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  <p:sldMasterId id="2147483680" r:id="rId3"/>
    <p:sldMasterId id="2147483693" r:id="rId4"/>
    <p:sldMasterId id="2147483706" r:id="rId5"/>
    <p:sldMasterId id="2147483719" r:id="rId6"/>
    <p:sldMasterId id="2147483731" r:id="rId7"/>
  </p:sldMasterIdLst>
  <p:sldIdLst>
    <p:sldId id="256" r:id="rId8"/>
    <p:sldId id="257" r:id="rId9"/>
    <p:sldId id="258" r:id="rId10"/>
    <p:sldId id="264" r:id="rId11"/>
    <p:sldId id="260" r:id="rId12"/>
    <p:sldId id="259" r:id="rId13"/>
    <p:sldId id="261" r:id="rId14"/>
    <p:sldId id="262" r:id="rId15"/>
    <p:sldId id="267" r:id="rId16"/>
    <p:sldId id="266" r:id="rId17"/>
    <p:sldId id="265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53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amba\cgraeff\DDD\DDD_He_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TCOG\Helium_IntegralDose.txt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D:\PTCOG\IntegratedDoseCurv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295295984032795"/>
          <c:y val="3.3758151238233378E-2"/>
          <c:w val="0.70920164527562224"/>
          <c:h val="0.73770555539734206"/>
        </c:manualLayout>
      </c:layout>
      <c:scatterChart>
        <c:scatterStyle val="smoothMarker"/>
        <c:varyColors val="0"/>
        <c:ser>
          <c:idx val="1"/>
          <c:order val="1"/>
          <c:tx>
            <c:v>Carbon 250 MeV/u</c:v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'12C.H2O.MeV25000'!$A$2:$A$164</c:f>
              <c:numCache>
                <c:formatCode>General</c:formatCode>
                <c:ptCount val="163"/>
                <c:pt idx="0">
                  <c:v>0</c:v>
                </c:pt>
                <c:pt idx="1">
                  <c:v>1.4322569999999999</c:v>
                </c:pt>
                <c:pt idx="2">
                  <c:v>2.7071710000000002</c:v>
                </c:pt>
                <c:pt idx="3">
                  <c:v>3.8401869999999998</c:v>
                </c:pt>
                <c:pt idx="4">
                  <c:v>4.8459770000000004</c:v>
                </c:pt>
                <c:pt idx="5">
                  <c:v>5.7377649999999996</c:v>
                </c:pt>
                <c:pt idx="6">
                  <c:v>6.5285539999999997</c:v>
                </c:pt>
                <c:pt idx="7">
                  <c:v>7.2279549999999997</c:v>
                </c:pt>
                <c:pt idx="8">
                  <c:v>7.8468819999999999</c:v>
                </c:pt>
                <c:pt idx="9">
                  <c:v>8.3940730000000006</c:v>
                </c:pt>
                <c:pt idx="10">
                  <c:v>8.8772690000000001</c:v>
                </c:pt>
                <c:pt idx="11">
                  <c:v>9.3037729999999996</c:v>
                </c:pt>
                <c:pt idx="12">
                  <c:v>9.68</c:v>
                </c:pt>
                <c:pt idx="13">
                  <c:v>10.011670000000001</c:v>
                </c:pt>
                <c:pt idx="14">
                  <c:v>10.303850000000001</c:v>
                </c:pt>
                <c:pt idx="15">
                  <c:v>10.561170000000001</c:v>
                </c:pt>
                <c:pt idx="16">
                  <c:v>10.787660000000001</c:v>
                </c:pt>
                <c:pt idx="17">
                  <c:v>10.98691</c:v>
                </c:pt>
                <c:pt idx="18">
                  <c:v>11.162140000000001</c:v>
                </c:pt>
                <c:pt idx="19">
                  <c:v>11.31617</c:v>
                </c:pt>
                <c:pt idx="20">
                  <c:v>11.45152</c:v>
                </c:pt>
                <c:pt idx="21">
                  <c:v>11.57044</c:v>
                </c:pt>
                <c:pt idx="22">
                  <c:v>11.67487</c:v>
                </c:pt>
                <c:pt idx="23">
                  <c:v>11.76657</c:v>
                </c:pt>
                <c:pt idx="24">
                  <c:v>11.84708</c:v>
                </c:pt>
                <c:pt idx="25">
                  <c:v>11.917730000000001</c:v>
                </c:pt>
                <c:pt idx="26">
                  <c:v>11.979710000000001</c:v>
                </c:pt>
                <c:pt idx="27">
                  <c:v>12.0341</c:v>
                </c:pt>
                <c:pt idx="28">
                  <c:v>12.08183</c:v>
                </c:pt>
                <c:pt idx="29">
                  <c:v>12.12369</c:v>
                </c:pt>
                <c:pt idx="30">
                  <c:v>12.160399999999999</c:v>
                </c:pt>
                <c:pt idx="31">
                  <c:v>12.192600000000001</c:v>
                </c:pt>
                <c:pt idx="32">
                  <c:v>12.220829999999999</c:v>
                </c:pt>
                <c:pt idx="33">
                  <c:v>12.2456</c:v>
                </c:pt>
                <c:pt idx="34">
                  <c:v>12.26732</c:v>
                </c:pt>
                <c:pt idx="35">
                  <c:v>12.28636</c:v>
                </c:pt>
                <c:pt idx="36">
                  <c:v>12.30306</c:v>
                </c:pt>
                <c:pt idx="37">
                  <c:v>12.31771</c:v>
                </c:pt>
                <c:pt idx="38">
                  <c:v>12.33057</c:v>
                </c:pt>
                <c:pt idx="39">
                  <c:v>12.341839999999999</c:v>
                </c:pt>
                <c:pt idx="40">
                  <c:v>12.351739999999999</c:v>
                </c:pt>
                <c:pt idx="41">
                  <c:v>12.36042</c:v>
                </c:pt>
                <c:pt idx="42">
                  <c:v>12.368040000000001</c:v>
                </c:pt>
                <c:pt idx="43">
                  <c:v>12.37473</c:v>
                </c:pt>
                <c:pt idx="44">
                  <c:v>12.380610000000001</c:v>
                </c:pt>
                <c:pt idx="45">
                  <c:v>12.385759999999999</c:v>
                </c:pt>
                <c:pt idx="46">
                  <c:v>12.3903</c:v>
                </c:pt>
                <c:pt idx="47">
                  <c:v>12.39428</c:v>
                </c:pt>
                <c:pt idx="48">
                  <c:v>12.397779999999999</c:v>
                </c:pt>
                <c:pt idx="49">
                  <c:v>12.40085</c:v>
                </c:pt>
                <c:pt idx="50">
                  <c:v>12.40353</c:v>
                </c:pt>
                <c:pt idx="51">
                  <c:v>12.405860000000001</c:v>
                </c:pt>
                <c:pt idx="52">
                  <c:v>12.4079</c:v>
                </c:pt>
                <c:pt idx="53">
                  <c:v>12.409689999999999</c:v>
                </c:pt>
                <c:pt idx="54">
                  <c:v>12.411250000000001</c:v>
                </c:pt>
                <c:pt idx="55">
                  <c:v>12.41262</c:v>
                </c:pt>
                <c:pt idx="56">
                  <c:v>12.413819999999999</c:v>
                </c:pt>
                <c:pt idx="57">
                  <c:v>12.41488</c:v>
                </c:pt>
                <c:pt idx="58">
                  <c:v>12.415800000000001</c:v>
                </c:pt>
                <c:pt idx="59">
                  <c:v>12.41662</c:v>
                </c:pt>
                <c:pt idx="60">
                  <c:v>12.417350000000001</c:v>
                </c:pt>
                <c:pt idx="61">
                  <c:v>12.417999999999999</c:v>
                </c:pt>
                <c:pt idx="62">
                  <c:v>12.41858</c:v>
                </c:pt>
                <c:pt idx="63">
                  <c:v>12.419090000000001</c:v>
                </c:pt>
                <c:pt idx="64">
                  <c:v>12.419549999999999</c:v>
                </c:pt>
                <c:pt idx="65">
                  <c:v>12.41996</c:v>
                </c:pt>
                <c:pt idx="66">
                  <c:v>12.42033</c:v>
                </c:pt>
                <c:pt idx="67">
                  <c:v>12.42066</c:v>
                </c:pt>
                <c:pt idx="68">
                  <c:v>12.420959999999999</c:v>
                </c:pt>
                <c:pt idx="69">
                  <c:v>12.42123</c:v>
                </c:pt>
                <c:pt idx="70">
                  <c:v>12.421469999999999</c:v>
                </c:pt>
                <c:pt idx="71">
                  <c:v>12.42169</c:v>
                </c:pt>
                <c:pt idx="72">
                  <c:v>12.42188</c:v>
                </c:pt>
                <c:pt idx="73">
                  <c:v>12.42206</c:v>
                </c:pt>
                <c:pt idx="74">
                  <c:v>12.422219999999999</c:v>
                </c:pt>
                <c:pt idx="75">
                  <c:v>12.422359999999999</c:v>
                </c:pt>
                <c:pt idx="76">
                  <c:v>12.42249</c:v>
                </c:pt>
                <c:pt idx="77">
                  <c:v>12.422610000000001</c:v>
                </c:pt>
                <c:pt idx="78">
                  <c:v>12.42272</c:v>
                </c:pt>
                <c:pt idx="79">
                  <c:v>12.42282</c:v>
                </c:pt>
                <c:pt idx="80">
                  <c:v>12.4229</c:v>
                </c:pt>
                <c:pt idx="81">
                  <c:v>12.42407</c:v>
                </c:pt>
                <c:pt idx="82">
                  <c:v>12.425230000000001</c:v>
                </c:pt>
                <c:pt idx="83">
                  <c:v>12.425319999999999</c:v>
                </c:pt>
                <c:pt idx="84">
                  <c:v>12.425409999999999</c:v>
                </c:pt>
                <c:pt idx="85">
                  <c:v>12.425520000000001</c:v>
                </c:pt>
                <c:pt idx="86">
                  <c:v>12.42564</c:v>
                </c:pt>
                <c:pt idx="87">
                  <c:v>12.42577</c:v>
                </c:pt>
                <c:pt idx="88">
                  <c:v>12.42591</c:v>
                </c:pt>
                <c:pt idx="89">
                  <c:v>12.426069999999999</c:v>
                </c:pt>
                <c:pt idx="90">
                  <c:v>12.42625</c:v>
                </c:pt>
                <c:pt idx="91">
                  <c:v>12.426439999999999</c:v>
                </c:pt>
                <c:pt idx="92">
                  <c:v>12.42666</c:v>
                </c:pt>
                <c:pt idx="93">
                  <c:v>12.4269</c:v>
                </c:pt>
                <c:pt idx="94">
                  <c:v>12.42717</c:v>
                </c:pt>
                <c:pt idx="95">
                  <c:v>12.42747</c:v>
                </c:pt>
                <c:pt idx="96">
                  <c:v>12.4278</c:v>
                </c:pt>
                <c:pt idx="97">
                  <c:v>12.42817</c:v>
                </c:pt>
                <c:pt idx="98">
                  <c:v>12.42858</c:v>
                </c:pt>
                <c:pt idx="99">
                  <c:v>12.429040000000001</c:v>
                </c:pt>
                <c:pt idx="100">
                  <c:v>12.429550000000001</c:v>
                </c:pt>
                <c:pt idx="101">
                  <c:v>12.43013</c:v>
                </c:pt>
                <c:pt idx="102">
                  <c:v>12.43078</c:v>
                </c:pt>
                <c:pt idx="103">
                  <c:v>12.431509999999999</c:v>
                </c:pt>
                <c:pt idx="104">
                  <c:v>12.43233</c:v>
                </c:pt>
                <c:pt idx="105">
                  <c:v>12.433260000000001</c:v>
                </c:pt>
                <c:pt idx="106">
                  <c:v>12.43431</c:v>
                </c:pt>
                <c:pt idx="107">
                  <c:v>12.43552</c:v>
                </c:pt>
                <c:pt idx="108">
                  <c:v>12.43688</c:v>
                </c:pt>
                <c:pt idx="109">
                  <c:v>12.43845</c:v>
                </c:pt>
                <c:pt idx="110">
                  <c:v>12.44023</c:v>
                </c:pt>
                <c:pt idx="111">
                  <c:v>12.442270000000001</c:v>
                </c:pt>
                <c:pt idx="112">
                  <c:v>12.444610000000001</c:v>
                </c:pt>
                <c:pt idx="113">
                  <c:v>12.447279999999999</c:v>
                </c:pt>
                <c:pt idx="114">
                  <c:v>12.45035</c:v>
                </c:pt>
                <c:pt idx="115">
                  <c:v>12.453849999999999</c:v>
                </c:pt>
                <c:pt idx="116">
                  <c:v>12.45783</c:v>
                </c:pt>
                <c:pt idx="117">
                  <c:v>12.46237</c:v>
                </c:pt>
                <c:pt idx="118">
                  <c:v>12.46752</c:v>
                </c:pt>
                <c:pt idx="119">
                  <c:v>12.4734</c:v>
                </c:pt>
                <c:pt idx="120">
                  <c:v>12.480090000000001</c:v>
                </c:pt>
                <c:pt idx="121">
                  <c:v>12.48771</c:v>
                </c:pt>
                <c:pt idx="122">
                  <c:v>12.49639</c:v>
                </c:pt>
                <c:pt idx="123">
                  <c:v>12.50629</c:v>
                </c:pt>
                <c:pt idx="124">
                  <c:v>12.517569999999999</c:v>
                </c:pt>
                <c:pt idx="125">
                  <c:v>12.530419999999999</c:v>
                </c:pt>
                <c:pt idx="126">
                  <c:v>12.545070000000001</c:v>
                </c:pt>
                <c:pt idx="127">
                  <c:v>12.561769999999999</c:v>
                </c:pt>
                <c:pt idx="128">
                  <c:v>12.58081</c:v>
                </c:pt>
                <c:pt idx="129">
                  <c:v>12.60253</c:v>
                </c:pt>
                <c:pt idx="130">
                  <c:v>12.6273</c:v>
                </c:pt>
                <c:pt idx="131">
                  <c:v>12.655530000000001</c:v>
                </c:pt>
                <c:pt idx="132">
                  <c:v>12.68773</c:v>
                </c:pt>
                <c:pt idx="133">
                  <c:v>12.724449999999999</c:v>
                </c:pt>
                <c:pt idx="134">
                  <c:v>12.766310000000001</c:v>
                </c:pt>
                <c:pt idx="135">
                  <c:v>12.814030000000001</c:v>
                </c:pt>
                <c:pt idx="136">
                  <c:v>12.86842</c:v>
                </c:pt>
                <c:pt idx="137">
                  <c:v>12.930400000000001</c:v>
                </c:pt>
                <c:pt idx="138">
                  <c:v>13.001049999999999</c:v>
                </c:pt>
                <c:pt idx="139">
                  <c:v>13.08156</c:v>
                </c:pt>
                <c:pt idx="140">
                  <c:v>13.173260000000001</c:v>
                </c:pt>
                <c:pt idx="141">
                  <c:v>13.27769</c:v>
                </c:pt>
                <c:pt idx="142">
                  <c:v>13.396610000000001</c:v>
                </c:pt>
                <c:pt idx="143">
                  <c:v>13.53196</c:v>
                </c:pt>
                <c:pt idx="144">
                  <c:v>13.686</c:v>
                </c:pt>
                <c:pt idx="145">
                  <c:v>13.861219999999999</c:v>
                </c:pt>
                <c:pt idx="146">
                  <c:v>14.06047</c:v>
                </c:pt>
                <c:pt idx="147">
                  <c:v>14.286960000000001</c:v>
                </c:pt>
                <c:pt idx="148">
                  <c:v>14.544280000000001</c:v>
                </c:pt>
                <c:pt idx="149">
                  <c:v>14.836460000000001</c:v>
                </c:pt>
                <c:pt idx="150">
                  <c:v>15.16813</c:v>
                </c:pt>
                <c:pt idx="151">
                  <c:v>15.544359999999999</c:v>
                </c:pt>
                <c:pt idx="152">
                  <c:v>15.97086</c:v>
                </c:pt>
                <c:pt idx="153">
                  <c:v>16.454059999999998</c:v>
                </c:pt>
                <c:pt idx="154">
                  <c:v>17.001249999999999</c:v>
                </c:pt>
                <c:pt idx="155">
                  <c:v>17.620180000000001</c:v>
                </c:pt>
                <c:pt idx="156">
                  <c:v>18.319579999999998</c:v>
                </c:pt>
                <c:pt idx="157">
                  <c:v>19.11037</c:v>
                </c:pt>
                <c:pt idx="158">
                  <c:v>20.00215</c:v>
                </c:pt>
                <c:pt idx="159">
                  <c:v>21.007940000000001</c:v>
                </c:pt>
                <c:pt idx="160">
                  <c:v>22.14096</c:v>
                </c:pt>
                <c:pt idx="161">
                  <c:v>23.415870000000002</c:v>
                </c:pt>
                <c:pt idx="162">
                  <c:v>24.848130000000001</c:v>
                </c:pt>
              </c:numCache>
            </c:numRef>
          </c:xVal>
          <c:yVal>
            <c:numRef>
              <c:f>'12C.H2O.MeV25000'!$B$2:$B$164</c:f>
              <c:numCache>
                <c:formatCode>General</c:formatCode>
                <c:ptCount val="163"/>
                <c:pt idx="0">
                  <c:v>139.73330000000001</c:v>
                </c:pt>
                <c:pt idx="1">
                  <c:v>141.4273</c:v>
                </c:pt>
                <c:pt idx="2">
                  <c:v>143.95070000000001</c:v>
                </c:pt>
                <c:pt idx="3">
                  <c:v>147.15090000000001</c:v>
                </c:pt>
                <c:pt idx="4">
                  <c:v>150.76859999999999</c:v>
                </c:pt>
                <c:pt idx="5">
                  <c:v>155.09270000000001</c:v>
                </c:pt>
                <c:pt idx="6">
                  <c:v>159.83170000000001</c:v>
                </c:pt>
                <c:pt idx="7">
                  <c:v>165.16300000000001</c:v>
                </c:pt>
                <c:pt idx="8">
                  <c:v>170.99430000000001</c:v>
                </c:pt>
                <c:pt idx="9">
                  <c:v>177.43039999999999</c:v>
                </c:pt>
                <c:pt idx="10">
                  <c:v>184.3775</c:v>
                </c:pt>
                <c:pt idx="11">
                  <c:v>191.9153</c:v>
                </c:pt>
                <c:pt idx="12">
                  <c:v>199.98689999999999</c:v>
                </c:pt>
                <c:pt idx="13">
                  <c:v>208.63749999999999</c:v>
                </c:pt>
                <c:pt idx="14">
                  <c:v>217.86109999999999</c:v>
                </c:pt>
                <c:pt idx="15">
                  <c:v>227.6275</c:v>
                </c:pt>
                <c:pt idx="16">
                  <c:v>237.9025</c:v>
                </c:pt>
                <c:pt idx="17">
                  <c:v>248.5849</c:v>
                </c:pt>
                <c:pt idx="18">
                  <c:v>259.57069999999999</c:v>
                </c:pt>
                <c:pt idx="19">
                  <c:v>270.77730000000003</c:v>
                </c:pt>
                <c:pt idx="20">
                  <c:v>282.28859999999997</c:v>
                </c:pt>
                <c:pt idx="21">
                  <c:v>294.0847</c:v>
                </c:pt>
                <c:pt idx="22">
                  <c:v>306.18389999999999</c:v>
                </c:pt>
                <c:pt idx="23">
                  <c:v>318.66469999999998</c:v>
                </c:pt>
                <c:pt idx="24">
                  <c:v>331.6379</c:v>
                </c:pt>
                <c:pt idx="25">
                  <c:v>345.07010000000002</c:v>
                </c:pt>
                <c:pt idx="26">
                  <c:v>359.0265</c:v>
                </c:pt>
                <c:pt idx="27">
                  <c:v>373.59730000000002</c:v>
                </c:pt>
                <c:pt idx="28">
                  <c:v>388.78539999999998</c:v>
                </c:pt>
                <c:pt idx="29">
                  <c:v>404.68680000000001</c:v>
                </c:pt>
                <c:pt idx="30">
                  <c:v>421.37909999999999</c:v>
                </c:pt>
                <c:pt idx="31">
                  <c:v>439.07319999999999</c:v>
                </c:pt>
                <c:pt idx="32">
                  <c:v>458.09620000000001</c:v>
                </c:pt>
                <c:pt idx="33">
                  <c:v>478.7987</c:v>
                </c:pt>
                <c:pt idx="34">
                  <c:v>501.04950000000002</c:v>
                </c:pt>
                <c:pt idx="35">
                  <c:v>523.80430000000001</c:v>
                </c:pt>
                <c:pt idx="36">
                  <c:v>545.47730000000001</c:v>
                </c:pt>
                <c:pt idx="37">
                  <c:v>564.6721</c:v>
                </c:pt>
                <c:pt idx="38">
                  <c:v>580.59860000000003</c:v>
                </c:pt>
                <c:pt idx="39">
                  <c:v>593.32960000000003</c:v>
                </c:pt>
                <c:pt idx="40">
                  <c:v>603.14070000000004</c:v>
                </c:pt>
                <c:pt idx="41">
                  <c:v>610.67489999999998</c:v>
                </c:pt>
                <c:pt idx="42">
                  <c:v>616.35400000000004</c:v>
                </c:pt>
                <c:pt idx="43">
                  <c:v>620.68709999999999</c:v>
                </c:pt>
                <c:pt idx="44">
                  <c:v>623.91489999999999</c:v>
                </c:pt>
                <c:pt idx="45">
                  <c:v>626.36180000000002</c:v>
                </c:pt>
                <c:pt idx="46">
                  <c:v>628.10789999999997</c:v>
                </c:pt>
                <c:pt idx="47">
                  <c:v>629.30970000000002</c:v>
                </c:pt>
                <c:pt idx="48">
                  <c:v>630.13009999999997</c:v>
                </c:pt>
                <c:pt idx="49">
                  <c:v>630.69880000000001</c:v>
                </c:pt>
                <c:pt idx="50">
                  <c:v>631.1087</c:v>
                </c:pt>
                <c:pt idx="51">
                  <c:v>631.3682</c:v>
                </c:pt>
                <c:pt idx="52">
                  <c:v>631.53880000000004</c:v>
                </c:pt>
                <c:pt idx="53">
                  <c:v>631.64269999999999</c:v>
                </c:pt>
                <c:pt idx="54">
                  <c:v>631.71029999999996</c:v>
                </c:pt>
                <c:pt idx="55">
                  <c:v>631.75149999999996</c:v>
                </c:pt>
                <c:pt idx="56">
                  <c:v>631.77470000000005</c:v>
                </c:pt>
                <c:pt idx="57">
                  <c:v>631.78279999999995</c:v>
                </c:pt>
                <c:pt idx="58">
                  <c:v>631.71559999999999</c:v>
                </c:pt>
                <c:pt idx="59">
                  <c:v>631.54909999999995</c:v>
                </c:pt>
                <c:pt idx="60">
                  <c:v>631.38279999999997</c:v>
                </c:pt>
                <c:pt idx="61">
                  <c:v>631.23440000000005</c:v>
                </c:pt>
                <c:pt idx="62">
                  <c:v>631.09659999999997</c:v>
                </c:pt>
                <c:pt idx="63">
                  <c:v>630.98059999999998</c:v>
                </c:pt>
                <c:pt idx="64">
                  <c:v>630.8777</c:v>
                </c:pt>
                <c:pt idx="65">
                  <c:v>630.79060000000004</c:v>
                </c:pt>
                <c:pt idx="66">
                  <c:v>630.71640000000002</c:v>
                </c:pt>
                <c:pt idx="67">
                  <c:v>630.65139999999997</c:v>
                </c:pt>
                <c:pt idx="68">
                  <c:v>630.59849999999994</c:v>
                </c:pt>
                <c:pt idx="69">
                  <c:v>630.5521</c:v>
                </c:pt>
                <c:pt idx="70">
                  <c:v>630.51400000000001</c:v>
                </c:pt>
                <c:pt idx="71">
                  <c:v>630.48149999999998</c:v>
                </c:pt>
                <c:pt idx="72">
                  <c:v>630.45500000000004</c:v>
                </c:pt>
                <c:pt idx="73">
                  <c:v>630.42939999999999</c:v>
                </c:pt>
                <c:pt idx="74">
                  <c:v>630.40520000000004</c:v>
                </c:pt>
                <c:pt idx="75">
                  <c:v>630.38289999999995</c:v>
                </c:pt>
                <c:pt idx="76">
                  <c:v>630.36490000000003</c:v>
                </c:pt>
                <c:pt idx="77">
                  <c:v>630.34900000000005</c:v>
                </c:pt>
                <c:pt idx="78">
                  <c:v>630.33299999999997</c:v>
                </c:pt>
                <c:pt idx="79">
                  <c:v>630.31939999999997</c:v>
                </c:pt>
                <c:pt idx="80">
                  <c:v>630.30589999999995</c:v>
                </c:pt>
                <c:pt idx="81">
                  <c:v>630.33090000000004</c:v>
                </c:pt>
                <c:pt idx="82">
                  <c:v>630.03579999999999</c:v>
                </c:pt>
                <c:pt idx="83">
                  <c:v>629.71799999999996</c:v>
                </c:pt>
                <c:pt idx="84">
                  <c:v>629.68430000000001</c:v>
                </c:pt>
                <c:pt idx="85">
                  <c:v>629.64739999999995</c:v>
                </c:pt>
                <c:pt idx="86">
                  <c:v>629.60760000000005</c:v>
                </c:pt>
                <c:pt idx="87">
                  <c:v>629.56269999999995</c:v>
                </c:pt>
                <c:pt idx="88">
                  <c:v>629.51220000000001</c:v>
                </c:pt>
                <c:pt idx="89">
                  <c:v>629.45600000000002</c:v>
                </c:pt>
                <c:pt idx="90">
                  <c:v>629.39530000000002</c:v>
                </c:pt>
                <c:pt idx="91">
                  <c:v>629.32799999999997</c:v>
                </c:pt>
                <c:pt idx="92">
                  <c:v>629.25189999999998</c:v>
                </c:pt>
                <c:pt idx="93">
                  <c:v>629.16819999999996</c:v>
                </c:pt>
                <c:pt idx="94">
                  <c:v>629.07730000000004</c:v>
                </c:pt>
                <c:pt idx="95">
                  <c:v>628.9787</c:v>
                </c:pt>
                <c:pt idx="96">
                  <c:v>628.87180000000001</c:v>
                </c:pt>
                <c:pt idx="97">
                  <c:v>628.75900000000001</c:v>
                </c:pt>
                <c:pt idx="98">
                  <c:v>628.63319999999999</c:v>
                </c:pt>
                <c:pt idx="99">
                  <c:v>628.49570000000006</c:v>
                </c:pt>
                <c:pt idx="100">
                  <c:v>628.34670000000006</c:v>
                </c:pt>
                <c:pt idx="101">
                  <c:v>628.18129999999996</c:v>
                </c:pt>
                <c:pt idx="102">
                  <c:v>627.99990000000003</c:v>
                </c:pt>
                <c:pt idx="103">
                  <c:v>627.78899999999999</c:v>
                </c:pt>
                <c:pt idx="104">
                  <c:v>627.55269999999996</c:v>
                </c:pt>
                <c:pt idx="105">
                  <c:v>627.25649999999996</c:v>
                </c:pt>
                <c:pt idx="106">
                  <c:v>626.78</c:v>
                </c:pt>
                <c:pt idx="107">
                  <c:v>626.13250000000005</c:v>
                </c:pt>
                <c:pt idx="108">
                  <c:v>625.36440000000005</c:v>
                </c:pt>
                <c:pt idx="109">
                  <c:v>624.45830000000001</c:v>
                </c:pt>
                <c:pt idx="110">
                  <c:v>623.37980000000005</c:v>
                </c:pt>
                <c:pt idx="111">
                  <c:v>622.08349999999996</c:v>
                </c:pt>
                <c:pt idx="112">
                  <c:v>620.50149999999996</c:v>
                </c:pt>
                <c:pt idx="113">
                  <c:v>618.57460000000003</c:v>
                </c:pt>
                <c:pt idx="114">
                  <c:v>616.16729999999995</c:v>
                </c:pt>
                <c:pt idx="115">
                  <c:v>613.20920000000001</c:v>
                </c:pt>
                <c:pt idx="116">
                  <c:v>609.53539999999998</c:v>
                </c:pt>
                <c:pt idx="117">
                  <c:v>604.86059999999998</c:v>
                </c:pt>
                <c:pt idx="118">
                  <c:v>598.86289999999997</c:v>
                </c:pt>
                <c:pt idx="119">
                  <c:v>591.14170000000001</c:v>
                </c:pt>
                <c:pt idx="120">
                  <c:v>581.51430000000005</c:v>
                </c:pt>
                <c:pt idx="121">
                  <c:v>569.32460000000003</c:v>
                </c:pt>
                <c:pt idx="122">
                  <c:v>554.24120000000005</c:v>
                </c:pt>
                <c:pt idx="123">
                  <c:v>535.38189999999997</c:v>
                </c:pt>
                <c:pt idx="124">
                  <c:v>512.24279999999999</c:v>
                </c:pt>
                <c:pt idx="125">
                  <c:v>483.89100000000002</c:v>
                </c:pt>
                <c:pt idx="126">
                  <c:v>449.77120000000002</c:v>
                </c:pt>
                <c:pt idx="127">
                  <c:v>408.57819999999998</c:v>
                </c:pt>
                <c:pt idx="128">
                  <c:v>358.72579999999999</c:v>
                </c:pt>
                <c:pt idx="129">
                  <c:v>297.72739999999999</c:v>
                </c:pt>
                <c:pt idx="130">
                  <c:v>224.91560000000001</c:v>
                </c:pt>
                <c:pt idx="131">
                  <c:v>148.29660000000001</c:v>
                </c:pt>
                <c:pt idx="132">
                  <c:v>87.803799999999995</c:v>
                </c:pt>
                <c:pt idx="133">
                  <c:v>58.469389999999997</c:v>
                </c:pt>
                <c:pt idx="134">
                  <c:v>51.079990000000002</c:v>
                </c:pt>
                <c:pt idx="135">
                  <c:v>49.665260000000004</c:v>
                </c:pt>
                <c:pt idx="136">
                  <c:v>48.838149999999999</c:v>
                </c:pt>
                <c:pt idx="137">
                  <c:v>48.006160000000001</c:v>
                </c:pt>
                <c:pt idx="138">
                  <c:v>47.119309999999999</c:v>
                </c:pt>
                <c:pt idx="139">
                  <c:v>46.219290000000001</c:v>
                </c:pt>
                <c:pt idx="140">
                  <c:v>45.227980000000002</c:v>
                </c:pt>
                <c:pt idx="141">
                  <c:v>44.165080000000003</c:v>
                </c:pt>
                <c:pt idx="142">
                  <c:v>43.031440000000003</c:v>
                </c:pt>
                <c:pt idx="143">
                  <c:v>41.734169999999999</c:v>
                </c:pt>
                <c:pt idx="144">
                  <c:v>40.371650000000002</c:v>
                </c:pt>
                <c:pt idx="145">
                  <c:v>38.853259999999999</c:v>
                </c:pt>
                <c:pt idx="146">
                  <c:v>37.094110000000001</c:v>
                </c:pt>
                <c:pt idx="147">
                  <c:v>35.256239999999998</c:v>
                </c:pt>
                <c:pt idx="148">
                  <c:v>33.205410000000001</c:v>
                </c:pt>
                <c:pt idx="149">
                  <c:v>30.950620000000001</c:v>
                </c:pt>
                <c:pt idx="150">
                  <c:v>28.58643</c:v>
                </c:pt>
                <c:pt idx="151">
                  <c:v>26.154800000000002</c:v>
                </c:pt>
                <c:pt idx="152">
                  <c:v>23.758089999999999</c:v>
                </c:pt>
                <c:pt idx="153">
                  <c:v>21.60276</c:v>
                </c:pt>
                <c:pt idx="154">
                  <c:v>19.82647</c:v>
                </c:pt>
                <c:pt idx="155">
                  <c:v>18.422059999999998</c:v>
                </c:pt>
                <c:pt idx="156">
                  <c:v>17.155519999999999</c:v>
                </c:pt>
                <c:pt idx="157">
                  <c:v>15.97246</c:v>
                </c:pt>
                <c:pt idx="158">
                  <c:v>14.741669999999999</c:v>
                </c:pt>
                <c:pt idx="159">
                  <c:v>13.440860000000001</c:v>
                </c:pt>
                <c:pt idx="160">
                  <c:v>12.24835</c:v>
                </c:pt>
                <c:pt idx="161">
                  <c:v>10.847720000000001</c:v>
                </c:pt>
                <c:pt idx="162">
                  <c:v>9.5545899999999993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6BB-43C6-B6D3-361090EA4E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1401216"/>
        <c:axId val="521402856"/>
      </c:scatterChart>
      <c:scatterChart>
        <c:scatterStyle val="smoothMarker"/>
        <c:varyColors val="0"/>
        <c:ser>
          <c:idx val="0"/>
          <c:order val="0"/>
          <c:tx>
            <c:v>Helium 250 MeV/u</c:v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'4He.H2O.MeV25000'!$A$2:$A$159</c:f>
              <c:numCache>
                <c:formatCode>General</c:formatCode>
                <c:ptCount val="158"/>
                <c:pt idx="0">
                  <c:v>0</c:v>
                </c:pt>
                <c:pt idx="1">
                  <c:v>4.3682480000000004</c:v>
                </c:pt>
                <c:pt idx="2">
                  <c:v>8.255198</c:v>
                </c:pt>
                <c:pt idx="3">
                  <c:v>11.70852</c:v>
                </c:pt>
                <c:pt idx="4">
                  <c:v>14.77473</c:v>
                </c:pt>
                <c:pt idx="5">
                  <c:v>17.49389</c:v>
                </c:pt>
                <c:pt idx="6">
                  <c:v>19.90474</c:v>
                </c:pt>
                <c:pt idx="7">
                  <c:v>22.036740000000002</c:v>
                </c:pt>
                <c:pt idx="8">
                  <c:v>23.92426</c:v>
                </c:pt>
                <c:pt idx="9">
                  <c:v>25.592369999999999</c:v>
                </c:pt>
                <c:pt idx="10">
                  <c:v>27.065529999999999</c:v>
                </c:pt>
                <c:pt idx="11">
                  <c:v>28.365939999999998</c:v>
                </c:pt>
                <c:pt idx="12">
                  <c:v>29.51295</c:v>
                </c:pt>
                <c:pt idx="13">
                  <c:v>30.524180000000001</c:v>
                </c:pt>
                <c:pt idx="14">
                  <c:v>31.415150000000001</c:v>
                </c:pt>
                <c:pt idx="15">
                  <c:v>32.199809999999999</c:v>
                </c:pt>
                <c:pt idx="16">
                  <c:v>32.890450000000001</c:v>
                </c:pt>
                <c:pt idx="17">
                  <c:v>33.498049999999999</c:v>
                </c:pt>
                <c:pt idx="18">
                  <c:v>34.032400000000003</c:v>
                </c:pt>
                <c:pt idx="19">
                  <c:v>34.50215</c:v>
                </c:pt>
                <c:pt idx="20">
                  <c:v>34.91498</c:v>
                </c:pt>
                <c:pt idx="21">
                  <c:v>35.27769</c:v>
                </c:pt>
                <c:pt idx="22">
                  <c:v>35.596240000000002</c:v>
                </c:pt>
                <c:pt idx="23">
                  <c:v>35.875950000000003</c:v>
                </c:pt>
                <c:pt idx="24">
                  <c:v>36.121519999999997</c:v>
                </c:pt>
                <c:pt idx="25">
                  <c:v>36.337040000000002</c:v>
                </c:pt>
                <c:pt idx="26">
                  <c:v>36.526179999999997</c:v>
                </c:pt>
                <c:pt idx="27">
                  <c:v>36.692160000000001</c:v>
                </c:pt>
                <c:pt idx="28">
                  <c:v>36.837780000000002</c:v>
                </c:pt>
                <c:pt idx="29">
                  <c:v>36.965519999999998</c:v>
                </c:pt>
                <c:pt idx="30">
                  <c:v>37.077550000000002</c:v>
                </c:pt>
                <c:pt idx="31">
                  <c:v>37.175809999999998</c:v>
                </c:pt>
                <c:pt idx="32">
                  <c:v>37.261989999999997</c:v>
                </c:pt>
                <c:pt idx="33">
                  <c:v>37.337580000000003</c:v>
                </c:pt>
                <c:pt idx="34">
                  <c:v>37.403869999999998</c:v>
                </c:pt>
                <c:pt idx="35">
                  <c:v>37.462009999999999</c:v>
                </c:pt>
                <c:pt idx="36">
                  <c:v>37.512990000000002</c:v>
                </c:pt>
                <c:pt idx="37">
                  <c:v>37.55771</c:v>
                </c:pt>
                <c:pt idx="38">
                  <c:v>37.596939999999996</c:v>
                </c:pt>
                <c:pt idx="39">
                  <c:v>37.631360000000001</c:v>
                </c:pt>
                <c:pt idx="40">
                  <c:v>37.661540000000002</c:v>
                </c:pt>
                <c:pt idx="41">
                  <c:v>37.688029999999998</c:v>
                </c:pt>
                <c:pt idx="42">
                  <c:v>37.711269999999999</c:v>
                </c:pt>
                <c:pt idx="43">
                  <c:v>37.731659999999998</c:v>
                </c:pt>
                <c:pt idx="44">
                  <c:v>37.749549999999999</c:v>
                </c:pt>
                <c:pt idx="45">
                  <c:v>37.765239999999999</c:v>
                </c:pt>
                <c:pt idx="46">
                  <c:v>37.77901</c:v>
                </c:pt>
                <c:pt idx="47">
                  <c:v>37.791110000000003</c:v>
                </c:pt>
                <c:pt idx="48">
                  <c:v>37.801749999999998</c:v>
                </c:pt>
                <c:pt idx="49">
                  <c:v>37.811109999999999</c:v>
                </c:pt>
                <c:pt idx="50">
                  <c:v>37.81926</c:v>
                </c:pt>
                <c:pt idx="51">
                  <c:v>37.826369999999997</c:v>
                </c:pt>
                <c:pt idx="52">
                  <c:v>37.832590000000003</c:v>
                </c:pt>
                <c:pt idx="53">
                  <c:v>37.838030000000003</c:v>
                </c:pt>
                <c:pt idx="54">
                  <c:v>37.842779999999998</c:v>
                </c:pt>
                <c:pt idx="55">
                  <c:v>37.84695</c:v>
                </c:pt>
                <c:pt idx="56">
                  <c:v>37.8506</c:v>
                </c:pt>
                <c:pt idx="57">
                  <c:v>37.853789999999996</c:v>
                </c:pt>
                <c:pt idx="58">
                  <c:v>37.8566</c:v>
                </c:pt>
                <c:pt idx="59">
                  <c:v>37.859059999999999</c:v>
                </c:pt>
                <c:pt idx="60">
                  <c:v>37.861229999999999</c:v>
                </c:pt>
                <c:pt idx="61">
                  <c:v>37.863129999999998</c:v>
                </c:pt>
                <c:pt idx="62">
                  <c:v>37.864809999999999</c:v>
                </c:pt>
                <c:pt idx="63">
                  <c:v>37.866280000000003</c:v>
                </c:pt>
                <c:pt idx="64">
                  <c:v>37.867579999999997</c:v>
                </c:pt>
                <c:pt idx="65">
                  <c:v>37.868729999999999</c:v>
                </c:pt>
                <c:pt idx="66">
                  <c:v>37.869750000000003</c:v>
                </c:pt>
                <c:pt idx="67">
                  <c:v>37.870649999999998</c:v>
                </c:pt>
                <c:pt idx="68">
                  <c:v>37.871450000000003</c:v>
                </c:pt>
                <c:pt idx="69">
                  <c:v>37.872160000000001</c:v>
                </c:pt>
                <c:pt idx="70">
                  <c:v>37.872790000000002</c:v>
                </c:pt>
                <c:pt idx="71">
                  <c:v>37.873339999999999</c:v>
                </c:pt>
                <c:pt idx="72">
                  <c:v>37.873829999999998</c:v>
                </c:pt>
                <c:pt idx="73">
                  <c:v>37.87426</c:v>
                </c:pt>
                <c:pt idx="74">
                  <c:v>37.877929999999999</c:v>
                </c:pt>
                <c:pt idx="75">
                  <c:v>37.881610000000002</c:v>
                </c:pt>
                <c:pt idx="76">
                  <c:v>37.882040000000003</c:v>
                </c:pt>
                <c:pt idx="77">
                  <c:v>37.882530000000003</c:v>
                </c:pt>
                <c:pt idx="78">
                  <c:v>37.88308</c:v>
                </c:pt>
                <c:pt idx="79">
                  <c:v>37.883710000000001</c:v>
                </c:pt>
                <c:pt idx="80">
                  <c:v>37.884419999999999</c:v>
                </c:pt>
                <c:pt idx="81">
                  <c:v>37.885219999999997</c:v>
                </c:pt>
                <c:pt idx="82">
                  <c:v>37.886119999999998</c:v>
                </c:pt>
                <c:pt idx="83">
                  <c:v>37.887140000000002</c:v>
                </c:pt>
                <c:pt idx="84">
                  <c:v>37.888289999999998</c:v>
                </c:pt>
                <c:pt idx="85">
                  <c:v>37.889589999999998</c:v>
                </c:pt>
                <c:pt idx="86">
                  <c:v>37.891060000000003</c:v>
                </c:pt>
                <c:pt idx="87">
                  <c:v>37.89273</c:v>
                </c:pt>
                <c:pt idx="88">
                  <c:v>37.894640000000003</c:v>
                </c:pt>
                <c:pt idx="89">
                  <c:v>37.896810000000002</c:v>
                </c:pt>
                <c:pt idx="90">
                  <c:v>37.899270000000001</c:v>
                </c:pt>
                <c:pt idx="91">
                  <c:v>37.902070000000002</c:v>
                </c:pt>
                <c:pt idx="92">
                  <c:v>37.905270000000002</c:v>
                </c:pt>
                <c:pt idx="93">
                  <c:v>37.908920000000002</c:v>
                </c:pt>
                <c:pt idx="94">
                  <c:v>37.913080000000001</c:v>
                </c:pt>
                <c:pt idx="95">
                  <c:v>37.917839999999998</c:v>
                </c:pt>
                <c:pt idx="96">
                  <c:v>37.923279999999998</c:v>
                </c:pt>
                <c:pt idx="97">
                  <c:v>37.929490000000001</c:v>
                </c:pt>
                <c:pt idx="98">
                  <c:v>37.936610000000002</c:v>
                </c:pt>
                <c:pt idx="99">
                  <c:v>37.944760000000002</c:v>
                </c:pt>
                <c:pt idx="100">
                  <c:v>37.954120000000003</c:v>
                </c:pt>
                <c:pt idx="101">
                  <c:v>37.964759999999998</c:v>
                </c:pt>
                <c:pt idx="102">
                  <c:v>37.976860000000002</c:v>
                </c:pt>
                <c:pt idx="103">
                  <c:v>37.990630000000003</c:v>
                </c:pt>
                <c:pt idx="104">
                  <c:v>38.006320000000002</c:v>
                </c:pt>
                <c:pt idx="105">
                  <c:v>38.024209999999997</c:v>
                </c:pt>
                <c:pt idx="106">
                  <c:v>38.044600000000003</c:v>
                </c:pt>
                <c:pt idx="107">
                  <c:v>38.067839999999997</c:v>
                </c:pt>
                <c:pt idx="108">
                  <c:v>38.094320000000003</c:v>
                </c:pt>
                <c:pt idx="109">
                  <c:v>38.124510000000001</c:v>
                </c:pt>
                <c:pt idx="110">
                  <c:v>38.158920000000002</c:v>
                </c:pt>
                <c:pt idx="111">
                  <c:v>38.198149999999998</c:v>
                </c:pt>
                <c:pt idx="112">
                  <c:v>38.242870000000003</c:v>
                </c:pt>
                <c:pt idx="113">
                  <c:v>38.293860000000002</c:v>
                </c:pt>
                <c:pt idx="114">
                  <c:v>38.351990000000001</c:v>
                </c:pt>
                <c:pt idx="115">
                  <c:v>38.418289999999999</c:v>
                </c:pt>
                <c:pt idx="116">
                  <c:v>38.493870000000001</c:v>
                </c:pt>
                <c:pt idx="117">
                  <c:v>38.58005</c:v>
                </c:pt>
                <c:pt idx="118">
                  <c:v>38.678319999999999</c:v>
                </c:pt>
                <c:pt idx="119">
                  <c:v>38.790349999999997</c:v>
                </c:pt>
                <c:pt idx="120">
                  <c:v>38.918080000000003</c:v>
                </c:pt>
                <c:pt idx="121">
                  <c:v>39.06371</c:v>
                </c:pt>
                <c:pt idx="122">
                  <c:v>39.229689999999998</c:v>
                </c:pt>
                <c:pt idx="123">
                  <c:v>39.418819999999997</c:v>
                </c:pt>
                <c:pt idx="124">
                  <c:v>39.634349999999998</c:v>
                </c:pt>
                <c:pt idx="125">
                  <c:v>39.879919999999998</c:v>
                </c:pt>
                <c:pt idx="126">
                  <c:v>40.159619999999997</c:v>
                </c:pt>
                <c:pt idx="127">
                  <c:v>40.478180000000002</c:v>
                </c:pt>
                <c:pt idx="128">
                  <c:v>40.840890000000002</c:v>
                </c:pt>
                <c:pt idx="129">
                  <c:v>41.253709999999998</c:v>
                </c:pt>
                <c:pt idx="130">
                  <c:v>41.723469999999999</c:v>
                </c:pt>
                <c:pt idx="131">
                  <c:v>42.257809999999999</c:v>
                </c:pt>
                <c:pt idx="132">
                  <c:v>42.865409999999997</c:v>
                </c:pt>
                <c:pt idx="133">
                  <c:v>43.556060000000002</c:v>
                </c:pt>
                <c:pt idx="134">
                  <c:v>44.340710000000001</c:v>
                </c:pt>
                <c:pt idx="135">
                  <c:v>45.231679999999997</c:v>
                </c:pt>
                <c:pt idx="136">
                  <c:v>46.242919999999998</c:v>
                </c:pt>
                <c:pt idx="137">
                  <c:v>47.38993</c:v>
                </c:pt>
                <c:pt idx="138">
                  <c:v>48.690339999999999</c:v>
                </c:pt>
                <c:pt idx="139">
                  <c:v>50.163490000000003</c:v>
                </c:pt>
                <c:pt idx="140">
                  <c:v>51.831600000000002</c:v>
                </c:pt>
                <c:pt idx="141">
                  <c:v>53.71913</c:v>
                </c:pt>
                <c:pt idx="142">
                  <c:v>55.851120000000002</c:v>
                </c:pt>
                <c:pt idx="143">
                  <c:v>58.261980000000001</c:v>
                </c:pt>
                <c:pt idx="144">
                  <c:v>60.981140000000003</c:v>
                </c:pt>
                <c:pt idx="145">
                  <c:v>64.047349999999994</c:v>
                </c:pt>
                <c:pt idx="146">
                  <c:v>67.50067</c:v>
                </c:pt>
                <c:pt idx="147">
                  <c:v>71.387619999999998</c:v>
                </c:pt>
                <c:pt idx="148">
                  <c:v>75.755870000000002</c:v>
                </c:pt>
              </c:numCache>
            </c:numRef>
          </c:xVal>
          <c:yVal>
            <c:numRef>
              <c:f>'4He.H2O.MeV25000'!$B$2:$B$159</c:f>
              <c:numCache>
                <c:formatCode>General</c:formatCode>
                <c:ptCount val="158"/>
                <c:pt idx="0">
                  <c:v>15.45965</c:v>
                </c:pt>
                <c:pt idx="1">
                  <c:v>15.360950000000001</c:v>
                </c:pt>
                <c:pt idx="2">
                  <c:v>15.31061</c:v>
                </c:pt>
                <c:pt idx="3">
                  <c:v>15.46852</c:v>
                </c:pt>
                <c:pt idx="4">
                  <c:v>15.67741</c:v>
                </c:pt>
                <c:pt idx="5">
                  <c:v>16.018129999999999</c:v>
                </c:pt>
                <c:pt idx="6">
                  <c:v>16.4544</c:v>
                </c:pt>
                <c:pt idx="7">
                  <c:v>16.932099999999998</c:v>
                </c:pt>
                <c:pt idx="8">
                  <c:v>17.501449999999998</c:v>
                </c:pt>
                <c:pt idx="9">
                  <c:v>18.053840000000001</c:v>
                </c:pt>
                <c:pt idx="10">
                  <c:v>18.6084</c:v>
                </c:pt>
                <c:pt idx="11">
                  <c:v>19.19237</c:v>
                </c:pt>
                <c:pt idx="12">
                  <c:v>19.73809</c:v>
                </c:pt>
                <c:pt idx="13">
                  <c:v>20.309270000000001</c:v>
                </c:pt>
                <c:pt idx="14">
                  <c:v>20.8399</c:v>
                </c:pt>
                <c:pt idx="15">
                  <c:v>21.436800000000002</c:v>
                </c:pt>
                <c:pt idx="16">
                  <c:v>22.123989999999999</c:v>
                </c:pt>
                <c:pt idx="17">
                  <c:v>22.80621</c:v>
                </c:pt>
                <c:pt idx="18">
                  <c:v>23.481770000000001</c:v>
                </c:pt>
                <c:pt idx="19">
                  <c:v>24.20055</c:v>
                </c:pt>
                <c:pt idx="20">
                  <c:v>25.019200000000001</c:v>
                </c:pt>
                <c:pt idx="21">
                  <c:v>25.81493</c:v>
                </c:pt>
                <c:pt idx="22">
                  <c:v>26.725190000000001</c:v>
                </c:pt>
                <c:pt idx="23">
                  <c:v>27.60643</c:v>
                </c:pt>
                <c:pt idx="24">
                  <c:v>28.605429999999998</c:v>
                </c:pt>
                <c:pt idx="25">
                  <c:v>29.57864</c:v>
                </c:pt>
                <c:pt idx="26">
                  <c:v>30.648029999999999</c:v>
                </c:pt>
                <c:pt idx="27">
                  <c:v>31.77535</c:v>
                </c:pt>
                <c:pt idx="28">
                  <c:v>32.91178</c:v>
                </c:pt>
                <c:pt idx="29">
                  <c:v>34.15137</c:v>
                </c:pt>
                <c:pt idx="30">
                  <c:v>35.433950000000003</c:v>
                </c:pt>
                <c:pt idx="31">
                  <c:v>36.795479999999998</c:v>
                </c:pt>
                <c:pt idx="32">
                  <c:v>38.215220000000002</c:v>
                </c:pt>
                <c:pt idx="33">
                  <c:v>39.752389999999998</c:v>
                </c:pt>
                <c:pt idx="34">
                  <c:v>41.384880000000003</c:v>
                </c:pt>
                <c:pt idx="35">
                  <c:v>43.106140000000003</c:v>
                </c:pt>
                <c:pt idx="36">
                  <c:v>44.870379999999997</c:v>
                </c:pt>
                <c:pt idx="37">
                  <c:v>46.658819999999999</c:v>
                </c:pt>
                <c:pt idx="38">
                  <c:v>48.39237</c:v>
                </c:pt>
                <c:pt idx="39">
                  <c:v>50.024250000000002</c:v>
                </c:pt>
                <c:pt idx="40">
                  <c:v>51.521630000000002</c:v>
                </c:pt>
                <c:pt idx="41">
                  <c:v>52.858980000000003</c:v>
                </c:pt>
                <c:pt idx="42">
                  <c:v>54.023359999999997</c:v>
                </c:pt>
                <c:pt idx="43">
                  <c:v>55.024410000000003</c:v>
                </c:pt>
                <c:pt idx="44">
                  <c:v>55.869639999999997</c:v>
                </c:pt>
                <c:pt idx="45">
                  <c:v>56.568289999999998</c:v>
                </c:pt>
                <c:pt idx="46">
                  <c:v>57.149479999999997</c:v>
                </c:pt>
                <c:pt idx="47">
                  <c:v>57.625749999999996</c:v>
                </c:pt>
                <c:pt idx="48">
                  <c:v>58.011890000000001</c:v>
                </c:pt>
                <c:pt idx="49">
                  <c:v>58.329369999999997</c:v>
                </c:pt>
                <c:pt idx="50">
                  <c:v>58.580620000000003</c:v>
                </c:pt>
                <c:pt idx="51">
                  <c:v>58.78275</c:v>
                </c:pt>
                <c:pt idx="52">
                  <c:v>58.945169999999997</c:v>
                </c:pt>
                <c:pt idx="53">
                  <c:v>59.073390000000003</c:v>
                </c:pt>
                <c:pt idx="54">
                  <c:v>59.175440000000002</c:v>
                </c:pt>
                <c:pt idx="55">
                  <c:v>59.260120000000001</c:v>
                </c:pt>
                <c:pt idx="56">
                  <c:v>59.327669999999998</c:v>
                </c:pt>
                <c:pt idx="57">
                  <c:v>59.385019999999997</c:v>
                </c:pt>
                <c:pt idx="58">
                  <c:v>59.430289999999999</c:v>
                </c:pt>
                <c:pt idx="59">
                  <c:v>59.465859999999999</c:v>
                </c:pt>
                <c:pt idx="60">
                  <c:v>59.497259999999997</c:v>
                </c:pt>
                <c:pt idx="61">
                  <c:v>59.522320000000001</c:v>
                </c:pt>
                <c:pt idx="62">
                  <c:v>59.54325</c:v>
                </c:pt>
                <c:pt idx="63">
                  <c:v>59.559179999999998</c:v>
                </c:pt>
                <c:pt idx="64">
                  <c:v>59.571480000000001</c:v>
                </c:pt>
                <c:pt idx="65">
                  <c:v>59.580910000000003</c:v>
                </c:pt>
                <c:pt idx="66">
                  <c:v>59.589440000000003</c:v>
                </c:pt>
                <c:pt idx="67">
                  <c:v>59.597670000000001</c:v>
                </c:pt>
                <c:pt idx="68">
                  <c:v>59.604999999999997</c:v>
                </c:pt>
                <c:pt idx="69">
                  <c:v>59.611609999999999</c:v>
                </c:pt>
                <c:pt idx="70">
                  <c:v>59.617179999999998</c:v>
                </c:pt>
                <c:pt idx="71">
                  <c:v>59.620480000000001</c:v>
                </c:pt>
                <c:pt idx="72">
                  <c:v>59.622709999999998</c:v>
                </c:pt>
                <c:pt idx="73">
                  <c:v>59.622500000000002</c:v>
                </c:pt>
                <c:pt idx="74">
                  <c:v>59.65052</c:v>
                </c:pt>
                <c:pt idx="75">
                  <c:v>59.667200000000001</c:v>
                </c:pt>
                <c:pt idx="76">
                  <c:v>59.665039999999998</c:v>
                </c:pt>
                <c:pt idx="77">
                  <c:v>59.669170000000001</c:v>
                </c:pt>
                <c:pt idx="78">
                  <c:v>59.671889999999998</c:v>
                </c:pt>
                <c:pt idx="79">
                  <c:v>59.67456</c:v>
                </c:pt>
                <c:pt idx="80">
                  <c:v>59.675649999999997</c:v>
                </c:pt>
                <c:pt idx="81">
                  <c:v>59.676569999999998</c:v>
                </c:pt>
                <c:pt idx="82">
                  <c:v>59.677480000000003</c:v>
                </c:pt>
                <c:pt idx="83">
                  <c:v>59.67839</c:v>
                </c:pt>
                <c:pt idx="84">
                  <c:v>59.680199999999999</c:v>
                </c:pt>
                <c:pt idx="85">
                  <c:v>59.682510000000001</c:v>
                </c:pt>
                <c:pt idx="86">
                  <c:v>59.682870000000001</c:v>
                </c:pt>
                <c:pt idx="87">
                  <c:v>59.680549999999997</c:v>
                </c:pt>
                <c:pt idx="88">
                  <c:v>59.674930000000003</c:v>
                </c:pt>
                <c:pt idx="89">
                  <c:v>59.666350000000001</c:v>
                </c:pt>
                <c:pt idx="90">
                  <c:v>59.652149999999999</c:v>
                </c:pt>
                <c:pt idx="91">
                  <c:v>59.635339999999999</c:v>
                </c:pt>
                <c:pt idx="92">
                  <c:v>59.60857</c:v>
                </c:pt>
                <c:pt idx="93">
                  <c:v>59.569459999999999</c:v>
                </c:pt>
                <c:pt idx="94">
                  <c:v>59.520189999999999</c:v>
                </c:pt>
                <c:pt idx="95">
                  <c:v>59.450420000000001</c:v>
                </c:pt>
                <c:pt idx="96">
                  <c:v>59.359389999999998</c:v>
                </c:pt>
                <c:pt idx="97">
                  <c:v>59.233289999999997</c:v>
                </c:pt>
                <c:pt idx="98">
                  <c:v>59.058599999999998</c:v>
                </c:pt>
                <c:pt idx="99">
                  <c:v>58.821829999999999</c:v>
                </c:pt>
                <c:pt idx="100">
                  <c:v>58.502740000000003</c:v>
                </c:pt>
                <c:pt idx="101">
                  <c:v>58.067610000000002</c:v>
                </c:pt>
                <c:pt idx="102">
                  <c:v>57.498710000000003</c:v>
                </c:pt>
                <c:pt idx="103">
                  <c:v>56.735489999999999</c:v>
                </c:pt>
                <c:pt idx="104">
                  <c:v>55.73057</c:v>
                </c:pt>
                <c:pt idx="105">
                  <c:v>54.412820000000004</c:v>
                </c:pt>
                <c:pt idx="106">
                  <c:v>52.675179999999997</c:v>
                </c:pt>
                <c:pt idx="107">
                  <c:v>50.430579999999999</c:v>
                </c:pt>
                <c:pt idx="108">
                  <c:v>47.586379999999998</c:v>
                </c:pt>
                <c:pt idx="109">
                  <c:v>44.000830000000001</c:v>
                </c:pt>
                <c:pt idx="110">
                  <c:v>39.645020000000002</c:v>
                </c:pt>
                <c:pt idx="111">
                  <c:v>34.488289999999999</c:v>
                </c:pt>
                <c:pt idx="112">
                  <c:v>28.684419999999999</c:v>
                </c:pt>
                <c:pt idx="113">
                  <c:v>22.47542</c:v>
                </c:pt>
                <c:pt idx="114">
                  <c:v>16.513290000000001</c:v>
                </c:pt>
                <c:pt idx="115">
                  <c:v>11.29129</c:v>
                </c:pt>
                <c:pt idx="116">
                  <c:v>7.3652660000000001</c:v>
                </c:pt>
                <c:pt idx="117">
                  <c:v>4.9395420000000003</c:v>
                </c:pt>
                <c:pt idx="118">
                  <c:v>3.7793670000000001</c:v>
                </c:pt>
                <c:pt idx="119">
                  <c:v>3.3398659999999998</c:v>
                </c:pt>
                <c:pt idx="120">
                  <c:v>3.201508</c:v>
                </c:pt>
                <c:pt idx="121">
                  <c:v>3.11477</c:v>
                </c:pt>
                <c:pt idx="122">
                  <c:v>3.0550380000000001</c:v>
                </c:pt>
                <c:pt idx="123">
                  <c:v>2.976194</c:v>
                </c:pt>
                <c:pt idx="124">
                  <c:v>2.9087149999999999</c:v>
                </c:pt>
                <c:pt idx="125">
                  <c:v>2.8466559999999999</c:v>
                </c:pt>
                <c:pt idx="126">
                  <c:v>2.7604320000000002</c:v>
                </c:pt>
                <c:pt idx="127">
                  <c:v>2.6952219999999998</c:v>
                </c:pt>
                <c:pt idx="128">
                  <c:v>2.6107589999999998</c:v>
                </c:pt>
                <c:pt idx="129">
                  <c:v>2.5266660000000001</c:v>
                </c:pt>
                <c:pt idx="130">
                  <c:v>2.4498380000000002</c:v>
                </c:pt>
                <c:pt idx="131">
                  <c:v>2.374304</c:v>
                </c:pt>
                <c:pt idx="132">
                  <c:v>2.2881170000000002</c:v>
                </c:pt>
                <c:pt idx="133">
                  <c:v>2.1610360000000002</c:v>
                </c:pt>
                <c:pt idx="134">
                  <c:v>2.0609860000000002</c:v>
                </c:pt>
                <c:pt idx="135">
                  <c:v>1.9543280000000001</c:v>
                </c:pt>
                <c:pt idx="136">
                  <c:v>1.84101</c:v>
                </c:pt>
                <c:pt idx="137">
                  <c:v>1.7206189999999999</c:v>
                </c:pt>
                <c:pt idx="138">
                  <c:v>1.631499</c:v>
                </c:pt>
                <c:pt idx="139">
                  <c:v>1.491214</c:v>
                </c:pt>
                <c:pt idx="140">
                  <c:v>1.3495710000000001</c:v>
                </c:pt>
                <c:pt idx="141">
                  <c:v>1.2576149999999999</c:v>
                </c:pt>
                <c:pt idx="142">
                  <c:v>1.084562</c:v>
                </c:pt>
                <c:pt idx="143">
                  <c:v>0.98366109999999995</c:v>
                </c:pt>
                <c:pt idx="144">
                  <c:v>0.81728020000000001</c:v>
                </c:pt>
                <c:pt idx="145">
                  <c:v>0.69532059999999996</c:v>
                </c:pt>
                <c:pt idx="146">
                  <c:v>0.5775498</c:v>
                </c:pt>
                <c:pt idx="147">
                  <c:v>0.46375349999999999</c:v>
                </c:pt>
                <c:pt idx="148">
                  <c:v>0.3551067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6BB-43C6-B6D3-361090EA4E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252672"/>
        <c:axId val="565617544"/>
      </c:scatterChart>
      <c:valAx>
        <c:axId val="521401216"/>
        <c:scaling>
          <c:orientation val="minMax"/>
          <c:max val="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b="1">
                    <a:solidFill>
                      <a:schemeClr val="tx1"/>
                    </a:solidFill>
                  </a:rPr>
                  <a:t>Range [g/cm²]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21402856"/>
        <c:crosses val="autoZero"/>
        <c:crossBetween val="midCat"/>
      </c:valAx>
      <c:valAx>
        <c:axId val="521402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800">
                    <a:solidFill>
                      <a:schemeClr val="accent2"/>
                    </a:solidFill>
                  </a:rPr>
                  <a:t>Carbon: dE/dz [MeV/(g cm²)]</a:t>
                </a:r>
              </a:p>
            </c:rich>
          </c:tx>
          <c:layout>
            <c:manualLayout>
              <c:xMode val="edge"/>
              <c:yMode val="edge"/>
              <c:x val="1.773375757413026E-2"/>
              <c:y val="9.8777285114823768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21401216"/>
        <c:crosses val="autoZero"/>
        <c:crossBetween val="midCat"/>
      </c:valAx>
      <c:valAx>
        <c:axId val="56561754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8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sz="1800">
                    <a:solidFill>
                      <a:schemeClr val="accent1"/>
                    </a:solidFill>
                  </a:rPr>
                  <a:t>Helium: dE/dz [MeV/(g cm²)]</a:t>
                </a:r>
              </a:p>
            </c:rich>
          </c:tx>
          <c:layout>
            <c:manualLayout>
              <c:xMode val="edge"/>
              <c:yMode val="edge"/>
              <c:x val="0.94001207721361513"/>
              <c:y val="0.1023645758138947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800" b="0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19252672"/>
        <c:crosses val="max"/>
        <c:crossBetween val="midCat"/>
      </c:valAx>
      <c:valAx>
        <c:axId val="5192526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656175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4607048640012894"/>
          <c:y val="5.9122938874161278E-2"/>
          <c:w val="0.31470651084320095"/>
          <c:h val="0.1514546902104803"/>
        </c:manualLayout>
      </c:layout>
      <c:overlay val="1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554173202442221E-2"/>
          <c:y val="8.9017935546207252E-2"/>
          <c:w val="0.93148020130367892"/>
          <c:h val="0.80270066517443861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Helium_IntegralDose!$A$513:$ARP$513</c:f>
              <c:numCache>
                <c:formatCode>General</c:formatCode>
                <c:ptCount val="1160"/>
                <c:pt idx="0">
                  <c:v>0</c:v>
                </c:pt>
                <c:pt idx="1">
                  <c:v>0.4</c:v>
                </c:pt>
                <c:pt idx="2">
                  <c:v>0.8</c:v>
                </c:pt>
                <c:pt idx="3">
                  <c:v>1.2000000000000002</c:v>
                </c:pt>
                <c:pt idx="4">
                  <c:v>1.6</c:v>
                </c:pt>
                <c:pt idx="5">
                  <c:v>2</c:v>
                </c:pt>
                <c:pt idx="6">
                  <c:v>2.4</c:v>
                </c:pt>
                <c:pt idx="7">
                  <c:v>2.8</c:v>
                </c:pt>
                <c:pt idx="8">
                  <c:v>3.1999999999999997</c:v>
                </c:pt>
                <c:pt idx="9">
                  <c:v>3.5999999999999996</c:v>
                </c:pt>
                <c:pt idx="10">
                  <c:v>3.9999999999999996</c:v>
                </c:pt>
                <c:pt idx="11">
                  <c:v>4.3999999999999995</c:v>
                </c:pt>
                <c:pt idx="12">
                  <c:v>4.8</c:v>
                </c:pt>
                <c:pt idx="13">
                  <c:v>5.2</c:v>
                </c:pt>
                <c:pt idx="14">
                  <c:v>5.6000000000000005</c:v>
                </c:pt>
                <c:pt idx="15">
                  <c:v>6.0000000000000009</c:v>
                </c:pt>
                <c:pt idx="16">
                  <c:v>6.4000000000000012</c:v>
                </c:pt>
                <c:pt idx="17">
                  <c:v>6.8000000000000016</c:v>
                </c:pt>
                <c:pt idx="18">
                  <c:v>7.200000000000002</c:v>
                </c:pt>
                <c:pt idx="19">
                  <c:v>7.6000000000000023</c:v>
                </c:pt>
                <c:pt idx="20">
                  <c:v>8.0000000000000018</c:v>
                </c:pt>
                <c:pt idx="21">
                  <c:v>8.4000000000000021</c:v>
                </c:pt>
                <c:pt idx="22">
                  <c:v>8.8000000000000025</c:v>
                </c:pt>
                <c:pt idx="23">
                  <c:v>9.2000000000000028</c:v>
                </c:pt>
                <c:pt idx="24">
                  <c:v>9.6000000000000032</c:v>
                </c:pt>
                <c:pt idx="25">
                  <c:v>10.000000000000004</c:v>
                </c:pt>
                <c:pt idx="26">
                  <c:v>10.400000000000004</c:v>
                </c:pt>
                <c:pt idx="27">
                  <c:v>10.800000000000004</c:v>
                </c:pt>
                <c:pt idx="28">
                  <c:v>11.200000000000005</c:v>
                </c:pt>
                <c:pt idx="29">
                  <c:v>11.600000000000005</c:v>
                </c:pt>
                <c:pt idx="30">
                  <c:v>12.000000000000005</c:v>
                </c:pt>
                <c:pt idx="31">
                  <c:v>12.400000000000006</c:v>
                </c:pt>
                <c:pt idx="32">
                  <c:v>12.800000000000006</c:v>
                </c:pt>
                <c:pt idx="33">
                  <c:v>13.200000000000006</c:v>
                </c:pt>
                <c:pt idx="34">
                  <c:v>13.600000000000007</c:v>
                </c:pt>
                <c:pt idx="35">
                  <c:v>14.000000000000007</c:v>
                </c:pt>
                <c:pt idx="36">
                  <c:v>14.400000000000007</c:v>
                </c:pt>
                <c:pt idx="37">
                  <c:v>14.800000000000008</c:v>
                </c:pt>
                <c:pt idx="38">
                  <c:v>15.200000000000008</c:v>
                </c:pt>
                <c:pt idx="39">
                  <c:v>15.600000000000009</c:v>
                </c:pt>
                <c:pt idx="40">
                  <c:v>16.000000000000007</c:v>
                </c:pt>
                <c:pt idx="41">
                  <c:v>16.400000000000006</c:v>
                </c:pt>
                <c:pt idx="42">
                  <c:v>16.800000000000004</c:v>
                </c:pt>
                <c:pt idx="43">
                  <c:v>17.200000000000003</c:v>
                </c:pt>
                <c:pt idx="44">
                  <c:v>17.600000000000001</c:v>
                </c:pt>
                <c:pt idx="45">
                  <c:v>18</c:v>
                </c:pt>
                <c:pt idx="46">
                  <c:v>18.399999999999999</c:v>
                </c:pt>
                <c:pt idx="47">
                  <c:v>18.799999999999997</c:v>
                </c:pt>
                <c:pt idx="48">
                  <c:v>19.199999999999996</c:v>
                </c:pt>
                <c:pt idx="49">
                  <c:v>19.599999999999994</c:v>
                </c:pt>
                <c:pt idx="50">
                  <c:v>19.999999999999993</c:v>
                </c:pt>
                <c:pt idx="51">
                  <c:v>20.399999999999991</c:v>
                </c:pt>
                <c:pt idx="52">
                  <c:v>20.79999999999999</c:v>
                </c:pt>
                <c:pt idx="53">
                  <c:v>21.199999999999989</c:v>
                </c:pt>
                <c:pt idx="54">
                  <c:v>21.599999999999987</c:v>
                </c:pt>
                <c:pt idx="55">
                  <c:v>21.999999999999986</c:v>
                </c:pt>
                <c:pt idx="56">
                  <c:v>22.399999999999984</c:v>
                </c:pt>
                <c:pt idx="57">
                  <c:v>22.799999999999983</c:v>
                </c:pt>
                <c:pt idx="58">
                  <c:v>23.199999999999982</c:v>
                </c:pt>
                <c:pt idx="59">
                  <c:v>23.59999999999998</c:v>
                </c:pt>
                <c:pt idx="60">
                  <c:v>23.999999999999979</c:v>
                </c:pt>
                <c:pt idx="61">
                  <c:v>24.399999999999977</c:v>
                </c:pt>
                <c:pt idx="62">
                  <c:v>24.799999999999976</c:v>
                </c:pt>
                <c:pt idx="63">
                  <c:v>25.199999999999974</c:v>
                </c:pt>
                <c:pt idx="64">
                  <c:v>25.599999999999973</c:v>
                </c:pt>
                <c:pt idx="65">
                  <c:v>25.999999999999972</c:v>
                </c:pt>
                <c:pt idx="66">
                  <c:v>26.39999999999997</c:v>
                </c:pt>
                <c:pt idx="67">
                  <c:v>26.799999999999969</c:v>
                </c:pt>
                <c:pt idx="68">
                  <c:v>27.199999999999967</c:v>
                </c:pt>
                <c:pt idx="69">
                  <c:v>27.599999999999966</c:v>
                </c:pt>
                <c:pt idx="70">
                  <c:v>27.999999999999964</c:v>
                </c:pt>
                <c:pt idx="71">
                  <c:v>28.399999999999963</c:v>
                </c:pt>
                <c:pt idx="72">
                  <c:v>28.799999999999962</c:v>
                </c:pt>
                <c:pt idx="73">
                  <c:v>29.19999999999996</c:v>
                </c:pt>
                <c:pt idx="74">
                  <c:v>29.599999999999959</c:v>
                </c:pt>
                <c:pt idx="75">
                  <c:v>29.999999999999957</c:v>
                </c:pt>
                <c:pt idx="76">
                  <c:v>30.399999999999956</c:v>
                </c:pt>
                <c:pt idx="77">
                  <c:v>30.799999999999955</c:v>
                </c:pt>
                <c:pt idx="78">
                  <c:v>31.199999999999953</c:v>
                </c:pt>
                <c:pt idx="79">
                  <c:v>31.599999999999952</c:v>
                </c:pt>
                <c:pt idx="80">
                  <c:v>31.99999999999995</c:v>
                </c:pt>
                <c:pt idx="81">
                  <c:v>32.399999999999949</c:v>
                </c:pt>
                <c:pt idx="82">
                  <c:v>32.799999999999947</c:v>
                </c:pt>
                <c:pt idx="83">
                  <c:v>33.199999999999946</c:v>
                </c:pt>
                <c:pt idx="84">
                  <c:v>33.599999999999945</c:v>
                </c:pt>
                <c:pt idx="85">
                  <c:v>33.999999999999943</c:v>
                </c:pt>
                <c:pt idx="86">
                  <c:v>34.399999999999942</c:v>
                </c:pt>
                <c:pt idx="87">
                  <c:v>34.79999999999994</c:v>
                </c:pt>
                <c:pt idx="88">
                  <c:v>35.199999999999939</c:v>
                </c:pt>
                <c:pt idx="89">
                  <c:v>35.599999999999937</c:v>
                </c:pt>
                <c:pt idx="90">
                  <c:v>35.999999999999936</c:v>
                </c:pt>
                <c:pt idx="91">
                  <c:v>36.399999999999935</c:v>
                </c:pt>
                <c:pt idx="92">
                  <c:v>36.799999999999933</c:v>
                </c:pt>
                <c:pt idx="93">
                  <c:v>37.199999999999932</c:v>
                </c:pt>
                <c:pt idx="94">
                  <c:v>37.59999999999993</c:v>
                </c:pt>
                <c:pt idx="95">
                  <c:v>37.999999999999929</c:v>
                </c:pt>
                <c:pt idx="96">
                  <c:v>38.399999999999928</c:v>
                </c:pt>
                <c:pt idx="97">
                  <c:v>38.799999999999926</c:v>
                </c:pt>
                <c:pt idx="98">
                  <c:v>39.199999999999925</c:v>
                </c:pt>
                <c:pt idx="99">
                  <c:v>39.599999999999923</c:v>
                </c:pt>
                <c:pt idx="100">
                  <c:v>39.999999999999922</c:v>
                </c:pt>
                <c:pt idx="101">
                  <c:v>40.39999999999992</c:v>
                </c:pt>
                <c:pt idx="102">
                  <c:v>40.799999999999919</c:v>
                </c:pt>
                <c:pt idx="103">
                  <c:v>41.199999999999918</c:v>
                </c:pt>
                <c:pt idx="104">
                  <c:v>41.599999999999916</c:v>
                </c:pt>
                <c:pt idx="105">
                  <c:v>41.999999999999915</c:v>
                </c:pt>
                <c:pt idx="106">
                  <c:v>42.399999999999913</c:v>
                </c:pt>
                <c:pt idx="107">
                  <c:v>42.799999999999912</c:v>
                </c:pt>
                <c:pt idx="108">
                  <c:v>43.19999999999991</c:v>
                </c:pt>
                <c:pt idx="109">
                  <c:v>43.599999999999909</c:v>
                </c:pt>
                <c:pt idx="110">
                  <c:v>43.999999999999908</c:v>
                </c:pt>
                <c:pt idx="111">
                  <c:v>44.399999999999906</c:v>
                </c:pt>
                <c:pt idx="112">
                  <c:v>44.799999999999905</c:v>
                </c:pt>
                <c:pt idx="113">
                  <c:v>45.199999999999903</c:v>
                </c:pt>
                <c:pt idx="114">
                  <c:v>45.599999999999902</c:v>
                </c:pt>
                <c:pt idx="115">
                  <c:v>45.999999999999901</c:v>
                </c:pt>
                <c:pt idx="116">
                  <c:v>46.399999999999899</c:v>
                </c:pt>
                <c:pt idx="117">
                  <c:v>46.799999999999898</c:v>
                </c:pt>
                <c:pt idx="118">
                  <c:v>47.199999999999896</c:v>
                </c:pt>
                <c:pt idx="119">
                  <c:v>47.599999999999895</c:v>
                </c:pt>
                <c:pt idx="120">
                  <c:v>47.999999999999893</c:v>
                </c:pt>
                <c:pt idx="121">
                  <c:v>48.399999999999892</c:v>
                </c:pt>
                <c:pt idx="122">
                  <c:v>48.799999999999891</c:v>
                </c:pt>
                <c:pt idx="123">
                  <c:v>49.199999999999889</c:v>
                </c:pt>
                <c:pt idx="124">
                  <c:v>49.599999999999888</c:v>
                </c:pt>
                <c:pt idx="125">
                  <c:v>49.999999999999886</c:v>
                </c:pt>
                <c:pt idx="126">
                  <c:v>50.399999999999885</c:v>
                </c:pt>
                <c:pt idx="127">
                  <c:v>50.799999999999883</c:v>
                </c:pt>
                <c:pt idx="128">
                  <c:v>51.199999999999882</c:v>
                </c:pt>
                <c:pt idx="129">
                  <c:v>51.599999999999881</c:v>
                </c:pt>
                <c:pt idx="130">
                  <c:v>51.999999999999879</c:v>
                </c:pt>
                <c:pt idx="131">
                  <c:v>52.399999999999878</c:v>
                </c:pt>
                <c:pt idx="132">
                  <c:v>52.799999999999876</c:v>
                </c:pt>
                <c:pt idx="133">
                  <c:v>53.199999999999875</c:v>
                </c:pt>
                <c:pt idx="134">
                  <c:v>53.599999999999874</c:v>
                </c:pt>
                <c:pt idx="135">
                  <c:v>53.999999999999872</c:v>
                </c:pt>
                <c:pt idx="136">
                  <c:v>54.399999999999871</c:v>
                </c:pt>
                <c:pt idx="137">
                  <c:v>54.799999999999869</c:v>
                </c:pt>
                <c:pt idx="138">
                  <c:v>55.199999999999868</c:v>
                </c:pt>
                <c:pt idx="139">
                  <c:v>55.599999999999866</c:v>
                </c:pt>
                <c:pt idx="140">
                  <c:v>55.999999999999865</c:v>
                </c:pt>
                <c:pt idx="141">
                  <c:v>56.399999999999864</c:v>
                </c:pt>
                <c:pt idx="142">
                  <c:v>56.799999999999862</c:v>
                </c:pt>
                <c:pt idx="143">
                  <c:v>57.199999999999861</c:v>
                </c:pt>
                <c:pt idx="144">
                  <c:v>57.599999999999859</c:v>
                </c:pt>
                <c:pt idx="145">
                  <c:v>57.999999999999858</c:v>
                </c:pt>
                <c:pt idx="146">
                  <c:v>58.399999999999856</c:v>
                </c:pt>
                <c:pt idx="147">
                  <c:v>58.799999999999855</c:v>
                </c:pt>
                <c:pt idx="148">
                  <c:v>59.199999999999854</c:v>
                </c:pt>
                <c:pt idx="149">
                  <c:v>59.599999999999852</c:v>
                </c:pt>
                <c:pt idx="150">
                  <c:v>59.999999999999851</c:v>
                </c:pt>
                <c:pt idx="151">
                  <c:v>60.399999999999849</c:v>
                </c:pt>
                <c:pt idx="152">
                  <c:v>60.799999999999848</c:v>
                </c:pt>
                <c:pt idx="153">
                  <c:v>61.199999999999847</c:v>
                </c:pt>
                <c:pt idx="154">
                  <c:v>61.599999999999845</c:v>
                </c:pt>
                <c:pt idx="155">
                  <c:v>61.999999999999844</c:v>
                </c:pt>
                <c:pt idx="156">
                  <c:v>62.399999999999842</c:v>
                </c:pt>
                <c:pt idx="157">
                  <c:v>62.799999999999841</c:v>
                </c:pt>
                <c:pt idx="158">
                  <c:v>63.199999999999839</c:v>
                </c:pt>
                <c:pt idx="159">
                  <c:v>63.599999999999838</c:v>
                </c:pt>
                <c:pt idx="160">
                  <c:v>63.999999999999837</c:v>
                </c:pt>
                <c:pt idx="161">
                  <c:v>64.399999999999835</c:v>
                </c:pt>
                <c:pt idx="162">
                  <c:v>64.799999999999841</c:v>
                </c:pt>
                <c:pt idx="163">
                  <c:v>65.199999999999847</c:v>
                </c:pt>
                <c:pt idx="164">
                  <c:v>65.599999999999852</c:v>
                </c:pt>
                <c:pt idx="165">
                  <c:v>65.999999999999858</c:v>
                </c:pt>
                <c:pt idx="166">
                  <c:v>66.399999999999864</c:v>
                </c:pt>
                <c:pt idx="167">
                  <c:v>66.799999999999869</c:v>
                </c:pt>
                <c:pt idx="168">
                  <c:v>67.199999999999875</c:v>
                </c:pt>
                <c:pt idx="169">
                  <c:v>67.599999999999881</c:v>
                </c:pt>
                <c:pt idx="170">
                  <c:v>67.999999999999886</c:v>
                </c:pt>
                <c:pt idx="171">
                  <c:v>68.399999999999892</c:v>
                </c:pt>
                <c:pt idx="172">
                  <c:v>68.799999999999898</c:v>
                </c:pt>
                <c:pt idx="173">
                  <c:v>69.199999999999903</c:v>
                </c:pt>
                <c:pt idx="174">
                  <c:v>69.599999999999909</c:v>
                </c:pt>
                <c:pt idx="175">
                  <c:v>69.999999999999915</c:v>
                </c:pt>
                <c:pt idx="176">
                  <c:v>70.39999999999992</c:v>
                </c:pt>
                <c:pt idx="177">
                  <c:v>70.799999999999926</c:v>
                </c:pt>
                <c:pt idx="178">
                  <c:v>71.199999999999932</c:v>
                </c:pt>
                <c:pt idx="179">
                  <c:v>71.599999999999937</c:v>
                </c:pt>
                <c:pt idx="180">
                  <c:v>71.999999999999943</c:v>
                </c:pt>
                <c:pt idx="181">
                  <c:v>72.399999999999949</c:v>
                </c:pt>
                <c:pt idx="182">
                  <c:v>72.799999999999955</c:v>
                </c:pt>
                <c:pt idx="183">
                  <c:v>73.19999999999996</c:v>
                </c:pt>
                <c:pt idx="184">
                  <c:v>73.599999999999966</c:v>
                </c:pt>
                <c:pt idx="185">
                  <c:v>73.999999999999972</c:v>
                </c:pt>
                <c:pt idx="186">
                  <c:v>74.399999999999977</c:v>
                </c:pt>
                <c:pt idx="187">
                  <c:v>74.799999999999983</c:v>
                </c:pt>
                <c:pt idx="188">
                  <c:v>75.199999999999989</c:v>
                </c:pt>
                <c:pt idx="189">
                  <c:v>75.599999999999994</c:v>
                </c:pt>
                <c:pt idx="190">
                  <c:v>76</c:v>
                </c:pt>
                <c:pt idx="191">
                  <c:v>76.400000000000006</c:v>
                </c:pt>
                <c:pt idx="192">
                  <c:v>76.800000000000011</c:v>
                </c:pt>
                <c:pt idx="193">
                  <c:v>77.200000000000017</c:v>
                </c:pt>
                <c:pt idx="194">
                  <c:v>77.600000000000023</c:v>
                </c:pt>
                <c:pt idx="195">
                  <c:v>78.000000000000028</c:v>
                </c:pt>
                <c:pt idx="196">
                  <c:v>78.400000000000034</c:v>
                </c:pt>
                <c:pt idx="197">
                  <c:v>78.80000000000004</c:v>
                </c:pt>
                <c:pt idx="198">
                  <c:v>79.200000000000045</c:v>
                </c:pt>
                <c:pt idx="199">
                  <c:v>79.600000000000051</c:v>
                </c:pt>
                <c:pt idx="200">
                  <c:v>80.000000000000057</c:v>
                </c:pt>
                <c:pt idx="201">
                  <c:v>80.400000000000063</c:v>
                </c:pt>
                <c:pt idx="202">
                  <c:v>80.800000000000068</c:v>
                </c:pt>
                <c:pt idx="203">
                  <c:v>81.200000000000074</c:v>
                </c:pt>
                <c:pt idx="204">
                  <c:v>81.60000000000008</c:v>
                </c:pt>
                <c:pt idx="205">
                  <c:v>82.000000000000085</c:v>
                </c:pt>
                <c:pt idx="206">
                  <c:v>82.400000000000091</c:v>
                </c:pt>
                <c:pt idx="207">
                  <c:v>82.800000000000097</c:v>
                </c:pt>
                <c:pt idx="208">
                  <c:v>83.200000000000102</c:v>
                </c:pt>
                <c:pt idx="209">
                  <c:v>83.600000000000108</c:v>
                </c:pt>
                <c:pt idx="210">
                  <c:v>84.000000000000114</c:v>
                </c:pt>
                <c:pt idx="211">
                  <c:v>84.400000000000119</c:v>
                </c:pt>
                <c:pt idx="212">
                  <c:v>84.800000000000125</c:v>
                </c:pt>
                <c:pt idx="213">
                  <c:v>85.200000000000131</c:v>
                </c:pt>
                <c:pt idx="214">
                  <c:v>85.600000000000136</c:v>
                </c:pt>
                <c:pt idx="215">
                  <c:v>86.000000000000142</c:v>
                </c:pt>
                <c:pt idx="216">
                  <c:v>86.400000000000148</c:v>
                </c:pt>
                <c:pt idx="217">
                  <c:v>86.800000000000153</c:v>
                </c:pt>
                <c:pt idx="218">
                  <c:v>87.200000000000159</c:v>
                </c:pt>
                <c:pt idx="219">
                  <c:v>87.600000000000165</c:v>
                </c:pt>
                <c:pt idx="220">
                  <c:v>88.000000000000171</c:v>
                </c:pt>
                <c:pt idx="221">
                  <c:v>88.400000000000176</c:v>
                </c:pt>
                <c:pt idx="222">
                  <c:v>88.800000000000182</c:v>
                </c:pt>
                <c:pt idx="223">
                  <c:v>89.200000000000188</c:v>
                </c:pt>
                <c:pt idx="224">
                  <c:v>89.600000000000193</c:v>
                </c:pt>
                <c:pt idx="225">
                  <c:v>90.000000000000199</c:v>
                </c:pt>
                <c:pt idx="226">
                  <c:v>90.400000000000205</c:v>
                </c:pt>
                <c:pt idx="227">
                  <c:v>90.80000000000021</c:v>
                </c:pt>
                <c:pt idx="228">
                  <c:v>91.200000000000216</c:v>
                </c:pt>
                <c:pt idx="229">
                  <c:v>91.600000000000222</c:v>
                </c:pt>
                <c:pt idx="230">
                  <c:v>92.000000000000227</c:v>
                </c:pt>
                <c:pt idx="231">
                  <c:v>92.400000000000233</c:v>
                </c:pt>
                <c:pt idx="232">
                  <c:v>92.800000000000239</c:v>
                </c:pt>
                <c:pt idx="233">
                  <c:v>93.200000000000244</c:v>
                </c:pt>
                <c:pt idx="234">
                  <c:v>93.60000000000025</c:v>
                </c:pt>
                <c:pt idx="235">
                  <c:v>94.000000000000256</c:v>
                </c:pt>
                <c:pt idx="236">
                  <c:v>94.400000000000261</c:v>
                </c:pt>
                <c:pt idx="237">
                  <c:v>94.800000000000267</c:v>
                </c:pt>
                <c:pt idx="238">
                  <c:v>95.200000000000273</c:v>
                </c:pt>
                <c:pt idx="239">
                  <c:v>95.600000000000279</c:v>
                </c:pt>
                <c:pt idx="240">
                  <c:v>96.000000000000284</c:v>
                </c:pt>
                <c:pt idx="241">
                  <c:v>96.40000000000029</c:v>
                </c:pt>
                <c:pt idx="242">
                  <c:v>96.800000000000296</c:v>
                </c:pt>
                <c:pt idx="243">
                  <c:v>97.200000000000301</c:v>
                </c:pt>
                <c:pt idx="244">
                  <c:v>97.600000000000307</c:v>
                </c:pt>
                <c:pt idx="245">
                  <c:v>98.000000000000313</c:v>
                </c:pt>
                <c:pt idx="246">
                  <c:v>98.400000000000318</c:v>
                </c:pt>
                <c:pt idx="247">
                  <c:v>98.800000000000324</c:v>
                </c:pt>
                <c:pt idx="248">
                  <c:v>99.20000000000033</c:v>
                </c:pt>
                <c:pt idx="249">
                  <c:v>99.600000000000335</c:v>
                </c:pt>
                <c:pt idx="250">
                  <c:v>100.00000000000034</c:v>
                </c:pt>
                <c:pt idx="251">
                  <c:v>100.40000000000035</c:v>
                </c:pt>
                <c:pt idx="252">
                  <c:v>100.80000000000035</c:v>
                </c:pt>
                <c:pt idx="253">
                  <c:v>101.20000000000036</c:v>
                </c:pt>
                <c:pt idx="254">
                  <c:v>101.60000000000036</c:v>
                </c:pt>
                <c:pt idx="255">
                  <c:v>102.00000000000037</c:v>
                </c:pt>
                <c:pt idx="256">
                  <c:v>102.40000000000038</c:v>
                </c:pt>
                <c:pt idx="257">
                  <c:v>102.80000000000038</c:v>
                </c:pt>
                <c:pt idx="258">
                  <c:v>103.20000000000039</c:v>
                </c:pt>
                <c:pt idx="259">
                  <c:v>103.60000000000039</c:v>
                </c:pt>
                <c:pt idx="260">
                  <c:v>104.0000000000004</c:v>
                </c:pt>
                <c:pt idx="261">
                  <c:v>104.4000000000004</c:v>
                </c:pt>
                <c:pt idx="262">
                  <c:v>104.80000000000041</c:v>
                </c:pt>
                <c:pt idx="263">
                  <c:v>105.20000000000041</c:v>
                </c:pt>
                <c:pt idx="264">
                  <c:v>105.60000000000042</c:v>
                </c:pt>
                <c:pt idx="265">
                  <c:v>106.00000000000043</c:v>
                </c:pt>
                <c:pt idx="266">
                  <c:v>106.40000000000043</c:v>
                </c:pt>
                <c:pt idx="267">
                  <c:v>106.80000000000044</c:v>
                </c:pt>
                <c:pt idx="268">
                  <c:v>107.20000000000044</c:v>
                </c:pt>
                <c:pt idx="269">
                  <c:v>107.60000000000045</c:v>
                </c:pt>
                <c:pt idx="270">
                  <c:v>108.00000000000045</c:v>
                </c:pt>
                <c:pt idx="271">
                  <c:v>108.40000000000046</c:v>
                </c:pt>
                <c:pt idx="272">
                  <c:v>108.80000000000047</c:v>
                </c:pt>
                <c:pt idx="273">
                  <c:v>109.20000000000047</c:v>
                </c:pt>
                <c:pt idx="274">
                  <c:v>109.60000000000048</c:v>
                </c:pt>
                <c:pt idx="275">
                  <c:v>110.00000000000048</c:v>
                </c:pt>
                <c:pt idx="276">
                  <c:v>110.40000000000049</c:v>
                </c:pt>
                <c:pt idx="277">
                  <c:v>110.80000000000049</c:v>
                </c:pt>
                <c:pt idx="278">
                  <c:v>111.2000000000005</c:v>
                </c:pt>
                <c:pt idx="279">
                  <c:v>111.60000000000051</c:v>
                </c:pt>
                <c:pt idx="280">
                  <c:v>112.00000000000051</c:v>
                </c:pt>
                <c:pt idx="281">
                  <c:v>112.40000000000052</c:v>
                </c:pt>
                <c:pt idx="282">
                  <c:v>112.80000000000052</c:v>
                </c:pt>
                <c:pt idx="283">
                  <c:v>113.20000000000053</c:v>
                </c:pt>
                <c:pt idx="284">
                  <c:v>113.60000000000053</c:v>
                </c:pt>
                <c:pt idx="285">
                  <c:v>114.00000000000054</c:v>
                </c:pt>
                <c:pt idx="286">
                  <c:v>114.40000000000055</c:v>
                </c:pt>
                <c:pt idx="287">
                  <c:v>114.80000000000055</c:v>
                </c:pt>
                <c:pt idx="288">
                  <c:v>115.20000000000056</c:v>
                </c:pt>
                <c:pt idx="289">
                  <c:v>115.60000000000056</c:v>
                </c:pt>
                <c:pt idx="290">
                  <c:v>116.00000000000057</c:v>
                </c:pt>
                <c:pt idx="291">
                  <c:v>116.40000000000057</c:v>
                </c:pt>
                <c:pt idx="292">
                  <c:v>116.80000000000058</c:v>
                </c:pt>
                <c:pt idx="293">
                  <c:v>117.20000000000059</c:v>
                </c:pt>
                <c:pt idx="294">
                  <c:v>117.60000000000059</c:v>
                </c:pt>
                <c:pt idx="295">
                  <c:v>118.0000000000006</c:v>
                </c:pt>
                <c:pt idx="296">
                  <c:v>118.4000000000006</c:v>
                </c:pt>
                <c:pt idx="297">
                  <c:v>118.80000000000061</c:v>
                </c:pt>
                <c:pt idx="298">
                  <c:v>119.20000000000061</c:v>
                </c:pt>
                <c:pt idx="299">
                  <c:v>119.60000000000062</c:v>
                </c:pt>
                <c:pt idx="300">
                  <c:v>120.00000000000063</c:v>
                </c:pt>
                <c:pt idx="301">
                  <c:v>120.40000000000063</c:v>
                </c:pt>
                <c:pt idx="302">
                  <c:v>120.80000000000064</c:v>
                </c:pt>
                <c:pt idx="303">
                  <c:v>121.20000000000064</c:v>
                </c:pt>
                <c:pt idx="304">
                  <c:v>121.60000000000065</c:v>
                </c:pt>
                <c:pt idx="305">
                  <c:v>122.00000000000065</c:v>
                </c:pt>
                <c:pt idx="306">
                  <c:v>122.40000000000066</c:v>
                </c:pt>
                <c:pt idx="307">
                  <c:v>122.80000000000067</c:v>
                </c:pt>
                <c:pt idx="308">
                  <c:v>123.20000000000067</c:v>
                </c:pt>
                <c:pt idx="309">
                  <c:v>123.60000000000068</c:v>
                </c:pt>
                <c:pt idx="310">
                  <c:v>124.00000000000068</c:v>
                </c:pt>
                <c:pt idx="311">
                  <c:v>124.40000000000069</c:v>
                </c:pt>
                <c:pt idx="312">
                  <c:v>124.80000000000069</c:v>
                </c:pt>
                <c:pt idx="313">
                  <c:v>125.2000000000007</c:v>
                </c:pt>
                <c:pt idx="314">
                  <c:v>125.6000000000007</c:v>
                </c:pt>
                <c:pt idx="315">
                  <c:v>126.00000000000071</c:v>
                </c:pt>
                <c:pt idx="316">
                  <c:v>126.40000000000072</c:v>
                </c:pt>
                <c:pt idx="317">
                  <c:v>126.80000000000072</c:v>
                </c:pt>
                <c:pt idx="318">
                  <c:v>127.20000000000073</c:v>
                </c:pt>
                <c:pt idx="319">
                  <c:v>127.60000000000073</c:v>
                </c:pt>
                <c:pt idx="320">
                  <c:v>128.00000000000074</c:v>
                </c:pt>
                <c:pt idx="321">
                  <c:v>128.40000000000074</c:v>
                </c:pt>
                <c:pt idx="322">
                  <c:v>128.80000000000075</c:v>
                </c:pt>
                <c:pt idx="323">
                  <c:v>129.20000000000076</c:v>
                </c:pt>
                <c:pt idx="324">
                  <c:v>129.60000000000076</c:v>
                </c:pt>
                <c:pt idx="325">
                  <c:v>130.00000000000077</c:v>
                </c:pt>
                <c:pt idx="326">
                  <c:v>130.40000000000077</c:v>
                </c:pt>
                <c:pt idx="327">
                  <c:v>130.80000000000078</c:v>
                </c:pt>
                <c:pt idx="328">
                  <c:v>131.20000000000078</c:v>
                </c:pt>
                <c:pt idx="329">
                  <c:v>131.60000000000079</c:v>
                </c:pt>
                <c:pt idx="330">
                  <c:v>132.0000000000008</c:v>
                </c:pt>
                <c:pt idx="331">
                  <c:v>132.4000000000008</c:v>
                </c:pt>
                <c:pt idx="332">
                  <c:v>132.80000000000081</c:v>
                </c:pt>
                <c:pt idx="333">
                  <c:v>133.20000000000081</c:v>
                </c:pt>
                <c:pt idx="334">
                  <c:v>133.60000000000082</c:v>
                </c:pt>
                <c:pt idx="335">
                  <c:v>134.00000000000082</c:v>
                </c:pt>
                <c:pt idx="336">
                  <c:v>134.40000000000083</c:v>
                </c:pt>
                <c:pt idx="337">
                  <c:v>134.80000000000084</c:v>
                </c:pt>
                <c:pt idx="338">
                  <c:v>135.20000000000084</c:v>
                </c:pt>
                <c:pt idx="339">
                  <c:v>135.60000000000085</c:v>
                </c:pt>
                <c:pt idx="340">
                  <c:v>136.00000000000085</c:v>
                </c:pt>
                <c:pt idx="341">
                  <c:v>136.40000000000086</c:v>
                </c:pt>
                <c:pt idx="342">
                  <c:v>136.80000000000086</c:v>
                </c:pt>
                <c:pt idx="343">
                  <c:v>137.20000000000087</c:v>
                </c:pt>
                <c:pt idx="344">
                  <c:v>137.60000000000088</c:v>
                </c:pt>
                <c:pt idx="345">
                  <c:v>138.00000000000088</c:v>
                </c:pt>
                <c:pt idx="346">
                  <c:v>138.40000000000089</c:v>
                </c:pt>
                <c:pt idx="347">
                  <c:v>138.80000000000089</c:v>
                </c:pt>
                <c:pt idx="348">
                  <c:v>139.2000000000009</c:v>
                </c:pt>
                <c:pt idx="349">
                  <c:v>139.6000000000009</c:v>
                </c:pt>
                <c:pt idx="350">
                  <c:v>140.00000000000091</c:v>
                </c:pt>
                <c:pt idx="351">
                  <c:v>140.40000000000092</c:v>
                </c:pt>
                <c:pt idx="352">
                  <c:v>140.80000000000092</c:v>
                </c:pt>
                <c:pt idx="353">
                  <c:v>141.20000000000093</c:v>
                </c:pt>
                <c:pt idx="354">
                  <c:v>141.60000000000093</c:v>
                </c:pt>
                <c:pt idx="355">
                  <c:v>142.00000000000094</c:v>
                </c:pt>
                <c:pt idx="356">
                  <c:v>142.40000000000094</c:v>
                </c:pt>
                <c:pt idx="357">
                  <c:v>142.80000000000095</c:v>
                </c:pt>
                <c:pt idx="358">
                  <c:v>143.20000000000095</c:v>
                </c:pt>
                <c:pt idx="359">
                  <c:v>143.60000000000096</c:v>
                </c:pt>
                <c:pt idx="360">
                  <c:v>144.00000000000097</c:v>
                </c:pt>
                <c:pt idx="361">
                  <c:v>144.40000000000097</c:v>
                </c:pt>
                <c:pt idx="362">
                  <c:v>144.80000000000098</c:v>
                </c:pt>
                <c:pt idx="363">
                  <c:v>145.20000000000098</c:v>
                </c:pt>
                <c:pt idx="364">
                  <c:v>145.60000000000099</c:v>
                </c:pt>
                <c:pt idx="365">
                  <c:v>146.00000000000099</c:v>
                </c:pt>
                <c:pt idx="366">
                  <c:v>146.400000000001</c:v>
                </c:pt>
                <c:pt idx="367">
                  <c:v>146.80000000000101</c:v>
                </c:pt>
                <c:pt idx="368">
                  <c:v>147.20000000000101</c:v>
                </c:pt>
                <c:pt idx="369">
                  <c:v>147.60000000000102</c:v>
                </c:pt>
                <c:pt idx="370">
                  <c:v>148.00000000000102</c:v>
                </c:pt>
                <c:pt idx="371">
                  <c:v>148.40000000000103</c:v>
                </c:pt>
                <c:pt idx="372">
                  <c:v>148.80000000000103</c:v>
                </c:pt>
                <c:pt idx="373">
                  <c:v>149.20000000000104</c:v>
                </c:pt>
                <c:pt idx="374">
                  <c:v>149.60000000000105</c:v>
                </c:pt>
                <c:pt idx="375">
                  <c:v>150.00000000000105</c:v>
                </c:pt>
                <c:pt idx="376">
                  <c:v>150.40000000000106</c:v>
                </c:pt>
                <c:pt idx="377">
                  <c:v>150.80000000000106</c:v>
                </c:pt>
                <c:pt idx="378">
                  <c:v>151.20000000000107</c:v>
                </c:pt>
                <c:pt idx="379">
                  <c:v>151.60000000000107</c:v>
                </c:pt>
                <c:pt idx="380">
                  <c:v>152.00000000000108</c:v>
                </c:pt>
                <c:pt idx="381">
                  <c:v>152.40000000000109</c:v>
                </c:pt>
                <c:pt idx="382">
                  <c:v>152.80000000000109</c:v>
                </c:pt>
                <c:pt idx="383">
                  <c:v>153.2000000000011</c:v>
                </c:pt>
                <c:pt idx="384">
                  <c:v>153.6000000000011</c:v>
                </c:pt>
                <c:pt idx="385">
                  <c:v>154.00000000000111</c:v>
                </c:pt>
                <c:pt idx="386">
                  <c:v>154.40000000000111</c:v>
                </c:pt>
                <c:pt idx="387">
                  <c:v>154.80000000000112</c:v>
                </c:pt>
                <c:pt idx="388">
                  <c:v>155.20000000000113</c:v>
                </c:pt>
                <c:pt idx="389">
                  <c:v>155.60000000000113</c:v>
                </c:pt>
                <c:pt idx="390">
                  <c:v>156.00000000000114</c:v>
                </c:pt>
                <c:pt idx="391">
                  <c:v>156.40000000000114</c:v>
                </c:pt>
                <c:pt idx="392">
                  <c:v>156.80000000000115</c:v>
                </c:pt>
                <c:pt idx="393">
                  <c:v>157.20000000000115</c:v>
                </c:pt>
                <c:pt idx="394">
                  <c:v>157.60000000000116</c:v>
                </c:pt>
                <c:pt idx="395">
                  <c:v>158.00000000000117</c:v>
                </c:pt>
                <c:pt idx="396">
                  <c:v>158.40000000000117</c:v>
                </c:pt>
                <c:pt idx="397">
                  <c:v>158.80000000000118</c:v>
                </c:pt>
                <c:pt idx="398">
                  <c:v>159.20000000000118</c:v>
                </c:pt>
                <c:pt idx="399">
                  <c:v>159.60000000000119</c:v>
                </c:pt>
                <c:pt idx="400">
                  <c:v>160.00000000000119</c:v>
                </c:pt>
                <c:pt idx="401">
                  <c:v>160.4000000000012</c:v>
                </c:pt>
                <c:pt idx="402">
                  <c:v>160.80000000000121</c:v>
                </c:pt>
                <c:pt idx="403">
                  <c:v>161.20000000000121</c:v>
                </c:pt>
                <c:pt idx="404">
                  <c:v>161.60000000000122</c:v>
                </c:pt>
                <c:pt idx="405">
                  <c:v>162.00000000000122</c:v>
                </c:pt>
                <c:pt idx="406">
                  <c:v>162.40000000000123</c:v>
                </c:pt>
                <c:pt idx="407">
                  <c:v>162.80000000000123</c:v>
                </c:pt>
                <c:pt idx="408">
                  <c:v>163.20000000000124</c:v>
                </c:pt>
                <c:pt idx="409">
                  <c:v>163.60000000000124</c:v>
                </c:pt>
                <c:pt idx="410">
                  <c:v>164.00000000000125</c:v>
                </c:pt>
                <c:pt idx="411">
                  <c:v>164.40000000000126</c:v>
                </c:pt>
                <c:pt idx="412">
                  <c:v>164.80000000000126</c:v>
                </c:pt>
                <c:pt idx="413">
                  <c:v>165.20000000000127</c:v>
                </c:pt>
                <c:pt idx="414">
                  <c:v>165.60000000000127</c:v>
                </c:pt>
                <c:pt idx="415">
                  <c:v>166.00000000000128</c:v>
                </c:pt>
                <c:pt idx="416">
                  <c:v>166.40000000000128</c:v>
                </c:pt>
                <c:pt idx="417">
                  <c:v>166.80000000000129</c:v>
                </c:pt>
                <c:pt idx="418">
                  <c:v>167.2000000000013</c:v>
                </c:pt>
                <c:pt idx="419">
                  <c:v>167.6000000000013</c:v>
                </c:pt>
                <c:pt idx="420">
                  <c:v>168.00000000000131</c:v>
                </c:pt>
                <c:pt idx="421">
                  <c:v>168.40000000000131</c:v>
                </c:pt>
                <c:pt idx="422">
                  <c:v>168.80000000000132</c:v>
                </c:pt>
                <c:pt idx="423">
                  <c:v>169.20000000000132</c:v>
                </c:pt>
                <c:pt idx="424">
                  <c:v>169.60000000000133</c:v>
                </c:pt>
                <c:pt idx="425">
                  <c:v>170.00000000000134</c:v>
                </c:pt>
                <c:pt idx="426">
                  <c:v>170.40000000000134</c:v>
                </c:pt>
                <c:pt idx="427">
                  <c:v>170.80000000000135</c:v>
                </c:pt>
                <c:pt idx="428">
                  <c:v>171.20000000000135</c:v>
                </c:pt>
                <c:pt idx="429">
                  <c:v>171.60000000000136</c:v>
                </c:pt>
                <c:pt idx="430">
                  <c:v>172.00000000000136</c:v>
                </c:pt>
                <c:pt idx="431">
                  <c:v>172.40000000000137</c:v>
                </c:pt>
                <c:pt idx="432">
                  <c:v>172.80000000000138</c:v>
                </c:pt>
                <c:pt idx="433">
                  <c:v>173.20000000000138</c:v>
                </c:pt>
                <c:pt idx="434">
                  <c:v>173.60000000000139</c:v>
                </c:pt>
                <c:pt idx="435">
                  <c:v>174.00000000000139</c:v>
                </c:pt>
                <c:pt idx="436">
                  <c:v>174.4000000000014</c:v>
                </c:pt>
                <c:pt idx="437">
                  <c:v>174.8000000000014</c:v>
                </c:pt>
                <c:pt idx="438">
                  <c:v>175.20000000000141</c:v>
                </c:pt>
                <c:pt idx="439">
                  <c:v>175.60000000000142</c:v>
                </c:pt>
                <c:pt idx="440">
                  <c:v>176.00000000000142</c:v>
                </c:pt>
                <c:pt idx="441">
                  <c:v>176.40000000000143</c:v>
                </c:pt>
                <c:pt idx="442">
                  <c:v>176.80000000000143</c:v>
                </c:pt>
                <c:pt idx="443">
                  <c:v>177.20000000000144</c:v>
                </c:pt>
                <c:pt idx="444">
                  <c:v>177.60000000000144</c:v>
                </c:pt>
                <c:pt idx="445">
                  <c:v>178.00000000000145</c:v>
                </c:pt>
                <c:pt idx="446">
                  <c:v>178.40000000000146</c:v>
                </c:pt>
                <c:pt idx="447">
                  <c:v>178.80000000000146</c:v>
                </c:pt>
                <c:pt idx="448">
                  <c:v>179.20000000000147</c:v>
                </c:pt>
                <c:pt idx="449">
                  <c:v>179.60000000000147</c:v>
                </c:pt>
                <c:pt idx="450">
                  <c:v>180.00000000000148</c:v>
                </c:pt>
                <c:pt idx="451">
                  <c:v>180.40000000000148</c:v>
                </c:pt>
                <c:pt idx="452">
                  <c:v>180.80000000000149</c:v>
                </c:pt>
                <c:pt idx="453">
                  <c:v>181.20000000000149</c:v>
                </c:pt>
                <c:pt idx="454">
                  <c:v>181.6000000000015</c:v>
                </c:pt>
                <c:pt idx="455">
                  <c:v>182.00000000000151</c:v>
                </c:pt>
                <c:pt idx="456">
                  <c:v>182.40000000000151</c:v>
                </c:pt>
                <c:pt idx="457">
                  <c:v>182.80000000000152</c:v>
                </c:pt>
                <c:pt idx="458">
                  <c:v>183.20000000000152</c:v>
                </c:pt>
                <c:pt idx="459">
                  <c:v>183.60000000000153</c:v>
                </c:pt>
                <c:pt idx="460">
                  <c:v>184.00000000000153</c:v>
                </c:pt>
                <c:pt idx="461">
                  <c:v>184.40000000000154</c:v>
                </c:pt>
                <c:pt idx="462">
                  <c:v>184.80000000000155</c:v>
                </c:pt>
                <c:pt idx="463">
                  <c:v>185.20000000000155</c:v>
                </c:pt>
                <c:pt idx="464">
                  <c:v>185.60000000000156</c:v>
                </c:pt>
                <c:pt idx="465">
                  <c:v>186.00000000000156</c:v>
                </c:pt>
                <c:pt idx="466">
                  <c:v>186.40000000000157</c:v>
                </c:pt>
                <c:pt idx="467">
                  <c:v>186.80000000000157</c:v>
                </c:pt>
                <c:pt idx="468">
                  <c:v>187.20000000000158</c:v>
                </c:pt>
                <c:pt idx="469">
                  <c:v>187.60000000000159</c:v>
                </c:pt>
                <c:pt idx="470">
                  <c:v>188.00000000000159</c:v>
                </c:pt>
                <c:pt idx="471">
                  <c:v>188.4000000000016</c:v>
                </c:pt>
                <c:pt idx="472">
                  <c:v>188.8000000000016</c:v>
                </c:pt>
                <c:pt idx="473">
                  <c:v>189.20000000000161</c:v>
                </c:pt>
                <c:pt idx="474">
                  <c:v>189.60000000000161</c:v>
                </c:pt>
                <c:pt idx="475">
                  <c:v>190.00000000000162</c:v>
                </c:pt>
                <c:pt idx="476">
                  <c:v>190.40000000000163</c:v>
                </c:pt>
                <c:pt idx="477">
                  <c:v>190.80000000000163</c:v>
                </c:pt>
                <c:pt idx="478">
                  <c:v>191.20000000000164</c:v>
                </c:pt>
                <c:pt idx="479">
                  <c:v>191.60000000000164</c:v>
                </c:pt>
                <c:pt idx="480">
                  <c:v>192.00000000000165</c:v>
                </c:pt>
                <c:pt idx="481">
                  <c:v>192.40000000000165</c:v>
                </c:pt>
                <c:pt idx="482">
                  <c:v>192.80000000000166</c:v>
                </c:pt>
                <c:pt idx="483">
                  <c:v>193.20000000000167</c:v>
                </c:pt>
                <c:pt idx="484">
                  <c:v>193.60000000000167</c:v>
                </c:pt>
                <c:pt idx="485">
                  <c:v>194.00000000000168</c:v>
                </c:pt>
                <c:pt idx="486">
                  <c:v>194.40000000000168</c:v>
                </c:pt>
                <c:pt idx="487">
                  <c:v>194.80000000000169</c:v>
                </c:pt>
                <c:pt idx="488">
                  <c:v>195.20000000000169</c:v>
                </c:pt>
                <c:pt idx="489">
                  <c:v>195.6000000000017</c:v>
                </c:pt>
                <c:pt idx="490">
                  <c:v>196.00000000000171</c:v>
                </c:pt>
                <c:pt idx="491">
                  <c:v>196.40000000000171</c:v>
                </c:pt>
                <c:pt idx="492">
                  <c:v>196.80000000000172</c:v>
                </c:pt>
                <c:pt idx="493">
                  <c:v>197.20000000000172</c:v>
                </c:pt>
                <c:pt idx="494">
                  <c:v>197.60000000000173</c:v>
                </c:pt>
                <c:pt idx="495">
                  <c:v>198.00000000000173</c:v>
                </c:pt>
                <c:pt idx="496">
                  <c:v>198.40000000000174</c:v>
                </c:pt>
                <c:pt idx="497">
                  <c:v>198.80000000000175</c:v>
                </c:pt>
                <c:pt idx="498">
                  <c:v>199.20000000000175</c:v>
                </c:pt>
                <c:pt idx="499">
                  <c:v>199.60000000000176</c:v>
                </c:pt>
                <c:pt idx="500">
                  <c:v>200.00000000000176</c:v>
                </c:pt>
                <c:pt idx="501">
                  <c:v>200.40000000000177</c:v>
                </c:pt>
                <c:pt idx="502">
                  <c:v>200.80000000000177</c:v>
                </c:pt>
                <c:pt idx="503">
                  <c:v>201.20000000000178</c:v>
                </c:pt>
                <c:pt idx="504">
                  <c:v>201.60000000000178</c:v>
                </c:pt>
                <c:pt idx="505">
                  <c:v>202.00000000000179</c:v>
                </c:pt>
                <c:pt idx="506">
                  <c:v>202.4000000000018</c:v>
                </c:pt>
                <c:pt idx="507">
                  <c:v>202.8000000000018</c:v>
                </c:pt>
                <c:pt idx="508">
                  <c:v>203.20000000000181</c:v>
                </c:pt>
                <c:pt idx="509">
                  <c:v>203.60000000000181</c:v>
                </c:pt>
                <c:pt idx="510">
                  <c:v>204.00000000000182</c:v>
                </c:pt>
                <c:pt idx="511">
                  <c:v>204.40000000000182</c:v>
                </c:pt>
                <c:pt idx="512">
                  <c:v>204.80000000000183</c:v>
                </c:pt>
                <c:pt idx="513">
                  <c:v>205.20000000000184</c:v>
                </c:pt>
                <c:pt idx="514">
                  <c:v>205.60000000000184</c:v>
                </c:pt>
                <c:pt idx="515">
                  <c:v>206.00000000000185</c:v>
                </c:pt>
                <c:pt idx="516">
                  <c:v>206.40000000000185</c:v>
                </c:pt>
                <c:pt idx="517">
                  <c:v>206.80000000000186</c:v>
                </c:pt>
                <c:pt idx="518">
                  <c:v>207.20000000000186</c:v>
                </c:pt>
                <c:pt idx="519">
                  <c:v>207.60000000000187</c:v>
                </c:pt>
                <c:pt idx="520">
                  <c:v>208.00000000000188</c:v>
                </c:pt>
                <c:pt idx="521">
                  <c:v>208.40000000000188</c:v>
                </c:pt>
                <c:pt idx="522">
                  <c:v>208.80000000000189</c:v>
                </c:pt>
                <c:pt idx="523">
                  <c:v>209.20000000000189</c:v>
                </c:pt>
                <c:pt idx="524">
                  <c:v>209.6000000000019</c:v>
                </c:pt>
                <c:pt idx="525">
                  <c:v>210.0000000000019</c:v>
                </c:pt>
                <c:pt idx="526">
                  <c:v>210.40000000000191</c:v>
                </c:pt>
                <c:pt idx="527">
                  <c:v>210.80000000000192</c:v>
                </c:pt>
                <c:pt idx="528">
                  <c:v>211.20000000000192</c:v>
                </c:pt>
                <c:pt idx="529">
                  <c:v>211.60000000000193</c:v>
                </c:pt>
                <c:pt idx="530">
                  <c:v>212.00000000000193</c:v>
                </c:pt>
                <c:pt idx="531">
                  <c:v>212.40000000000194</c:v>
                </c:pt>
                <c:pt idx="532">
                  <c:v>212.80000000000194</c:v>
                </c:pt>
                <c:pt idx="533">
                  <c:v>213.20000000000195</c:v>
                </c:pt>
                <c:pt idx="534">
                  <c:v>213.60000000000196</c:v>
                </c:pt>
                <c:pt idx="535">
                  <c:v>214.00000000000196</c:v>
                </c:pt>
                <c:pt idx="536">
                  <c:v>214.40000000000197</c:v>
                </c:pt>
                <c:pt idx="537">
                  <c:v>214.80000000000197</c:v>
                </c:pt>
                <c:pt idx="538">
                  <c:v>215.20000000000198</c:v>
                </c:pt>
                <c:pt idx="539">
                  <c:v>215.60000000000198</c:v>
                </c:pt>
                <c:pt idx="540">
                  <c:v>216.00000000000199</c:v>
                </c:pt>
                <c:pt idx="541">
                  <c:v>216.400000000002</c:v>
                </c:pt>
                <c:pt idx="542">
                  <c:v>216.800000000002</c:v>
                </c:pt>
                <c:pt idx="543">
                  <c:v>217.20000000000201</c:v>
                </c:pt>
                <c:pt idx="544">
                  <c:v>217.60000000000201</c:v>
                </c:pt>
                <c:pt idx="545">
                  <c:v>218.00000000000202</c:v>
                </c:pt>
                <c:pt idx="546">
                  <c:v>218.40000000000202</c:v>
                </c:pt>
                <c:pt idx="547">
                  <c:v>218.80000000000203</c:v>
                </c:pt>
                <c:pt idx="548">
                  <c:v>219.20000000000203</c:v>
                </c:pt>
                <c:pt idx="549">
                  <c:v>219.60000000000204</c:v>
                </c:pt>
                <c:pt idx="550">
                  <c:v>220.00000000000205</c:v>
                </c:pt>
                <c:pt idx="551">
                  <c:v>220.40000000000205</c:v>
                </c:pt>
                <c:pt idx="552">
                  <c:v>220.80000000000206</c:v>
                </c:pt>
                <c:pt idx="553">
                  <c:v>221.20000000000206</c:v>
                </c:pt>
                <c:pt idx="554">
                  <c:v>221.60000000000207</c:v>
                </c:pt>
                <c:pt idx="555">
                  <c:v>222.00000000000207</c:v>
                </c:pt>
                <c:pt idx="556">
                  <c:v>222.40000000000208</c:v>
                </c:pt>
                <c:pt idx="557">
                  <c:v>222.80000000000209</c:v>
                </c:pt>
                <c:pt idx="558">
                  <c:v>223.20000000000209</c:v>
                </c:pt>
                <c:pt idx="559">
                  <c:v>223.6000000000021</c:v>
                </c:pt>
                <c:pt idx="560">
                  <c:v>224.0000000000021</c:v>
                </c:pt>
                <c:pt idx="561">
                  <c:v>224.40000000000211</c:v>
                </c:pt>
                <c:pt idx="562">
                  <c:v>224.80000000000211</c:v>
                </c:pt>
                <c:pt idx="563">
                  <c:v>225.20000000000212</c:v>
                </c:pt>
                <c:pt idx="564">
                  <c:v>225.60000000000213</c:v>
                </c:pt>
                <c:pt idx="565">
                  <c:v>226.00000000000213</c:v>
                </c:pt>
                <c:pt idx="566">
                  <c:v>226.40000000000214</c:v>
                </c:pt>
                <c:pt idx="567">
                  <c:v>226.80000000000214</c:v>
                </c:pt>
                <c:pt idx="568">
                  <c:v>227.20000000000215</c:v>
                </c:pt>
                <c:pt idx="569">
                  <c:v>227.60000000000215</c:v>
                </c:pt>
                <c:pt idx="570">
                  <c:v>228.00000000000216</c:v>
                </c:pt>
                <c:pt idx="571">
                  <c:v>228.40000000000217</c:v>
                </c:pt>
                <c:pt idx="572">
                  <c:v>228.80000000000217</c:v>
                </c:pt>
                <c:pt idx="573">
                  <c:v>229.20000000000218</c:v>
                </c:pt>
                <c:pt idx="574">
                  <c:v>229.60000000000218</c:v>
                </c:pt>
                <c:pt idx="575">
                  <c:v>230.00000000000219</c:v>
                </c:pt>
                <c:pt idx="576">
                  <c:v>230.40000000000219</c:v>
                </c:pt>
                <c:pt idx="577">
                  <c:v>230.8000000000022</c:v>
                </c:pt>
                <c:pt idx="578">
                  <c:v>231.20000000000221</c:v>
                </c:pt>
                <c:pt idx="579">
                  <c:v>231.60000000000221</c:v>
                </c:pt>
                <c:pt idx="580">
                  <c:v>232.00000000000222</c:v>
                </c:pt>
                <c:pt idx="581">
                  <c:v>232.40000000000222</c:v>
                </c:pt>
                <c:pt idx="582">
                  <c:v>232.80000000000223</c:v>
                </c:pt>
                <c:pt idx="583">
                  <c:v>233.20000000000223</c:v>
                </c:pt>
                <c:pt idx="584">
                  <c:v>233.60000000000224</c:v>
                </c:pt>
                <c:pt idx="585">
                  <c:v>234.00000000000225</c:v>
                </c:pt>
                <c:pt idx="586">
                  <c:v>234.40000000000225</c:v>
                </c:pt>
                <c:pt idx="587">
                  <c:v>234.80000000000226</c:v>
                </c:pt>
                <c:pt idx="588">
                  <c:v>235.20000000000226</c:v>
                </c:pt>
                <c:pt idx="589">
                  <c:v>235.60000000000227</c:v>
                </c:pt>
                <c:pt idx="590">
                  <c:v>236.00000000000227</c:v>
                </c:pt>
                <c:pt idx="591">
                  <c:v>236.40000000000228</c:v>
                </c:pt>
                <c:pt idx="592">
                  <c:v>236.80000000000229</c:v>
                </c:pt>
                <c:pt idx="593">
                  <c:v>237.20000000000229</c:v>
                </c:pt>
                <c:pt idx="594">
                  <c:v>237.6000000000023</c:v>
                </c:pt>
                <c:pt idx="595">
                  <c:v>238.0000000000023</c:v>
                </c:pt>
                <c:pt idx="596">
                  <c:v>238.40000000000231</c:v>
                </c:pt>
                <c:pt idx="597">
                  <c:v>238.80000000000231</c:v>
                </c:pt>
                <c:pt idx="598">
                  <c:v>239.20000000000232</c:v>
                </c:pt>
                <c:pt idx="599">
                  <c:v>239.60000000000232</c:v>
                </c:pt>
                <c:pt idx="600">
                  <c:v>240.00000000000233</c:v>
                </c:pt>
                <c:pt idx="601">
                  <c:v>240.40000000000234</c:v>
                </c:pt>
                <c:pt idx="602">
                  <c:v>240.80000000000234</c:v>
                </c:pt>
                <c:pt idx="603">
                  <c:v>241.20000000000235</c:v>
                </c:pt>
                <c:pt idx="604">
                  <c:v>241.60000000000235</c:v>
                </c:pt>
                <c:pt idx="605">
                  <c:v>242.00000000000236</c:v>
                </c:pt>
                <c:pt idx="606">
                  <c:v>242.40000000000236</c:v>
                </c:pt>
                <c:pt idx="607">
                  <c:v>242.80000000000237</c:v>
                </c:pt>
                <c:pt idx="608">
                  <c:v>243.20000000000238</c:v>
                </c:pt>
                <c:pt idx="609">
                  <c:v>243.60000000000238</c:v>
                </c:pt>
                <c:pt idx="610">
                  <c:v>244.00000000000239</c:v>
                </c:pt>
                <c:pt idx="611">
                  <c:v>244.40000000000239</c:v>
                </c:pt>
                <c:pt idx="612">
                  <c:v>244.8000000000024</c:v>
                </c:pt>
                <c:pt idx="613">
                  <c:v>245.2000000000024</c:v>
                </c:pt>
                <c:pt idx="614">
                  <c:v>245.60000000000241</c:v>
                </c:pt>
                <c:pt idx="615">
                  <c:v>246.00000000000242</c:v>
                </c:pt>
                <c:pt idx="616">
                  <c:v>246.40000000000242</c:v>
                </c:pt>
                <c:pt idx="617">
                  <c:v>246.80000000000243</c:v>
                </c:pt>
                <c:pt idx="618">
                  <c:v>247.20000000000243</c:v>
                </c:pt>
                <c:pt idx="619">
                  <c:v>247.60000000000244</c:v>
                </c:pt>
                <c:pt idx="620">
                  <c:v>248.00000000000244</c:v>
                </c:pt>
                <c:pt idx="621">
                  <c:v>248.40000000000245</c:v>
                </c:pt>
                <c:pt idx="622">
                  <c:v>248.80000000000246</c:v>
                </c:pt>
                <c:pt idx="623">
                  <c:v>249.20000000000246</c:v>
                </c:pt>
                <c:pt idx="624">
                  <c:v>249.60000000000247</c:v>
                </c:pt>
                <c:pt idx="625">
                  <c:v>250.00000000000247</c:v>
                </c:pt>
                <c:pt idx="626">
                  <c:v>250.40000000000248</c:v>
                </c:pt>
                <c:pt idx="627">
                  <c:v>250.80000000000248</c:v>
                </c:pt>
                <c:pt idx="628">
                  <c:v>251.20000000000249</c:v>
                </c:pt>
                <c:pt idx="629">
                  <c:v>251.6000000000025</c:v>
                </c:pt>
                <c:pt idx="630">
                  <c:v>252.0000000000025</c:v>
                </c:pt>
                <c:pt idx="631">
                  <c:v>252.40000000000251</c:v>
                </c:pt>
                <c:pt idx="632">
                  <c:v>252.80000000000251</c:v>
                </c:pt>
                <c:pt idx="633">
                  <c:v>253.20000000000252</c:v>
                </c:pt>
                <c:pt idx="634">
                  <c:v>253.60000000000252</c:v>
                </c:pt>
                <c:pt idx="635">
                  <c:v>254.00000000000253</c:v>
                </c:pt>
                <c:pt idx="636">
                  <c:v>254.40000000000254</c:v>
                </c:pt>
                <c:pt idx="637">
                  <c:v>254.80000000000254</c:v>
                </c:pt>
                <c:pt idx="638">
                  <c:v>255.20000000000255</c:v>
                </c:pt>
                <c:pt idx="639">
                  <c:v>255.60000000000255</c:v>
                </c:pt>
                <c:pt idx="640">
                  <c:v>256.00000000000256</c:v>
                </c:pt>
                <c:pt idx="641">
                  <c:v>256.40000000000254</c:v>
                </c:pt>
                <c:pt idx="642">
                  <c:v>256.80000000000251</c:v>
                </c:pt>
                <c:pt idx="643">
                  <c:v>257.20000000000249</c:v>
                </c:pt>
                <c:pt idx="644">
                  <c:v>257.60000000000247</c:v>
                </c:pt>
                <c:pt idx="645">
                  <c:v>258.00000000000244</c:v>
                </c:pt>
                <c:pt idx="646">
                  <c:v>258.40000000000242</c:v>
                </c:pt>
                <c:pt idx="647">
                  <c:v>258.8000000000024</c:v>
                </c:pt>
                <c:pt idx="648">
                  <c:v>259.20000000000238</c:v>
                </c:pt>
                <c:pt idx="649">
                  <c:v>259.60000000000235</c:v>
                </c:pt>
                <c:pt idx="650">
                  <c:v>260.00000000000233</c:v>
                </c:pt>
                <c:pt idx="651">
                  <c:v>260.40000000000231</c:v>
                </c:pt>
                <c:pt idx="652">
                  <c:v>260.80000000000229</c:v>
                </c:pt>
                <c:pt idx="653">
                  <c:v>261.20000000000226</c:v>
                </c:pt>
                <c:pt idx="654">
                  <c:v>261.60000000000224</c:v>
                </c:pt>
                <c:pt idx="655">
                  <c:v>262.00000000000222</c:v>
                </c:pt>
                <c:pt idx="656">
                  <c:v>262.40000000000219</c:v>
                </c:pt>
                <c:pt idx="657">
                  <c:v>262.80000000000217</c:v>
                </c:pt>
                <c:pt idx="658">
                  <c:v>263.20000000000215</c:v>
                </c:pt>
                <c:pt idx="659">
                  <c:v>263.60000000000213</c:v>
                </c:pt>
                <c:pt idx="660">
                  <c:v>264.0000000000021</c:v>
                </c:pt>
                <c:pt idx="661">
                  <c:v>264.40000000000208</c:v>
                </c:pt>
                <c:pt idx="662">
                  <c:v>264.80000000000206</c:v>
                </c:pt>
                <c:pt idx="663">
                  <c:v>265.20000000000203</c:v>
                </c:pt>
                <c:pt idx="664">
                  <c:v>265.60000000000201</c:v>
                </c:pt>
                <c:pt idx="665">
                  <c:v>266.00000000000199</c:v>
                </c:pt>
                <c:pt idx="666">
                  <c:v>266.40000000000197</c:v>
                </c:pt>
                <c:pt idx="667">
                  <c:v>266.80000000000194</c:v>
                </c:pt>
                <c:pt idx="668">
                  <c:v>267.20000000000192</c:v>
                </c:pt>
                <c:pt idx="669">
                  <c:v>267.6000000000019</c:v>
                </c:pt>
                <c:pt idx="670">
                  <c:v>268.00000000000188</c:v>
                </c:pt>
                <c:pt idx="671">
                  <c:v>268.40000000000185</c:v>
                </c:pt>
                <c:pt idx="672">
                  <c:v>268.80000000000183</c:v>
                </c:pt>
                <c:pt idx="673">
                  <c:v>269.20000000000181</c:v>
                </c:pt>
                <c:pt idx="674">
                  <c:v>269.60000000000178</c:v>
                </c:pt>
                <c:pt idx="675">
                  <c:v>270.00000000000176</c:v>
                </c:pt>
                <c:pt idx="676">
                  <c:v>270.40000000000174</c:v>
                </c:pt>
                <c:pt idx="677">
                  <c:v>270.80000000000172</c:v>
                </c:pt>
                <c:pt idx="678">
                  <c:v>271.20000000000169</c:v>
                </c:pt>
                <c:pt idx="679">
                  <c:v>271.60000000000167</c:v>
                </c:pt>
                <c:pt idx="680">
                  <c:v>272.00000000000165</c:v>
                </c:pt>
                <c:pt idx="681">
                  <c:v>272.40000000000163</c:v>
                </c:pt>
                <c:pt idx="682">
                  <c:v>272.8000000000016</c:v>
                </c:pt>
                <c:pt idx="683">
                  <c:v>273.20000000000158</c:v>
                </c:pt>
                <c:pt idx="684">
                  <c:v>273.60000000000156</c:v>
                </c:pt>
                <c:pt idx="685">
                  <c:v>274.00000000000153</c:v>
                </c:pt>
                <c:pt idx="686">
                  <c:v>274.40000000000151</c:v>
                </c:pt>
                <c:pt idx="687">
                  <c:v>274.80000000000149</c:v>
                </c:pt>
                <c:pt idx="688">
                  <c:v>275.20000000000147</c:v>
                </c:pt>
                <c:pt idx="689">
                  <c:v>275.60000000000144</c:v>
                </c:pt>
                <c:pt idx="690">
                  <c:v>276.00000000000142</c:v>
                </c:pt>
                <c:pt idx="691">
                  <c:v>276.4000000000014</c:v>
                </c:pt>
                <c:pt idx="692">
                  <c:v>276.80000000000138</c:v>
                </c:pt>
                <c:pt idx="693">
                  <c:v>277.20000000000135</c:v>
                </c:pt>
                <c:pt idx="694">
                  <c:v>277.60000000000133</c:v>
                </c:pt>
                <c:pt idx="695">
                  <c:v>278.00000000000131</c:v>
                </c:pt>
                <c:pt idx="696">
                  <c:v>278.40000000000128</c:v>
                </c:pt>
                <c:pt idx="697">
                  <c:v>278.80000000000126</c:v>
                </c:pt>
                <c:pt idx="698">
                  <c:v>279.20000000000124</c:v>
                </c:pt>
                <c:pt idx="699">
                  <c:v>279.60000000000122</c:v>
                </c:pt>
                <c:pt idx="700">
                  <c:v>280.00000000000119</c:v>
                </c:pt>
                <c:pt idx="701">
                  <c:v>280.40000000000117</c:v>
                </c:pt>
                <c:pt idx="702">
                  <c:v>280.80000000000115</c:v>
                </c:pt>
                <c:pt idx="703">
                  <c:v>281.20000000000113</c:v>
                </c:pt>
                <c:pt idx="704">
                  <c:v>281.6000000000011</c:v>
                </c:pt>
                <c:pt idx="705">
                  <c:v>282.00000000000108</c:v>
                </c:pt>
                <c:pt idx="706">
                  <c:v>282.40000000000106</c:v>
                </c:pt>
                <c:pt idx="707">
                  <c:v>282.80000000000103</c:v>
                </c:pt>
                <c:pt idx="708">
                  <c:v>283.20000000000101</c:v>
                </c:pt>
                <c:pt idx="709">
                  <c:v>283.60000000000099</c:v>
                </c:pt>
                <c:pt idx="710">
                  <c:v>284.00000000000097</c:v>
                </c:pt>
                <c:pt idx="711">
                  <c:v>284.40000000000094</c:v>
                </c:pt>
                <c:pt idx="712">
                  <c:v>284.80000000000092</c:v>
                </c:pt>
                <c:pt idx="713">
                  <c:v>285.2000000000009</c:v>
                </c:pt>
                <c:pt idx="714">
                  <c:v>285.60000000000088</c:v>
                </c:pt>
                <c:pt idx="715">
                  <c:v>286.00000000000085</c:v>
                </c:pt>
                <c:pt idx="716">
                  <c:v>286.40000000000083</c:v>
                </c:pt>
                <c:pt idx="717">
                  <c:v>286.80000000000081</c:v>
                </c:pt>
                <c:pt idx="718">
                  <c:v>287.20000000000078</c:v>
                </c:pt>
                <c:pt idx="719">
                  <c:v>287.60000000000076</c:v>
                </c:pt>
                <c:pt idx="720">
                  <c:v>288.00000000000074</c:v>
                </c:pt>
                <c:pt idx="721">
                  <c:v>288.40000000000072</c:v>
                </c:pt>
                <c:pt idx="722">
                  <c:v>288.80000000000069</c:v>
                </c:pt>
                <c:pt idx="723">
                  <c:v>289.20000000000067</c:v>
                </c:pt>
                <c:pt idx="724">
                  <c:v>289.60000000000065</c:v>
                </c:pt>
                <c:pt idx="725">
                  <c:v>290.00000000000063</c:v>
                </c:pt>
                <c:pt idx="726">
                  <c:v>290.4000000000006</c:v>
                </c:pt>
                <c:pt idx="727">
                  <c:v>290.80000000000058</c:v>
                </c:pt>
                <c:pt idx="728">
                  <c:v>291.20000000000056</c:v>
                </c:pt>
                <c:pt idx="729">
                  <c:v>291.60000000000053</c:v>
                </c:pt>
                <c:pt idx="730">
                  <c:v>292.00000000000051</c:v>
                </c:pt>
                <c:pt idx="731">
                  <c:v>292.40000000000049</c:v>
                </c:pt>
                <c:pt idx="732">
                  <c:v>292.80000000000047</c:v>
                </c:pt>
                <c:pt idx="733">
                  <c:v>293.20000000000044</c:v>
                </c:pt>
                <c:pt idx="734">
                  <c:v>293.60000000000042</c:v>
                </c:pt>
                <c:pt idx="735">
                  <c:v>294.0000000000004</c:v>
                </c:pt>
                <c:pt idx="736">
                  <c:v>294.40000000000038</c:v>
                </c:pt>
                <c:pt idx="737">
                  <c:v>294.80000000000035</c:v>
                </c:pt>
                <c:pt idx="738">
                  <c:v>295.20000000000033</c:v>
                </c:pt>
                <c:pt idx="739">
                  <c:v>295.60000000000031</c:v>
                </c:pt>
                <c:pt idx="740">
                  <c:v>296.00000000000028</c:v>
                </c:pt>
                <c:pt idx="741">
                  <c:v>296.40000000000026</c:v>
                </c:pt>
                <c:pt idx="742">
                  <c:v>296.80000000000024</c:v>
                </c:pt>
                <c:pt idx="743">
                  <c:v>297.20000000000022</c:v>
                </c:pt>
                <c:pt idx="744">
                  <c:v>297.60000000000019</c:v>
                </c:pt>
                <c:pt idx="745">
                  <c:v>298.00000000000017</c:v>
                </c:pt>
                <c:pt idx="746">
                  <c:v>298.40000000000015</c:v>
                </c:pt>
                <c:pt idx="747">
                  <c:v>298.80000000000013</c:v>
                </c:pt>
                <c:pt idx="748">
                  <c:v>299.2000000000001</c:v>
                </c:pt>
                <c:pt idx="749">
                  <c:v>299.60000000000008</c:v>
                </c:pt>
                <c:pt idx="750">
                  <c:v>300.00000000000006</c:v>
                </c:pt>
                <c:pt idx="751">
                  <c:v>300.40000000000003</c:v>
                </c:pt>
                <c:pt idx="752">
                  <c:v>300.8</c:v>
                </c:pt>
                <c:pt idx="753">
                  <c:v>301.2</c:v>
                </c:pt>
                <c:pt idx="754">
                  <c:v>301.59999999999997</c:v>
                </c:pt>
                <c:pt idx="755">
                  <c:v>301.99999999999994</c:v>
                </c:pt>
                <c:pt idx="756">
                  <c:v>302.39999999999992</c:v>
                </c:pt>
                <c:pt idx="757">
                  <c:v>302.7999999999999</c:v>
                </c:pt>
                <c:pt idx="758">
                  <c:v>303.19999999999987</c:v>
                </c:pt>
                <c:pt idx="759">
                  <c:v>303.59999999999985</c:v>
                </c:pt>
                <c:pt idx="760">
                  <c:v>303.99999999999983</c:v>
                </c:pt>
                <c:pt idx="761">
                  <c:v>304.39999999999981</c:v>
                </c:pt>
                <c:pt idx="762">
                  <c:v>304.79999999999978</c:v>
                </c:pt>
                <c:pt idx="763">
                  <c:v>305.19999999999976</c:v>
                </c:pt>
                <c:pt idx="764">
                  <c:v>305.59999999999974</c:v>
                </c:pt>
                <c:pt idx="765">
                  <c:v>305.99999999999972</c:v>
                </c:pt>
                <c:pt idx="766">
                  <c:v>306.39999999999969</c:v>
                </c:pt>
                <c:pt idx="767">
                  <c:v>306.79999999999967</c:v>
                </c:pt>
                <c:pt idx="768">
                  <c:v>307.19999999999965</c:v>
                </c:pt>
                <c:pt idx="769">
                  <c:v>307.59999999999962</c:v>
                </c:pt>
                <c:pt idx="770">
                  <c:v>307.9999999999996</c:v>
                </c:pt>
                <c:pt idx="771">
                  <c:v>308.39999999999958</c:v>
                </c:pt>
                <c:pt idx="772">
                  <c:v>308.79999999999956</c:v>
                </c:pt>
                <c:pt idx="773">
                  <c:v>309.19999999999953</c:v>
                </c:pt>
                <c:pt idx="774">
                  <c:v>309.59999999999951</c:v>
                </c:pt>
                <c:pt idx="775">
                  <c:v>309.99999999999949</c:v>
                </c:pt>
                <c:pt idx="776">
                  <c:v>310.39999999999947</c:v>
                </c:pt>
                <c:pt idx="777">
                  <c:v>310.79999999999944</c:v>
                </c:pt>
                <c:pt idx="778">
                  <c:v>311.19999999999942</c:v>
                </c:pt>
                <c:pt idx="779">
                  <c:v>311.5999999999994</c:v>
                </c:pt>
                <c:pt idx="780">
                  <c:v>311.99999999999937</c:v>
                </c:pt>
                <c:pt idx="781">
                  <c:v>312.39999999999935</c:v>
                </c:pt>
                <c:pt idx="782">
                  <c:v>312.79999999999933</c:v>
                </c:pt>
                <c:pt idx="783">
                  <c:v>313.19999999999931</c:v>
                </c:pt>
                <c:pt idx="784">
                  <c:v>313.59999999999928</c:v>
                </c:pt>
                <c:pt idx="785">
                  <c:v>313.99999999999926</c:v>
                </c:pt>
                <c:pt idx="786">
                  <c:v>314.39999999999924</c:v>
                </c:pt>
                <c:pt idx="787">
                  <c:v>314.79999999999922</c:v>
                </c:pt>
                <c:pt idx="788">
                  <c:v>315.19999999999919</c:v>
                </c:pt>
                <c:pt idx="789">
                  <c:v>315.59999999999917</c:v>
                </c:pt>
                <c:pt idx="790">
                  <c:v>315.99999999999915</c:v>
                </c:pt>
                <c:pt idx="791">
                  <c:v>316.39999999999912</c:v>
                </c:pt>
                <c:pt idx="792">
                  <c:v>316.7999999999991</c:v>
                </c:pt>
                <c:pt idx="793">
                  <c:v>317.19999999999908</c:v>
                </c:pt>
                <c:pt idx="794">
                  <c:v>317.59999999999906</c:v>
                </c:pt>
                <c:pt idx="795">
                  <c:v>317.99999999999903</c:v>
                </c:pt>
                <c:pt idx="796">
                  <c:v>318.39999999999901</c:v>
                </c:pt>
                <c:pt idx="797">
                  <c:v>318.79999999999899</c:v>
                </c:pt>
                <c:pt idx="798">
                  <c:v>319.19999999999897</c:v>
                </c:pt>
                <c:pt idx="799">
                  <c:v>319.59999999999894</c:v>
                </c:pt>
                <c:pt idx="800">
                  <c:v>319.99999999999892</c:v>
                </c:pt>
                <c:pt idx="801">
                  <c:v>320.3999999999989</c:v>
                </c:pt>
                <c:pt idx="802">
                  <c:v>320.79999999999887</c:v>
                </c:pt>
                <c:pt idx="803">
                  <c:v>321.19999999999885</c:v>
                </c:pt>
                <c:pt idx="804">
                  <c:v>321.59999999999883</c:v>
                </c:pt>
                <c:pt idx="805">
                  <c:v>321.99999999999881</c:v>
                </c:pt>
                <c:pt idx="806">
                  <c:v>322.39999999999878</c:v>
                </c:pt>
                <c:pt idx="807">
                  <c:v>322.79999999999876</c:v>
                </c:pt>
                <c:pt idx="808">
                  <c:v>323.19999999999874</c:v>
                </c:pt>
                <c:pt idx="809">
                  <c:v>323.59999999999872</c:v>
                </c:pt>
                <c:pt idx="810">
                  <c:v>323.99999999999869</c:v>
                </c:pt>
                <c:pt idx="811">
                  <c:v>324.39999999999867</c:v>
                </c:pt>
                <c:pt idx="812">
                  <c:v>324.79999999999865</c:v>
                </c:pt>
                <c:pt idx="813">
                  <c:v>325.19999999999862</c:v>
                </c:pt>
                <c:pt idx="814">
                  <c:v>325.5999999999986</c:v>
                </c:pt>
                <c:pt idx="815">
                  <c:v>325.99999999999858</c:v>
                </c:pt>
                <c:pt idx="816">
                  <c:v>326.39999999999856</c:v>
                </c:pt>
                <c:pt idx="817">
                  <c:v>326.79999999999853</c:v>
                </c:pt>
                <c:pt idx="818">
                  <c:v>327.19999999999851</c:v>
                </c:pt>
                <c:pt idx="819">
                  <c:v>327.59999999999849</c:v>
                </c:pt>
                <c:pt idx="820">
                  <c:v>327.99999999999847</c:v>
                </c:pt>
                <c:pt idx="821">
                  <c:v>328.39999999999844</c:v>
                </c:pt>
                <c:pt idx="822">
                  <c:v>328.79999999999842</c:v>
                </c:pt>
                <c:pt idx="823">
                  <c:v>329.1999999999984</c:v>
                </c:pt>
                <c:pt idx="824">
                  <c:v>329.59999999999837</c:v>
                </c:pt>
                <c:pt idx="825">
                  <c:v>329.99999999999835</c:v>
                </c:pt>
                <c:pt idx="826">
                  <c:v>330.39999999999833</c:v>
                </c:pt>
                <c:pt idx="827">
                  <c:v>330.79999999999831</c:v>
                </c:pt>
                <c:pt idx="828">
                  <c:v>331.19999999999828</c:v>
                </c:pt>
                <c:pt idx="829">
                  <c:v>331.59999999999826</c:v>
                </c:pt>
                <c:pt idx="830">
                  <c:v>331.99999999999824</c:v>
                </c:pt>
                <c:pt idx="831">
                  <c:v>332.39999999999822</c:v>
                </c:pt>
                <c:pt idx="832">
                  <c:v>332.79999999999819</c:v>
                </c:pt>
                <c:pt idx="833">
                  <c:v>333.19999999999817</c:v>
                </c:pt>
                <c:pt idx="834">
                  <c:v>333.59999999999815</c:v>
                </c:pt>
                <c:pt idx="835">
                  <c:v>333.99999999999812</c:v>
                </c:pt>
                <c:pt idx="836">
                  <c:v>334.3999999999981</c:v>
                </c:pt>
                <c:pt idx="837">
                  <c:v>334.79999999999808</c:v>
                </c:pt>
                <c:pt idx="838">
                  <c:v>335.19999999999806</c:v>
                </c:pt>
                <c:pt idx="839">
                  <c:v>335.59999999999803</c:v>
                </c:pt>
                <c:pt idx="840">
                  <c:v>335.99999999999801</c:v>
                </c:pt>
                <c:pt idx="841">
                  <c:v>336.39999999999799</c:v>
                </c:pt>
                <c:pt idx="842">
                  <c:v>336.79999999999797</c:v>
                </c:pt>
                <c:pt idx="843">
                  <c:v>337.19999999999794</c:v>
                </c:pt>
                <c:pt idx="844">
                  <c:v>337.59999999999792</c:v>
                </c:pt>
                <c:pt idx="845">
                  <c:v>337.9999999999979</c:v>
                </c:pt>
                <c:pt idx="846">
                  <c:v>338.39999999999787</c:v>
                </c:pt>
                <c:pt idx="847">
                  <c:v>338.79999999999785</c:v>
                </c:pt>
                <c:pt idx="848">
                  <c:v>339.19999999999783</c:v>
                </c:pt>
                <c:pt idx="849">
                  <c:v>339.59999999999781</c:v>
                </c:pt>
                <c:pt idx="850">
                  <c:v>339.99999999999778</c:v>
                </c:pt>
                <c:pt idx="851">
                  <c:v>340.39999999999776</c:v>
                </c:pt>
                <c:pt idx="852">
                  <c:v>340.79999999999774</c:v>
                </c:pt>
                <c:pt idx="853">
                  <c:v>341.19999999999771</c:v>
                </c:pt>
                <c:pt idx="854">
                  <c:v>341.59999999999769</c:v>
                </c:pt>
                <c:pt idx="855">
                  <c:v>341.99999999999767</c:v>
                </c:pt>
                <c:pt idx="856">
                  <c:v>342.39999999999765</c:v>
                </c:pt>
                <c:pt idx="857">
                  <c:v>342.79999999999762</c:v>
                </c:pt>
                <c:pt idx="858">
                  <c:v>343.1999999999976</c:v>
                </c:pt>
                <c:pt idx="859">
                  <c:v>343.59999999999758</c:v>
                </c:pt>
                <c:pt idx="860">
                  <c:v>343.99999999999756</c:v>
                </c:pt>
                <c:pt idx="861">
                  <c:v>344.39999999999753</c:v>
                </c:pt>
                <c:pt idx="862">
                  <c:v>344.79999999999751</c:v>
                </c:pt>
                <c:pt idx="863">
                  <c:v>345.19999999999749</c:v>
                </c:pt>
                <c:pt idx="864">
                  <c:v>345.59999999999746</c:v>
                </c:pt>
                <c:pt idx="865">
                  <c:v>345.99999999999744</c:v>
                </c:pt>
                <c:pt idx="866">
                  <c:v>346.39999999999742</c:v>
                </c:pt>
                <c:pt idx="867">
                  <c:v>346.7999999999974</c:v>
                </c:pt>
                <c:pt idx="868">
                  <c:v>347.19999999999737</c:v>
                </c:pt>
                <c:pt idx="869">
                  <c:v>347.59999999999735</c:v>
                </c:pt>
                <c:pt idx="870">
                  <c:v>347.99999999999733</c:v>
                </c:pt>
                <c:pt idx="871">
                  <c:v>348.39999999999731</c:v>
                </c:pt>
                <c:pt idx="872">
                  <c:v>348.79999999999728</c:v>
                </c:pt>
                <c:pt idx="873">
                  <c:v>349.19999999999726</c:v>
                </c:pt>
                <c:pt idx="874">
                  <c:v>349.59999999999724</c:v>
                </c:pt>
                <c:pt idx="875">
                  <c:v>349.99999999999721</c:v>
                </c:pt>
                <c:pt idx="876">
                  <c:v>350.39999999999719</c:v>
                </c:pt>
                <c:pt idx="877">
                  <c:v>350.79999999999717</c:v>
                </c:pt>
                <c:pt idx="878">
                  <c:v>351.19999999999715</c:v>
                </c:pt>
                <c:pt idx="879">
                  <c:v>351.59999999999712</c:v>
                </c:pt>
                <c:pt idx="880">
                  <c:v>351.9999999999971</c:v>
                </c:pt>
                <c:pt idx="881">
                  <c:v>352.39999999999708</c:v>
                </c:pt>
                <c:pt idx="882">
                  <c:v>352.79999999999706</c:v>
                </c:pt>
                <c:pt idx="883">
                  <c:v>353.19999999999703</c:v>
                </c:pt>
                <c:pt idx="884">
                  <c:v>353.59999999999701</c:v>
                </c:pt>
                <c:pt idx="885">
                  <c:v>353.99999999999699</c:v>
                </c:pt>
                <c:pt idx="886">
                  <c:v>354.39999999999696</c:v>
                </c:pt>
                <c:pt idx="887">
                  <c:v>354.79999999999694</c:v>
                </c:pt>
                <c:pt idx="888">
                  <c:v>355.19999999999692</c:v>
                </c:pt>
                <c:pt idx="889">
                  <c:v>355.5999999999969</c:v>
                </c:pt>
                <c:pt idx="890">
                  <c:v>355.99999999999687</c:v>
                </c:pt>
                <c:pt idx="891">
                  <c:v>356.39999999999685</c:v>
                </c:pt>
                <c:pt idx="892">
                  <c:v>356.79999999999683</c:v>
                </c:pt>
                <c:pt idx="893">
                  <c:v>357.19999999999681</c:v>
                </c:pt>
                <c:pt idx="894">
                  <c:v>357.59999999999678</c:v>
                </c:pt>
                <c:pt idx="895">
                  <c:v>357.99999999999676</c:v>
                </c:pt>
                <c:pt idx="896">
                  <c:v>358.39999999999674</c:v>
                </c:pt>
                <c:pt idx="897">
                  <c:v>358.79999999999671</c:v>
                </c:pt>
                <c:pt idx="898">
                  <c:v>359.19999999999669</c:v>
                </c:pt>
                <c:pt idx="899">
                  <c:v>359.59999999999667</c:v>
                </c:pt>
                <c:pt idx="900">
                  <c:v>359.99999999999665</c:v>
                </c:pt>
                <c:pt idx="901">
                  <c:v>360.39999999999662</c:v>
                </c:pt>
                <c:pt idx="902">
                  <c:v>360.7999999999966</c:v>
                </c:pt>
                <c:pt idx="903">
                  <c:v>361.19999999999658</c:v>
                </c:pt>
                <c:pt idx="904">
                  <c:v>361.59999999999656</c:v>
                </c:pt>
                <c:pt idx="905">
                  <c:v>361.99999999999653</c:v>
                </c:pt>
                <c:pt idx="906">
                  <c:v>362.39999999999651</c:v>
                </c:pt>
                <c:pt idx="907">
                  <c:v>362.79999999999649</c:v>
                </c:pt>
                <c:pt idx="908">
                  <c:v>363.19999999999646</c:v>
                </c:pt>
                <c:pt idx="909">
                  <c:v>363.59999999999644</c:v>
                </c:pt>
                <c:pt idx="910">
                  <c:v>363.99999999999642</c:v>
                </c:pt>
                <c:pt idx="911">
                  <c:v>364.3999999999964</c:v>
                </c:pt>
                <c:pt idx="912">
                  <c:v>364.79999999999637</c:v>
                </c:pt>
                <c:pt idx="913">
                  <c:v>365.19999999999635</c:v>
                </c:pt>
                <c:pt idx="914">
                  <c:v>365.59999999999633</c:v>
                </c:pt>
                <c:pt idx="915">
                  <c:v>365.99999999999631</c:v>
                </c:pt>
                <c:pt idx="916">
                  <c:v>366.39999999999628</c:v>
                </c:pt>
                <c:pt idx="917">
                  <c:v>366.79999999999626</c:v>
                </c:pt>
                <c:pt idx="918">
                  <c:v>367.19999999999624</c:v>
                </c:pt>
                <c:pt idx="919">
                  <c:v>367.59999999999621</c:v>
                </c:pt>
                <c:pt idx="920">
                  <c:v>367.99999999999619</c:v>
                </c:pt>
                <c:pt idx="921">
                  <c:v>368.39999999999617</c:v>
                </c:pt>
                <c:pt idx="922">
                  <c:v>368.79999999999615</c:v>
                </c:pt>
                <c:pt idx="923">
                  <c:v>369.19999999999612</c:v>
                </c:pt>
                <c:pt idx="924">
                  <c:v>369.5999999999961</c:v>
                </c:pt>
                <c:pt idx="925">
                  <c:v>369.99999999999608</c:v>
                </c:pt>
                <c:pt idx="926">
                  <c:v>370.39999999999606</c:v>
                </c:pt>
                <c:pt idx="927">
                  <c:v>370.79999999999603</c:v>
                </c:pt>
                <c:pt idx="928">
                  <c:v>371.19999999999601</c:v>
                </c:pt>
                <c:pt idx="929">
                  <c:v>371.59999999999599</c:v>
                </c:pt>
                <c:pt idx="930">
                  <c:v>371.99999999999596</c:v>
                </c:pt>
                <c:pt idx="931">
                  <c:v>372.39999999999594</c:v>
                </c:pt>
                <c:pt idx="932">
                  <c:v>372.79999999999592</c:v>
                </c:pt>
                <c:pt idx="933">
                  <c:v>373.1999999999959</c:v>
                </c:pt>
                <c:pt idx="934">
                  <c:v>373.59999999999587</c:v>
                </c:pt>
                <c:pt idx="935">
                  <c:v>373.99999999999585</c:v>
                </c:pt>
                <c:pt idx="936">
                  <c:v>374.39999999999583</c:v>
                </c:pt>
                <c:pt idx="937">
                  <c:v>374.7999999999958</c:v>
                </c:pt>
                <c:pt idx="938">
                  <c:v>375.19999999999578</c:v>
                </c:pt>
                <c:pt idx="939">
                  <c:v>375.59999999999576</c:v>
                </c:pt>
                <c:pt idx="940">
                  <c:v>375.99999999999574</c:v>
                </c:pt>
                <c:pt idx="941">
                  <c:v>376.39999999999571</c:v>
                </c:pt>
                <c:pt idx="942">
                  <c:v>376.79999999999569</c:v>
                </c:pt>
                <c:pt idx="943">
                  <c:v>377.19999999999567</c:v>
                </c:pt>
                <c:pt idx="944">
                  <c:v>377.59999999999565</c:v>
                </c:pt>
                <c:pt idx="945">
                  <c:v>377.99999999999562</c:v>
                </c:pt>
                <c:pt idx="946">
                  <c:v>378.3999999999956</c:v>
                </c:pt>
                <c:pt idx="947">
                  <c:v>378.79999999999558</c:v>
                </c:pt>
                <c:pt idx="948">
                  <c:v>379.19999999999555</c:v>
                </c:pt>
                <c:pt idx="949">
                  <c:v>379.59999999999553</c:v>
                </c:pt>
                <c:pt idx="950">
                  <c:v>379.99999999999551</c:v>
                </c:pt>
                <c:pt idx="951">
                  <c:v>380.39999999999549</c:v>
                </c:pt>
                <c:pt idx="952">
                  <c:v>380.79999999999546</c:v>
                </c:pt>
                <c:pt idx="953">
                  <c:v>381.19999999999544</c:v>
                </c:pt>
                <c:pt idx="954">
                  <c:v>381.59999999999542</c:v>
                </c:pt>
                <c:pt idx="955">
                  <c:v>381.9999999999954</c:v>
                </c:pt>
                <c:pt idx="956">
                  <c:v>382.39999999999537</c:v>
                </c:pt>
                <c:pt idx="957">
                  <c:v>382.79999999999535</c:v>
                </c:pt>
                <c:pt idx="958">
                  <c:v>383.19999999999533</c:v>
                </c:pt>
                <c:pt idx="959">
                  <c:v>383.5999999999953</c:v>
                </c:pt>
                <c:pt idx="960">
                  <c:v>383.99999999999528</c:v>
                </c:pt>
                <c:pt idx="961">
                  <c:v>384.39999999999526</c:v>
                </c:pt>
                <c:pt idx="962">
                  <c:v>384.79999999999524</c:v>
                </c:pt>
                <c:pt idx="963">
                  <c:v>385.19999999999521</c:v>
                </c:pt>
                <c:pt idx="964">
                  <c:v>385.59999999999519</c:v>
                </c:pt>
                <c:pt idx="965">
                  <c:v>385.99999999999517</c:v>
                </c:pt>
                <c:pt idx="966">
                  <c:v>386.39999999999515</c:v>
                </c:pt>
                <c:pt idx="967">
                  <c:v>386.79999999999512</c:v>
                </c:pt>
                <c:pt idx="968">
                  <c:v>387.1999999999951</c:v>
                </c:pt>
                <c:pt idx="969">
                  <c:v>387.59999999999508</c:v>
                </c:pt>
                <c:pt idx="970">
                  <c:v>387.99999999999505</c:v>
                </c:pt>
                <c:pt idx="971">
                  <c:v>388.39999999999503</c:v>
                </c:pt>
                <c:pt idx="972">
                  <c:v>388.79999999999501</c:v>
                </c:pt>
                <c:pt idx="973">
                  <c:v>389.19999999999499</c:v>
                </c:pt>
                <c:pt idx="974">
                  <c:v>389.59999999999496</c:v>
                </c:pt>
                <c:pt idx="975">
                  <c:v>389.99999999999494</c:v>
                </c:pt>
                <c:pt idx="976">
                  <c:v>390.39999999999492</c:v>
                </c:pt>
                <c:pt idx="977">
                  <c:v>390.7999999999949</c:v>
                </c:pt>
                <c:pt idx="978">
                  <c:v>391.19999999999487</c:v>
                </c:pt>
                <c:pt idx="979">
                  <c:v>391.59999999999485</c:v>
                </c:pt>
                <c:pt idx="980">
                  <c:v>391.99999999999483</c:v>
                </c:pt>
                <c:pt idx="981">
                  <c:v>392.3999999999948</c:v>
                </c:pt>
                <c:pt idx="982">
                  <c:v>392.79999999999478</c:v>
                </c:pt>
                <c:pt idx="983">
                  <c:v>393.19999999999476</c:v>
                </c:pt>
                <c:pt idx="984">
                  <c:v>393.59999999999474</c:v>
                </c:pt>
                <c:pt idx="985">
                  <c:v>393.99999999999471</c:v>
                </c:pt>
                <c:pt idx="986">
                  <c:v>394.39999999999469</c:v>
                </c:pt>
                <c:pt idx="987">
                  <c:v>394.79999999999467</c:v>
                </c:pt>
                <c:pt idx="988">
                  <c:v>395.19999999999465</c:v>
                </c:pt>
                <c:pt idx="989">
                  <c:v>395.59999999999462</c:v>
                </c:pt>
                <c:pt idx="990">
                  <c:v>395.9999999999946</c:v>
                </c:pt>
                <c:pt idx="991">
                  <c:v>396.39999999999458</c:v>
                </c:pt>
                <c:pt idx="992">
                  <c:v>396.79999999999455</c:v>
                </c:pt>
                <c:pt idx="993">
                  <c:v>397.19999999999453</c:v>
                </c:pt>
                <c:pt idx="994">
                  <c:v>397.59999999999451</c:v>
                </c:pt>
                <c:pt idx="995">
                  <c:v>397.99999999999449</c:v>
                </c:pt>
                <c:pt idx="996">
                  <c:v>398.39999999999446</c:v>
                </c:pt>
                <c:pt idx="997">
                  <c:v>398.79999999999444</c:v>
                </c:pt>
                <c:pt idx="998">
                  <c:v>399.19999999999442</c:v>
                </c:pt>
                <c:pt idx="999">
                  <c:v>399.5999999999944</c:v>
                </c:pt>
                <c:pt idx="1000">
                  <c:v>399.99999999999437</c:v>
                </c:pt>
                <c:pt idx="1001">
                  <c:v>400.39999999999435</c:v>
                </c:pt>
                <c:pt idx="1002">
                  <c:v>400.79999999999433</c:v>
                </c:pt>
                <c:pt idx="1003">
                  <c:v>401.1999999999943</c:v>
                </c:pt>
                <c:pt idx="1004">
                  <c:v>401.59999999999428</c:v>
                </c:pt>
                <c:pt idx="1005">
                  <c:v>401.99999999999426</c:v>
                </c:pt>
                <c:pt idx="1006">
                  <c:v>402.39999999999424</c:v>
                </c:pt>
                <c:pt idx="1007">
                  <c:v>402.79999999999421</c:v>
                </c:pt>
                <c:pt idx="1008">
                  <c:v>403.19999999999419</c:v>
                </c:pt>
                <c:pt idx="1009">
                  <c:v>403.59999999999417</c:v>
                </c:pt>
                <c:pt idx="1010">
                  <c:v>403.99999999999415</c:v>
                </c:pt>
                <c:pt idx="1011">
                  <c:v>404.39999999999412</c:v>
                </c:pt>
                <c:pt idx="1012">
                  <c:v>404.7999999999941</c:v>
                </c:pt>
                <c:pt idx="1013">
                  <c:v>405.19999999999408</c:v>
                </c:pt>
                <c:pt idx="1014">
                  <c:v>405.59999999999405</c:v>
                </c:pt>
                <c:pt idx="1015">
                  <c:v>405.99999999999403</c:v>
                </c:pt>
                <c:pt idx="1016">
                  <c:v>406.39999999999401</c:v>
                </c:pt>
                <c:pt idx="1017">
                  <c:v>406.79999999999399</c:v>
                </c:pt>
                <c:pt idx="1018">
                  <c:v>407.19999999999396</c:v>
                </c:pt>
                <c:pt idx="1019">
                  <c:v>407.59999999999394</c:v>
                </c:pt>
                <c:pt idx="1020">
                  <c:v>407.99999999999392</c:v>
                </c:pt>
                <c:pt idx="1021">
                  <c:v>408.3999999999939</c:v>
                </c:pt>
                <c:pt idx="1022">
                  <c:v>408.79999999999387</c:v>
                </c:pt>
                <c:pt idx="1023">
                  <c:v>409.19999999999385</c:v>
                </c:pt>
                <c:pt idx="1024">
                  <c:v>409.59999999999383</c:v>
                </c:pt>
                <c:pt idx="1025">
                  <c:v>409.9999999999938</c:v>
                </c:pt>
                <c:pt idx="1026">
                  <c:v>410.39999999999378</c:v>
                </c:pt>
                <c:pt idx="1027">
                  <c:v>410.79999999999376</c:v>
                </c:pt>
                <c:pt idx="1028">
                  <c:v>411.19999999999374</c:v>
                </c:pt>
                <c:pt idx="1029">
                  <c:v>411.59999999999371</c:v>
                </c:pt>
                <c:pt idx="1030">
                  <c:v>411.99999999999369</c:v>
                </c:pt>
                <c:pt idx="1031">
                  <c:v>412.39999999999367</c:v>
                </c:pt>
                <c:pt idx="1032">
                  <c:v>412.79999999999364</c:v>
                </c:pt>
                <c:pt idx="1033">
                  <c:v>413.19999999999362</c:v>
                </c:pt>
                <c:pt idx="1034">
                  <c:v>413.5999999999936</c:v>
                </c:pt>
                <c:pt idx="1035">
                  <c:v>413.99999999999358</c:v>
                </c:pt>
                <c:pt idx="1036">
                  <c:v>414.39999999999355</c:v>
                </c:pt>
                <c:pt idx="1037">
                  <c:v>414.79999999999353</c:v>
                </c:pt>
                <c:pt idx="1038">
                  <c:v>415.19999999999351</c:v>
                </c:pt>
                <c:pt idx="1039">
                  <c:v>415.59999999999349</c:v>
                </c:pt>
                <c:pt idx="1040">
                  <c:v>415.99999999999346</c:v>
                </c:pt>
                <c:pt idx="1041">
                  <c:v>416.39999999999344</c:v>
                </c:pt>
                <c:pt idx="1042">
                  <c:v>416.79999999999342</c:v>
                </c:pt>
                <c:pt idx="1043">
                  <c:v>417.19999999999339</c:v>
                </c:pt>
                <c:pt idx="1044">
                  <c:v>417.59999999999337</c:v>
                </c:pt>
                <c:pt idx="1045">
                  <c:v>417.99999999999335</c:v>
                </c:pt>
                <c:pt idx="1046">
                  <c:v>418.39999999999333</c:v>
                </c:pt>
                <c:pt idx="1047">
                  <c:v>418.7999999999933</c:v>
                </c:pt>
                <c:pt idx="1048">
                  <c:v>419.19999999999328</c:v>
                </c:pt>
                <c:pt idx="1049">
                  <c:v>419.59999999999326</c:v>
                </c:pt>
                <c:pt idx="1050">
                  <c:v>419.99999999999324</c:v>
                </c:pt>
                <c:pt idx="1051">
                  <c:v>420.39999999999321</c:v>
                </c:pt>
                <c:pt idx="1052">
                  <c:v>420.79999999999319</c:v>
                </c:pt>
                <c:pt idx="1053">
                  <c:v>421.19999999999317</c:v>
                </c:pt>
                <c:pt idx="1054">
                  <c:v>421.59999999999314</c:v>
                </c:pt>
                <c:pt idx="1055">
                  <c:v>421.99999999999312</c:v>
                </c:pt>
                <c:pt idx="1056">
                  <c:v>422.3999999999931</c:v>
                </c:pt>
                <c:pt idx="1057">
                  <c:v>422.79999999999308</c:v>
                </c:pt>
                <c:pt idx="1058">
                  <c:v>423.19999999999305</c:v>
                </c:pt>
                <c:pt idx="1059">
                  <c:v>423.59999999999303</c:v>
                </c:pt>
                <c:pt idx="1060">
                  <c:v>423.99999999999301</c:v>
                </c:pt>
                <c:pt idx="1061">
                  <c:v>424.39999999999299</c:v>
                </c:pt>
                <c:pt idx="1062">
                  <c:v>424.79999999999296</c:v>
                </c:pt>
                <c:pt idx="1063">
                  <c:v>425.19999999999294</c:v>
                </c:pt>
                <c:pt idx="1064">
                  <c:v>425.59999999999292</c:v>
                </c:pt>
                <c:pt idx="1065">
                  <c:v>425.99999999999289</c:v>
                </c:pt>
                <c:pt idx="1066">
                  <c:v>426.39999999999287</c:v>
                </c:pt>
                <c:pt idx="1067">
                  <c:v>426.79999999999285</c:v>
                </c:pt>
                <c:pt idx="1068">
                  <c:v>427.19999999999283</c:v>
                </c:pt>
                <c:pt idx="1069">
                  <c:v>427.5999999999928</c:v>
                </c:pt>
                <c:pt idx="1070">
                  <c:v>427.99999999999278</c:v>
                </c:pt>
                <c:pt idx="1071">
                  <c:v>428.39999999999276</c:v>
                </c:pt>
                <c:pt idx="1072">
                  <c:v>428.79999999999274</c:v>
                </c:pt>
                <c:pt idx="1073">
                  <c:v>429.19999999999271</c:v>
                </c:pt>
                <c:pt idx="1074">
                  <c:v>429.59999999999269</c:v>
                </c:pt>
                <c:pt idx="1075">
                  <c:v>429.99999999999267</c:v>
                </c:pt>
                <c:pt idx="1076">
                  <c:v>430.39999999999264</c:v>
                </c:pt>
                <c:pt idx="1077">
                  <c:v>430.79999999999262</c:v>
                </c:pt>
                <c:pt idx="1078">
                  <c:v>431.1999999999926</c:v>
                </c:pt>
                <c:pt idx="1079">
                  <c:v>431.59999999999258</c:v>
                </c:pt>
                <c:pt idx="1080">
                  <c:v>431.99999999999255</c:v>
                </c:pt>
                <c:pt idx="1081">
                  <c:v>432.39999999999253</c:v>
                </c:pt>
                <c:pt idx="1082">
                  <c:v>432.79999999999251</c:v>
                </c:pt>
                <c:pt idx="1083">
                  <c:v>433.19999999999249</c:v>
                </c:pt>
                <c:pt idx="1084">
                  <c:v>433.59999999999246</c:v>
                </c:pt>
                <c:pt idx="1085">
                  <c:v>433.99999999999244</c:v>
                </c:pt>
                <c:pt idx="1086">
                  <c:v>434.39999999999242</c:v>
                </c:pt>
                <c:pt idx="1087">
                  <c:v>434.79999999999239</c:v>
                </c:pt>
                <c:pt idx="1088">
                  <c:v>435.19999999999237</c:v>
                </c:pt>
                <c:pt idx="1089">
                  <c:v>435.59999999999235</c:v>
                </c:pt>
                <c:pt idx="1090">
                  <c:v>435.99999999999233</c:v>
                </c:pt>
                <c:pt idx="1091">
                  <c:v>436.3999999999923</c:v>
                </c:pt>
                <c:pt idx="1092">
                  <c:v>436.79999999999228</c:v>
                </c:pt>
                <c:pt idx="1093">
                  <c:v>437.19999999999226</c:v>
                </c:pt>
                <c:pt idx="1094">
                  <c:v>437.59999999999224</c:v>
                </c:pt>
                <c:pt idx="1095">
                  <c:v>437.99999999999221</c:v>
                </c:pt>
                <c:pt idx="1096">
                  <c:v>438.39999999999219</c:v>
                </c:pt>
                <c:pt idx="1097">
                  <c:v>438.79999999999217</c:v>
                </c:pt>
                <c:pt idx="1098">
                  <c:v>439.19999999999214</c:v>
                </c:pt>
                <c:pt idx="1099">
                  <c:v>439.59999999999212</c:v>
                </c:pt>
                <c:pt idx="1100">
                  <c:v>439.9999999999921</c:v>
                </c:pt>
                <c:pt idx="1101">
                  <c:v>440.39999999999208</c:v>
                </c:pt>
                <c:pt idx="1102">
                  <c:v>440.79999999999205</c:v>
                </c:pt>
                <c:pt idx="1103">
                  <c:v>441.19999999999203</c:v>
                </c:pt>
                <c:pt idx="1104">
                  <c:v>441.59999999999201</c:v>
                </c:pt>
                <c:pt idx="1105">
                  <c:v>441.99999999999199</c:v>
                </c:pt>
                <c:pt idx="1106">
                  <c:v>442.39999999999196</c:v>
                </c:pt>
                <c:pt idx="1107">
                  <c:v>442.79999999999194</c:v>
                </c:pt>
                <c:pt idx="1108">
                  <c:v>443.19999999999192</c:v>
                </c:pt>
                <c:pt idx="1109">
                  <c:v>443.59999999999189</c:v>
                </c:pt>
                <c:pt idx="1110">
                  <c:v>443.99999999999187</c:v>
                </c:pt>
                <c:pt idx="1111">
                  <c:v>444.39999999999185</c:v>
                </c:pt>
                <c:pt idx="1112">
                  <c:v>444.79999999999183</c:v>
                </c:pt>
                <c:pt idx="1113">
                  <c:v>445.1999999999918</c:v>
                </c:pt>
                <c:pt idx="1114">
                  <c:v>445.59999999999178</c:v>
                </c:pt>
                <c:pt idx="1115">
                  <c:v>445.99999999999176</c:v>
                </c:pt>
                <c:pt idx="1116">
                  <c:v>446.39999999999173</c:v>
                </c:pt>
                <c:pt idx="1117">
                  <c:v>446.79999999999171</c:v>
                </c:pt>
                <c:pt idx="1118">
                  <c:v>447.19999999999169</c:v>
                </c:pt>
                <c:pt idx="1119">
                  <c:v>447.59999999999167</c:v>
                </c:pt>
                <c:pt idx="1120">
                  <c:v>447.99999999999164</c:v>
                </c:pt>
                <c:pt idx="1121">
                  <c:v>448.39999999999162</c:v>
                </c:pt>
                <c:pt idx="1122">
                  <c:v>448.7999999999916</c:v>
                </c:pt>
                <c:pt idx="1123">
                  <c:v>449.19999999999158</c:v>
                </c:pt>
                <c:pt idx="1124">
                  <c:v>449.59999999999155</c:v>
                </c:pt>
                <c:pt idx="1125">
                  <c:v>449.99999999999153</c:v>
                </c:pt>
                <c:pt idx="1126">
                  <c:v>450.39999999999151</c:v>
                </c:pt>
                <c:pt idx="1127">
                  <c:v>450.79999999999148</c:v>
                </c:pt>
                <c:pt idx="1128">
                  <c:v>451.19999999999146</c:v>
                </c:pt>
                <c:pt idx="1129">
                  <c:v>451.59999999999144</c:v>
                </c:pt>
                <c:pt idx="1130">
                  <c:v>451.99999999999142</c:v>
                </c:pt>
                <c:pt idx="1131">
                  <c:v>452.39999999999139</c:v>
                </c:pt>
                <c:pt idx="1132">
                  <c:v>452.79999999999137</c:v>
                </c:pt>
                <c:pt idx="1133">
                  <c:v>453.19999999999135</c:v>
                </c:pt>
                <c:pt idx="1134">
                  <c:v>453.59999999999133</c:v>
                </c:pt>
                <c:pt idx="1135">
                  <c:v>453.9999999999913</c:v>
                </c:pt>
                <c:pt idx="1136">
                  <c:v>454.39999999999128</c:v>
                </c:pt>
                <c:pt idx="1137">
                  <c:v>454.79999999999126</c:v>
                </c:pt>
                <c:pt idx="1138">
                  <c:v>455.19999999999123</c:v>
                </c:pt>
                <c:pt idx="1139">
                  <c:v>455.59999999999121</c:v>
                </c:pt>
                <c:pt idx="1140">
                  <c:v>455.99999999999119</c:v>
                </c:pt>
                <c:pt idx="1141">
                  <c:v>456.39999999999117</c:v>
                </c:pt>
                <c:pt idx="1142">
                  <c:v>456.79999999999114</c:v>
                </c:pt>
                <c:pt idx="1143">
                  <c:v>457.19999999999112</c:v>
                </c:pt>
                <c:pt idx="1144">
                  <c:v>457.5999999999911</c:v>
                </c:pt>
                <c:pt idx="1145">
                  <c:v>457.99999999999108</c:v>
                </c:pt>
                <c:pt idx="1146">
                  <c:v>458.39999999999105</c:v>
                </c:pt>
                <c:pt idx="1147">
                  <c:v>458.79999999999103</c:v>
                </c:pt>
                <c:pt idx="1148">
                  <c:v>459.19999999999101</c:v>
                </c:pt>
                <c:pt idx="1149">
                  <c:v>459.59999999999098</c:v>
                </c:pt>
                <c:pt idx="1150">
                  <c:v>459.99999999999096</c:v>
                </c:pt>
                <c:pt idx="1151">
                  <c:v>460.39999999999094</c:v>
                </c:pt>
                <c:pt idx="1152">
                  <c:v>460.79999999999092</c:v>
                </c:pt>
                <c:pt idx="1153">
                  <c:v>461.19999999999089</c:v>
                </c:pt>
                <c:pt idx="1154">
                  <c:v>461.59999999999087</c:v>
                </c:pt>
                <c:pt idx="1155">
                  <c:v>461.99999999999085</c:v>
                </c:pt>
                <c:pt idx="1156">
                  <c:v>462.39999999999083</c:v>
                </c:pt>
                <c:pt idx="1157">
                  <c:v>462.7999999999908</c:v>
                </c:pt>
                <c:pt idx="1158">
                  <c:v>463.19999999999078</c:v>
                </c:pt>
                <c:pt idx="1159">
                  <c:v>463.59999999999076</c:v>
                </c:pt>
              </c:numCache>
            </c:numRef>
          </c:xVal>
          <c:yVal>
            <c:numRef>
              <c:f>Helium_IntegralDose!$A$514:$ARP$514</c:f>
              <c:numCache>
                <c:formatCode>General</c:formatCode>
                <c:ptCount val="1160"/>
                <c:pt idx="0">
                  <c:v>5.3524838900000011</c:v>
                </c:pt>
                <c:pt idx="1">
                  <c:v>8.8954434800000008</c:v>
                </c:pt>
                <c:pt idx="2">
                  <c:v>8.3484638800000024</c:v>
                </c:pt>
                <c:pt idx="3">
                  <c:v>1.4599446890000003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7.3560928500000013</c:v>
                </c:pt>
                <c:pt idx="15">
                  <c:v>13.776114900000003</c:v>
                </c:pt>
                <c:pt idx="16">
                  <c:v>13.127788999999996</c:v>
                </c:pt>
                <c:pt idx="17">
                  <c:v>2.9207877599999984E-2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23.003730999999998</c:v>
                </c:pt>
                <c:pt idx="29">
                  <c:v>27.988218700000022</c:v>
                </c:pt>
                <c:pt idx="30">
                  <c:v>27.284118999999997</c:v>
                </c:pt>
                <c:pt idx="31">
                  <c:v>27.496985899999991</c:v>
                </c:pt>
                <c:pt idx="32">
                  <c:v>27.894633400000025</c:v>
                </c:pt>
                <c:pt idx="33">
                  <c:v>3.7974316199999985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11.552114900000001</c:v>
                </c:pt>
                <c:pt idx="45">
                  <c:v>18.444878699999993</c:v>
                </c:pt>
                <c:pt idx="46">
                  <c:v>18.621441399999995</c:v>
                </c:pt>
                <c:pt idx="47">
                  <c:v>18.525648100000016</c:v>
                </c:pt>
                <c:pt idx="48">
                  <c:v>18.799357200000003</c:v>
                </c:pt>
                <c:pt idx="49">
                  <c:v>18.712921099999981</c:v>
                </c:pt>
                <c:pt idx="50">
                  <c:v>18.149791999999994</c:v>
                </c:pt>
                <c:pt idx="51">
                  <c:v>19.311828000000009</c:v>
                </c:pt>
                <c:pt idx="52">
                  <c:v>18.000338200000009</c:v>
                </c:pt>
                <c:pt idx="53">
                  <c:v>0.50713822400000053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6.8483189899999992</c:v>
                </c:pt>
                <c:pt idx="65">
                  <c:v>9.5299651999999995</c:v>
                </c:pt>
                <c:pt idx="66">
                  <c:v>9.7174763999999865</c:v>
                </c:pt>
                <c:pt idx="67">
                  <c:v>9.2931192999999883</c:v>
                </c:pt>
                <c:pt idx="68">
                  <c:v>9.3113684999999968</c:v>
                </c:pt>
                <c:pt idx="69">
                  <c:v>9.6280888999999963</c:v>
                </c:pt>
                <c:pt idx="70">
                  <c:v>9.4573831000000048</c:v>
                </c:pt>
                <c:pt idx="71">
                  <c:v>9.5431515000000005</c:v>
                </c:pt>
                <c:pt idx="72">
                  <c:v>9.2828823000000078</c:v>
                </c:pt>
                <c:pt idx="73">
                  <c:v>9.5759209999999975</c:v>
                </c:pt>
                <c:pt idx="74">
                  <c:v>9.2289891000000122</c:v>
                </c:pt>
                <c:pt idx="75">
                  <c:v>9.4057544000000028</c:v>
                </c:pt>
                <c:pt idx="76">
                  <c:v>6.8911251300000007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9.4034030999999985</c:v>
                </c:pt>
                <c:pt idx="89">
                  <c:v>9.3808049000000135</c:v>
                </c:pt>
                <c:pt idx="90">
                  <c:v>8.9730800000000031</c:v>
                </c:pt>
                <c:pt idx="91">
                  <c:v>9.7409519000000007</c:v>
                </c:pt>
                <c:pt idx="92">
                  <c:v>8.7774138000000033</c:v>
                </c:pt>
                <c:pt idx="93">
                  <c:v>9.1726799000000021</c:v>
                </c:pt>
                <c:pt idx="94">
                  <c:v>10.45611329999999</c:v>
                </c:pt>
                <c:pt idx="95">
                  <c:v>8.5366702000000032</c:v>
                </c:pt>
                <c:pt idx="96">
                  <c:v>5.5188517100000016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2.4106580200000018</c:v>
                </c:pt>
                <c:pt idx="108">
                  <c:v>19.86240750000001</c:v>
                </c:pt>
                <c:pt idx="109">
                  <c:v>19.499028500000012</c:v>
                </c:pt>
                <c:pt idx="110">
                  <c:v>19.351514900000005</c:v>
                </c:pt>
                <c:pt idx="111">
                  <c:v>19.645039400000023</c:v>
                </c:pt>
                <c:pt idx="112">
                  <c:v>19.167100599999984</c:v>
                </c:pt>
                <c:pt idx="113">
                  <c:v>19.209477000000007</c:v>
                </c:pt>
                <c:pt idx="114">
                  <c:v>19.486053899999998</c:v>
                </c:pt>
                <c:pt idx="115">
                  <c:v>19.525711499999989</c:v>
                </c:pt>
                <c:pt idx="116">
                  <c:v>19.386372100000013</c:v>
                </c:pt>
                <c:pt idx="117">
                  <c:v>18.525364799999981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17.088334750000001</c:v>
                </c:pt>
                <c:pt idx="130">
                  <c:v>20.094116900000017</c:v>
                </c:pt>
                <c:pt idx="131">
                  <c:v>20.053460100000017</c:v>
                </c:pt>
                <c:pt idx="132">
                  <c:v>19.707156000000001</c:v>
                </c:pt>
                <c:pt idx="133">
                  <c:v>20.117419900000005</c:v>
                </c:pt>
                <c:pt idx="134">
                  <c:v>19.931080500000014</c:v>
                </c:pt>
                <c:pt idx="135">
                  <c:v>19.794184800000011</c:v>
                </c:pt>
                <c:pt idx="136">
                  <c:v>20.277093299999997</c:v>
                </c:pt>
                <c:pt idx="137">
                  <c:v>20.213116799999995</c:v>
                </c:pt>
                <c:pt idx="138">
                  <c:v>19.858479800000005</c:v>
                </c:pt>
                <c:pt idx="139">
                  <c:v>20.325130399999999</c:v>
                </c:pt>
                <c:pt idx="140">
                  <c:v>19.383337399999988</c:v>
                </c:pt>
                <c:pt idx="141">
                  <c:v>13.730961099999991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0.55019086599999956</c:v>
                </c:pt>
                <c:pt idx="153">
                  <c:v>8.8034355000000062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6.6365693900000045</c:v>
                </c:pt>
                <c:pt idx="165">
                  <c:v>21.638754700000021</c:v>
                </c:pt>
                <c:pt idx="166">
                  <c:v>20.672707500000026</c:v>
                </c:pt>
                <c:pt idx="167">
                  <c:v>20.654056999999995</c:v>
                </c:pt>
                <c:pt idx="168">
                  <c:v>20.979709099999994</c:v>
                </c:pt>
                <c:pt idx="169">
                  <c:v>21.180957999999997</c:v>
                </c:pt>
                <c:pt idx="170">
                  <c:v>20.525654499999998</c:v>
                </c:pt>
                <c:pt idx="171">
                  <c:v>21.255546799999994</c:v>
                </c:pt>
                <c:pt idx="172">
                  <c:v>20.733500599999996</c:v>
                </c:pt>
                <c:pt idx="173">
                  <c:v>20.736721300000013</c:v>
                </c:pt>
                <c:pt idx="174">
                  <c:v>20.901003799999998</c:v>
                </c:pt>
                <c:pt idx="175">
                  <c:v>21.080545699999984</c:v>
                </c:pt>
                <c:pt idx="176">
                  <c:v>20.914387699999992</c:v>
                </c:pt>
                <c:pt idx="177">
                  <c:v>3.8551629100000016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11.199430699999999</c:v>
                </c:pt>
                <c:pt idx="189">
                  <c:v>20.420677000000016</c:v>
                </c:pt>
                <c:pt idx="190">
                  <c:v>21.172400499999977</c:v>
                </c:pt>
                <c:pt idx="191">
                  <c:v>19.975920499999976</c:v>
                </c:pt>
                <c:pt idx="192">
                  <c:v>15.056115100000001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10.234712769999993</c:v>
                </c:pt>
                <c:pt idx="205">
                  <c:v>10.401260200000008</c:v>
                </c:pt>
                <c:pt idx="206">
                  <c:v>10.406408919999997</c:v>
                </c:pt>
                <c:pt idx="207">
                  <c:v>10.504355400000014</c:v>
                </c:pt>
                <c:pt idx="208">
                  <c:v>10.60123052</c:v>
                </c:pt>
                <c:pt idx="209">
                  <c:v>10.465662100000001</c:v>
                </c:pt>
                <c:pt idx="210">
                  <c:v>10.513818649999996</c:v>
                </c:pt>
                <c:pt idx="211">
                  <c:v>10.660598200000006</c:v>
                </c:pt>
                <c:pt idx="212">
                  <c:v>10.824990640000008</c:v>
                </c:pt>
                <c:pt idx="213">
                  <c:v>10.309356699999997</c:v>
                </c:pt>
                <c:pt idx="214">
                  <c:v>10.655097679999995</c:v>
                </c:pt>
                <c:pt idx="215">
                  <c:v>10.160243320000008</c:v>
                </c:pt>
                <c:pt idx="216">
                  <c:v>5.1267466200000023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2.691476970000001</c:v>
                </c:pt>
                <c:pt idx="228">
                  <c:v>10.172714220000001</c:v>
                </c:pt>
                <c:pt idx="229">
                  <c:v>10.5558944</c:v>
                </c:pt>
                <c:pt idx="230">
                  <c:v>10.990698679999991</c:v>
                </c:pt>
                <c:pt idx="231">
                  <c:v>10.040034140000012</c:v>
                </c:pt>
                <c:pt idx="232">
                  <c:v>10.245342330000001</c:v>
                </c:pt>
                <c:pt idx="233">
                  <c:v>10.510704430000006</c:v>
                </c:pt>
                <c:pt idx="234">
                  <c:v>10.770597499999994</c:v>
                </c:pt>
                <c:pt idx="235">
                  <c:v>10.781191699999994</c:v>
                </c:pt>
                <c:pt idx="236">
                  <c:v>10.341547099999996</c:v>
                </c:pt>
                <c:pt idx="237">
                  <c:v>10.666266900000013</c:v>
                </c:pt>
                <c:pt idx="238">
                  <c:v>10.186695700000005</c:v>
                </c:pt>
                <c:pt idx="239">
                  <c:v>10.732001299999984</c:v>
                </c:pt>
                <c:pt idx="240">
                  <c:v>3.5222391600000011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4.0415330299999965</c:v>
                </c:pt>
                <c:pt idx="252">
                  <c:v>10.307284400000007</c:v>
                </c:pt>
                <c:pt idx="253">
                  <c:v>10.55724079999999</c:v>
                </c:pt>
                <c:pt idx="254">
                  <c:v>10.29042889999999</c:v>
                </c:pt>
                <c:pt idx="255">
                  <c:v>10.378613800000002</c:v>
                </c:pt>
                <c:pt idx="256">
                  <c:v>10.757574799999993</c:v>
                </c:pt>
                <c:pt idx="257">
                  <c:v>6.5513190000000003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0.93485224970000003</c:v>
                </c:pt>
                <c:pt idx="269">
                  <c:v>10.352622460999999</c:v>
                </c:pt>
                <c:pt idx="270">
                  <c:v>11.017725589999992</c:v>
                </c:pt>
                <c:pt idx="271">
                  <c:v>10.278469833999994</c:v>
                </c:pt>
                <c:pt idx="272">
                  <c:v>10.547652200000005</c:v>
                </c:pt>
                <c:pt idx="273">
                  <c:v>10.367657359000001</c:v>
                </c:pt>
                <c:pt idx="274">
                  <c:v>10.451281800000007</c:v>
                </c:pt>
                <c:pt idx="275">
                  <c:v>10.458664550000002</c:v>
                </c:pt>
                <c:pt idx="276">
                  <c:v>10.581616999999994</c:v>
                </c:pt>
                <c:pt idx="277">
                  <c:v>10.734688120000012</c:v>
                </c:pt>
                <c:pt idx="278">
                  <c:v>10.263412219999998</c:v>
                </c:pt>
                <c:pt idx="279">
                  <c:v>10.510391699999996</c:v>
                </c:pt>
                <c:pt idx="280">
                  <c:v>10.173558362999998</c:v>
                </c:pt>
                <c:pt idx="281">
                  <c:v>5.2395915400000037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2.4737557100000012</c:v>
                </c:pt>
                <c:pt idx="293">
                  <c:v>11.018678200000002</c:v>
                </c:pt>
                <c:pt idx="294">
                  <c:v>10.318549800000012</c:v>
                </c:pt>
                <c:pt idx="295">
                  <c:v>10.775578039999994</c:v>
                </c:pt>
                <c:pt idx="296">
                  <c:v>10.407474710000008</c:v>
                </c:pt>
                <c:pt idx="297">
                  <c:v>10.487147300000013</c:v>
                </c:pt>
                <c:pt idx="298">
                  <c:v>10.139970070000004</c:v>
                </c:pt>
                <c:pt idx="299">
                  <c:v>11.458582599999996</c:v>
                </c:pt>
                <c:pt idx="300">
                  <c:v>10.686086299999999</c:v>
                </c:pt>
                <c:pt idx="301">
                  <c:v>10.994997899999989</c:v>
                </c:pt>
                <c:pt idx="302">
                  <c:v>10.640015</c:v>
                </c:pt>
                <c:pt idx="303">
                  <c:v>11.026514499999998</c:v>
                </c:pt>
                <c:pt idx="304">
                  <c:v>10.46346039999999</c:v>
                </c:pt>
                <c:pt idx="305">
                  <c:v>4.4020117500000007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4.6409643500000026</c:v>
                </c:pt>
                <c:pt idx="317">
                  <c:v>14.860075699999989</c:v>
                </c:pt>
                <c:pt idx="318">
                  <c:v>6.5973311999999984</c:v>
                </c:pt>
                <c:pt idx="319">
                  <c:v>10.571417800000004</c:v>
                </c:pt>
                <c:pt idx="320">
                  <c:v>11.393124300000004</c:v>
                </c:pt>
                <c:pt idx="321">
                  <c:v>10.301784100000004</c:v>
                </c:pt>
                <c:pt idx="322">
                  <c:v>10.289579699999999</c:v>
                </c:pt>
                <c:pt idx="323">
                  <c:v>10.800840699999998</c:v>
                </c:pt>
                <c:pt idx="324">
                  <c:v>10.307149200000005</c:v>
                </c:pt>
                <c:pt idx="325">
                  <c:v>7.9619011000000004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10.800357100000006</c:v>
                </c:pt>
                <c:pt idx="338">
                  <c:v>10.947668740000005</c:v>
                </c:pt>
                <c:pt idx="339">
                  <c:v>10.920872160000005</c:v>
                </c:pt>
                <c:pt idx="340">
                  <c:v>11.429618569999995</c:v>
                </c:pt>
                <c:pt idx="341">
                  <c:v>11.255602090000005</c:v>
                </c:pt>
                <c:pt idx="342">
                  <c:v>10.762466310000002</c:v>
                </c:pt>
                <c:pt idx="343">
                  <c:v>11.214465669999996</c:v>
                </c:pt>
                <c:pt idx="344">
                  <c:v>10.924582199999996</c:v>
                </c:pt>
                <c:pt idx="345">
                  <c:v>10.709159999999997</c:v>
                </c:pt>
                <c:pt idx="346">
                  <c:v>11.42797860000001</c:v>
                </c:pt>
                <c:pt idx="347">
                  <c:v>11.686679899999994</c:v>
                </c:pt>
                <c:pt idx="348">
                  <c:v>10.928019439999986</c:v>
                </c:pt>
                <c:pt idx="349">
                  <c:v>6.1875218000000016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2.3298721500000013</c:v>
                </c:pt>
                <c:pt idx="361">
                  <c:v>11.207923799999994</c:v>
                </c:pt>
                <c:pt idx="362">
                  <c:v>11.217495869999999</c:v>
                </c:pt>
                <c:pt idx="363">
                  <c:v>10.777049099999999</c:v>
                </c:pt>
                <c:pt idx="364">
                  <c:v>10.326039000000005</c:v>
                </c:pt>
                <c:pt idx="365">
                  <c:v>12.454802149999994</c:v>
                </c:pt>
                <c:pt idx="366">
                  <c:v>9.7144259999999978</c:v>
                </c:pt>
                <c:pt idx="367">
                  <c:v>10.970267999999992</c:v>
                </c:pt>
                <c:pt idx="368">
                  <c:v>12.688493499999998</c:v>
                </c:pt>
                <c:pt idx="369">
                  <c:v>9.7837953900000034</c:v>
                </c:pt>
                <c:pt idx="370">
                  <c:v>10.433281099999988</c:v>
                </c:pt>
                <c:pt idx="371">
                  <c:v>11.915473599999991</c:v>
                </c:pt>
                <c:pt idx="372">
                  <c:v>10.727195889999992</c:v>
                </c:pt>
                <c:pt idx="373">
                  <c:v>3.308906170000002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3.9509270799999969</c:v>
                </c:pt>
                <c:pt idx="385">
                  <c:v>10.8838086</c:v>
                </c:pt>
                <c:pt idx="386">
                  <c:v>11.091129000000004</c:v>
                </c:pt>
                <c:pt idx="387">
                  <c:v>10.836081499999999</c:v>
                </c:pt>
                <c:pt idx="388">
                  <c:v>10.803132399999992</c:v>
                </c:pt>
                <c:pt idx="389">
                  <c:v>11.081225500000011</c:v>
                </c:pt>
                <c:pt idx="390">
                  <c:v>10.638592999999997</c:v>
                </c:pt>
                <c:pt idx="391">
                  <c:v>10.431532699999995</c:v>
                </c:pt>
                <c:pt idx="392">
                  <c:v>10.538956589999996</c:v>
                </c:pt>
                <c:pt idx="393">
                  <c:v>10.735298070000002</c:v>
                </c:pt>
                <c:pt idx="394">
                  <c:v>10.39921599</c:v>
                </c:pt>
                <c:pt idx="395">
                  <c:v>10.461172200000005</c:v>
                </c:pt>
                <c:pt idx="396">
                  <c:v>10.443023629999999</c:v>
                </c:pt>
                <c:pt idx="397">
                  <c:v>1.0379044056999998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7.930751299999991</c:v>
                </c:pt>
                <c:pt idx="409">
                  <c:v>10.349220650000015</c:v>
                </c:pt>
                <c:pt idx="410">
                  <c:v>10.975759460000001</c:v>
                </c:pt>
                <c:pt idx="411">
                  <c:v>10.575674560000003</c:v>
                </c:pt>
                <c:pt idx="412">
                  <c:v>10.550611929999993</c:v>
                </c:pt>
                <c:pt idx="413">
                  <c:v>10.642456939999994</c:v>
                </c:pt>
                <c:pt idx="414">
                  <c:v>10.427094369999999</c:v>
                </c:pt>
                <c:pt idx="415">
                  <c:v>10.696433019999992</c:v>
                </c:pt>
                <c:pt idx="416">
                  <c:v>10.428833219999996</c:v>
                </c:pt>
                <c:pt idx="417">
                  <c:v>10.902476549999985</c:v>
                </c:pt>
                <c:pt idx="418">
                  <c:v>10.315424975000015</c:v>
                </c:pt>
                <c:pt idx="419">
                  <c:v>10.465252580000007</c:v>
                </c:pt>
                <c:pt idx="420">
                  <c:v>6.9193089379999968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0.47805912300000014</c:v>
                </c:pt>
                <c:pt idx="432">
                  <c:v>11.447288810000005</c:v>
                </c:pt>
                <c:pt idx="433">
                  <c:v>11.066896310000006</c:v>
                </c:pt>
                <c:pt idx="434">
                  <c:v>10.524563969999994</c:v>
                </c:pt>
                <c:pt idx="435">
                  <c:v>11.361714190000001</c:v>
                </c:pt>
                <c:pt idx="436">
                  <c:v>10.872821480000015</c:v>
                </c:pt>
                <c:pt idx="437">
                  <c:v>10.892296059999996</c:v>
                </c:pt>
                <c:pt idx="438">
                  <c:v>11.21543862</c:v>
                </c:pt>
                <c:pt idx="439">
                  <c:v>10.752590429999996</c:v>
                </c:pt>
                <c:pt idx="440">
                  <c:v>11.009856499999994</c:v>
                </c:pt>
                <c:pt idx="441">
                  <c:v>11.071012929999993</c:v>
                </c:pt>
                <c:pt idx="442">
                  <c:v>10.872136360000002</c:v>
                </c:pt>
                <c:pt idx="443">
                  <c:v>11.313247010000003</c:v>
                </c:pt>
                <c:pt idx="444">
                  <c:v>5.3927877300000011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3.250132449999998</c:v>
                </c:pt>
                <c:pt idx="456">
                  <c:v>11.488932549999991</c:v>
                </c:pt>
                <c:pt idx="457">
                  <c:v>10.600461889999988</c:v>
                </c:pt>
                <c:pt idx="458">
                  <c:v>11.293092700000006</c:v>
                </c:pt>
                <c:pt idx="459">
                  <c:v>11.005485160000005</c:v>
                </c:pt>
                <c:pt idx="460">
                  <c:v>11.031961600000008</c:v>
                </c:pt>
                <c:pt idx="461">
                  <c:v>11.033587310000003</c:v>
                </c:pt>
                <c:pt idx="462">
                  <c:v>11.483375399999996</c:v>
                </c:pt>
                <c:pt idx="463">
                  <c:v>11.075709199999999</c:v>
                </c:pt>
                <c:pt idx="464">
                  <c:v>10.721259599999998</c:v>
                </c:pt>
                <c:pt idx="465">
                  <c:v>11.117373699999989</c:v>
                </c:pt>
                <c:pt idx="466">
                  <c:v>11.001642900000004</c:v>
                </c:pt>
                <c:pt idx="467">
                  <c:v>10.86838259999999</c:v>
                </c:pt>
                <c:pt idx="468">
                  <c:v>2.3030965099999992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5.3927411420000029</c:v>
                </c:pt>
                <c:pt idx="480">
                  <c:v>10.961358399999998</c:v>
                </c:pt>
                <c:pt idx="481">
                  <c:v>10.259225608999996</c:v>
                </c:pt>
                <c:pt idx="482">
                  <c:v>10.542688250000003</c:v>
                </c:pt>
                <c:pt idx="483">
                  <c:v>10.265073780000012</c:v>
                </c:pt>
                <c:pt idx="484">
                  <c:v>10.247243720000004</c:v>
                </c:pt>
                <c:pt idx="485">
                  <c:v>10.513644890000002</c:v>
                </c:pt>
                <c:pt idx="486">
                  <c:v>10.294281848000002</c:v>
                </c:pt>
                <c:pt idx="487">
                  <c:v>10.832315059999992</c:v>
                </c:pt>
                <c:pt idx="488">
                  <c:v>10.548180128000004</c:v>
                </c:pt>
                <c:pt idx="489">
                  <c:v>10.839470589999989</c:v>
                </c:pt>
                <c:pt idx="490">
                  <c:v>10.485134005000001</c:v>
                </c:pt>
                <c:pt idx="491">
                  <c:v>9.9020066100000044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8.8958638639999936</c:v>
                </c:pt>
                <c:pt idx="504">
                  <c:v>10.500266770000001</c:v>
                </c:pt>
                <c:pt idx="505">
                  <c:v>10.724640031000002</c:v>
                </c:pt>
                <c:pt idx="506">
                  <c:v>10.030078780000011</c:v>
                </c:pt>
                <c:pt idx="507">
                  <c:v>10.460088310000003</c:v>
                </c:pt>
                <c:pt idx="508">
                  <c:v>2.6426774790000005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5.7090892849999983</c:v>
                </c:pt>
                <c:pt idx="520">
                  <c:v>11.196618449999983</c:v>
                </c:pt>
                <c:pt idx="521">
                  <c:v>10.842539179999994</c:v>
                </c:pt>
                <c:pt idx="522">
                  <c:v>11.372092469999998</c:v>
                </c:pt>
                <c:pt idx="523">
                  <c:v>11.49019486000002</c:v>
                </c:pt>
                <c:pt idx="524">
                  <c:v>10.817365810000009</c:v>
                </c:pt>
                <c:pt idx="525">
                  <c:v>10.862104480000008</c:v>
                </c:pt>
                <c:pt idx="526">
                  <c:v>11.250311289999997</c:v>
                </c:pt>
                <c:pt idx="527">
                  <c:v>11.308434479999997</c:v>
                </c:pt>
                <c:pt idx="528">
                  <c:v>11.611840619999988</c:v>
                </c:pt>
                <c:pt idx="529">
                  <c:v>10.898788880000005</c:v>
                </c:pt>
                <c:pt idx="530">
                  <c:v>11.317622429999988</c:v>
                </c:pt>
                <c:pt idx="531">
                  <c:v>10.885741540000009</c:v>
                </c:pt>
                <c:pt idx="532">
                  <c:v>0.95354615099999951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7.8864732080000008</c:v>
                </c:pt>
                <c:pt idx="544">
                  <c:v>11.308979850000018</c:v>
                </c:pt>
                <c:pt idx="545">
                  <c:v>11.358329569999999</c:v>
                </c:pt>
                <c:pt idx="546">
                  <c:v>11.245526209999994</c:v>
                </c:pt>
                <c:pt idx="547">
                  <c:v>11.258394809999995</c:v>
                </c:pt>
                <c:pt idx="548">
                  <c:v>11.23744172</c:v>
                </c:pt>
                <c:pt idx="549">
                  <c:v>10.960964270000012</c:v>
                </c:pt>
                <c:pt idx="550">
                  <c:v>12.211146399999997</c:v>
                </c:pt>
                <c:pt idx="551">
                  <c:v>10.877501399999996</c:v>
                </c:pt>
                <c:pt idx="552">
                  <c:v>11.485126299999999</c:v>
                </c:pt>
                <c:pt idx="553">
                  <c:v>11.115635999999991</c:v>
                </c:pt>
                <c:pt idx="554">
                  <c:v>10.868336809999992</c:v>
                </c:pt>
                <c:pt idx="555">
                  <c:v>8.7073076999999959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9.6159703889999992</c:v>
                </c:pt>
                <c:pt idx="568">
                  <c:v>10.715948880999994</c:v>
                </c:pt>
                <c:pt idx="569">
                  <c:v>10.67111192</c:v>
                </c:pt>
                <c:pt idx="570">
                  <c:v>11.096244029999983</c:v>
                </c:pt>
                <c:pt idx="571">
                  <c:v>10.540541400000011</c:v>
                </c:pt>
                <c:pt idx="572">
                  <c:v>10.667804249999993</c:v>
                </c:pt>
                <c:pt idx="573">
                  <c:v>10.738769016999992</c:v>
                </c:pt>
                <c:pt idx="574">
                  <c:v>10.458116520000011</c:v>
                </c:pt>
                <c:pt idx="575">
                  <c:v>10.757128210000003</c:v>
                </c:pt>
                <c:pt idx="576">
                  <c:v>10.682600139999996</c:v>
                </c:pt>
                <c:pt idx="577">
                  <c:v>10.781549752000002</c:v>
                </c:pt>
                <c:pt idx="578">
                  <c:v>10.752057779999996</c:v>
                </c:pt>
                <c:pt idx="579">
                  <c:v>5.9702765050000028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1.9371867990000011</c:v>
                </c:pt>
                <c:pt idx="591">
                  <c:v>10.810112501000013</c:v>
                </c:pt>
                <c:pt idx="592">
                  <c:v>1.9208193280000014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</c:v>
                </c:pt>
                <c:pt idx="601">
                  <c:v>0</c:v>
                </c:pt>
                <c:pt idx="602">
                  <c:v>0</c:v>
                </c:pt>
                <c:pt idx="603">
                  <c:v>6.7758663039999982</c:v>
                </c:pt>
                <c:pt idx="604">
                  <c:v>10.933223899999994</c:v>
                </c:pt>
                <c:pt idx="605">
                  <c:v>11.022628300000013</c:v>
                </c:pt>
                <c:pt idx="606">
                  <c:v>11.251918080000005</c:v>
                </c:pt>
                <c:pt idx="607">
                  <c:v>10.853073910000004</c:v>
                </c:pt>
                <c:pt idx="608">
                  <c:v>11.504639680000004</c:v>
                </c:pt>
                <c:pt idx="609">
                  <c:v>10.585492601999988</c:v>
                </c:pt>
                <c:pt idx="610">
                  <c:v>11.20709501</c:v>
                </c:pt>
                <c:pt idx="611">
                  <c:v>11.160316370000004</c:v>
                </c:pt>
                <c:pt idx="612">
                  <c:v>11.061452589999989</c:v>
                </c:pt>
                <c:pt idx="613">
                  <c:v>11.138653000000001</c:v>
                </c:pt>
                <c:pt idx="614">
                  <c:v>10.939709339000011</c:v>
                </c:pt>
                <c:pt idx="615">
                  <c:v>11.086435160000008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8.1214594739999981</c:v>
                </c:pt>
                <c:pt idx="628">
                  <c:v>11.472905590000012</c:v>
                </c:pt>
                <c:pt idx="629">
                  <c:v>11.008544729999992</c:v>
                </c:pt>
                <c:pt idx="630">
                  <c:v>11.398424540000009</c:v>
                </c:pt>
                <c:pt idx="631">
                  <c:v>10.715275109999993</c:v>
                </c:pt>
                <c:pt idx="632">
                  <c:v>11.42094090999999</c:v>
                </c:pt>
                <c:pt idx="633">
                  <c:v>12.058069499999995</c:v>
                </c:pt>
                <c:pt idx="634">
                  <c:v>10.566342499999994</c:v>
                </c:pt>
                <c:pt idx="635">
                  <c:v>11.057694860000003</c:v>
                </c:pt>
                <c:pt idx="636">
                  <c:v>11.093440499999986</c:v>
                </c:pt>
                <c:pt idx="637">
                  <c:v>11.9389599</c:v>
                </c:pt>
                <c:pt idx="638">
                  <c:v>11.447640699999997</c:v>
                </c:pt>
                <c:pt idx="639">
                  <c:v>7.4758195419999973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0.5225879065000002</c:v>
                </c:pt>
                <c:pt idx="651">
                  <c:v>11.038950400000001</c:v>
                </c:pt>
                <c:pt idx="652">
                  <c:v>10.369261262999995</c:v>
                </c:pt>
                <c:pt idx="653">
                  <c:v>10.513640400000005</c:v>
                </c:pt>
                <c:pt idx="654">
                  <c:v>10.493018549999995</c:v>
                </c:pt>
                <c:pt idx="655">
                  <c:v>10.477731230000002</c:v>
                </c:pt>
                <c:pt idx="656">
                  <c:v>10.926374189999999</c:v>
                </c:pt>
                <c:pt idx="657">
                  <c:v>10.169445685999996</c:v>
                </c:pt>
                <c:pt idx="658">
                  <c:v>10.667079989999991</c:v>
                </c:pt>
                <c:pt idx="659">
                  <c:v>10.597095361000006</c:v>
                </c:pt>
                <c:pt idx="660">
                  <c:v>10.647352201999993</c:v>
                </c:pt>
                <c:pt idx="661">
                  <c:v>10.557550063000001</c:v>
                </c:pt>
                <c:pt idx="662">
                  <c:v>10.276040486000005</c:v>
                </c:pt>
                <c:pt idx="663">
                  <c:v>0.45609162180000001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7.8679847550000046</c:v>
                </c:pt>
                <c:pt idx="675">
                  <c:v>10.567525033000003</c:v>
                </c:pt>
                <c:pt idx="676">
                  <c:v>11.138119288999993</c:v>
                </c:pt>
                <c:pt idx="677">
                  <c:v>10.799516826000003</c:v>
                </c:pt>
                <c:pt idx="678">
                  <c:v>10.989150454000008</c:v>
                </c:pt>
                <c:pt idx="679">
                  <c:v>10.88396782299999</c:v>
                </c:pt>
                <c:pt idx="680">
                  <c:v>10.969032301999997</c:v>
                </c:pt>
                <c:pt idx="681">
                  <c:v>11.031710472999988</c:v>
                </c:pt>
                <c:pt idx="682">
                  <c:v>11.070705506000008</c:v>
                </c:pt>
                <c:pt idx="683">
                  <c:v>10.864595943000001</c:v>
                </c:pt>
                <c:pt idx="684">
                  <c:v>11.026203062999999</c:v>
                </c:pt>
                <c:pt idx="685">
                  <c:v>10.989286060000001</c:v>
                </c:pt>
                <c:pt idx="686">
                  <c:v>8.487054858999997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10.801486840000001</c:v>
                </c:pt>
                <c:pt idx="699">
                  <c:v>10.829355899999999</c:v>
                </c:pt>
                <c:pt idx="700">
                  <c:v>11.116050630000002</c:v>
                </c:pt>
                <c:pt idx="701">
                  <c:v>10.940269714000003</c:v>
                </c:pt>
                <c:pt idx="702">
                  <c:v>11.094596810000006</c:v>
                </c:pt>
                <c:pt idx="703">
                  <c:v>11.029149779999997</c:v>
                </c:pt>
                <c:pt idx="704">
                  <c:v>11.356737480000001</c:v>
                </c:pt>
                <c:pt idx="705">
                  <c:v>10.732196350000004</c:v>
                </c:pt>
                <c:pt idx="706">
                  <c:v>11.555227629999996</c:v>
                </c:pt>
                <c:pt idx="707">
                  <c:v>10.97039893</c:v>
                </c:pt>
                <c:pt idx="708">
                  <c:v>10.762354310000005</c:v>
                </c:pt>
                <c:pt idx="709">
                  <c:v>10.895855519999996</c:v>
                </c:pt>
                <c:pt idx="710">
                  <c:v>6.0354040089999943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</c:v>
                </c:pt>
                <c:pt idx="721">
                  <c:v>1.9303239869999989</c:v>
                </c:pt>
                <c:pt idx="722">
                  <c:v>10.375333772999992</c:v>
                </c:pt>
                <c:pt idx="723">
                  <c:v>10.476971796999999</c:v>
                </c:pt>
                <c:pt idx="724">
                  <c:v>10.476771857000003</c:v>
                </c:pt>
                <c:pt idx="725">
                  <c:v>10.455354263999997</c:v>
                </c:pt>
                <c:pt idx="726">
                  <c:v>10.731301998000005</c:v>
                </c:pt>
                <c:pt idx="727">
                  <c:v>10.469833967999998</c:v>
                </c:pt>
                <c:pt idx="728">
                  <c:v>10.562462477999999</c:v>
                </c:pt>
                <c:pt idx="729">
                  <c:v>10.599162670000011</c:v>
                </c:pt>
                <c:pt idx="730">
                  <c:v>2.3989389990000021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6.1975388890000014</c:v>
                </c:pt>
                <c:pt idx="742">
                  <c:v>10.632099973000003</c:v>
                </c:pt>
                <c:pt idx="743">
                  <c:v>10.466858194000002</c:v>
                </c:pt>
                <c:pt idx="744">
                  <c:v>10.992670360999998</c:v>
                </c:pt>
                <c:pt idx="745">
                  <c:v>10.652441113000004</c:v>
                </c:pt>
                <c:pt idx="746">
                  <c:v>10.544118196999998</c:v>
                </c:pt>
                <c:pt idx="747">
                  <c:v>10.763401167999991</c:v>
                </c:pt>
                <c:pt idx="748">
                  <c:v>10.995157082000006</c:v>
                </c:pt>
                <c:pt idx="749">
                  <c:v>10.801776505000001</c:v>
                </c:pt>
                <c:pt idx="750">
                  <c:v>10.855795974000003</c:v>
                </c:pt>
                <c:pt idx="751">
                  <c:v>11.115049069999989</c:v>
                </c:pt>
                <c:pt idx="752">
                  <c:v>10.797907048999994</c:v>
                </c:pt>
                <c:pt idx="753">
                  <c:v>10.863266481999993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7.8015763329999981</c:v>
                </c:pt>
                <c:pt idx="766">
                  <c:v>11.189728030000003</c:v>
                </c:pt>
                <c:pt idx="767">
                  <c:v>10.722858048999997</c:v>
                </c:pt>
                <c:pt idx="768">
                  <c:v>10.948279959999994</c:v>
                </c:pt>
                <c:pt idx="769">
                  <c:v>11.167149266999997</c:v>
                </c:pt>
                <c:pt idx="770">
                  <c:v>11.780491990000012</c:v>
                </c:pt>
                <c:pt idx="771">
                  <c:v>10.864354490000004</c:v>
                </c:pt>
                <c:pt idx="772">
                  <c:v>11.023890519999991</c:v>
                </c:pt>
                <c:pt idx="773">
                  <c:v>10.998133429000006</c:v>
                </c:pt>
                <c:pt idx="774">
                  <c:v>11.330121220000001</c:v>
                </c:pt>
                <c:pt idx="775">
                  <c:v>10.400552186000002</c:v>
                </c:pt>
                <c:pt idx="776">
                  <c:v>10.911801228</c:v>
                </c:pt>
                <c:pt idx="777">
                  <c:v>7.8391859650000022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0.37929238270000015</c:v>
                </c:pt>
                <c:pt idx="789">
                  <c:v>11.276661559999994</c:v>
                </c:pt>
                <c:pt idx="790">
                  <c:v>10.742515468000001</c:v>
                </c:pt>
                <c:pt idx="791">
                  <c:v>10.252743666999999</c:v>
                </c:pt>
                <c:pt idx="792">
                  <c:v>10.955700606999999</c:v>
                </c:pt>
                <c:pt idx="793">
                  <c:v>10.676781709000005</c:v>
                </c:pt>
                <c:pt idx="794">
                  <c:v>10.586369346999994</c:v>
                </c:pt>
                <c:pt idx="795">
                  <c:v>10.420517710999995</c:v>
                </c:pt>
                <c:pt idx="796">
                  <c:v>10.731832813999995</c:v>
                </c:pt>
                <c:pt idx="797">
                  <c:v>1.6753328349999994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6.6704270870000002</c:v>
                </c:pt>
                <c:pt idx="809">
                  <c:v>11.155351348999998</c:v>
                </c:pt>
                <c:pt idx="810">
                  <c:v>11.37629473699999</c:v>
                </c:pt>
                <c:pt idx="811">
                  <c:v>11.228252998999997</c:v>
                </c:pt>
                <c:pt idx="812">
                  <c:v>11.489193529000008</c:v>
                </c:pt>
                <c:pt idx="813">
                  <c:v>11.289976910000004</c:v>
                </c:pt>
                <c:pt idx="814">
                  <c:v>11.243213870000009</c:v>
                </c:pt>
                <c:pt idx="815">
                  <c:v>11.370123926999991</c:v>
                </c:pt>
                <c:pt idx="816">
                  <c:v>11.54961641500001</c:v>
                </c:pt>
                <c:pt idx="817">
                  <c:v>11.76574759799999</c:v>
                </c:pt>
                <c:pt idx="818">
                  <c:v>11.438695284</c:v>
                </c:pt>
                <c:pt idx="819">
                  <c:v>11.307827882000003</c:v>
                </c:pt>
                <c:pt idx="820">
                  <c:v>10.918917455999999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9.9671973869999899</c:v>
                </c:pt>
                <c:pt idx="833">
                  <c:v>11.350722611999991</c:v>
                </c:pt>
                <c:pt idx="834">
                  <c:v>11.276812059999996</c:v>
                </c:pt>
                <c:pt idx="835">
                  <c:v>11.723601965999993</c:v>
                </c:pt>
                <c:pt idx="836">
                  <c:v>11.913970469999995</c:v>
                </c:pt>
                <c:pt idx="837">
                  <c:v>11.739359926000001</c:v>
                </c:pt>
                <c:pt idx="838">
                  <c:v>11.005538795000005</c:v>
                </c:pt>
                <c:pt idx="839">
                  <c:v>11.603101645000008</c:v>
                </c:pt>
                <c:pt idx="840">
                  <c:v>11.499865117000013</c:v>
                </c:pt>
                <c:pt idx="841">
                  <c:v>11.518198070999992</c:v>
                </c:pt>
                <c:pt idx="842">
                  <c:v>10.910449128000014</c:v>
                </c:pt>
                <c:pt idx="843">
                  <c:v>10.834827776000001</c:v>
                </c:pt>
                <c:pt idx="844">
                  <c:v>7.9973329599999996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0.4926154628999998</c:v>
                </c:pt>
                <c:pt idx="856">
                  <c:v>11.464019459000006</c:v>
                </c:pt>
                <c:pt idx="857">
                  <c:v>10.538962451000014</c:v>
                </c:pt>
                <c:pt idx="858">
                  <c:v>11.424380502000012</c:v>
                </c:pt>
                <c:pt idx="859">
                  <c:v>11.546419263000002</c:v>
                </c:pt>
                <c:pt idx="860">
                  <c:v>10.811711266000005</c:v>
                </c:pt>
                <c:pt idx="861">
                  <c:v>4.9980090430000024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3.7799365850000024</c:v>
                </c:pt>
                <c:pt idx="873">
                  <c:v>11.529656465</c:v>
                </c:pt>
                <c:pt idx="874">
                  <c:v>11.632305394000003</c:v>
                </c:pt>
                <c:pt idx="875">
                  <c:v>11.420012088999993</c:v>
                </c:pt>
                <c:pt idx="876">
                  <c:v>11.411280314999992</c:v>
                </c:pt>
                <c:pt idx="877">
                  <c:v>11.605444844999996</c:v>
                </c:pt>
                <c:pt idx="878">
                  <c:v>11.371645654999996</c:v>
                </c:pt>
                <c:pt idx="879">
                  <c:v>11.661156609000001</c:v>
                </c:pt>
                <c:pt idx="880">
                  <c:v>11.874615071999996</c:v>
                </c:pt>
                <c:pt idx="881">
                  <c:v>11.626829563999992</c:v>
                </c:pt>
                <c:pt idx="882">
                  <c:v>11.926335361000003</c:v>
                </c:pt>
                <c:pt idx="883">
                  <c:v>11.126373168000017</c:v>
                </c:pt>
                <c:pt idx="884">
                  <c:v>11.636456054999993</c:v>
                </c:pt>
                <c:pt idx="885">
                  <c:v>2.390886371000001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6.2071844290000016</c:v>
                </c:pt>
                <c:pt idx="897">
                  <c:v>11.721795422</c:v>
                </c:pt>
                <c:pt idx="898">
                  <c:v>11.654393142999991</c:v>
                </c:pt>
                <c:pt idx="899">
                  <c:v>11.695014479000005</c:v>
                </c:pt>
                <c:pt idx="900">
                  <c:v>12.366793664999998</c:v>
                </c:pt>
                <c:pt idx="901">
                  <c:v>10.932848407999998</c:v>
                </c:pt>
                <c:pt idx="902">
                  <c:v>11.460967660999996</c:v>
                </c:pt>
                <c:pt idx="903">
                  <c:v>11.995187651000002</c:v>
                </c:pt>
                <c:pt idx="904">
                  <c:v>11.108947083000002</c:v>
                </c:pt>
                <c:pt idx="905">
                  <c:v>11.184938539000003</c:v>
                </c:pt>
                <c:pt idx="906">
                  <c:v>11.203812764999986</c:v>
                </c:pt>
                <c:pt idx="907">
                  <c:v>11.031592247000008</c:v>
                </c:pt>
                <c:pt idx="908">
                  <c:v>11.366394830000017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8.8918041600000048</c:v>
                </c:pt>
                <c:pt idx="921">
                  <c:v>11.719698365000003</c:v>
                </c:pt>
                <c:pt idx="922">
                  <c:v>8.3346364419999937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11.55812426000001</c:v>
                </c:pt>
                <c:pt idx="935">
                  <c:v>11.615469521000007</c:v>
                </c:pt>
                <c:pt idx="936">
                  <c:v>11.215822329000012</c:v>
                </c:pt>
                <c:pt idx="937">
                  <c:v>11.686657447999997</c:v>
                </c:pt>
                <c:pt idx="938">
                  <c:v>11.440568507999997</c:v>
                </c:pt>
                <c:pt idx="939">
                  <c:v>11.537694769000003</c:v>
                </c:pt>
                <c:pt idx="940">
                  <c:v>11.996953141000013</c:v>
                </c:pt>
                <c:pt idx="941">
                  <c:v>11.484444954999999</c:v>
                </c:pt>
                <c:pt idx="942">
                  <c:v>11.74598592299999</c:v>
                </c:pt>
                <c:pt idx="943">
                  <c:v>11.875336822000012</c:v>
                </c:pt>
                <c:pt idx="944">
                  <c:v>11.602527214</c:v>
                </c:pt>
                <c:pt idx="945">
                  <c:v>11.878355831000006</c:v>
                </c:pt>
                <c:pt idx="946">
                  <c:v>6.5195074000000055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2.0535662391000002</c:v>
                </c:pt>
                <c:pt idx="958">
                  <c:v>11.968136902999994</c:v>
                </c:pt>
                <c:pt idx="959">
                  <c:v>10.956247190000003</c:v>
                </c:pt>
                <c:pt idx="960">
                  <c:v>12.481006342000001</c:v>
                </c:pt>
                <c:pt idx="961">
                  <c:v>12.213927634000003</c:v>
                </c:pt>
                <c:pt idx="962">
                  <c:v>10.746750378999998</c:v>
                </c:pt>
                <c:pt idx="963">
                  <c:v>11.303453861000001</c:v>
                </c:pt>
                <c:pt idx="964">
                  <c:v>11.111537236000011</c:v>
                </c:pt>
                <c:pt idx="965">
                  <c:v>11.476015102999996</c:v>
                </c:pt>
                <c:pt idx="966">
                  <c:v>11.482673719000006</c:v>
                </c:pt>
                <c:pt idx="967">
                  <c:v>11.452394993000002</c:v>
                </c:pt>
                <c:pt idx="968">
                  <c:v>11.530248115999997</c:v>
                </c:pt>
                <c:pt idx="969">
                  <c:v>11.348330074999994</c:v>
                </c:pt>
                <c:pt idx="970">
                  <c:v>0.85221888679999935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8.3296870700000003</c:v>
                </c:pt>
                <c:pt idx="982">
                  <c:v>11.653346494999989</c:v>
                </c:pt>
                <c:pt idx="983">
                  <c:v>11.577280360000005</c:v>
                </c:pt>
                <c:pt idx="984">
                  <c:v>11.963601911999984</c:v>
                </c:pt>
                <c:pt idx="985">
                  <c:v>11.344919171999996</c:v>
                </c:pt>
                <c:pt idx="986">
                  <c:v>11.694940797999999</c:v>
                </c:pt>
                <c:pt idx="987">
                  <c:v>11.646719994000005</c:v>
                </c:pt>
                <c:pt idx="988">
                  <c:v>12.130841322</c:v>
                </c:pt>
                <c:pt idx="989">
                  <c:v>11.719318541000005</c:v>
                </c:pt>
                <c:pt idx="990">
                  <c:v>11.942308399999995</c:v>
                </c:pt>
                <c:pt idx="991">
                  <c:v>12.314883341000005</c:v>
                </c:pt>
                <c:pt idx="992">
                  <c:v>11.378686332999978</c:v>
                </c:pt>
                <c:pt idx="993">
                  <c:v>9.8133225929999899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10.597287737000006</c:v>
                </c:pt>
                <c:pt idx="1006">
                  <c:v>12.068715481000002</c:v>
                </c:pt>
                <c:pt idx="1007">
                  <c:v>11.176010848999997</c:v>
                </c:pt>
                <c:pt idx="1008">
                  <c:v>12.101662964000004</c:v>
                </c:pt>
                <c:pt idx="1009">
                  <c:v>11.685620917</c:v>
                </c:pt>
                <c:pt idx="1010">
                  <c:v>12.028409968999998</c:v>
                </c:pt>
                <c:pt idx="1011">
                  <c:v>11.560910622000003</c:v>
                </c:pt>
                <c:pt idx="1012">
                  <c:v>11.401982954000001</c:v>
                </c:pt>
                <c:pt idx="1013">
                  <c:v>11.689690121999996</c:v>
                </c:pt>
                <c:pt idx="1014">
                  <c:v>5.1970296229999979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3.545706286999998</c:v>
                </c:pt>
                <c:pt idx="1026">
                  <c:v>11.61615736600001</c:v>
                </c:pt>
                <c:pt idx="1027">
                  <c:v>11.849303365000008</c:v>
                </c:pt>
                <c:pt idx="1028">
                  <c:v>11.94470423600001</c:v>
                </c:pt>
                <c:pt idx="1029">
                  <c:v>11.616362947000004</c:v>
                </c:pt>
                <c:pt idx="1030">
                  <c:v>12.063388155999998</c:v>
                </c:pt>
                <c:pt idx="1031">
                  <c:v>12.265892467</c:v>
                </c:pt>
                <c:pt idx="1032">
                  <c:v>11.79102075300001</c:v>
                </c:pt>
                <c:pt idx="1033">
                  <c:v>11.931630492999997</c:v>
                </c:pt>
                <c:pt idx="1034">
                  <c:v>11.99923409699999</c:v>
                </c:pt>
                <c:pt idx="1035">
                  <c:v>11.707006353000002</c:v>
                </c:pt>
                <c:pt idx="1036">
                  <c:v>11.774931412000004</c:v>
                </c:pt>
                <c:pt idx="1037">
                  <c:v>11.668645387000002</c:v>
                </c:pt>
                <c:pt idx="1038">
                  <c:v>3.4587341679999994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5.4903092309999959</c:v>
                </c:pt>
                <c:pt idx="1050">
                  <c:v>11.873833838999985</c:v>
                </c:pt>
                <c:pt idx="1051">
                  <c:v>11.789752622999991</c:v>
                </c:pt>
                <c:pt idx="1052">
                  <c:v>11.371274138999997</c:v>
                </c:pt>
                <c:pt idx="1053">
                  <c:v>11.668823433999989</c:v>
                </c:pt>
                <c:pt idx="1054">
                  <c:v>11.687296791999984</c:v>
                </c:pt>
                <c:pt idx="1055">
                  <c:v>0.52204352650000052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9.1135586930000105</c:v>
                </c:pt>
                <c:pt idx="1067">
                  <c:v>12.093599889999993</c:v>
                </c:pt>
                <c:pt idx="1068">
                  <c:v>11.867135713000005</c:v>
                </c:pt>
                <c:pt idx="1069">
                  <c:v>12.001328608999994</c:v>
                </c:pt>
                <c:pt idx="1070">
                  <c:v>12.084999729</c:v>
                </c:pt>
                <c:pt idx="1071">
                  <c:v>11.960157407000011</c:v>
                </c:pt>
                <c:pt idx="1072">
                  <c:v>12.067894906999994</c:v>
                </c:pt>
                <c:pt idx="1073">
                  <c:v>11.868735409999998</c:v>
                </c:pt>
                <c:pt idx="1074">
                  <c:v>11.609235278999996</c:v>
                </c:pt>
                <c:pt idx="1075">
                  <c:v>11.711432425</c:v>
                </c:pt>
                <c:pt idx="1076">
                  <c:v>11.594900580000008</c:v>
                </c:pt>
                <c:pt idx="1077">
                  <c:v>11.216796352000012</c:v>
                </c:pt>
                <c:pt idx="1078">
                  <c:v>9.1021177630000025</c:v>
                </c:pt>
                <c:pt idx="1079">
                  <c:v>0</c:v>
                </c:pt>
                <c:pt idx="1080">
                  <c:v>0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2.370376647700001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5.9817114189999971</c:v>
                </c:pt>
                <c:pt idx="1102">
                  <c:v>12.192502599999997</c:v>
                </c:pt>
                <c:pt idx="1103">
                  <c:v>11.786924084000001</c:v>
                </c:pt>
                <c:pt idx="1104">
                  <c:v>12.245234963</c:v>
                </c:pt>
                <c:pt idx="1105">
                  <c:v>11.853615014000003</c:v>
                </c:pt>
                <c:pt idx="1106">
                  <c:v>12.110834657999975</c:v>
                </c:pt>
                <c:pt idx="1107">
                  <c:v>11.345466755000002</c:v>
                </c:pt>
                <c:pt idx="1108">
                  <c:v>12.136420574000001</c:v>
                </c:pt>
                <c:pt idx="1109">
                  <c:v>11.649458664999996</c:v>
                </c:pt>
                <c:pt idx="1110">
                  <c:v>11.896602279000009</c:v>
                </c:pt>
                <c:pt idx="1111">
                  <c:v>6.4809862489999928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2.7987478289999963</c:v>
                </c:pt>
                <c:pt idx="1123">
                  <c:v>12.375709909999994</c:v>
                </c:pt>
                <c:pt idx="1124">
                  <c:v>11.721286544999996</c:v>
                </c:pt>
                <c:pt idx="1125">
                  <c:v>12.141089541999991</c:v>
                </c:pt>
                <c:pt idx="1126">
                  <c:v>11.920636565999988</c:v>
                </c:pt>
                <c:pt idx="1127">
                  <c:v>11.420396677999992</c:v>
                </c:pt>
                <c:pt idx="1128">
                  <c:v>11.689788514000007</c:v>
                </c:pt>
                <c:pt idx="1129">
                  <c:v>3.9896628552999998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4.8859857549999992</c:v>
                </c:pt>
                <c:pt idx="1141">
                  <c:v>12.689558045999995</c:v>
                </c:pt>
                <c:pt idx="1142">
                  <c:v>11.836605570000001</c:v>
                </c:pt>
                <c:pt idx="1143">
                  <c:v>11.758227457999993</c:v>
                </c:pt>
                <c:pt idx="1144">
                  <c:v>8.3893644219999945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0.99515006669999895</c:v>
                </c:pt>
                <c:pt idx="1156">
                  <c:v>7.0643582159999996</c:v>
                </c:pt>
                <c:pt idx="1157">
                  <c:v>7.0440765871000011</c:v>
                </c:pt>
                <c:pt idx="1158">
                  <c:v>0</c:v>
                </c:pt>
                <c:pt idx="1159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E6F-4525-8800-594C3A55FE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6745208"/>
        <c:axId val="756751112"/>
      </c:scatterChart>
      <c:valAx>
        <c:axId val="756745208"/>
        <c:scaling>
          <c:orientation val="minMax"/>
          <c:max val="25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[s]</a:t>
                </a:r>
              </a:p>
            </c:rich>
          </c:tx>
          <c:layout>
            <c:manualLayout>
              <c:xMode val="edge"/>
              <c:yMode val="edge"/>
              <c:x val="0.8804795422609788"/>
              <c:y val="0.911172409291026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56751112"/>
        <c:crosses val="autoZero"/>
        <c:crossBetween val="midCat"/>
      </c:valAx>
      <c:valAx>
        <c:axId val="756751112"/>
        <c:scaling>
          <c:orientation val="minMax"/>
          <c:min val="0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Integral dose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crossAx val="756745208"/>
        <c:crossesAt val="0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456763896071225"/>
          <c:y val="0.14162022258189202"/>
          <c:w val="0.76070747769126668"/>
          <c:h val="0.6985367417904199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Carbon!$C$1</c:f>
              <c:strCache>
                <c:ptCount val="1"/>
                <c:pt idx="0">
                  <c:v>   50%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Helium!$A$2:$A$513</c:f>
              <c:numCache>
                <c:formatCode>0.0</c:formatCode>
                <c:ptCount val="512"/>
                <c:pt idx="0">
                  <c:v>0</c:v>
                </c:pt>
                <c:pt idx="1">
                  <c:v>0.9765625</c:v>
                </c:pt>
                <c:pt idx="2">
                  <c:v>1.953125</c:v>
                </c:pt>
                <c:pt idx="3">
                  <c:v>2.9296875</c:v>
                </c:pt>
                <c:pt idx="4">
                  <c:v>3.90625</c:v>
                </c:pt>
                <c:pt idx="5">
                  <c:v>4.8828125</c:v>
                </c:pt>
                <c:pt idx="6">
                  <c:v>5.859375</c:v>
                </c:pt>
                <c:pt idx="7">
                  <c:v>6.8359375</c:v>
                </c:pt>
                <c:pt idx="8">
                  <c:v>7.8125</c:v>
                </c:pt>
                <c:pt idx="9">
                  <c:v>8.7890625</c:v>
                </c:pt>
                <c:pt idx="10">
                  <c:v>9.765625</c:v>
                </c:pt>
                <c:pt idx="11">
                  <c:v>10.7421875</c:v>
                </c:pt>
                <c:pt idx="12">
                  <c:v>11.71875</c:v>
                </c:pt>
                <c:pt idx="13">
                  <c:v>12.6953125</c:v>
                </c:pt>
                <c:pt idx="14">
                  <c:v>13.671875</c:v>
                </c:pt>
                <c:pt idx="15">
                  <c:v>14.6484375</c:v>
                </c:pt>
                <c:pt idx="16">
                  <c:v>15.625</c:v>
                </c:pt>
                <c:pt idx="17">
                  <c:v>16.6015625</c:v>
                </c:pt>
                <c:pt idx="18">
                  <c:v>17.578125</c:v>
                </c:pt>
                <c:pt idx="19">
                  <c:v>18.5546875</c:v>
                </c:pt>
                <c:pt idx="20">
                  <c:v>19.53125</c:v>
                </c:pt>
                <c:pt idx="21">
                  <c:v>20.5078125</c:v>
                </c:pt>
                <c:pt idx="22">
                  <c:v>21.484375</c:v>
                </c:pt>
                <c:pt idx="23">
                  <c:v>22.4609375</c:v>
                </c:pt>
                <c:pt idx="24">
                  <c:v>23.4375</c:v>
                </c:pt>
                <c:pt idx="25">
                  <c:v>24.4140625</c:v>
                </c:pt>
                <c:pt idx="26">
                  <c:v>25.390625</c:v>
                </c:pt>
                <c:pt idx="27">
                  <c:v>26.3671875</c:v>
                </c:pt>
                <c:pt idx="28">
                  <c:v>27.34375</c:v>
                </c:pt>
                <c:pt idx="29">
                  <c:v>28.3203125</c:v>
                </c:pt>
                <c:pt idx="30">
                  <c:v>29.296875</c:v>
                </c:pt>
                <c:pt idx="31">
                  <c:v>30.2734375</c:v>
                </c:pt>
                <c:pt idx="32">
                  <c:v>31.25</c:v>
                </c:pt>
                <c:pt idx="33">
                  <c:v>32.2265625</c:v>
                </c:pt>
                <c:pt idx="34">
                  <c:v>33.203125</c:v>
                </c:pt>
                <c:pt idx="35">
                  <c:v>34.1796875</c:v>
                </c:pt>
                <c:pt idx="36">
                  <c:v>35.15625</c:v>
                </c:pt>
                <c:pt idx="37">
                  <c:v>36.1328125</c:v>
                </c:pt>
                <c:pt idx="38">
                  <c:v>37.109375</c:v>
                </c:pt>
                <c:pt idx="39">
                  <c:v>38.0859375</c:v>
                </c:pt>
                <c:pt idx="40">
                  <c:v>39.0625</c:v>
                </c:pt>
                <c:pt idx="41">
                  <c:v>40.0390625</c:v>
                </c:pt>
                <c:pt idx="42">
                  <c:v>41.015625</c:v>
                </c:pt>
                <c:pt idx="43">
                  <c:v>41.9921875</c:v>
                </c:pt>
                <c:pt idx="44">
                  <c:v>42.96875</c:v>
                </c:pt>
                <c:pt idx="45">
                  <c:v>43.9453125</c:v>
                </c:pt>
                <c:pt idx="46">
                  <c:v>44.921875</c:v>
                </c:pt>
                <c:pt idx="47">
                  <c:v>45.8984375</c:v>
                </c:pt>
                <c:pt idx="48">
                  <c:v>46.875</c:v>
                </c:pt>
                <c:pt idx="49">
                  <c:v>47.8515625</c:v>
                </c:pt>
                <c:pt idx="50">
                  <c:v>48.828125</c:v>
                </c:pt>
                <c:pt idx="51">
                  <c:v>49.8046875</c:v>
                </c:pt>
                <c:pt idx="52">
                  <c:v>50.78125</c:v>
                </c:pt>
                <c:pt idx="53">
                  <c:v>51.7578125</c:v>
                </c:pt>
                <c:pt idx="54">
                  <c:v>52.734375</c:v>
                </c:pt>
                <c:pt idx="55">
                  <c:v>53.7109375</c:v>
                </c:pt>
                <c:pt idx="56">
                  <c:v>54.6875</c:v>
                </c:pt>
                <c:pt idx="57">
                  <c:v>55.6640625</c:v>
                </c:pt>
                <c:pt idx="58">
                  <c:v>56.640625</c:v>
                </c:pt>
                <c:pt idx="59">
                  <c:v>57.6171875</c:v>
                </c:pt>
                <c:pt idx="60">
                  <c:v>58.59375</c:v>
                </c:pt>
                <c:pt idx="61">
                  <c:v>59.5703125</c:v>
                </c:pt>
                <c:pt idx="62">
                  <c:v>60.546875</c:v>
                </c:pt>
                <c:pt idx="63">
                  <c:v>61.5234375</c:v>
                </c:pt>
                <c:pt idx="64">
                  <c:v>62.5</c:v>
                </c:pt>
                <c:pt idx="65">
                  <c:v>63.4765625</c:v>
                </c:pt>
                <c:pt idx="66">
                  <c:v>64.453125</c:v>
                </c:pt>
                <c:pt idx="67">
                  <c:v>65.4296875</c:v>
                </c:pt>
                <c:pt idx="68">
                  <c:v>66.40625</c:v>
                </c:pt>
                <c:pt idx="69">
                  <c:v>67.3828125</c:v>
                </c:pt>
                <c:pt idx="70">
                  <c:v>68.359375</c:v>
                </c:pt>
                <c:pt idx="71">
                  <c:v>69.3359375</c:v>
                </c:pt>
                <c:pt idx="72">
                  <c:v>70.3125</c:v>
                </c:pt>
                <c:pt idx="73">
                  <c:v>71.2890625</c:v>
                </c:pt>
                <c:pt idx="74">
                  <c:v>72.265625</c:v>
                </c:pt>
                <c:pt idx="75">
                  <c:v>73.2421875</c:v>
                </c:pt>
                <c:pt idx="76">
                  <c:v>74.21875</c:v>
                </c:pt>
                <c:pt idx="77">
                  <c:v>75.1953125</c:v>
                </c:pt>
                <c:pt idx="78">
                  <c:v>76.171875</c:v>
                </c:pt>
                <c:pt idx="79">
                  <c:v>77.1484375</c:v>
                </c:pt>
                <c:pt idx="80">
                  <c:v>78.125</c:v>
                </c:pt>
                <c:pt idx="81">
                  <c:v>79.1015625</c:v>
                </c:pt>
                <c:pt idx="82">
                  <c:v>80.078125</c:v>
                </c:pt>
                <c:pt idx="83">
                  <c:v>81.0546875</c:v>
                </c:pt>
                <c:pt idx="84">
                  <c:v>82.03125</c:v>
                </c:pt>
                <c:pt idx="85">
                  <c:v>83.0078125</c:v>
                </c:pt>
                <c:pt idx="86">
                  <c:v>83.984375</c:v>
                </c:pt>
                <c:pt idx="87">
                  <c:v>84.9609375</c:v>
                </c:pt>
                <c:pt idx="88">
                  <c:v>85.9375</c:v>
                </c:pt>
                <c:pt idx="89">
                  <c:v>86.9140625</c:v>
                </c:pt>
                <c:pt idx="90">
                  <c:v>87.890625</c:v>
                </c:pt>
                <c:pt idx="91">
                  <c:v>88.8671875</c:v>
                </c:pt>
                <c:pt idx="92">
                  <c:v>89.84375</c:v>
                </c:pt>
                <c:pt idx="93">
                  <c:v>90.8203125</c:v>
                </c:pt>
                <c:pt idx="94">
                  <c:v>91.796875</c:v>
                </c:pt>
                <c:pt idx="95">
                  <c:v>92.7734375</c:v>
                </c:pt>
                <c:pt idx="96">
                  <c:v>93.75</c:v>
                </c:pt>
                <c:pt idx="97">
                  <c:v>94.7265625</c:v>
                </c:pt>
                <c:pt idx="98">
                  <c:v>95.703125</c:v>
                </c:pt>
                <c:pt idx="99">
                  <c:v>96.6796875</c:v>
                </c:pt>
                <c:pt idx="100">
                  <c:v>97.65625</c:v>
                </c:pt>
                <c:pt idx="101">
                  <c:v>98.6328125</c:v>
                </c:pt>
                <c:pt idx="102">
                  <c:v>99.609375</c:v>
                </c:pt>
                <c:pt idx="103">
                  <c:v>100.5859375</c:v>
                </c:pt>
                <c:pt idx="104">
                  <c:v>101.5625</c:v>
                </c:pt>
                <c:pt idx="105">
                  <c:v>102.5390625</c:v>
                </c:pt>
                <c:pt idx="106">
                  <c:v>103.515625</c:v>
                </c:pt>
                <c:pt idx="107">
                  <c:v>104.4921875</c:v>
                </c:pt>
                <c:pt idx="108">
                  <c:v>105.46875</c:v>
                </c:pt>
                <c:pt idx="109">
                  <c:v>106.4453125</c:v>
                </c:pt>
                <c:pt idx="110">
                  <c:v>107.421875</c:v>
                </c:pt>
                <c:pt idx="111">
                  <c:v>108.3984375</c:v>
                </c:pt>
                <c:pt idx="112">
                  <c:v>109.375</c:v>
                </c:pt>
                <c:pt idx="113">
                  <c:v>110.3515625</c:v>
                </c:pt>
                <c:pt idx="114">
                  <c:v>111.328125</c:v>
                </c:pt>
                <c:pt idx="115">
                  <c:v>112.3046875</c:v>
                </c:pt>
                <c:pt idx="116">
                  <c:v>113.28125</c:v>
                </c:pt>
                <c:pt idx="117">
                  <c:v>114.2578125</c:v>
                </c:pt>
                <c:pt idx="118">
                  <c:v>115.234375</c:v>
                </c:pt>
                <c:pt idx="119">
                  <c:v>116.2109375</c:v>
                </c:pt>
                <c:pt idx="120">
                  <c:v>117.1875</c:v>
                </c:pt>
                <c:pt idx="121">
                  <c:v>118.1640625</c:v>
                </c:pt>
                <c:pt idx="122">
                  <c:v>119.140625</c:v>
                </c:pt>
                <c:pt idx="123">
                  <c:v>120.1171875</c:v>
                </c:pt>
                <c:pt idx="124">
                  <c:v>121.09375</c:v>
                </c:pt>
                <c:pt idx="125">
                  <c:v>122.0703125</c:v>
                </c:pt>
                <c:pt idx="126">
                  <c:v>123.046875</c:v>
                </c:pt>
                <c:pt idx="127">
                  <c:v>124.0234375</c:v>
                </c:pt>
                <c:pt idx="128">
                  <c:v>125</c:v>
                </c:pt>
                <c:pt idx="129">
                  <c:v>125.9765625</c:v>
                </c:pt>
                <c:pt idx="130">
                  <c:v>126.953125</c:v>
                </c:pt>
                <c:pt idx="131">
                  <c:v>127.9296875</c:v>
                </c:pt>
                <c:pt idx="132">
                  <c:v>128.90625</c:v>
                </c:pt>
                <c:pt idx="133">
                  <c:v>129.8828125</c:v>
                </c:pt>
                <c:pt idx="134">
                  <c:v>130.859375</c:v>
                </c:pt>
                <c:pt idx="135">
                  <c:v>131.8359375</c:v>
                </c:pt>
                <c:pt idx="136">
                  <c:v>132.8125</c:v>
                </c:pt>
                <c:pt idx="137">
                  <c:v>133.7890625</c:v>
                </c:pt>
                <c:pt idx="138">
                  <c:v>134.765625</c:v>
                </c:pt>
                <c:pt idx="139">
                  <c:v>135.7421875</c:v>
                </c:pt>
                <c:pt idx="140">
                  <c:v>136.71875</c:v>
                </c:pt>
                <c:pt idx="141">
                  <c:v>137.6953125</c:v>
                </c:pt>
                <c:pt idx="142">
                  <c:v>138.671875</c:v>
                </c:pt>
                <c:pt idx="143">
                  <c:v>139.6484375</c:v>
                </c:pt>
                <c:pt idx="144">
                  <c:v>140.625</c:v>
                </c:pt>
                <c:pt idx="145">
                  <c:v>141.6015625</c:v>
                </c:pt>
                <c:pt idx="146">
                  <c:v>142.578125</c:v>
                </c:pt>
                <c:pt idx="147">
                  <c:v>143.5546875</c:v>
                </c:pt>
                <c:pt idx="148">
                  <c:v>144.53125</c:v>
                </c:pt>
                <c:pt idx="149">
                  <c:v>145.5078125</c:v>
                </c:pt>
                <c:pt idx="150">
                  <c:v>146.484375</c:v>
                </c:pt>
                <c:pt idx="151">
                  <c:v>147.4609375</c:v>
                </c:pt>
                <c:pt idx="152">
                  <c:v>148.4375</c:v>
                </c:pt>
                <c:pt idx="153">
                  <c:v>149.4140625</c:v>
                </c:pt>
                <c:pt idx="154">
                  <c:v>150.390625</c:v>
                </c:pt>
                <c:pt idx="155">
                  <c:v>151.3671875</c:v>
                </c:pt>
                <c:pt idx="156">
                  <c:v>152.34375</c:v>
                </c:pt>
                <c:pt idx="157">
                  <c:v>153.3203125</c:v>
                </c:pt>
                <c:pt idx="158">
                  <c:v>154.296875</c:v>
                </c:pt>
                <c:pt idx="159">
                  <c:v>155.2734375</c:v>
                </c:pt>
                <c:pt idx="160">
                  <c:v>156.25</c:v>
                </c:pt>
                <c:pt idx="161">
                  <c:v>157.2265625</c:v>
                </c:pt>
                <c:pt idx="162">
                  <c:v>158.203125</c:v>
                </c:pt>
                <c:pt idx="163">
                  <c:v>159.1796875</c:v>
                </c:pt>
                <c:pt idx="164">
                  <c:v>160.15625</c:v>
                </c:pt>
                <c:pt idx="165">
                  <c:v>161.1328125</c:v>
                </c:pt>
                <c:pt idx="166">
                  <c:v>162.109375</c:v>
                </c:pt>
                <c:pt idx="167">
                  <c:v>163.0859375</c:v>
                </c:pt>
                <c:pt idx="168">
                  <c:v>164.0625</c:v>
                </c:pt>
                <c:pt idx="169">
                  <c:v>165.0390625</c:v>
                </c:pt>
                <c:pt idx="170">
                  <c:v>166.015625</c:v>
                </c:pt>
                <c:pt idx="171">
                  <c:v>166.9921875</c:v>
                </c:pt>
                <c:pt idx="172">
                  <c:v>167.96875</c:v>
                </c:pt>
                <c:pt idx="173">
                  <c:v>168.9453125</c:v>
                </c:pt>
                <c:pt idx="174">
                  <c:v>169.921875</c:v>
                </c:pt>
                <c:pt idx="175">
                  <c:v>170.8984375</c:v>
                </c:pt>
                <c:pt idx="176">
                  <c:v>171.875</c:v>
                </c:pt>
                <c:pt idx="177">
                  <c:v>172.8515625</c:v>
                </c:pt>
                <c:pt idx="178">
                  <c:v>173.828125</c:v>
                </c:pt>
                <c:pt idx="179">
                  <c:v>174.8046875</c:v>
                </c:pt>
                <c:pt idx="180">
                  <c:v>175.78125</c:v>
                </c:pt>
                <c:pt idx="181">
                  <c:v>176.7578125</c:v>
                </c:pt>
                <c:pt idx="182">
                  <c:v>177.734375</c:v>
                </c:pt>
                <c:pt idx="183">
                  <c:v>178.7109375</c:v>
                </c:pt>
                <c:pt idx="184">
                  <c:v>179.6875</c:v>
                </c:pt>
                <c:pt idx="185">
                  <c:v>180.6640625</c:v>
                </c:pt>
                <c:pt idx="186">
                  <c:v>181.640625</c:v>
                </c:pt>
                <c:pt idx="187">
                  <c:v>182.6171875</c:v>
                </c:pt>
                <c:pt idx="188">
                  <c:v>183.59375</c:v>
                </c:pt>
                <c:pt idx="189">
                  <c:v>184.5703125</c:v>
                </c:pt>
                <c:pt idx="190">
                  <c:v>185.546875</c:v>
                </c:pt>
                <c:pt idx="191">
                  <c:v>186.5234375</c:v>
                </c:pt>
                <c:pt idx="192">
                  <c:v>187.5</c:v>
                </c:pt>
                <c:pt idx="193">
                  <c:v>188.4765625</c:v>
                </c:pt>
                <c:pt idx="194">
                  <c:v>189.453125</c:v>
                </c:pt>
                <c:pt idx="195">
                  <c:v>190.4296875</c:v>
                </c:pt>
                <c:pt idx="196">
                  <c:v>191.40625</c:v>
                </c:pt>
                <c:pt idx="197">
                  <c:v>192.3828125</c:v>
                </c:pt>
                <c:pt idx="198">
                  <c:v>193.359375</c:v>
                </c:pt>
                <c:pt idx="199">
                  <c:v>194.3359375</c:v>
                </c:pt>
                <c:pt idx="200">
                  <c:v>195.3125</c:v>
                </c:pt>
                <c:pt idx="201">
                  <c:v>196.2890625</c:v>
                </c:pt>
                <c:pt idx="202">
                  <c:v>197.265625</c:v>
                </c:pt>
                <c:pt idx="203">
                  <c:v>198.2421875</c:v>
                </c:pt>
                <c:pt idx="204">
                  <c:v>199.21875</c:v>
                </c:pt>
                <c:pt idx="205">
                  <c:v>200.1953125</c:v>
                </c:pt>
                <c:pt idx="206">
                  <c:v>201.171875</c:v>
                </c:pt>
                <c:pt idx="207">
                  <c:v>202.1484375</c:v>
                </c:pt>
                <c:pt idx="208">
                  <c:v>203.125</c:v>
                </c:pt>
                <c:pt idx="209">
                  <c:v>204.1015625</c:v>
                </c:pt>
                <c:pt idx="210">
                  <c:v>205.078125</c:v>
                </c:pt>
                <c:pt idx="211">
                  <c:v>206.0546875</c:v>
                </c:pt>
                <c:pt idx="212">
                  <c:v>207.03125</c:v>
                </c:pt>
                <c:pt idx="213">
                  <c:v>208.0078125</c:v>
                </c:pt>
                <c:pt idx="214">
                  <c:v>208.984375</c:v>
                </c:pt>
                <c:pt idx="215">
                  <c:v>209.9609375</c:v>
                </c:pt>
                <c:pt idx="216">
                  <c:v>210.9375</c:v>
                </c:pt>
                <c:pt idx="217">
                  <c:v>211.9140625</c:v>
                </c:pt>
                <c:pt idx="218">
                  <c:v>212.890625</c:v>
                </c:pt>
                <c:pt idx="219">
                  <c:v>213.8671875</c:v>
                </c:pt>
                <c:pt idx="220">
                  <c:v>214.84375</c:v>
                </c:pt>
                <c:pt idx="221">
                  <c:v>215.8203125</c:v>
                </c:pt>
                <c:pt idx="222">
                  <c:v>216.796875</c:v>
                </c:pt>
                <c:pt idx="223">
                  <c:v>217.7734375</c:v>
                </c:pt>
                <c:pt idx="224">
                  <c:v>218.75</c:v>
                </c:pt>
                <c:pt idx="225">
                  <c:v>219.7265625</c:v>
                </c:pt>
                <c:pt idx="226">
                  <c:v>220.703125</c:v>
                </c:pt>
                <c:pt idx="227">
                  <c:v>221.6796875</c:v>
                </c:pt>
                <c:pt idx="228">
                  <c:v>222.65625</c:v>
                </c:pt>
                <c:pt idx="229">
                  <c:v>223.6328125</c:v>
                </c:pt>
                <c:pt idx="230">
                  <c:v>224.609375</c:v>
                </c:pt>
                <c:pt idx="231">
                  <c:v>225.5859375</c:v>
                </c:pt>
                <c:pt idx="232">
                  <c:v>226.5625</c:v>
                </c:pt>
                <c:pt idx="233">
                  <c:v>227.5390625</c:v>
                </c:pt>
                <c:pt idx="234">
                  <c:v>228.515625</c:v>
                </c:pt>
                <c:pt idx="235">
                  <c:v>229.4921875</c:v>
                </c:pt>
                <c:pt idx="236">
                  <c:v>230.46875</c:v>
                </c:pt>
                <c:pt idx="237">
                  <c:v>231.4453125</c:v>
                </c:pt>
                <c:pt idx="238">
                  <c:v>232.421875</c:v>
                </c:pt>
                <c:pt idx="239">
                  <c:v>233.3984375</c:v>
                </c:pt>
                <c:pt idx="240">
                  <c:v>234.375</c:v>
                </c:pt>
                <c:pt idx="241">
                  <c:v>235.3515625</c:v>
                </c:pt>
                <c:pt idx="242">
                  <c:v>236.328125</c:v>
                </c:pt>
                <c:pt idx="243">
                  <c:v>237.3046875</c:v>
                </c:pt>
                <c:pt idx="244">
                  <c:v>238.28125</c:v>
                </c:pt>
                <c:pt idx="245">
                  <c:v>239.2578125</c:v>
                </c:pt>
                <c:pt idx="246">
                  <c:v>240.234375</c:v>
                </c:pt>
                <c:pt idx="247">
                  <c:v>241.2109375</c:v>
                </c:pt>
                <c:pt idx="248">
                  <c:v>242.1875</c:v>
                </c:pt>
                <c:pt idx="249">
                  <c:v>243.1640625</c:v>
                </c:pt>
                <c:pt idx="250">
                  <c:v>244.140625</c:v>
                </c:pt>
                <c:pt idx="251">
                  <c:v>245.1171875</c:v>
                </c:pt>
                <c:pt idx="252">
                  <c:v>246.09375</c:v>
                </c:pt>
                <c:pt idx="253">
                  <c:v>247.0703125</c:v>
                </c:pt>
                <c:pt idx="254">
                  <c:v>248.046875</c:v>
                </c:pt>
                <c:pt idx="255">
                  <c:v>249.0234375</c:v>
                </c:pt>
                <c:pt idx="256">
                  <c:v>250</c:v>
                </c:pt>
                <c:pt idx="257">
                  <c:v>250.9765625</c:v>
                </c:pt>
                <c:pt idx="258">
                  <c:v>251.953125</c:v>
                </c:pt>
                <c:pt idx="259">
                  <c:v>252.9296875</c:v>
                </c:pt>
                <c:pt idx="260">
                  <c:v>253.90625</c:v>
                </c:pt>
                <c:pt idx="261">
                  <c:v>254.8828125</c:v>
                </c:pt>
                <c:pt idx="262">
                  <c:v>255.859375</c:v>
                </c:pt>
                <c:pt idx="263">
                  <c:v>256.8359375</c:v>
                </c:pt>
                <c:pt idx="264">
                  <c:v>257.8125</c:v>
                </c:pt>
                <c:pt idx="265">
                  <c:v>258.7890625</c:v>
                </c:pt>
                <c:pt idx="266">
                  <c:v>259.765625</c:v>
                </c:pt>
                <c:pt idx="267">
                  <c:v>260.7421875</c:v>
                </c:pt>
                <c:pt idx="268">
                  <c:v>261.71875</c:v>
                </c:pt>
                <c:pt idx="269">
                  <c:v>262.6953125</c:v>
                </c:pt>
                <c:pt idx="270">
                  <c:v>263.671875</c:v>
                </c:pt>
                <c:pt idx="271">
                  <c:v>264.6484375</c:v>
                </c:pt>
                <c:pt idx="272">
                  <c:v>265.625</c:v>
                </c:pt>
                <c:pt idx="273">
                  <c:v>266.6015625</c:v>
                </c:pt>
                <c:pt idx="274">
                  <c:v>267.578125</c:v>
                </c:pt>
                <c:pt idx="275">
                  <c:v>268.5546875</c:v>
                </c:pt>
                <c:pt idx="276">
                  <c:v>269.53125</c:v>
                </c:pt>
                <c:pt idx="277">
                  <c:v>270.5078125</c:v>
                </c:pt>
                <c:pt idx="278">
                  <c:v>271.484375</c:v>
                </c:pt>
                <c:pt idx="279">
                  <c:v>272.4609375</c:v>
                </c:pt>
                <c:pt idx="280">
                  <c:v>273.4375</c:v>
                </c:pt>
                <c:pt idx="281">
                  <c:v>274.4140625</c:v>
                </c:pt>
                <c:pt idx="282">
                  <c:v>275.390625</c:v>
                </c:pt>
                <c:pt idx="283">
                  <c:v>276.3671875</c:v>
                </c:pt>
                <c:pt idx="284">
                  <c:v>277.34375</c:v>
                </c:pt>
                <c:pt idx="285">
                  <c:v>278.3203125</c:v>
                </c:pt>
                <c:pt idx="286">
                  <c:v>279.296875</c:v>
                </c:pt>
                <c:pt idx="287">
                  <c:v>280.2734375</c:v>
                </c:pt>
                <c:pt idx="288">
                  <c:v>281.25</c:v>
                </c:pt>
                <c:pt idx="289">
                  <c:v>282.2265625</c:v>
                </c:pt>
                <c:pt idx="290">
                  <c:v>283.203125</c:v>
                </c:pt>
                <c:pt idx="291">
                  <c:v>284.1796875</c:v>
                </c:pt>
                <c:pt idx="292">
                  <c:v>285.15625</c:v>
                </c:pt>
                <c:pt idx="293">
                  <c:v>286.1328125</c:v>
                </c:pt>
                <c:pt idx="294">
                  <c:v>287.109375</c:v>
                </c:pt>
                <c:pt idx="295">
                  <c:v>288.0859375</c:v>
                </c:pt>
                <c:pt idx="296">
                  <c:v>289.0625</c:v>
                </c:pt>
                <c:pt idx="297">
                  <c:v>290.0390625</c:v>
                </c:pt>
                <c:pt idx="298">
                  <c:v>291.015625</c:v>
                </c:pt>
                <c:pt idx="299">
                  <c:v>291.9921875</c:v>
                </c:pt>
                <c:pt idx="300">
                  <c:v>292.96875</c:v>
                </c:pt>
                <c:pt idx="301">
                  <c:v>293.9453125</c:v>
                </c:pt>
                <c:pt idx="302">
                  <c:v>294.921875</c:v>
                </c:pt>
                <c:pt idx="303">
                  <c:v>295.8984375</c:v>
                </c:pt>
                <c:pt idx="304">
                  <c:v>296.875</c:v>
                </c:pt>
                <c:pt idx="305">
                  <c:v>297.8515625</c:v>
                </c:pt>
                <c:pt idx="306">
                  <c:v>298.828125</c:v>
                </c:pt>
                <c:pt idx="307">
                  <c:v>299.8046875</c:v>
                </c:pt>
                <c:pt idx="308">
                  <c:v>300.78125</c:v>
                </c:pt>
                <c:pt idx="309">
                  <c:v>301.7578125</c:v>
                </c:pt>
                <c:pt idx="310">
                  <c:v>302.734375</c:v>
                </c:pt>
                <c:pt idx="311">
                  <c:v>303.7109375</c:v>
                </c:pt>
                <c:pt idx="312">
                  <c:v>304.6875</c:v>
                </c:pt>
                <c:pt idx="313">
                  <c:v>305.6640625</c:v>
                </c:pt>
                <c:pt idx="314">
                  <c:v>306.640625</c:v>
                </c:pt>
                <c:pt idx="315">
                  <c:v>307.6171875</c:v>
                </c:pt>
                <c:pt idx="316">
                  <c:v>308.59375</c:v>
                </c:pt>
                <c:pt idx="317">
                  <c:v>309.5703125</c:v>
                </c:pt>
                <c:pt idx="318">
                  <c:v>310.546875</c:v>
                </c:pt>
                <c:pt idx="319">
                  <c:v>311.5234375</c:v>
                </c:pt>
                <c:pt idx="320">
                  <c:v>312.5</c:v>
                </c:pt>
                <c:pt idx="321">
                  <c:v>313.4765625</c:v>
                </c:pt>
                <c:pt idx="322">
                  <c:v>314.453125</c:v>
                </c:pt>
                <c:pt idx="323">
                  <c:v>315.4296875</c:v>
                </c:pt>
                <c:pt idx="324">
                  <c:v>316.40625</c:v>
                </c:pt>
                <c:pt idx="325">
                  <c:v>317.3828125</c:v>
                </c:pt>
                <c:pt idx="326">
                  <c:v>318.359375</c:v>
                </c:pt>
                <c:pt idx="327">
                  <c:v>319.3359375</c:v>
                </c:pt>
                <c:pt idx="328">
                  <c:v>320.3125</c:v>
                </c:pt>
                <c:pt idx="329">
                  <c:v>321.2890625</c:v>
                </c:pt>
                <c:pt idx="330">
                  <c:v>322.265625</c:v>
                </c:pt>
                <c:pt idx="331">
                  <c:v>323.2421875</c:v>
                </c:pt>
                <c:pt idx="332">
                  <c:v>324.21875</c:v>
                </c:pt>
                <c:pt idx="333">
                  <c:v>325.1953125</c:v>
                </c:pt>
                <c:pt idx="334">
                  <c:v>326.171875</c:v>
                </c:pt>
                <c:pt idx="335">
                  <c:v>327.1484375</c:v>
                </c:pt>
                <c:pt idx="336">
                  <c:v>328.125</c:v>
                </c:pt>
                <c:pt idx="337">
                  <c:v>329.1015625</c:v>
                </c:pt>
                <c:pt idx="338">
                  <c:v>330.078125</c:v>
                </c:pt>
                <c:pt idx="339">
                  <c:v>331.0546875</c:v>
                </c:pt>
                <c:pt idx="340">
                  <c:v>332.03125</c:v>
                </c:pt>
                <c:pt idx="341">
                  <c:v>333.0078125</c:v>
                </c:pt>
                <c:pt idx="342">
                  <c:v>333.984375</c:v>
                </c:pt>
                <c:pt idx="343">
                  <c:v>334.9609375</c:v>
                </c:pt>
                <c:pt idx="344">
                  <c:v>335.9375</c:v>
                </c:pt>
                <c:pt idx="345">
                  <c:v>336.9140625</c:v>
                </c:pt>
                <c:pt idx="346">
                  <c:v>337.890625</c:v>
                </c:pt>
                <c:pt idx="347">
                  <c:v>338.8671875</c:v>
                </c:pt>
                <c:pt idx="348">
                  <c:v>339.84375</c:v>
                </c:pt>
                <c:pt idx="349">
                  <c:v>340.8203125</c:v>
                </c:pt>
                <c:pt idx="350">
                  <c:v>341.796875</c:v>
                </c:pt>
                <c:pt idx="351">
                  <c:v>342.7734375</c:v>
                </c:pt>
                <c:pt idx="352">
                  <c:v>343.75</c:v>
                </c:pt>
                <c:pt idx="353">
                  <c:v>344.7265625</c:v>
                </c:pt>
                <c:pt idx="354">
                  <c:v>345.703125</c:v>
                </c:pt>
                <c:pt idx="355">
                  <c:v>346.6796875</c:v>
                </c:pt>
                <c:pt idx="356">
                  <c:v>347.65625</c:v>
                </c:pt>
                <c:pt idx="357">
                  <c:v>348.6328125</c:v>
                </c:pt>
                <c:pt idx="358">
                  <c:v>349.609375</c:v>
                </c:pt>
                <c:pt idx="359">
                  <c:v>350.5859375</c:v>
                </c:pt>
                <c:pt idx="360">
                  <c:v>351.5625</c:v>
                </c:pt>
                <c:pt idx="361">
                  <c:v>352.5390625</c:v>
                </c:pt>
                <c:pt idx="362">
                  <c:v>353.515625</c:v>
                </c:pt>
                <c:pt idx="363">
                  <c:v>354.4921875</c:v>
                </c:pt>
                <c:pt idx="364">
                  <c:v>355.46875</c:v>
                </c:pt>
                <c:pt idx="365">
                  <c:v>356.4453125</c:v>
                </c:pt>
                <c:pt idx="366">
                  <c:v>357.421875</c:v>
                </c:pt>
                <c:pt idx="367">
                  <c:v>358.3984375</c:v>
                </c:pt>
                <c:pt idx="368">
                  <c:v>359.375</c:v>
                </c:pt>
                <c:pt idx="369">
                  <c:v>360.3515625</c:v>
                </c:pt>
                <c:pt idx="370">
                  <c:v>361.328125</c:v>
                </c:pt>
                <c:pt idx="371">
                  <c:v>362.3046875</c:v>
                </c:pt>
                <c:pt idx="372">
                  <c:v>363.28125</c:v>
                </c:pt>
                <c:pt idx="373">
                  <c:v>364.2578125</c:v>
                </c:pt>
                <c:pt idx="374">
                  <c:v>365.234375</c:v>
                </c:pt>
                <c:pt idx="375">
                  <c:v>366.2109375</c:v>
                </c:pt>
                <c:pt idx="376">
                  <c:v>367.1875</c:v>
                </c:pt>
                <c:pt idx="377">
                  <c:v>368.1640625</c:v>
                </c:pt>
                <c:pt idx="378">
                  <c:v>369.140625</c:v>
                </c:pt>
                <c:pt idx="379">
                  <c:v>370.1171875</c:v>
                </c:pt>
                <c:pt idx="380">
                  <c:v>371.09375</c:v>
                </c:pt>
                <c:pt idx="381">
                  <c:v>372.0703125</c:v>
                </c:pt>
                <c:pt idx="382">
                  <c:v>373.046875</c:v>
                </c:pt>
                <c:pt idx="383">
                  <c:v>374.0234375</c:v>
                </c:pt>
                <c:pt idx="384">
                  <c:v>375</c:v>
                </c:pt>
                <c:pt idx="385">
                  <c:v>375.9765625</c:v>
                </c:pt>
                <c:pt idx="386">
                  <c:v>376.953125</c:v>
                </c:pt>
                <c:pt idx="387">
                  <c:v>377.9296875</c:v>
                </c:pt>
                <c:pt idx="388">
                  <c:v>378.90625</c:v>
                </c:pt>
                <c:pt idx="389">
                  <c:v>379.8828125</c:v>
                </c:pt>
                <c:pt idx="390">
                  <c:v>380.859375</c:v>
                </c:pt>
                <c:pt idx="391">
                  <c:v>381.8359375</c:v>
                </c:pt>
                <c:pt idx="392">
                  <c:v>382.8125</c:v>
                </c:pt>
                <c:pt idx="393">
                  <c:v>383.7890625</c:v>
                </c:pt>
                <c:pt idx="394">
                  <c:v>384.765625</c:v>
                </c:pt>
                <c:pt idx="395">
                  <c:v>385.7421875</c:v>
                </c:pt>
                <c:pt idx="396">
                  <c:v>386.71875</c:v>
                </c:pt>
                <c:pt idx="397">
                  <c:v>387.6953125</c:v>
                </c:pt>
                <c:pt idx="398">
                  <c:v>388.671875</c:v>
                </c:pt>
                <c:pt idx="399">
                  <c:v>389.6484375</c:v>
                </c:pt>
                <c:pt idx="400">
                  <c:v>390.625</c:v>
                </c:pt>
                <c:pt idx="401">
                  <c:v>391.6015625</c:v>
                </c:pt>
                <c:pt idx="402">
                  <c:v>392.578125</c:v>
                </c:pt>
                <c:pt idx="403">
                  <c:v>393.5546875</c:v>
                </c:pt>
                <c:pt idx="404">
                  <c:v>394.53125</c:v>
                </c:pt>
                <c:pt idx="405">
                  <c:v>395.5078125</c:v>
                </c:pt>
                <c:pt idx="406">
                  <c:v>396.484375</c:v>
                </c:pt>
                <c:pt idx="407">
                  <c:v>397.4609375</c:v>
                </c:pt>
                <c:pt idx="408">
                  <c:v>398.4375</c:v>
                </c:pt>
                <c:pt idx="409">
                  <c:v>399.4140625</c:v>
                </c:pt>
                <c:pt idx="410">
                  <c:v>400.390625</c:v>
                </c:pt>
                <c:pt idx="411">
                  <c:v>401.3671875</c:v>
                </c:pt>
                <c:pt idx="412">
                  <c:v>402.34375</c:v>
                </c:pt>
                <c:pt idx="413">
                  <c:v>403.3203125</c:v>
                </c:pt>
                <c:pt idx="414">
                  <c:v>404.296875</c:v>
                </c:pt>
                <c:pt idx="415">
                  <c:v>405.2734375</c:v>
                </c:pt>
                <c:pt idx="416">
                  <c:v>406.25</c:v>
                </c:pt>
                <c:pt idx="417">
                  <c:v>407.2265625</c:v>
                </c:pt>
                <c:pt idx="418">
                  <c:v>408.203125</c:v>
                </c:pt>
                <c:pt idx="419">
                  <c:v>409.1796875</c:v>
                </c:pt>
                <c:pt idx="420">
                  <c:v>410.15625</c:v>
                </c:pt>
                <c:pt idx="421">
                  <c:v>411.1328125</c:v>
                </c:pt>
                <c:pt idx="422">
                  <c:v>412.109375</c:v>
                </c:pt>
                <c:pt idx="423">
                  <c:v>413.0859375</c:v>
                </c:pt>
                <c:pt idx="424">
                  <c:v>414.0625</c:v>
                </c:pt>
                <c:pt idx="425">
                  <c:v>415.0390625</c:v>
                </c:pt>
                <c:pt idx="426">
                  <c:v>416.015625</c:v>
                </c:pt>
                <c:pt idx="427">
                  <c:v>416.9921875</c:v>
                </c:pt>
                <c:pt idx="428">
                  <c:v>417.96875</c:v>
                </c:pt>
                <c:pt idx="429">
                  <c:v>418.9453125</c:v>
                </c:pt>
                <c:pt idx="430">
                  <c:v>419.921875</c:v>
                </c:pt>
                <c:pt idx="431">
                  <c:v>420.8984375</c:v>
                </c:pt>
                <c:pt idx="432">
                  <c:v>421.875</c:v>
                </c:pt>
                <c:pt idx="433">
                  <c:v>422.8515625</c:v>
                </c:pt>
                <c:pt idx="434">
                  <c:v>423.828125</c:v>
                </c:pt>
                <c:pt idx="435">
                  <c:v>424.8046875</c:v>
                </c:pt>
                <c:pt idx="436">
                  <c:v>425.78125</c:v>
                </c:pt>
                <c:pt idx="437">
                  <c:v>426.7578125</c:v>
                </c:pt>
                <c:pt idx="438">
                  <c:v>427.734375</c:v>
                </c:pt>
                <c:pt idx="439">
                  <c:v>428.7109375</c:v>
                </c:pt>
                <c:pt idx="440">
                  <c:v>429.6875</c:v>
                </c:pt>
                <c:pt idx="441">
                  <c:v>430.6640625</c:v>
                </c:pt>
                <c:pt idx="442">
                  <c:v>431.640625</c:v>
                </c:pt>
                <c:pt idx="443">
                  <c:v>432.6171875</c:v>
                </c:pt>
                <c:pt idx="444">
                  <c:v>433.59375</c:v>
                </c:pt>
                <c:pt idx="445">
                  <c:v>434.5703125</c:v>
                </c:pt>
                <c:pt idx="446">
                  <c:v>435.546875</c:v>
                </c:pt>
                <c:pt idx="447">
                  <c:v>436.5234375</c:v>
                </c:pt>
                <c:pt idx="448">
                  <c:v>437.5</c:v>
                </c:pt>
                <c:pt idx="449">
                  <c:v>438.4765625</c:v>
                </c:pt>
                <c:pt idx="450">
                  <c:v>439.453125</c:v>
                </c:pt>
                <c:pt idx="451">
                  <c:v>440.4296875</c:v>
                </c:pt>
                <c:pt idx="452">
                  <c:v>441.40625</c:v>
                </c:pt>
                <c:pt idx="453">
                  <c:v>442.3828125</c:v>
                </c:pt>
                <c:pt idx="454">
                  <c:v>443.359375</c:v>
                </c:pt>
                <c:pt idx="455">
                  <c:v>444.3359375</c:v>
                </c:pt>
                <c:pt idx="456">
                  <c:v>445.3125</c:v>
                </c:pt>
                <c:pt idx="457">
                  <c:v>446.2890625</c:v>
                </c:pt>
                <c:pt idx="458">
                  <c:v>447.265625</c:v>
                </c:pt>
                <c:pt idx="459">
                  <c:v>448.2421875</c:v>
                </c:pt>
                <c:pt idx="460">
                  <c:v>449.21875</c:v>
                </c:pt>
                <c:pt idx="461">
                  <c:v>450.1953125</c:v>
                </c:pt>
                <c:pt idx="462">
                  <c:v>451.171875</c:v>
                </c:pt>
                <c:pt idx="463">
                  <c:v>452.1484375</c:v>
                </c:pt>
                <c:pt idx="464">
                  <c:v>453.125</c:v>
                </c:pt>
                <c:pt idx="465">
                  <c:v>454.1015625</c:v>
                </c:pt>
                <c:pt idx="466">
                  <c:v>455.078125</c:v>
                </c:pt>
                <c:pt idx="467">
                  <c:v>456.0546875</c:v>
                </c:pt>
                <c:pt idx="468">
                  <c:v>457.03125</c:v>
                </c:pt>
                <c:pt idx="469">
                  <c:v>458.0078125</c:v>
                </c:pt>
                <c:pt idx="470">
                  <c:v>458.984375</c:v>
                </c:pt>
                <c:pt idx="471">
                  <c:v>459.9609375</c:v>
                </c:pt>
                <c:pt idx="472">
                  <c:v>460.9375</c:v>
                </c:pt>
                <c:pt idx="473">
                  <c:v>461.9140625</c:v>
                </c:pt>
                <c:pt idx="474">
                  <c:v>462.890625</c:v>
                </c:pt>
                <c:pt idx="475">
                  <c:v>463.8671875</c:v>
                </c:pt>
                <c:pt idx="476">
                  <c:v>464.84375</c:v>
                </c:pt>
                <c:pt idx="477">
                  <c:v>465.8203125</c:v>
                </c:pt>
                <c:pt idx="478">
                  <c:v>466.796875</c:v>
                </c:pt>
                <c:pt idx="479">
                  <c:v>467.7734375</c:v>
                </c:pt>
                <c:pt idx="480">
                  <c:v>468.75</c:v>
                </c:pt>
                <c:pt idx="481">
                  <c:v>469.7265625</c:v>
                </c:pt>
                <c:pt idx="482">
                  <c:v>470.703125</c:v>
                </c:pt>
                <c:pt idx="483">
                  <c:v>471.6796875</c:v>
                </c:pt>
                <c:pt idx="484">
                  <c:v>472.65625</c:v>
                </c:pt>
                <c:pt idx="485">
                  <c:v>473.6328125</c:v>
                </c:pt>
                <c:pt idx="486">
                  <c:v>474.609375</c:v>
                </c:pt>
                <c:pt idx="487">
                  <c:v>475.5859375</c:v>
                </c:pt>
                <c:pt idx="488">
                  <c:v>476.5625</c:v>
                </c:pt>
                <c:pt idx="489">
                  <c:v>477.5390625</c:v>
                </c:pt>
                <c:pt idx="490">
                  <c:v>478.515625</c:v>
                </c:pt>
                <c:pt idx="491">
                  <c:v>479.4921875</c:v>
                </c:pt>
                <c:pt idx="492">
                  <c:v>480.46875</c:v>
                </c:pt>
                <c:pt idx="493">
                  <c:v>481.4453125</c:v>
                </c:pt>
                <c:pt idx="494">
                  <c:v>482.421875</c:v>
                </c:pt>
                <c:pt idx="495">
                  <c:v>483.3984375</c:v>
                </c:pt>
                <c:pt idx="496">
                  <c:v>484.375</c:v>
                </c:pt>
                <c:pt idx="497">
                  <c:v>485.3515625</c:v>
                </c:pt>
                <c:pt idx="498">
                  <c:v>486.328125</c:v>
                </c:pt>
                <c:pt idx="499">
                  <c:v>487.3046875</c:v>
                </c:pt>
                <c:pt idx="500">
                  <c:v>488.28125</c:v>
                </c:pt>
                <c:pt idx="501">
                  <c:v>489.2578125</c:v>
                </c:pt>
                <c:pt idx="502">
                  <c:v>490.234375</c:v>
                </c:pt>
                <c:pt idx="503">
                  <c:v>491.2109375</c:v>
                </c:pt>
                <c:pt idx="504">
                  <c:v>492.1875</c:v>
                </c:pt>
                <c:pt idx="505">
                  <c:v>493.1640625</c:v>
                </c:pt>
                <c:pt idx="506">
                  <c:v>494.140625</c:v>
                </c:pt>
                <c:pt idx="507">
                  <c:v>495.1171875</c:v>
                </c:pt>
                <c:pt idx="508">
                  <c:v>496.09375</c:v>
                </c:pt>
                <c:pt idx="509">
                  <c:v>497.0703125</c:v>
                </c:pt>
                <c:pt idx="510">
                  <c:v>498.046875</c:v>
                </c:pt>
                <c:pt idx="511">
                  <c:v>499.0234375</c:v>
                </c:pt>
              </c:numCache>
            </c:numRef>
          </c:xVal>
          <c:yVal>
            <c:numRef>
              <c:f>Carbon!$C$2:$C$513</c:f>
              <c:numCache>
                <c:formatCode>General</c:formatCode>
                <c:ptCount val="512"/>
                <c:pt idx="0">
                  <c:v>1.85792</c:v>
                </c:pt>
                <c:pt idx="1">
                  <c:v>1.85802</c:v>
                </c:pt>
                <c:pt idx="2">
                  <c:v>1.8581700000000001</c:v>
                </c:pt>
                <c:pt idx="3">
                  <c:v>1.85836</c:v>
                </c:pt>
                <c:pt idx="4">
                  <c:v>1.85846</c:v>
                </c:pt>
                <c:pt idx="5">
                  <c:v>1.8585499999999999</c:v>
                </c:pt>
                <c:pt idx="6">
                  <c:v>1.8586400000000001</c:v>
                </c:pt>
                <c:pt idx="7">
                  <c:v>1.8587199999999999</c:v>
                </c:pt>
                <c:pt idx="8">
                  <c:v>1.8588100000000001</c:v>
                </c:pt>
                <c:pt idx="9">
                  <c:v>1.8589</c:v>
                </c:pt>
                <c:pt idx="10">
                  <c:v>1.85914</c:v>
                </c:pt>
                <c:pt idx="11">
                  <c:v>1.85938</c:v>
                </c:pt>
                <c:pt idx="12">
                  <c:v>1.8595200000000001</c:v>
                </c:pt>
                <c:pt idx="13">
                  <c:v>1.8595999999999999</c:v>
                </c:pt>
                <c:pt idx="14">
                  <c:v>1.85968</c:v>
                </c:pt>
                <c:pt idx="15">
                  <c:v>1.8598399999999999</c:v>
                </c:pt>
                <c:pt idx="16">
                  <c:v>1.85991</c:v>
                </c:pt>
                <c:pt idx="17">
                  <c:v>1.8599699999999999</c:v>
                </c:pt>
                <c:pt idx="18">
                  <c:v>1.86012</c:v>
                </c:pt>
                <c:pt idx="19">
                  <c:v>1.86025</c:v>
                </c:pt>
                <c:pt idx="20">
                  <c:v>1.8604000000000001</c:v>
                </c:pt>
                <c:pt idx="21">
                  <c:v>1.86052</c:v>
                </c:pt>
                <c:pt idx="22">
                  <c:v>1.86056</c:v>
                </c:pt>
                <c:pt idx="23">
                  <c:v>1.8606</c:v>
                </c:pt>
                <c:pt idx="24">
                  <c:v>1.8607199999999999</c:v>
                </c:pt>
                <c:pt idx="25">
                  <c:v>1.8608899999999999</c:v>
                </c:pt>
                <c:pt idx="26">
                  <c:v>1.8609100000000001</c:v>
                </c:pt>
                <c:pt idx="27">
                  <c:v>1.86103</c:v>
                </c:pt>
                <c:pt idx="28">
                  <c:v>1.8611200000000001</c:v>
                </c:pt>
                <c:pt idx="29">
                  <c:v>1.8622000000000001</c:v>
                </c:pt>
                <c:pt idx="30">
                  <c:v>1.86222</c:v>
                </c:pt>
                <c:pt idx="31">
                  <c:v>1.8623400000000001</c:v>
                </c:pt>
                <c:pt idx="32">
                  <c:v>1.86239</c:v>
                </c:pt>
                <c:pt idx="33">
                  <c:v>1.8624000000000001</c:v>
                </c:pt>
                <c:pt idx="34">
                  <c:v>1.8624099999999999</c:v>
                </c:pt>
                <c:pt idx="35">
                  <c:v>1.8625100000000001</c:v>
                </c:pt>
                <c:pt idx="36">
                  <c:v>1.8626499999999999</c:v>
                </c:pt>
                <c:pt idx="37">
                  <c:v>1.8627899999999999</c:v>
                </c:pt>
                <c:pt idx="38">
                  <c:v>1.8627899999999999</c:v>
                </c:pt>
                <c:pt idx="39">
                  <c:v>1.86286</c:v>
                </c:pt>
                <c:pt idx="40">
                  <c:v>1.8630199999999999</c:v>
                </c:pt>
                <c:pt idx="41">
                  <c:v>1.8630199999999999</c:v>
                </c:pt>
                <c:pt idx="42">
                  <c:v>1.8630199999999999</c:v>
                </c:pt>
                <c:pt idx="43">
                  <c:v>1.86311</c:v>
                </c:pt>
                <c:pt idx="44">
                  <c:v>1.86311</c:v>
                </c:pt>
                <c:pt idx="45">
                  <c:v>1.86311</c:v>
                </c:pt>
                <c:pt idx="46">
                  <c:v>1.86324</c:v>
                </c:pt>
                <c:pt idx="47">
                  <c:v>1.8633200000000001</c:v>
                </c:pt>
                <c:pt idx="48">
                  <c:v>1.86338</c:v>
                </c:pt>
                <c:pt idx="49">
                  <c:v>1.86331</c:v>
                </c:pt>
                <c:pt idx="50">
                  <c:v>1.8633999999999999</c:v>
                </c:pt>
                <c:pt idx="51">
                  <c:v>1.86347</c:v>
                </c:pt>
                <c:pt idx="52">
                  <c:v>1.86348</c:v>
                </c:pt>
                <c:pt idx="53">
                  <c:v>1.86355</c:v>
                </c:pt>
                <c:pt idx="54">
                  <c:v>1.8634599999999999</c:v>
                </c:pt>
                <c:pt idx="55">
                  <c:v>1.86347</c:v>
                </c:pt>
                <c:pt idx="56">
                  <c:v>1.8634900000000001</c:v>
                </c:pt>
                <c:pt idx="57">
                  <c:v>1.86341</c:v>
                </c:pt>
                <c:pt idx="58">
                  <c:v>1.8634200000000001</c:v>
                </c:pt>
                <c:pt idx="59">
                  <c:v>1.8633599999999999</c:v>
                </c:pt>
                <c:pt idx="60">
                  <c:v>1.86338</c:v>
                </c:pt>
                <c:pt idx="61">
                  <c:v>1.8633900000000001</c:v>
                </c:pt>
                <c:pt idx="62">
                  <c:v>1.8636999999999999</c:v>
                </c:pt>
                <c:pt idx="63">
                  <c:v>1.86433</c:v>
                </c:pt>
                <c:pt idx="64">
                  <c:v>1.8652899999999999</c:v>
                </c:pt>
                <c:pt idx="65">
                  <c:v>1.86555</c:v>
                </c:pt>
                <c:pt idx="66">
                  <c:v>1.8655600000000001</c:v>
                </c:pt>
                <c:pt idx="67">
                  <c:v>1.8655600000000001</c:v>
                </c:pt>
                <c:pt idx="68">
                  <c:v>1.86555</c:v>
                </c:pt>
                <c:pt idx="69">
                  <c:v>1.86554</c:v>
                </c:pt>
                <c:pt idx="70">
                  <c:v>1.86554</c:v>
                </c:pt>
                <c:pt idx="71">
                  <c:v>1.8655299999999999</c:v>
                </c:pt>
                <c:pt idx="72">
                  <c:v>1.86551</c:v>
                </c:pt>
                <c:pt idx="73">
                  <c:v>1.8654999999999999</c:v>
                </c:pt>
                <c:pt idx="74">
                  <c:v>1.8654900000000001</c:v>
                </c:pt>
                <c:pt idx="75">
                  <c:v>1.86548</c:v>
                </c:pt>
                <c:pt idx="76">
                  <c:v>1.8654599999999999</c:v>
                </c:pt>
                <c:pt idx="77">
                  <c:v>1.8654500000000001</c:v>
                </c:pt>
                <c:pt idx="78">
                  <c:v>1.86544</c:v>
                </c:pt>
                <c:pt idx="79">
                  <c:v>1.86524</c:v>
                </c:pt>
                <c:pt idx="80">
                  <c:v>1.86504</c:v>
                </c:pt>
                <c:pt idx="81">
                  <c:v>1.8649500000000001</c:v>
                </c:pt>
                <c:pt idx="82">
                  <c:v>1.8648899999999999</c:v>
                </c:pt>
                <c:pt idx="83">
                  <c:v>1.86483</c:v>
                </c:pt>
                <c:pt idx="84">
                  <c:v>1.86473</c:v>
                </c:pt>
                <c:pt idx="85">
                  <c:v>1.8646499999999999</c:v>
                </c:pt>
                <c:pt idx="86">
                  <c:v>1.8644700000000001</c:v>
                </c:pt>
                <c:pt idx="87">
                  <c:v>1.8643799999999999</c:v>
                </c:pt>
                <c:pt idx="88">
                  <c:v>1.8643799999999999</c:v>
                </c:pt>
                <c:pt idx="89">
                  <c:v>1.8642799999999999</c:v>
                </c:pt>
                <c:pt idx="90">
                  <c:v>1.8642700000000001</c:v>
                </c:pt>
                <c:pt idx="91">
                  <c:v>1.86422</c:v>
                </c:pt>
                <c:pt idx="92">
                  <c:v>1.8642099999999999</c:v>
                </c:pt>
                <c:pt idx="93">
                  <c:v>1.8642099999999999</c:v>
                </c:pt>
                <c:pt idx="94">
                  <c:v>1.86415</c:v>
                </c:pt>
                <c:pt idx="95">
                  <c:v>1.86405</c:v>
                </c:pt>
                <c:pt idx="96">
                  <c:v>1.86405</c:v>
                </c:pt>
                <c:pt idx="97">
                  <c:v>1.8640399999999999</c:v>
                </c:pt>
                <c:pt idx="98">
                  <c:v>1.8640300000000001</c:v>
                </c:pt>
                <c:pt idx="99">
                  <c:v>1.86392</c:v>
                </c:pt>
                <c:pt idx="100">
                  <c:v>1.86391</c:v>
                </c:pt>
                <c:pt idx="101">
                  <c:v>1.86382</c:v>
                </c:pt>
                <c:pt idx="102">
                  <c:v>1.86381</c:v>
                </c:pt>
                <c:pt idx="103">
                  <c:v>1.8637999999999999</c:v>
                </c:pt>
                <c:pt idx="104">
                  <c:v>1.86378</c:v>
                </c:pt>
                <c:pt idx="105">
                  <c:v>1.8637699999999999</c:v>
                </c:pt>
                <c:pt idx="106">
                  <c:v>1.8638300000000001</c:v>
                </c:pt>
                <c:pt idx="107">
                  <c:v>1.86371</c:v>
                </c:pt>
                <c:pt idx="108">
                  <c:v>1.8636999999999999</c:v>
                </c:pt>
                <c:pt idx="109">
                  <c:v>1.8636299999999999</c:v>
                </c:pt>
                <c:pt idx="110">
                  <c:v>1.8636200000000001</c:v>
                </c:pt>
                <c:pt idx="111">
                  <c:v>1.86365</c:v>
                </c:pt>
                <c:pt idx="112">
                  <c:v>1.86375</c:v>
                </c:pt>
                <c:pt idx="113">
                  <c:v>1.8636200000000001</c:v>
                </c:pt>
                <c:pt idx="114">
                  <c:v>1.86364</c:v>
                </c:pt>
                <c:pt idx="115">
                  <c:v>1.8636600000000001</c:v>
                </c:pt>
                <c:pt idx="116">
                  <c:v>1.8636999999999999</c:v>
                </c:pt>
                <c:pt idx="117">
                  <c:v>1.86375</c:v>
                </c:pt>
                <c:pt idx="118">
                  <c:v>1.86381</c:v>
                </c:pt>
                <c:pt idx="119">
                  <c:v>1.86388</c:v>
                </c:pt>
                <c:pt idx="120">
                  <c:v>1.86389</c:v>
                </c:pt>
                <c:pt idx="121">
                  <c:v>1.8641000000000001</c:v>
                </c:pt>
                <c:pt idx="122">
                  <c:v>1.8642399999999999</c:v>
                </c:pt>
                <c:pt idx="123">
                  <c:v>1.86439</c:v>
                </c:pt>
                <c:pt idx="124">
                  <c:v>1.86456</c:v>
                </c:pt>
                <c:pt idx="125">
                  <c:v>1.86476</c:v>
                </c:pt>
                <c:pt idx="126">
                  <c:v>1.86507</c:v>
                </c:pt>
                <c:pt idx="127">
                  <c:v>1.8653200000000001</c:v>
                </c:pt>
                <c:pt idx="128">
                  <c:v>1.8655999999999999</c:v>
                </c:pt>
                <c:pt idx="129">
                  <c:v>1.86605</c:v>
                </c:pt>
                <c:pt idx="130">
                  <c:v>1.8665099999999999</c:v>
                </c:pt>
                <c:pt idx="131">
                  <c:v>1.8671599999999999</c:v>
                </c:pt>
                <c:pt idx="132">
                  <c:v>1.86761</c:v>
                </c:pt>
                <c:pt idx="133">
                  <c:v>1.86819</c:v>
                </c:pt>
                <c:pt idx="134">
                  <c:v>1.86866</c:v>
                </c:pt>
                <c:pt idx="135">
                  <c:v>1.8691899999999999</c:v>
                </c:pt>
                <c:pt idx="136">
                  <c:v>1.8698300000000001</c:v>
                </c:pt>
                <c:pt idx="137">
                  <c:v>1.8705000000000001</c:v>
                </c:pt>
                <c:pt idx="138">
                  <c:v>1.8712800000000001</c:v>
                </c:pt>
                <c:pt idx="139">
                  <c:v>1.8719300000000001</c:v>
                </c:pt>
                <c:pt idx="140">
                  <c:v>1.87259</c:v>
                </c:pt>
                <c:pt idx="141">
                  <c:v>1.87341</c:v>
                </c:pt>
                <c:pt idx="142">
                  <c:v>1.87425</c:v>
                </c:pt>
                <c:pt idx="143">
                  <c:v>1.87507</c:v>
                </c:pt>
                <c:pt idx="144">
                  <c:v>1.8759999999999999</c:v>
                </c:pt>
                <c:pt idx="145">
                  <c:v>1.8771199999999999</c:v>
                </c:pt>
                <c:pt idx="146">
                  <c:v>1.87798</c:v>
                </c:pt>
                <c:pt idx="147">
                  <c:v>1.87903</c:v>
                </c:pt>
                <c:pt idx="148">
                  <c:v>1.8800600000000001</c:v>
                </c:pt>
                <c:pt idx="149">
                  <c:v>1.8810100000000001</c:v>
                </c:pt>
                <c:pt idx="150">
                  <c:v>1.8821600000000001</c:v>
                </c:pt>
                <c:pt idx="151">
                  <c:v>1.88289</c:v>
                </c:pt>
                <c:pt idx="152">
                  <c:v>1.8838900000000001</c:v>
                </c:pt>
                <c:pt idx="153">
                  <c:v>1.8849499999999999</c:v>
                </c:pt>
                <c:pt idx="154">
                  <c:v>1.8859600000000001</c:v>
                </c:pt>
                <c:pt idx="155">
                  <c:v>1.8869499999999999</c:v>
                </c:pt>
                <c:pt idx="156">
                  <c:v>1.88784</c:v>
                </c:pt>
                <c:pt idx="157">
                  <c:v>1.8888100000000001</c:v>
                </c:pt>
                <c:pt idx="158">
                  <c:v>1.8896299999999999</c:v>
                </c:pt>
                <c:pt idx="159">
                  <c:v>1.89063</c:v>
                </c:pt>
                <c:pt idx="160">
                  <c:v>1.89161</c:v>
                </c:pt>
                <c:pt idx="161">
                  <c:v>1.8925399999999999</c:v>
                </c:pt>
                <c:pt idx="162">
                  <c:v>1.8938999999999999</c:v>
                </c:pt>
                <c:pt idx="163">
                  <c:v>1.89527</c:v>
                </c:pt>
                <c:pt idx="164">
                  <c:v>1.89706</c:v>
                </c:pt>
                <c:pt idx="165">
                  <c:v>1.89859</c:v>
                </c:pt>
                <c:pt idx="166">
                  <c:v>1.90036</c:v>
                </c:pt>
                <c:pt idx="167">
                  <c:v>1.90225</c:v>
                </c:pt>
                <c:pt idx="168">
                  <c:v>1.90465</c:v>
                </c:pt>
                <c:pt idx="169">
                  <c:v>1.90727</c:v>
                </c:pt>
                <c:pt idx="170">
                  <c:v>1.9098299999999999</c:v>
                </c:pt>
                <c:pt idx="171">
                  <c:v>1.9121999999999999</c:v>
                </c:pt>
                <c:pt idx="172">
                  <c:v>1.9146399999999999</c:v>
                </c:pt>
                <c:pt idx="173">
                  <c:v>1.91716</c:v>
                </c:pt>
                <c:pt idx="174">
                  <c:v>1.91974</c:v>
                </c:pt>
                <c:pt idx="175">
                  <c:v>1.9226700000000001</c:v>
                </c:pt>
                <c:pt idx="176">
                  <c:v>1.92591</c:v>
                </c:pt>
                <c:pt idx="177">
                  <c:v>1.92919</c:v>
                </c:pt>
                <c:pt idx="178">
                  <c:v>1.93272</c:v>
                </c:pt>
                <c:pt idx="179">
                  <c:v>1.9366699999999999</c:v>
                </c:pt>
                <c:pt idx="180">
                  <c:v>1.94079</c:v>
                </c:pt>
                <c:pt idx="181">
                  <c:v>1.94499</c:v>
                </c:pt>
                <c:pt idx="182">
                  <c:v>1.94912</c:v>
                </c:pt>
                <c:pt idx="183">
                  <c:v>1.9532700000000001</c:v>
                </c:pt>
                <c:pt idx="184">
                  <c:v>1.9573499999999999</c:v>
                </c:pt>
                <c:pt idx="185">
                  <c:v>1.9612000000000001</c:v>
                </c:pt>
                <c:pt idx="186">
                  <c:v>1.9650000000000001</c:v>
                </c:pt>
                <c:pt idx="187">
                  <c:v>1.96868</c:v>
                </c:pt>
                <c:pt idx="188">
                  <c:v>1.97218</c:v>
                </c:pt>
                <c:pt idx="189">
                  <c:v>1.9755799999999999</c:v>
                </c:pt>
                <c:pt idx="190">
                  <c:v>1.97847</c:v>
                </c:pt>
                <c:pt idx="191">
                  <c:v>1.98139</c:v>
                </c:pt>
                <c:pt idx="192">
                  <c:v>1.9843</c:v>
                </c:pt>
                <c:pt idx="193">
                  <c:v>1.98699</c:v>
                </c:pt>
                <c:pt idx="194">
                  <c:v>1.9897199999999999</c:v>
                </c:pt>
                <c:pt idx="195">
                  <c:v>1.99278</c:v>
                </c:pt>
                <c:pt idx="196">
                  <c:v>1.99566</c:v>
                </c:pt>
                <c:pt idx="197">
                  <c:v>1.9984999999999999</c:v>
                </c:pt>
                <c:pt idx="198">
                  <c:v>2.0013700000000001</c:v>
                </c:pt>
                <c:pt idx="199">
                  <c:v>2.0041899999999999</c:v>
                </c:pt>
                <c:pt idx="200">
                  <c:v>2.0072700000000001</c:v>
                </c:pt>
                <c:pt idx="201">
                  <c:v>2.01037</c:v>
                </c:pt>
                <c:pt idx="202">
                  <c:v>2.01396</c:v>
                </c:pt>
                <c:pt idx="203">
                  <c:v>2.01789</c:v>
                </c:pt>
                <c:pt idx="204">
                  <c:v>2.02224</c:v>
                </c:pt>
                <c:pt idx="205">
                  <c:v>2.0276100000000001</c:v>
                </c:pt>
                <c:pt idx="206">
                  <c:v>2.0333899999999998</c:v>
                </c:pt>
                <c:pt idx="207">
                  <c:v>2.03986</c:v>
                </c:pt>
                <c:pt idx="208">
                  <c:v>2.0468099999999998</c:v>
                </c:pt>
                <c:pt idx="209">
                  <c:v>2.0546000000000002</c:v>
                </c:pt>
                <c:pt idx="210">
                  <c:v>2.06338</c:v>
                </c:pt>
                <c:pt idx="211">
                  <c:v>2.0731000000000002</c:v>
                </c:pt>
                <c:pt idx="212">
                  <c:v>2.0836999999999999</c:v>
                </c:pt>
                <c:pt idx="213">
                  <c:v>2.0951399999999998</c:v>
                </c:pt>
                <c:pt idx="214">
                  <c:v>2.10751</c:v>
                </c:pt>
                <c:pt idx="215">
                  <c:v>2.1204200000000002</c:v>
                </c:pt>
                <c:pt idx="216">
                  <c:v>2.1343100000000002</c:v>
                </c:pt>
                <c:pt idx="217">
                  <c:v>2.1492900000000001</c:v>
                </c:pt>
                <c:pt idx="218">
                  <c:v>2.1645500000000002</c:v>
                </c:pt>
                <c:pt idx="219">
                  <c:v>2.1802700000000002</c:v>
                </c:pt>
                <c:pt idx="220">
                  <c:v>2.1964600000000001</c:v>
                </c:pt>
                <c:pt idx="221">
                  <c:v>2.2134800000000001</c:v>
                </c:pt>
                <c:pt idx="222">
                  <c:v>2.2304300000000001</c:v>
                </c:pt>
                <c:pt idx="223">
                  <c:v>2.2478600000000002</c:v>
                </c:pt>
                <c:pt idx="224">
                  <c:v>2.2652800000000002</c:v>
                </c:pt>
                <c:pt idx="225">
                  <c:v>2.2828300000000001</c:v>
                </c:pt>
                <c:pt idx="226">
                  <c:v>2.3004799999999999</c:v>
                </c:pt>
                <c:pt idx="227">
                  <c:v>2.3180700000000001</c:v>
                </c:pt>
                <c:pt idx="228">
                  <c:v>2.3355299999999999</c:v>
                </c:pt>
                <c:pt idx="229">
                  <c:v>2.3527399999999998</c:v>
                </c:pt>
                <c:pt idx="230">
                  <c:v>2.3696799999999998</c:v>
                </c:pt>
                <c:pt idx="231">
                  <c:v>2.38645</c:v>
                </c:pt>
                <c:pt idx="232">
                  <c:v>2.4030900000000002</c:v>
                </c:pt>
                <c:pt idx="233">
                  <c:v>2.41919</c:v>
                </c:pt>
                <c:pt idx="234">
                  <c:v>2.43309</c:v>
                </c:pt>
                <c:pt idx="235">
                  <c:v>2.4474800000000001</c:v>
                </c:pt>
                <c:pt idx="236">
                  <c:v>2.45973</c:v>
                </c:pt>
                <c:pt idx="237">
                  <c:v>2.4744700000000002</c:v>
                </c:pt>
                <c:pt idx="238">
                  <c:v>2.4893900000000002</c:v>
                </c:pt>
                <c:pt idx="239">
                  <c:v>2.5050300000000001</c:v>
                </c:pt>
                <c:pt idx="240">
                  <c:v>2.5212599999999998</c:v>
                </c:pt>
                <c:pt idx="241">
                  <c:v>2.53715</c:v>
                </c:pt>
                <c:pt idx="242">
                  <c:v>2.55077</c:v>
                </c:pt>
                <c:pt idx="243">
                  <c:v>2.5670999999999999</c:v>
                </c:pt>
                <c:pt idx="244">
                  <c:v>2.58325</c:v>
                </c:pt>
                <c:pt idx="245">
                  <c:v>2.6019100000000002</c:v>
                </c:pt>
                <c:pt idx="246">
                  <c:v>2.62405</c:v>
                </c:pt>
                <c:pt idx="247">
                  <c:v>2.64581</c:v>
                </c:pt>
                <c:pt idx="248">
                  <c:v>2.6711999999999998</c:v>
                </c:pt>
                <c:pt idx="249">
                  <c:v>2.6986599999999998</c:v>
                </c:pt>
                <c:pt idx="250">
                  <c:v>2.72831</c:v>
                </c:pt>
                <c:pt idx="251">
                  <c:v>2.7600799999999999</c:v>
                </c:pt>
                <c:pt idx="252">
                  <c:v>2.7950300000000001</c:v>
                </c:pt>
                <c:pt idx="253">
                  <c:v>2.8302</c:v>
                </c:pt>
                <c:pt idx="254">
                  <c:v>2.8662200000000002</c:v>
                </c:pt>
                <c:pt idx="255">
                  <c:v>2.9079000000000002</c:v>
                </c:pt>
                <c:pt idx="256">
                  <c:v>2.9535499999999999</c:v>
                </c:pt>
                <c:pt idx="257">
                  <c:v>3.0022700000000002</c:v>
                </c:pt>
                <c:pt idx="258">
                  <c:v>3.0563400000000001</c:v>
                </c:pt>
                <c:pt idx="259">
                  <c:v>3.11511</c:v>
                </c:pt>
                <c:pt idx="260">
                  <c:v>3.1768800000000001</c:v>
                </c:pt>
                <c:pt idx="261">
                  <c:v>3.2478199999999999</c:v>
                </c:pt>
                <c:pt idx="262">
                  <c:v>3.3274599999999999</c:v>
                </c:pt>
                <c:pt idx="263">
                  <c:v>3.4104100000000002</c:v>
                </c:pt>
                <c:pt idx="264">
                  <c:v>3.5122499999999999</c:v>
                </c:pt>
                <c:pt idx="265">
                  <c:v>3.6307</c:v>
                </c:pt>
                <c:pt idx="266">
                  <c:v>3.7768700000000002</c:v>
                </c:pt>
                <c:pt idx="267">
                  <c:v>3.96225</c:v>
                </c:pt>
                <c:pt idx="268">
                  <c:v>4.2125899999999996</c:v>
                </c:pt>
                <c:pt idx="269">
                  <c:v>4.5203100000000003</c:v>
                </c:pt>
                <c:pt idx="270">
                  <c:v>4.83033</c:v>
                </c:pt>
                <c:pt idx="271">
                  <c:v>4.9758399999999998</c:v>
                </c:pt>
                <c:pt idx="272">
                  <c:v>4.8471900000000003</c:v>
                </c:pt>
                <c:pt idx="273">
                  <c:v>4.4791299999999996</c:v>
                </c:pt>
                <c:pt idx="274">
                  <c:v>4.0900999999999996</c:v>
                </c:pt>
                <c:pt idx="275">
                  <c:v>3.76681</c:v>
                </c:pt>
                <c:pt idx="276">
                  <c:v>3.6079599999999998</c:v>
                </c:pt>
                <c:pt idx="277">
                  <c:v>3.5835599999999999</c:v>
                </c:pt>
                <c:pt idx="278">
                  <c:v>3.55782</c:v>
                </c:pt>
                <c:pt idx="279">
                  <c:v>3.49668</c:v>
                </c:pt>
                <c:pt idx="280">
                  <c:v>3.39568</c:v>
                </c:pt>
                <c:pt idx="281">
                  <c:v>3.2662599999999999</c:v>
                </c:pt>
                <c:pt idx="282">
                  <c:v>3.10703</c:v>
                </c:pt>
                <c:pt idx="283">
                  <c:v>2.9084300000000001</c:v>
                </c:pt>
                <c:pt idx="284">
                  <c:v>2.7235800000000001</c:v>
                </c:pt>
                <c:pt idx="285">
                  <c:v>2.6336599999999999</c:v>
                </c:pt>
                <c:pt idx="286">
                  <c:v>2.5725699999999998</c:v>
                </c:pt>
                <c:pt idx="287">
                  <c:v>2.5914600000000001</c:v>
                </c:pt>
                <c:pt idx="288">
                  <c:v>2.5281699999999998</c:v>
                </c:pt>
                <c:pt idx="289">
                  <c:v>2.53064</c:v>
                </c:pt>
                <c:pt idx="290">
                  <c:v>2.49918</c:v>
                </c:pt>
                <c:pt idx="291">
                  <c:v>2.4521500000000001</c:v>
                </c:pt>
                <c:pt idx="292">
                  <c:v>2.3915700000000002</c:v>
                </c:pt>
                <c:pt idx="293">
                  <c:v>2.3441299999999998</c:v>
                </c:pt>
                <c:pt idx="294">
                  <c:v>2.2970700000000002</c:v>
                </c:pt>
                <c:pt idx="295">
                  <c:v>2.2499699999999998</c:v>
                </c:pt>
                <c:pt idx="296">
                  <c:v>2.1916699999999998</c:v>
                </c:pt>
                <c:pt idx="297">
                  <c:v>2.1300500000000002</c:v>
                </c:pt>
                <c:pt idx="298">
                  <c:v>2.0628899999999999</c:v>
                </c:pt>
                <c:pt idx="299">
                  <c:v>1.9514499999999999</c:v>
                </c:pt>
                <c:pt idx="300">
                  <c:v>1.7968500000000001</c:v>
                </c:pt>
                <c:pt idx="301">
                  <c:v>1.59812</c:v>
                </c:pt>
                <c:pt idx="302">
                  <c:v>1.3837999999999999</c:v>
                </c:pt>
                <c:pt idx="303">
                  <c:v>1.1694800000000001</c:v>
                </c:pt>
                <c:pt idx="304">
                  <c:v>1.0499400000000001</c:v>
                </c:pt>
                <c:pt idx="305">
                  <c:v>0.96569300000000002</c:v>
                </c:pt>
                <c:pt idx="306">
                  <c:v>0.83401700000000001</c:v>
                </c:pt>
                <c:pt idx="307">
                  <c:v>0.66861199999999998</c:v>
                </c:pt>
                <c:pt idx="308">
                  <c:v>0.56621999999999995</c:v>
                </c:pt>
                <c:pt idx="309">
                  <c:v>0.53145200000000004</c:v>
                </c:pt>
                <c:pt idx="310">
                  <c:v>0.50605900000000004</c:v>
                </c:pt>
                <c:pt idx="311">
                  <c:v>0.46698699999999999</c:v>
                </c:pt>
                <c:pt idx="312">
                  <c:v>0.417765</c:v>
                </c:pt>
                <c:pt idx="313">
                  <c:v>0.35287800000000002</c:v>
                </c:pt>
                <c:pt idx="314">
                  <c:v>0.30765700000000001</c:v>
                </c:pt>
                <c:pt idx="315">
                  <c:v>0.29462699999999997</c:v>
                </c:pt>
                <c:pt idx="316">
                  <c:v>0.27826499999999998</c:v>
                </c:pt>
                <c:pt idx="317">
                  <c:v>0.25755400000000001</c:v>
                </c:pt>
                <c:pt idx="318">
                  <c:v>0.23607800000000001</c:v>
                </c:pt>
                <c:pt idx="319">
                  <c:v>0.22322900000000001</c:v>
                </c:pt>
                <c:pt idx="320">
                  <c:v>0.212508</c:v>
                </c:pt>
                <c:pt idx="321">
                  <c:v>0.202237</c:v>
                </c:pt>
                <c:pt idx="322">
                  <c:v>0.19239300000000001</c:v>
                </c:pt>
                <c:pt idx="323">
                  <c:v>0.18276600000000001</c:v>
                </c:pt>
                <c:pt idx="324">
                  <c:v>0.173986</c:v>
                </c:pt>
                <c:pt idx="325">
                  <c:v>0.16587499999999999</c:v>
                </c:pt>
                <c:pt idx="326">
                  <c:v>0.15831300000000001</c:v>
                </c:pt>
                <c:pt idx="327">
                  <c:v>0.15118400000000001</c:v>
                </c:pt>
                <c:pt idx="328">
                  <c:v>0.14452799999999999</c:v>
                </c:pt>
                <c:pt idx="329">
                  <c:v>0.13825899999999999</c:v>
                </c:pt>
                <c:pt idx="330">
                  <c:v>0.13241</c:v>
                </c:pt>
                <c:pt idx="331">
                  <c:v>0.126919</c:v>
                </c:pt>
                <c:pt idx="332">
                  <c:v>0.121756</c:v>
                </c:pt>
                <c:pt idx="333">
                  <c:v>0.116923</c:v>
                </c:pt>
                <c:pt idx="334">
                  <c:v>0.11239499999999999</c:v>
                </c:pt>
                <c:pt idx="335">
                  <c:v>0.108094</c:v>
                </c:pt>
                <c:pt idx="336">
                  <c:v>0.10406</c:v>
                </c:pt>
                <c:pt idx="337">
                  <c:v>0.100218</c:v>
                </c:pt>
                <c:pt idx="338">
                  <c:v>9.6548099999999998E-2</c:v>
                </c:pt>
                <c:pt idx="339">
                  <c:v>9.3133099999999996E-2</c:v>
                </c:pt>
                <c:pt idx="340">
                  <c:v>8.98703E-2</c:v>
                </c:pt>
                <c:pt idx="341">
                  <c:v>8.6819800000000003E-2</c:v>
                </c:pt>
                <c:pt idx="342">
                  <c:v>8.3881800000000006E-2</c:v>
                </c:pt>
                <c:pt idx="343">
                  <c:v>8.1083500000000003E-2</c:v>
                </c:pt>
                <c:pt idx="344">
                  <c:v>7.8452900000000006E-2</c:v>
                </c:pt>
                <c:pt idx="345">
                  <c:v>7.5955800000000004E-2</c:v>
                </c:pt>
                <c:pt idx="346">
                  <c:v>7.3507100000000006E-2</c:v>
                </c:pt>
                <c:pt idx="347">
                  <c:v>7.1225800000000006E-2</c:v>
                </c:pt>
                <c:pt idx="348">
                  <c:v>6.9031899999999993E-2</c:v>
                </c:pt>
                <c:pt idx="349">
                  <c:v>6.69318E-2</c:v>
                </c:pt>
                <c:pt idx="350">
                  <c:v>6.4879300000000001E-2</c:v>
                </c:pt>
                <c:pt idx="351">
                  <c:v>6.2941700000000003E-2</c:v>
                </c:pt>
                <c:pt idx="352">
                  <c:v>6.1044399999999999E-2</c:v>
                </c:pt>
                <c:pt idx="353">
                  <c:v>5.9270299999999998E-2</c:v>
                </c:pt>
                <c:pt idx="354">
                  <c:v>5.7538899999999997E-2</c:v>
                </c:pt>
                <c:pt idx="355">
                  <c:v>5.5848299999999997E-2</c:v>
                </c:pt>
                <c:pt idx="356">
                  <c:v>5.4267799999999998E-2</c:v>
                </c:pt>
                <c:pt idx="357">
                  <c:v>5.2724199999999999E-2</c:v>
                </c:pt>
                <c:pt idx="358">
                  <c:v>5.1195999999999998E-2</c:v>
                </c:pt>
                <c:pt idx="359">
                  <c:v>4.9700500000000002E-2</c:v>
                </c:pt>
                <c:pt idx="360">
                  <c:v>4.8168299999999997E-2</c:v>
                </c:pt>
                <c:pt idx="361">
                  <c:v>4.6663799999999998E-2</c:v>
                </c:pt>
                <c:pt idx="362">
                  <c:v>4.5217399999999998E-2</c:v>
                </c:pt>
                <c:pt idx="363">
                  <c:v>4.3720500000000002E-2</c:v>
                </c:pt>
                <c:pt idx="364">
                  <c:v>4.2288199999999998E-2</c:v>
                </c:pt>
                <c:pt idx="365">
                  <c:v>4.0874199999999999E-2</c:v>
                </c:pt>
                <c:pt idx="366">
                  <c:v>3.9365499999999998E-2</c:v>
                </c:pt>
                <c:pt idx="367">
                  <c:v>3.7957699999999997E-2</c:v>
                </c:pt>
                <c:pt idx="368">
                  <c:v>3.6502399999999997E-2</c:v>
                </c:pt>
                <c:pt idx="369">
                  <c:v>3.5254800000000003E-2</c:v>
                </c:pt>
                <c:pt idx="370">
                  <c:v>3.3804000000000001E-2</c:v>
                </c:pt>
                <c:pt idx="371">
                  <c:v>3.2454799999999999E-2</c:v>
                </c:pt>
                <c:pt idx="372">
                  <c:v>3.1215E-2</c:v>
                </c:pt>
                <c:pt idx="373">
                  <c:v>3.0269600000000001E-2</c:v>
                </c:pt>
                <c:pt idx="374">
                  <c:v>2.9780299999999999E-2</c:v>
                </c:pt>
                <c:pt idx="375">
                  <c:v>2.94553E-2</c:v>
                </c:pt>
                <c:pt idx="376">
                  <c:v>2.9397E-2</c:v>
                </c:pt>
                <c:pt idx="377">
                  <c:v>2.93449E-2</c:v>
                </c:pt>
                <c:pt idx="378">
                  <c:v>2.92153E-2</c:v>
                </c:pt>
                <c:pt idx="379">
                  <c:v>2.91417E-2</c:v>
                </c:pt>
                <c:pt idx="380">
                  <c:v>2.8977599999999999E-2</c:v>
                </c:pt>
                <c:pt idx="381">
                  <c:v>2.8472000000000001E-2</c:v>
                </c:pt>
                <c:pt idx="382">
                  <c:v>2.7656799999999999E-2</c:v>
                </c:pt>
                <c:pt idx="383">
                  <c:v>2.72337E-2</c:v>
                </c:pt>
                <c:pt idx="384">
                  <c:v>2.69807E-2</c:v>
                </c:pt>
                <c:pt idx="385">
                  <c:v>2.6817000000000001E-2</c:v>
                </c:pt>
                <c:pt idx="386">
                  <c:v>2.6727899999999999E-2</c:v>
                </c:pt>
                <c:pt idx="387">
                  <c:v>2.6648999999999999E-2</c:v>
                </c:pt>
                <c:pt idx="388">
                  <c:v>2.6576499999999999E-2</c:v>
                </c:pt>
                <c:pt idx="389">
                  <c:v>2.65157E-2</c:v>
                </c:pt>
                <c:pt idx="390">
                  <c:v>2.6344599999999999E-2</c:v>
                </c:pt>
                <c:pt idx="391">
                  <c:v>2.61675E-2</c:v>
                </c:pt>
                <c:pt idx="392">
                  <c:v>2.6121700000000001E-2</c:v>
                </c:pt>
                <c:pt idx="393">
                  <c:v>2.57732E-2</c:v>
                </c:pt>
                <c:pt idx="394">
                  <c:v>2.4695600000000002E-2</c:v>
                </c:pt>
                <c:pt idx="395">
                  <c:v>2.3294100000000002E-2</c:v>
                </c:pt>
                <c:pt idx="396">
                  <c:v>2.2204600000000001E-2</c:v>
                </c:pt>
                <c:pt idx="397">
                  <c:v>2.1042399999999999E-2</c:v>
                </c:pt>
                <c:pt idx="398">
                  <c:v>2.0110300000000001E-2</c:v>
                </c:pt>
                <c:pt idx="399">
                  <c:v>1.9057999999999999E-2</c:v>
                </c:pt>
                <c:pt idx="400">
                  <c:v>1.80939E-2</c:v>
                </c:pt>
                <c:pt idx="401">
                  <c:v>1.7195800000000001E-2</c:v>
                </c:pt>
                <c:pt idx="402">
                  <c:v>1.6113300000000001E-2</c:v>
                </c:pt>
                <c:pt idx="403">
                  <c:v>1.51293E-2</c:v>
                </c:pt>
                <c:pt idx="404">
                  <c:v>1.36569E-2</c:v>
                </c:pt>
                <c:pt idx="405">
                  <c:v>1.26201E-2</c:v>
                </c:pt>
                <c:pt idx="406">
                  <c:v>1.1125700000000001E-2</c:v>
                </c:pt>
                <c:pt idx="407">
                  <c:v>9.0594500000000001E-3</c:v>
                </c:pt>
                <c:pt idx="408">
                  <c:v>6.3313400000000004E-3</c:v>
                </c:pt>
                <c:pt idx="409">
                  <c:v>4.6316999999999999E-3</c:v>
                </c:pt>
                <c:pt idx="410">
                  <c:v>3.1498400000000001E-3</c:v>
                </c:pt>
                <c:pt idx="411">
                  <c:v>2.2982599999999999E-3</c:v>
                </c:pt>
                <c:pt idx="412">
                  <c:v>1.5818799999999999E-3</c:v>
                </c:pt>
                <c:pt idx="413">
                  <c:v>1.4215499999999999E-3</c:v>
                </c:pt>
                <c:pt idx="414">
                  <c:v>9.9936300000000007E-4</c:v>
                </c:pt>
                <c:pt idx="415">
                  <c:v>5.34126E-4</c:v>
                </c:pt>
                <c:pt idx="416">
                  <c:v>4.4124099999999999E-4</c:v>
                </c:pt>
                <c:pt idx="417">
                  <c:v>2.9158899999999998E-4</c:v>
                </c:pt>
                <c:pt idx="418">
                  <c:v>2.1812099999999999E-4</c:v>
                </c:pt>
                <c:pt idx="419">
                  <c:v>0</c:v>
                </c:pt>
                <c:pt idx="420" formatCode="0.00E+00">
                  <c:v>2.0809999999999999E-5</c:v>
                </c:pt>
                <c:pt idx="421" formatCode="0.00E+00">
                  <c:v>3.1954600000000001E-5</c:v>
                </c:pt>
                <c:pt idx="422" formatCode="0.00E+00">
                  <c:v>4.6734199999999997E-5</c:v>
                </c:pt>
                <c:pt idx="423" formatCode="0.00E+00">
                  <c:v>1.49458E-5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E9A-48B4-A615-4667AF55A1BF}"/>
            </c:ext>
          </c:extLst>
        </c:ser>
        <c:ser>
          <c:idx val="1"/>
          <c:order val="1"/>
          <c:tx>
            <c:strRef>
              <c:f>Carbon!$H$1</c:f>
              <c:strCache>
                <c:ptCount val="1"/>
                <c:pt idx="0">
                  <c:v>   100%</c:v>
                </c:pt>
              </c:strCache>
            </c:strRef>
          </c:tx>
          <c:spPr>
            <a:ln w="19050" cap="rnd">
              <a:solidFill>
                <a:srgbClr val="ED7D31"/>
              </a:solidFill>
              <a:round/>
            </a:ln>
            <a:effectLst/>
          </c:spPr>
          <c:marker>
            <c:symbol val="none"/>
          </c:marker>
          <c:xVal>
            <c:numRef>
              <c:f>Helium!$A$2:$A$513</c:f>
              <c:numCache>
                <c:formatCode>0.0</c:formatCode>
                <c:ptCount val="512"/>
                <c:pt idx="0">
                  <c:v>0</c:v>
                </c:pt>
                <c:pt idx="1">
                  <c:v>0.9765625</c:v>
                </c:pt>
                <c:pt idx="2">
                  <c:v>1.953125</c:v>
                </c:pt>
                <c:pt idx="3">
                  <c:v>2.9296875</c:v>
                </c:pt>
                <c:pt idx="4">
                  <c:v>3.90625</c:v>
                </c:pt>
                <c:pt idx="5">
                  <c:v>4.8828125</c:v>
                </c:pt>
                <c:pt idx="6">
                  <c:v>5.859375</c:v>
                </c:pt>
                <c:pt idx="7">
                  <c:v>6.8359375</c:v>
                </c:pt>
                <c:pt idx="8">
                  <c:v>7.8125</c:v>
                </c:pt>
                <c:pt idx="9">
                  <c:v>8.7890625</c:v>
                </c:pt>
                <c:pt idx="10">
                  <c:v>9.765625</c:v>
                </c:pt>
                <c:pt idx="11">
                  <c:v>10.7421875</c:v>
                </c:pt>
                <c:pt idx="12">
                  <c:v>11.71875</c:v>
                </c:pt>
                <c:pt idx="13">
                  <c:v>12.6953125</c:v>
                </c:pt>
                <c:pt idx="14">
                  <c:v>13.671875</c:v>
                </c:pt>
                <c:pt idx="15">
                  <c:v>14.6484375</c:v>
                </c:pt>
                <c:pt idx="16">
                  <c:v>15.625</c:v>
                </c:pt>
                <c:pt idx="17">
                  <c:v>16.6015625</c:v>
                </c:pt>
                <c:pt idx="18">
                  <c:v>17.578125</c:v>
                </c:pt>
                <c:pt idx="19">
                  <c:v>18.5546875</c:v>
                </c:pt>
                <c:pt idx="20">
                  <c:v>19.53125</c:v>
                </c:pt>
                <c:pt idx="21">
                  <c:v>20.5078125</c:v>
                </c:pt>
                <c:pt idx="22">
                  <c:v>21.484375</c:v>
                </c:pt>
                <c:pt idx="23">
                  <c:v>22.4609375</c:v>
                </c:pt>
                <c:pt idx="24">
                  <c:v>23.4375</c:v>
                </c:pt>
                <c:pt idx="25">
                  <c:v>24.4140625</c:v>
                </c:pt>
                <c:pt idx="26">
                  <c:v>25.390625</c:v>
                </c:pt>
                <c:pt idx="27">
                  <c:v>26.3671875</c:v>
                </c:pt>
                <c:pt idx="28">
                  <c:v>27.34375</c:v>
                </c:pt>
                <c:pt idx="29">
                  <c:v>28.3203125</c:v>
                </c:pt>
                <c:pt idx="30">
                  <c:v>29.296875</c:v>
                </c:pt>
                <c:pt idx="31">
                  <c:v>30.2734375</c:v>
                </c:pt>
                <c:pt idx="32">
                  <c:v>31.25</c:v>
                </c:pt>
                <c:pt idx="33">
                  <c:v>32.2265625</c:v>
                </c:pt>
                <c:pt idx="34">
                  <c:v>33.203125</c:v>
                </c:pt>
                <c:pt idx="35">
                  <c:v>34.1796875</c:v>
                </c:pt>
                <c:pt idx="36">
                  <c:v>35.15625</c:v>
                </c:pt>
                <c:pt idx="37">
                  <c:v>36.1328125</c:v>
                </c:pt>
                <c:pt idx="38">
                  <c:v>37.109375</c:v>
                </c:pt>
                <c:pt idx="39">
                  <c:v>38.0859375</c:v>
                </c:pt>
                <c:pt idx="40">
                  <c:v>39.0625</c:v>
                </c:pt>
                <c:pt idx="41">
                  <c:v>40.0390625</c:v>
                </c:pt>
                <c:pt idx="42">
                  <c:v>41.015625</c:v>
                </c:pt>
                <c:pt idx="43">
                  <c:v>41.9921875</c:v>
                </c:pt>
                <c:pt idx="44">
                  <c:v>42.96875</c:v>
                </c:pt>
                <c:pt idx="45">
                  <c:v>43.9453125</c:v>
                </c:pt>
                <c:pt idx="46">
                  <c:v>44.921875</c:v>
                </c:pt>
                <c:pt idx="47">
                  <c:v>45.8984375</c:v>
                </c:pt>
                <c:pt idx="48">
                  <c:v>46.875</c:v>
                </c:pt>
                <c:pt idx="49">
                  <c:v>47.8515625</c:v>
                </c:pt>
                <c:pt idx="50">
                  <c:v>48.828125</c:v>
                </c:pt>
                <c:pt idx="51">
                  <c:v>49.8046875</c:v>
                </c:pt>
                <c:pt idx="52">
                  <c:v>50.78125</c:v>
                </c:pt>
                <c:pt idx="53">
                  <c:v>51.7578125</c:v>
                </c:pt>
                <c:pt idx="54">
                  <c:v>52.734375</c:v>
                </c:pt>
                <c:pt idx="55">
                  <c:v>53.7109375</c:v>
                </c:pt>
                <c:pt idx="56">
                  <c:v>54.6875</c:v>
                </c:pt>
                <c:pt idx="57">
                  <c:v>55.6640625</c:v>
                </c:pt>
                <c:pt idx="58">
                  <c:v>56.640625</c:v>
                </c:pt>
                <c:pt idx="59">
                  <c:v>57.6171875</c:v>
                </c:pt>
                <c:pt idx="60">
                  <c:v>58.59375</c:v>
                </c:pt>
                <c:pt idx="61">
                  <c:v>59.5703125</c:v>
                </c:pt>
                <c:pt idx="62">
                  <c:v>60.546875</c:v>
                </c:pt>
                <c:pt idx="63">
                  <c:v>61.5234375</c:v>
                </c:pt>
                <c:pt idx="64">
                  <c:v>62.5</c:v>
                </c:pt>
                <c:pt idx="65">
                  <c:v>63.4765625</c:v>
                </c:pt>
                <c:pt idx="66">
                  <c:v>64.453125</c:v>
                </c:pt>
                <c:pt idx="67">
                  <c:v>65.4296875</c:v>
                </c:pt>
                <c:pt idx="68">
                  <c:v>66.40625</c:v>
                </c:pt>
                <c:pt idx="69">
                  <c:v>67.3828125</c:v>
                </c:pt>
                <c:pt idx="70">
                  <c:v>68.359375</c:v>
                </c:pt>
                <c:pt idx="71">
                  <c:v>69.3359375</c:v>
                </c:pt>
                <c:pt idx="72">
                  <c:v>70.3125</c:v>
                </c:pt>
                <c:pt idx="73">
                  <c:v>71.2890625</c:v>
                </c:pt>
                <c:pt idx="74">
                  <c:v>72.265625</c:v>
                </c:pt>
                <c:pt idx="75">
                  <c:v>73.2421875</c:v>
                </c:pt>
                <c:pt idx="76">
                  <c:v>74.21875</c:v>
                </c:pt>
                <c:pt idx="77">
                  <c:v>75.1953125</c:v>
                </c:pt>
                <c:pt idx="78">
                  <c:v>76.171875</c:v>
                </c:pt>
                <c:pt idx="79">
                  <c:v>77.1484375</c:v>
                </c:pt>
                <c:pt idx="80">
                  <c:v>78.125</c:v>
                </c:pt>
                <c:pt idx="81">
                  <c:v>79.1015625</c:v>
                </c:pt>
                <c:pt idx="82">
                  <c:v>80.078125</c:v>
                </c:pt>
                <c:pt idx="83">
                  <c:v>81.0546875</c:v>
                </c:pt>
                <c:pt idx="84">
                  <c:v>82.03125</c:v>
                </c:pt>
                <c:pt idx="85">
                  <c:v>83.0078125</c:v>
                </c:pt>
                <c:pt idx="86">
                  <c:v>83.984375</c:v>
                </c:pt>
                <c:pt idx="87">
                  <c:v>84.9609375</c:v>
                </c:pt>
                <c:pt idx="88">
                  <c:v>85.9375</c:v>
                </c:pt>
                <c:pt idx="89">
                  <c:v>86.9140625</c:v>
                </c:pt>
                <c:pt idx="90">
                  <c:v>87.890625</c:v>
                </c:pt>
                <c:pt idx="91">
                  <c:v>88.8671875</c:v>
                </c:pt>
                <c:pt idx="92">
                  <c:v>89.84375</c:v>
                </c:pt>
                <c:pt idx="93">
                  <c:v>90.8203125</c:v>
                </c:pt>
                <c:pt idx="94">
                  <c:v>91.796875</c:v>
                </c:pt>
                <c:pt idx="95">
                  <c:v>92.7734375</c:v>
                </c:pt>
                <c:pt idx="96">
                  <c:v>93.75</c:v>
                </c:pt>
                <c:pt idx="97">
                  <c:v>94.7265625</c:v>
                </c:pt>
                <c:pt idx="98">
                  <c:v>95.703125</c:v>
                </c:pt>
                <c:pt idx="99">
                  <c:v>96.6796875</c:v>
                </c:pt>
                <c:pt idx="100">
                  <c:v>97.65625</c:v>
                </c:pt>
                <c:pt idx="101">
                  <c:v>98.6328125</c:v>
                </c:pt>
                <c:pt idx="102">
                  <c:v>99.609375</c:v>
                </c:pt>
                <c:pt idx="103">
                  <c:v>100.5859375</c:v>
                </c:pt>
                <c:pt idx="104">
                  <c:v>101.5625</c:v>
                </c:pt>
                <c:pt idx="105">
                  <c:v>102.5390625</c:v>
                </c:pt>
                <c:pt idx="106">
                  <c:v>103.515625</c:v>
                </c:pt>
                <c:pt idx="107">
                  <c:v>104.4921875</c:v>
                </c:pt>
                <c:pt idx="108">
                  <c:v>105.46875</c:v>
                </c:pt>
                <c:pt idx="109">
                  <c:v>106.4453125</c:v>
                </c:pt>
                <c:pt idx="110">
                  <c:v>107.421875</c:v>
                </c:pt>
                <c:pt idx="111">
                  <c:v>108.3984375</c:v>
                </c:pt>
                <c:pt idx="112">
                  <c:v>109.375</c:v>
                </c:pt>
                <c:pt idx="113">
                  <c:v>110.3515625</c:v>
                </c:pt>
                <c:pt idx="114">
                  <c:v>111.328125</c:v>
                </c:pt>
                <c:pt idx="115">
                  <c:v>112.3046875</c:v>
                </c:pt>
                <c:pt idx="116">
                  <c:v>113.28125</c:v>
                </c:pt>
                <c:pt idx="117">
                  <c:v>114.2578125</c:v>
                </c:pt>
                <c:pt idx="118">
                  <c:v>115.234375</c:v>
                </c:pt>
                <c:pt idx="119">
                  <c:v>116.2109375</c:v>
                </c:pt>
                <c:pt idx="120">
                  <c:v>117.1875</c:v>
                </c:pt>
                <c:pt idx="121">
                  <c:v>118.1640625</c:v>
                </c:pt>
                <c:pt idx="122">
                  <c:v>119.140625</c:v>
                </c:pt>
                <c:pt idx="123">
                  <c:v>120.1171875</c:v>
                </c:pt>
                <c:pt idx="124">
                  <c:v>121.09375</c:v>
                </c:pt>
                <c:pt idx="125">
                  <c:v>122.0703125</c:v>
                </c:pt>
                <c:pt idx="126">
                  <c:v>123.046875</c:v>
                </c:pt>
                <c:pt idx="127">
                  <c:v>124.0234375</c:v>
                </c:pt>
                <c:pt idx="128">
                  <c:v>125</c:v>
                </c:pt>
                <c:pt idx="129">
                  <c:v>125.9765625</c:v>
                </c:pt>
                <c:pt idx="130">
                  <c:v>126.953125</c:v>
                </c:pt>
                <c:pt idx="131">
                  <c:v>127.9296875</c:v>
                </c:pt>
                <c:pt idx="132">
                  <c:v>128.90625</c:v>
                </c:pt>
                <c:pt idx="133">
                  <c:v>129.8828125</c:v>
                </c:pt>
                <c:pt idx="134">
                  <c:v>130.859375</c:v>
                </c:pt>
                <c:pt idx="135">
                  <c:v>131.8359375</c:v>
                </c:pt>
                <c:pt idx="136">
                  <c:v>132.8125</c:v>
                </c:pt>
                <c:pt idx="137">
                  <c:v>133.7890625</c:v>
                </c:pt>
                <c:pt idx="138">
                  <c:v>134.765625</c:v>
                </c:pt>
                <c:pt idx="139">
                  <c:v>135.7421875</c:v>
                </c:pt>
                <c:pt idx="140">
                  <c:v>136.71875</c:v>
                </c:pt>
                <c:pt idx="141">
                  <c:v>137.6953125</c:v>
                </c:pt>
                <c:pt idx="142">
                  <c:v>138.671875</c:v>
                </c:pt>
                <c:pt idx="143">
                  <c:v>139.6484375</c:v>
                </c:pt>
                <c:pt idx="144">
                  <c:v>140.625</c:v>
                </c:pt>
                <c:pt idx="145">
                  <c:v>141.6015625</c:v>
                </c:pt>
                <c:pt idx="146">
                  <c:v>142.578125</c:v>
                </c:pt>
                <c:pt idx="147">
                  <c:v>143.5546875</c:v>
                </c:pt>
                <c:pt idx="148">
                  <c:v>144.53125</c:v>
                </c:pt>
                <c:pt idx="149">
                  <c:v>145.5078125</c:v>
                </c:pt>
                <c:pt idx="150">
                  <c:v>146.484375</c:v>
                </c:pt>
                <c:pt idx="151">
                  <c:v>147.4609375</c:v>
                </c:pt>
                <c:pt idx="152">
                  <c:v>148.4375</c:v>
                </c:pt>
                <c:pt idx="153">
                  <c:v>149.4140625</c:v>
                </c:pt>
                <c:pt idx="154">
                  <c:v>150.390625</c:v>
                </c:pt>
                <c:pt idx="155">
                  <c:v>151.3671875</c:v>
                </c:pt>
                <c:pt idx="156">
                  <c:v>152.34375</c:v>
                </c:pt>
                <c:pt idx="157">
                  <c:v>153.3203125</c:v>
                </c:pt>
                <c:pt idx="158">
                  <c:v>154.296875</c:v>
                </c:pt>
                <c:pt idx="159">
                  <c:v>155.2734375</c:v>
                </c:pt>
                <c:pt idx="160">
                  <c:v>156.25</c:v>
                </c:pt>
                <c:pt idx="161">
                  <c:v>157.2265625</c:v>
                </c:pt>
                <c:pt idx="162">
                  <c:v>158.203125</c:v>
                </c:pt>
                <c:pt idx="163">
                  <c:v>159.1796875</c:v>
                </c:pt>
                <c:pt idx="164">
                  <c:v>160.15625</c:v>
                </c:pt>
                <c:pt idx="165">
                  <c:v>161.1328125</c:v>
                </c:pt>
                <c:pt idx="166">
                  <c:v>162.109375</c:v>
                </c:pt>
                <c:pt idx="167">
                  <c:v>163.0859375</c:v>
                </c:pt>
                <c:pt idx="168">
                  <c:v>164.0625</c:v>
                </c:pt>
                <c:pt idx="169">
                  <c:v>165.0390625</c:v>
                </c:pt>
                <c:pt idx="170">
                  <c:v>166.015625</c:v>
                </c:pt>
                <c:pt idx="171">
                  <c:v>166.9921875</c:v>
                </c:pt>
                <c:pt idx="172">
                  <c:v>167.96875</c:v>
                </c:pt>
                <c:pt idx="173">
                  <c:v>168.9453125</c:v>
                </c:pt>
                <c:pt idx="174">
                  <c:v>169.921875</c:v>
                </c:pt>
                <c:pt idx="175">
                  <c:v>170.8984375</c:v>
                </c:pt>
                <c:pt idx="176">
                  <c:v>171.875</c:v>
                </c:pt>
                <c:pt idx="177">
                  <c:v>172.8515625</c:v>
                </c:pt>
                <c:pt idx="178">
                  <c:v>173.828125</c:v>
                </c:pt>
                <c:pt idx="179">
                  <c:v>174.8046875</c:v>
                </c:pt>
                <c:pt idx="180">
                  <c:v>175.78125</c:v>
                </c:pt>
                <c:pt idx="181">
                  <c:v>176.7578125</c:v>
                </c:pt>
                <c:pt idx="182">
                  <c:v>177.734375</c:v>
                </c:pt>
                <c:pt idx="183">
                  <c:v>178.7109375</c:v>
                </c:pt>
                <c:pt idx="184">
                  <c:v>179.6875</c:v>
                </c:pt>
                <c:pt idx="185">
                  <c:v>180.6640625</c:v>
                </c:pt>
                <c:pt idx="186">
                  <c:v>181.640625</c:v>
                </c:pt>
                <c:pt idx="187">
                  <c:v>182.6171875</c:v>
                </c:pt>
                <c:pt idx="188">
                  <c:v>183.59375</c:v>
                </c:pt>
                <c:pt idx="189">
                  <c:v>184.5703125</c:v>
                </c:pt>
                <c:pt idx="190">
                  <c:v>185.546875</c:v>
                </c:pt>
                <c:pt idx="191">
                  <c:v>186.5234375</c:v>
                </c:pt>
                <c:pt idx="192">
                  <c:v>187.5</c:v>
                </c:pt>
                <c:pt idx="193">
                  <c:v>188.4765625</c:v>
                </c:pt>
                <c:pt idx="194">
                  <c:v>189.453125</c:v>
                </c:pt>
                <c:pt idx="195">
                  <c:v>190.4296875</c:v>
                </c:pt>
                <c:pt idx="196">
                  <c:v>191.40625</c:v>
                </c:pt>
                <c:pt idx="197">
                  <c:v>192.3828125</c:v>
                </c:pt>
                <c:pt idx="198">
                  <c:v>193.359375</c:v>
                </c:pt>
                <c:pt idx="199">
                  <c:v>194.3359375</c:v>
                </c:pt>
                <c:pt idx="200">
                  <c:v>195.3125</c:v>
                </c:pt>
                <c:pt idx="201">
                  <c:v>196.2890625</c:v>
                </c:pt>
                <c:pt idx="202">
                  <c:v>197.265625</c:v>
                </c:pt>
                <c:pt idx="203">
                  <c:v>198.2421875</c:v>
                </c:pt>
                <c:pt idx="204">
                  <c:v>199.21875</c:v>
                </c:pt>
                <c:pt idx="205">
                  <c:v>200.1953125</c:v>
                </c:pt>
                <c:pt idx="206">
                  <c:v>201.171875</c:v>
                </c:pt>
                <c:pt idx="207">
                  <c:v>202.1484375</c:v>
                </c:pt>
                <c:pt idx="208">
                  <c:v>203.125</c:v>
                </c:pt>
                <c:pt idx="209">
                  <c:v>204.1015625</c:v>
                </c:pt>
                <c:pt idx="210">
                  <c:v>205.078125</c:v>
                </c:pt>
                <c:pt idx="211">
                  <c:v>206.0546875</c:v>
                </c:pt>
                <c:pt idx="212">
                  <c:v>207.03125</c:v>
                </c:pt>
                <c:pt idx="213">
                  <c:v>208.0078125</c:v>
                </c:pt>
                <c:pt idx="214">
                  <c:v>208.984375</c:v>
                </c:pt>
                <c:pt idx="215">
                  <c:v>209.9609375</c:v>
                </c:pt>
                <c:pt idx="216">
                  <c:v>210.9375</c:v>
                </c:pt>
                <c:pt idx="217">
                  <c:v>211.9140625</c:v>
                </c:pt>
                <c:pt idx="218">
                  <c:v>212.890625</c:v>
                </c:pt>
                <c:pt idx="219">
                  <c:v>213.8671875</c:v>
                </c:pt>
                <c:pt idx="220">
                  <c:v>214.84375</c:v>
                </c:pt>
                <c:pt idx="221">
                  <c:v>215.8203125</c:v>
                </c:pt>
                <c:pt idx="222">
                  <c:v>216.796875</c:v>
                </c:pt>
                <c:pt idx="223">
                  <c:v>217.7734375</c:v>
                </c:pt>
                <c:pt idx="224">
                  <c:v>218.75</c:v>
                </c:pt>
                <c:pt idx="225">
                  <c:v>219.7265625</c:v>
                </c:pt>
                <c:pt idx="226">
                  <c:v>220.703125</c:v>
                </c:pt>
                <c:pt idx="227">
                  <c:v>221.6796875</c:v>
                </c:pt>
                <c:pt idx="228">
                  <c:v>222.65625</c:v>
                </c:pt>
                <c:pt idx="229">
                  <c:v>223.6328125</c:v>
                </c:pt>
                <c:pt idx="230">
                  <c:v>224.609375</c:v>
                </c:pt>
                <c:pt idx="231">
                  <c:v>225.5859375</c:v>
                </c:pt>
                <c:pt idx="232">
                  <c:v>226.5625</c:v>
                </c:pt>
                <c:pt idx="233">
                  <c:v>227.5390625</c:v>
                </c:pt>
                <c:pt idx="234">
                  <c:v>228.515625</c:v>
                </c:pt>
                <c:pt idx="235">
                  <c:v>229.4921875</c:v>
                </c:pt>
                <c:pt idx="236">
                  <c:v>230.46875</c:v>
                </c:pt>
                <c:pt idx="237">
                  <c:v>231.4453125</c:v>
                </c:pt>
                <c:pt idx="238">
                  <c:v>232.421875</c:v>
                </c:pt>
                <c:pt idx="239">
                  <c:v>233.3984375</c:v>
                </c:pt>
                <c:pt idx="240">
                  <c:v>234.375</c:v>
                </c:pt>
                <c:pt idx="241">
                  <c:v>235.3515625</c:v>
                </c:pt>
                <c:pt idx="242">
                  <c:v>236.328125</c:v>
                </c:pt>
                <c:pt idx="243">
                  <c:v>237.3046875</c:v>
                </c:pt>
                <c:pt idx="244">
                  <c:v>238.28125</c:v>
                </c:pt>
                <c:pt idx="245">
                  <c:v>239.2578125</c:v>
                </c:pt>
                <c:pt idx="246">
                  <c:v>240.234375</c:v>
                </c:pt>
                <c:pt idx="247">
                  <c:v>241.2109375</c:v>
                </c:pt>
                <c:pt idx="248">
                  <c:v>242.1875</c:v>
                </c:pt>
                <c:pt idx="249">
                  <c:v>243.1640625</c:v>
                </c:pt>
                <c:pt idx="250">
                  <c:v>244.140625</c:v>
                </c:pt>
                <c:pt idx="251">
                  <c:v>245.1171875</c:v>
                </c:pt>
                <c:pt idx="252">
                  <c:v>246.09375</c:v>
                </c:pt>
                <c:pt idx="253">
                  <c:v>247.0703125</c:v>
                </c:pt>
                <c:pt idx="254">
                  <c:v>248.046875</c:v>
                </c:pt>
                <c:pt idx="255">
                  <c:v>249.0234375</c:v>
                </c:pt>
                <c:pt idx="256">
                  <c:v>250</c:v>
                </c:pt>
                <c:pt idx="257">
                  <c:v>250.9765625</c:v>
                </c:pt>
                <c:pt idx="258">
                  <c:v>251.953125</c:v>
                </c:pt>
                <c:pt idx="259">
                  <c:v>252.9296875</c:v>
                </c:pt>
                <c:pt idx="260">
                  <c:v>253.90625</c:v>
                </c:pt>
                <c:pt idx="261">
                  <c:v>254.8828125</c:v>
                </c:pt>
                <c:pt idx="262">
                  <c:v>255.859375</c:v>
                </c:pt>
                <c:pt idx="263">
                  <c:v>256.8359375</c:v>
                </c:pt>
                <c:pt idx="264">
                  <c:v>257.8125</c:v>
                </c:pt>
                <c:pt idx="265">
                  <c:v>258.7890625</c:v>
                </c:pt>
                <c:pt idx="266">
                  <c:v>259.765625</c:v>
                </c:pt>
                <c:pt idx="267">
                  <c:v>260.7421875</c:v>
                </c:pt>
                <c:pt idx="268">
                  <c:v>261.71875</c:v>
                </c:pt>
                <c:pt idx="269">
                  <c:v>262.6953125</c:v>
                </c:pt>
                <c:pt idx="270">
                  <c:v>263.671875</c:v>
                </c:pt>
                <c:pt idx="271">
                  <c:v>264.6484375</c:v>
                </c:pt>
                <c:pt idx="272">
                  <c:v>265.625</c:v>
                </c:pt>
                <c:pt idx="273">
                  <c:v>266.6015625</c:v>
                </c:pt>
                <c:pt idx="274">
                  <c:v>267.578125</c:v>
                </c:pt>
                <c:pt idx="275">
                  <c:v>268.5546875</c:v>
                </c:pt>
                <c:pt idx="276">
                  <c:v>269.53125</c:v>
                </c:pt>
                <c:pt idx="277">
                  <c:v>270.5078125</c:v>
                </c:pt>
                <c:pt idx="278">
                  <c:v>271.484375</c:v>
                </c:pt>
                <c:pt idx="279">
                  <c:v>272.4609375</c:v>
                </c:pt>
                <c:pt idx="280">
                  <c:v>273.4375</c:v>
                </c:pt>
                <c:pt idx="281">
                  <c:v>274.4140625</c:v>
                </c:pt>
                <c:pt idx="282">
                  <c:v>275.390625</c:v>
                </c:pt>
                <c:pt idx="283">
                  <c:v>276.3671875</c:v>
                </c:pt>
                <c:pt idx="284">
                  <c:v>277.34375</c:v>
                </c:pt>
                <c:pt idx="285">
                  <c:v>278.3203125</c:v>
                </c:pt>
                <c:pt idx="286">
                  <c:v>279.296875</c:v>
                </c:pt>
                <c:pt idx="287">
                  <c:v>280.2734375</c:v>
                </c:pt>
                <c:pt idx="288">
                  <c:v>281.25</c:v>
                </c:pt>
                <c:pt idx="289">
                  <c:v>282.2265625</c:v>
                </c:pt>
                <c:pt idx="290">
                  <c:v>283.203125</c:v>
                </c:pt>
                <c:pt idx="291">
                  <c:v>284.1796875</c:v>
                </c:pt>
                <c:pt idx="292">
                  <c:v>285.15625</c:v>
                </c:pt>
                <c:pt idx="293">
                  <c:v>286.1328125</c:v>
                </c:pt>
                <c:pt idx="294">
                  <c:v>287.109375</c:v>
                </c:pt>
                <c:pt idx="295">
                  <c:v>288.0859375</c:v>
                </c:pt>
                <c:pt idx="296">
                  <c:v>289.0625</c:v>
                </c:pt>
                <c:pt idx="297">
                  <c:v>290.0390625</c:v>
                </c:pt>
                <c:pt idx="298">
                  <c:v>291.015625</c:v>
                </c:pt>
                <c:pt idx="299">
                  <c:v>291.9921875</c:v>
                </c:pt>
                <c:pt idx="300">
                  <c:v>292.96875</c:v>
                </c:pt>
                <c:pt idx="301">
                  <c:v>293.9453125</c:v>
                </c:pt>
                <c:pt idx="302">
                  <c:v>294.921875</c:v>
                </c:pt>
                <c:pt idx="303">
                  <c:v>295.8984375</c:v>
                </c:pt>
                <c:pt idx="304">
                  <c:v>296.875</c:v>
                </c:pt>
                <c:pt idx="305">
                  <c:v>297.8515625</c:v>
                </c:pt>
                <c:pt idx="306">
                  <c:v>298.828125</c:v>
                </c:pt>
                <c:pt idx="307">
                  <c:v>299.8046875</c:v>
                </c:pt>
                <c:pt idx="308">
                  <c:v>300.78125</c:v>
                </c:pt>
                <c:pt idx="309">
                  <c:v>301.7578125</c:v>
                </c:pt>
                <c:pt idx="310">
                  <c:v>302.734375</c:v>
                </c:pt>
                <c:pt idx="311">
                  <c:v>303.7109375</c:v>
                </c:pt>
                <c:pt idx="312">
                  <c:v>304.6875</c:v>
                </c:pt>
                <c:pt idx="313">
                  <c:v>305.6640625</c:v>
                </c:pt>
                <c:pt idx="314">
                  <c:v>306.640625</c:v>
                </c:pt>
                <c:pt idx="315">
                  <c:v>307.6171875</c:v>
                </c:pt>
                <c:pt idx="316">
                  <c:v>308.59375</c:v>
                </c:pt>
                <c:pt idx="317">
                  <c:v>309.5703125</c:v>
                </c:pt>
                <c:pt idx="318">
                  <c:v>310.546875</c:v>
                </c:pt>
                <c:pt idx="319">
                  <c:v>311.5234375</c:v>
                </c:pt>
                <c:pt idx="320">
                  <c:v>312.5</c:v>
                </c:pt>
                <c:pt idx="321">
                  <c:v>313.4765625</c:v>
                </c:pt>
                <c:pt idx="322">
                  <c:v>314.453125</c:v>
                </c:pt>
                <c:pt idx="323">
                  <c:v>315.4296875</c:v>
                </c:pt>
                <c:pt idx="324">
                  <c:v>316.40625</c:v>
                </c:pt>
                <c:pt idx="325">
                  <c:v>317.3828125</c:v>
                </c:pt>
                <c:pt idx="326">
                  <c:v>318.359375</c:v>
                </c:pt>
                <c:pt idx="327">
                  <c:v>319.3359375</c:v>
                </c:pt>
                <c:pt idx="328">
                  <c:v>320.3125</c:v>
                </c:pt>
                <c:pt idx="329">
                  <c:v>321.2890625</c:v>
                </c:pt>
                <c:pt idx="330">
                  <c:v>322.265625</c:v>
                </c:pt>
                <c:pt idx="331">
                  <c:v>323.2421875</c:v>
                </c:pt>
                <c:pt idx="332">
                  <c:v>324.21875</c:v>
                </c:pt>
                <c:pt idx="333">
                  <c:v>325.1953125</c:v>
                </c:pt>
                <c:pt idx="334">
                  <c:v>326.171875</c:v>
                </c:pt>
                <c:pt idx="335">
                  <c:v>327.1484375</c:v>
                </c:pt>
                <c:pt idx="336">
                  <c:v>328.125</c:v>
                </c:pt>
                <c:pt idx="337">
                  <c:v>329.1015625</c:v>
                </c:pt>
                <c:pt idx="338">
                  <c:v>330.078125</c:v>
                </c:pt>
                <c:pt idx="339">
                  <c:v>331.0546875</c:v>
                </c:pt>
                <c:pt idx="340">
                  <c:v>332.03125</c:v>
                </c:pt>
                <c:pt idx="341">
                  <c:v>333.0078125</c:v>
                </c:pt>
                <c:pt idx="342">
                  <c:v>333.984375</c:v>
                </c:pt>
                <c:pt idx="343">
                  <c:v>334.9609375</c:v>
                </c:pt>
                <c:pt idx="344">
                  <c:v>335.9375</c:v>
                </c:pt>
                <c:pt idx="345">
                  <c:v>336.9140625</c:v>
                </c:pt>
                <c:pt idx="346">
                  <c:v>337.890625</c:v>
                </c:pt>
                <c:pt idx="347">
                  <c:v>338.8671875</c:v>
                </c:pt>
                <c:pt idx="348">
                  <c:v>339.84375</c:v>
                </c:pt>
                <c:pt idx="349">
                  <c:v>340.8203125</c:v>
                </c:pt>
                <c:pt idx="350">
                  <c:v>341.796875</c:v>
                </c:pt>
                <c:pt idx="351">
                  <c:v>342.7734375</c:v>
                </c:pt>
                <c:pt idx="352">
                  <c:v>343.75</c:v>
                </c:pt>
                <c:pt idx="353">
                  <c:v>344.7265625</c:v>
                </c:pt>
                <c:pt idx="354">
                  <c:v>345.703125</c:v>
                </c:pt>
                <c:pt idx="355">
                  <c:v>346.6796875</c:v>
                </c:pt>
                <c:pt idx="356">
                  <c:v>347.65625</c:v>
                </c:pt>
                <c:pt idx="357">
                  <c:v>348.6328125</c:v>
                </c:pt>
                <c:pt idx="358">
                  <c:v>349.609375</c:v>
                </c:pt>
                <c:pt idx="359">
                  <c:v>350.5859375</c:v>
                </c:pt>
                <c:pt idx="360">
                  <c:v>351.5625</c:v>
                </c:pt>
                <c:pt idx="361">
                  <c:v>352.5390625</c:v>
                </c:pt>
                <c:pt idx="362">
                  <c:v>353.515625</c:v>
                </c:pt>
                <c:pt idx="363">
                  <c:v>354.4921875</c:v>
                </c:pt>
                <c:pt idx="364">
                  <c:v>355.46875</c:v>
                </c:pt>
                <c:pt idx="365">
                  <c:v>356.4453125</c:v>
                </c:pt>
                <c:pt idx="366">
                  <c:v>357.421875</c:v>
                </c:pt>
                <c:pt idx="367">
                  <c:v>358.3984375</c:v>
                </c:pt>
                <c:pt idx="368">
                  <c:v>359.375</c:v>
                </c:pt>
                <c:pt idx="369">
                  <c:v>360.3515625</c:v>
                </c:pt>
                <c:pt idx="370">
                  <c:v>361.328125</c:v>
                </c:pt>
                <c:pt idx="371">
                  <c:v>362.3046875</c:v>
                </c:pt>
                <c:pt idx="372">
                  <c:v>363.28125</c:v>
                </c:pt>
                <c:pt idx="373">
                  <c:v>364.2578125</c:v>
                </c:pt>
                <c:pt idx="374">
                  <c:v>365.234375</c:v>
                </c:pt>
                <c:pt idx="375">
                  <c:v>366.2109375</c:v>
                </c:pt>
                <c:pt idx="376">
                  <c:v>367.1875</c:v>
                </c:pt>
                <c:pt idx="377">
                  <c:v>368.1640625</c:v>
                </c:pt>
                <c:pt idx="378">
                  <c:v>369.140625</c:v>
                </c:pt>
                <c:pt idx="379">
                  <c:v>370.1171875</c:v>
                </c:pt>
                <c:pt idx="380">
                  <c:v>371.09375</c:v>
                </c:pt>
                <c:pt idx="381">
                  <c:v>372.0703125</c:v>
                </c:pt>
                <c:pt idx="382">
                  <c:v>373.046875</c:v>
                </c:pt>
                <c:pt idx="383">
                  <c:v>374.0234375</c:v>
                </c:pt>
                <c:pt idx="384">
                  <c:v>375</c:v>
                </c:pt>
                <c:pt idx="385">
                  <c:v>375.9765625</c:v>
                </c:pt>
                <c:pt idx="386">
                  <c:v>376.953125</c:v>
                </c:pt>
                <c:pt idx="387">
                  <c:v>377.9296875</c:v>
                </c:pt>
                <c:pt idx="388">
                  <c:v>378.90625</c:v>
                </c:pt>
                <c:pt idx="389">
                  <c:v>379.8828125</c:v>
                </c:pt>
                <c:pt idx="390">
                  <c:v>380.859375</c:v>
                </c:pt>
                <c:pt idx="391">
                  <c:v>381.8359375</c:v>
                </c:pt>
                <c:pt idx="392">
                  <c:v>382.8125</c:v>
                </c:pt>
                <c:pt idx="393">
                  <c:v>383.7890625</c:v>
                </c:pt>
                <c:pt idx="394">
                  <c:v>384.765625</c:v>
                </c:pt>
                <c:pt idx="395">
                  <c:v>385.7421875</c:v>
                </c:pt>
                <c:pt idx="396">
                  <c:v>386.71875</c:v>
                </c:pt>
                <c:pt idx="397">
                  <c:v>387.6953125</c:v>
                </c:pt>
                <c:pt idx="398">
                  <c:v>388.671875</c:v>
                </c:pt>
                <c:pt idx="399">
                  <c:v>389.6484375</c:v>
                </c:pt>
                <c:pt idx="400">
                  <c:v>390.625</c:v>
                </c:pt>
                <c:pt idx="401">
                  <c:v>391.6015625</c:v>
                </c:pt>
                <c:pt idx="402">
                  <c:v>392.578125</c:v>
                </c:pt>
                <c:pt idx="403">
                  <c:v>393.5546875</c:v>
                </c:pt>
                <c:pt idx="404">
                  <c:v>394.53125</c:v>
                </c:pt>
                <c:pt idx="405">
                  <c:v>395.5078125</c:v>
                </c:pt>
                <c:pt idx="406">
                  <c:v>396.484375</c:v>
                </c:pt>
                <c:pt idx="407">
                  <c:v>397.4609375</c:v>
                </c:pt>
                <c:pt idx="408">
                  <c:v>398.4375</c:v>
                </c:pt>
                <c:pt idx="409">
                  <c:v>399.4140625</c:v>
                </c:pt>
                <c:pt idx="410">
                  <c:v>400.390625</c:v>
                </c:pt>
                <c:pt idx="411">
                  <c:v>401.3671875</c:v>
                </c:pt>
                <c:pt idx="412">
                  <c:v>402.34375</c:v>
                </c:pt>
                <c:pt idx="413">
                  <c:v>403.3203125</c:v>
                </c:pt>
                <c:pt idx="414">
                  <c:v>404.296875</c:v>
                </c:pt>
                <c:pt idx="415">
                  <c:v>405.2734375</c:v>
                </c:pt>
                <c:pt idx="416">
                  <c:v>406.25</c:v>
                </c:pt>
                <c:pt idx="417">
                  <c:v>407.2265625</c:v>
                </c:pt>
                <c:pt idx="418">
                  <c:v>408.203125</c:v>
                </c:pt>
                <c:pt idx="419">
                  <c:v>409.1796875</c:v>
                </c:pt>
                <c:pt idx="420">
                  <c:v>410.15625</c:v>
                </c:pt>
                <c:pt idx="421">
                  <c:v>411.1328125</c:v>
                </c:pt>
                <c:pt idx="422">
                  <c:v>412.109375</c:v>
                </c:pt>
                <c:pt idx="423">
                  <c:v>413.0859375</c:v>
                </c:pt>
                <c:pt idx="424">
                  <c:v>414.0625</c:v>
                </c:pt>
                <c:pt idx="425">
                  <c:v>415.0390625</c:v>
                </c:pt>
                <c:pt idx="426">
                  <c:v>416.015625</c:v>
                </c:pt>
                <c:pt idx="427">
                  <c:v>416.9921875</c:v>
                </c:pt>
                <c:pt idx="428">
                  <c:v>417.96875</c:v>
                </c:pt>
                <c:pt idx="429">
                  <c:v>418.9453125</c:v>
                </c:pt>
                <c:pt idx="430">
                  <c:v>419.921875</c:v>
                </c:pt>
                <c:pt idx="431">
                  <c:v>420.8984375</c:v>
                </c:pt>
                <c:pt idx="432">
                  <c:v>421.875</c:v>
                </c:pt>
                <c:pt idx="433">
                  <c:v>422.8515625</c:v>
                </c:pt>
                <c:pt idx="434">
                  <c:v>423.828125</c:v>
                </c:pt>
                <c:pt idx="435">
                  <c:v>424.8046875</c:v>
                </c:pt>
                <c:pt idx="436">
                  <c:v>425.78125</c:v>
                </c:pt>
                <c:pt idx="437">
                  <c:v>426.7578125</c:v>
                </c:pt>
                <c:pt idx="438">
                  <c:v>427.734375</c:v>
                </c:pt>
                <c:pt idx="439">
                  <c:v>428.7109375</c:v>
                </c:pt>
                <c:pt idx="440">
                  <c:v>429.6875</c:v>
                </c:pt>
                <c:pt idx="441">
                  <c:v>430.6640625</c:v>
                </c:pt>
                <c:pt idx="442">
                  <c:v>431.640625</c:v>
                </c:pt>
                <c:pt idx="443">
                  <c:v>432.6171875</c:v>
                </c:pt>
                <c:pt idx="444">
                  <c:v>433.59375</c:v>
                </c:pt>
                <c:pt idx="445">
                  <c:v>434.5703125</c:v>
                </c:pt>
                <c:pt idx="446">
                  <c:v>435.546875</c:v>
                </c:pt>
                <c:pt idx="447">
                  <c:v>436.5234375</c:v>
                </c:pt>
                <c:pt idx="448">
                  <c:v>437.5</c:v>
                </c:pt>
                <c:pt idx="449">
                  <c:v>438.4765625</c:v>
                </c:pt>
                <c:pt idx="450">
                  <c:v>439.453125</c:v>
                </c:pt>
                <c:pt idx="451">
                  <c:v>440.4296875</c:v>
                </c:pt>
                <c:pt idx="452">
                  <c:v>441.40625</c:v>
                </c:pt>
                <c:pt idx="453">
                  <c:v>442.3828125</c:v>
                </c:pt>
                <c:pt idx="454">
                  <c:v>443.359375</c:v>
                </c:pt>
                <c:pt idx="455">
                  <c:v>444.3359375</c:v>
                </c:pt>
                <c:pt idx="456">
                  <c:v>445.3125</c:v>
                </c:pt>
                <c:pt idx="457">
                  <c:v>446.2890625</c:v>
                </c:pt>
                <c:pt idx="458">
                  <c:v>447.265625</c:v>
                </c:pt>
                <c:pt idx="459">
                  <c:v>448.2421875</c:v>
                </c:pt>
                <c:pt idx="460">
                  <c:v>449.21875</c:v>
                </c:pt>
                <c:pt idx="461">
                  <c:v>450.1953125</c:v>
                </c:pt>
                <c:pt idx="462">
                  <c:v>451.171875</c:v>
                </c:pt>
                <c:pt idx="463">
                  <c:v>452.1484375</c:v>
                </c:pt>
                <c:pt idx="464">
                  <c:v>453.125</c:v>
                </c:pt>
                <c:pt idx="465">
                  <c:v>454.1015625</c:v>
                </c:pt>
                <c:pt idx="466">
                  <c:v>455.078125</c:v>
                </c:pt>
                <c:pt idx="467">
                  <c:v>456.0546875</c:v>
                </c:pt>
                <c:pt idx="468">
                  <c:v>457.03125</c:v>
                </c:pt>
                <c:pt idx="469">
                  <c:v>458.0078125</c:v>
                </c:pt>
                <c:pt idx="470">
                  <c:v>458.984375</c:v>
                </c:pt>
                <c:pt idx="471">
                  <c:v>459.9609375</c:v>
                </c:pt>
                <c:pt idx="472">
                  <c:v>460.9375</c:v>
                </c:pt>
                <c:pt idx="473">
                  <c:v>461.9140625</c:v>
                </c:pt>
                <c:pt idx="474">
                  <c:v>462.890625</c:v>
                </c:pt>
                <c:pt idx="475">
                  <c:v>463.8671875</c:v>
                </c:pt>
                <c:pt idx="476">
                  <c:v>464.84375</c:v>
                </c:pt>
                <c:pt idx="477">
                  <c:v>465.8203125</c:v>
                </c:pt>
                <c:pt idx="478">
                  <c:v>466.796875</c:v>
                </c:pt>
                <c:pt idx="479">
                  <c:v>467.7734375</c:v>
                </c:pt>
                <c:pt idx="480">
                  <c:v>468.75</c:v>
                </c:pt>
                <c:pt idx="481">
                  <c:v>469.7265625</c:v>
                </c:pt>
                <c:pt idx="482">
                  <c:v>470.703125</c:v>
                </c:pt>
                <c:pt idx="483">
                  <c:v>471.6796875</c:v>
                </c:pt>
                <c:pt idx="484">
                  <c:v>472.65625</c:v>
                </c:pt>
                <c:pt idx="485">
                  <c:v>473.6328125</c:v>
                </c:pt>
                <c:pt idx="486">
                  <c:v>474.609375</c:v>
                </c:pt>
                <c:pt idx="487">
                  <c:v>475.5859375</c:v>
                </c:pt>
                <c:pt idx="488">
                  <c:v>476.5625</c:v>
                </c:pt>
                <c:pt idx="489">
                  <c:v>477.5390625</c:v>
                </c:pt>
                <c:pt idx="490">
                  <c:v>478.515625</c:v>
                </c:pt>
                <c:pt idx="491">
                  <c:v>479.4921875</c:v>
                </c:pt>
                <c:pt idx="492">
                  <c:v>480.46875</c:v>
                </c:pt>
                <c:pt idx="493">
                  <c:v>481.4453125</c:v>
                </c:pt>
                <c:pt idx="494">
                  <c:v>482.421875</c:v>
                </c:pt>
                <c:pt idx="495">
                  <c:v>483.3984375</c:v>
                </c:pt>
                <c:pt idx="496">
                  <c:v>484.375</c:v>
                </c:pt>
                <c:pt idx="497">
                  <c:v>485.3515625</c:v>
                </c:pt>
                <c:pt idx="498">
                  <c:v>486.328125</c:v>
                </c:pt>
                <c:pt idx="499">
                  <c:v>487.3046875</c:v>
                </c:pt>
                <c:pt idx="500">
                  <c:v>488.28125</c:v>
                </c:pt>
                <c:pt idx="501">
                  <c:v>489.2578125</c:v>
                </c:pt>
                <c:pt idx="502">
                  <c:v>490.234375</c:v>
                </c:pt>
                <c:pt idx="503">
                  <c:v>491.2109375</c:v>
                </c:pt>
                <c:pt idx="504">
                  <c:v>492.1875</c:v>
                </c:pt>
                <c:pt idx="505">
                  <c:v>493.1640625</c:v>
                </c:pt>
                <c:pt idx="506">
                  <c:v>494.140625</c:v>
                </c:pt>
                <c:pt idx="507">
                  <c:v>495.1171875</c:v>
                </c:pt>
                <c:pt idx="508">
                  <c:v>496.09375</c:v>
                </c:pt>
                <c:pt idx="509">
                  <c:v>497.0703125</c:v>
                </c:pt>
                <c:pt idx="510">
                  <c:v>498.046875</c:v>
                </c:pt>
                <c:pt idx="511">
                  <c:v>499.0234375</c:v>
                </c:pt>
              </c:numCache>
            </c:numRef>
          </c:xVal>
          <c:yVal>
            <c:numRef>
              <c:f>Carbon!$H$2:$H$513</c:f>
              <c:numCache>
                <c:formatCode>General</c:formatCode>
                <c:ptCount val="512"/>
                <c:pt idx="0">
                  <c:v>1.92723</c:v>
                </c:pt>
                <c:pt idx="1">
                  <c:v>1.9272400000000001</c:v>
                </c:pt>
                <c:pt idx="2">
                  <c:v>1.9272400000000001</c:v>
                </c:pt>
                <c:pt idx="3">
                  <c:v>1.92736</c:v>
                </c:pt>
                <c:pt idx="4">
                  <c:v>1.9272400000000001</c:v>
                </c:pt>
                <c:pt idx="5">
                  <c:v>1.9272899999999999</c:v>
                </c:pt>
                <c:pt idx="6">
                  <c:v>1.9273400000000001</c:v>
                </c:pt>
                <c:pt idx="7">
                  <c:v>1.9274800000000001</c:v>
                </c:pt>
                <c:pt idx="8">
                  <c:v>1.92753</c:v>
                </c:pt>
                <c:pt idx="9">
                  <c:v>1.92757</c:v>
                </c:pt>
                <c:pt idx="10">
                  <c:v>1.92757</c:v>
                </c:pt>
                <c:pt idx="11">
                  <c:v>1.9276899999999999</c:v>
                </c:pt>
                <c:pt idx="12">
                  <c:v>1.9276199999999999</c:v>
                </c:pt>
                <c:pt idx="13">
                  <c:v>1.9276199999999999</c:v>
                </c:pt>
                <c:pt idx="14">
                  <c:v>1.9275800000000001</c:v>
                </c:pt>
                <c:pt idx="15">
                  <c:v>1.9275800000000001</c:v>
                </c:pt>
                <c:pt idx="16">
                  <c:v>1.9275899999999999</c:v>
                </c:pt>
                <c:pt idx="17">
                  <c:v>1.9275</c:v>
                </c:pt>
                <c:pt idx="18">
                  <c:v>1.9275199999999999</c:v>
                </c:pt>
                <c:pt idx="19">
                  <c:v>1.92753</c:v>
                </c:pt>
                <c:pt idx="20">
                  <c:v>1.9275500000000001</c:v>
                </c:pt>
                <c:pt idx="21">
                  <c:v>1.92746</c:v>
                </c:pt>
                <c:pt idx="22">
                  <c:v>1.9274800000000001</c:v>
                </c:pt>
                <c:pt idx="23">
                  <c:v>1.92746</c:v>
                </c:pt>
                <c:pt idx="24">
                  <c:v>1.9274800000000001</c:v>
                </c:pt>
                <c:pt idx="25">
                  <c:v>1.9273400000000001</c:v>
                </c:pt>
                <c:pt idx="26">
                  <c:v>1.9273800000000001</c:v>
                </c:pt>
                <c:pt idx="27">
                  <c:v>1.9274100000000001</c:v>
                </c:pt>
                <c:pt idx="28">
                  <c:v>1.92743</c:v>
                </c:pt>
                <c:pt idx="29">
                  <c:v>1.92747</c:v>
                </c:pt>
                <c:pt idx="30">
                  <c:v>1.92737</c:v>
                </c:pt>
                <c:pt idx="31">
                  <c:v>1.9274</c:v>
                </c:pt>
                <c:pt idx="32">
                  <c:v>1.9274800000000001</c:v>
                </c:pt>
                <c:pt idx="33">
                  <c:v>1.9275</c:v>
                </c:pt>
                <c:pt idx="34">
                  <c:v>1.92754</c:v>
                </c:pt>
                <c:pt idx="35">
                  <c:v>1.92757</c:v>
                </c:pt>
                <c:pt idx="36">
                  <c:v>1.9276</c:v>
                </c:pt>
                <c:pt idx="37">
                  <c:v>1.9276199999999999</c:v>
                </c:pt>
                <c:pt idx="38">
                  <c:v>1.9276899999999999</c:v>
                </c:pt>
                <c:pt idx="39">
                  <c:v>1.92771</c:v>
                </c:pt>
                <c:pt idx="40">
                  <c:v>1.92778</c:v>
                </c:pt>
                <c:pt idx="41">
                  <c:v>1.92777</c:v>
                </c:pt>
                <c:pt idx="42">
                  <c:v>1.9278999999999999</c:v>
                </c:pt>
                <c:pt idx="43">
                  <c:v>1.92797</c:v>
                </c:pt>
                <c:pt idx="44">
                  <c:v>1.9279299999999999</c:v>
                </c:pt>
                <c:pt idx="45">
                  <c:v>1.9281200000000001</c:v>
                </c:pt>
                <c:pt idx="46">
                  <c:v>1.92818</c:v>
                </c:pt>
                <c:pt idx="47">
                  <c:v>1.9280600000000001</c:v>
                </c:pt>
                <c:pt idx="48">
                  <c:v>1.9280200000000001</c:v>
                </c:pt>
                <c:pt idx="49">
                  <c:v>1.92787</c:v>
                </c:pt>
                <c:pt idx="50">
                  <c:v>1.9277</c:v>
                </c:pt>
                <c:pt idx="51">
                  <c:v>1.92763</c:v>
                </c:pt>
                <c:pt idx="52">
                  <c:v>1.92754</c:v>
                </c:pt>
                <c:pt idx="53">
                  <c:v>1.9276199999999999</c:v>
                </c:pt>
                <c:pt idx="54">
                  <c:v>1.92764</c:v>
                </c:pt>
                <c:pt idx="55">
                  <c:v>1.92774</c:v>
                </c:pt>
                <c:pt idx="56">
                  <c:v>1.9278599999999999</c:v>
                </c:pt>
                <c:pt idx="57">
                  <c:v>1.92788</c:v>
                </c:pt>
                <c:pt idx="58">
                  <c:v>1.9280200000000001</c:v>
                </c:pt>
                <c:pt idx="59">
                  <c:v>1.92805</c:v>
                </c:pt>
                <c:pt idx="60">
                  <c:v>1.92808</c:v>
                </c:pt>
                <c:pt idx="61">
                  <c:v>1.9282300000000001</c:v>
                </c:pt>
                <c:pt idx="62">
                  <c:v>1.9282600000000001</c:v>
                </c:pt>
                <c:pt idx="63">
                  <c:v>1.9282900000000001</c:v>
                </c:pt>
                <c:pt idx="64">
                  <c:v>1.92832</c:v>
                </c:pt>
                <c:pt idx="65">
                  <c:v>1.92835</c:v>
                </c:pt>
                <c:pt idx="66">
                  <c:v>1.92838</c:v>
                </c:pt>
                <c:pt idx="67">
                  <c:v>1.92842</c:v>
                </c:pt>
                <c:pt idx="68">
                  <c:v>1.92855</c:v>
                </c:pt>
                <c:pt idx="69">
                  <c:v>1.92859</c:v>
                </c:pt>
                <c:pt idx="70">
                  <c:v>1.9287099999999999</c:v>
                </c:pt>
                <c:pt idx="71">
                  <c:v>1.92875</c:v>
                </c:pt>
                <c:pt idx="72">
                  <c:v>1.9289099999999999</c:v>
                </c:pt>
                <c:pt idx="73">
                  <c:v>1.92903</c:v>
                </c:pt>
                <c:pt idx="74">
                  <c:v>1.92963</c:v>
                </c:pt>
                <c:pt idx="75">
                  <c:v>1.9296800000000001</c:v>
                </c:pt>
                <c:pt idx="76">
                  <c:v>1.9297200000000001</c:v>
                </c:pt>
                <c:pt idx="77">
                  <c:v>1.9296500000000001</c:v>
                </c:pt>
                <c:pt idx="78">
                  <c:v>1.92937</c:v>
                </c:pt>
                <c:pt idx="79">
                  <c:v>1.9292899999999999</c:v>
                </c:pt>
                <c:pt idx="80">
                  <c:v>1.9292499999999999</c:v>
                </c:pt>
                <c:pt idx="81">
                  <c:v>1.9292899999999999</c:v>
                </c:pt>
                <c:pt idx="82">
                  <c:v>1.9292899999999999</c:v>
                </c:pt>
                <c:pt idx="83">
                  <c:v>1.92927</c:v>
                </c:pt>
                <c:pt idx="84">
                  <c:v>1.9293100000000001</c:v>
                </c:pt>
                <c:pt idx="85">
                  <c:v>1.9293499999999999</c:v>
                </c:pt>
                <c:pt idx="86">
                  <c:v>1.9293199999999999</c:v>
                </c:pt>
                <c:pt idx="87">
                  <c:v>1.92936</c:v>
                </c:pt>
                <c:pt idx="88">
                  <c:v>1.9294100000000001</c:v>
                </c:pt>
                <c:pt idx="89">
                  <c:v>1.9294500000000001</c:v>
                </c:pt>
                <c:pt idx="90">
                  <c:v>1.9292800000000001</c:v>
                </c:pt>
                <c:pt idx="91">
                  <c:v>1.9291100000000001</c:v>
                </c:pt>
                <c:pt idx="92">
                  <c:v>1.9289799999999999</c:v>
                </c:pt>
                <c:pt idx="93">
                  <c:v>1.9289700000000001</c:v>
                </c:pt>
                <c:pt idx="94">
                  <c:v>1.9289000000000001</c:v>
                </c:pt>
                <c:pt idx="95">
                  <c:v>1.92885</c:v>
                </c:pt>
                <c:pt idx="96">
                  <c:v>1.92879</c:v>
                </c:pt>
                <c:pt idx="97">
                  <c:v>1.9287700000000001</c:v>
                </c:pt>
                <c:pt idx="98">
                  <c:v>1.92865</c:v>
                </c:pt>
                <c:pt idx="99">
                  <c:v>1.92859</c:v>
                </c:pt>
                <c:pt idx="100">
                  <c:v>1.9287300000000001</c:v>
                </c:pt>
                <c:pt idx="101">
                  <c:v>1.9288099999999999</c:v>
                </c:pt>
                <c:pt idx="102">
                  <c:v>1.92885</c:v>
                </c:pt>
                <c:pt idx="103">
                  <c:v>1.92885</c:v>
                </c:pt>
                <c:pt idx="104">
                  <c:v>1.9289799999999999</c:v>
                </c:pt>
                <c:pt idx="105">
                  <c:v>1.9290099999999999</c:v>
                </c:pt>
                <c:pt idx="106">
                  <c:v>1.9291199999999999</c:v>
                </c:pt>
                <c:pt idx="107">
                  <c:v>1.9292800000000001</c:v>
                </c:pt>
                <c:pt idx="108">
                  <c:v>1.92954</c:v>
                </c:pt>
                <c:pt idx="109">
                  <c:v>1.92963</c:v>
                </c:pt>
                <c:pt idx="110">
                  <c:v>1.9297500000000001</c:v>
                </c:pt>
                <c:pt idx="111">
                  <c:v>1.9298900000000001</c:v>
                </c:pt>
                <c:pt idx="112">
                  <c:v>1.92998</c:v>
                </c:pt>
                <c:pt idx="113">
                  <c:v>1.93018</c:v>
                </c:pt>
                <c:pt idx="114">
                  <c:v>1.93042</c:v>
                </c:pt>
                <c:pt idx="115">
                  <c:v>1.93059</c:v>
                </c:pt>
                <c:pt idx="116">
                  <c:v>1.9307799999999999</c:v>
                </c:pt>
                <c:pt idx="117">
                  <c:v>1.9309000000000001</c:v>
                </c:pt>
                <c:pt idx="118">
                  <c:v>1.93102</c:v>
                </c:pt>
                <c:pt idx="119">
                  <c:v>1.9311799999999999</c:v>
                </c:pt>
                <c:pt idx="120">
                  <c:v>1.9312499999999999</c:v>
                </c:pt>
                <c:pt idx="121">
                  <c:v>1.9313800000000001</c:v>
                </c:pt>
                <c:pt idx="122">
                  <c:v>1.93144</c:v>
                </c:pt>
                <c:pt idx="123">
                  <c:v>1.9314100000000001</c:v>
                </c:pt>
                <c:pt idx="124">
                  <c:v>1.93157</c:v>
                </c:pt>
                <c:pt idx="125">
                  <c:v>1.9315100000000001</c:v>
                </c:pt>
                <c:pt idx="126">
                  <c:v>1.93153</c:v>
                </c:pt>
                <c:pt idx="127">
                  <c:v>1.93153</c:v>
                </c:pt>
                <c:pt idx="128">
                  <c:v>1.9315</c:v>
                </c:pt>
                <c:pt idx="129">
                  <c:v>1.9315800000000001</c:v>
                </c:pt>
                <c:pt idx="130">
                  <c:v>1.93146</c:v>
                </c:pt>
                <c:pt idx="131">
                  <c:v>1.9312499999999999</c:v>
                </c:pt>
                <c:pt idx="132">
                  <c:v>1.9313100000000001</c:v>
                </c:pt>
                <c:pt idx="133">
                  <c:v>1.9311499999999999</c:v>
                </c:pt>
                <c:pt idx="134">
                  <c:v>1.93129</c:v>
                </c:pt>
                <c:pt idx="135">
                  <c:v>1.931</c:v>
                </c:pt>
                <c:pt idx="136">
                  <c:v>1.9307700000000001</c:v>
                </c:pt>
                <c:pt idx="137">
                  <c:v>1.9304699999999999</c:v>
                </c:pt>
                <c:pt idx="138">
                  <c:v>1.9297200000000001</c:v>
                </c:pt>
                <c:pt idx="139">
                  <c:v>1.929</c:v>
                </c:pt>
                <c:pt idx="140">
                  <c:v>1.9280999999999999</c:v>
                </c:pt>
                <c:pt idx="141">
                  <c:v>1.92713</c:v>
                </c:pt>
                <c:pt idx="142">
                  <c:v>1.92666</c:v>
                </c:pt>
                <c:pt idx="143">
                  <c:v>1.9257500000000001</c:v>
                </c:pt>
                <c:pt idx="144">
                  <c:v>1.9249499999999999</c:v>
                </c:pt>
                <c:pt idx="145">
                  <c:v>1.92432</c:v>
                </c:pt>
                <c:pt idx="146">
                  <c:v>1.9234800000000001</c:v>
                </c:pt>
                <c:pt idx="147">
                  <c:v>1.9227000000000001</c:v>
                </c:pt>
                <c:pt idx="148">
                  <c:v>1.92201</c:v>
                </c:pt>
                <c:pt idx="149">
                  <c:v>1.9209799999999999</c:v>
                </c:pt>
                <c:pt idx="150">
                  <c:v>1.9199600000000001</c:v>
                </c:pt>
                <c:pt idx="151">
                  <c:v>1.91937</c:v>
                </c:pt>
                <c:pt idx="152">
                  <c:v>1.9181900000000001</c:v>
                </c:pt>
                <c:pt idx="153">
                  <c:v>1.91744</c:v>
                </c:pt>
                <c:pt idx="154">
                  <c:v>1.9168799999999999</c:v>
                </c:pt>
                <c:pt idx="155">
                  <c:v>1.91659</c:v>
                </c:pt>
                <c:pt idx="156">
                  <c:v>1.91632</c:v>
                </c:pt>
                <c:pt idx="157">
                  <c:v>1.9162300000000001</c:v>
                </c:pt>
                <c:pt idx="158">
                  <c:v>1.9161300000000001</c:v>
                </c:pt>
                <c:pt idx="159">
                  <c:v>1.91622</c:v>
                </c:pt>
                <c:pt idx="160">
                  <c:v>1.9163300000000001</c:v>
                </c:pt>
                <c:pt idx="161">
                  <c:v>1.9166799999999999</c:v>
                </c:pt>
                <c:pt idx="162">
                  <c:v>1.9173899999999999</c:v>
                </c:pt>
                <c:pt idx="163">
                  <c:v>1.9182399999999999</c:v>
                </c:pt>
                <c:pt idx="164">
                  <c:v>1.9196800000000001</c:v>
                </c:pt>
                <c:pt idx="165">
                  <c:v>1.9214</c:v>
                </c:pt>
                <c:pt idx="166">
                  <c:v>1.9234899999999999</c:v>
                </c:pt>
                <c:pt idx="167">
                  <c:v>1.9263399999999999</c:v>
                </c:pt>
                <c:pt idx="168">
                  <c:v>1.9297899999999999</c:v>
                </c:pt>
                <c:pt idx="169">
                  <c:v>1.9337899999999999</c:v>
                </c:pt>
                <c:pt idx="170">
                  <c:v>1.93841</c:v>
                </c:pt>
                <c:pt idx="171">
                  <c:v>1.94353</c:v>
                </c:pt>
                <c:pt idx="172">
                  <c:v>1.94861</c:v>
                </c:pt>
                <c:pt idx="173">
                  <c:v>1.9537199999999999</c:v>
                </c:pt>
                <c:pt idx="174">
                  <c:v>1.9590099999999999</c:v>
                </c:pt>
                <c:pt idx="175">
                  <c:v>1.96434</c:v>
                </c:pt>
                <c:pt idx="176">
                  <c:v>1.96967</c:v>
                </c:pt>
                <c:pt idx="177">
                  <c:v>1.9753799999999999</c:v>
                </c:pt>
                <c:pt idx="178">
                  <c:v>1.9810099999999999</c:v>
                </c:pt>
                <c:pt idx="179">
                  <c:v>1.9865900000000001</c:v>
                </c:pt>
                <c:pt idx="180">
                  <c:v>1.9923200000000001</c:v>
                </c:pt>
                <c:pt idx="181">
                  <c:v>1.99735</c:v>
                </c:pt>
                <c:pt idx="182">
                  <c:v>2.0027400000000002</c:v>
                </c:pt>
                <c:pt idx="183">
                  <c:v>2.0080200000000001</c:v>
                </c:pt>
                <c:pt idx="184">
                  <c:v>2.0130400000000002</c:v>
                </c:pt>
                <c:pt idx="185">
                  <c:v>2.01824</c:v>
                </c:pt>
                <c:pt idx="186">
                  <c:v>2.0235500000000002</c:v>
                </c:pt>
                <c:pt idx="187">
                  <c:v>2.0292400000000002</c:v>
                </c:pt>
                <c:pt idx="188">
                  <c:v>2.0349699999999999</c:v>
                </c:pt>
                <c:pt idx="189">
                  <c:v>2.0407500000000001</c:v>
                </c:pt>
                <c:pt idx="190">
                  <c:v>2.0465300000000002</c:v>
                </c:pt>
                <c:pt idx="191">
                  <c:v>2.0520999999999998</c:v>
                </c:pt>
                <c:pt idx="192">
                  <c:v>2.05775</c:v>
                </c:pt>
                <c:pt idx="193">
                  <c:v>2.06325</c:v>
                </c:pt>
                <c:pt idx="194">
                  <c:v>2.0685600000000002</c:v>
                </c:pt>
                <c:pt idx="195">
                  <c:v>2.07416</c:v>
                </c:pt>
                <c:pt idx="196">
                  <c:v>2.0798000000000001</c:v>
                </c:pt>
                <c:pt idx="197">
                  <c:v>2.0857899999999998</c:v>
                </c:pt>
                <c:pt idx="198">
                  <c:v>2.0920299999999998</c:v>
                </c:pt>
                <c:pt idx="199">
                  <c:v>2.0983700000000001</c:v>
                </c:pt>
                <c:pt idx="200">
                  <c:v>2.1051000000000002</c:v>
                </c:pt>
                <c:pt idx="201">
                  <c:v>2.1120999999999999</c:v>
                </c:pt>
                <c:pt idx="202">
                  <c:v>2.1196000000000002</c:v>
                </c:pt>
                <c:pt idx="203">
                  <c:v>2.1275599999999999</c:v>
                </c:pt>
                <c:pt idx="204">
                  <c:v>2.1360899999999998</c:v>
                </c:pt>
                <c:pt idx="205">
                  <c:v>2.1452900000000001</c:v>
                </c:pt>
                <c:pt idx="206">
                  <c:v>2.1547399999999999</c:v>
                </c:pt>
                <c:pt idx="207">
                  <c:v>2.16466</c:v>
                </c:pt>
                <c:pt idx="208">
                  <c:v>2.1749800000000001</c:v>
                </c:pt>
                <c:pt idx="209">
                  <c:v>2.18581</c:v>
                </c:pt>
                <c:pt idx="210">
                  <c:v>2.19746</c:v>
                </c:pt>
                <c:pt idx="211">
                  <c:v>2.2099899999999999</c:v>
                </c:pt>
                <c:pt idx="212">
                  <c:v>2.2230400000000001</c:v>
                </c:pt>
                <c:pt idx="213">
                  <c:v>2.2366700000000002</c:v>
                </c:pt>
                <c:pt idx="214">
                  <c:v>2.2512599999999998</c:v>
                </c:pt>
                <c:pt idx="215">
                  <c:v>2.2663899999999999</c:v>
                </c:pt>
                <c:pt idx="216">
                  <c:v>2.2821799999999999</c:v>
                </c:pt>
                <c:pt idx="217">
                  <c:v>2.2993999999999999</c:v>
                </c:pt>
                <c:pt idx="218">
                  <c:v>2.31738</c:v>
                </c:pt>
                <c:pt idx="219">
                  <c:v>2.3365399999999998</c:v>
                </c:pt>
                <c:pt idx="220">
                  <c:v>2.3569200000000001</c:v>
                </c:pt>
                <c:pt idx="221">
                  <c:v>2.37879</c:v>
                </c:pt>
                <c:pt idx="222">
                  <c:v>2.4015200000000001</c:v>
                </c:pt>
                <c:pt idx="223">
                  <c:v>2.4262000000000001</c:v>
                </c:pt>
                <c:pt idx="224">
                  <c:v>2.45166</c:v>
                </c:pt>
                <c:pt idx="225">
                  <c:v>2.4782000000000002</c:v>
                </c:pt>
                <c:pt idx="226">
                  <c:v>2.5059800000000001</c:v>
                </c:pt>
                <c:pt idx="227">
                  <c:v>2.53511</c:v>
                </c:pt>
                <c:pt idx="228">
                  <c:v>2.5648399999999998</c:v>
                </c:pt>
                <c:pt idx="229">
                  <c:v>2.5945900000000002</c:v>
                </c:pt>
                <c:pt idx="230">
                  <c:v>2.62514</c:v>
                </c:pt>
                <c:pt idx="231">
                  <c:v>2.6561499999999998</c:v>
                </c:pt>
                <c:pt idx="232">
                  <c:v>2.6858300000000002</c:v>
                </c:pt>
                <c:pt idx="233">
                  <c:v>2.71468</c:v>
                </c:pt>
                <c:pt idx="234">
                  <c:v>2.7416399999999999</c:v>
                </c:pt>
                <c:pt idx="235">
                  <c:v>2.76709</c:v>
                </c:pt>
                <c:pt idx="236">
                  <c:v>2.7901500000000001</c:v>
                </c:pt>
                <c:pt idx="237">
                  <c:v>2.8115000000000001</c:v>
                </c:pt>
                <c:pt idx="238">
                  <c:v>2.83142</c:v>
                </c:pt>
                <c:pt idx="239">
                  <c:v>2.84999</c:v>
                </c:pt>
                <c:pt idx="240">
                  <c:v>2.8679100000000002</c:v>
                </c:pt>
                <c:pt idx="241">
                  <c:v>2.8843200000000002</c:v>
                </c:pt>
                <c:pt idx="242">
                  <c:v>2.9007000000000001</c:v>
                </c:pt>
                <c:pt idx="243">
                  <c:v>2.9170099999999999</c:v>
                </c:pt>
                <c:pt idx="244">
                  <c:v>2.9338700000000002</c:v>
                </c:pt>
                <c:pt idx="245">
                  <c:v>2.9529399999999999</c:v>
                </c:pt>
                <c:pt idx="246">
                  <c:v>2.9742700000000002</c:v>
                </c:pt>
                <c:pt idx="247">
                  <c:v>2.9977399999999998</c:v>
                </c:pt>
                <c:pt idx="248">
                  <c:v>3.0232800000000002</c:v>
                </c:pt>
                <c:pt idx="249">
                  <c:v>3.0502899999999999</c:v>
                </c:pt>
                <c:pt idx="250">
                  <c:v>3.0773199999999998</c:v>
                </c:pt>
                <c:pt idx="251">
                  <c:v>3.1042000000000001</c:v>
                </c:pt>
                <c:pt idx="252">
                  <c:v>3.1326999999999998</c:v>
                </c:pt>
                <c:pt idx="253">
                  <c:v>3.1625999999999999</c:v>
                </c:pt>
                <c:pt idx="254">
                  <c:v>3.1940200000000001</c:v>
                </c:pt>
                <c:pt idx="255">
                  <c:v>3.2279300000000002</c:v>
                </c:pt>
                <c:pt idx="256">
                  <c:v>3.2640799999999999</c:v>
                </c:pt>
                <c:pt idx="257">
                  <c:v>3.3050199999999998</c:v>
                </c:pt>
                <c:pt idx="258">
                  <c:v>3.3503599999999998</c:v>
                </c:pt>
                <c:pt idx="259">
                  <c:v>3.4003700000000001</c:v>
                </c:pt>
                <c:pt idx="260">
                  <c:v>3.45574</c:v>
                </c:pt>
                <c:pt idx="261">
                  <c:v>3.5172400000000001</c:v>
                </c:pt>
                <c:pt idx="262">
                  <c:v>3.58378</c:v>
                </c:pt>
                <c:pt idx="263">
                  <c:v>3.6539799999999998</c:v>
                </c:pt>
                <c:pt idx="264">
                  <c:v>3.72967</c:v>
                </c:pt>
                <c:pt idx="265">
                  <c:v>3.82254</c:v>
                </c:pt>
                <c:pt idx="266">
                  <c:v>3.9466899999999998</c:v>
                </c:pt>
                <c:pt idx="267">
                  <c:v>4.13896</c:v>
                </c:pt>
                <c:pt idx="268">
                  <c:v>4.3936700000000002</c:v>
                </c:pt>
                <c:pt idx="269">
                  <c:v>4.5344699999999998</c:v>
                </c:pt>
                <c:pt idx="270">
                  <c:v>4.4457000000000004</c:v>
                </c:pt>
                <c:pt idx="271">
                  <c:v>4.1220999999999997</c:v>
                </c:pt>
                <c:pt idx="272">
                  <c:v>3.8082699999999998</c:v>
                </c:pt>
                <c:pt idx="273">
                  <c:v>3.58602</c:v>
                </c:pt>
                <c:pt idx="274">
                  <c:v>3.4881700000000002</c:v>
                </c:pt>
                <c:pt idx="275">
                  <c:v>3.4552399999999999</c:v>
                </c:pt>
                <c:pt idx="276">
                  <c:v>3.36172</c:v>
                </c:pt>
                <c:pt idx="277">
                  <c:v>3.3091499999999998</c:v>
                </c:pt>
                <c:pt idx="278">
                  <c:v>3.26098</c:v>
                </c:pt>
                <c:pt idx="279">
                  <c:v>3.3186499999999999</c:v>
                </c:pt>
                <c:pt idx="280">
                  <c:v>3.3324600000000002</c:v>
                </c:pt>
                <c:pt idx="281">
                  <c:v>3.3123800000000001</c:v>
                </c:pt>
                <c:pt idx="282">
                  <c:v>3.30674</c:v>
                </c:pt>
                <c:pt idx="283">
                  <c:v>3.3133300000000001</c:v>
                </c:pt>
                <c:pt idx="284">
                  <c:v>3.3305500000000001</c:v>
                </c:pt>
                <c:pt idx="285">
                  <c:v>3.32646</c:v>
                </c:pt>
                <c:pt idx="286">
                  <c:v>3.3317399999999999</c:v>
                </c:pt>
                <c:pt idx="287">
                  <c:v>3.3363200000000002</c:v>
                </c:pt>
                <c:pt idx="288">
                  <c:v>3.34076</c:v>
                </c:pt>
                <c:pt idx="289">
                  <c:v>3.3332000000000002</c:v>
                </c:pt>
                <c:pt idx="290">
                  <c:v>3.3267099999999998</c:v>
                </c:pt>
                <c:pt idx="291">
                  <c:v>3.3283999999999998</c:v>
                </c:pt>
                <c:pt idx="292">
                  <c:v>3.3399399999999999</c:v>
                </c:pt>
                <c:pt idx="293">
                  <c:v>3.3520400000000001</c:v>
                </c:pt>
                <c:pt idx="294">
                  <c:v>3.3623500000000002</c:v>
                </c:pt>
                <c:pt idx="295">
                  <c:v>3.3747400000000001</c:v>
                </c:pt>
                <c:pt idx="296">
                  <c:v>3.38523</c:v>
                </c:pt>
                <c:pt idx="297">
                  <c:v>3.3696299999999999</c:v>
                </c:pt>
                <c:pt idx="298">
                  <c:v>3.3551899999999999</c:v>
                </c:pt>
                <c:pt idx="299">
                  <c:v>3.36104</c:v>
                </c:pt>
                <c:pt idx="300">
                  <c:v>3.39127</c:v>
                </c:pt>
                <c:pt idx="301">
                  <c:v>3.4120499999999998</c:v>
                </c:pt>
                <c:pt idx="302">
                  <c:v>3.4251299999999998</c:v>
                </c:pt>
                <c:pt idx="303">
                  <c:v>3.4900199999999999</c:v>
                </c:pt>
                <c:pt idx="304">
                  <c:v>3.5184199999999999</c:v>
                </c:pt>
                <c:pt idx="305">
                  <c:v>3.55653</c:v>
                </c:pt>
                <c:pt idx="306">
                  <c:v>3.5754800000000002</c:v>
                </c:pt>
                <c:pt idx="307">
                  <c:v>3.6105700000000001</c:v>
                </c:pt>
                <c:pt idx="308">
                  <c:v>3.6542500000000002</c:v>
                </c:pt>
                <c:pt idx="309">
                  <c:v>3.5950899999999999</c:v>
                </c:pt>
                <c:pt idx="310">
                  <c:v>3.6488499999999999</c:v>
                </c:pt>
                <c:pt idx="311">
                  <c:v>3.6490800000000001</c:v>
                </c:pt>
                <c:pt idx="312">
                  <c:v>3.6469499999999999</c:v>
                </c:pt>
                <c:pt idx="313">
                  <c:v>3.6579299999999999</c:v>
                </c:pt>
                <c:pt idx="314">
                  <c:v>3.6173999999999999</c:v>
                </c:pt>
                <c:pt idx="315">
                  <c:v>3.6094900000000001</c:v>
                </c:pt>
                <c:pt idx="316">
                  <c:v>3.5683699999999998</c:v>
                </c:pt>
                <c:pt idx="317">
                  <c:v>3.5212599999999998</c:v>
                </c:pt>
                <c:pt idx="318">
                  <c:v>3.5149400000000002</c:v>
                </c:pt>
                <c:pt idx="319">
                  <c:v>3.4805299999999999</c:v>
                </c:pt>
                <c:pt idx="320">
                  <c:v>3.3841100000000002</c:v>
                </c:pt>
                <c:pt idx="321">
                  <c:v>3.2504499999999998</c:v>
                </c:pt>
                <c:pt idx="322">
                  <c:v>3.0069900000000001</c:v>
                </c:pt>
                <c:pt idx="323">
                  <c:v>2.6379999999999999</c:v>
                </c:pt>
                <c:pt idx="324">
                  <c:v>2.2597299999999998</c:v>
                </c:pt>
                <c:pt idx="325">
                  <c:v>1.9910600000000001</c:v>
                </c:pt>
                <c:pt idx="326">
                  <c:v>1.7728299999999999</c:v>
                </c:pt>
                <c:pt idx="327">
                  <c:v>1.55349</c:v>
                </c:pt>
                <c:pt idx="328">
                  <c:v>1.26566</c:v>
                </c:pt>
                <c:pt idx="329">
                  <c:v>1.0569599999999999</c:v>
                </c:pt>
                <c:pt idx="330">
                  <c:v>0.95148200000000005</c:v>
                </c:pt>
                <c:pt idx="331">
                  <c:v>0.88256199999999996</c:v>
                </c:pt>
                <c:pt idx="332">
                  <c:v>0.76843099999999998</c:v>
                </c:pt>
                <c:pt idx="333">
                  <c:v>0.61169300000000004</c:v>
                </c:pt>
                <c:pt idx="334">
                  <c:v>0.47649900000000001</c:v>
                </c:pt>
                <c:pt idx="335">
                  <c:v>0.383656</c:v>
                </c:pt>
                <c:pt idx="336">
                  <c:v>0.32097799999999999</c:v>
                </c:pt>
                <c:pt idx="337">
                  <c:v>0.29105599999999998</c:v>
                </c:pt>
                <c:pt idx="338">
                  <c:v>0.27038800000000002</c:v>
                </c:pt>
                <c:pt idx="339">
                  <c:v>0.24837300000000001</c:v>
                </c:pt>
                <c:pt idx="340">
                  <c:v>0.23083000000000001</c:v>
                </c:pt>
                <c:pt idx="341">
                  <c:v>0.220029</c:v>
                </c:pt>
                <c:pt idx="342">
                  <c:v>0.210151</c:v>
                </c:pt>
                <c:pt idx="343">
                  <c:v>0.20081599999999999</c:v>
                </c:pt>
                <c:pt idx="344">
                  <c:v>0.19189200000000001</c:v>
                </c:pt>
                <c:pt idx="345">
                  <c:v>0.183396</c:v>
                </c:pt>
                <c:pt idx="346">
                  <c:v>0.17529800000000001</c:v>
                </c:pt>
                <c:pt idx="347">
                  <c:v>0.16759199999999999</c:v>
                </c:pt>
                <c:pt idx="348">
                  <c:v>0.160218</c:v>
                </c:pt>
                <c:pt idx="349">
                  <c:v>0.153392</c:v>
                </c:pt>
                <c:pt idx="350">
                  <c:v>0.147061</c:v>
                </c:pt>
                <c:pt idx="351">
                  <c:v>0.141157</c:v>
                </c:pt>
                <c:pt idx="352">
                  <c:v>0.13525899999999999</c:v>
                </c:pt>
                <c:pt idx="353">
                  <c:v>0.12969</c:v>
                </c:pt>
                <c:pt idx="354">
                  <c:v>0.12446500000000001</c:v>
                </c:pt>
                <c:pt idx="355">
                  <c:v>0.11947099999999999</c:v>
                </c:pt>
                <c:pt idx="356">
                  <c:v>0.114805</c:v>
                </c:pt>
                <c:pt idx="357">
                  <c:v>0.110461</c:v>
                </c:pt>
                <c:pt idx="358">
                  <c:v>0.10624699999999999</c:v>
                </c:pt>
                <c:pt idx="359">
                  <c:v>0.10216799999999999</c:v>
                </c:pt>
                <c:pt idx="360">
                  <c:v>9.8515400000000003E-2</c:v>
                </c:pt>
                <c:pt idx="361">
                  <c:v>9.5175499999999996E-2</c:v>
                </c:pt>
                <c:pt idx="362">
                  <c:v>9.2001200000000005E-2</c:v>
                </c:pt>
                <c:pt idx="363">
                  <c:v>8.9008500000000004E-2</c:v>
                </c:pt>
                <c:pt idx="364">
                  <c:v>8.6201799999999995E-2</c:v>
                </c:pt>
                <c:pt idx="365">
                  <c:v>8.3528599999999995E-2</c:v>
                </c:pt>
                <c:pt idx="366">
                  <c:v>8.0961900000000003E-2</c:v>
                </c:pt>
                <c:pt idx="367">
                  <c:v>7.8502299999999997E-2</c:v>
                </c:pt>
                <c:pt idx="368">
                  <c:v>7.6141299999999995E-2</c:v>
                </c:pt>
                <c:pt idx="369">
                  <c:v>7.3782200000000006E-2</c:v>
                </c:pt>
                <c:pt idx="370">
                  <c:v>7.1484400000000003E-2</c:v>
                </c:pt>
                <c:pt idx="371">
                  <c:v>6.9268800000000005E-2</c:v>
                </c:pt>
                <c:pt idx="372">
                  <c:v>6.7128999999999994E-2</c:v>
                </c:pt>
                <c:pt idx="373">
                  <c:v>6.5430000000000002E-2</c:v>
                </c:pt>
                <c:pt idx="374">
                  <c:v>6.43368E-2</c:v>
                </c:pt>
                <c:pt idx="375">
                  <c:v>6.3683600000000007E-2</c:v>
                </c:pt>
                <c:pt idx="376">
                  <c:v>6.3290899999999997E-2</c:v>
                </c:pt>
                <c:pt idx="377">
                  <c:v>6.3025200000000003E-2</c:v>
                </c:pt>
                <c:pt idx="378">
                  <c:v>6.2817200000000004E-2</c:v>
                </c:pt>
                <c:pt idx="379">
                  <c:v>6.2602199999999997E-2</c:v>
                </c:pt>
                <c:pt idx="380">
                  <c:v>6.2018299999999998E-2</c:v>
                </c:pt>
                <c:pt idx="381">
                  <c:v>6.0819400000000003E-2</c:v>
                </c:pt>
                <c:pt idx="382">
                  <c:v>5.9894000000000003E-2</c:v>
                </c:pt>
                <c:pt idx="383">
                  <c:v>5.9472499999999998E-2</c:v>
                </c:pt>
                <c:pt idx="384">
                  <c:v>5.9211899999999998E-2</c:v>
                </c:pt>
                <c:pt idx="385">
                  <c:v>5.90047E-2</c:v>
                </c:pt>
                <c:pt idx="386">
                  <c:v>5.8793900000000003E-2</c:v>
                </c:pt>
                <c:pt idx="387">
                  <c:v>5.8632299999999998E-2</c:v>
                </c:pt>
                <c:pt idx="388">
                  <c:v>5.8474900000000003E-2</c:v>
                </c:pt>
                <c:pt idx="389">
                  <c:v>5.8331899999999999E-2</c:v>
                </c:pt>
                <c:pt idx="390">
                  <c:v>5.8195700000000003E-2</c:v>
                </c:pt>
                <c:pt idx="391">
                  <c:v>5.8100300000000001E-2</c:v>
                </c:pt>
                <c:pt idx="392">
                  <c:v>5.7934300000000001E-2</c:v>
                </c:pt>
                <c:pt idx="393">
                  <c:v>5.6141400000000001E-2</c:v>
                </c:pt>
                <c:pt idx="394">
                  <c:v>5.4036599999999997E-2</c:v>
                </c:pt>
                <c:pt idx="395">
                  <c:v>5.2052800000000003E-2</c:v>
                </c:pt>
                <c:pt idx="396">
                  <c:v>5.0104000000000003E-2</c:v>
                </c:pt>
                <c:pt idx="397">
                  <c:v>4.8267299999999999E-2</c:v>
                </c:pt>
                <c:pt idx="398">
                  <c:v>4.6460799999999997E-2</c:v>
                </c:pt>
                <c:pt idx="399">
                  <c:v>4.4713200000000002E-2</c:v>
                </c:pt>
                <c:pt idx="400">
                  <c:v>4.3065899999999997E-2</c:v>
                </c:pt>
                <c:pt idx="401">
                  <c:v>4.1480599999999999E-2</c:v>
                </c:pt>
                <c:pt idx="402">
                  <c:v>3.9912700000000002E-2</c:v>
                </c:pt>
                <c:pt idx="403">
                  <c:v>3.8459500000000001E-2</c:v>
                </c:pt>
                <c:pt idx="404">
                  <c:v>3.6752399999999998E-2</c:v>
                </c:pt>
                <c:pt idx="405">
                  <c:v>3.50356E-2</c:v>
                </c:pt>
                <c:pt idx="406">
                  <c:v>3.3279000000000003E-2</c:v>
                </c:pt>
                <c:pt idx="407">
                  <c:v>3.1437699999999999E-2</c:v>
                </c:pt>
                <c:pt idx="408">
                  <c:v>2.97323E-2</c:v>
                </c:pt>
                <c:pt idx="409">
                  <c:v>2.7475900000000001E-2</c:v>
                </c:pt>
                <c:pt idx="410">
                  <c:v>2.5991899999999998E-2</c:v>
                </c:pt>
                <c:pt idx="411">
                  <c:v>2.4177500000000001E-2</c:v>
                </c:pt>
                <c:pt idx="412">
                  <c:v>2.2490799999999998E-2</c:v>
                </c:pt>
                <c:pt idx="413">
                  <c:v>2.1010000000000001E-2</c:v>
                </c:pt>
                <c:pt idx="414">
                  <c:v>1.9631699999999998E-2</c:v>
                </c:pt>
                <c:pt idx="415">
                  <c:v>1.82271E-2</c:v>
                </c:pt>
                <c:pt idx="416">
                  <c:v>1.72333E-2</c:v>
                </c:pt>
                <c:pt idx="417">
                  <c:v>1.5576599999999999E-2</c:v>
                </c:pt>
                <c:pt idx="418">
                  <c:v>1.4595500000000001E-2</c:v>
                </c:pt>
                <c:pt idx="419">
                  <c:v>1.32467E-2</c:v>
                </c:pt>
                <c:pt idx="420">
                  <c:v>1.18315E-2</c:v>
                </c:pt>
                <c:pt idx="421">
                  <c:v>1.0478400000000001E-2</c:v>
                </c:pt>
                <c:pt idx="422">
                  <c:v>9.5391799999999995E-3</c:v>
                </c:pt>
                <c:pt idx="423">
                  <c:v>8.4966E-3</c:v>
                </c:pt>
                <c:pt idx="424">
                  <c:v>7.4563399999999997E-3</c:v>
                </c:pt>
                <c:pt idx="425">
                  <c:v>6.49805E-3</c:v>
                </c:pt>
                <c:pt idx="426">
                  <c:v>5.9826300000000001E-3</c:v>
                </c:pt>
                <c:pt idx="427">
                  <c:v>5.2941500000000001E-3</c:v>
                </c:pt>
                <c:pt idx="428">
                  <c:v>4.8488400000000001E-3</c:v>
                </c:pt>
                <c:pt idx="429">
                  <c:v>3.8997400000000001E-3</c:v>
                </c:pt>
                <c:pt idx="430">
                  <c:v>3.3290799999999999E-3</c:v>
                </c:pt>
                <c:pt idx="431">
                  <c:v>2.7827199999999998E-3</c:v>
                </c:pt>
                <c:pt idx="432">
                  <c:v>1.6255600000000001E-3</c:v>
                </c:pt>
                <c:pt idx="433">
                  <c:v>9.2277099999999996E-4</c:v>
                </c:pt>
                <c:pt idx="434">
                  <c:v>3.1701E-4</c:v>
                </c:pt>
                <c:pt idx="435">
                  <c:v>3.0679900000000001E-4</c:v>
                </c:pt>
                <c:pt idx="436" formatCode="0.00E+00">
                  <c:v>9.7090199999999994E-5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E9A-48B4-A615-4667AF55A1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1401216"/>
        <c:axId val="521402856"/>
      </c:scatterChart>
      <c:scatterChart>
        <c:scatterStyle val="smoothMarker"/>
        <c:varyColors val="0"/>
        <c:ser>
          <c:idx val="2"/>
          <c:order val="2"/>
          <c:tx>
            <c:strRef>
              <c:f>Helium!$D$1</c:f>
              <c:strCache>
                <c:ptCount val="1"/>
                <c:pt idx="0">
                  <c:v>50%</c:v>
                </c:pt>
              </c:strCache>
            </c:strRef>
          </c:tx>
          <c:spPr>
            <a:ln w="38100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xVal>
            <c:numRef>
              <c:f>Helium!$A$2:$A$513</c:f>
              <c:numCache>
                <c:formatCode>0.0</c:formatCode>
                <c:ptCount val="512"/>
                <c:pt idx="0">
                  <c:v>0</c:v>
                </c:pt>
                <c:pt idx="1">
                  <c:v>0.9765625</c:v>
                </c:pt>
                <c:pt idx="2">
                  <c:v>1.953125</c:v>
                </c:pt>
                <c:pt idx="3">
                  <c:v>2.9296875</c:v>
                </c:pt>
                <c:pt idx="4">
                  <c:v>3.90625</c:v>
                </c:pt>
                <c:pt idx="5">
                  <c:v>4.8828125</c:v>
                </c:pt>
                <c:pt idx="6">
                  <c:v>5.859375</c:v>
                </c:pt>
                <c:pt idx="7">
                  <c:v>6.8359375</c:v>
                </c:pt>
                <c:pt idx="8">
                  <c:v>7.8125</c:v>
                </c:pt>
                <c:pt idx="9">
                  <c:v>8.7890625</c:v>
                </c:pt>
                <c:pt idx="10">
                  <c:v>9.765625</c:v>
                </c:pt>
                <c:pt idx="11">
                  <c:v>10.7421875</c:v>
                </c:pt>
                <c:pt idx="12">
                  <c:v>11.71875</c:v>
                </c:pt>
                <c:pt idx="13">
                  <c:v>12.6953125</c:v>
                </c:pt>
                <c:pt idx="14">
                  <c:v>13.671875</c:v>
                </c:pt>
                <c:pt idx="15">
                  <c:v>14.6484375</c:v>
                </c:pt>
                <c:pt idx="16">
                  <c:v>15.625</c:v>
                </c:pt>
                <c:pt idx="17">
                  <c:v>16.6015625</c:v>
                </c:pt>
                <c:pt idx="18">
                  <c:v>17.578125</c:v>
                </c:pt>
                <c:pt idx="19">
                  <c:v>18.5546875</c:v>
                </c:pt>
                <c:pt idx="20">
                  <c:v>19.53125</c:v>
                </c:pt>
                <c:pt idx="21">
                  <c:v>20.5078125</c:v>
                </c:pt>
                <c:pt idx="22">
                  <c:v>21.484375</c:v>
                </c:pt>
                <c:pt idx="23">
                  <c:v>22.4609375</c:v>
                </c:pt>
                <c:pt idx="24">
                  <c:v>23.4375</c:v>
                </c:pt>
                <c:pt idx="25">
                  <c:v>24.4140625</c:v>
                </c:pt>
                <c:pt idx="26">
                  <c:v>25.390625</c:v>
                </c:pt>
                <c:pt idx="27">
                  <c:v>26.3671875</c:v>
                </c:pt>
                <c:pt idx="28">
                  <c:v>27.34375</c:v>
                </c:pt>
                <c:pt idx="29">
                  <c:v>28.3203125</c:v>
                </c:pt>
                <c:pt idx="30">
                  <c:v>29.296875</c:v>
                </c:pt>
                <c:pt idx="31">
                  <c:v>30.2734375</c:v>
                </c:pt>
                <c:pt idx="32">
                  <c:v>31.25</c:v>
                </c:pt>
                <c:pt idx="33">
                  <c:v>32.2265625</c:v>
                </c:pt>
                <c:pt idx="34">
                  <c:v>33.203125</c:v>
                </c:pt>
                <c:pt idx="35">
                  <c:v>34.1796875</c:v>
                </c:pt>
                <c:pt idx="36">
                  <c:v>35.15625</c:v>
                </c:pt>
                <c:pt idx="37">
                  <c:v>36.1328125</c:v>
                </c:pt>
                <c:pt idx="38">
                  <c:v>37.109375</c:v>
                </c:pt>
                <c:pt idx="39">
                  <c:v>38.0859375</c:v>
                </c:pt>
                <c:pt idx="40">
                  <c:v>39.0625</c:v>
                </c:pt>
                <c:pt idx="41">
                  <c:v>40.0390625</c:v>
                </c:pt>
                <c:pt idx="42">
                  <c:v>41.015625</c:v>
                </c:pt>
                <c:pt idx="43">
                  <c:v>41.9921875</c:v>
                </c:pt>
                <c:pt idx="44">
                  <c:v>42.96875</c:v>
                </c:pt>
                <c:pt idx="45">
                  <c:v>43.9453125</c:v>
                </c:pt>
                <c:pt idx="46">
                  <c:v>44.921875</c:v>
                </c:pt>
                <c:pt idx="47">
                  <c:v>45.8984375</c:v>
                </c:pt>
                <c:pt idx="48">
                  <c:v>46.875</c:v>
                </c:pt>
                <c:pt idx="49">
                  <c:v>47.8515625</c:v>
                </c:pt>
                <c:pt idx="50">
                  <c:v>48.828125</c:v>
                </c:pt>
                <c:pt idx="51">
                  <c:v>49.8046875</c:v>
                </c:pt>
                <c:pt idx="52">
                  <c:v>50.78125</c:v>
                </c:pt>
                <c:pt idx="53">
                  <c:v>51.7578125</c:v>
                </c:pt>
                <c:pt idx="54">
                  <c:v>52.734375</c:v>
                </c:pt>
                <c:pt idx="55">
                  <c:v>53.7109375</c:v>
                </c:pt>
                <c:pt idx="56">
                  <c:v>54.6875</c:v>
                </c:pt>
                <c:pt idx="57">
                  <c:v>55.6640625</c:v>
                </c:pt>
                <c:pt idx="58">
                  <c:v>56.640625</c:v>
                </c:pt>
                <c:pt idx="59">
                  <c:v>57.6171875</c:v>
                </c:pt>
                <c:pt idx="60">
                  <c:v>58.59375</c:v>
                </c:pt>
                <c:pt idx="61">
                  <c:v>59.5703125</c:v>
                </c:pt>
                <c:pt idx="62">
                  <c:v>60.546875</c:v>
                </c:pt>
                <c:pt idx="63">
                  <c:v>61.5234375</c:v>
                </c:pt>
                <c:pt idx="64">
                  <c:v>62.5</c:v>
                </c:pt>
                <c:pt idx="65">
                  <c:v>63.4765625</c:v>
                </c:pt>
                <c:pt idx="66">
                  <c:v>64.453125</c:v>
                </c:pt>
                <c:pt idx="67">
                  <c:v>65.4296875</c:v>
                </c:pt>
                <c:pt idx="68">
                  <c:v>66.40625</c:v>
                </c:pt>
                <c:pt idx="69">
                  <c:v>67.3828125</c:v>
                </c:pt>
                <c:pt idx="70">
                  <c:v>68.359375</c:v>
                </c:pt>
                <c:pt idx="71">
                  <c:v>69.3359375</c:v>
                </c:pt>
                <c:pt idx="72">
                  <c:v>70.3125</c:v>
                </c:pt>
                <c:pt idx="73">
                  <c:v>71.2890625</c:v>
                </c:pt>
                <c:pt idx="74">
                  <c:v>72.265625</c:v>
                </c:pt>
                <c:pt idx="75">
                  <c:v>73.2421875</c:v>
                </c:pt>
                <c:pt idx="76">
                  <c:v>74.21875</c:v>
                </c:pt>
                <c:pt idx="77">
                  <c:v>75.1953125</c:v>
                </c:pt>
                <c:pt idx="78">
                  <c:v>76.171875</c:v>
                </c:pt>
                <c:pt idx="79">
                  <c:v>77.1484375</c:v>
                </c:pt>
                <c:pt idx="80">
                  <c:v>78.125</c:v>
                </c:pt>
                <c:pt idx="81">
                  <c:v>79.1015625</c:v>
                </c:pt>
                <c:pt idx="82">
                  <c:v>80.078125</c:v>
                </c:pt>
                <c:pt idx="83">
                  <c:v>81.0546875</c:v>
                </c:pt>
                <c:pt idx="84">
                  <c:v>82.03125</c:v>
                </c:pt>
                <c:pt idx="85">
                  <c:v>83.0078125</c:v>
                </c:pt>
                <c:pt idx="86">
                  <c:v>83.984375</c:v>
                </c:pt>
                <c:pt idx="87">
                  <c:v>84.9609375</c:v>
                </c:pt>
                <c:pt idx="88">
                  <c:v>85.9375</c:v>
                </c:pt>
                <c:pt idx="89">
                  <c:v>86.9140625</c:v>
                </c:pt>
                <c:pt idx="90">
                  <c:v>87.890625</c:v>
                </c:pt>
                <c:pt idx="91">
                  <c:v>88.8671875</c:v>
                </c:pt>
                <c:pt idx="92">
                  <c:v>89.84375</c:v>
                </c:pt>
                <c:pt idx="93">
                  <c:v>90.8203125</c:v>
                </c:pt>
                <c:pt idx="94">
                  <c:v>91.796875</c:v>
                </c:pt>
                <c:pt idx="95">
                  <c:v>92.7734375</c:v>
                </c:pt>
                <c:pt idx="96">
                  <c:v>93.75</c:v>
                </c:pt>
                <c:pt idx="97">
                  <c:v>94.7265625</c:v>
                </c:pt>
                <c:pt idx="98">
                  <c:v>95.703125</c:v>
                </c:pt>
                <c:pt idx="99">
                  <c:v>96.6796875</c:v>
                </c:pt>
                <c:pt idx="100">
                  <c:v>97.65625</c:v>
                </c:pt>
                <c:pt idx="101">
                  <c:v>98.6328125</c:v>
                </c:pt>
                <c:pt idx="102">
                  <c:v>99.609375</c:v>
                </c:pt>
                <c:pt idx="103">
                  <c:v>100.5859375</c:v>
                </c:pt>
                <c:pt idx="104">
                  <c:v>101.5625</c:v>
                </c:pt>
                <c:pt idx="105">
                  <c:v>102.5390625</c:v>
                </c:pt>
                <c:pt idx="106">
                  <c:v>103.515625</c:v>
                </c:pt>
                <c:pt idx="107">
                  <c:v>104.4921875</c:v>
                </c:pt>
                <c:pt idx="108">
                  <c:v>105.46875</c:v>
                </c:pt>
                <c:pt idx="109">
                  <c:v>106.4453125</c:v>
                </c:pt>
                <c:pt idx="110">
                  <c:v>107.421875</c:v>
                </c:pt>
                <c:pt idx="111">
                  <c:v>108.3984375</c:v>
                </c:pt>
                <c:pt idx="112">
                  <c:v>109.375</c:v>
                </c:pt>
                <c:pt idx="113">
                  <c:v>110.3515625</c:v>
                </c:pt>
                <c:pt idx="114">
                  <c:v>111.328125</c:v>
                </c:pt>
                <c:pt idx="115">
                  <c:v>112.3046875</c:v>
                </c:pt>
                <c:pt idx="116">
                  <c:v>113.28125</c:v>
                </c:pt>
                <c:pt idx="117">
                  <c:v>114.2578125</c:v>
                </c:pt>
                <c:pt idx="118">
                  <c:v>115.234375</c:v>
                </c:pt>
                <c:pt idx="119">
                  <c:v>116.2109375</c:v>
                </c:pt>
                <c:pt idx="120">
                  <c:v>117.1875</c:v>
                </c:pt>
                <c:pt idx="121">
                  <c:v>118.1640625</c:v>
                </c:pt>
                <c:pt idx="122">
                  <c:v>119.140625</c:v>
                </c:pt>
                <c:pt idx="123">
                  <c:v>120.1171875</c:v>
                </c:pt>
                <c:pt idx="124">
                  <c:v>121.09375</c:v>
                </c:pt>
                <c:pt idx="125">
                  <c:v>122.0703125</c:v>
                </c:pt>
                <c:pt idx="126">
                  <c:v>123.046875</c:v>
                </c:pt>
                <c:pt idx="127">
                  <c:v>124.0234375</c:v>
                </c:pt>
                <c:pt idx="128">
                  <c:v>125</c:v>
                </c:pt>
                <c:pt idx="129">
                  <c:v>125.9765625</c:v>
                </c:pt>
                <c:pt idx="130">
                  <c:v>126.953125</c:v>
                </c:pt>
                <c:pt idx="131">
                  <c:v>127.9296875</c:v>
                </c:pt>
                <c:pt idx="132">
                  <c:v>128.90625</c:v>
                </c:pt>
                <c:pt idx="133">
                  <c:v>129.8828125</c:v>
                </c:pt>
                <c:pt idx="134">
                  <c:v>130.859375</c:v>
                </c:pt>
                <c:pt idx="135">
                  <c:v>131.8359375</c:v>
                </c:pt>
                <c:pt idx="136">
                  <c:v>132.8125</c:v>
                </c:pt>
                <c:pt idx="137">
                  <c:v>133.7890625</c:v>
                </c:pt>
                <c:pt idx="138">
                  <c:v>134.765625</c:v>
                </c:pt>
                <c:pt idx="139">
                  <c:v>135.7421875</c:v>
                </c:pt>
                <c:pt idx="140">
                  <c:v>136.71875</c:v>
                </c:pt>
                <c:pt idx="141">
                  <c:v>137.6953125</c:v>
                </c:pt>
                <c:pt idx="142">
                  <c:v>138.671875</c:v>
                </c:pt>
                <c:pt idx="143">
                  <c:v>139.6484375</c:v>
                </c:pt>
                <c:pt idx="144">
                  <c:v>140.625</c:v>
                </c:pt>
                <c:pt idx="145">
                  <c:v>141.6015625</c:v>
                </c:pt>
                <c:pt idx="146">
                  <c:v>142.578125</c:v>
                </c:pt>
                <c:pt idx="147">
                  <c:v>143.5546875</c:v>
                </c:pt>
                <c:pt idx="148">
                  <c:v>144.53125</c:v>
                </c:pt>
                <c:pt idx="149">
                  <c:v>145.5078125</c:v>
                </c:pt>
                <c:pt idx="150">
                  <c:v>146.484375</c:v>
                </c:pt>
                <c:pt idx="151">
                  <c:v>147.4609375</c:v>
                </c:pt>
                <c:pt idx="152">
                  <c:v>148.4375</c:v>
                </c:pt>
                <c:pt idx="153">
                  <c:v>149.4140625</c:v>
                </c:pt>
                <c:pt idx="154">
                  <c:v>150.390625</c:v>
                </c:pt>
                <c:pt idx="155">
                  <c:v>151.3671875</c:v>
                </c:pt>
                <c:pt idx="156">
                  <c:v>152.34375</c:v>
                </c:pt>
                <c:pt idx="157">
                  <c:v>153.3203125</c:v>
                </c:pt>
                <c:pt idx="158">
                  <c:v>154.296875</c:v>
                </c:pt>
                <c:pt idx="159">
                  <c:v>155.2734375</c:v>
                </c:pt>
                <c:pt idx="160">
                  <c:v>156.25</c:v>
                </c:pt>
                <c:pt idx="161">
                  <c:v>157.2265625</c:v>
                </c:pt>
                <c:pt idx="162">
                  <c:v>158.203125</c:v>
                </c:pt>
                <c:pt idx="163">
                  <c:v>159.1796875</c:v>
                </c:pt>
                <c:pt idx="164">
                  <c:v>160.15625</c:v>
                </c:pt>
                <c:pt idx="165">
                  <c:v>161.1328125</c:v>
                </c:pt>
                <c:pt idx="166">
                  <c:v>162.109375</c:v>
                </c:pt>
                <c:pt idx="167">
                  <c:v>163.0859375</c:v>
                </c:pt>
                <c:pt idx="168">
                  <c:v>164.0625</c:v>
                </c:pt>
                <c:pt idx="169">
                  <c:v>165.0390625</c:v>
                </c:pt>
                <c:pt idx="170">
                  <c:v>166.015625</c:v>
                </c:pt>
                <c:pt idx="171">
                  <c:v>166.9921875</c:v>
                </c:pt>
                <c:pt idx="172">
                  <c:v>167.96875</c:v>
                </c:pt>
                <c:pt idx="173">
                  <c:v>168.9453125</c:v>
                </c:pt>
                <c:pt idx="174">
                  <c:v>169.921875</c:v>
                </c:pt>
                <c:pt idx="175">
                  <c:v>170.8984375</c:v>
                </c:pt>
                <c:pt idx="176">
                  <c:v>171.875</c:v>
                </c:pt>
                <c:pt idx="177">
                  <c:v>172.8515625</c:v>
                </c:pt>
                <c:pt idx="178">
                  <c:v>173.828125</c:v>
                </c:pt>
                <c:pt idx="179">
                  <c:v>174.8046875</c:v>
                </c:pt>
                <c:pt idx="180">
                  <c:v>175.78125</c:v>
                </c:pt>
                <c:pt idx="181">
                  <c:v>176.7578125</c:v>
                </c:pt>
                <c:pt idx="182">
                  <c:v>177.734375</c:v>
                </c:pt>
                <c:pt idx="183">
                  <c:v>178.7109375</c:v>
                </c:pt>
                <c:pt idx="184">
                  <c:v>179.6875</c:v>
                </c:pt>
                <c:pt idx="185">
                  <c:v>180.6640625</c:v>
                </c:pt>
                <c:pt idx="186">
                  <c:v>181.640625</c:v>
                </c:pt>
                <c:pt idx="187">
                  <c:v>182.6171875</c:v>
                </c:pt>
                <c:pt idx="188">
                  <c:v>183.59375</c:v>
                </c:pt>
                <c:pt idx="189">
                  <c:v>184.5703125</c:v>
                </c:pt>
                <c:pt idx="190">
                  <c:v>185.546875</c:v>
                </c:pt>
                <c:pt idx="191">
                  <c:v>186.5234375</c:v>
                </c:pt>
                <c:pt idx="192">
                  <c:v>187.5</c:v>
                </c:pt>
                <c:pt idx="193">
                  <c:v>188.4765625</c:v>
                </c:pt>
                <c:pt idx="194">
                  <c:v>189.453125</c:v>
                </c:pt>
                <c:pt idx="195">
                  <c:v>190.4296875</c:v>
                </c:pt>
                <c:pt idx="196">
                  <c:v>191.40625</c:v>
                </c:pt>
                <c:pt idx="197">
                  <c:v>192.3828125</c:v>
                </c:pt>
                <c:pt idx="198">
                  <c:v>193.359375</c:v>
                </c:pt>
                <c:pt idx="199">
                  <c:v>194.3359375</c:v>
                </c:pt>
                <c:pt idx="200">
                  <c:v>195.3125</c:v>
                </c:pt>
                <c:pt idx="201">
                  <c:v>196.2890625</c:v>
                </c:pt>
                <c:pt idx="202">
                  <c:v>197.265625</c:v>
                </c:pt>
                <c:pt idx="203">
                  <c:v>198.2421875</c:v>
                </c:pt>
                <c:pt idx="204">
                  <c:v>199.21875</c:v>
                </c:pt>
                <c:pt idx="205">
                  <c:v>200.1953125</c:v>
                </c:pt>
                <c:pt idx="206">
                  <c:v>201.171875</c:v>
                </c:pt>
                <c:pt idx="207">
                  <c:v>202.1484375</c:v>
                </c:pt>
                <c:pt idx="208">
                  <c:v>203.125</c:v>
                </c:pt>
                <c:pt idx="209">
                  <c:v>204.1015625</c:v>
                </c:pt>
                <c:pt idx="210">
                  <c:v>205.078125</c:v>
                </c:pt>
                <c:pt idx="211">
                  <c:v>206.0546875</c:v>
                </c:pt>
                <c:pt idx="212">
                  <c:v>207.03125</c:v>
                </c:pt>
                <c:pt idx="213">
                  <c:v>208.0078125</c:v>
                </c:pt>
                <c:pt idx="214">
                  <c:v>208.984375</c:v>
                </c:pt>
                <c:pt idx="215">
                  <c:v>209.9609375</c:v>
                </c:pt>
                <c:pt idx="216">
                  <c:v>210.9375</c:v>
                </c:pt>
                <c:pt idx="217">
                  <c:v>211.9140625</c:v>
                </c:pt>
                <c:pt idx="218">
                  <c:v>212.890625</c:v>
                </c:pt>
                <c:pt idx="219">
                  <c:v>213.8671875</c:v>
                </c:pt>
                <c:pt idx="220">
                  <c:v>214.84375</c:v>
                </c:pt>
                <c:pt idx="221">
                  <c:v>215.8203125</c:v>
                </c:pt>
                <c:pt idx="222">
                  <c:v>216.796875</c:v>
                </c:pt>
                <c:pt idx="223">
                  <c:v>217.7734375</c:v>
                </c:pt>
                <c:pt idx="224">
                  <c:v>218.75</c:v>
                </c:pt>
                <c:pt idx="225">
                  <c:v>219.7265625</c:v>
                </c:pt>
                <c:pt idx="226">
                  <c:v>220.703125</c:v>
                </c:pt>
                <c:pt idx="227">
                  <c:v>221.6796875</c:v>
                </c:pt>
                <c:pt idx="228">
                  <c:v>222.65625</c:v>
                </c:pt>
                <c:pt idx="229">
                  <c:v>223.6328125</c:v>
                </c:pt>
                <c:pt idx="230">
                  <c:v>224.609375</c:v>
                </c:pt>
                <c:pt idx="231">
                  <c:v>225.5859375</c:v>
                </c:pt>
                <c:pt idx="232">
                  <c:v>226.5625</c:v>
                </c:pt>
                <c:pt idx="233">
                  <c:v>227.5390625</c:v>
                </c:pt>
                <c:pt idx="234">
                  <c:v>228.515625</c:v>
                </c:pt>
                <c:pt idx="235">
                  <c:v>229.4921875</c:v>
                </c:pt>
                <c:pt idx="236">
                  <c:v>230.46875</c:v>
                </c:pt>
                <c:pt idx="237">
                  <c:v>231.4453125</c:v>
                </c:pt>
                <c:pt idx="238">
                  <c:v>232.421875</c:v>
                </c:pt>
                <c:pt idx="239">
                  <c:v>233.3984375</c:v>
                </c:pt>
                <c:pt idx="240">
                  <c:v>234.375</c:v>
                </c:pt>
                <c:pt idx="241">
                  <c:v>235.3515625</c:v>
                </c:pt>
                <c:pt idx="242">
                  <c:v>236.328125</c:v>
                </c:pt>
                <c:pt idx="243">
                  <c:v>237.3046875</c:v>
                </c:pt>
                <c:pt idx="244">
                  <c:v>238.28125</c:v>
                </c:pt>
                <c:pt idx="245">
                  <c:v>239.2578125</c:v>
                </c:pt>
                <c:pt idx="246">
                  <c:v>240.234375</c:v>
                </c:pt>
                <c:pt idx="247">
                  <c:v>241.2109375</c:v>
                </c:pt>
                <c:pt idx="248">
                  <c:v>242.1875</c:v>
                </c:pt>
                <c:pt idx="249">
                  <c:v>243.1640625</c:v>
                </c:pt>
                <c:pt idx="250">
                  <c:v>244.140625</c:v>
                </c:pt>
                <c:pt idx="251">
                  <c:v>245.1171875</c:v>
                </c:pt>
                <c:pt idx="252">
                  <c:v>246.09375</c:v>
                </c:pt>
                <c:pt idx="253">
                  <c:v>247.0703125</c:v>
                </c:pt>
                <c:pt idx="254">
                  <c:v>248.046875</c:v>
                </c:pt>
                <c:pt idx="255">
                  <c:v>249.0234375</c:v>
                </c:pt>
                <c:pt idx="256">
                  <c:v>250</c:v>
                </c:pt>
                <c:pt idx="257">
                  <c:v>250.9765625</c:v>
                </c:pt>
                <c:pt idx="258">
                  <c:v>251.953125</c:v>
                </c:pt>
                <c:pt idx="259">
                  <c:v>252.9296875</c:v>
                </c:pt>
                <c:pt idx="260">
                  <c:v>253.90625</c:v>
                </c:pt>
                <c:pt idx="261">
                  <c:v>254.8828125</c:v>
                </c:pt>
                <c:pt idx="262">
                  <c:v>255.859375</c:v>
                </c:pt>
                <c:pt idx="263">
                  <c:v>256.8359375</c:v>
                </c:pt>
                <c:pt idx="264">
                  <c:v>257.8125</c:v>
                </c:pt>
                <c:pt idx="265">
                  <c:v>258.7890625</c:v>
                </c:pt>
                <c:pt idx="266">
                  <c:v>259.765625</c:v>
                </c:pt>
                <c:pt idx="267">
                  <c:v>260.7421875</c:v>
                </c:pt>
                <c:pt idx="268">
                  <c:v>261.71875</c:v>
                </c:pt>
                <c:pt idx="269">
                  <c:v>262.6953125</c:v>
                </c:pt>
                <c:pt idx="270">
                  <c:v>263.671875</c:v>
                </c:pt>
                <c:pt idx="271">
                  <c:v>264.6484375</c:v>
                </c:pt>
                <c:pt idx="272">
                  <c:v>265.625</c:v>
                </c:pt>
                <c:pt idx="273">
                  <c:v>266.6015625</c:v>
                </c:pt>
                <c:pt idx="274">
                  <c:v>267.578125</c:v>
                </c:pt>
                <c:pt idx="275">
                  <c:v>268.5546875</c:v>
                </c:pt>
                <c:pt idx="276">
                  <c:v>269.53125</c:v>
                </c:pt>
                <c:pt idx="277">
                  <c:v>270.5078125</c:v>
                </c:pt>
                <c:pt idx="278">
                  <c:v>271.484375</c:v>
                </c:pt>
                <c:pt idx="279">
                  <c:v>272.4609375</c:v>
                </c:pt>
                <c:pt idx="280">
                  <c:v>273.4375</c:v>
                </c:pt>
                <c:pt idx="281">
                  <c:v>274.4140625</c:v>
                </c:pt>
                <c:pt idx="282">
                  <c:v>275.390625</c:v>
                </c:pt>
                <c:pt idx="283">
                  <c:v>276.3671875</c:v>
                </c:pt>
                <c:pt idx="284">
                  <c:v>277.34375</c:v>
                </c:pt>
                <c:pt idx="285">
                  <c:v>278.3203125</c:v>
                </c:pt>
                <c:pt idx="286">
                  <c:v>279.296875</c:v>
                </c:pt>
                <c:pt idx="287">
                  <c:v>280.2734375</c:v>
                </c:pt>
                <c:pt idx="288">
                  <c:v>281.25</c:v>
                </c:pt>
                <c:pt idx="289">
                  <c:v>282.2265625</c:v>
                </c:pt>
                <c:pt idx="290">
                  <c:v>283.203125</c:v>
                </c:pt>
                <c:pt idx="291">
                  <c:v>284.1796875</c:v>
                </c:pt>
                <c:pt idx="292">
                  <c:v>285.15625</c:v>
                </c:pt>
                <c:pt idx="293">
                  <c:v>286.1328125</c:v>
                </c:pt>
                <c:pt idx="294">
                  <c:v>287.109375</c:v>
                </c:pt>
                <c:pt idx="295">
                  <c:v>288.0859375</c:v>
                </c:pt>
                <c:pt idx="296">
                  <c:v>289.0625</c:v>
                </c:pt>
                <c:pt idx="297">
                  <c:v>290.0390625</c:v>
                </c:pt>
                <c:pt idx="298">
                  <c:v>291.015625</c:v>
                </c:pt>
                <c:pt idx="299">
                  <c:v>291.9921875</c:v>
                </c:pt>
                <c:pt idx="300">
                  <c:v>292.96875</c:v>
                </c:pt>
                <c:pt idx="301">
                  <c:v>293.9453125</c:v>
                </c:pt>
                <c:pt idx="302">
                  <c:v>294.921875</c:v>
                </c:pt>
                <c:pt idx="303">
                  <c:v>295.8984375</c:v>
                </c:pt>
                <c:pt idx="304">
                  <c:v>296.875</c:v>
                </c:pt>
                <c:pt idx="305">
                  <c:v>297.8515625</c:v>
                </c:pt>
                <c:pt idx="306">
                  <c:v>298.828125</c:v>
                </c:pt>
                <c:pt idx="307">
                  <c:v>299.8046875</c:v>
                </c:pt>
                <c:pt idx="308">
                  <c:v>300.78125</c:v>
                </c:pt>
                <c:pt idx="309">
                  <c:v>301.7578125</c:v>
                </c:pt>
                <c:pt idx="310">
                  <c:v>302.734375</c:v>
                </c:pt>
                <c:pt idx="311">
                  <c:v>303.7109375</c:v>
                </c:pt>
                <c:pt idx="312">
                  <c:v>304.6875</c:v>
                </c:pt>
                <c:pt idx="313">
                  <c:v>305.6640625</c:v>
                </c:pt>
                <c:pt idx="314">
                  <c:v>306.640625</c:v>
                </c:pt>
                <c:pt idx="315">
                  <c:v>307.6171875</c:v>
                </c:pt>
                <c:pt idx="316">
                  <c:v>308.59375</c:v>
                </c:pt>
                <c:pt idx="317">
                  <c:v>309.5703125</c:v>
                </c:pt>
                <c:pt idx="318">
                  <c:v>310.546875</c:v>
                </c:pt>
                <c:pt idx="319">
                  <c:v>311.5234375</c:v>
                </c:pt>
                <c:pt idx="320">
                  <c:v>312.5</c:v>
                </c:pt>
                <c:pt idx="321">
                  <c:v>313.4765625</c:v>
                </c:pt>
                <c:pt idx="322">
                  <c:v>314.453125</c:v>
                </c:pt>
                <c:pt idx="323">
                  <c:v>315.4296875</c:v>
                </c:pt>
                <c:pt idx="324">
                  <c:v>316.40625</c:v>
                </c:pt>
                <c:pt idx="325">
                  <c:v>317.3828125</c:v>
                </c:pt>
                <c:pt idx="326">
                  <c:v>318.359375</c:v>
                </c:pt>
                <c:pt idx="327">
                  <c:v>319.3359375</c:v>
                </c:pt>
                <c:pt idx="328">
                  <c:v>320.3125</c:v>
                </c:pt>
                <c:pt idx="329">
                  <c:v>321.2890625</c:v>
                </c:pt>
                <c:pt idx="330">
                  <c:v>322.265625</c:v>
                </c:pt>
                <c:pt idx="331">
                  <c:v>323.2421875</c:v>
                </c:pt>
                <c:pt idx="332">
                  <c:v>324.21875</c:v>
                </c:pt>
                <c:pt idx="333">
                  <c:v>325.1953125</c:v>
                </c:pt>
                <c:pt idx="334">
                  <c:v>326.171875</c:v>
                </c:pt>
                <c:pt idx="335">
                  <c:v>327.1484375</c:v>
                </c:pt>
                <c:pt idx="336">
                  <c:v>328.125</c:v>
                </c:pt>
                <c:pt idx="337">
                  <c:v>329.1015625</c:v>
                </c:pt>
                <c:pt idx="338">
                  <c:v>330.078125</c:v>
                </c:pt>
                <c:pt idx="339">
                  <c:v>331.0546875</c:v>
                </c:pt>
                <c:pt idx="340">
                  <c:v>332.03125</c:v>
                </c:pt>
                <c:pt idx="341">
                  <c:v>333.0078125</c:v>
                </c:pt>
                <c:pt idx="342">
                  <c:v>333.984375</c:v>
                </c:pt>
                <c:pt idx="343">
                  <c:v>334.9609375</c:v>
                </c:pt>
                <c:pt idx="344">
                  <c:v>335.9375</c:v>
                </c:pt>
                <c:pt idx="345">
                  <c:v>336.9140625</c:v>
                </c:pt>
                <c:pt idx="346">
                  <c:v>337.890625</c:v>
                </c:pt>
                <c:pt idx="347">
                  <c:v>338.8671875</c:v>
                </c:pt>
                <c:pt idx="348">
                  <c:v>339.84375</c:v>
                </c:pt>
                <c:pt idx="349">
                  <c:v>340.8203125</c:v>
                </c:pt>
                <c:pt idx="350">
                  <c:v>341.796875</c:v>
                </c:pt>
                <c:pt idx="351">
                  <c:v>342.7734375</c:v>
                </c:pt>
                <c:pt idx="352">
                  <c:v>343.75</c:v>
                </c:pt>
                <c:pt idx="353">
                  <c:v>344.7265625</c:v>
                </c:pt>
                <c:pt idx="354">
                  <c:v>345.703125</c:v>
                </c:pt>
                <c:pt idx="355">
                  <c:v>346.6796875</c:v>
                </c:pt>
                <c:pt idx="356">
                  <c:v>347.65625</c:v>
                </c:pt>
                <c:pt idx="357">
                  <c:v>348.6328125</c:v>
                </c:pt>
                <c:pt idx="358">
                  <c:v>349.609375</c:v>
                </c:pt>
                <c:pt idx="359">
                  <c:v>350.5859375</c:v>
                </c:pt>
                <c:pt idx="360">
                  <c:v>351.5625</c:v>
                </c:pt>
                <c:pt idx="361">
                  <c:v>352.5390625</c:v>
                </c:pt>
                <c:pt idx="362">
                  <c:v>353.515625</c:v>
                </c:pt>
                <c:pt idx="363">
                  <c:v>354.4921875</c:v>
                </c:pt>
                <c:pt idx="364">
                  <c:v>355.46875</c:v>
                </c:pt>
                <c:pt idx="365">
                  <c:v>356.4453125</c:v>
                </c:pt>
                <c:pt idx="366">
                  <c:v>357.421875</c:v>
                </c:pt>
                <c:pt idx="367">
                  <c:v>358.3984375</c:v>
                </c:pt>
                <c:pt idx="368">
                  <c:v>359.375</c:v>
                </c:pt>
                <c:pt idx="369">
                  <c:v>360.3515625</c:v>
                </c:pt>
                <c:pt idx="370">
                  <c:v>361.328125</c:v>
                </c:pt>
                <c:pt idx="371">
                  <c:v>362.3046875</c:v>
                </c:pt>
                <c:pt idx="372">
                  <c:v>363.28125</c:v>
                </c:pt>
                <c:pt idx="373">
                  <c:v>364.2578125</c:v>
                </c:pt>
                <c:pt idx="374">
                  <c:v>365.234375</c:v>
                </c:pt>
                <c:pt idx="375">
                  <c:v>366.2109375</c:v>
                </c:pt>
                <c:pt idx="376">
                  <c:v>367.1875</c:v>
                </c:pt>
                <c:pt idx="377">
                  <c:v>368.1640625</c:v>
                </c:pt>
                <c:pt idx="378">
                  <c:v>369.140625</c:v>
                </c:pt>
                <c:pt idx="379">
                  <c:v>370.1171875</c:v>
                </c:pt>
                <c:pt idx="380">
                  <c:v>371.09375</c:v>
                </c:pt>
                <c:pt idx="381">
                  <c:v>372.0703125</c:v>
                </c:pt>
                <c:pt idx="382">
                  <c:v>373.046875</c:v>
                </c:pt>
                <c:pt idx="383">
                  <c:v>374.0234375</c:v>
                </c:pt>
                <c:pt idx="384">
                  <c:v>375</c:v>
                </c:pt>
                <c:pt idx="385">
                  <c:v>375.9765625</c:v>
                </c:pt>
                <c:pt idx="386">
                  <c:v>376.953125</c:v>
                </c:pt>
                <c:pt idx="387">
                  <c:v>377.9296875</c:v>
                </c:pt>
                <c:pt idx="388">
                  <c:v>378.90625</c:v>
                </c:pt>
                <c:pt idx="389">
                  <c:v>379.8828125</c:v>
                </c:pt>
                <c:pt idx="390">
                  <c:v>380.859375</c:v>
                </c:pt>
                <c:pt idx="391">
                  <c:v>381.8359375</c:v>
                </c:pt>
                <c:pt idx="392">
                  <c:v>382.8125</c:v>
                </c:pt>
                <c:pt idx="393">
                  <c:v>383.7890625</c:v>
                </c:pt>
                <c:pt idx="394">
                  <c:v>384.765625</c:v>
                </c:pt>
                <c:pt idx="395">
                  <c:v>385.7421875</c:v>
                </c:pt>
                <c:pt idx="396">
                  <c:v>386.71875</c:v>
                </c:pt>
                <c:pt idx="397">
                  <c:v>387.6953125</c:v>
                </c:pt>
                <c:pt idx="398">
                  <c:v>388.671875</c:v>
                </c:pt>
                <c:pt idx="399">
                  <c:v>389.6484375</c:v>
                </c:pt>
                <c:pt idx="400">
                  <c:v>390.625</c:v>
                </c:pt>
                <c:pt idx="401">
                  <c:v>391.6015625</c:v>
                </c:pt>
                <c:pt idx="402">
                  <c:v>392.578125</c:v>
                </c:pt>
                <c:pt idx="403">
                  <c:v>393.5546875</c:v>
                </c:pt>
                <c:pt idx="404">
                  <c:v>394.53125</c:v>
                </c:pt>
                <c:pt idx="405">
                  <c:v>395.5078125</c:v>
                </c:pt>
                <c:pt idx="406">
                  <c:v>396.484375</c:v>
                </c:pt>
                <c:pt idx="407">
                  <c:v>397.4609375</c:v>
                </c:pt>
                <c:pt idx="408">
                  <c:v>398.4375</c:v>
                </c:pt>
                <c:pt idx="409">
                  <c:v>399.4140625</c:v>
                </c:pt>
                <c:pt idx="410">
                  <c:v>400.390625</c:v>
                </c:pt>
                <c:pt idx="411">
                  <c:v>401.3671875</c:v>
                </c:pt>
                <c:pt idx="412">
                  <c:v>402.34375</c:v>
                </c:pt>
                <c:pt idx="413">
                  <c:v>403.3203125</c:v>
                </c:pt>
                <c:pt idx="414">
                  <c:v>404.296875</c:v>
                </c:pt>
                <c:pt idx="415">
                  <c:v>405.2734375</c:v>
                </c:pt>
                <c:pt idx="416">
                  <c:v>406.25</c:v>
                </c:pt>
                <c:pt idx="417">
                  <c:v>407.2265625</c:v>
                </c:pt>
                <c:pt idx="418">
                  <c:v>408.203125</c:v>
                </c:pt>
                <c:pt idx="419">
                  <c:v>409.1796875</c:v>
                </c:pt>
                <c:pt idx="420">
                  <c:v>410.15625</c:v>
                </c:pt>
                <c:pt idx="421">
                  <c:v>411.1328125</c:v>
                </c:pt>
                <c:pt idx="422">
                  <c:v>412.109375</c:v>
                </c:pt>
                <c:pt idx="423">
                  <c:v>413.0859375</c:v>
                </c:pt>
                <c:pt idx="424">
                  <c:v>414.0625</c:v>
                </c:pt>
                <c:pt idx="425">
                  <c:v>415.0390625</c:v>
                </c:pt>
                <c:pt idx="426">
                  <c:v>416.015625</c:v>
                </c:pt>
                <c:pt idx="427">
                  <c:v>416.9921875</c:v>
                </c:pt>
                <c:pt idx="428">
                  <c:v>417.96875</c:v>
                </c:pt>
                <c:pt idx="429">
                  <c:v>418.9453125</c:v>
                </c:pt>
                <c:pt idx="430">
                  <c:v>419.921875</c:v>
                </c:pt>
                <c:pt idx="431">
                  <c:v>420.8984375</c:v>
                </c:pt>
                <c:pt idx="432">
                  <c:v>421.875</c:v>
                </c:pt>
                <c:pt idx="433">
                  <c:v>422.8515625</c:v>
                </c:pt>
                <c:pt idx="434">
                  <c:v>423.828125</c:v>
                </c:pt>
                <c:pt idx="435">
                  <c:v>424.8046875</c:v>
                </c:pt>
                <c:pt idx="436">
                  <c:v>425.78125</c:v>
                </c:pt>
                <c:pt idx="437">
                  <c:v>426.7578125</c:v>
                </c:pt>
                <c:pt idx="438">
                  <c:v>427.734375</c:v>
                </c:pt>
                <c:pt idx="439">
                  <c:v>428.7109375</c:v>
                </c:pt>
                <c:pt idx="440">
                  <c:v>429.6875</c:v>
                </c:pt>
                <c:pt idx="441">
                  <c:v>430.6640625</c:v>
                </c:pt>
                <c:pt idx="442">
                  <c:v>431.640625</c:v>
                </c:pt>
                <c:pt idx="443">
                  <c:v>432.6171875</c:v>
                </c:pt>
                <c:pt idx="444">
                  <c:v>433.59375</c:v>
                </c:pt>
                <c:pt idx="445">
                  <c:v>434.5703125</c:v>
                </c:pt>
                <c:pt idx="446">
                  <c:v>435.546875</c:v>
                </c:pt>
                <c:pt idx="447">
                  <c:v>436.5234375</c:v>
                </c:pt>
                <c:pt idx="448">
                  <c:v>437.5</c:v>
                </c:pt>
                <c:pt idx="449">
                  <c:v>438.4765625</c:v>
                </c:pt>
                <c:pt idx="450">
                  <c:v>439.453125</c:v>
                </c:pt>
                <c:pt idx="451">
                  <c:v>440.4296875</c:v>
                </c:pt>
                <c:pt idx="452">
                  <c:v>441.40625</c:v>
                </c:pt>
                <c:pt idx="453">
                  <c:v>442.3828125</c:v>
                </c:pt>
                <c:pt idx="454">
                  <c:v>443.359375</c:v>
                </c:pt>
                <c:pt idx="455">
                  <c:v>444.3359375</c:v>
                </c:pt>
                <c:pt idx="456">
                  <c:v>445.3125</c:v>
                </c:pt>
                <c:pt idx="457">
                  <c:v>446.2890625</c:v>
                </c:pt>
                <c:pt idx="458">
                  <c:v>447.265625</c:v>
                </c:pt>
                <c:pt idx="459">
                  <c:v>448.2421875</c:v>
                </c:pt>
                <c:pt idx="460">
                  <c:v>449.21875</c:v>
                </c:pt>
                <c:pt idx="461">
                  <c:v>450.1953125</c:v>
                </c:pt>
                <c:pt idx="462">
                  <c:v>451.171875</c:v>
                </c:pt>
                <c:pt idx="463">
                  <c:v>452.1484375</c:v>
                </c:pt>
                <c:pt idx="464">
                  <c:v>453.125</c:v>
                </c:pt>
                <c:pt idx="465">
                  <c:v>454.1015625</c:v>
                </c:pt>
                <c:pt idx="466">
                  <c:v>455.078125</c:v>
                </c:pt>
                <c:pt idx="467">
                  <c:v>456.0546875</c:v>
                </c:pt>
                <c:pt idx="468">
                  <c:v>457.03125</c:v>
                </c:pt>
                <c:pt idx="469">
                  <c:v>458.0078125</c:v>
                </c:pt>
                <c:pt idx="470">
                  <c:v>458.984375</c:v>
                </c:pt>
                <c:pt idx="471">
                  <c:v>459.9609375</c:v>
                </c:pt>
                <c:pt idx="472">
                  <c:v>460.9375</c:v>
                </c:pt>
                <c:pt idx="473">
                  <c:v>461.9140625</c:v>
                </c:pt>
                <c:pt idx="474">
                  <c:v>462.890625</c:v>
                </c:pt>
                <c:pt idx="475">
                  <c:v>463.8671875</c:v>
                </c:pt>
                <c:pt idx="476">
                  <c:v>464.84375</c:v>
                </c:pt>
                <c:pt idx="477">
                  <c:v>465.8203125</c:v>
                </c:pt>
                <c:pt idx="478">
                  <c:v>466.796875</c:v>
                </c:pt>
                <c:pt idx="479">
                  <c:v>467.7734375</c:v>
                </c:pt>
                <c:pt idx="480">
                  <c:v>468.75</c:v>
                </c:pt>
                <c:pt idx="481">
                  <c:v>469.7265625</c:v>
                </c:pt>
                <c:pt idx="482">
                  <c:v>470.703125</c:v>
                </c:pt>
                <c:pt idx="483">
                  <c:v>471.6796875</c:v>
                </c:pt>
                <c:pt idx="484">
                  <c:v>472.65625</c:v>
                </c:pt>
                <c:pt idx="485">
                  <c:v>473.6328125</c:v>
                </c:pt>
                <c:pt idx="486">
                  <c:v>474.609375</c:v>
                </c:pt>
                <c:pt idx="487">
                  <c:v>475.5859375</c:v>
                </c:pt>
                <c:pt idx="488">
                  <c:v>476.5625</c:v>
                </c:pt>
                <c:pt idx="489">
                  <c:v>477.5390625</c:v>
                </c:pt>
                <c:pt idx="490">
                  <c:v>478.515625</c:v>
                </c:pt>
                <c:pt idx="491">
                  <c:v>479.4921875</c:v>
                </c:pt>
                <c:pt idx="492">
                  <c:v>480.46875</c:v>
                </c:pt>
                <c:pt idx="493">
                  <c:v>481.4453125</c:v>
                </c:pt>
                <c:pt idx="494">
                  <c:v>482.421875</c:v>
                </c:pt>
                <c:pt idx="495">
                  <c:v>483.3984375</c:v>
                </c:pt>
                <c:pt idx="496">
                  <c:v>484.375</c:v>
                </c:pt>
                <c:pt idx="497">
                  <c:v>485.3515625</c:v>
                </c:pt>
                <c:pt idx="498">
                  <c:v>486.328125</c:v>
                </c:pt>
                <c:pt idx="499">
                  <c:v>487.3046875</c:v>
                </c:pt>
                <c:pt idx="500">
                  <c:v>488.28125</c:v>
                </c:pt>
                <c:pt idx="501">
                  <c:v>489.2578125</c:v>
                </c:pt>
                <c:pt idx="502">
                  <c:v>490.234375</c:v>
                </c:pt>
                <c:pt idx="503">
                  <c:v>491.2109375</c:v>
                </c:pt>
                <c:pt idx="504">
                  <c:v>492.1875</c:v>
                </c:pt>
                <c:pt idx="505">
                  <c:v>493.1640625</c:v>
                </c:pt>
                <c:pt idx="506">
                  <c:v>494.140625</c:v>
                </c:pt>
                <c:pt idx="507">
                  <c:v>495.1171875</c:v>
                </c:pt>
                <c:pt idx="508">
                  <c:v>496.09375</c:v>
                </c:pt>
                <c:pt idx="509">
                  <c:v>497.0703125</c:v>
                </c:pt>
                <c:pt idx="510">
                  <c:v>498.046875</c:v>
                </c:pt>
                <c:pt idx="511">
                  <c:v>499.0234375</c:v>
                </c:pt>
              </c:numCache>
            </c:numRef>
          </c:xVal>
          <c:yVal>
            <c:numRef>
              <c:f>Helium!$D$2:$D$513</c:f>
              <c:numCache>
                <c:formatCode>General</c:formatCode>
                <c:ptCount val="512"/>
                <c:pt idx="0">
                  <c:v>2.0465799999999999E-2</c:v>
                </c:pt>
                <c:pt idx="1">
                  <c:v>2.04662E-2</c:v>
                </c:pt>
                <c:pt idx="2">
                  <c:v>2.0466399999999999E-2</c:v>
                </c:pt>
                <c:pt idx="3">
                  <c:v>2.0467599999999999E-2</c:v>
                </c:pt>
                <c:pt idx="4">
                  <c:v>2.0468099999999999E-2</c:v>
                </c:pt>
                <c:pt idx="5">
                  <c:v>2.0468699999999999E-2</c:v>
                </c:pt>
                <c:pt idx="6">
                  <c:v>2.0469299999999999E-2</c:v>
                </c:pt>
                <c:pt idx="7">
                  <c:v>2.0470100000000001E-2</c:v>
                </c:pt>
                <c:pt idx="8">
                  <c:v>2.0471900000000001E-2</c:v>
                </c:pt>
                <c:pt idx="9">
                  <c:v>2.0471799999999998E-2</c:v>
                </c:pt>
                <c:pt idx="10">
                  <c:v>2.0474300000000001E-2</c:v>
                </c:pt>
                <c:pt idx="11">
                  <c:v>2.04768E-2</c:v>
                </c:pt>
                <c:pt idx="12">
                  <c:v>2.0478099999999999E-2</c:v>
                </c:pt>
                <c:pt idx="13">
                  <c:v>2.0478900000000001E-2</c:v>
                </c:pt>
                <c:pt idx="14">
                  <c:v>2.0479600000000001E-2</c:v>
                </c:pt>
                <c:pt idx="15">
                  <c:v>2.0481099999999999E-2</c:v>
                </c:pt>
                <c:pt idx="16">
                  <c:v>2.0481699999999999E-2</c:v>
                </c:pt>
                <c:pt idx="17">
                  <c:v>2.0482199999999999E-2</c:v>
                </c:pt>
                <c:pt idx="18">
                  <c:v>2.0483500000000002E-2</c:v>
                </c:pt>
                <c:pt idx="19">
                  <c:v>2.0484800000000001E-2</c:v>
                </c:pt>
                <c:pt idx="20">
                  <c:v>2.04862E-2</c:v>
                </c:pt>
                <c:pt idx="21">
                  <c:v>2.04873E-2</c:v>
                </c:pt>
                <c:pt idx="22">
                  <c:v>2.0487600000000002E-2</c:v>
                </c:pt>
                <c:pt idx="23">
                  <c:v>2.0487700000000001E-2</c:v>
                </c:pt>
                <c:pt idx="24">
                  <c:v>2.0488800000000001E-2</c:v>
                </c:pt>
                <c:pt idx="25">
                  <c:v>2.0490399999999999E-2</c:v>
                </c:pt>
                <c:pt idx="26">
                  <c:v>2.0490399999999999E-2</c:v>
                </c:pt>
                <c:pt idx="27">
                  <c:v>2.04914E-2</c:v>
                </c:pt>
                <c:pt idx="28">
                  <c:v>2.0492199999999999E-2</c:v>
                </c:pt>
                <c:pt idx="29">
                  <c:v>2.0503899999999999E-2</c:v>
                </c:pt>
                <c:pt idx="30">
                  <c:v>2.0503799999999999E-2</c:v>
                </c:pt>
                <c:pt idx="31">
                  <c:v>2.05049E-2</c:v>
                </c:pt>
                <c:pt idx="32">
                  <c:v>2.0505300000000001E-2</c:v>
                </c:pt>
                <c:pt idx="33">
                  <c:v>2.0505099999999998E-2</c:v>
                </c:pt>
                <c:pt idx="34">
                  <c:v>2.05049E-2</c:v>
                </c:pt>
                <c:pt idx="35">
                  <c:v>2.0505900000000001E-2</c:v>
                </c:pt>
                <c:pt idx="36">
                  <c:v>2.05071E-2</c:v>
                </c:pt>
                <c:pt idx="37">
                  <c:v>2.05084E-2</c:v>
                </c:pt>
                <c:pt idx="38">
                  <c:v>2.0508200000000001E-2</c:v>
                </c:pt>
                <c:pt idx="39">
                  <c:v>2.0508700000000001E-2</c:v>
                </c:pt>
                <c:pt idx="40">
                  <c:v>2.0510299999999999E-2</c:v>
                </c:pt>
                <c:pt idx="41">
                  <c:v>2.051E-2</c:v>
                </c:pt>
                <c:pt idx="42">
                  <c:v>2.0509800000000002E-2</c:v>
                </c:pt>
                <c:pt idx="43">
                  <c:v>2.05106E-2</c:v>
                </c:pt>
                <c:pt idx="44">
                  <c:v>2.0510400000000002E-2</c:v>
                </c:pt>
                <c:pt idx="45">
                  <c:v>2.0510199999999999E-2</c:v>
                </c:pt>
                <c:pt idx="46">
                  <c:v>2.0511399999999999E-2</c:v>
                </c:pt>
                <c:pt idx="47">
                  <c:v>2.0511999999999999E-2</c:v>
                </c:pt>
                <c:pt idx="48">
                  <c:v>2.05124E-2</c:v>
                </c:pt>
                <c:pt idx="49">
                  <c:v>2.0511499999999998E-2</c:v>
                </c:pt>
                <c:pt idx="50">
                  <c:v>2.0512099999999998E-2</c:v>
                </c:pt>
                <c:pt idx="51">
                  <c:v>2.0512699999999998E-2</c:v>
                </c:pt>
                <c:pt idx="52">
                  <c:v>2.0512599999999999E-2</c:v>
                </c:pt>
                <c:pt idx="53">
                  <c:v>2.0513099999999999E-2</c:v>
                </c:pt>
                <c:pt idx="54">
                  <c:v>2.05119E-2</c:v>
                </c:pt>
                <c:pt idx="55">
                  <c:v>2.05118E-2</c:v>
                </c:pt>
                <c:pt idx="56">
                  <c:v>2.05118E-2</c:v>
                </c:pt>
                <c:pt idx="57">
                  <c:v>2.05106E-2</c:v>
                </c:pt>
                <c:pt idx="58">
                  <c:v>2.05106E-2</c:v>
                </c:pt>
                <c:pt idx="59">
                  <c:v>2.0509699999999999E-2</c:v>
                </c:pt>
                <c:pt idx="60">
                  <c:v>2.0509599999999999E-2</c:v>
                </c:pt>
                <c:pt idx="61">
                  <c:v>2.05095E-2</c:v>
                </c:pt>
                <c:pt idx="62">
                  <c:v>2.05136E-2</c:v>
                </c:pt>
                <c:pt idx="63">
                  <c:v>2.05194E-2</c:v>
                </c:pt>
                <c:pt idx="64">
                  <c:v>2.0529800000000001E-2</c:v>
                </c:pt>
                <c:pt idx="65">
                  <c:v>2.0532399999999999E-2</c:v>
                </c:pt>
                <c:pt idx="66">
                  <c:v>2.05322E-2</c:v>
                </c:pt>
                <c:pt idx="67">
                  <c:v>2.0532000000000002E-2</c:v>
                </c:pt>
                <c:pt idx="68">
                  <c:v>2.05317E-2</c:v>
                </c:pt>
                <c:pt idx="69">
                  <c:v>2.0531400000000002E-2</c:v>
                </c:pt>
                <c:pt idx="70">
                  <c:v>2.05311E-2</c:v>
                </c:pt>
                <c:pt idx="71">
                  <c:v>2.0530799999999998E-2</c:v>
                </c:pt>
                <c:pt idx="72">
                  <c:v>2.0530400000000001E-2</c:v>
                </c:pt>
                <c:pt idx="73">
                  <c:v>2.053E-2</c:v>
                </c:pt>
                <c:pt idx="74">
                  <c:v>2.0529599999999999E-2</c:v>
                </c:pt>
                <c:pt idx="75">
                  <c:v>2.05293E-2</c:v>
                </c:pt>
                <c:pt idx="76">
                  <c:v>2.0528899999999999E-2</c:v>
                </c:pt>
                <c:pt idx="77">
                  <c:v>2.0528500000000002E-2</c:v>
                </c:pt>
                <c:pt idx="78">
                  <c:v>2.0528100000000001E-2</c:v>
                </c:pt>
                <c:pt idx="79">
                  <c:v>2.0525700000000001E-2</c:v>
                </c:pt>
                <c:pt idx="80">
                  <c:v>2.0523400000000001E-2</c:v>
                </c:pt>
                <c:pt idx="81">
                  <c:v>2.0522100000000001E-2</c:v>
                </c:pt>
                <c:pt idx="82">
                  <c:v>2.05212E-2</c:v>
                </c:pt>
                <c:pt idx="83">
                  <c:v>2.0520300000000002E-2</c:v>
                </c:pt>
                <c:pt idx="84">
                  <c:v>2.0518999999999999E-2</c:v>
                </c:pt>
                <c:pt idx="85">
                  <c:v>2.0517799999999999E-2</c:v>
                </c:pt>
                <c:pt idx="86">
                  <c:v>2.0515599999999998E-2</c:v>
                </c:pt>
                <c:pt idx="87">
                  <c:v>2.0514399999999999E-2</c:v>
                </c:pt>
                <c:pt idx="88">
                  <c:v>2.05141E-2</c:v>
                </c:pt>
                <c:pt idx="89">
                  <c:v>2.0512800000000001E-2</c:v>
                </c:pt>
                <c:pt idx="90">
                  <c:v>2.0512499999999999E-2</c:v>
                </c:pt>
                <c:pt idx="91">
                  <c:v>2.0511700000000001E-2</c:v>
                </c:pt>
                <c:pt idx="92">
                  <c:v>2.0511399999999999E-2</c:v>
                </c:pt>
                <c:pt idx="93">
                  <c:v>2.0511100000000001E-2</c:v>
                </c:pt>
                <c:pt idx="94">
                  <c:v>2.0510299999999999E-2</c:v>
                </c:pt>
                <c:pt idx="95">
                  <c:v>2.0508999999999999E-2</c:v>
                </c:pt>
                <c:pt idx="96">
                  <c:v>2.0508700000000001E-2</c:v>
                </c:pt>
                <c:pt idx="97">
                  <c:v>2.05084E-2</c:v>
                </c:pt>
                <c:pt idx="98">
                  <c:v>2.0507999999999998E-2</c:v>
                </c:pt>
                <c:pt idx="99">
                  <c:v>2.0506699999999999E-2</c:v>
                </c:pt>
                <c:pt idx="100">
                  <c:v>2.0506300000000002E-2</c:v>
                </c:pt>
                <c:pt idx="101">
                  <c:v>2.0505099999999998E-2</c:v>
                </c:pt>
                <c:pt idx="102">
                  <c:v>2.0504700000000001E-2</c:v>
                </c:pt>
                <c:pt idx="103">
                  <c:v>2.0504399999999999E-2</c:v>
                </c:pt>
                <c:pt idx="104">
                  <c:v>2.0504000000000001E-2</c:v>
                </c:pt>
                <c:pt idx="105">
                  <c:v>2.05036E-2</c:v>
                </c:pt>
                <c:pt idx="106">
                  <c:v>2.0504000000000001E-2</c:v>
                </c:pt>
                <c:pt idx="107">
                  <c:v>2.05025E-2</c:v>
                </c:pt>
                <c:pt idx="108">
                  <c:v>2.0502099999999999E-2</c:v>
                </c:pt>
                <c:pt idx="109">
                  <c:v>2.0501100000000001E-2</c:v>
                </c:pt>
                <c:pt idx="110">
                  <c:v>2.05008E-2</c:v>
                </c:pt>
                <c:pt idx="111">
                  <c:v>2.0500899999999999E-2</c:v>
                </c:pt>
                <c:pt idx="112">
                  <c:v>2.0501700000000001E-2</c:v>
                </c:pt>
                <c:pt idx="113">
                  <c:v>2.05001E-2</c:v>
                </c:pt>
                <c:pt idx="114">
                  <c:v>2.0500000000000001E-2</c:v>
                </c:pt>
                <c:pt idx="115">
                  <c:v>2.0499900000000001E-2</c:v>
                </c:pt>
                <c:pt idx="116">
                  <c:v>2.05002E-2</c:v>
                </c:pt>
                <c:pt idx="117">
                  <c:v>2.0500500000000001E-2</c:v>
                </c:pt>
                <c:pt idx="118">
                  <c:v>2.05008E-2</c:v>
                </c:pt>
                <c:pt idx="119">
                  <c:v>2.0501399999999999E-2</c:v>
                </c:pt>
                <c:pt idx="120">
                  <c:v>2.0501200000000001E-2</c:v>
                </c:pt>
                <c:pt idx="121">
                  <c:v>2.0503299999999999E-2</c:v>
                </c:pt>
                <c:pt idx="122">
                  <c:v>2.0504600000000001E-2</c:v>
                </c:pt>
                <c:pt idx="123">
                  <c:v>2.0506E-2</c:v>
                </c:pt>
                <c:pt idx="124">
                  <c:v>2.05077E-2</c:v>
                </c:pt>
                <c:pt idx="125">
                  <c:v>2.0509599999999999E-2</c:v>
                </c:pt>
                <c:pt idx="126">
                  <c:v>2.0512800000000001E-2</c:v>
                </c:pt>
                <c:pt idx="127">
                  <c:v>2.05153E-2</c:v>
                </c:pt>
                <c:pt idx="128">
                  <c:v>2.0518100000000001E-2</c:v>
                </c:pt>
                <c:pt idx="129">
                  <c:v>2.0522700000000001E-2</c:v>
                </c:pt>
                <c:pt idx="130">
                  <c:v>2.05276E-2</c:v>
                </c:pt>
                <c:pt idx="131">
                  <c:v>2.0534400000000001E-2</c:v>
                </c:pt>
                <c:pt idx="132">
                  <c:v>2.0539200000000001E-2</c:v>
                </c:pt>
                <c:pt idx="133">
                  <c:v>2.0545299999999999E-2</c:v>
                </c:pt>
                <c:pt idx="134">
                  <c:v>2.0550200000000001E-2</c:v>
                </c:pt>
                <c:pt idx="135">
                  <c:v>2.0556499999999998E-2</c:v>
                </c:pt>
                <c:pt idx="136">
                  <c:v>2.05626E-2</c:v>
                </c:pt>
                <c:pt idx="137">
                  <c:v>2.05696E-2</c:v>
                </c:pt>
                <c:pt idx="138">
                  <c:v>2.05779E-2</c:v>
                </c:pt>
                <c:pt idx="139">
                  <c:v>2.05848E-2</c:v>
                </c:pt>
                <c:pt idx="140">
                  <c:v>2.05918E-2</c:v>
                </c:pt>
                <c:pt idx="141">
                  <c:v>2.06006E-2</c:v>
                </c:pt>
                <c:pt idx="142">
                  <c:v>2.0609499999999999E-2</c:v>
                </c:pt>
                <c:pt idx="143">
                  <c:v>2.0619100000000001E-2</c:v>
                </c:pt>
                <c:pt idx="144">
                  <c:v>2.0628199999999999E-2</c:v>
                </c:pt>
                <c:pt idx="145">
                  <c:v>2.0640200000000001E-2</c:v>
                </c:pt>
                <c:pt idx="146">
                  <c:v>2.0649399999999998E-2</c:v>
                </c:pt>
                <c:pt idx="147">
                  <c:v>2.0660600000000001E-2</c:v>
                </c:pt>
                <c:pt idx="148">
                  <c:v>2.0671599999999998E-2</c:v>
                </c:pt>
                <c:pt idx="149">
                  <c:v>2.0681700000000001E-2</c:v>
                </c:pt>
                <c:pt idx="150">
                  <c:v>2.0694000000000001E-2</c:v>
                </c:pt>
                <c:pt idx="151">
                  <c:v>2.07017E-2</c:v>
                </c:pt>
                <c:pt idx="152">
                  <c:v>2.0712399999999999E-2</c:v>
                </c:pt>
                <c:pt idx="153">
                  <c:v>2.0723599999999998E-2</c:v>
                </c:pt>
                <c:pt idx="154">
                  <c:v>2.07344E-2</c:v>
                </c:pt>
                <c:pt idx="155">
                  <c:v>2.0745E-2</c:v>
                </c:pt>
                <c:pt idx="156">
                  <c:v>2.0754399999999999E-2</c:v>
                </c:pt>
                <c:pt idx="157">
                  <c:v>2.07648E-2</c:v>
                </c:pt>
                <c:pt idx="158">
                  <c:v>2.0774500000000001E-2</c:v>
                </c:pt>
                <c:pt idx="159">
                  <c:v>2.0784E-2</c:v>
                </c:pt>
                <c:pt idx="160">
                  <c:v>2.0794400000000001E-2</c:v>
                </c:pt>
                <c:pt idx="161">
                  <c:v>2.0804400000000001E-2</c:v>
                </c:pt>
                <c:pt idx="162">
                  <c:v>2.0818799999999998E-2</c:v>
                </c:pt>
                <c:pt idx="163">
                  <c:v>2.0833399999999998E-2</c:v>
                </c:pt>
                <c:pt idx="164">
                  <c:v>2.08524E-2</c:v>
                </c:pt>
                <c:pt idx="165">
                  <c:v>2.0868100000000001E-2</c:v>
                </c:pt>
                <c:pt idx="166">
                  <c:v>2.0885899999999999E-2</c:v>
                </c:pt>
                <c:pt idx="167">
                  <c:v>2.09044E-2</c:v>
                </c:pt>
                <c:pt idx="168">
                  <c:v>2.0927999999999999E-2</c:v>
                </c:pt>
                <c:pt idx="169">
                  <c:v>2.0953699999999999E-2</c:v>
                </c:pt>
                <c:pt idx="170">
                  <c:v>2.0978199999999999E-2</c:v>
                </c:pt>
                <c:pt idx="171">
                  <c:v>2.09997E-2</c:v>
                </c:pt>
                <c:pt idx="172">
                  <c:v>2.1020299999999999E-2</c:v>
                </c:pt>
                <c:pt idx="173">
                  <c:v>2.10393E-2</c:v>
                </c:pt>
                <c:pt idx="174">
                  <c:v>2.1056100000000001E-2</c:v>
                </c:pt>
                <c:pt idx="175">
                  <c:v>2.10733E-2</c:v>
                </c:pt>
                <c:pt idx="176">
                  <c:v>2.1089900000000002E-2</c:v>
                </c:pt>
                <c:pt idx="177">
                  <c:v>2.1102800000000001E-2</c:v>
                </c:pt>
                <c:pt idx="178">
                  <c:v>2.11147E-2</c:v>
                </c:pt>
                <c:pt idx="179">
                  <c:v>2.1126099999999998E-2</c:v>
                </c:pt>
                <c:pt idx="180">
                  <c:v>2.11363E-2</c:v>
                </c:pt>
                <c:pt idx="181">
                  <c:v>2.11446E-2</c:v>
                </c:pt>
                <c:pt idx="182">
                  <c:v>2.11504E-2</c:v>
                </c:pt>
                <c:pt idx="183">
                  <c:v>2.11557E-2</c:v>
                </c:pt>
                <c:pt idx="184">
                  <c:v>2.1157100000000002E-2</c:v>
                </c:pt>
                <c:pt idx="185">
                  <c:v>2.1155899999999998E-2</c:v>
                </c:pt>
                <c:pt idx="186">
                  <c:v>2.1152899999999999E-2</c:v>
                </c:pt>
                <c:pt idx="187">
                  <c:v>2.1148699999999999E-2</c:v>
                </c:pt>
                <c:pt idx="188">
                  <c:v>2.1140900000000001E-2</c:v>
                </c:pt>
                <c:pt idx="189">
                  <c:v>2.11299E-2</c:v>
                </c:pt>
                <c:pt idx="190">
                  <c:v>2.11142E-2</c:v>
                </c:pt>
                <c:pt idx="191">
                  <c:v>2.1097999999999999E-2</c:v>
                </c:pt>
                <c:pt idx="192">
                  <c:v>2.1078699999999999E-2</c:v>
                </c:pt>
                <c:pt idx="193">
                  <c:v>2.1057599999999999E-2</c:v>
                </c:pt>
                <c:pt idx="194">
                  <c:v>2.1034600000000001E-2</c:v>
                </c:pt>
                <c:pt idx="195">
                  <c:v>2.1008099999999998E-2</c:v>
                </c:pt>
                <c:pt idx="196">
                  <c:v>2.09815E-2</c:v>
                </c:pt>
                <c:pt idx="197">
                  <c:v>2.0952999999999999E-2</c:v>
                </c:pt>
                <c:pt idx="198">
                  <c:v>2.0922900000000001E-2</c:v>
                </c:pt>
                <c:pt idx="199">
                  <c:v>2.0891699999999999E-2</c:v>
                </c:pt>
                <c:pt idx="200">
                  <c:v>2.08595E-2</c:v>
                </c:pt>
                <c:pt idx="201">
                  <c:v>2.0826500000000001E-2</c:v>
                </c:pt>
                <c:pt idx="202">
                  <c:v>2.07952E-2</c:v>
                </c:pt>
                <c:pt idx="203">
                  <c:v>2.07637E-2</c:v>
                </c:pt>
                <c:pt idx="204">
                  <c:v>2.07339E-2</c:v>
                </c:pt>
                <c:pt idx="205">
                  <c:v>2.0710699999999999E-2</c:v>
                </c:pt>
                <c:pt idx="206">
                  <c:v>2.0689699999999998E-2</c:v>
                </c:pt>
                <c:pt idx="207">
                  <c:v>2.0674600000000001E-2</c:v>
                </c:pt>
                <c:pt idx="208">
                  <c:v>2.0664499999999999E-2</c:v>
                </c:pt>
                <c:pt idx="209">
                  <c:v>2.06597E-2</c:v>
                </c:pt>
                <c:pt idx="210">
                  <c:v>2.06643E-2</c:v>
                </c:pt>
                <c:pt idx="211">
                  <c:v>2.0673799999999999E-2</c:v>
                </c:pt>
                <c:pt idx="212">
                  <c:v>2.0688600000000001E-2</c:v>
                </c:pt>
                <c:pt idx="213">
                  <c:v>2.0710099999999999E-2</c:v>
                </c:pt>
                <c:pt idx="214">
                  <c:v>2.0735099999999999E-2</c:v>
                </c:pt>
                <c:pt idx="215">
                  <c:v>2.07613E-2</c:v>
                </c:pt>
                <c:pt idx="216">
                  <c:v>2.07929E-2</c:v>
                </c:pt>
                <c:pt idx="217">
                  <c:v>2.0829E-2</c:v>
                </c:pt>
                <c:pt idx="218">
                  <c:v>2.08618E-2</c:v>
                </c:pt>
                <c:pt idx="219">
                  <c:v>2.08933E-2</c:v>
                </c:pt>
                <c:pt idx="220">
                  <c:v>2.0926799999999999E-2</c:v>
                </c:pt>
                <c:pt idx="221">
                  <c:v>2.0958000000000001E-2</c:v>
                </c:pt>
                <c:pt idx="222">
                  <c:v>2.09873E-2</c:v>
                </c:pt>
                <c:pt idx="223">
                  <c:v>2.10137E-2</c:v>
                </c:pt>
                <c:pt idx="224">
                  <c:v>2.1036800000000001E-2</c:v>
                </c:pt>
                <c:pt idx="225">
                  <c:v>2.1052999999999999E-2</c:v>
                </c:pt>
                <c:pt idx="226">
                  <c:v>2.1062299999999999E-2</c:v>
                </c:pt>
                <c:pt idx="227">
                  <c:v>2.1066499999999998E-2</c:v>
                </c:pt>
                <c:pt idx="228">
                  <c:v>2.1063100000000001E-2</c:v>
                </c:pt>
                <c:pt idx="229">
                  <c:v>2.1046800000000001E-2</c:v>
                </c:pt>
                <c:pt idx="230">
                  <c:v>2.1019199999999998E-2</c:v>
                </c:pt>
                <c:pt idx="231">
                  <c:v>2.0980599999999999E-2</c:v>
                </c:pt>
                <c:pt idx="232">
                  <c:v>2.09318E-2</c:v>
                </c:pt>
                <c:pt idx="233">
                  <c:v>2.0874299999999998E-2</c:v>
                </c:pt>
                <c:pt idx="234">
                  <c:v>2.07981E-2</c:v>
                </c:pt>
                <c:pt idx="235">
                  <c:v>2.0722999999999998E-2</c:v>
                </c:pt>
                <c:pt idx="236">
                  <c:v>2.06264E-2</c:v>
                </c:pt>
                <c:pt idx="237">
                  <c:v>2.0541799999999999E-2</c:v>
                </c:pt>
                <c:pt idx="238">
                  <c:v>2.0452700000000001E-2</c:v>
                </c:pt>
                <c:pt idx="239">
                  <c:v>2.0367099999999999E-2</c:v>
                </c:pt>
                <c:pt idx="240">
                  <c:v>2.0276300000000001E-2</c:v>
                </c:pt>
                <c:pt idx="241">
                  <c:v>2.0188000000000001E-2</c:v>
                </c:pt>
                <c:pt idx="242">
                  <c:v>2.00866E-2</c:v>
                </c:pt>
                <c:pt idx="243">
                  <c:v>2.0001600000000001E-2</c:v>
                </c:pt>
                <c:pt idx="244">
                  <c:v>1.9919699999999999E-2</c:v>
                </c:pt>
                <c:pt idx="245">
                  <c:v>1.9844000000000001E-2</c:v>
                </c:pt>
                <c:pt idx="246">
                  <c:v>1.9773300000000001E-2</c:v>
                </c:pt>
                <c:pt idx="247">
                  <c:v>1.97045E-2</c:v>
                </c:pt>
                <c:pt idx="248">
                  <c:v>1.96448E-2</c:v>
                </c:pt>
                <c:pt idx="249">
                  <c:v>1.9591799999999999E-2</c:v>
                </c:pt>
                <c:pt idx="250">
                  <c:v>1.9547200000000001E-2</c:v>
                </c:pt>
                <c:pt idx="251">
                  <c:v>1.95047E-2</c:v>
                </c:pt>
                <c:pt idx="252">
                  <c:v>1.9466299999999999E-2</c:v>
                </c:pt>
                <c:pt idx="253">
                  <c:v>1.9435399999999999E-2</c:v>
                </c:pt>
                <c:pt idx="254">
                  <c:v>1.9408499999999999E-2</c:v>
                </c:pt>
                <c:pt idx="255">
                  <c:v>1.9388300000000001E-2</c:v>
                </c:pt>
                <c:pt idx="256">
                  <c:v>1.9375799999999999E-2</c:v>
                </c:pt>
                <c:pt idx="257">
                  <c:v>1.9371599999999999E-2</c:v>
                </c:pt>
                <c:pt idx="258">
                  <c:v>1.9367800000000001E-2</c:v>
                </c:pt>
                <c:pt idx="259">
                  <c:v>1.9360700000000002E-2</c:v>
                </c:pt>
                <c:pt idx="260">
                  <c:v>1.9363399999999999E-2</c:v>
                </c:pt>
                <c:pt idx="261">
                  <c:v>1.9374300000000001E-2</c:v>
                </c:pt>
                <c:pt idx="262">
                  <c:v>1.9394999999999999E-2</c:v>
                </c:pt>
                <c:pt idx="263">
                  <c:v>1.9417199999999999E-2</c:v>
                </c:pt>
                <c:pt idx="264">
                  <c:v>1.9444099999999999E-2</c:v>
                </c:pt>
                <c:pt idx="265">
                  <c:v>1.9477100000000001E-2</c:v>
                </c:pt>
                <c:pt idx="266">
                  <c:v>1.9520099999999999E-2</c:v>
                </c:pt>
                <c:pt idx="267">
                  <c:v>1.9566699999999999E-2</c:v>
                </c:pt>
                <c:pt idx="268">
                  <c:v>1.96162E-2</c:v>
                </c:pt>
                <c:pt idx="269">
                  <c:v>1.9670900000000002E-2</c:v>
                </c:pt>
                <c:pt idx="270">
                  <c:v>1.9735099999999998E-2</c:v>
                </c:pt>
                <c:pt idx="271">
                  <c:v>1.9795699999999999E-2</c:v>
                </c:pt>
                <c:pt idx="272">
                  <c:v>1.9866600000000002E-2</c:v>
                </c:pt>
                <c:pt idx="273">
                  <c:v>1.99388E-2</c:v>
                </c:pt>
                <c:pt idx="274">
                  <c:v>2.0005499999999999E-2</c:v>
                </c:pt>
                <c:pt idx="275">
                  <c:v>2.0074100000000001E-2</c:v>
                </c:pt>
                <c:pt idx="276">
                  <c:v>2.0143399999999999E-2</c:v>
                </c:pt>
                <c:pt idx="277">
                  <c:v>2.0209100000000001E-2</c:v>
                </c:pt>
                <c:pt idx="278">
                  <c:v>2.02787E-2</c:v>
                </c:pt>
                <c:pt idx="279">
                  <c:v>2.0350400000000001E-2</c:v>
                </c:pt>
                <c:pt idx="280">
                  <c:v>2.04265E-2</c:v>
                </c:pt>
                <c:pt idx="281">
                  <c:v>2.04973E-2</c:v>
                </c:pt>
                <c:pt idx="282">
                  <c:v>2.05655E-2</c:v>
                </c:pt>
                <c:pt idx="283">
                  <c:v>2.0630599999999999E-2</c:v>
                </c:pt>
                <c:pt idx="284">
                  <c:v>2.0698899999999999E-2</c:v>
                </c:pt>
                <c:pt idx="285">
                  <c:v>2.0769699999999999E-2</c:v>
                </c:pt>
                <c:pt idx="286">
                  <c:v>2.08431E-2</c:v>
                </c:pt>
                <c:pt idx="287">
                  <c:v>2.0917999999999999E-2</c:v>
                </c:pt>
                <c:pt idx="288">
                  <c:v>2.1010600000000001E-2</c:v>
                </c:pt>
                <c:pt idx="289">
                  <c:v>2.1074900000000001E-2</c:v>
                </c:pt>
                <c:pt idx="290">
                  <c:v>2.11404E-2</c:v>
                </c:pt>
                <c:pt idx="291">
                  <c:v>2.1205700000000001E-2</c:v>
                </c:pt>
                <c:pt idx="292">
                  <c:v>2.1274100000000001E-2</c:v>
                </c:pt>
                <c:pt idx="293">
                  <c:v>2.1336999999999998E-2</c:v>
                </c:pt>
                <c:pt idx="294">
                  <c:v>2.1399999999999999E-2</c:v>
                </c:pt>
                <c:pt idx="295">
                  <c:v>2.14577E-2</c:v>
                </c:pt>
                <c:pt idx="296">
                  <c:v>2.1513500000000001E-2</c:v>
                </c:pt>
                <c:pt idx="297">
                  <c:v>2.1564400000000001E-2</c:v>
                </c:pt>
                <c:pt idx="298">
                  <c:v>2.1603799999999999E-2</c:v>
                </c:pt>
                <c:pt idx="299">
                  <c:v>2.1630400000000001E-2</c:v>
                </c:pt>
                <c:pt idx="300">
                  <c:v>2.16498E-2</c:v>
                </c:pt>
                <c:pt idx="301">
                  <c:v>2.1662899999999999E-2</c:v>
                </c:pt>
                <c:pt idx="302">
                  <c:v>2.1667200000000001E-2</c:v>
                </c:pt>
                <c:pt idx="303">
                  <c:v>2.1670499999999999E-2</c:v>
                </c:pt>
                <c:pt idx="304">
                  <c:v>2.1669500000000001E-2</c:v>
                </c:pt>
                <c:pt idx="305">
                  <c:v>2.1669799999999999E-2</c:v>
                </c:pt>
                <c:pt idx="306">
                  <c:v>2.1669299999999999E-2</c:v>
                </c:pt>
                <c:pt idx="307">
                  <c:v>2.1670200000000001E-2</c:v>
                </c:pt>
                <c:pt idx="308">
                  <c:v>2.1675300000000002E-2</c:v>
                </c:pt>
                <c:pt idx="309">
                  <c:v>2.16832E-2</c:v>
                </c:pt>
                <c:pt idx="310">
                  <c:v>2.1693199999999999E-2</c:v>
                </c:pt>
                <c:pt idx="311">
                  <c:v>2.1709699999999998E-2</c:v>
                </c:pt>
                <c:pt idx="312">
                  <c:v>2.1727300000000001E-2</c:v>
                </c:pt>
                <c:pt idx="313">
                  <c:v>2.1750599999999998E-2</c:v>
                </c:pt>
                <c:pt idx="314">
                  <c:v>2.1778499999999999E-2</c:v>
                </c:pt>
                <c:pt idx="315">
                  <c:v>2.1803699999999999E-2</c:v>
                </c:pt>
                <c:pt idx="316">
                  <c:v>2.1833700000000001E-2</c:v>
                </c:pt>
                <c:pt idx="317">
                  <c:v>2.1863299999999999E-2</c:v>
                </c:pt>
                <c:pt idx="318">
                  <c:v>2.18987E-2</c:v>
                </c:pt>
                <c:pt idx="319">
                  <c:v>2.1935400000000001E-2</c:v>
                </c:pt>
                <c:pt idx="320">
                  <c:v>2.1971600000000001E-2</c:v>
                </c:pt>
                <c:pt idx="321">
                  <c:v>2.2010800000000001E-2</c:v>
                </c:pt>
                <c:pt idx="322">
                  <c:v>2.2049099999999999E-2</c:v>
                </c:pt>
                <c:pt idx="323">
                  <c:v>2.2088300000000002E-2</c:v>
                </c:pt>
                <c:pt idx="324">
                  <c:v>2.2127600000000001E-2</c:v>
                </c:pt>
                <c:pt idx="325">
                  <c:v>2.2166000000000002E-2</c:v>
                </c:pt>
                <c:pt idx="326">
                  <c:v>2.2204600000000001E-2</c:v>
                </c:pt>
                <c:pt idx="327">
                  <c:v>2.22445E-2</c:v>
                </c:pt>
                <c:pt idx="328">
                  <c:v>2.22825E-2</c:v>
                </c:pt>
                <c:pt idx="329">
                  <c:v>2.2319100000000001E-2</c:v>
                </c:pt>
                <c:pt idx="330">
                  <c:v>2.2354800000000001E-2</c:v>
                </c:pt>
                <c:pt idx="331">
                  <c:v>2.23895E-2</c:v>
                </c:pt>
                <c:pt idx="332">
                  <c:v>2.2420499999999999E-2</c:v>
                </c:pt>
                <c:pt idx="333">
                  <c:v>2.24502E-2</c:v>
                </c:pt>
                <c:pt idx="334">
                  <c:v>2.24788E-2</c:v>
                </c:pt>
                <c:pt idx="335">
                  <c:v>2.25051E-2</c:v>
                </c:pt>
                <c:pt idx="336">
                  <c:v>2.2534999999999999E-2</c:v>
                </c:pt>
                <c:pt idx="337">
                  <c:v>2.2561500000000002E-2</c:v>
                </c:pt>
                <c:pt idx="338">
                  <c:v>2.2586999999999999E-2</c:v>
                </c:pt>
                <c:pt idx="339">
                  <c:v>2.2614200000000001E-2</c:v>
                </c:pt>
                <c:pt idx="340">
                  <c:v>2.26453E-2</c:v>
                </c:pt>
                <c:pt idx="341">
                  <c:v>2.2676100000000001E-2</c:v>
                </c:pt>
                <c:pt idx="342">
                  <c:v>2.2707399999999999E-2</c:v>
                </c:pt>
                <c:pt idx="343">
                  <c:v>2.2739200000000001E-2</c:v>
                </c:pt>
                <c:pt idx="344">
                  <c:v>2.2775900000000002E-2</c:v>
                </c:pt>
                <c:pt idx="345">
                  <c:v>2.2810500000000001E-2</c:v>
                </c:pt>
                <c:pt idx="346">
                  <c:v>2.2842700000000001E-2</c:v>
                </c:pt>
                <c:pt idx="347">
                  <c:v>2.28796E-2</c:v>
                </c:pt>
                <c:pt idx="348">
                  <c:v>2.2917E-2</c:v>
                </c:pt>
                <c:pt idx="349">
                  <c:v>2.2955199999999999E-2</c:v>
                </c:pt>
                <c:pt idx="350">
                  <c:v>2.29924E-2</c:v>
                </c:pt>
                <c:pt idx="351">
                  <c:v>2.3031200000000002E-2</c:v>
                </c:pt>
                <c:pt idx="352">
                  <c:v>2.3067500000000001E-2</c:v>
                </c:pt>
                <c:pt idx="353">
                  <c:v>2.31057E-2</c:v>
                </c:pt>
                <c:pt idx="354">
                  <c:v>2.3142099999999999E-2</c:v>
                </c:pt>
                <c:pt idx="355">
                  <c:v>2.3175999999999999E-2</c:v>
                </c:pt>
                <c:pt idx="356">
                  <c:v>2.32073E-2</c:v>
                </c:pt>
                <c:pt idx="357">
                  <c:v>2.32394E-2</c:v>
                </c:pt>
                <c:pt idx="358">
                  <c:v>2.32698E-2</c:v>
                </c:pt>
                <c:pt idx="359">
                  <c:v>2.3298300000000001E-2</c:v>
                </c:pt>
                <c:pt idx="360">
                  <c:v>2.3323900000000002E-2</c:v>
                </c:pt>
                <c:pt idx="361">
                  <c:v>2.3343599999999999E-2</c:v>
                </c:pt>
                <c:pt idx="362">
                  <c:v>2.3360200000000001E-2</c:v>
                </c:pt>
                <c:pt idx="363">
                  <c:v>2.3370800000000001E-2</c:v>
                </c:pt>
                <c:pt idx="364">
                  <c:v>2.3367700000000002E-2</c:v>
                </c:pt>
                <c:pt idx="365">
                  <c:v>2.33768E-2</c:v>
                </c:pt>
                <c:pt idx="366">
                  <c:v>2.3373100000000001E-2</c:v>
                </c:pt>
                <c:pt idx="367">
                  <c:v>2.3376600000000001E-2</c:v>
                </c:pt>
                <c:pt idx="368">
                  <c:v>2.3380999999999999E-2</c:v>
                </c:pt>
                <c:pt idx="369">
                  <c:v>2.3383299999999999E-2</c:v>
                </c:pt>
                <c:pt idx="370">
                  <c:v>2.3377999999999999E-2</c:v>
                </c:pt>
                <c:pt idx="371">
                  <c:v>2.3366399999999999E-2</c:v>
                </c:pt>
                <c:pt idx="372">
                  <c:v>2.3340799999999998E-2</c:v>
                </c:pt>
                <c:pt idx="373">
                  <c:v>2.3326199999999998E-2</c:v>
                </c:pt>
                <c:pt idx="374">
                  <c:v>2.33218E-2</c:v>
                </c:pt>
                <c:pt idx="375">
                  <c:v>2.3325200000000001E-2</c:v>
                </c:pt>
                <c:pt idx="376">
                  <c:v>2.3330400000000001E-2</c:v>
                </c:pt>
                <c:pt idx="377">
                  <c:v>2.3333199999999998E-2</c:v>
                </c:pt>
                <c:pt idx="378">
                  <c:v>2.3336699999999998E-2</c:v>
                </c:pt>
                <c:pt idx="379">
                  <c:v>2.3339499999999999E-2</c:v>
                </c:pt>
                <c:pt idx="380">
                  <c:v>2.33423E-2</c:v>
                </c:pt>
                <c:pt idx="381">
                  <c:v>2.3343300000000001E-2</c:v>
                </c:pt>
                <c:pt idx="382">
                  <c:v>2.33446E-2</c:v>
                </c:pt>
                <c:pt idx="383">
                  <c:v>2.3347400000000001E-2</c:v>
                </c:pt>
                <c:pt idx="384">
                  <c:v>2.3350300000000001E-2</c:v>
                </c:pt>
                <c:pt idx="385">
                  <c:v>2.33528E-2</c:v>
                </c:pt>
                <c:pt idx="386">
                  <c:v>2.3354E-2</c:v>
                </c:pt>
                <c:pt idx="387">
                  <c:v>2.3355899999999999E-2</c:v>
                </c:pt>
                <c:pt idx="388">
                  <c:v>2.3356999999999999E-2</c:v>
                </c:pt>
                <c:pt idx="389">
                  <c:v>2.3358199999999999E-2</c:v>
                </c:pt>
                <c:pt idx="390">
                  <c:v>2.3359700000000001E-2</c:v>
                </c:pt>
                <c:pt idx="391">
                  <c:v>2.3360200000000001E-2</c:v>
                </c:pt>
                <c:pt idx="392">
                  <c:v>2.3361900000000001E-2</c:v>
                </c:pt>
                <c:pt idx="393">
                  <c:v>2.33609E-2</c:v>
                </c:pt>
                <c:pt idx="394">
                  <c:v>2.3347900000000001E-2</c:v>
                </c:pt>
                <c:pt idx="395">
                  <c:v>2.3338299999999999E-2</c:v>
                </c:pt>
                <c:pt idx="396">
                  <c:v>2.3333E-2</c:v>
                </c:pt>
                <c:pt idx="397">
                  <c:v>2.3324899999999999E-2</c:v>
                </c:pt>
                <c:pt idx="398">
                  <c:v>2.3331600000000001E-2</c:v>
                </c:pt>
                <c:pt idx="399">
                  <c:v>2.3349399999999999E-2</c:v>
                </c:pt>
                <c:pt idx="400">
                  <c:v>2.33791E-2</c:v>
                </c:pt>
                <c:pt idx="401">
                  <c:v>2.3421299999999999E-2</c:v>
                </c:pt>
                <c:pt idx="402">
                  <c:v>2.3460700000000001E-2</c:v>
                </c:pt>
                <c:pt idx="403">
                  <c:v>2.3509200000000001E-2</c:v>
                </c:pt>
                <c:pt idx="404">
                  <c:v>2.3561599999999999E-2</c:v>
                </c:pt>
                <c:pt idx="405">
                  <c:v>2.3616999999999999E-2</c:v>
                </c:pt>
                <c:pt idx="406">
                  <c:v>2.3678500000000002E-2</c:v>
                </c:pt>
                <c:pt idx="407">
                  <c:v>2.3721099999999998E-2</c:v>
                </c:pt>
                <c:pt idx="408">
                  <c:v>2.3773699999999998E-2</c:v>
                </c:pt>
                <c:pt idx="409">
                  <c:v>2.3817000000000001E-2</c:v>
                </c:pt>
                <c:pt idx="410">
                  <c:v>2.38459E-2</c:v>
                </c:pt>
                <c:pt idx="411">
                  <c:v>2.39007E-2</c:v>
                </c:pt>
                <c:pt idx="412">
                  <c:v>2.3959899999999999E-2</c:v>
                </c:pt>
                <c:pt idx="413">
                  <c:v>2.4025000000000001E-2</c:v>
                </c:pt>
                <c:pt idx="414">
                  <c:v>2.4104299999999999E-2</c:v>
                </c:pt>
                <c:pt idx="415">
                  <c:v>2.4200599999999999E-2</c:v>
                </c:pt>
                <c:pt idx="416">
                  <c:v>2.4316399999999998E-2</c:v>
                </c:pt>
                <c:pt idx="417">
                  <c:v>2.44634E-2</c:v>
                </c:pt>
                <c:pt idx="418">
                  <c:v>2.4617699999999999E-2</c:v>
                </c:pt>
                <c:pt idx="419">
                  <c:v>2.4778700000000001E-2</c:v>
                </c:pt>
                <c:pt idx="420">
                  <c:v>2.4915199999999998E-2</c:v>
                </c:pt>
                <c:pt idx="421">
                  <c:v>2.5045999999999999E-2</c:v>
                </c:pt>
                <c:pt idx="422">
                  <c:v>2.5150599999999999E-2</c:v>
                </c:pt>
                <c:pt idx="423">
                  <c:v>2.5243700000000001E-2</c:v>
                </c:pt>
                <c:pt idx="424">
                  <c:v>2.5322500000000001E-2</c:v>
                </c:pt>
                <c:pt idx="425">
                  <c:v>2.5371399999999999E-2</c:v>
                </c:pt>
                <c:pt idx="426">
                  <c:v>2.5390699999999999E-2</c:v>
                </c:pt>
                <c:pt idx="427">
                  <c:v>2.5396200000000001E-2</c:v>
                </c:pt>
                <c:pt idx="428">
                  <c:v>2.54133E-2</c:v>
                </c:pt>
                <c:pt idx="429">
                  <c:v>2.5446699999999999E-2</c:v>
                </c:pt>
                <c:pt idx="430">
                  <c:v>2.5512799999999999E-2</c:v>
                </c:pt>
                <c:pt idx="431">
                  <c:v>2.5607100000000001E-2</c:v>
                </c:pt>
                <c:pt idx="432">
                  <c:v>2.5717299999999998E-2</c:v>
                </c:pt>
                <c:pt idx="433">
                  <c:v>2.5828299999999998E-2</c:v>
                </c:pt>
                <c:pt idx="434">
                  <c:v>2.5940899999999999E-2</c:v>
                </c:pt>
                <c:pt idx="435">
                  <c:v>2.6044999999999999E-2</c:v>
                </c:pt>
                <c:pt idx="436">
                  <c:v>2.6120299999999999E-2</c:v>
                </c:pt>
                <c:pt idx="437">
                  <c:v>2.6195400000000001E-2</c:v>
                </c:pt>
                <c:pt idx="438">
                  <c:v>2.62849E-2</c:v>
                </c:pt>
                <c:pt idx="439">
                  <c:v>2.6360399999999999E-2</c:v>
                </c:pt>
                <c:pt idx="440">
                  <c:v>2.6442899999999998E-2</c:v>
                </c:pt>
                <c:pt idx="441">
                  <c:v>2.65466E-2</c:v>
                </c:pt>
                <c:pt idx="442">
                  <c:v>2.66769E-2</c:v>
                </c:pt>
                <c:pt idx="443">
                  <c:v>2.68363E-2</c:v>
                </c:pt>
                <c:pt idx="444">
                  <c:v>2.7021799999999999E-2</c:v>
                </c:pt>
                <c:pt idx="445">
                  <c:v>2.7243799999999999E-2</c:v>
                </c:pt>
                <c:pt idx="446">
                  <c:v>2.7519399999999999E-2</c:v>
                </c:pt>
                <c:pt idx="447">
                  <c:v>2.7874400000000001E-2</c:v>
                </c:pt>
                <c:pt idx="448">
                  <c:v>2.8289499999999999E-2</c:v>
                </c:pt>
                <c:pt idx="449">
                  <c:v>2.8735500000000001E-2</c:v>
                </c:pt>
                <c:pt idx="450">
                  <c:v>2.9196E-2</c:v>
                </c:pt>
                <c:pt idx="451">
                  <c:v>2.96516E-2</c:v>
                </c:pt>
                <c:pt idx="452">
                  <c:v>3.0051399999999999E-2</c:v>
                </c:pt>
                <c:pt idx="453">
                  <c:v>3.03954E-2</c:v>
                </c:pt>
                <c:pt idx="454">
                  <c:v>3.0687900000000001E-2</c:v>
                </c:pt>
                <c:pt idx="455">
                  <c:v>3.0966500000000001E-2</c:v>
                </c:pt>
                <c:pt idx="456">
                  <c:v>3.12448E-2</c:v>
                </c:pt>
                <c:pt idx="457">
                  <c:v>3.1543300000000003E-2</c:v>
                </c:pt>
                <c:pt idx="458">
                  <c:v>3.1887499999999999E-2</c:v>
                </c:pt>
                <c:pt idx="459">
                  <c:v>3.2266000000000003E-2</c:v>
                </c:pt>
                <c:pt idx="460">
                  <c:v>3.2698199999999997E-2</c:v>
                </c:pt>
                <c:pt idx="461">
                  <c:v>3.3188700000000002E-2</c:v>
                </c:pt>
                <c:pt idx="462">
                  <c:v>3.3712499999999999E-2</c:v>
                </c:pt>
                <c:pt idx="463">
                  <c:v>3.4239699999999998E-2</c:v>
                </c:pt>
                <c:pt idx="464">
                  <c:v>3.4741500000000002E-2</c:v>
                </c:pt>
                <c:pt idx="465">
                  <c:v>3.5206099999999997E-2</c:v>
                </c:pt>
                <c:pt idx="466">
                  <c:v>3.5633999999999999E-2</c:v>
                </c:pt>
                <c:pt idx="467">
                  <c:v>3.60843E-2</c:v>
                </c:pt>
                <c:pt idx="468">
                  <c:v>3.6581500000000003E-2</c:v>
                </c:pt>
                <c:pt idx="469">
                  <c:v>3.70669E-2</c:v>
                </c:pt>
                <c:pt idx="470">
                  <c:v>3.7474199999999999E-2</c:v>
                </c:pt>
                <c:pt idx="471">
                  <c:v>3.78246E-2</c:v>
                </c:pt>
                <c:pt idx="472">
                  <c:v>3.8147899999999998E-2</c:v>
                </c:pt>
                <c:pt idx="473">
                  <c:v>3.8332199999999997E-2</c:v>
                </c:pt>
                <c:pt idx="474">
                  <c:v>3.8241299999999999E-2</c:v>
                </c:pt>
                <c:pt idx="475">
                  <c:v>3.7859999999999998E-2</c:v>
                </c:pt>
                <c:pt idx="476">
                  <c:v>3.7248000000000003E-2</c:v>
                </c:pt>
                <c:pt idx="477">
                  <c:v>3.6499700000000003E-2</c:v>
                </c:pt>
                <c:pt idx="478">
                  <c:v>3.5854499999999997E-2</c:v>
                </c:pt>
                <c:pt idx="479">
                  <c:v>3.5446800000000001E-2</c:v>
                </c:pt>
                <c:pt idx="480">
                  <c:v>3.5195999999999998E-2</c:v>
                </c:pt>
                <c:pt idx="481">
                  <c:v>3.5123799999999997E-2</c:v>
                </c:pt>
                <c:pt idx="482">
                  <c:v>3.5305200000000002E-2</c:v>
                </c:pt>
                <c:pt idx="483">
                  <c:v>3.5679299999999997E-2</c:v>
                </c:pt>
                <c:pt idx="484">
                  <c:v>3.6172799999999998E-2</c:v>
                </c:pt>
                <c:pt idx="485">
                  <c:v>3.6824900000000001E-2</c:v>
                </c:pt>
                <c:pt idx="486">
                  <c:v>3.7710300000000002E-2</c:v>
                </c:pt>
                <c:pt idx="487">
                  <c:v>3.8721400000000003E-2</c:v>
                </c:pt>
                <c:pt idx="488">
                  <c:v>3.96187E-2</c:v>
                </c:pt>
                <c:pt idx="489">
                  <c:v>4.01397E-2</c:v>
                </c:pt>
                <c:pt idx="490">
                  <c:v>4.0178400000000003E-2</c:v>
                </c:pt>
                <c:pt idx="491">
                  <c:v>3.93236E-2</c:v>
                </c:pt>
                <c:pt idx="492">
                  <c:v>3.6742999999999998E-2</c:v>
                </c:pt>
                <c:pt idx="493">
                  <c:v>3.1864400000000001E-2</c:v>
                </c:pt>
                <c:pt idx="494">
                  <c:v>2.53104E-2</c:v>
                </c:pt>
                <c:pt idx="495">
                  <c:v>1.8606999999999999E-2</c:v>
                </c:pt>
                <c:pt idx="496">
                  <c:v>1.30318E-2</c:v>
                </c:pt>
                <c:pt idx="497">
                  <c:v>9.1435600000000002E-3</c:v>
                </c:pt>
                <c:pt idx="498">
                  <c:v>6.7744600000000004E-3</c:v>
                </c:pt>
                <c:pt idx="499">
                  <c:v>5.3336E-3</c:v>
                </c:pt>
                <c:pt idx="500">
                  <c:v>4.2704400000000003E-3</c:v>
                </c:pt>
                <c:pt idx="501">
                  <c:v>3.4131999999999999E-3</c:v>
                </c:pt>
                <c:pt idx="502">
                  <c:v>2.80029E-3</c:v>
                </c:pt>
                <c:pt idx="503">
                  <c:v>2.3749999999999999E-3</c:v>
                </c:pt>
                <c:pt idx="504">
                  <c:v>2.0293799999999999E-3</c:v>
                </c:pt>
                <c:pt idx="505">
                  <c:v>1.7456800000000001E-3</c:v>
                </c:pt>
                <c:pt idx="506">
                  <c:v>1.5646799999999999E-3</c:v>
                </c:pt>
                <c:pt idx="507">
                  <c:v>1.4719799999999999E-3</c:v>
                </c:pt>
                <c:pt idx="508">
                  <c:v>1.4075800000000001E-3</c:v>
                </c:pt>
                <c:pt idx="509">
                  <c:v>1.35198E-3</c:v>
                </c:pt>
                <c:pt idx="510">
                  <c:v>1.30138E-3</c:v>
                </c:pt>
                <c:pt idx="511">
                  <c:v>1.2615599999999999E-3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E9A-48B4-A615-4667AF55A1BF}"/>
            </c:ext>
          </c:extLst>
        </c:ser>
        <c:ser>
          <c:idx val="3"/>
          <c:order val="3"/>
          <c:tx>
            <c:strRef>
              <c:f>Helium!$I$1</c:f>
              <c:strCache>
                <c:ptCount val="1"/>
                <c:pt idx="0">
                  <c:v>   100%</c:v>
                </c:pt>
              </c:strCache>
            </c:strRef>
          </c:tx>
          <c:spPr>
            <a:ln w="38100" cap="rnd">
              <a:solidFill>
                <a:srgbClr val="ED7D31"/>
              </a:solidFill>
              <a:round/>
            </a:ln>
            <a:effectLst/>
          </c:spPr>
          <c:marker>
            <c:symbol val="none"/>
          </c:marker>
          <c:xVal>
            <c:numRef>
              <c:f>Helium!$A$2:$A$513</c:f>
              <c:numCache>
                <c:formatCode>0.0</c:formatCode>
                <c:ptCount val="512"/>
                <c:pt idx="0">
                  <c:v>0</c:v>
                </c:pt>
                <c:pt idx="1">
                  <c:v>0.9765625</c:v>
                </c:pt>
                <c:pt idx="2">
                  <c:v>1.953125</c:v>
                </c:pt>
                <c:pt idx="3">
                  <c:v>2.9296875</c:v>
                </c:pt>
                <c:pt idx="4">
                  <c:v>3.90625</c:v>
                </c:pt>
                <c:pt idx="5">
                  <c:v>4.8828125</c:v>
                </c:pt>
                <c:pt idx="6">
                  <c:v>5.859375</c:v>
                </c:pt>
                <c:pt idx="7">
                  <c:v>6.8359375</c:v>
                </c:pt>
                <c:pt idx="8">
                  <c:v>7.8125</c:v>
                </c:pt>
                <c:pt idx="9">
                  <c:v>8.7890625</c:v>
                </c:pt>
                <c:pt idx="10">
                  <c:v>9.765625</c:v>
                </c:pt>
                <c:pt idx="11">
                  <c:v>10.7421875</c:v>
                </c:pt>
                <c:pt idx="12">
                  <c:v>11.71875</c:v>
                </c:pt>
                <c:pt idx="13">
                  <c:v>12.6953125</c:v>
                </c:pt>
                <c:pt idx="14">
                  <c:v>13.671875</c:v>
                </c:pt>
                <c:pt idx="15">
                  <c:v>14.6484375</c:v>
                </c:pt>
                <c:pt idx="16">
                  <c:v>15.625</c:v>
                </c:pt>
                <c:pt idx="17">
                  <c:v>16.6015625</c:v>
                </c:pt>
                <c:pt idx="18">
                  <c:v>17.578125</c:v>
                </c:pt>
                <c:pt idx="19">
                  <c:v>18.5546875</c:v>
                </c:pt>
                <c:pt idx="20">
                  <c:v>19.53125</c:v>
                </c:pt>
                <c:pt idx="21">
                  <c:v>20.5078125</c:v>
                </c:pt>
                <c:pt idx="22">
                  <c:v>21.484375</c:v>
                </c:pt>
                <c:pt idx="23">
                  <c:v>22.4609375</c:v>
                </c:pt>
                <c:pt idx="24">
                  <c:v>23.4375</c:v>
                </c:pt>
                <c:pt idx="25">
                  <c:v>24.4140625</c:v>
                </c:pt>
                <c:pt idx="26">
                  <c:v>25.390625</c:v>
                </c:pt>
                <c:pt idx="27">
                  <c:v>26.3671875</c:v>
                </c:pt>
                <c:pt idx="28">
                  <c:v>27.34375</c:v>
                </c:pt>
                <c:pt idx="29">
                  <c:v>28.3203125</c:v>
                </c:pt>
                <c:pt idx="30">
                  <c:v>29.296875</c:v>
                </c:pt>
                <c:pt idx="31">
                  <c:v>30.2734375</c:v>
                </c:pt>
                <c:pt idx="32">
                  <c:v>31.25</c:v>
                </c:pt>
                <c:pt idx="33">
                  <c:v>32.2265625</c:v>
                </c:pt>
                <c:pt idx="34">
                  <c:v>33.203125</c:v>
                </c:pt>
                <c:pt idx="35">
                  <c:v>34.1796875</c:v>
                </c:pt>
                <c:pt idx="36">
                  <c:v>35.15625</c:v>
                </c:pt>
                <c:pt idx="37">
                  <c:v>36.1328125</c:v>
                </c:pt>
                <c:pt idx="38">
                  <c:v>37.109375</c:v>
                </c:pt>
                <c:pt idx="39">
                  <c:v>38.0859375</c:v>
                </c:pt>
                <c:pt idx="40">
                  <c:v>39.0625</c:v>
                </c:pt>
                <c:pt idx="41">
                  <c:v>40.0390625</c:v>
                </c:pt>
                <c:pt idx="42">
                  <c:v>41.015625</c:v>
                </c:pt>
                <c:pt idx="43">
                  <c:v>41.9921875</c:v>
                </c:pt>
                <c:pt idx="44">
                  <c:v>42.96875</c:v>
                </c:pt>
                <c:pt idx="45">
                  <c:v>43.9453125</c:v>
                </c:pt>
                <c:pt idx="46">
                  <c:v>44.921875</c:v>
                </c:pt>
                <c:pt idx="47">
                  <c:v>45.8984375</c:v>
                </c:pt>
                <c:pt idx="48">
                  <c:v>46.875</c:v>
                </c:pt>
                <c:pt idx="49">
                  <c:v>47.8515625</c:v>
                </c:pt>
                <c:pt idx="50">
                  <c:v>48.828125</c:v>
                </c:pt>
                <c:pt idx="51">
                  <c:v>49.8046875</c:v>
                </c:pt>
                <c:pt idx="52">
                  <c:v>50.78125</c:v>
                </c:pt>
                <c:pt idx="53">
                  <c:v>51.7578125</c:v>
                </c:pt>
                <c:pt idx="54">
                  <c:v>52.734375</c:v>
                </c:pt>
                <c:pt idx="55">
                  <c:v>53.7109375</c:v>
                </c:pt>
                <c:pt idx="56">
                  <c:v>54.6875</c:v>
                </c:pt>
                <c:pt idx="57">
                  <c:v>55.6640625</c:v>
                </c:pt>
                <c:pt idx="58">
                  <c:v>56.640625</c:v>
                </c:pt>
                <c:pt idx="59">
                  <c:v>57.6171875</c:v>
                </c:pt>
                <c:pt idx="60">
                  <c:v>58.59375</c:v>
                </c:pt>
                <c:pt idx="61">
                  <c:v>59.5703125</c:v>
                </c:pt>
                <c:pt idx="62">
                  <c:v>60.546875</c:v>
                </c:pt>
                <c:pt idx="63">
                  <c:v>61.5234375</c:v>
                </c:pt>
                <c:pt idx="64">
                  <c:v>62.5</c:v>
                </c:pt>
                <c:pt idx="65">
                  <c:v>63.4765625</c:v>
                </c:pt>
                <c:pt idx="66">
                  <c:v>64.453125</c:v>
                </c:pt>
                <c:pt idx="67">
                  <c:v>65.4296875</c:v>
                </c:pt>
                <c:pt idx="68">
                  <c:v>66.40625</c:v>
                </c:pt>
                <c:pt idx="69">
                  <c:v>67.3828125</c:v>
                </c:pt>
                <c:pt idx="70">
                  <c:v>68.359375</c:v>
                </c:pt>
                <c:pt idx="71">
                  <c:v>69.3359375</c:v>
                </c:pt>
                <c:pt idx="72">
                  <c:v>70.3125</c:v>
                </c:pt>
                <c:pt idx="73">
                  <c:v>71.2890625</c:v>
                </c:pt>
                <c:pt idx="74">
                  <c:v>72.265625</c:v>
                </c:pt>
                <c:pt idx="75">
                  <c:v>73.2421875</c:v>
                </c:pt>
                <c:pt idx="76">
                  <c:v>74.21875</c:v>
                </c:pt>
                <c:pt idx="77">
                  <c:v>75.1953125</c:v>
                </c:pt>
                <c:pt idx="78">
                  <c:v>76.171875</c:v>
                </c:pt>
                <c:pt idx="79">
                  <c:v>77.1484375</c:v>
                </c:pt>
                <c:pt idx="80">
                  <c:v>78.125</c:v>
                </c:pt>
                <c:pt idx="81">
                  <c:v>79.1015625</c:v>
                </c:pt>
                <c:pt idx="82">
                  <c:v>80.078125</c:v>
                </c:pt>
                <c:pt idx="83">
                  <c:v>81.0546875</c:v>
                </c:pt>
                <c:pt idx="84">
                  <c:v>82.03125</c:v>
                </c:pt>
                <c:pt idx="85">
                  <c:v>83.0078125</c:v>
                </c:pt>
                <c:pt idx="86">
                  <c:v>83.984375</c:v>
                </c:pt>
                <c:pt idx="87">
                  <c:v>84.9609375</c:v>
                </c:pt>
                <c:pt idx="88">
                  <c:v>85.9375</c:v>
                </c:pt>
                <c:pt idx="89">
                  <c:v>86.9140625</c:v>
                </c:pt>
                <c:pt idx="90">
                  <c:v>87.890625</c:v>
                </c:pt>
                <c:pt idx="91">
                  <c:v>88.8671875</c:v>
                </c:pt>
                <c:pt idx="92">
                  <c:v>89.84375</c:v>
                </c:pt>
                <c:pt idx="93">
                  <c:v>90.8203125</c:v>
                </c:pt>
                <c:pt idx="94">
                  <c:v>91.796875</c:v>
                </c:pt>
                <c:pt idx="95">
                  <c:v>92.7734375</c:v>
                </c:pt>
                <c:pt idx="96">
                  <c:v>93.75</c:v>
                </c:pt>
                <c:pt idx="97">
                  <c:v>94.7265625</c:v>
                </c:pt>
                <c:pt idx="98">
                  <c:v>95.703125</c:v>
                </c:pt>
                <c:pt idx="99">
                  <c:v>96.6796875</c:v>
                </c:pt>
                <c:pt idx="100">
                  <c:v>97.65625</c:v>
                </c:pt>
                <c:pt idx="101">
                  <c:v>98.6328125</c:v>
                </c:pt>
                <c:pt idx="102">
                  <c:v>99.609375</c:v>
                </c:pt>
                <c:pt idx="103">
                  <c:v>100.5859375</c:v>
                </c:pt>
                <c:pt idx="104">
                  <c:v>101.5625</c:v>
                </c:pt>
                <c:pt idx="105">
                  <c:v>102.5390625</c:v>
                </c:pt>
                <c:pt idx="106">
                  <c:v>103.515625</c:v>
                </c:pt>
                <c:pt idx="107">
                  <c:v>104.4921875</c:v>
                </c:pt>
                <c:pt idx="108">
                  <c:v>105.46875</c:v>
                </c:pt>
                <c:pt idx="109">
                  <c:v>106.4453125</c:v>
                </c:pt>
                <c:pt idx="110">
                  <c:v>107.421875</c:v>
                </c:pt>
                <c:pt idx="111">
                  <c:v>108.3984375</c:v>
                </c:pt>
                <c:pt idx="112">
                  <c:v>109.375</c:v>
                </c:pt>
                <c:pt idx="113">
                  <c:v>110.3515625</c:v>
                </c:pt>
                <c:pt idx="114">
                  <c:v>111.328125</c:v>
                </c:pt>
                <c:pt idx="115">
                  <c:v>112.3046875</c:v>
                </c:pt>
                <c:pt idx="116">
                  <c:v>113.28125</c:v>
                </c:pt>
                <c:pt idx="117">
                  <c:v>114.2578125</c:v>
                </c:pt>
                <c:pt idx="118">
                  <c:v>115.234375</c:v>
                </c:pt>
                <c:pt idx="119">
                  <c:v>116.2109375</c:v>
                </c:pt>
                <c:pt idx="120">
                  <c:v>117.1875</c:v>
                </c:pt>
                <c:pt idx="121">
                  <c:v>118.1640625</c:v>
                </c:pt>
                <c:pt idx="122">
                  <c:v>119.140625</c:v>
                </c:pt>
                <c:pt idx="123">
                  <c:v>120.1171875</c:v>
                </c:pt>
                <c:pt idx="124">
                  <c:v>121.09375</c:v>
                </c:pt>
                <c:pt idx="125">
                  <c:v>122.0703125</c:v>
                </c:pt>
                <c:pt idx="126">
                  <c:v>123.046875</c:v>
                </c:pt>
                <c:pt idx="127">
                  <c:v>124.0234375</c:v>
                </c:pt>
                <c:pt idx="128">
                  <c:v>125</c:v>
                </c:pt>
                <c:pt idx="129">
                  <c:v>125.9765625</c:v>
                </c:pt>
                <c:pt idx="130">
                  <c:v>126.953125</c:v>
                </c:pt>
                <c:pt idx="131">
                  <c:v>127.9296875</c:v>
                </c:pt>
                <c:pt idx="132">
                  <c:v>128.90625</c:v>
                </c:pt>
                <c:pt idx="133">
                  <c:v>129.8828125</c:v>
                </c:pt>
                <c:pt idx="134">
                  <c:v>130.859375</c:v>
                </c:pt>
                <c:pt idx="135">
                  <c:v>131.8359375</c:v>
                </c:pt>
                <c:pt idx="136">
                  <c:v>132.8125</c:v>
                </c:pt>
                <c:pt idx="137">
                  <c:v>133.7890625</c:v>
                </c:pt>
                <c:pt idx="138">
                  <c:v>134.765625</c:v>
                </c:pt>
                <c:pt idx="139">
                  <c:v>135.7421875</c:v>
                </c:pt>
                <c:pt idx="140">
                  <c:v>136.71875</c:v>
                </c:pt>
                <c:pt idx="141">
                  <c:v>137.6953125</c:v>
                </c:pt>
                <c:pt idx="142">
                  <c:v>138.671875</c:v>
                </c:pt>
                <c:pt idx="143">
                  <c:v>139.6484375</c:v>
                </c:pt>
                <c:pt idx="144">
                  <c:v>140.625</c:v>
                </c:pt>
                <c:pt idx="145">
                  <c:v>141.6015625</c:v>
                </c:pt>
                <c:pt idx="146">
                  <c:v>142.578125</c:v>
                </c:pt>
                <c:pt idx="147">
                  <c:v>143.5546875</c:v>
                </c:pt>
                <c:pt idx="148">
                  <c:v>144.53125</c:v>
                </c:pt>
                <c:pt idx="149">
                  <c:v>145.5078125</c:v>
                </c:pt>
                <c:pt idx="150">
                  <c:v>146.484375</c:v>
                </c:pt>
                <c:pt idx="151">
                  <c:v>147.4609375</c:v>
                </c:pt>
                <c:pt idx="152">
                  <c:v>148.4375</c:v>
                </c:pt>
                <c:pt idx="153">
                  <c:v>149.4140625</c:v>
                </c:pt>
                <c:pt idx="154">
                  <c:v>150.390625</c:v>
                </c:pt>
                <c:pt idx="155">
                  <c:v>151.3671875</c:v>
                </c:pt>
                <c:pt idx="156">
                  <c:v>152.34375</c:v>
                </c:pt>
                <c:pt idx="157">
                  <c:v>153.3203125</c:v>
                </c:pt>
                <c:pt idx="158">
                  <c:v>154.296875</c:v>
                </c:pt>
                <c:pt idx="159">
                  <c:v>155.2734375</c:v>
                </c:pt>
                <c:pt idx="160">
                  <c:v>156.25</c:v>
                </c:pt>
                <c:pt idx="161">
                  <c:v>157.2265625</c:v>
                </c:pt>
                <c:pt idx="162">
                  <c:v>158.203125</c:v>
                </c:pt>
                <c:pt idx="163">
                  <c:v>159.1796875</c:v>
                </c:pt>
                <c:pt idx="164">
                  <c:v>160.15625</c:v>
                </c:pt>
                <c:pt idx="165">
                  <c:v>161.1328125</c:v>
                </c:pt>
                <c:pt idx="166">
                  <c:v>162.109375</c:v>
                </c:pt>
                <c:pt idx="167">
                  <c:v>163.0859375</c:v>
                </c:pt>
                <c:pt idx="168">
                  <c:v>164.0625</c:v>
                </c:pt>
                <c:pt idx="169">
                  <c:v>165.0390625</c:v>
                </c:pt>
                <c:pt idx="170">
                  <c:v>166.015625</c:v>
                </c:pt>
                <c:pt idx="171">
                  <c:v>166.9921875</c:v>
                </c:pt>
                <c:pt idx="172">
                  <c:v>167.96875</c:v>
                </c:pt>
                <c:pt idx="173">
                  <c:v>168.9453125</c:v>
                </c:pt>
                <c:pt idx="174">
                  <c:v>169.921875</c:v>
                </c:pt>
                <c:pt idx="175">
                  <c:v>170.8984375</c:v>
                </c:pt>
                <c:pt idx="176">
                  <c:v>171.875</c:v>
                </c:pt>
                <c:pt idx="177">
                  <c:v>172.8515625</c:v>
                </c:pt>
                <c:pt idx="178">
                  <c:v>173.828125</c:v>
                </c:pt>
                <c:pt idx="179">
                  <c:v>174.8046875</c:v>
                </c:pt>
                <c:pt idx="180">
                  <c:v>175.78125</c:v>
                </c:pt>
                <c:pt idx="181">
                  <c:v>176.7578125</c:v>
                </c:pt>
                <c:pt idx="182">
                  <c:v>177.734375</c:v>
                </c:pt>
                <c:pt idx="183">
                  <c:v>178.7109375</c:v>
                </c:pt>
                <c:pt idx="184">
                  <c:v>179.6875</c:v>
                </c:pt>
                <c:pt idx="185">
                  <c:v>180.6640625</c:v>
                </c:pt>
                <c:pt idx="186">
                  <c:v>181.640625</c:v>
                </c:pt>
                <c:pt idx="187">
                  <c:v>182.6171875</c:v>
                </c:pt>
                <c:pt idx="188">
                  <c:v>183.59375</c:v>
                </c:pt>
                <c:pt idx="189">
                  <c:v>184.5703125</c:v>
                </c:pt>
                <c:pt idx="190">
                  <c:v>185.546875</c:v>
                </c:pt>
                <c:pt idx="191">
                  <c:v>186.5234375</c:v>
                </c:pt>
                <c:pt idx="192">
                  <c:v>187.5</c:v>
                </c:pt>
                <c:pt idx="193">
                  <c:v>188.4765625</c:v>
                </c:pt>
                <c:pt idx="194">
                  <c:v>189.453125</c:v>
                </c:pt>
                <c:pt idx="195">
                  <c:v>190.4296875</c:v>
                </c:pt>
                <c:pt idx="196">
                  <c:v>191.40625</c:v>
                </c:pt>
                <c:pt idx="197">
                  <c:v>192.3828125</c:v>
                </c:pt>
                <c:pt idx="198">
                  <c:v>193.359375</c:v>
                </c:pt>
                <c:pt idx="199">
                  <c:v>194.3359375</c:v>
                </c:pt>
                <c:pt idx="200">
                  <c:v>195.3125</c:v>
                </c:pt>
                <c:pt idx="201">
                  <c:v>196.2890625</c:v>
                </c:pt>
                <c:pt idx="202">
                  <c:v>197.265625</c:v>
                </c:pt>
                <c:pt idx="203">
                  <c:v>198.2421875</c:v>
                </c:pt>
                <c:pt idx="204">
                  <c:v>199.21875</c:v>
                </c:pt>
                <c:pt idx="205">
                  <c:v>200.1953125</c:v>
                </c:pt>
                <c:pt idx="206">
                  <c:v>201.171875</c:v>
                </c:pt>
                <c:pt idx="207">
                  <c:v>202.1484375</c:v>
                </c:pt>
                <c:pt idx="208">
                  <c:v>203.125</c:v>
                </c:pt>
                <c:pt idx="209">
                  <c:v>204.1015625</c:v>
                </c:pt>
                <c:pt idx="210">
                  <c:v>205.078125</c:v>
                </c:pt>
                <c:pt idx="211">
                  <c:v>206.0546875</c:v>
                </c:pt>
                <c:pt idx="212">
                  <c:v>207.03125</c:v>
                </c:pt>
                <c:pt idx="213">
                  <c:v>208.0078125</c:v>
                </c:pt>
                <c:pt idx="214">
                  <c:v>208.984375</c:v>
                </c:pt>
                <c:pt idx="215">
                  <c:v>209.9609375</c:v>
                </c:pt>
                <c:pt idx="216">
                  <c:v>210.9375</c:v>
                </c:pt>
                <c:pt idx="217">
                  <c:v>211.9140625</c:v>
                </c:pt>
                <c:pt idx="218">
                  <c:v>212.890625</c:v>
                </c:pt>
                <c:pt idx="219">
                  <c:v>213.8671875</c:v>
                </c:pt>
                <c:pt idx="220">
                  <c:v>214.84375</c:v>
                </c:pt>
                <c:pt idx="221">
                  <c:v>215.8203125</c:v>
                </c:pt>
                <c:pt idx="222">
                  <c:v>216.796875</c:v>
                </c:pt>
                <c:pt idx="223">
                  <c:v>217.7734375</c:v>
                </c:pt>
                <c:pt idx="224">
                  <c:v>218.75</c:v>
                </c:pt>
                <c:pt idx="225">
                  <c:v>219.7265625</c:v>
                </c:pt>
                <c:pt idx="226">
                  <c:v>220.703125</c:v>
                </c:pt>
                <c:pt idx="227">
                  <c:v>221.6796875</c:v>
                </c:pt>
                <c:pt idx="228">
                  <c:v>222.65625</c:v>
                </c:pt>
                <c:pt idx="229">
                  <c:v>223.6328125</c:v>
                </c:pt>
                <c:pt idx="230">
                  <c:v>224.609375</c:v>
                </c:pt>
                <c:pt idx="231">
                  <c:v>225.5859375</c:v>
                </c:pt>
                <c:pt idx="232">
                  <c:v>226.5625</c:v>
                </c:pt>
                <c:pt idx="233">
                  <c:v>227.5390625</c:v>
                </c:pt>
                <c:pt idx="234">
                  <c:v>228.515625</c:v>
                </c:pt>
                <c:pt idx="235">
                  <c:v>229.4921875</c:v>
                </c:pt>
                <c:pt idx="236">
                  <c:v>230.46875</c:v>
                </c:pt>
                <c:pt idx="237">
                  <c:v>231.4453125</c:v>
                </c:pt>
                <c:pt idx="238">
                  <c:v>232.421875</c:v>
                </c:pt>
                <c:pt idx="239">
                  <c:v>233.3984375</c:v>
                </c:pt>
                <c:pt idx="240">
                  <c:v>234.375</c:v>
                </c:pt>
                <c:pt idx="241">
                  <c:v>235.3515625</c:v>
                </c:pt>
                <c:pt idx="242">
                  <c:v>236.328125</c:v>
                </c:pt>
                <c:pt idx="243">
                  <c:v>237.3046875</c:v>
                </c:pt>
                <c:pt idx="244">
                  <c:v>238.28125</c:v>
                </c:pt>
                <c:pt idx="245">
                  <c:v>239.2578125</c:v>
                </c:pt>
                <c:pt idx="246">
                  <c:v>240.234375</c:v>
                </c:pt>
                <c:pt idx="247">
                  <c:v>241.2109375</c:v>
                </c:pt>
                <c:pt idx="248">
                  <c:v>242.1875</c:v>
                </c:pt>
                <c:pt idx="249">
                  <c:v>243.1640625</c:v>
                </c:pt>
                <c:pt idx="250">
                  <c:v>244.140625</c:v>
                </c:pt>
                <c:pt idx="251">
                  <c:v>245.1171875</c:v>
                </c:pt>
                <c:pt idx="252">
                  <c:v>246.09375</c:v>
                </c:pt>
                <c:pt idx="253">
                  <c:v>247.0703125</c:v>
                </c:pt>
                <c:pt idx="254">
                  <c:v>248.046875</c:v>
                </c:pt>
                <c:pt idx="255">
                  <c:v>249.0234375</c:v>
                </c:pt>
                <c:pt idx="256">
                  <c:v>250</c:v>
                </c:pt>
                <c:pt idx="257">
                  <c:v>250.9765625</c:v>
                </c:pt>
                <c:pt idx="258">
                  <c:v>251.953125</c:v>
                </c:pt>
                <c:pt idx="259">
                  <c:v>252.9296875</c:v>
                </c:pt>
                <c:pt idx="260">
                  <c:v>253.90625</c:v>
                </c:pt>
                <c:pt idx="261">
                  <c:v>254.8828125</c:v>
                </c:pt>
                <c:pt idx="262">
                  <c:v>255.859375</c:v>
                </c:pt>
                <c:pt idx="263">
                  <c:v>256.8359375</c:v>
                </c:pt>
                <c:pt idx="264">
                  <c:v>257.8125</c:v>
                </c:pt>
                <c:pt idx="265">
                  <c:v>258.7890625</c:v>
                </c:pt>
                <c:pt idx="266">
                  <c:v>259.765625</c:v>
                </c:pt>
                <c:pt idx="267">
                  <c:v>260.7421875</c:v>
                </c:pt>
                <c:pt idx="268">
                  <c:v>261.71875</c:v>
                </c:pt>
                <c:pt idx="269">
                  <c:v>262.6953125</c:v>
                </c:pt>
                <c:pt idx="270">
                  <c:v>263.671875</c:v>
                </c:pt>
                <c:pt idx="271">
                  <c:v>264.6484375</c:v>
                </c:pt>
                <c:pt idx="272">
                  <c:v>265.625</c:v>
                </c:pt>
                <c:pt idx="273">
                  <c:v>266.6015625</c:v>
                </c:pt>
                <c:pt idx="274">
                  <c:v>267.578125</c:v>
                </c:pt>
                <c:pt idx="275">
                  <c:v>268.5546875</c:v>
                </c:pt>
                <c:pt idx="276">
                  <c:v>269.53125</c:v>
                </c:pt>
                <c:pt idx="277">
                  <c:v>270.5078125</c:v>
                </c:pt>
                <c:pt idx="278">
                  <c:v>271.484375</c:v>
                </c:pt>
                <c:pt idx="279">
                  <c:v>272.4609375</c:v>
                </c:pt>
                <c:pt idx="280">
                  <c:v>273.4375</c:v>
                </c:pt>
                <c:pt idx="281">
                  <c:v>274.4140625</c:v>
                </c:pt>
                <c:pt idx="282">
                  <c:v>275.390625</c:v>
                </c:pt>
                <c:pt idx="283">
                  <c:v>276.3671875</c:v>
                </c:pt>
                <c:pt idx="284">
                  <c:v>277.34375</c:v>
                </c:pt>
                <c:pt idx="285">
                  <c:v>278.3203125</c:v>
                </c:pt>
                <c:pt idx="286">
                  <c:v>279.296875</c:v>
                </c:pt>
                <c:pt idx="287">
                  <c:v>280.2734375</c:v>
                </c:pt>
                <c:pt idx="288">
                  <c:v>281.25</c:v>
                </c:pt>
                <c:pt idx="289">
                  <c:v>282.2265625</c:v>
                </c:pt>
                <c:pt idx="290">
                  <c:v>283.203125</c:v>
                </c:pt>
                <c:pt idx="291">
                  <c:v>284.1796875</c:v>
                </c:pt>
                <c:pt idx="292">
                  <c:v>285.15625</c:v>
                </c:pt>
                <c:pt idx="293">
                  <c:v>286.1328125</c:v>
                </c:pt>
                <c:pt idx="294">
                  <c:v>287.109375</c:v>
                </c:pt>
                <c:pt idx="295">
                  <c:v>288.0859375</c:v>
                </c:pt>
                <c:pt idx="296">
                  <c:v>289.0625</c:v>
                </c:pt>
                <c:pt idx="297">
                  <c:v>290.0390625</c:v>
                </c:pt>
                <c:pt idx="298">
                  <c:v>291.015625</c:v>
                </c:pt>
                <c:pt idx="299">
                  <c:v>291.9921875</c:v>
                </c:pt>
                <c:pt idx="300">
                  <c:v>292.96875</c:v>
                </c:pt>
                <c:pt idx="301">
                  <c:v>293.9453125</c:v>
                </c:pt>
                <c:pt idx="302">
                  <c:v>294.921875</c:v>
                </c:pt>
                <c:pt idx="303">
                  <c:v>295.8984375</c:v>
                </c:pt>
                <c:pt idx="304">
                  <c:v>296.875</c:v>
                </c:pt>
                <c:pt idx="305">
                  <c:v>297.8515625</c:v>
                </c:pt>
                <c:pt idx="306">
                  <c:v>298.828125</c:v>
                </c:pt>
                <c:pt idx="307">
                  <c:v>299.8046875</c:v>
                </c:pt>
                <c:pt idx="308">
                  <c:v>300.78125</c:v>
                </c:pt>
                <c:pt idx="309">
                  <c:v>301.7578125</c:v>
                </c:pt>
                <c:pt idx="310">
                  <c:v>302.734375</c:v>
                </c:pt>
                <c:pt idx="311">
                  <c:v>303.7109375</c:v>
                </c:pt>
                <c:pt idx="312">
                  <c:v>304.6875</c:v>
                </c:pt>
                <c:pt idx="313">
                  <c:v>305.6640625</c:v>
                </c:pt>
                <c:pt idx="314">
                  <c:v>306.640625</c:v>
                </c:pt>
                <c:pt idx="315">
                  <c:v>307.6171875</c:v>
                </c:pt>
                <c:pt idx="316">
                  <c:v>308.59375</c:v>
                </c:pt>
                <c:pt idx="317">
                  <c:v>309.5703125</c:v>
                </c:pt>
                <c:pt idx="318">
                  <c:v>310.546875</c:v>
                </c:pt>
                <c:pt idx="319">
                  <c:v>311.5234375</c:v>
                </c:pt>
                <c:pt idx="320">
                  <c:v>312.5</c:v>
                </c:pt>
                <c:pt idx="321">
                  <c:v>313.4765625</c:v>
                </c:pt>
                <c:pt idx="322">
                  <c:v>314.453125</c:v>
                </c:pt>
                <c:pt idx="323">
                  <c:v>315.4296875</c:v>
                </c:pt>
                <c:pt idx="324">
                  <c:v>316.40625</c:v>
                </c:pt>
                <c:pt idx="325">
                  <c:v>317.3828125</c:v>
                </c:pt>
                <c:pt idx="326">
                  <c:v>318.359375</c:v>
                </c:pt>
                <c:pt idx="327">
                  <c:v>319.3359375</c:v>
                </c:pt>
                <c:pt idx="328">
                  <c:v>320.3125</c:v>
                </c:pt>
                <c:pt idx="329">
                  <c:v>321.2890625</c:v>
                </c:pt>
                <c:pt idx="330">
                  <c:v>322.265625</c:v>
                </c:pt>
                <c:pt idx="331">
                  <c:v>323.2421875</c:v>
                </c:pt>
                <c:pt idx="332">
                  <c:v>324.21875</c:v>
                </c:pt>
                <c:pt idx="333">
                  <c:v>325.1953125</c:v>
                </c:pt>
                <c:pt idx="334">
                  <c:v>326.171875</c:v>
                </c:pt>
                <c:pt idx="335">
                  <c:v>327.1484375</c:v>
                </c:pt>
                <c:pt idx="336">
                  <c:v>328.125</c:v>
                </c:pt>
                <c:pt idx="337">
                  <c:v>329.1015625</c:v>
                </c:pt>
                <c:pt idx="338">
                  <c:v>330.078125</c:v>
                </c:pt>
                <c:pt idx="339">
                  <c:v>331.0546875</c:v>
                </c:pt>
                <c:pt idx="340">
                  <c:v>332.03125</c:v>
                </c:pt>
                <c:pt idx="341">
                  <c:v>333.0078125</c:v>
                </c:pt>
                <c:pt idx="342">
                  <c:v>333.984375</c:v>
                </c:pt>
                <c:pt idx="343">
                  <c:v>334.9609375</c:v>
                </c:pt>
                <c:pt idx="344">
                  <c:v>335.9375</c:v>
                </c:pt>
                <c:pt idx="345">
                  <c:v>336.9140625</c:v>
                </c:pt>
                <c:pt idx="346">
                  <c:v>337.890625</c:v>
                </c:pt>
                <c:pt idx="347">
                  <c:v>338.8671875</c:v>
                </c:pt>
                <c:pt idx="348">
                  <c:v>339.84375</c:v>
                </c:pt>
                <c:pt idx="349">
                  <c:v>340.8203125</c:v>
                </c:pt>
                <c:pt idx="350">
                  <c:v>341.796875</c:v>
                </c:pt>
                <c:pt idx="351">
                  <c:v>342.7734375</c:v>
                </c:pt>
                <c:pt idx="352">
                  <c:v>343.75</c:v>
                </c:pt>
                <c:pt idx="353">
                  <c:v>344.7265625</c:v>
                </c:pt>
                <c:pt idx="354">
                  <c:v>345.703125</c:v>
                </c:pt>
                <c:pt idx="355">
                  <c:v>346.6796875</c:v>
                </c:pt>
                <c:pt idx="356">
                  <c:v>347.65625</c:v>
                </c:pt>
                <c:pt idx="357">
                  <c:v>348.6328125</c:v>
                </c:pt>
                <c:pt idx="358">
                  <c:v>349.609375</c:v>
                </c:pt>
                <c:pt idx="359">
                  <c:v>350.5859375</c:v>
                </c:pt>
                <c:pt idx="360">
                  <c:v>351.5625</c:v>
                </c:pt>
                <c:pt idx="361">
                  <c:v>352.5390625</c:v>
                </c:pt>
                <c:pt idx="362">
                  <c:v>353.515625</c:v>
                </c:pt>
                <c:pt idx="363">
                  <c:v>354.4921875</c:v>
                </c:pt>
                <c:pt idx="364">
                  <c:v>355.46875</c:v>
                </c:pt>
                <c:pt idx="365">
                  <c:v>356.4453125</c:v>
                </c:pt>
                <c:pt idx="366">
                  <c:v>357.421875</c:v>
                </c:pt>
                <c:pt idx="367">
                  <c:v>358.3984375</c:v>
                </c:pt>
                <c:pt idx="368">
                  <c:v>359.375</c:v>
                </c:pt>
                <c:pt idx="369">
                  <c:v>360.3515625</c:v>
                </c:pt>
                <c:pt idx="370">
                  <c:v>361.328125</c:v>
                </c:pt>
                <c:pt idx="371">
                  <c:v>362.3046875</c:v>
                </c:pt>
                <c:pt idx="372">
                  <c:v>363.28125</c:v>
                </c:pt>
                <c:pt idx="373">
                  <c:v>364.2578125</c:v>
                </c:pt>
                <c:pt idx="374">
                  <c:v>365.234375</c:v>
                </c:pt>
                <c:pt idx="375">
                  <c:v>366.2109375</c:v>
                </c:pt>
                <c:pt idx="376">
                  <c:v>367.1875</c:v>
                </c:pt>
                <c:pt idx="377">
                  <c:v>368.1640625</c:v>
                </c:pt>
                <c:pt idx="378">
                  <c:v>369.140625</c:v>
                </c:pt>
                <c:pt idx="379">
                  <c:v>370.1171875</c:v>
                </c:pt>
                <c:pt idx="380">
                  <c:v>371.09375</c:v>
                </c:pt>
                <c:pt idx="381">
                  <c:v>372.0703125</c:v>
                </c:pt>
                <c:pt idx="382">
                  <c:v>373.046875</c:v>
                </c:pt>
                <c:pt idx="383">
                  <c:v>374.0234375</c:v>
                </c:pt>
                <c:pt idx="384">
                  <c:v>375</c:v>
                </c:pt>
                <c:pt idx="385">
                  <c:v>375.9765625</c:v>
                </c:pt>
                <c:pt idx="386">
                  <c:v>376.953125</c:v>
                </c:pt>
                <c:pt idx="387">
                  <c:v>377.9296875</c:v>
                </c:pt>
                <c:pt idx="388">
                  <c:v>378.90625</c:v>
                </c:pt>
                <c:pt idx="389">
                  <c:v>379.8828125</c:v>
                </c:pt>
                <c:pt idx="390">
                  <c:v>380.859375</c:v>
                </c:pt>
                <c:pt idx="391">
                  <c:v>381.8359375</c:v>
                </c:pt>
                <c:pt idx="392">
                  <c:v>382.8125</c:v>
                </c:pt>
                <c:pt idx="393">
                  <c:v>383.7890625</c:v>
                </c:pt>
                <c:pt idx="394">
                  <c:v>384.765625</c:v>
                </c:pt>
                <c:pt idx="395">
                  <c:v>385.7421875</c:v>
                </c:pt>
                <c:pt idx="396">
                  <c:v>386.71875</c:v>
                </c:pt>
                <c:pt idx="397">
                  <c:v>387.6953125</c:v>
                </c:pt>
                <c:pt idx="398">
                  <c:v>388.671875</c:v>
                </c:pt>
                <c:pt idx="399">
                  <c:v>389.6484375</c:v>
                </c:pt>
                <c:pt idx="400">
                  <c:v>390.625</c:v>
                </c:pt>
                <c:pt idx="401">
                  <c:v>391.6015625</c:v>
                </c:pt>
                <c:pt idx="402">
                  <c:v>392.578125</c:v>
                </c:pt>
                <c:pt idx="403">
                  <c:v>393.5546875</c:v>
                </c:pt>
                <c:pt idx="404">
                  <c:v>394.53125</c:v>
                </c:pt>
                <c:pt idx="405">
                  <c:v>395.5078125</c:v>
                </c:pt>
                <c:pt idx="406">
                  <c:v>396.484375</c:v>
                </c:pt>
                <c:pt idx="407">
                  <c:v>397.4609375</c:v>
                </c:pt>
                <c:pt idx="408">
                  <c:v>398.4375</c:v>
                </c:pt>
                <c:pt idx="409">
                  <c:v>399.4140625</c:v>
                </c:pt>
                <c:pt idx="410">
                  <c:v>400.390625</c:v>
                </c:pt>
                <c:pt idx="411">
                  <c:v>401.3671875</c:v>
                </c:pt>
                <c:pt idx="412">
                  <c:v>402.34375</c:v>
                </c:pt>
                <c:pt idx="413">
                  <c:v>403.3203125</c:v>
                </c:pt>
                <c:pt idx="414">
                  <c:v>404.296875</c:v>
                </c:pt>
                <c:pt idx="415">
                  <c:v>405.2734375</c:v>
                </c:pt>
                <c:pt idx="416">
                  <c:v>406.25</c:v>
                </c:pt>
                <c:pt idx="417">
                  <c:v>407.2265625</c:v>
                </c:pt>
                <c:pt idx="418">
                  <c:v>408.203125</c:v>
                </c:pt>
                <c:pt idx="419">
                  <c:v>409.1796875</c:v>
                </c:pt>
                <c:pt idx="420">
                  <c:v>410.15625</c:v>
                </c:pt>
                <c:pt idx="421">
                  <c:v>411.1328125</c:v>
                </c:pt>
                <c:pt idx="422">
                  <c:v>412.109375</c:v>
                </c:pt>
                <c:pt idx="423">
                  <c:v>413.0859375</c:v>
                </c:pt>
                <c:pt idx="424">
                  <c:v>414.0625</c:v>
                </c:pt>
                <c:pt idx="425">
                  <c:v>415.0390625</c:v>
                </c:pt>
                <c:pt idx="426">
                  <c:v>416.015625</c:v>
                </c:pt>
                <c:pt idx="427">
                  <c:v>416.9921875</c:v>
                </c:pt>
                <c:pt idx="428">
                  <c:v>417.96875</c:v>
                </c:pt>
                <c:pt idx="429">
                  <c:v>418.9453125</c:v>
                </c:pt>
                <c:pt idx="430">
                  <c:v>419.921875</c:v>
                </c:pt>
                <c:pt idx="431">
                  <c:v>420.8984375</c:v>
                </c:pt>
                <c:pt idx="432">
                  <c:v>421.875</c:v>
                </c:pt>
                <c:pt idx="433">
                  <c:v>422.8515625</c:v>
                </c:pt>
                <c:pt idx="434">
                  <c:v>423.828125</c:v>
                </c:pt>
                <c:pt idx="435">
                  <c:v>424.8046875</c:v>
                </c:pt>
                <c:pt idx="436">
                  <c:v>425.78125</c:v>
                </c:pt>
                <c:pt idx="437">
                  <c:v>426.7578125</c:v>
                </c:pt>
                <c:pt idx="438">
                  <c:v>427.734375</c:v>
                </c:pt>
                <c:pt idx="439">
                  <c:v>428.7109375</c:v>
                </c:pt>
                <c:pt idx="440">
                  <c:v>429.6875</c:v>
                </c:pt>
                <c:pt idx="441">
                  <c:v>430.6640625</c:v>
                </c:pt>
                <c:pt idx="442">
                  <c:v>431.640625</c:v>
                </c:pt>
                <c:pt idx="443">
                  <c:v>432.6171875</c:v>
                </c:pt>
                <c:pt idx="444">
                  <c:v>433.59375</c:v>
                </c:pt>
                <c:pt idx="445">
                  <c:v>434.5703125</c:v>
                </c:pt>
                <c:pt idx="446">
                  <c:v>435.546875</c:v>
                </c:pt>
                <c:pt idx="447">
                  <c:v>436.5234375</c:v>
                </c:pt>
                <c:pt idx="448">
                  <c:v>437.5</c:v>
                </c:pt>
                <c:pt idx="449">
                  <c:v>438.4765625</c:v>
                </c:pt>
                <c:pt idx="450">
                  <c:v>439.453125</c:v>
                </c:pt>
                <c:pt idx="451">
                  <c:v>440.4296875</c:v>
                </c:pt>
                <c:pt idx="452">
                  <c:v>441.40625</c:v>
                </c:pt>
                <c:pt idx="453">
                  <c:v>442.3828125</c:v>
                </c:pt>
                <c:pt idx="454">
                  <c:v>443.359375</c:v>
                </c:pt>
                <c:pt idx="455">
                  <c:v>444.3359375</c:v>
                </c:pt>
                <c:pt idx="456">
                  <c:v>445.3125</c:v>
                </c:pt>
                <c:pt idx="457">
                  <c:v>446.2890625</c:v>
                </c:pt>
                <c:pt idx="458">
                  <c:v>447.265625</c:v>
                </c:pt>
                <c:pt idx="459">
                  <c:v>448.2421875</c:v>
                </c:pt>
                <c:pt idx="460">
                  <c:v>449.21875</c:v>
                </c:pt>
                <c:pt idx="461">
                  <c:v>450.1953125</c:v>
                </c:pt>
                <c:pt idx="462">
                  <c:v>451.171875</c:v>
                </c:pt>
                <c:pt idx="463">
                  <c:v>452.1484375</c:v>
                </c:pt>
                <c:pt idx="464">
                  <c:v>453.125</c:v>
                </c:pt>
                <c:pt idx="465">
                  <c:v>454.1015625</c:v>
                </c:pt>
                <c:pt idx="466">
                  <c:v>455.078125</c:v>
                </c:pt>
                <c:pt idx="467">
                  <c:v>456.0546875</c:v>
                </c:pt>
                <c:pt idx="468">
                  <c:v>457.03125</c:v>
                </c:pt>
                <c:pt idx="469">
                  <c:v>458.0078125</c:v>
                </c:pt>
                <c:pt idx="470">
                  <c:v>458.984375</c:v>
                </c:pt>
                <c:pt idx="471">
                  <c:v>459.9609375</c:v>
                </c:pt>
                <c:pt idx="472">
                  <c:v>460.9375</c:v>
                </c:pt>
                <c:pt idx="473">
                  <c:v>461.9140625</c:v>
                </c:pt>
                <c:pt idx="474">
                  <c:v>462.890625</c:v>
                </c:pt>
                <c:pt idx="475">
                  <c:v>463.8671875</c:v>
                </c:pt>
                <c:pt idx="476">
                  <c:v>464.84375</c:v>
                </c:pt>
                <c:pt idx="477">
                  <c:v>465.8203125</c:v>
                </c:pt>
                <c:pt idx="478">
                  <c:v>466.796875</c:v>
                </c:pt>
                <c:pt idx="479">
                  <c:v>467.7734375</c:v>
                </c:pt>
                <c:pt idx="480">
                  <c:v>468.75</c:v>
                </c:pt>
                <c:pt idx="481">
                  <c:v>469.7265625</c:v>
                </c:pt>
                <c:pt idx="482">
                  <c:v>470.703125</c:v>
                </c:pt>
                <c:pt idx="483">
                  <c:v>471.6796875</c:v>
                </c:pt>
                <c:pt idx="484">
                  <c:v>472.65625</c:v>
                </c:pt>
                <c:pt idx="485">
                  <c:v>473.6328125</c:v>
                </c:pt>
                <c:pt idx="486">
                  <c:v>474.609375</c:v>
                </c:pt>
                <c:pt idx="487">
                  <c:v>475.5859375</c:v>
                </c:pt>
                <c:pt idx="488">
                  <c:v>476.5625</c:v>
                </c:pt>
                <c:pt idx="489">
                  <c:v>477.5390625</c:v>
                </c:pt>
                <c:pt idx="490">
                  <c:v>478.515625</c:v>
                </c:pt>
                <c:pt idx="491">
                  <c:v>479.4921875</c:v>
                </c:pt>
                <c:pt idx="492">
                  <c:v>480.46875</c:v>
                </c:pt>
                <c:pt idx="493">
                  <c:v>481.4453125</c:v>
                </c:pt>
                <c:pt idx="494">
                  <c:v>482.421875</c:v>
                </c:pt>
                <c:pt idx="495">
                  <c:v>483.3984375</c:v>
                </c:pt>
                <c:pt idx="496">
                  <c:v>484.375</c:v>
                </c:pt>
                <c:pt idx="497">
                  <c:v>485.3515625</c:v>
                </c:pt>
                <c:pt idx="498">
                  <c:v>486.328125</c:v>
                </c:pt>
                <c:pt idx="499">
                  <c:v>487.3046875</c:v>
                </c:pt>
                <c:pt idx="500">
                  <c:v>488.28125</c:v>
                </c:pt>
                <c:pt idx="501">
                  <c:v>489.2578125</c:v>
                </c:pt>
                <c:pt idx="502">
                  <c:v>490.234375</c:v>
                </c:pt>
                <c:pt idx="503">
                  <c:v>491.2109375</c:v>
                </c:pt>
                <c:pt idx="504">
                  <c:v>492.1875</c:v>
                </c:pt>
                <c:pt idx="505">
                  <c:v>493.1640625</c:v>
                </c:pt>
                <c:pt idx="506">
                  <c:v>494.140625</c:v>
                </c:pt>
                <c:pt idx="507">
                  <c:v>495.1171875</c:v>
                </c:pt>
                <c:pt idx="508">
                  <c:v>496.09375</c:v>
                </c:pt>
                <c:pt idx="509">
                  <c:v>497.0703125</c:v>
                </c:pt>
                <c:pt idx="510">
                  <c:v>498.046875</c:v>
                </c:pt>
                <c:pt idx="511">
                  <c:v>499.0234375</c:v>
                </c:pt>
              </c:numCache>
            </c:numRef>
          </c:xVal>
          <c:yVal>
            <c:numRef>
              <c:f>Helium!$I$2:$I$513</c:f>
              <c:numCache>
                <c:formatCode>General</c:formatCode>
                <c:ptCount val="512"/>
                <c:pt idx="0">
                  <c:v>2.12293E-2</c:v>
                </c:pt>
                <c:pt idx="1">
                  <c:v>2.12293E-2</c:v>
                </c:pt>
                <c:pt idx="2">
                  <c:v>2.12292E-2</c:v>
                </c:pt>
                <c:pt idx="3">
                  <c:v>2.1230099999999998E-2</c:v>
                </c:pt>
                <c:pt idx="4">
                  <c:v>2.1228199999999999E-2</c:v>
                </c:pt>
                <c:pt idx="5">
                  <c:v>2.1228199999999999E-2</c:v>
                </c:pt>
                <c:pt idx="6">
                  <c:v>2.1228199999999999E-2</c:v>
                </c:pt>
                <c:pt idx="7">
                  <c:v>2.12292E-2</c:v>
                </c:pt>
                <c:pt idx="8">
                  <c:v>2.12292E-2</c:v>
                </c:pt>
                <c:pt idx="9">
                  <c:v>2.1229100000000001E-2</c:v>
                </c:pt>
                <c:pt idx="10">
                  <c:v>2.1229000000000001E-2</c:v>
                </c:pt>
                <c:pt idx="11">
                  <c:v>2.1230200000000001E-2</c:v>
                </c:pt>
                <c:pt idx="12">
                  <c:v>2.1229399999999999E-2</c:v>
                </c:pt>
                <c:pt idx="13">
                  <c:v>2.12293E-2</c:v>
                </c:pt>
                <c:pt idx="14">
                  <c:v>2.12287E-2</c:v>
                </c:pt>
                <c:pt idx="15">
                  <c:v>2.12287E-2</c:v>
                </c:pt>
                <c:pt idx="16">
                  <c:v>2.12286E-2</c:v>
                </c:pt>
                <c:pt idx="17">
                  <c:v>2.1227599999999999E-2</c:v>
                </c:pt>
                <c:pt idx="18">
                  <c:v>2.1227599999999999E-2</c:v>
                </c:pt>
                <c:pt idx="19">
                  <c:v>2.1227699999999999E-2</c:v>
                </c:pt>
                <c:pt idx="20">
                  <c:v>2.1227800000000002E-2</c:v>
                </c:pt>
                <c:pt idx="21">
                  <c:v>2.1226700000000001E-2</c:v>
                </c:pt>
                <c:pt idx="22">
                  <c:v>2.1226800000000001E-2</c:v>
                </c:pt>
                <c:pt idx="23">
                  <c:v>2.1226399999999999E-2</c:v>
                </c:pt>
                <c:pt idx="24">
                  <c:v>2.1226600000000002E-2</c:v>
                </c:pt>
                <c:pt idx="25">
                  <c:v>2.1224900000000001E-2</c:v>
                </c:pt>
                <c:pt idx="26">
                  <c:v>2.12252E-2</c:v>
                </c:pt>
                <c:pt idx="27">
                  <c:v>2.1225399999999998E-2</c:v>
                </c:pt>
                <c:pt idx="28">
                  <c:v>2.1225600000000001E-2</c:v>
                </c:pt>
                <c:pt idx="29">
                  <c:v>2.1225899999999999E-2</c:v>
                </c:pt>
                <c:pt idx="30">
                  <c:v>2.1224699999999999E-2</c:v>
                </c:pt>
                <c:pt idx="31">
                  <c:v>2.1224900000000001E-2</c:v>
                </c:pt>
                <c:pt idx="32">
                  <c:v>2.1225600000000001E-2</c:v>
                </c:pt>
                <c:pt idx="33">
                  <c:v>2.12258E-2</c:v>
                </c:pt>
                <c:pt idx="34">
                  <c:v>2.1226100000000001E-2</c:v>
                </c:pt>
                <c:pt idx="35">
                  <c:v>2.12263E-2</c:v>
                </c:pt>
                <c:pt idx="36">
                  <c:v>2.1226499999999999E-2</c:v>
                </c:pt>
                <c:pt idx="37">
                  <c:v>2.1227300000000001E-2</c:v>
                </c:pt>
                <c:pt idx="38">
                  <c:v>2.1227200000000002E-2</c:v>
                </c:pt>
                <c:pt idx="39">
                  <c:v>2.12274E-2</c:v>
                </c:pt>
                <c:pt idx="40">
                  <c:v>2.12287E-2</c:v>
                </c:pt>
                <c:pt idx="41">
                  <c:v>2.1227800000000002E-2</c:v>
                </c:pt>
                <c:pt idx="42">
                  <c:v>2.12292E-2</c:v>
                </c:pt>
                <c:pt idx="43">
                  <c:v>2.1229700000000001E-2</c:v>
                </c:pt>
                <c:pt idx="44">
                  <c:v>2.12292E-2</c:v>
                </c:pt>
                <c:pt idx="45">
                  <c:v>2.1231199999999999E-2</c:v>
                </c:pt>
                <c:pt idx="46">
                  <c:v>2.1231799999999999E-2</c:v>
                </c:pt>
                <c:pt idx="47">
                  <c:v>2.1230300000000001E-2</c:v>
                </c:pt>
                <c:pt idx="48">
                  <c:v>2.12298E-2</c:v>
                </c:pt>
                <c:pt idx="49">
                  <c:v>2.1228E-2</c:v>
                </c:pt>
                <c:pt idx="50">
                  <c:v>2.1225999999999998E-2</c:v>
                </c:pt>
                <c:pt idx="51">
                  <c:v>2.12251E-2</c:v>
                </c:pt>
                <c:pt idx="52">
                  <c:v>2.1224E-2</c:v>
                </c:pt>
                <c:pt idx="53">
                  <c:v>2.1224799999999999E-2</c:v>
                </c:pt>
                <c:pt idx="54">
                  <c:v>2.1224900000000001E-2</c:v>
                </c:pt>
                <c:pt idx="55">
                  <c:v>2.1225899999999999E-2</c:v>
                </c:pt>
                <c:pt idx="56">
                  <c:v>2.1227099999999999E-2</c:v>
                </c:pt>
                <c:pt idx="57">
                  <c:v>2.1227300000000001E-2</c:v>
                </c:pt>
                <c:pt idx="58">
                  <c:v>2.12287E-2</c:v>
                </c:pt>
                <c:pt idx="59">
                  <c:v>2.1228899999999998E-2</c:v>
                </c:pt>
                <c:pt idx="60">
                  <c:v>2.1230499999999999E-2</c:v>
                </c:pt>
                <c:pt idx="61">
                  <c:v>2.1230599999999999E-2</c:v>
                </c:pt>
                <c:pt idx="62">
                  <c:v>2.1230800000000001E-2</c:v>
                </c:pt>
                <c:pt idx="63">
                  <c:v>2.1231099999999999E-2</c:v>
                </c:pt>
                <c:pt idx="64">
                  <c:v>2.1231300000000002E-2</c:v>
                </c:pt>
                <c:pt idx="65">
                  <c:v>2.12315E-2</c:v>
                </c:pt>
                <c:pt idx="66">
                  <c:v>2.1231799999999999E-2</c:v>
                </c:pt>
                <c:pt idx="67">
                  <c:v>2.1232000000000001E-2</c:v>
                </c:pt>
                <c:pt idx="68">
                  <c:v>2.1233399999999999E-2</c:v>
                </c:pt>
                <c:pt idx="69">
                  <c:v>2.1233700000000001E-2</c:v>
                </c:pt>
                <c:pt idx="70">
                  <c:v>2.1234900000000001E-2</c:v>
                </c:pt>
                <c:pt idx="71">
                  <c:v>2.1235199999999999E-2</c:v>
                </c:pt>
                <c:pt idx="72">
                  <c:v>2.12368E-2</c:v>
                </c:pt>
                <c:pt idx="73">
                  <c:v>2.1238099999999999E-2</c:v>
                </c:pt>
                <c:pt idx="74">
                  <c:v>2.1244599999999999E-2</c:v>
                </c:pt>
                <c:pt idx="75">
                  <c:v>2.1245E-2</c:v>
                </c:pt>
                <c:pt idx="76">
                  <c:v>2.1245300000000002E-2</c:v>
                </c:pt>
                <c:pt idx="77">
                  <c:v>2.1244499999999999E-2</c:v>
                </c:pt>
                <c:pt idx="78">
                  <c:v>2.1241199999999998E-2</c:v>
                </c:pt>
                <c:pt idx="79">
                  <c:v>2.12403E-2</c:v>
                </c:pt>
                <c:pt idx="80">
                  <c:v>2.1240100000000001E-2</c:v>
                </c:pt>
                <c:pt idx="81">
                  <c:v>2.1240100000000001E-2</c:v>
                </c:pt>
                <c:pt idx="82">
                  <c:v>2.1239899999999999E-2</c:v>
                </c:pt>
                <c:pt idx="83">
                  <c:v>2.1239500000000001E-2</c:v>
                </c:pt>
                <c:pt idx="84">
                  <c:v>2.1239899999999999E-2</c:v>
                </c:pt>
                <c:pt idx="85">
                  <c:v>2.12403E-2</c:v>
                </c:pt>
                <c:pt idx="86">
                  <c:v>2.12397E-2</c:v>
                </c:pt>
                <c:pt idx="87">
                  <c:v>2.1240100000000001E-2</c:v>
                </c:pt>
                <c:pt idx="88">
                  <c:v>2.1240499999999999E-2</c:v>
                </c:pt>
                <c:pt idx="89">
                  <c:v>2.1240800000000001E-2</c:v>
                </c:pt>
                <c:pt idx="90">
                  <c:v>2.1238799999999999E-2</c:v>
                </c:pt>
                <c:pt idx="91">
                  <c:v>2.12368E-2</c:v>
                </c:pt>
                <c:pt idx="92">
                  <c:v>2.1235299999999999E-2</c:v>
                </c:pt>
                <c:pt idx="93">
                  <c:v>2.1235E-2</c:v>
                </c:pt>
                <c:pt idx="94">
                  <c:v>2.1234099999999999E-2</c:v>
                </c:pt>
                <c:pt idx="95">
                  <c:v>2.1233499999999999E-2</c:v>
                </c:pt>
                <c:pt idx="96">
                  <c:v>2.12328E-2</c:v>
                </c:pt>
                <c:pt idx="97">
                  <c:v>2.1232399999999998E-2</c:v>
                </c:pt>
                <c:pt idx="98">
                  <c:v>2.1231E-2</c:v>
                </c:pt>
                <c:pt idx="99">
                  <c:v>2.1230099999999998E-2</c:v>
                </c:pt>
                <c:pt idx="100">
                  <c:v>2.12316E-2</c:v>
                </c:pt>
                <c:pt idx="101">
                  <c:v>2.1232299999999999E-2</c:v>
                </c:pt>
                <c:pt idx="102">
                  <c:v>2.12327E-2</c:v>
                </c:pt>
                <c:pt idx="103">
                  <c:v>2.1232500000000001E-2</c:v>
                </c:pt>
                <c:pt idx="104">
                  <c:v>2.1233800000000001E-2</c:v>
                </c:pt>
                <c:pt idx="105">
                  <c:v>2.1233999999999999E-2</c:v>
                </c:pt>
                <c:pt idx="106">
                  <c:v>2.12351E-2</c:v>
                </c:pt>
                <c:pt idx="107">
                  <c:v>2.12368E-2</c:v>
                </c:pt>
                <c:pt idx="108">
                  <c:v>2.1239500000000001E-2</c:v>
                </c:pt>
                <c:pt idx="109">
                  <c:v>2.12403E-2</c:v>
                </c:pt>
                <c:pt idx="110">
                  <c:v>2.1241599999999999E-2</c:v>
                </c:pt>
                <c:pt idx="111">
                  <c:v>2.1243000000000001E-2</c:v>
                </c:pt>
                <c:pt idx="112">
                  <c:v>2.12438E-2</c:v>
                </c:pt>
                <c:pt idx="113">
                  <c:v>2.1246000000000001E-2</c:v>
                </c:pt>
                <c:pt idx="114">
                  <c:v>2.1248400000000001E-2</c:v>
                </c:pt>
                <c:pt idx="115">
                  <c:v>2.12502E-2</c:v>
                </c:pt>
                <c:pt idx="116">
                  <c:v>2.1252199999999999E-2</c:v>
                </c:pt>
                <c:pt idx="117">
                  <c:v>2.1253299999999999E-2</c:v>
                </c:pt>
                <c:pt idx="118">
                  <c:v>2.1254499999999999E-2</c:v>
                </c:pt>
                <c:pt idx="119">
                  <c:v>2.1256199999999999E-2</c:v>
                </c:pt>
                <c:pt idx="120">
                  <c:v>2.1256899999999999E-2</c:v>
                </c:pt>
                <c:pt idx="121">
                  <c:v>2.1258099999999999E-2</c:v>
                </c:pt>
                <c:pt idx="122">
                  <c:v>2.1258699999999998E-2</c:v>
                </c:pt>
                <c:pt idx="123">
                  <c:v>2.1258200000000001E-2</c:v>
                </c:pt>
                <c:pt idx="124">
                  <c:v>2.1259799999999999E-2</c:v>
                </c:pt>
                <c:pt idx="125">
                  <c:v>2.1259E-2</c:v>
                </c:pt>
                <c:pt idx="126">
                  <c:v>2.12591E-2</c:v>
                </c:pt>
                <c:pt idx="127">
                  <c:v>2.1259E-2</c:v>
                </c:pt>
                <c:pt idx="128">
                  <c:v>2.12584E-2</c:v>
                </c:pt>
                <c:pt idx="129">
                  <c:v>2.1259299999999998E-2</c:v>
                </c:pt>
                <c:pt idx="130">
                  <c:v>2.1257700000000001E-2</c:v>
                </c:pt>
                <c:pt idx="131">
                  <c:v>2.1255300000000001E-2</c:v>
                </c:pt>
                <c:pt idx="132">
                  <c:v>2.1255799999999998E-2</c:v>
                </c:pt>
                <c:pt idx="133">
                  <c:v>2.1253899999999999E-2</c:v>
                </c:pt>
                <c:pt idx="134">
                  <c:v>2.1255400000000001E-2</c:v>
                </c:pt>
                <c:pt idx="135">
                  <c:v>2.1252E-2</c:v>
                </c:pt>
                <c:pt idx="136">
                  <c:v>2.1249299999999999E-2</c:v>
                </c:pt>
                <c:pt idx="137">
                  <c:v>2.1245900000000002E-2</c:v>
                </c:pt>
                <c:pt idx="138">
                  <c:v>2.1237499999999999E-2</c:v>
                </c:pt>
                <c:pt idx="139">
                  <c:v>2.1229399999999999E-2</c:v>
                </c:pt>
                <c:pt idx="140">
                  <c:v>2.1219399999999999E-2</c:v>
                </c:pt>
                <c:pt idx="141">
                  <c:v>2.1208500000000002E-2</c:v>
                </c:pt>
                <c:pt idx="142">
                  <c:v>2.1203199999999998E-2</c:v>
                </c:pt>
                <c:pt idx="143">
                  <c:v>2.1193099999999999E-2</c:v>
                </c:pt>
                <c:pt idx="144">
                  <c:v>2.1184100000000001E-2</c:v>
                </c:pt>
                <c:pt idx="145">
                  <c:v>2.1177000000000001E-2</c:v>
                </c:pt>
                <c:pt idx="146">
                  <c:v>2.1167600000000002E-2</c:v>
                </c:pt>
                <c:pt idx="147">
                  <c:v>2.1158799999999998E-2</c:v>
                </c:pt>
                <c:pt idx="148">
                  <c:v>2.1151E-2</c:v>
                </c:pt>
                <c:pt idx="149">
                  <c:v>2.1139499999999999E-2</c:v>
                </c:pt>
                <c:pt idx="150">
                  <c:v>2.11281E-2</c:v>
                </c:pt>
                <c:pt idx="151">
                  <c:v>2.1121399999999999E-2</c:v>
                </c:pt>
                <c:pt idx="152">
                  <c:v>2.1108700000000001E-2</c:v>
                </c:pt>
                <c:pt idx="153">
                  <c:v>2.1099699999999999E-2</c:v>
                </c:pt>
                <c:pt idx="154">
                  <c:v>2.1093299999999999E-2</c:v>
                </c:pt>
                <c:pt idx="155">
                  <c:v>2.1089900000000002E-2</c:v>
                </c:pt>
                <c:pt idx="156">
                  <c:v>2.10867E-2</c:v>
                </c:pt>
                <c:pt idx="157">
                  <c:v>2.10855E-2</c:v>
                </c:pt>
                <c:pt idx="158">
                  <c:v>2.1084100000000001E-2</c:v>
                </c:pt>
                <c:pt idx="159">
                  <c:v>2.1084800000000001E-2</c:v>
                </c:pt>
                <c:pt idx="160">
                  <c:v>2.1085699999999999E-2</c:v>
                </c:pt>
                <c:pt idx="161">
                  <c:v>2.1089E-2</c:v>
                </c:pt>
                <c:pt idx="162">
                  <c:v>2.1095599999999999E-2</c:v>
                </c:pt>
                <c:pt idx="163">
                  <c:v>2.11024E-2</c:v>
                </c:pt>
                <c:pt idx="164">
                  <c:v>2.1113400000000001E-2</c:v>
                </c:pt>
                <c:pt idx="165">
                  <c:v>2.1124799999999999E-2</c:v>
                </c:pt>
                <c:pt idx="166">
                  <c:v>2.1137599999999999E-2</c:v>
                </c:pt>
                <c:pt idx="167">
                  <c:v>2.1155899999999998E-2</c:v>
                </c:pt>
                <c:pt idx="168">
                  <c:v>2.1175099999999999E-2</c:v>
                </c:pt>
                <c:pt idx="169">
                  <c:v>2.1193199999999999E-2</c:v>
                </c:pt>
                <c:pt idx="170">
                  <c:v>2.1214E-2</c:v>
                </c:pt>
                <c:pt idx="171">
                  <c:v>2.1236600000000001E-2</c:v>
                </c:pt>
                <c:pt idx="172">
                  <c:v>2.1256400000000002E-2</c:v>
                </c:pt>
                <c:pt idx="173">
                  <c:v>2.12754E-2</c:v>
                </c:pt>
                <c:pt idx="174">
                  <c:v>2.1296300000000001E-2</c:v>
                </c:pt>
                <c:pt idx="175">
                  <c:v>2.1314300000000001E-2</c:v>
                </c:pt>
                <c:pt idx="176">
                  <c:v>2.1331900000000001E-2</c:v>
                </c:pt>
                <c:pt idx="177">
                  <c:v>2.13507E-2</c:v>
                </c:pt>
                <c:pt idx="178">
                  <c:v>2.1367400000000002E-2</c:v>
                </c:pt>
                <c:pt idx="179">
                  <c:v>2.1382700000000001E-2</c:v>
                </c:pt>
                <c:pt idx="180">
                  <c:v>2.1398400000000001E-2</c:v>
                </c:pt>
                <c:pt idx="181">
                  <c:v>2.1406499999999998E-2</c:v>
                </c:pt>
                <c:pt idx="182">
                  <c:v>2.14185E-2</c:v>
                </c:pt>
                <c:pt idx="183">
                  <c:v>2.1425799999999998E-2</c:v>
                </c:pt>
                <c:pt idx="184">
                  <c:v>2.14326E-2</c:v>
                </c:pt>
                <c:pt idx="185">
                  <c:v>2.14389E-2</c:v>
                </c:pt>
                <c:pt idx="186">
                  <c:v>2.1443E-2</c:v>
                </c:pt>
                <c:pt idx="187">
                  <c:v>2.1446400000000001E-2</c:v>
                </c:pt>
                <c:pt idx="188">
                  <c:v>2.1448600000000002E-2</c:v>
                </c:pt>
                <c:pt idx="189">
                  <c:v>2.1447999999999998E-2</c:v>
                </c:pt>
                <c:pt idx="190">
                  <c:v>2.1446099999999999E-2</c:v>
                </c:pt>
                <c:pt idx="191">
                  <c:v>2.14418E-2</c:v>
                </c:pt>
                <c:pt idx="192">
                  <c:v>2.1437100000000001E-2</c:v>
                </c:pt>
                <c:pt idx="193">
                  <c:v>2.1430600000000001E-2</c:v>
                </c:pt>
                <c:pt idx="194">
                  <c:v>2.14209E-2</c:v>
                </c:pt>
                <c:pt idx="195">
                  <c:v>2.1411300000000001E-2</c:v>
                </c:pt>
                <c:pt idx="196">
                  <c:v>2.1399899999999999E-2</c:v>
                </c:pt>
                <c:pt idx="197">
                  <c:v>2.1388899999999999E-2</c:v>
                </c:pt>
                <c:pt idx="198">
                  <c:v>2.1376699999999998E-2</c:v>
                </c:pt>
                <c:pt idx="199">
                  <c:v>2.1363900000000002E-2</c:v>
                </c:pt>
                <c:pt idx="200">
                  <c:v>2.1351999999999999E-2</c:v>
                </c:pt>
                <c:pt idx="201">
                  <c:v>2.13425E-2</c:v>
                </c:pt>
                <c:pt idx="202">
                  <c:v>2.1333100000000001E-2</c:v>
                </c:pt>
                <c:pt idx="203">
                  <c:v>2.1324200000000001E-2</c:v>
                </c:pt>
                <c:pt idx="204">
                  <c:v>2.1318E-2</c:v>
                </c:pt>
                <c:pt idx="205">
                  <c:v>2.1314400000000001E-2</c:v>
                </c:pt>
                <c:pt idx="206">
                  <c:v>2.1311299999999998E-2</c:v>
                </c:pt>
                <c:pt idx="207">
                  <c:v>2.1308400000000002E-2</c:v>
                </c:pt>
                <c:pt idx="208">
                  <c:v>2.13105E-2</c:v>
                </c:pt>
                <c:pt idx="209">
                  <c:v>2.1314799999999998E-2</c:v>
                </c:pt>
                <c:pt idx="210">
                  <c:v>2.1322000000000001E-2</c:v>
                </c:pt>
                <c:pt idx="211">
                  <c:v>2.13338E-2</c:v>
                </c:pt>
                <c:pt idx="212">
                  <c:v>2.1347999999999999E-2</c:v>
                </c:pt>
                <c:pt idx="213">
                  <c:v>2.1362099999999998E-2</c:v>
                </c:pt>
                <c:pt idx="214">
                  <c:v>2.13823E-2</c:v>
                </c:pt>
                <c:pt idx="215">
                  <c:v>2.1403100000000001E-2</c:v>
                </c:pt>
                <c:pt idx="216">
                  <c:v>2.1425699999999999E-2</c:v>
                </c:pt>
                <c:pt idx="217">
                  <c:v>2.1450299999999999E-2</c:v>
                </c:pt>
                <c:pt idx="218">
                  <c:v>2.1478400000000002E-2</c:v>
                </c:pt>
                <c:pt idx="219">
                  <c:v>2.1507399999999999E-2</c:v>
                </c:pt>
                <c:pt idx="220">
                  <c:v>2.1539699999999998E-2</c:v>
                </c:pt>
                <c:pt idx="221">
                  <c:v>2.1580800000000001E-2</c:v>
                </c:pt>
                <c:pt idx="222">
                  <c:v>2.16201E-2</c:v>
                </c:pt>
                <c:pt idx="223">
                  <c:v>2.1666700000000001E-2</c:v>
                </c:pt>
                <c:pt idx="224">
                  <c:v>2.17124E-2</c:v>
                </c:pt>
                <c:pt idx="225">
                  <c:v>2.1760499999999999E-2</c:v>
                </c:pt>
                <c:pt idx="226">
                  <c:v>2.1810300000000001E-2</c:v>
                </c:pt>
                <c:pt idx="227">
                  <c:v>2.1865200000000001E-2</c:v>
                </c:pt>
                <c:pt idx="228">
                  <c:v>2.1921300000000001E-2</c:v>
                </c:pt>
                <c:pt idx="229">
                  <c:v>2.19765E-2</c:v>
                </c:pt>
                <c:pt idx="230">
                  <c:v>2.20343E-2</c:v>
                </c:pt>
                <c:pt idx="231">
                  <c:v>2.2098099999999999E-2</c:v>
                </c:pt>
                <c:pt idx="232">
                  <c:v>2.2158600000000001E-2</c:v>
                </c:pt>
                <c:pt idx="233">
                  <c:v>2.2218700000000001E-2</c:v>
                </c:pt>
                <c:pt idx="234">
                  <c:v>2.22808E-2</c:v>
                </c:pt>
                <c:pt idx="235">
                  <c:v>2.23403E-2</c:v>
                </c:pt>
                <c:pt idx="236">
                  <c:v>2.2397899999999998E-2</c:v>
                </c:pt>
                <c:pt idx="237">
                  <c:v>2.2454200000000001E-2</c:v>
                </c:pt>
                <c:pt idx="238">
                  <c:v>2.25092E-2</c:v>
                </c:pt>
                <c:pt idx="239">
                  <c:v>2.25582E-2</c:v>
                </c:pt>
                <c:pt idx="240">
                  <c:v>2.2605900000000002E-2</c:v>
                </c:pt>
                <c:pt idx="241">
                  <c:v>2.2644000000000001E-2</c:v>
                </c:pt>
                <c:pt idx="242">
                  <c:v>2.2677800000000001E-2</c:v>
                </c:pt>
                <c:pt idx="243">
                  <c:v>2.2710000000000001E-2</c:v>
                </c:pt>
                <c:pt idx="244">
                  <c:v>2.2736200000000002E-2</c:v>
                </c:pt>
                <c:pt idx="245">
                  <c:v>2.2761400000000001E-2</c:v>
                </c:pt>
                <c:pt idx="246">
                  <c:v>2.2785300000000001E-2</c:v>
                </c:pt>
                <c:pt idx="247">
                  <c:v>2.2807600000000001E-2</c:v>
                </c:pt>
                <c:pt idx="248">
                  <c:v>2.2823199999999998E-2</c:v>
                </c:pt>
                <c:pt idx="249">
                  <c:v>2.2838399999999998E-2</c:v>
                </c:pt>
                <c:pt idx="250">
                  <c:v>2.2852899999999999E-2</c:v>
                </c:pt>
                <c:pt idx="251">
                  <c:v>2.2864300000000001E-2</c:v>
                </c:pt>
                <c:pt idx="252">
                  <c:v>2.2875900000000001E-2</c:v>
                </c:pt>
                <c:pt idx="253">
                  <c:v>2.28866E-2</c:v>
                </c:pt>
                <c:pt idx="254">
                  <c:v>2.2893699999999999E-2</c:v>
                </c:pt>
                <c:pt idx="255">
                  <c:v>2.2901600000000001E-2</c:v>
                </c:pt>
                <c:pt idx="256">
                  <c:v>2.2907E-2</c:v>
                </c:pt>
                <c:pt idx="257">
                  <c:v>2.2913599999999999E-2</c:v>
                </c:pt>
                <c:pt idx="258">
                  <c:v>2.2920300000000001E-2</c:v>
                </c:pt>
                <c:pt idx="259">
                  <c:v>2.2927199999999998E-2</c:v>
                </c:pt>
                <c:pt idx="260">
                  <c:v>2.29375E-2</c:v>
                </c:pt>
                <c:pt idx="261">
                  <c:v>2.29444E-2</c:v>
                </c:pt>
                <c:pt idx="262">
                  <c:v>2.2952899999999998E-2</c:v>
                </c:pt>
                <c:pt idx="263">
                  <c:v>2.2960000000000001E-2</c:v>
                </c:pt>
                <c:pt idx="264">
                  <c:v>2.2965800000000001E-2</c:v>
                </c:pt>
                <c:pt idx="265">
                  <c:v>2.2976799999999999E-2</c:v>
                </c:pt>
                <c:pt idx="266">
                  <c:v>2.2989699999999998E-2</c:v>
                </c:pt>
                <c:pt idx="267">
                  <c:v>2.3003200000000001E-2</c:v>
                </c:pt>
                <c:pt idx="268">
                  <c:v>2.3015600000000001E-2</c:v>
                </c:pt>
                <c:pt idx="269">
                  <c:v>2.30297E-2</c:v>
                </c:pt>
                <c:pt idx="270">
                  <c:v>2.3046000000000001E-2</c:v>
                </c:pt>
                <c:pt idx="271">
                  <c:v>2.3057600000000001E-2</c:v>
                </c:pt>
                <c:pt idx="272">
                  <c:v>2.3067500000000001E-2</c:v>
                </c:pt>
                <c:pt idx="273">
                  <c:v>2.3079300000000001E-2</c:v>
                </c:pt>
                <c:pt idx="274">
                  <c:v>2.30934E-2</c:v>
                </c:pt>
                <c:pt idx="275">
                  <c:v>2.31039E-2</c:v>
                </c:pt>
                <c:pt idx="276">
                  <c:v>2.3112899999999999E-2</c:v>
                </c:pt>
                <c:pt idx="277">
                  <c:v>2.31227E-2</c:v>
                </c:pt>
                <c:pt idx="278">
                  <c:v>2.3134100000000001E-2</c:v>
                </c:pt>
                <c:pt idx="279">
                  <c:v>2.31477E-2</c:v>
                </c:pt>
                <c:pt idx="280">
                  <c:v>2.3160799999999999E-2</c:v>
                </c:pt>
                <c:pt idx="281">
                  <c:v>2.3168899999999999E-2</c:v>
                </c:pt>
                <c:pt idx="282">
                  <c:v>2.3175299999999999E-2</c:v>
                </c:pt>
                <c:pt idx="283">
                  <c:v>2.3181899999999998E-2</c:v>
                </c:pt>
                <c:pt idx="284">
                  <c:v>2.3195899999999998E-2</c:v>
                </c:pt>
                <c:pt idx="285">
                  <c:v>2.3213999999999999E-2</c:v>
                </c:pt>
                <c:pt idx="286">
                  <c:v>2.32324E-2</c:v>
                </c:pt>
                <c:pt idx="287">
                  <c:v>2.3249599999999999E-2</c:v>
                </c:pt>
                <c:pt idx="288">
                  <c:v>2.32675E-2</c:v>
                </c:pt>
                <c:pt idx="289">
                  <c:v>2.3289299999999999E-2</c:v>
                </c:pt>
                <c:pt idx="290">
                  <c:v>2.3314399999999999E-2</c:v>
                </c:pt>
                <c:pt idx="291">
                  <c:v>2.3336900000000001E-2</c:v>
                </c:pt>
                <c:pt idx="292">
                  <c:v>2.3358199999999999E-2</c:v>
                </c:pt>
                <c:pt idx="293">
                  <c:v>2.3385699999999999E-2</c:v>
                </c:pt>
                <c:pt idx="294">
                  <c:v>2.3414999999999998E-2</c:v>
                </c:pt>
                <c:pt idx="295">
                  <c:v>2.3449899999999999E-2</c:v>
                </c:pt>
                <c:pt idx="296">
                  <c:v>2.3480299999999999E-2</c:v>
                </c:pt>
                <c:pt idx="297">
                  <c:v>2.3515399999999999E-2</c:v>
                </c:pt>
                <c:pt idx="298">
                  <c:v>2.35496E-2</c:v>
                </c:pt>
                <c:pt idx="299">
                  <c:v>2.3579300000000001E-2</c:v>
                </c:pt>
                <c:pt idx="300">
                  <c:v>2.3614E-2</c:v>
                </c:pt>
                <c:pt idx="301">
                  <c:v>2.3642699999999999E-2</c:v>
                </c:pt>
                <c:pt idx="302">
                  <c:v>2.3671299999999999E-2</c:v>
                </c:pt>
                <c:pt idx="303">
                  <c:v>2.36975E-2</c:v>
                </c:pt>
                <c:pt idx="304">
                  <c:v>2.3727000000000002E-2</c:v>
                </c:pt>
                <c:pt idx="305">
                  <c:v>2.3755800000000001E-2</c:v>
                </c:pt>
                <c:pt idx="306">
                  <c:v>2.3787099999999999E-2</c:v>
                </c:pt>
                <c:pt idx="307">
                  <c:v>2.3812E-2</c:v>
                </c:pt>
                <c:pt idx="308">
                  <c:v>2.3822400000000001E-2</c:v>
                </c:pt>
                <c:pt idx="309">
                  <c:v>2.38289E-2</c:v>
                </c:pt>
                <c:pt idx="310">
                  <c:v>2.38325E-2</c:v>
                </c:pt>
                <c:pt idx="311">
                  <c:v>2.3828800000000001E-2</c:v>
                </c:pt>
                <c:pt idx="312">
                  <c:v>2.3822200000000002E-2</c:v>
                </c:pt>
                <c:pt idx="313">
                  <c:v>2.38143E-2</c:v>
                </c:pt>
                <c:pt idx="314">
                  <c:v>2.3795299999999998E-2</c:v>
                </c:pt>
                <c:pt idx="315">
                  <c:v>2.37793E-2</c:v>
                </c:pt>
                <c:pt idx="316">
                  <c:v>2.3747999999999998E-2</c:v>
                </c:pt>
                <c:pt idx="317">
                  <c:v>2.3725699999999999E-2</c:v>
                </c:pt>
                <c:pt idx="318">
                  <c:v>2.3691199999999999E-2</c:v>
                </c:pt>
                <c:pt idx="319">
                  <c:v>2.36519E-2</c:v>
                </c:pt>
                <c:pt idx="320">
                  <c:v>2.3602700000000001E-2</c:v>
                </c:pt>
                <c:pt idx="321">
                  <c:v>2.3554499999999999E-2</c:v>
                </c:pt>
                <c:pt idx="322">
                  <c:v>2.35053E-2</c:v>
                </c:pt>
                <c:pt idx="323">
                  <c:v>2.3451900000000001E-2</c:v>
                </c:pt>
                <c:pt idx="324">
                  <c:v>2.3399E-2</c:v>
                </c:pt>
                <c:pt idx="325">
                  <c:v>2.33411E-2</c:v>
                </c:pt>
                <c:pt idx="326">
                  <c:v>2.3286999999999999E-2</c:v>
                </c:pt>
                <c:pt idx="327">
                  <c:v>2.32348E-2</c:v>
                </c:pt>
                <c:pt idx="328">
                  <c:v>2.3178299999999999E-2</c:v>
                </c:pt>
                <c:pt idx="329">
                  <c:v>2.31291E-2</c:v>
                </c:pt>
                <c:pt idx="330">
                  <c:v>2.30799E-2</c:v>
                </c:pt>
                <c:pt idx="331">
                  <c:v>2.3032899999999999E-2</c:v>
                </c:pt>
                <c:pt idx="332">
                  <c:v>2.2993099999999999E-2</c:v>
                </c:pt>
                <c:pt idx="333">
                  <c:v>2.29555E-2</c:v>
                </c:pt>
                <c:pt idx="334">
                  <c:v>2.29252E-2</c:v>
                </c:pt>
                <c:pt idx="335">
                  <c:v>2.2898399999999999E-2</c:v>
                </c:pt>
                <c:pt idx="336">
                  <c:v>2.2878699999999998E-2</c:v>
                </c:pt>
                <c:pt idx="337">
                  <c:v>2.28661E-2</c:v>
                </c:pt>
                <c:pt idx="338">
                  <c:v>2.28615E-2</c:v>
                </c:pt>
                <c:pt idx="339">
                  <c:v>2.2865199999999999E-2</c:v>
                </c:pt>
                <c:pt idx="340">
                  <c:v>2.2875800000000002E-2</c:v>
                </c:pt>
                <c:pt idx="341">
                  <c:v>2.28918E-2</c:v>
                </c:pt>
                <c:pt idx="342">
                  <c:v>2.2911399999999998E-2</c:v>
                </c:pt>
                <c:pt idx="343">
                  <c:v>2.2941199999999998E-2</c:v>
                </c:pt>
                <c:pt idx="344">
                  <c:v>2.2976799999999999E-2</c:v>
                </c:pt>
                <c:pt idx="345">
                  <c:v>2.3013200000000001E-2</c:v>
                </c:pt>
                <c:pt idx="346">
                  <c:v>2.3052E-2</c:v>
                </c:pt>
                <c:pt idx="347">
                  <c:v>2.3092600000000001E-2</c:v>
                </c:pt>
                <c:pt idx="348">
                  <c:v>2.31367E-2</c:v>
                </c:pt>
                <c:pt idx="349">
                  <c:v>2.31875E-2</c:v>
                </c:pt>
                <c:pt idx="350">
                  <c:v>2.3241100000000001E-2</c:v>
                </c:pt>
                <c:pt idx="351">
                  <c:v>2.3296600000000001E-2</c:v>
                </c:pt>
                <c:pt idx="352">
                  <c:v>2.3346599999999999E-2</c:v>
                </c:pt>
                <c:pt idx="353">
                  <c:v>2.3396799999999999E-2</c:v>
                </c:pt>
                <c:pt idx="354">
                  <c:v>2.3448900000000002E-2</c:v>
                </c:pt>
                <c:pt idx="355">
                  <c:v>2.34977E-2</c:v>
                </c:pt>
                <c:pt idx="356">
                  <c:v>2.35503E-2</c:v>
                </c:pt>
                <c:pt idx="357">
                  <c:v>2.3605000000000001E-2</c:v>
                </c:pt>
                <c:pt idx="358">
                  <c:v>2.36502E-2</c:v>
                </c:pt>
                <c:pt idx="359">
                  <c:v>2.3691799999999999E-2</c:v>
                </c:pt>
                <c:pt idx="360">
                  <c:v>2.3731800000000001E-2</c:v>
                </c:pt>
                <c:pt idx="361">
                  <c:v>2.37734E-2</c:v>
                </c:pt>
                <c:pt idx="362">
                  <c:v>2.38178E-2</c:v>
                </c:pt>
                <c:pt idx="363">
                  <c:v>2.3865500000000001E-2</c:v>
                </c:pt>
                <c:pt idx="364">
                  <c:v>2.39095E-2</c:v>
                </c:pt>
                <c:pt idx="365">
                  <c:v>2.39563E-2</c:v>
                </c:pt>
                <c:pt idx="366">
                  <c:v>2.39984E-2</c:v>
                </c:pt>
                <c:pt idx="367">
                  <c:v>2.4042299999999999E-2</c:v>
                </c:pt>
                <c:pt idx="368">
                  <c:v>2.4088200000000001E-2</c:v>
                </c:pt>
                <c:pt idx="369">
                  <c:v>2.4128899999999998E-2</c:v>
                </c:pt>
                <c:pt idx="370">
                  <c:v>2.4172699999999998E-2</c:v>
                </c:pt>
                <c:pt idx="371">
                  <c:v>2.4220700000000001E-2</c:v>
                </c:pt>
                <c:pt idx="372">
                  <c:v>2.4259699999999999E-2</c:v>
                </c:pt>
                <c:pt idx="373">
                  <c:v>2.4292600000000001E-2</c:v>
                </c:pt>
                <c:pt idx="374">
                  <c:v>2.4315799999999999E-2</c:v>
                </c:pt>
                <c:pt idx="375">
                  <c:v>2.4331599999999998E-2</c:v>
                </c:pt>
                <c:pt idx="376">
                  <c:v>2.4343400000000001E-2</c:v>
                </c:pt>
                <c:pt idx="377">
                  <c:v>2.4352700000000001E-2</c:v>
                </c:pt>
                <c:pt idx="378">
                  <c:v>2.4357E-2</c:v>
                </c:pt>
                <c:pt idx="379">
                  <c:v>2.4358899999999999E-2</c:v>
                </c:pt>
                <c:pt idx="380">
                  <c:v>2.4367300000000001E-2</c:v>
                </c:pt>
                <c:pt idx="381">
                  <c:v>2.4389299999999999E-2</c:v>
                </c:pt>
                <c:pt idx="382">
                  <c:v>2.4406500000000001E-2</c:v>
                </c:pt>
                <c:pt idx="383">
                  <c:v>2.4412300000000001E-2</c:v>
                </c:pt>
                <c:pt idx="384">
                  <c:v>2.44137E-2</c:v>
                </c:pt>
                <c:pt idx="385">
                  <c:v>2.4413899999999999E-2</c:v>
                </c:pt>
                <c:pt idx="386">
                  <c:v>2.4412300000000001E-2</c:v>
                </c:pt>
                <c:pt idx="387">
                  <c:v>2.44102E-2</c:v>
                </c:pt>
                <c:pt idx="388">
                  <c:v>2.44067E-2</c:v>
                </c:pt>
                <c:pt idx="389">
                  <c:v>2.4403899999999999E-2</c:v>
                </c:pt>
                <c:pt idx="390">
                  <c:v>2.4401099999999998E-2</c:v>
                </c:pt>
                <c:pt idx="391">
                  <c:v>2.44003E-2</c:v>
                </c:pt>
                <c:pt idx="392">
                  <c:v>2.4393499999999999E-2</c:v>
                </c:pt>
                <c:pt idx="393">
                  <c:v>2.443E-2</c:v>
                </c:pt>
                <c:pt idx="394">
                  <c:v>2.44722E-2</c:v>
                </c:pt>
                <c:pt idx="395">
                  <c:v>2.4507000000000001E-2</c:v>
                </c:pt>
                <c:pt idx="396">
                  <c:v>2.45399E-2</c:v>
                </c:pt>
                <c:pt idx="397">
                  <c:v>2.4572299999999998E-2</c:v>
                </c:pt>
                <c:pt idx="398">
                  <c:v>2.4599599999999999E-2</c:v>
                </c:pt>
                <c:pt idx="399">
                  <c:v>2.4627199999999998E-2</c:v>
                </c:pt>
                <c:pt idx="400">
                  <c:v>2.46514E-2</c:v>
                </c:pt>
                <c:pt idx="401">
                  <c:v>2.4672099999999999E-2</c:v>
                </c:pt>
                <c:pt idx="402">
                  <c:v>2.4694399999999998E-2</c:v>
                </c:pt>
                <c:pt idx="403">
                  <c:v>2.4714699999999999E-2</c:v>
                </c:pt>
                <c:pt idx="404">
                  <c:v>2.4732299999999999E-2</c:v>
                </c:pt>
                <c:pt idx="405">
                  <c:v>2.4751200000000001E-2</c:v>
                </c:pt>
                <c:pt idx="406">
                  <c:v>2.4764399999999999E-2</c:v>
                </c:pt>
                <c:pt idx="407">
                  <c:v>2.4781899999999999E-2</c:v>
                </c:pt>
                <c:pt idx="408">
                  <c:v>2.4793200000000001E-2</c:v>
                </c:pt>
                <c:pt idx="409">
                  <c:v>2.47981E-2</c:v>
                </c:pt>
                <c:pt idx="410">
                  <c:v>2.4798500000000001E-2</c:v>
                </c:pt>
                <c:pt idx="411">
                  <c:v>2.4794299999999998E-2</c:v>
                </c:pt>
                <c:pt idx="412">
                  <c:v>2.4787E-2</c:v>
                </c:pt>
                <c:pt idx="413">
                  <c:v>2.4776200000000002E-2</c:v>
                </c:pt>
                <c:pt idx="414">
                  <c:v>2.47572E-2</c:v>
                </c:pt>
                <c:pt idx="415">
                  <c:v>2.47437E-2</c:v>
                </c:pt>
                <c:pt idx="416">
                  <c:v>2.4744200000000001E-2</c:v>
                </c:pt>
                <c:pt idx="417">
                  <c:v>2.47567E-2</c:v>
                </c:pt>
                <c:pt idx="418">
                  <c:v>2.4771899999999999E-2</c:v>
                </c:pt>
                <c:pt idx="419">
                  <c:v>2.4781399999999999E-2</c:v>
                </c:pt>
                <c:pt idx="420">
                  <c:v>2.4804799999999998E-2</c:v>
                </c:pt>
                <c:pt idx="421">
                  <c:v>2.48296E-2</c:v>
                </c:pt>
                <c:pt idx="422">
                  <c:v>2.4863E-2</c:v>
                </c:pt>
                <c:pt idx="423">
                  <c:v>2.4893599999999998E-2</c:v>
                </c:pt>
                <c:pt idx="424">
                  <c:v>2.4925800000000001E-2</c:v>
                </c:pt>
                <c:pt idx="425">
                  <c:v>2.49529E-2</c:v>
                </c:pt>
                <c:pt idx="426">
                  <c:v>2.4966800000000001E-2</c:v>
                </c:pt>
                <c:pt idx="427">
                  <c:v>2.4989399999999998E-2</c:v>
                </c:pt>
                <c:pt idx="428">
                  <c:v>2.5015900000000001E-2</c:v>
                </c:pt>
                <c:pt idx="429">
                  <c:v>2.50552E-2</c:v>
                </c:pt>
                <c:pt idx="430">
                  <c:v>2.51042E-2</c:v>
                </c:pt>
                <c:pt idx="431">
                  <c:v>2.5172799999999999E-2</c:v>
                </c:pt>
                <c:pt idx="432">
                  <c:v>2.5262300000000001E-2</c:v>
                </c:pt>
                <c:pt idx="433">
                  <c:v>2.5370500000000001E-2</c:v>
                </c:pt>
                <c:pt idx="434">
                  <c:v>2.5482399999999999E-2</c:v>
                </c:pt>
                <c:pt idx="435">
                  <c:v>2.55997E-2</c:v>
                </c:pt>
                <c:pt idx="436">
                  <c:v>2.5723699999999999E-2</c:v>
                </c:pt>
                <c:pt idx="437">
                  <c:v>2.5864999999999999E-2</c:v>
                </c:pt>
                <c:pt idx="438">
                  <c:v>2.6006399999999999E-2</c:v>
                </c:pt>
                <c:pt idx="439">
                  <c:v>2.6141299999999999E-2</c:v>
                </c:pt>
                <c:pt idx="440">
                  <c:v>2.6264200000000001E-2</c:v>
                </c:pt>
                <c:pt idx="441">
                  <c:v>2.6373299999999999E-2</c:v>
                </c:pt>
                <c:pt idx="442">
                  <c:v>2.64456E-2</c:v>
                </c:pt>
                <c:pt idx="443">
                  <c:v>2.6502700000000001E-2</c:v>
                </c:pt>
                <c:pt idx="444">
                  <c:v>2.6542E-2</c:v>
                </c:pt>
                <c:pt idx="445">
                  <c:v>2.65729E-2</c:v>
                </c:pt>
                <c:pt idx="446">
                  <c:v>2.66045E-2</c:v>
                </c:pt>
                <c:pt idx="447">
                  <c:v>2.6660199999999998E-2</c:v>
                </c:pt>
                <c:pt idx="448">
                  <c:v>2.67283E-2</c:v>
                </c:pt>
                <c:pt idx="449">
                  <c:v>2.68049E-2</c:v>
                </c:pt>
                <c:pt idx="450">
                  <c:v>2.68931E-2</c:v>
                </c:pt>
                <c:pt idx="451">
                  <c:v>2.7011E-2</c:v>
                </c:pt>
                <c:pt idx="452">
                  <c:v>2.7113399999999999E-2</c:v>
                </c:pt>
                <c:pt idx="453">
                  <c:v>2.7193599999999998E-2</c:v>
                </c:pt>
                <c:pt idx="454">
                  <c:v>2.7265000000000001E-2</c:v>
                </c:pt>
                <c:pt idx="455">
                  <c:v>2.7337400000000001E-2</c:v>
                </c:pt>
                <c:pt idx="456">
                  <c:v>2.7428399999999999E-2</c:v>
                </c:pt>
                <c:pt idx="457">
                  <c:v>2.7515100000000001E-2</c:v>
                </c:pt>
                <c:pt idx="458">
                  <c:v>2.7628400000000001E-2</c:v>
                </c:pt>
                <c:pt idx="459">
                  <c:v>2.7751700000000001E-2</c:v>
                </c:pt>
                <c:pt idx="460">
                  <c:v>2.7918599999999998E-2</c:v>
                </c:pt>
                <c:pt idx="461">
                  <c:v>2.8111199999999999E-2</c:v>
                </c:pt>
                <c:pt idx="462">
                  <c:v>2.8286499999999999E-2</c:v>
                </c:pt>
                <c:pt idx="463">
                  <c:v>2.85697E-2</c:v>
                </c:pt>
                <c:pt idx="464">
                  <c:v>2.8892600000000001E-2</c:v>
                </c:pt>
                <c:pt idx="465">
                  <c:v>2.9240200000000001E-2</c:v>
                </c:pt>
                <c:pt idx="466">
                  <c:v>2.9597700000000001E-2</c:v>
                </c:pt>
                <c:pt idx="467">
                  <c:v>2.9956900000000002E-2</c:v>
                </c:pt>
                <c:pt idx="468">
                  <c:v>3.0342999999999998E-2</c:v>
                </c:pt>
                <c:pt idx="469">
                  <c:v>3.0705E-2</c:v>
                </c:pt>
                <c:pt idx="470">
                  <c:v>3.10665E-2</c:v>
                </c:pt>
                <c:pt idx="471">
                  <c:v>3.1427200000000002E-2</c:v>
                </c:pt>
                <c:pt idx="472">
                  <c:v>3.1801900000000001E-2</c:v>
                </c:pt>
                <c:pt idx="473">
                  <c:v>3.2154299999999997E-2</c:v>
                </c:pt>
                <c:pt idx="474">
                  <c:v>3.2481999999999997E-2</c:v>
                </c:pt>
                <c:pt idx="475">
                  <c:v>3.2806000000000002E-2</c:v>
                </c:pt>
                <c:pt idx="476">
                  <c:v>3.3139799999999997E-2</c:v>
                </c:pt>
                <c:pt idx="477">
                  <c:v>3.3483600000000002E-2</c:v>
                </c:pt>
                <c:pt idx="478">
                  <c:v>3.38404E-2</c:v>
                </c:pt>
                <c:pt idx="479">
                  <c:v>3.4217600000000001E-2</c:v>
                </c:pt>
                <c:pt idx="480">
                  <c:v>3.4627499999999999E-2</c:v>
                </c:pt>
                <c:pt idx="481">
                  <c:v>3.5044400000000003E-2</c:v>
                </c:pt>
                <c:pt idx="482">
                  <c:v>3.5581500000000002E-2</c:v>
                </c:pt>
                <c:pt idx="483">
                  <c:v>3.6184399999999999E-2</c:v>
                </c:pt>
                <c:pt idx="484">
                  <c:v>3.6861999999999999E-2</c:v>
                </c:pt>
                <c:pt idx="485">
                  <c:v>3.76499E-2</c:v>
                </c:pt>
                <c:pt idx="486">
                  <c:v>3.8616200000000003E-2</c:v>
                </c:pt>
                <c:pt idx="487">
                  <c:v>3.9815299999999998E-2</c:v>
                </c:pt>
                <c:pt idx="488">
                  <c:v>4.1226499999999999E-2</c:v>
                </c:pt>
                <c:pt idx="489">
                  <c:v>4.27079E-2</c:v>
                </c:pt>
                <c:pt idx="490">
                  <c:v>4.4076400000000002E-2</c:v>
                </c:pt>
                <c:pt idx="491">
                  <c:v>4.5133399999999997E-2</c:v>
                </c:pt>
                <c:pt idx="492">
                  <c:v>4.55985E-2</c:v>
                </c:pt>
                <c:pt idx="493">
                  <c:v>4.5232399999999999E-2</c:v>
                </c:pt>
                <c:pt idx="494">
                  <c:v>4.41099E-2</c:v>
                </c:pt>
                <c:pt idx="495">
                  <c:v>4.2687599999999999E-2</c:v>
                </c:pt>
                <c:pt idx="496">
                  <c:v>4.1314400000000001E-2</c:v>
                </c:pt>
                <c:pt idx="497">
                  <c:v>4.0011100000000001E-2</c:v>
                </c:pt>
                <c:pt idx="498">
                  <c:v>3.8795299999999998E-2</c:v>
                </c:pt>
                <c:pt idx="499">
                  <c:v>3.7858700000000002E-2</c:v>
                </c:pt>
                <c:pt idx="500">
                  <c:v>3.7298499999999998E-2</c:v>
                </c:pt>
                <c:pt idx="501">
                  <c:v>3.7012499999999997E-2</c:v>
                </c:pt>
                <c:pt idx="502">
                  <c:v>3.6738600000000003E-2</c:v>
                </c:pt>
                <c:pt idx="503">
                  <c:v>3.6222299999999999E-2</c:v>
                </c:pt>
                <c:pt idx="504">
                  <c:v>3.5338700000000001E-2</c:v>
                </c:pt>
                <c:pt idx="505">
                  <c:v>3.3959099999999999E-2</c:v>
                </c:pt>
                <c:pt idx="506">
                  <c:v>3.2132399999999998E-2</c:v>
                </c:pt>
                <c:pt idx="507">
                  <c:v>3.0154799999999999E-2</c:v>
                </c:pt>
                <c:pt idx="508">
                  <c:v>2.8122299999999999E-2</c:v>
                </c:pt>
                <c:pt idx="509">
                  <c:v>2.5843100000000001E-2</c:v>
                </c:pt>
                <c:pt idx="510">
                  <c:v>2.3310999999999998E-2</c:v>
                </c:pt>
                <c:pt idx="511">
                  <c:v>2.104E-2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E9A-48B4-A615-4667AF55A1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1588256"/>
        <c:axId val="561586616"/>
      </c:scatterChart>
      <c:valAx>
        <c:axId val="521401216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b="1"/>
                  <a:t>AP distance [mm]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21402856"/>
        <c:crosses val="autoZero"/>
        <c:crossBetween val="midCat"/>
      </c:valAx>
      <c:valAx>
        <c:axId val="521402856"/>
        <c:scaling>
          <c:orientation val="minMax"/>
          <c:max val="6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b="1"/>
                  <a:t>Carbon</a:t>
                </a:r>
              </a:p>
            </c:rich>
          </c:tx>
          <c:layout>
            <c:manualLayout>
              <c:xMode val="edge"/>
              <c:yMode val="edge"/>
              <c:x val="1.7733774053243643E-2"/>
              <c:y val="0.1553874861025139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21401216"/>
        <c:crosses val="autoZero"/>
        <c:crossBetween val="midCat"/>
      </c:valAx>
      <c:valAx>
        <c:axId val="561586616"/>
        <c:scaling>
          <c:orientation val="minMax"/>
          <c:max val="6.0000000000000012E-2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DE" b="1"/>
                  <a:t>Helium</a:t>
                </a:r>
              </a:p>
            </c:rich>
          </c:tx>
          <c:layout>
            <c:manualLayout>
              <c:xMode val="edge"/>
              <c:yMode val="edge"/>
              <c:x val="0.95592315970658082"/>
              <c:y val="0.159806397818045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561588256"/>
        <c:crosses val="max"/>
        <c:crossBetween val="midCat"/>
      </c:valAx>
      <c:valAx>
        <c:axId val="561588256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extTo"/>
        <c:crossAx val="5615866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1380202164727376"/>
          <c:y val="0.15561629979522684"/>
          <c:w val="0.2898416194598471"/>
          <c:h val="0.10742467841046843"/>
        </c:manualLayout>
      </c:layout>
      <c:overlay val="1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de-DE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47249" y="1417154"/>
            <a:ext cx="11902115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68752" y="3244364"/>
            <a:ext cx="8810021" cy="779866"/>
          </a:xfrm>
        </p:spPr>
        <p:txBody>
          <a:bodyPr anchor="b" anchorCtr="0">
            <a:noAutofit/>
          </a:bodyPr>
          <a:lstStyle>
            <a:lvl1pPr algn="ctr">
              <a:defRPr sz="2700">
                <a:solidFill>
                  <a:srgbClr val="33333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4024230"/>
            <a:ext cx="8534400" cy="584660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grpSp>
        <p:nvGrpSpPr>
          <p:cNvPr id="12" name="Gruppierung 11"/>
          <p:cNvGrpSpPr/>
          <p:nvPr/>
        </p:nvGrpSpPr>
        <p:grpSpPr>
          <a:xfrm>
            <a:off x="4257960" y="150091"/>
            <a:ext cx="7487616" cy="768264"/>
            <a:chOff x="3193470" y="150090"/>
            <a:chExt cx="5615712" cy="768264"/>
          </a:xfrm>
        </p:grpSpPr>
        <p:sp>
          <p:nvSpPr>
            <p:cNvPr id="9" name="Rechteck 8"/>
            <p:cNvSpPr/>
            <p:nvPr userDrawn="1"/>
          </p:nvSpPr>
          <p:spPr>
            <a:xfrm>
              <a:off x="7031182" y="150090"/>
              <a:ext cx="1778000" cy="56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3193470" y="595189"/>
              <a:ext cx="5530803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r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750" dirty="0" smtClean="0">
                  <a:solidFill>
                    <a:srgbClr val="333333"/>
                  </a:solidFill>
                  <a:latin typeface="Arial"/>
                  <a:cs typeface="Arial"/>
                </a:rPr>
                <a:t>GSI Helmholtzzentrum für Schwerionenforschung GmbH</a:t>
              </a:r>
            </a:p>
            <a:p>
              <a:pPr algn="r"/>
              <a:endParaRPr lang="de-DE" sz="750" dirty="0">
                <a:solidFill>
                  <a:srgbClr val="333333"/>
                </a:solidFill>
                <a:latin typeface="Arial"/>
                <a:cs typeface="Arial"/>
              </a:endParaRPr>
            </a:p>
          </p:txBody>
        </p:sp>
        <p:pic>
          <p:nvPicPr>
            <p:cNvPr id="10" name="Bild 9" descr="GSI_Logo_rgb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65" y="178975"/>
              <a:ext cx="1349516" cy="449839"/>
            </a:xfrm>
            <a:prstGeom prst="rect">
              <a:avLst/>
            </a:prstGeom>
          </p:spPr>
        </p:pic>
      </p:grpSp>
      <p:sp>
        <p:nvSpPr>
          <p:cNvPr id="13" name="Rechteck 12"/>
          <p:cNvSpPr/>
          <p:nvPr/>
        </p:nvSpPr>
        <p:spPr>
          <a:xfrm>
            <a:off x="538791" y="6650182"/>
            <a:ext cx="4495031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3686628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7443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0775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0965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1627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66310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45502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6358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93"/>
            <a:ext cx="5384800" cy="21875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4931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417" y="404813"/>
            <a:ext cx="10972800" cy="57626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28775"/>
            <a:ext cx="10972800" cy="44973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7315200" y="685800"/>
            <a:ext cx="4470400" cy="457200"/>
          </a:xfrm>
        </p:spPr>
        <p:txBody>
          <a:bodyPr/>
          <a:lstStyle>
            <a:lvl1pPr>
              <a:buFontTx/>
              <a:buNone/>
              <a:defRPr sz="1800" b="0" i="1"/>
            </a:lvl1pPr>
            <a:lvl2pPr>
              <a:buFontTx/>
              <a:buNone/>
              <a:defRPr sz="1800" b="0" i="1"/>
            </a:lvl2pPr>
            <a:lvl3pPr>
              <a:buFontTx/>
              <a:buNone/>
              <a:defRPr sz="1800" b="0" i="1"/>
            </a:lvl3pPr>
            <a:lvl4pPr>
              <a:buFontTx/>
              <a:buNone/>
              <a:defRPr sz="1800" b="0" i="1"/>
            </a:lvl4pPr>
            <a:lvl5pPr>
              <a:buFontTx/>
              <a:buNone/>
              <a:defRPr sz="1800" b="0" i="1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2326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84" y="1239838"/>
            <a:ext cx="10471149" cy="499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14033" y="2487618"/>
            <a:ext cx="7401984" cy="2592387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87868" y="6583368"/>
            <a:ext cx="3064933" cy="27463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930400" y="6583368"/>
            <a:ext cx="8485717" cy="27463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44039" name="Group 7"/>
          <p:cNvGrpSpPr>
            <a:grpSpLocks/>
          </p:cNvGrpSpPr>
          <p:nvPr/>
        </p:nvGrpSpPr>
        <p:grpSpPr bwMode="auto">
          <a:xfrm>
            <a:off x="0" y="5"/>
            <a:ext cx="12192000" cy="6615113"/>
            <a:chOff x="0" y="0"/>
            <a:chExt cx="5760" cy="4167"/>
          </a:xfrm>
        </p:grpSpPr>
        <p:pic>
          <p:nvPicPr>
            <p:cNvPr id="44040" name="Picture 8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" y="3984"/>
              <a:ext cx="576" cy="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041" name="Line 9"/>
            <p:cNvSpPr>
              <a:spLocks noChangeShapeType="1"/>
            </p:cNvSpPr>
            <p:nvPr userDrawn="1"/>
          </p:nvSpPr>
          <p:spPr bwMode="auto">
            <a:xfrm flipH="1">
              <a:off x="0" y="41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4042" name="Line 10"/>
            <p:cNvSpPr>
              <a:spLocks noChangeShapeType="1"/>
            </p:cNvSpPr>
            <p:nvPr userDrawn="1"/>
          </p:nvSpPr>
          <p:spPr bwMode="auto">
            <a:xfrm>
              <a:off x="5424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44043" name="Picture 11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7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404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508001" y="76200"/>
            <a:ext cx="11195051" cy="1066800"/>
          </a:xfrm>
        </p:spPr>
        <p:txBody>
          <a:bodyPr/>
          <a:lstStyle>
            <a:lvl1pPr algn="ctr">
              <a:defRPr sz="2400"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61570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3421" y="271340"/>
            <a:ext cx="8323123" cy="7875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C3F1-D05D-4108-8AA2-FBCB5C110882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498059" y="6552648"/>
            <a:ext cx="1100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fld id="{3DF993D1-A69A-4D16-8774-BD12F4309FD9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5604532" y="6560616"/>
            <a:ext cx="38608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0582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240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72542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0125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07269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0257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47270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99462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75653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57374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6513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C3F1-D05D-4108-8AA2-FBCB5C110882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9465331" y="6552648"/>
            <a:ext cx="1133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fld id="{3DF993D1-A69A-4D16-8774-BD12F4309FD9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5604532" y="6560616"/>
            <a:ext cx="38608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57109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8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609600" y="1268418"/>
            <a:ext cx="5384800" cy="511333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6197600" y="1268418"/>
            <a:ext cx="5384800" cy="5113337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527051" y="6553200"/>
            <a:ext cx="2844800" cy="2603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Nov 29th, 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352800" y="6553200"/>
            <a:ext cx="5892800" cy="2603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0801354" y="6553200"/>
            <a:ext cx="1390649" cy="2603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D30C69A-4C8C-47A4-86F3-1C5A99128E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1213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272FC-5F01-47A2-B371-818368947C8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2653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7E40F-3345-4B74-A088-B18853BF9E8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4737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2D615-B4AA-4840-A39A-7EA784CCE62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6993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C40B7-D04B-46D1-ADDF-DE52C908AA1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378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5CAA0-9C86-474A-AFB7-17F7097C42F5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6956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FF9B4-568F-499D-8817-420ADE2C92F2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9370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C1886-6C13-4967-8216-7854E15C69C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651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C93D2-BC94-4E7B-BAB9-6FC84D1B79CC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5834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932D6-B4BF-425C-B3EC-1AE1DCD6B8C5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386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C3F1-D05D-4108-8AA2-FBCB5C110882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9465331" y="6552648"/>
            <a:ext cx="1133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fld id="{3DF993D1-A69A-4D16-8774-BD12F4309FD9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5604532" y="6560616"/>
            <a:ext cx="38608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29001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B150D-F31D-4488-A0B8-143ECEE1AA9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836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5BB1A-F82D-4F45-8A44-57A20E26291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322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93"/>
            <a:ext cx="5384800" cy="21875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2A5A0-FE49-4947-A814-0F44865273B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1476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272FC-5F01-47A2-B371-818368947C8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4975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7E40F-3345-4B74-A088-B18853BF9E8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4822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2D615-B4AA-4840-A39A-7EA784CCE62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7068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C40B7-D04B-46D1-ADDF-DE52C908AA1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4359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5CAA0-9C86-474A-AFB7-17F7097C42F5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6384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FF9B4-568F-499D-8817-420ADE2C92F2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379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C1886-6C13-4967-8216-7854E15C69C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80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F993D1-A69A-4D16-8774-BD12F4309FD9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86629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C93D2-BC94-4E7B-BAB9-6FC84D1B79CC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4362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932D6-B4BF-425C-B3EC-1AE1DCD6B8C5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6057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B150D-F31D-4488-A0B8-143ECEE1AA9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6939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5BB1A-F82D-4F45-8A44-57A20E26291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6205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93"/>
            <a:ext cx="5384800" cy="21875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2A5A0-FE49-4947-A814-0F44865273B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52119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84" y="1239838"/>
            <a:ext cx="10471149" cy="499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14033" y="2487618"/>
            <a:ext cx="7401984" cy="2592387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87868" y="6583368"/>
            <a:ext cx="3064933" cy="274637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930400" y="6583368"/>
            <a:ext cx="8485717" cy="27463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8F4AC5F-76B9-4BB9-9F89-DFF620B62FE2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44039" name="Group 7"/>
          <p:cNvGrpSpPr>
            <a:grpSpLocks/>
          </p:cNvGrpSpPr>
          <p:nvPr/>
        </p:nvGrpSpPr>
        <p:grpSpPr bwMode="auto">
          <a:xfrm>
            <a:off x="0" y="5"/>
            <a:ext cx="12192000" cy="6615113"/>
            <a:chOff x="0" y="0"/>
            <a:chExt cx="5760" cy="4167"/>
          </a:xfrm>
        </p:grpSpPr>
        <p:pic>
          <p:nvPicPr>
            <p:cNvPr id="44040" name="Picture 8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" y="3984"/>
              <a:ext cx="576" cy="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041" name="Line 9"/>
            <p:cNvSpPr>
              <a:spLocks noChangeShapeType="1"/>
            </p:cNvSpPr>
            <p:nvPr userDrawn="1"/>
          </p:nvSpPr>
          <p:spPr bwMode="auto">
            <a:xfrm flipH="1">
              <a:off x="0" y="41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4042" name="Line 10"/>
            <p:cNvSpPr>
              <a:spLocks noChangeShapeType="1"/>
            </p:cNvSpPr>
            <p:nvPr userDrawn="1"/>
          </p:nvSpPr>
          <p:spPr bwMode="auto">
            <a:xfrm>
              <a:off x="5424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44043" name="Picture 11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7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404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508001" y="76200"/>
            <a:ext cx="11195051" cy="1066800"/>
          </a:xfrm>
        </p:spPr>
        <p:txBody>
          <a:bodyPr/>
          <a:lstStyle>
            <a:lvl1pPr algn="ctr">
              <a:defRPr sz="2400"/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06682846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D8634-215D-482F-95B5-2DEA7D6F4D84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3448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9E3B4-773C-45C0-902C-DD815C87C79A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559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5C278-31CC-4B2F-94C5-8740D7F4543F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9312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A58A26-EF19-4129-8251-0915ACE836CA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4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29224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E1C14-5665-4951-A9C1-D6017A261E43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45475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4ABC0A-1E15-4632-BC4B-495671F3E006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61315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A55319-834A-4A86-A929-84F1F36BF6FC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16424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59BAB-1A2D-4E42-B15D-AFE9C505D35A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3483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5FC4A-CBE6-4C07-890E-79710B463F8D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73322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1F1B8-5C1A-441F-BEFC-07F904BA1602}" type="slidenum">
              <a:rPr lang="de-DE">
                <a:solidFill>
                  <a:srgbClr val="000000"/>
                </a:solidFill>
              </a:rPr>
              <a:pPr/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9719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272FC-5F01-47A2-B371-818368947C8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60798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7E40F-3345-4B74-A088-B18853BF9E8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2892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2D615-B4AA-4840-A39A-7EA784CCE62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31946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C40B7-D04B-46D1-ADDF-DE52C908AA1F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54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04185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5CAA0-9C86-474A-AFB7-17F7097C42F5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42870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FF9B4-568F-499D-8817-420ADE2C92F2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39744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C1886-6C13-4967-8216-7854E15C69C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72999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C93D2-BC94-4E7B-BAB9-6FC84D1B79CC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10064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932D6-B4BF-425C-B3EC-1AE1DCD6B8C5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0173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B150D-F31D-4488-A0B8-143ECEE1AA96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5130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5BB1A-F82D-4F45-8A44-57A20E262914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0927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93"/>
            <a:ext cx="5384800" cy="21875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2A5A0-FE49-4947-A814-0F44865273B0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39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6961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681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3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image" Target="../media/image4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12192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63420" y="1450685"/>
            <a:ext cx="10949112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19992" y="6552648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7ABEC3F1-D05D-4108-8AA2-FBCB5C110882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0621" y="259794"/>
            <a:ext cx="1799355" cy="44983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12192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80356" y="6639609"/>
            <a:ext cx="5041109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" dirty="0" smtClean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63421" y="270005"/>
            <a:ext cx="8323123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3408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3408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467276" y="6552648"/>
            <a:ext cx="1131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</a:defRPr>
            </a:lvl1pPr>
          </a:lstStyle>
          <a:p>
            <a:fld id="{3DF993D1-A69A-4D16-8774-BD12F4309FD9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5604532" y="6560616"/>
            <a:ext cx="38608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32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 algn="l" defTabSz="3429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100" kern="1200">
          <a:solidFill>
            <a:srgbClr val="333333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5"/>
            <a:ext cx="12192000" cy="6615113"/>
            <a:chOff x="0" y="0"/>
            <a:chExt cx="5760" cy="4167"/>
          </a:xfrm>
        </p:grpSpPr>
        <p:pic>
          <p:nvPicPr>
            <p:cNvPr id="1033" name="Picture 3"/>
            <p:cNvPicPr>
              <a:picLocks noChangeAspect="1" noChangeArrowheads="1"/>
            </p:cNvPicPr>
            <p:nvPr userDrawn="1"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" y="3984"/>
              <a:ext cx="576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Line 4"/>
            <p:cNvSpPr>
              <a:spLocks noChangeShapeType="1"/>
            </p:cNvSpPr>
            <p:nvPr userDrawn="1"/>
          </p:nvSpPr>
          <p:spPr bwMode="auto">
            <a:xfrm flipH="1">
              <a:off x="0" y="41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35" name="Line 5"/>
            <p:cNvSpPr>
              <a:spLocks noChangeShapeType="1"/>
            </p:cNvSpPr>
            <p:nvPr userDrawn="1"/>
          </p:nvSpPr>
          <p:spPr bwMode="auto">
            <a:xfrm>
              <a:off x="5424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1036" name="Picture 6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01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7868" y="6583368"/>
            <a:ext cx="397933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>
                <a:latin typeface="Arial" charset="0"/>
              </a:defRPr>
            </a:lvl1pPr>
          </a:lstStyle>
          <a:p>
            <a:fld id="{0135A178-3FC7-4704-A319-F29203728793}" type="datetimeFigureOut">
              <a:rPr lang="de-DE" smtClean="0"/>
              <a:t>20.06.2018</a:t>
            </a:fld>
            <a:endParaRPr lang="de-DE"/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6284" y="6583368"/>
            <a:ext cx="7321549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57984" y="6581780"/>
            <a:ext cx="1234016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latin typeface="Arial" charset="0"/>
              </a:defRPr>
            </a:lvl1pPr>
          </a:lstStyle>
          <a:p>
            <a:fld id="{3953AFE6-5EDB-434F-AE6A-89FFCC0C269A}" type="slidenum">
              <a:rPr lang="de-DE" smtClean="0"/>
              <a:t>‹Nr.›</a:t>
            </a:fld>
            <a:endParaRPr lang="de-DE"/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1653120" y="111130"/>
            <a:ext cx="847513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n-US" sz="1500" smtClean="0">
              <a:solidFill>
                <a:srgbClr val="000000"/>
              </a:solidFill>
            </a:endParaRPr>
          </a:p>
        </p:txBody>
      </p:sp>
      <p:sp>
        <p:nvSpPr>
          <p:cNvPr id="4301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32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47676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defRPr sz="165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5"/>
            <a:ext cx="12192000" cy="6615113"/>
            <a:chOff x="0" y="0"/>
            <a:chExt cx="5760" cy="4167"/>
          </a:xfrm>
        </p:grpSpPr>
        <p:pic>
          <p:nvPicPr>
            <p:cNvPr id="43011" name="Picture 3"/>
            <p:cNvPicPr>
              <a:picLocks noChangeAspect="1" noChangeArrowheads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" y="3984"/>
              <a:ext cx="576" cy="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012" name="Line 4"/>
            <p:cNvSpPr>
              <a:spLocks noChangeShapeType="1"/>
            </p:cNvSpPr>
            <p:nvPr userDrawn="1"/>
          </p:nvSpPr>
          <p:spPr bwMode="auto">
            <a:xfrm flipH="1">
              <a:off x="0" y="41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3013" name="Line 5"/>
            <p:cNvSpPr>
              <a:spLocks noChangeShapeType="1"/>
            </p:cNvSpPr>
            <p:nvPr userDrawn="1"/>
          </p:nvSpPr>
          <p:spPr bwMode="auto">
            <a:xfrm>
              <a:off x="5424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43014" name="Picture 6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7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01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7868" y="6583368"/>
            <a:ext cx="397933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/>
            </a:lvl1pPr>
          </a:lstStyle>
          <a:p>
            <a:r>
              <a:rPr lang="de-DE" smtClean="0"/>
              <a:t>Nov 29th, 2013</a:t>
            </a:r>
            <a:endParaRPr lang="de-DE"/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6803" y="6583368"/>
            <a:ext cx="78867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/>
            </a:lvl1pPr>
          </a:lstStyle>
          <a:p>
            <a:r>
              <a:rPr lang="en-US" smtClean="0"/>
              <a:t>4D optimization - possible and practical</a:t>
            </a:r>
            <a:endParaRPr lang="de-DE"/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57984" y="6581780"/>
            <a:ext cx="1234016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/>
            </a:lvl1pPr>
          </a:lstStyle>
          <a:p>
            <a:fld id="{AD38B16A-1C63-4431-B397-0E048D4CD49A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1653120" y="111130"/>
            <a:ext cx="847513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0000"/>
              </a:spcBef>
            </a:pPr>
            <a:endParaRPr lang="en-US" sz="1500" smtClean="0">
              <a:solidFill>
                <a:srgbClr val="000000"/>
              </a:solidFill>
            </a:endParaRPr>
          </a:p>
        </p:txBody>
      </p:sp>
      <p:sp>
        <p:nvSpPr>
          <p:cNvPr id="4301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85010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195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5"/>
            <a:ext cx="12192000" cy="6615113"/>
            <a:chOff x="0" y="0"/>
            <a:chExt cx="5760" cy="4167"/>
          </a:xfrm>
        </p:grpSpPr>
        <p:pic>
          <p:nvPicPr>
            <p:cNvPr id="1033" name="Picture 3"/>
            <p:cNvPicPr>
              <a:picLocks noChangeAspect="1" noChangeArrowheads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" y="3984"/>
              <a:ext cx="576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Line 4"/>
            <p:cNvSpPr>
              <a:spLocks noChangeShapeType="1"/>
            </p:cNvSpPr>
            <p:nvPr userDrawn="1"/>
          </p:nvSpPr>
          <p:spPr bwMode="auto">
            <a:xfrm flipH="1">
              <a:off x="0" y="41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35" name="Line 5"/>
            <p:cNvSpPr>
              <a:spLocks noChangeShapeType="1"/>
            </p:cNvSpPr>
            <p:nvPr userDrawn="1"/>
          </p:nvSpPr>
          <p:spPr bwMode="auto">
            <a:xfrm>
              <a:off x="5424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1036" name="Picture 6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01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7868" y="6583368"/>
            <a:ext cx="397933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>
                <a:latin typeface="Arial" charset="0"/>
              </a:defRPr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6284" y="6583368"/>
            <a:ext cx="7321549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57984" y="6581780"/>
            <a:ext cx="1234016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latin typeface="Arial" charset="0"/>
              </a:defRPr>
            </a:lvl1pPr>
          </a:lstStyle>
          <a:p>
            <a:pPr>
              <a:defRPr/>
            </a:pPr>
            <a:fld id="{4CCF9CD4-395F-48D8-AFF2-AEC221B8683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1653120" y="111130"/>
            <a:ext cx="847513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n-US" sz="1500" smtClean="0">
              <a:solidFill>
                <a:srgbClr val="000000"/>
              </a:solidFill>
            </a:endParaRPr>
          </a:p>
        </p:txBody>
      </p:sp>
      <p:sp>
        <p:nvSpPr>
          <p:cNvPr id="4301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32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00299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defRPr sz="165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5"/>
            <a:ext cx="12192000" cy="6615113"/>
            <a:chOff x="0" y="0"/>
            <a:chExt cx="5760" cy="4167"/>
          </a:xfrm>
        </p:grpSpPr>
        <p:pic>
          <p:nvPicPr>
            <p:cNvPr id="1033" name="Picture 3"/>
            <p:cNvPicPr>
              <a:picLocks noChangeAspect="1" noChangeArrowheads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" y="3984"/>
              <a:ext cx="576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Line 4"/>
            <p:cNvSpPr>
              <a:spLocks noChangeShapeType="1"/>
            </p:cNvSpPr>
            <p:nvPr userDrawn="1"/>
          </p:nvSpPr>
          <p:spPr bwMode="auto">
            <a:xfrm flipH="1">
              <a:off x="0" y="41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35" name="Line 5"/>
            <p:cNvSpPr>
              <a:spLocks noChangeShapeType="1"/>
            </p:cNvSpPr>
            <p:nvPr userDrawn="1"/>
          </p:nvSpPr>
          <p:spPr bwMode="auto">
            <a:xfrm>
              <a:off x="5424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1036" name="Picture 6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01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7868" y="6583368"/>
            <a:ext cx="397933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>
                <a:latin typeface="Arial" charset="0"/>
              </a:defRPr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6284" y="6583368"/>
            <a:ext cx="7321549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57984" y="6581780"/>
            <a:ext cx="1234016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latin typeface="Arial" charset="0"/>
              </a:defRPr>
            </a:lvl1pPr>
          </a:lstStyle>
          <a:p>
            <a:pPr>
              <a:defRPr/>
            </a:pPr>
            <a:fld id="{4CCF9CD4-395F-48D8-AFF2-AEC221B8683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1653120" y="111130"/>
            <a:ext cx="847513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n-US" sz="1500" smtClean="0">
              <a:solidFill>
                <a:srgbClr val="000000"/>
              </a:solidFill>
            </a:endParaRPr>
          </a:p>
        </p:txBody>
      </p:sp>
      <p:sp>
        <p:nvSpPr>
          <p:cNvPr id="4301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32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54160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defRPr sz="165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10" name="Group 2"/>
          <p:cNvGrpSpPr>
            <a:grpSpLocks/>
          </p:cNvGrpSpPr>
          <p:nvPr/>
        </p:nvGrpSpPr>
        <p:grpSpPr bwMode="auto">
          <a:xfrm>
            <a:off x="0" y="5"/>
            <a:ext cx="12192000" cy="6615113"/>
            <a:chOff x="0" y="0"/>
            <a:chExt cx="5760" cy="4167"/>
          </a:xfrm>
        </p:grpSpPr>
        <p:pic>
          <p:nvPicPr>
            <p:cNvPr id="43011" name="Picture 3"/>
            <p:cNvPicPr>
              <a:picLocks noChangeAspect="1" noChangeArrowheads="1"/>
            </p:cNvPicPr>
            <p:nvPr userDrawn="1"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" y="3984"/>
              <a:ext cx="576" cy="1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012" name="Line 4"/>
            <p:cNvSpPr>
              <a:spLocks noChangeShapeType="1"/>
            </p:cNvSpPr>
            <p:nvPr userDrawn="1"/>
          </p:nvSpPr>
          <p:spPr bwMode="auto">
            <a:xfrm flipH="1">
              <a:off x="0" y="41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43013" name="Line 5"/>
            <p:cNvSpPr>
              <a:spLocks noChangeShapeType="1"/>
            </p:cNvSpPr>
            <p:nvPr userDrawn="1"/>
          </p:nvSpPr>
          <p:spPr bwMode="auto">
            <a:xfrm>
              <a:off x="5424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 sz="1350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43014" name="Picture 6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7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01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7868" y="6583368"/>
            <a:ext cx="397933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/>
            </a:lvl1pPr>
          </a:lstStyle>
          <a:p>
            <a:r>
              <a:rPr lang="de-DE" smtClean="0">
                <a:solidFill>
                  <a:srgbClr val="000000"/>
                </a:solidFill>
                <a:latin typeface="Arial" pitchFamily="34" charset="0"/>
              </a:rPr>
              <a:t>Nov 29th, 2013</a:t>
            </a:r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6803" y="6583368"/>
            <a:ext cx="78867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4D optimization - possible and practical</a:t>
            </a:r>
            <a:endParaRPr lang="de-DE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57984" y="6581780"/>
            <a:ext cx="1234016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/>
            </a:lvl1pPr>
          </a:lstStyle>
          <a:p>
            <a:fld id="{DEBD8B3D-BA18-4893-A62D-A86C94E64491}" type="slidenum">
              <a:rPr lang="de-DE" smtClean="0">
                <a:solidFill>
                  <a:srgbClr val="000000"/>
                </a:solidFill>
                <a:latin typeface="Arial" pitchFamily="34" charset="0"/>
              </a:rPr>
              <a:pPr/>
              <a:t>‹Nr.›</a:t>
            </a:fld>
            <a:endParaRPr lang="de-DE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1653120" y="111130"/>
            <a:ext cx="847513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20000"/>
              </a:spcBef>
            </a:pPr>
            <a:endParaRPr lang="en-US" sz="1500" smtClean="0">
              <a:solidFill>
                <a:srgbClr val="000000"/>
              </a:solidFill>
            </a:endParaRPr>
          </a:p>
        </p:txBody>
      </p:sp>
      <p:sp>
        <p:nvSpPr>
          <p:cNvPr id="4301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302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47409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har char="•"/>
        <a:defRPr sz="195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8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5"/>
            <a:ext cx="12192000" cy="6615113"/>
            <a:chOff x="0" y="0"/>
            <a:chExt cx="5760" cy="4167"/>
          </a:xfrm>
        </p:grpSpPr>
        <p:pic>
          <p:nvPicPr>
            <p:cNvPr id="1033" name="Picture 3"/>
            <p:cNvPicPr>
              <a:picLocks noChangeAspect="1" noChangeArrowheads="1"/>
            </p:cNvPicPr>
            <p:nvPr userDrawn="1"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" y="3984"/>
              <a:ext cx="576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Line 4"/>
            <p:cNvSpPr>
              <a:spLocks noChangeShapeType="1"/>
            </p:cNvSpPr>
            <p:nvPr userDrawn="1"/>
          </p:nvSpPr>
          <p:spPr bwMode="auto">
            <a:xfrm flipH="1">
              <a:off x="0" y="41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035" name="Line 5"/>
            <p:cNvSpPr>
              <a:spLocks noChangeShapeType="1"/>
            </p:cNvSpPr>
            <p:nvPr userDrawn="1"/>
          </p:nvSpPr>
          <p:spPr bwMode="auto">
            <a:xfrm>
              <a:off x="5424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35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1036" name="Picture 6"/>
            <p:cNvPicPr>
              <a:picLocks noChangeAspect="1" noChangeArrowheads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01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7868" y="6583368"/>
            <a:ext cx="397933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50">
                <a:latin typeface="Arial" charset="0"/>
              </a:defRPr>
            </a:lvl1pPr>
          </a:lstStyle>
          <a:p>
            <a:pPr>
              <a:defRPr/>
            </a:pPr>
            <a:r>
              <a:rPr lang="de-DE" smtClean="0">
                <a:solidFill>
                  <a:srgbClr val="000000"/>
                </a:solidFill>
              </a:rPr>
              <a:t>Nov 29th, 2013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301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36284" y="6583368"/>
            <a:ext cx="7321549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5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4D optimization - possible and practical</a:t>
            </a:r>
            <a:endParaRPr lang="de-DE">
              <a:solidFill>
                <a:srgbClr val="000000"/>
              </a:solidFill>
            </a:endParaRPr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957984" y="6581780"/>
            <a:ext cx="1234016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50">
                <a:latin typeface="Arial" charset="0"/>
              </a:defRPr>
            </a:lvl1pPr>
          </a:lstStyle>
          <a:p>
            <a:pPr>
              <a:defRPr/>
            </a:pPr>
            <a:fld id="{4CCF9CD4-395F-48D8-AFF2-AEC221B8683B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1653120" y="111130"/>
            <a:ext cx="847513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n-US" sz="1500" smtClean="0">
              <a:solidFill>
                <a:srgbClr val="000000"/>
              </a:solidFill>
            </a:endParaRPr>
          </a:p>
        </p:txBody>
      </p:sp>
      <p:sp>
        <p:nvSpPr>
          <p:cNvPr id="4301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32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5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4147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defRPr sz="165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defRPr sz="12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Helium as a range probe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in </a:t>
            </a:r>
            <a:r>
              <a:rPr lang="en-US" sz="3200" dirty="0"/>
              <a:t>carbon ion therapy</a:t>
            </a:r>
            <a:endParaRPr lang="de-DE" sz="32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C. Graeff, J. </a:t>
            </a:r>
            <a:r>
              <a:rPr lang="de-DE" dirty="0" err="1" smtClean="0"/>
              <a:t>Seco</a:t>
            </a:r>
            <a:r>
              <a:rPr lang="de-DE" dirty="0" smtClean="0"/>
              <a:t>, N. Saito et al</a:t>
            </a:r>
            <a:endParaRPr lang="de-DE" dirty="0"/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909" y="359407"/>
            <a:ext cx="12334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510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Integral dose </a:t>
            </a:r>
            <a:r>
              <a:rPr lang="de-DE" dirty="0" err="1" smtClean="0"/>
              <a:t>perpendicular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beam</a:t>
            </a:r>
            <a:endParaRPr lang="de-DE" dirty="0"/>
          </a:p>
        </p:txBody>
      </p:sp>
      <p:graphicFrame>
        <p:nvGraphicFramePr>
          <p:cNvPr id="4" name="Diagramm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666251"/>
              </p:ext>
            </p:extLst>
          </p:nvPr>
        </p:nvGraphicFramePr>
        <p:xfrm>
          <a:off x="1761744" y="1344169"/>
          <a:ext cx="8582605" cy="5132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014" y="338571"/>
            <a:ext cx="12334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49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 err="1"/>
              <a:t>Simulations</a:t>
            </a:r>
            <a:r>
              <a:rPr lang="de-DE" sz="2000" dirty="0"/>
              <a:t> </a:t>
            </a:r>
            <a:r>
              <a:rPr lang="de-DE" sz="2000" dirty="0" err="1"/>
              <a:t>show</a:t>
            </a:r>
            <a:r>
              <a:rPr lang="de-DE" sz="2000" dirty="0"/>
              <a:t> </a:t>
            </a:r>
            <a:r>
              <a:rPr lang="de-DE" sz="2000" dirty="0" err="1"/>
              <a:t>feasibility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b="1" dirty="0"/>
              <a:t>online </a:t>
            </a:r>
            <a:r>
              <a:rPr lang="de-DE" sz="2000" b="1" dirty="0" err="1"/>
              <a:t>portal</a:t>
            </a:r>
            <a:r>
              <a:rPr lang="de-DE" sz="2000" b="1" dirty="0"/>
              <a:t> </a:t>
            </a:r>
            <a:r>
              <a:rPr lang="de-DE" sz="2000" b="1" dirty="0" err="1"/>
              <a:t>imaging</a:t>
            </a:r>
            <a:r>
              <a:rPr lang="de-DE" sz="2000" b="1" dirty="0"/>
              <a:t> </a:t>
            </a:r>
            <a:r>
              <a:rPr lang="de-DE" sz="2000" b="1" dirty="0" err="1"/>
              <a:t>and</a:t>
            </a:r>
            <a:r>
              <a:rPr lang="de-DE" sz="2000" b="1" dirty="0"/>
              <a:t> </a:t>
            </a:r>
            <a:r>
              <a:rPr lang="de-DE" sz="2000" b="1" dirty="0" err="1"/>
              <a:t>range</a:t>
            </a:r>
            <a:r>
              <a:rPr lang="de-DE" sz="2000" b="1" dirty="0"/>
              <a:t> </a:t>
            </a:r>
            <a:r>
              <a:rPr lang="de-DE" sz="2000" b="1" dirty="0" err="1"/>
              <a:t>detection</a:t>
            </a:r>
            <a:r>
              <a:rPr lang="de-DE" sz="2000" b="1" dirty="0"/>
              <a:t>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at </a:t>
            </a:r>
            <a:r>
              <a:rPr lang="de-DE" sz="2000" dirty="0" err="1"/>
              <a:t>low</a:t>
            </a:r>
            <a:r>
              <a:rPr lang="de-DE" sz="2000" dirty="0"/>
              <a:t> additional dose (&lt;0.5% at 10 % He)</a:t>
            </a:r>
          </a:p>
          <a:p>
            <a:r>
              <a:rPr lang="de-DE" sz="2000" dirty="0"/>
              <a:t>Clinical </a:t>
            </a:r>
            <a:r>
              <a:rPr lang="de-DE" sz="2000" dirty="0" err="1"/>
              <a:t>relevance</a:t>
            </a:r>
            <a:r>
              <a:rPr lang="de-DE" sz="2000" dirty="0"/>
              <a:t>: </a:t>
            </a:r>
            <a:r>
              <a:rPr lang="de-DE" sz="2000" dirty="0" err="1"/>
              <a:t>Identify</a:t>
            </a:r>
            <a:r>
              <a:rPr lang="de-DE" sz="2000" dirty="0"/>
              <a:t> </a:t>
            </a:r>
            <a:r>
              <a:rPr lang="de-DE" sz="2000" dirty="0" err="1"/>
              <a:t>suitable</a:t>
            </a:r>
            <a:r>
              <a:rPr lang="de-DE" sz="2000" dirty="0"/>
              <a:t> </a:t>
            </a:r>
            <a:r>
              <a:rPr lang="de-DE" sz="2000" dirty="0" err="1"/>
              <a:t>patients</a:t>
            </a:r>
            <a:endParaRPr lang="de-DE" sz="2000" dirty="0"/>
          </a:p>
          <a:p>
            <a:pPr lvl="1"/>
            <a:r>
              <a:rPr lang="de-DE" sz="1700" dirty="0"/>
              <a:t>Carbon </a:t>
            </a:r>
            <a:r>
              <a:rPr lang="de-DE" sz="1700" dirty="0" err="1"/>
              <a:t>range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tumor</a:t>
            </a:r>
            <a:r>
              <a:rPr lang="de-DE" sz="1700" dirty="0"/>
              <a:t> </a:t>
            </a:r>
            <a:r>
              <a:rPr lang="de-DE" sz="1700" dirty="0" err="1"/>
              <a:t>sets</a:t>
            </a:r>
            <a:r>
              <a:rPr lang="de-DE" sz="1700" dirty="0"/>
              <a:t> </a:t>
            </a:r>
            <a:r>
              <a:rPr lang="de-DE" sz="1700" dirty="0" err="1"/>
              <a:t>energy</a:t>
            </a:r>
            <a:r>
              <a:rPr lang="de-DE" sz="1700" dirty="0"/>
              <a:t>, Helium not </a:t>
            </a:r>
            <a:r>
              <a:rPr lang="de-DE" sz="1700" dirty="0" err="1"/>
              <a:t>always</a:t>
            </a:r>
            <a:r>
              <a:rPr lang="de-DE" sz="1700" dirty="0"/>
              <a:t> </a:t>
            </a:r>
            <a:r>
              <a:rPr lang="de-DE" sz="1700" dirty="0" err="1"/>
              <a:t>exits</a:t>
            </a:r>
            <a:r>
              <a:rPr lang="de-DE" sz="1700" dirty="0"/>
              <a:t> </a:t>
            </a:r>
            <a:r>
              <a:rPr lang="de-DE" sz="1700" dirty="0" err="1"/>
              <a:t>patient</a:t>
            </a:r>
            <a:endParaRPr lang="de-DE" sz="1700" dirty="0"/>
          </a:p>
          <a:p>
            <a:pPr lvl="1"/>
            <a:endParaRPr lang="de-DE" sz="1700" dirty="0"/>
          </a:p>
          <a:p>
            <a:r>
              <a:rPr lang="de-DE" sz="2000" dirty="0"/>
              <a:t>Technical </a:t>
            </a:r>
            <a:r>
              <a:rPr lang="de-DE" sz="2000" dirty="0" err="1"/>
              <a:t>challenges</a:t>
            </a:r>
            <a:r>
              <a:rPr lang="de-DE" sz="2000" dirty="0"/>
              <a:t> </a:t>
            </a:r>
          </a:p>
          <a:p>
            <a:pPr lvl="1"/>
            <a:r>
              <a:rPr lang="de-DE" sz="1800" dirty="0"/>
              <a:t>Multiple / </a:t>
            </a:r>
            <a:r>
              <a:rPr lang="de-DE" sz="1800" dirty="0" err="1"/>
              <a:t>mixed</a:t>
            </a:r>
            <a:r>
              <a:rPr lang="de-DE" sz="1800" dirty="0"/>
              <a:t> </a:t>
            </a:r>
            <a:r>
              <a:rPr lang="de-DE" sz="1800" dirty="0" err="1"/>
              <a:t>ion</a:t>
            </a:r>
            <a:r>
              <a:rPr lang="de-DE" sz="1800" dirty="0"/>
              <a:t> </a:t>
            </a:r>
            <a:r>
              <a:rPr lang="de-DE" sz="1800" dirty="0" err="1"/>
              <a:t>sources</a:t>
            </a:r>
            <a:r>
              <a:rPr lang="de-DE" sz="1800" dirty="0"/>
              <a:t> </a:t>
            </a:r>
            <a:r>
              <a:rPr lang="de-DE" sz="1800" dirty="0" err="1"/>
              <a:t>required</a:t>
            </a:r>
            <a:endParaRPr lang="de-DE" sz="1800" dirty="0"/>
          </a:p>
          <a:p>
            <a:pPr lvl="1"/>
            <a:r>
              <a:rPr lang="de-DE" sz="1800" dirty="0" err="1"/>
              <a:t>Mass</a:t>
            </a:r>
            <a:r>
              <a:rPr lang="de-DE" sz="1800" dirty="0"/>
              <a:t>-charge </a:t>
            </a:r>
            <a:r>
              <a:rPr lang="de-DE" sz="1800" dirty="0" err="1"/>
              <a:t>ratio</a:t>
            </a:r>
            <a:r>
              <a:rPr lang="de-DE" sz="1800" dirty="0"/>
              <a:t> </a:t>
            </a:r>
            <a:r>
              <a:rPr lang="de-DE" sz="1800" dirty="0" err="1"/>
              <a:t>differs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0.6 ‰ – </a:t>
            </a:r>
            <a:r>
              <a:rPr lang="de-DE" sz="1800" dirty="0" err="1"/>
              <a:t>challenge</a:t>
            </a:r>
            <a:r>
              <a:rPr lang="de-DE" sz="1800" dirty="0"/>
              <a:t> in </a:t>
            </a:r>
            <a:r>
              <a:rPr lang="de-DE" sz="1800" dirty="0" err="1"/>
              <a:t>synchrotron</a:t>
            </a:r>
            <a:endParaRPr lang="de-DE" sz="1800" dirty="0"/>
          </a:p>
          <a:p>
            <a:pPr lvl="1"/>
            <a:r>
              <a:rPr lang="de-DE" sz="1800" dirty="0"/>
              <a:t>Technical </a:t>
            </a:r>
            <a:r>
              <a:rPr lang="de-DE" sz="1800" dirty="0" err="1"/>
              <a:t>feasibility</a:t>
            </a:r>
            <a:r>
              <a:rPr lang="de-DE" sz="1800" dirty="0"/>
              <a:t> </a:t>
            </a:r>
            <a:r>
              <a:rPr lang="de-DE" sz="1800" dirty="0" err="1"/>
              <a:t>needs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be</a:t>
            </a:r>
            <a:r>
              <a:rPr lang="de-DE" sz="1800" dirty="0"/>
              <a:t> </a:t>
            </a:r>
            <a:r>
              <a:rPr lang="de-DE" sz="1800" dirty="0" err="1"/>
              <a:t>shown</a:t>
            </a:r>
            <a:r>
              <a:rPr lang="de-DE" sz="1800"/>
              <a:t>, </a:t>
            </a:r>
            <a:r>
              <a:rPr lang="de-DE" sz="1800" smtClean="0"/>
              <a:t/>
            </a:r>
            <a:br>
              <a:rPr lang="de-DE" sz="1800" smtClean="0"/>
            </a:br>
            <a:r>
              <a:rPr lang="de-DE" sz="1800" smtClean="0"/>
              <a:t>i.e</a:t>
            </a:r>
            <a:r>
              <a:rPr lang="de-DE" sz="1800" dirty="0"/>
              <a:t>. </a:t>
            </a:r>
            <a:r>
              <a:rPr lang="de-DE" sz="1800" dirty="0" err="1"/>
              <a:t>stable</a:t>
            </a:r>
            <a:r>
              <a:rPr lang="de-DE" sz="1800" dirty="0"/>
              <a:t> </a:t>
            </a:r>
            <a:r>
              <a:rPr lang="de-DE" sz="1800" dirty="0" err="1"/>
              <a:t>injection</a:t>
            </a:r>
            <a:r>
              <a:rPr lang="de-DE" sz="1800" dirty="0"/>
              <a:t>, </a:t>
            </a:r>
            <a:r>
              <a:rPr lang="de-DE" sz="1800" dirty="0" err="1"/>
              <a:t>acceleration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extraction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mixed</a:t>
            </a:r>
            <a:r>
              <a:rPr lang="de-DE" sz="1800" dirty="0"/>
              <a:t> beam</a:t>
            </a:r>
          </a:p>
          <a:p>
            <a:pPr lvl="1"/>
            <a:r>
              <a:rPr lang="de-DE" sz="1800" dirty="0"/>
              <a:t>Experimental </a:t>
            </a:r>
            <a:r>
              <a:rPr lang="de-DE" sz="1800" dirty="0" err="1"/>
              <a:t>investigation</a:t>
            </a:r>
            <a:r>
              <a:rPr lang="de-DE" sz="1800" dirty="0"/>
              <a:t> will </a:t>
            </a:r>
            <a:r>
              <a:rPr lang="de-DE" sz="1800" dirty="0" err="1"/>
              <a:t>start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separate </a:t>
            </a:r>
            <a:r>
              <a:rPr lang="de-DE" sz="1800" dirty="0" err="1"/>
              <a:t>ion</a:t>
            </a:r>
            <a:r>
              <a:rPr lang="de-DE" sz="1800" dirty="0"/>
              <a:t> </a:t>
            </a:r>
            <a:r>
              <a:rPr lang="de-DE" sz="1800" dirty="0" err="1"/>
              <a:t>beams</a:t>
            </a:r>
            <a:r>
              <a:rPr lang="de-DE" sz="1800" dirty="0"/>
              <a:t> at GSI </a:t>
            </a:r>
            <a:r>
              <a:rPr lang="de-DE" sz="1800" dirty="0" err="1"/>
              <a:t>this</a:t>
            </a:r>
            <a:r>
              <a:rPr lang="de-DE" sz="1800" dirty="0"/>
              <a:t> fall</a:t>
            </a:r>
            <a:endParaRPr lang="de-DE" sz="1600" dirty="0"/>
          </a:p>
          <a:p>
            <a:endParaRPr lang="de-DE" dirty="0"/>
          </a:p>
        </p:txBody>
      </p:sp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014" y="338571"/>
            <a:ext cx="12334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611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Range </a:t>
            </a:r>
            <a:r>
              <a:rPr lang="de-DE" dirty="0" err="1"/>
              <a:t>uncertainty</a:t>
            </a:r>
            <a:r>
              <a:rPr lang="de-DE" dirty="0"/>
              <a:t> </a:t>
            </a:r>
            <a:r>
              <a:rPr lang="de-DE" dirty="0" smtClean="0"/>
              <a:t>- </a:t>
            </a:r>
            <a:r>
              <a:rPr lang="de-DE" dirty="0"/>
              <a:t>a </a:t>
            </a:r>
            <a:r>
              <a:rPr lang="de-DE" dirty="0" err="1"/>
              <a:t>major</a:t>
            </a:r>
            <a:r>
              <a:rPr lang="de-DE" dirty="0"/>
              <a:t> </a:t>
            </a:r>
            <a:r>
              <a:rPr lang="de-DE" dirty="0" err="1" smtClean="0"/>
              <a:t>issue</a:t>
            </a:r>
            <a:endParaRPr lang="de-DE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545977" y="2068902"/>
            <a:ext cx="4900612" cy="3581400"/>
            <a:chOff x="1296" y="1728"/>
            <a:chExt cx="3087" cy="2256"/>
          </a:xfrm>
        </p:grpSpPr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2400" y="3753"/>
              <a:ext cx="9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de-DE"/>
                <a:t>range</a:t>
              </a:r>
            </a:p>
          </p:txBody>
        </p: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296" y="1728"/>
              <a:ext cx="3087" cy="2078"/>
              <a:chOff x="1200" y="1728"/>
              <a:chExt cx="3087" cy="2078"/>
            </a:xfrm>
          </p:grpSpPr>
          <p:pic>
            <p:nvPicPr>
              <p:cNvPr id="7" name="Picture 6" descr="phot_12C_z-effekt2_transp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440" y="1728"/>
                <a:ext cx="2847" cy="20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Text Box 7"/>
              <p:cNvSpPr txBox="1">
                <a:spLocks noChangeArrowheads="1"/>
              </p:cNvSpPr>
              <p:nvPr/>
            </p:nvSpPr>
            <p:spPr bwMode="auto">
              <a:xfrm rot="-5400000">
                <a:off x="836" y="2716"/>
                <a:ext cx="96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de-DE"/>
                  <a:t>dose</a:t>
                </a:r>
              </a:p>
            </p:txBody>
          </p:sp>
          <p:sp>
            <p:nvSpPr>
              <p:cNvPr id="9" name="Text Box 8"/>
              <p:cNvSpPr txBox="1">
                <a:spLocks noChangeArrowheads="1"/>
              </p:cNvSpPr>
              <p:nvPr/>
            </p:nvSpPr>
            <p:spPr bwMode="auto">
              <a:xfrm>
                <a:off x="1488" y="2860"/>
                <a:ext cx="96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de-DE" sz="1600"/>
                  <a:t>photons</a:t>
                </a:r>
              </a:p>
            </p:txBody>
          </p:sp>
          <p:sp>
            <p:nvSpPr>
              <p:cNvPr id="10" name="Text Box 9"/>
              <p:cNvSpPr txBox="1">
                <a:spLocks noChangeArrowheads="1"/>
              </p:cNvSpPr>
              <p:nvPr/>
            </p:nvSpPr>
            <p:spPr bwMode="auto">
              <a:xfrm>
                <a:off x="3264" y="1948"/>
                <a:ext cx="96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de-DE" sz="1600" baseline="30000"/>
                  <a:t>12</a:t>
                </a:r>
                <a:r>
                  <a:rPr lang="de-DE" sz="1600"/>
                  <a:t>C</a:t>
                </a:r>
              </a:p>
            </p:txBody>
          </p:sp>
        </p:grpSp>
      </p:grpSp>
      <p:pic>
        <p:nvPicPr>
          <p:cNvPr id="11" name="Picture 11" descr="anonymous2563_ctrange_00_0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1" y="1346200"/>
            <a:ext cx="3656013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anonymous2563_ctrange_05_0-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1" y="4064000"/>
            <a:ext cx="3656013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014" y="338571"/>
            <a:ext cx="12334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111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mixed</a:t>
            </a:r>
            <a:r>
              <a:rPr lang="de-DE" dirty="0" smtClean="0"/>
              <a:t> He-C beam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Fully</a:t>
            </a:r>
            <a:r>
              <a:rPr lang="de-DE" dirty="0" smtClean="0"/>
              <a:t> </a:t>
            </a:r>
            <a:r>
              <a:rPr lang="de-DE" dirty="0" err="1" smtClean="0"/>
              <a:t>ionized</a:t>
            </a:r>
            <a:r>
              <a:rPr lang="de-DE" dirty="0" smtClean="0"/>
              <a:t> Helium </a:t>
            </a:r>
            <a:r>
              <a:rPr lang="de-DE" dirty="0" err="1" smtClean="0"/>
              <a:t>and</a:t>
            </a:r>
            <a:r>
              <a:rPr lang="de-DE" dirty="0" smtClean="0"/>
              <a:t> Carbon – (</a:t>
            </a:r>
            <a:r>
              <a:rPr lang="de-DE" dirty="0" err="1" smtClean="0"/>
              <a:t>nearly</a:t>
            </a:r>
            <a:r>
              <a:rPr lang="de-DE" dirty="0" smtClean="0"/>
              <a:t>) same </a:t>
            </a:r>
            <a:r>
              <a:rPr lang="de-DE" dirty="0" err="1" smtClean="0"/>
              <a:t>mass:charge</a:t>
            </a:r>
            <a:r>
              <a:rPr lang="de-DE" dirty="0" smtClean="0"/>
              <a:t> </a:t>
            </a:r>
            <a:r>
              <a:rPr lang="de-DE" dirty="0" err="1" smtClean="0"/>
              <a:t>ratio</a:t>
            </a:r>
            <a:endParaRPr lang="de-DE" dirty="0" smtClean="0"/>
          </a:p>
          <a:p>
            <a:r>
              <a:rPr lang="de-DE" dirty="0" smtClean="0"/>
              <a:t>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accelerated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same </a:t>
            </a:r>
            <a:r>
              <a:rPr lang="de-DE" dirty="0" err="1" smtClean="0"/>
              <a:t>velocity</a:t>
            </a:r>
            <a:r>
              <a:rPr lang="de-DE" dirty="0" smtClean="0"/>
              <a:t> -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aseline="30000" dirty="0" smtClean="0"/>
              <a:t>4</a:t>
            </a:r>
            <a:r>
              <a:rPr lang="de-DE" dirty="0" smtClean="0"/>
              <a:t>He</a:t>
            </a:r>
            <a:r>
              <a:rPr lang="de-DE" baseline="30000" dirty="0" smtClean="0"/>
              <a:t>2+</a:t>
            </a:r>
            <a:r>
              <a:rPr lang="de-DE" dirty="0" smtClean="0"/>
              <a:t> ≈ 3 x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baseline="30000" dirty="0" smtClean="0"/>
              <a:t>12</a:t>
            </a:r>
            <a:r>
              <a:rPr lang="de-DE" dirty="0" smtClean="0"/>
              <a:t>C</a:t>
            </a:r>
            <a:r>
              <a:rPr lang="de-DE" baseline="30000" dirty="0" smtClean="0"/>
              <a:t>6+</a:t>
            </a:r>
          </a:p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4" name="Diagramm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860529"/>
              </p:ext>
            </p:extLst>
          </p:nvPr>
        </p:nvGraphicFramePr>
        <p:xfrm>
          <a:off x="1463040" y="2316126"/>
          <a:ext cx="8897112" cy="4038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1993392" y="3419856"/>
            <a:ext cx="1978427" cy="4001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b="1" dirty="0" err="1" smtClean="0">
                <a:solidFill>
                  <a:schemeClr val="accent2"/>
                </a:solidFill>
              </a:rPr>
              <a:t>Stops</a:t>
            </a:r>
            <a:r>
              <a:rPr lang="de-DE" sz="2000" b="1" dirty="0" smtClean="0">
                <a:solidFill>
                  <a:schemeClr val="accent2"/>
                </a:solidFill>
              </a:rPr>
              <a:t> in </a:t>
            </a:r>
            <a:r>
              <a:rPr lang="de-DE" sz="2000" b="1" dirty="0" err="1" smtClean="0">
                <a:solidFill>
                  <a:schemeClr val="accent2"/>
                </a:solidFill>
              </a:rPr>
              <a:t>target</a:t>
            </a:r>
            <a:endParaRPr lang="de-DE" sz="2000" b="1" dirty="0" smtClean="0">
              <a:solidFill>
                <a:schemeClr val="accent2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035296" y="3381269"/>
            <a:ext cx="2249334" cy="707886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b="1" dirty="0" smtClean="0">
                <a:solidFill>
                  <a:schemeClr val="accent1"/>
                </a:solidFill>
              </a:rPr>
              <a:t>Exits </a:t>
            </a:r>
            <a:r>
              <a:rPr lang="de-DE" sz="2000" b="1" dirty="0" err="1" smtClean="0">
                <a:solidFill>
                  <a:schemeClr val="accent1"/>
                </a:solidFill>
              </a:rPr>
              <a:t>patient</a:t>
            </a:r>
            <a:r>
              <a:rPr lang="de-DE" sz="2000" b="1" dirty="0" smtClean="0">
                <a:solidFill>
                  <a:schemeClr val="accent1"/>
                </a:solidFill>
              </a:rPr>
              <a:t>,</a:t>
            </a:r>
            <a:endParaRPr lang="de-DE" sz="2000" b="1" dirty="0">
              <a:solidFill>
                <a:schemeClr val="accent1"/>
              </a:solidFill>
            </a:endParaRPr>
          </a:p>
          <a:p>
            <a:pPr algn="l"/>
            <a:r>
              <a:rPr lang="de-DE" sz="2000" b="1" dirty="0" err="1">
                <a:solidFill>
                  <a:schemeClr val="accent1"/>
                </a:solidFill>
              </a:rPr>
              <a:t>s</a:t>
            </a:r>
            <a:r>
              <a:rPr lang="de-DE" sz="2000" b="1" dirty="0" err="1" smtClean="0">
                <a:solidFill>
                  <a:schemeClr val="accent1"/>
                </a:solidFill>
              </a:rPr>
              <a:t>tops</a:t>
            </a:r>
            <a:r>
              <a:rPr lang="de-DE" sz="2000" b="1" dirty="0" smtClean="0">
                <a:solidFill>
                  <a:schemeClr val="accent1"/>
                </a:solidFill>
              </a:rPr>
              <a:t> in </a:t>
            </a:r>
            <a:r>
              <a:rPr lang="de-DE" sz="2000" b="1" dirty="0" err="1" smtClean="0">
                <a:solidFill>
                  <a:schemeClr val="accent1"/>
                </a:solidFill>
              </a:rPr>
              <a:t>detector</a:t>
            </a:r>
            <a:endParaRPr lang="de-DE" sz="2000" b="1" dirty="0" smtClean="0">
              <a:solidFill>
                <a:schemeClr val="accent1"/>
              </a:solidFill>
            </a:endParaRPr>
          </a:p>
        </p:txBody>
      </p:sp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014" y="338571"/>
            <a:ext cx="12334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1308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Monte Carlo: Carbon </a:t>
            </a:r>
            <a:r>
              <a:rPr lang="de-DE" dirty="0" err="1" smtClean="0"/>
              <a:t>fragments</a:t>
            </a:r>
            <a:r>
              <a:rPr lang="de-DE" dirty="0" smtClean="0"/>
              <a:t> vs. </a:t>
            </a:r>
            <a:r>
              <a:rPr lang="de-DE" dirty="0" err="1" smtClean="0"/>
              <a:t>primary</a:t>
            </a:r>
            <a:r>
              <a:rPr lang="de-DE" dirty="0" smtClean="0"/>
              <a:t> Helium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sz="2000" dirty="0"/>
              <a:t>Simple </a:t>
            </a:r>
            <a:r>
              <a:rPr lang="de-DE" sz="2000" dirty="0" err="1"/>
              <a:t>test</a:t>
            </a:r>
            <a:r>
              <a:rPr lang="de-DE" sz="2000" dirty="0"/>
              <a:t> </a:t>
            </a:r>
            <a:r>
              <a:rPr lang="de-DE" sz="2000" dirty="0" err="1"/>
              <a:t>setup</a:t>
            </a:r>
            <a:r>
              <a:rPr lang="de-DE" sz="2000" dirty="0"/>
              <a:t>: parallel </a:t>
            </a:r>
            <a:r>
              <a:rPr lang="de-DE" sz="2000" dirty="0" err="1"/>
              <a:t>plates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soft </a:t>
            </a:r>
            <a:r>
              <a:rPr lang="de-DE" sz="2000" dirty="0" err="1"/>
              <a:t>tissue</a:t>
            </a:r>
            <a:r>
              <a:rPr lang="de-DE" sz="2000" dirty="0"/>
              <a:t>, </a:t>
            </a:r>
            <a:r>
              <a:rPr lang="de-DE" sz="2000" dirty="0" err="1"/>
              <a:t>lung</a:t>
            </a:r>
            <a:r>
              <a:rPr lang="de-DE" sz="2000" dirty="0"/>
              <a:t>,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tumor</a:t>
            </a:r>
            <a:endParaRPr lang="de-DE" sz="2000" dirty="0"/>
          </a:p>
          <a:p>
            <a:r>
              <a:rPr lang="de-DE" sz="2000" dirty="0"/>
              <a:t>Residual </a:t>
            </a:r>
            <a:r>
              <a:rPr lang="de-DE" sz="2000" dirty="0" err="1"/>
              <a:t>range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all </a:t>
            </a:r>
            <a:r>
              <a:rPr lang="de-DE" sz="2000" dirty="0" err="1"/>
              <a:t>particles</a:t>
            </a:r>
            <a:r>
              <a:rPr lang="de-DE" sz="2000" dirty="0"/>
              <a:t> </a:t>
            </a:r>
            <a:r>
              <a:rPr lang="de-DE" sz="2000" dirty="0" err="1"/>
              <a:t>exiting</a:t>
            </a:r>
            <a:r>
              <a:rPr lang="de-DE" sz="2000" dirty="0"/>
              <a:t> distal </a:t>
            </a:r>
            <a:r>
              <a:rPr lang="de-DE" sz="2000" dirty="0" err="1"/>
              <a:t>phantom</a:t>
            </a:r>
            <a:r>
              <a:rPr lang="de-DE" sz="2000" dirty="0"/>
              <a:t> plane </a:t>
            </a:r>
            <a:r>
              <a:rPr lang="de-DE" sz="2000" dirty="0" err="1"/>
              <a:t>recorded</a:t>
            </a:r>
            <a:r>
              <a:rPr lang="de-DE" sz="2000" dirty="0"/>
              <a:t> </a:t>
            </a:r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endParaRPr lang="de-DE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sz="2000" dirty="0"/>
              <a:t>Helium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separated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Carbon </a:t>
            </a:r>
            <a:r>
              <a:rPr lang="de-DE" sz="2000" dirty="0" err="1"/>
              <a:t>fragment</a:t>
            </a:r>
            <a:r>
              <a:rPr lang="de-DE" sz="2000" dirty="0"/>
              <a:t> </a:t>
            </a:r>
            <a:r>
              <a:rPr lang="de-DE" sz="2000" dirty="0" err="1"/>
              <a:t>tail</a:t>
            </a:r>
            <a:endParaRPr lang="de-DE" sz="2000" dirty="0"/>
          </a:p>
        </p:txBody>
      </p:sp>
      <p:grpSp>
        <p:nvGrpSpPr>
          <p:cNvPr id="15" name="Gruppieren 14"/>
          <p:cNvGrpSpPr/>
          <p:nvPr/>
        </p:nvGrpSpPr>
        <p:grpSpPr>
          <a:xfrm>
            <a:off x="1362202" y="2349601"/>
            <a:ext cx="3651250" cy="3340100"/>
            <a:chOff x="793750" y="2470150"/>
            <a:chExt cx="4038600" cy="3568700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2"/>
            <a:srcRect t="-1" r="11015" b="870"/>
            <a:stretch/>
          </p:blipFill>
          <p:spPr>
            <a:xfrm>
              <a:off x="845893" y="2470150"/>
              <a:ext cx="3986457" cy="3568700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793750" y="2470150"/>
              <a:ext cx="1353200" cy="394609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>
                  <a:solidFill>
                    <a:schemeClr val="bg1"/>
                  </a:solidFill>
                </a:rPr>
                <a:t>soft </a:t>
              </a:r>
              <a:r>
                <a:rPr lang="de-DE" dirty="0" err="1">
                  <a:solidFill>
                    <a:schemeClr val="bg1"/>
                  </a:solidFill>
                </a:rPr>
                <a:t>tissue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6" name="Textfeld 5"/>
            <p:cNvSpPr txBox="1"/>
            <p:nvPr/>
          </p:nvSpPr>
          <p:spPr>
            <a:xfrm>
              <a:off x="3305070" y="5391150"/>
              <a:ext cx="1353200" cy="394609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>
                  <a:solidFill>
                    <a:schemeClr val="bg1"/>
                  </a:solidFill>
                </a:rPr>
                <a:t>soft </a:t>
              </a:r>
              <a:r>
                <a:rPr lang="de-DE" dirty="0" err="1">
                  <a:solidFill>
                    <a:schemeClr val="bg1"/>
                  </a:solidFill>
                </a:rPr>
                <a:t>tissue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sp>
          <p:nvSpPr>
            <p:cNvPr id="7" name="Textfeld 6"/>
            <p:cNvSpPr txBox="1"/>
            <p:nvPr/>
          </p:nvSpPr>
          <p:spPr>
            <a:xfrm>
              <a:off x="1552470" y="3858947"/>
              <a:ext cx="856743" cy="394609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 err="1">
                  <a:solidFill>
                    <a:srgbClr val="FFFF00"/>
                  </a:solidFill>
                </a:rPr>
                <a:t>tumor</a:t>
              </a:r>
              <a:endParaRPr lang="de-DE" dirty="0">
                <a:solidFill>
                  <a:srgbClr val="FFFF00"/>
                </a:solidFill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923054" y="4737698"/>
              <a:ext cx="686529" cy="394609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 err="1">
                  <a:solidFill>
                    <a:schemeClr val="bg1"/>
                  </a:solidFill>
                </a:rPr>
                <a:t>lung</a:t>
              </a:r>
              <a:endParaRPr lang="de-DE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Gerader Verbinder 9"/>
            <p:cNvCxnSpPr/>
            <p:nvPr/>
          </p:nvCxnSpPr>
          <p:spPr>
            <a:xfrm>
              <a:off x="1333500" y="2839482"/>
              <a:ext cx="311150" cy="170418"/>
            </a:xfrm>
            <a:prstGeom prst="line">
              <a:avLst/>
            </a:prstGeom>
            <a:ln w="19050">
              <a:solidFill>
                <a:schemeClr val="bg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/>
            <p:cNvCxnSpPr/>
            <p:nvPr/>
          </p:nvCxnSpPr>
          <p:spPr>
            <a:xfrm>
              <a:off x="3032020" y="5434909"/>
              <a:ext cx="311150" cy="170418"/>
            </a:xfrm>
            <a:prstGeom prst="line">
              <a:avLst/>
            </a:prstGeom>
            <a:ln w="19050">
              <a:solidFill>
                <a:schemeClr val="bg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/>
            <p:cNvCxnSpPr/>
            <p:nvPr/>
          </p:nvCxnSpPr>
          <p:spPr>
            <a:xfrm>
              <a:off x="2254250" y="4114800"/>
              <a:ext cx="425450" cy="25400"/>
            </a:xfrm>
            <a:prstGeom prst="line">
              <a:avLst/>
            </a:prstGeom>
            <a:ln w="19050">
              <a:solidFill>
                <a:srgbClr val="FFFF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Grafik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6496" y="2218768"/>
            <a:ext cx="4878011" cy="360000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632722" y="5440292"/>
            <a:ext cx="3454792" cy="369332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smtClean="0"/>
              <a:t>Residual </a:t>
            </a:r>
            <a:r>
              <a:rPr lang="de-DE" dirty="0" err="1" smtClean="0"/>
              <a:t>range</a:t>
            </a:r>
            <a:r>
              <a:rPr lang="de-DE" dirty="0" smtClean="0"/>
              <a:t> </a:t>
            </a:r>
            <a:r>
              <a:rPr lang="de-DE" dirty="0" err="1" smtClean="0"/>
              <a:t>behind</a:t>
            </a:r>
            <a:r>
              <a:rPr lang="de-DE" dirty="0" smtClean="0"/>
              <a:t> </a:t>
            </a:r>
            <a:r>
              <a:rPr lang="de-DE" dirty="0" err="1" smtClean="0"/>
              <a:t>phantom</a:t>
            </a:r>
            <a:endParaRPr lang="de-DE" dirty="0" smtClean="0"/>
          </a:p>
        </p:txBody>
      </p:sp>
      <p:pic>
        <p:nvPicPr>
          <p:cNvPr id="17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014" y="338571"/>
            <a:ext cx="12334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997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Feasibility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: a </a:t>
            </a:r>
            <a:r>
              <a:rPr lang="de-DE" dirty="0" err="1" smtClean="0"/>
              <a:t>patient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sz="2400" dirty="0"/>
                  <a:t>RBE-</a:t>
                </a:r>
                <a:r>
                  <a:rPr lang="de-DE" sz="2400" dirty="0" err="1"/>
                  <a:t>weighted</a:t>
                </a:r>
                <a:r>
                  <a:rPr lang="de-DE" sz="2400" dirty="0"/>
                  <a:t> </a:t>
                </a:r>
                <a:r>
                  <a:rPr lang="de-DE" sz="2400" dirty="0" err="1"/>
                  <a:t>doses</a:t>
                </a:r>
                <a:r>
                  <a:rPr lang="de-DE" sz="2400" dirty="0"/>
                  <a:t> &amp; </a:t>
                </a:r>
                <a:r>
                  <a:rPr lang="de-DE" sz="2400" dirty="0" err="1"/>
                  <a:t>optimization</a:t>
                </a:r>
                <a:r>
                  <a:rPr lang="de-DE" sz="2400" dirty="0"/>
                  <a:t> </a:t>
                </a:r>
                <a:r>
                  <a:rPr lang="de-DE" sz="2400" dirty="0" err="1"/>
                  <a:t>of</a:t>
                </a:r>
                <a:r>
                  <a:rPr lang="de-DE" sz="2400" dirty="0"/>
                  <a:t> </a:t>
                </a:r>
                <a:r>
                  <a:rPr lang="de-DE" sz="2400" dirty="0" err="1"/>
                  <a:t>mixed</a:t>
                </a:r>
                <a:r>
                  <a:rPr lang="de-DE" sz="2400" dirty="0"/>
                  <a:t> beam </a:t>
                </a:r>
                <a:r>
                  <a:rPr lang="de-DE" sz="2400" dirty="0" err="1"/>
                  <a:t>using</a:t>
                </a:r>
                <a:r>
                  <a:rPr lang="de-DE" sz="2400" dirty="0"/>
                  <a:t> LEM IV</a:t>
                </a:r>
              </a:p>
              <a:p>
                <a:r>
                  <a:rPr lang="de-DE" sz="2400" dirty="0"/>
                  <a:t>Plan </a:t>
                </a:r>
                <a:r>
                  <a:rPr lang="de-DE" sz="2400" dirty="0" err="1"/>
                  <a:t>setup</a:t>
                </a:r>
                <a:r>
                  <a:rPr lang="de-DE" sz="2400" dirty="0"/>
                  <a:t> &amp; </a:t>
                </a:r>
                <a:r>
                  <a:rPr lang="de-DE" sz="2400" dirty="0" err="1"/>
                  <a:t>optimization</a:t>
                </a:r>
                <a:r>
                  <a:rPr lang="de-DE" sz="2400" dirty="0"/>
                  <a:t> </a:t>
                </a:r>
                <a:r>
                  <a:rPr lang="de-DE" sz="2400" dirty="0" err="1"/>
                  <a:t>steered</a:t>
                </a:r>
                <a:r>
                  <a:rPr lang="de-DE" sz="2400" dirty="0"/>
                  <a:t> </a:t>
                </a:r>
                <a:r>
                  <a:rPr lang="de-DE" sz="2400" dirty="0" err="1"/>
                  <a:t>by</a:t>
                </a:r>
                <a:r>
                  <a:rPr lang="de-DE" sz="2400" dirty="0"/>
                  <a:t> </a:t>
                </a:r>
                <a:r>
                  <a:rPr lang="de-DE" sz="2400" dirty="0" err="1"/>
                  <a:t>carbon</a:t>
                </a:r>
                <a:r>
                  <a:rPr lang="de-DE" sz="2400" dirty="0"/>
                  <a:t> </a:t>
                </a:r>
                <a:r>
                  <a:rPr lang="de-DE" sz="2400" dirty="0" err="1"/>
                  <a:t>therapy</a:t>
                </a:r>
                <a:endParaRPr lang="de-DE" sz="2400" dirty="0"/>
              </a:p>
              <a:p>
                <a:pPr lvl="1"/>
                <a:r>
                  <a:rPr lang="de-DE" sz="1800" dirty="0"/>
                  <a:t>Helium dose </a:t>
                </a:r>
                <a:r>
                  <a:rPr lang="de-DE" sz="1800" dirty="0" err="1"/>
                  <a:t>considered</a:t>
                </a:r>
                <a:endParaRPr lang="de-DE" sz="1800" dirty="0"/>
              </a:p>
              <a:p>
                <a:pPr lvl="1"/>
                <a:r>
                  <a:rPr lang="de-DE" sz="1800" dirty="0"/>
                  <a:t>… but </a:t>
                </a:r>
                <a:r>
                  <a:rPr lang="de-DE" sz="1800" dirty="0" err="1"/>
                  <a:t>assigned</a:t>
                </a:r>
                <a:r>
                  <a:rPr lang="de-DE" sz="1800" dirty="0"/>
                  <a:t> </a:t>
                </a:r>
                <a:r>
                  <a:rPr lang="de-DE" sz="1800" dirty="0" err="1"/>
                  <a:t>fixed</a:t>
                </a:r>
                <a:r>
                  <a:rPr lang="de-DE" sz="1800" dirty="0"/>
                  <a:t> </a:t>
                </a:r>
                <a:r>
                  <a:rPr lang="de-DE" sz="1800" dirty="0" err="1"/>
                  <a:t>portion</a:t>
                </a:r>
                <a:r>
                  <a:rPr lang="de-DE" sz="1800" dirty="0"/>
                  <a:t> </a:t>
                </a:r>
                <a:r>
                  <a:rPr lang="de-DE" sz="1800" dirty="0" err="1"/>
                  <a:t>of</a:t>
                </a:r>
                <a:r>
                  <a:rPr lang="de-DE" sz="1800" dirty="0"/>
                  <a:t> </a:t>
                </a:r>
                <a:r>
                  <a:rPr lang="de-DE" sz="1800" dirty="0" err="1"/>
                  <a:t>spot</a:t>
                </a:r>
                <a:r>
                  <a:rPr lang="de-DE" sz="1800" dirty="0"/>
                  <a:t> </a:t>
                </a:r>
                <a:r>
                  <a:rPr lang="de-DE" sz="1800" dirty="0" err="1"/>
                  <a:t>weight</a:t>
                </a:r>
                <a:r>
                  <a:rPr lang="de-DE" sz="1800" dirty="0"/>
                  <a:t> </a:t>
                </a:r>
                <a14:m>
                  <m:oMath xmlns:m="http://schemas.openxmlformats.org/officeDocument/2006/math">
                    <m:r>
                      <a:rPr lang="de-DE" sz="1800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de-DE" sz="1800" dirty="0"/>
                  <a:t> in </a:t>
                </a:r>
                <a:r>
                  <a:rPr lang="de-DE" sz="1800" dirty="0" err="1"/>
                  <a:t>each</a:t>
                </a:r>
                <a:r>
                  <a:rPr lang="de-DE" sz="1800" dirty="0"/>
                  <a:t> </a:t>
                </a:r>
                <a:r>
                  <a:rPr lang="de-DE" sz="1800" dirty="0" err="1"/>
                  <a:t>iteration</a:t>
                </a:r>
                <a:r>
                  <a:rPr lang="de-DE" sz="1800" dirty="0"/>
                  <a:t> </a:t>
                </a:r>
                <a14:m>
                  <m:oMath xmlns:m="http://schemas.openxmlformats.org/officeDocument/2006/math">
                    <m:r>
                      <a:rPr lang="de-DE" sz="1800" i="1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de-DE" sz="1800" dirty="0"/>
              </a:p>
              <a:p>
                <a:endParaRPr lang="de-DE" sz="24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𝑅𝐵𝐸</m:t>
                          </m:r>
                        </m:sub>
                      </m:sSub>
                      <m:r>
                        <a:rPr lang="de-DE" sz="24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𝑎𝑏𝑠𝑜𝑟𝑏𝑒𝑑</m:t>
                              </m:r>
                            </m:sub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𝐻𝑒</m:t>
                              </m:r>
                            </m:sup>
                          </m:sSubSup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de-DE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𝑎𝑏𝑠𝑜𝑟𝑏𝑒𝑑</m:t>
                              </m:r>
                            </m:sub>
                            <m:sup>
                              <m:r>
                                <a:rPr lang="de-DE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p>
                          </m:sSubSup>
                        </m:e>
                      </m:d>
                      <m:r>
                        <a:rPr lang="de-DE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𝑅𝐵𝐸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𝐻𝑒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 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de-DE" sz="2400" dirty="0"/>
              </a:p>
              <a:p>
                <a:pPr marL="0" indent="0">
                  <a:buNone/>
                </a:pPr>
                <a:endParaRPr lang="de-DE" sz="16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+1,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𝐻𝑒</m:t>
                          </m:r>
                        </m:sub>
                      </m:sSub>
                      <m:r>
                        <a:rPr lang="de-DE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lang="de-DE" sz="2400" dirty="0"/>
              </a:p>
              <a:p>
                <a:endParaRPr lang="de-DE" sz="2400" dirty="0"/>
              </a:p>
              <a:p>
                <a:r>
                  <a:rPr lang="de-DE" sz="2400" dirty="0"/>
                  <a:t>Single AP </a:t>
                </a:r>
                <a:r>
                  <a:rPr lang="de-DE" sz="2400" dirty="0" err="1"/>
                  <a:t>field</a:t>
                </a:r>
                <a:r>
                  <a:rPr lang="de-DE" sz="2400" dirty="0"/>
                  <a:t>: 2 Gy(RBE), </a:t>
                </a:r>
                <a:r>
                  <a:rPr lang="de-DE" sz="2400" dirty="0" err="1"/>
                  <a:t>no</a:t>
                </a:r>
                <a:r>
                  <a:rPr lang="de-DE" sz="2400" dirty="0"/>
                  <a:t> OARs </a:t>
                </a:r>
                <a:r>
                  <a:rPr lang="de-DE" sz="2400" dirty="0" err="1"/>
                  <a:t>considered</a:t>
                </a:r>
                <a:r>
                  <a:rPr lang="de-DE" sz="2400" dirty="0"/>
                  <a:t>, </a:t>
                </a:r>
                <a14:m>
                  <m:oMath xmlns:m="http://schemas.openxmlformats.org/officeDocument/2006/math">
                    <m:r>
                      <a:rPr lang="de-DE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de-DE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=10%</m:t>
                    </m:r>
                  </m:oMath>
                </a14:m>
                <a:endParaRPr lang="de-DE" sz="2400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23" t="-87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014" y="338571"/>
            <a:ext cx="12334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1232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Image-</a:t>
            </a:r>
            <a:r>
              <a:rPr lang="de-DE" dirty="0" err="1"/>
              <a:t>guided</a:t>
            </a:r>
            <a:r>
              <a:rPr lang="de-DE" dirty="0"/>
              <a:t>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therapy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8665465" y="2935224"/>
            <a:ext cx="1864613" cy="92333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Beam‘ </a:t>
            </a:r>
            <a:r>
              <a:rPr lang="de-DE" dirty="0" err="1"/>
              <a:t>eye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</a:p>
          <a:p>
            <a:pPr algn="l"/>
            <a:r>
              <a:rPr lang="de-DE" dirty="0"/>
              <a:t>dose </a:t>
            </a:r>
            <a:r>
              <a:rPr lang="de-DE" dirty="0" err="1"/>
              <a:t>profile</a:t>
            </a:r>
            <a:endParaRPr lang="de-DE" dirty="0"/>
          </a:p>
          <a:p>
            <a:pPr algn="l"/>
            <a:r>
              <a:rPr lang="de-DE" dirty="0"/>
              <a:t>(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slide</a:t>
            </a:r>
            <a:r>
              <a:rPr lang="de-DE" dirty="0"/>
              <a:t>)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028" y="1450975"/>
            <a:ext cx="4903788" cy="4903788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3497676" y="5221224"/>
            <a:ext cx="4918139" cy="1133539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028" y="1450975"/>
            <a:ext cx="5080633" cy="4903788"/>
          </a:xfrm>
        </p:spPr>
      </p:pic>
      <p:cxnSp>
        <p:nvCxnSpPr>
          <p:cNvPr id="5" name="Gerader Verbinder 4"/>
          <p:cNvCxnSpPr/>
          <p:nvPr/>
        </p:nvCxnSpPr>
        <p:spPr>
          <a:xfrm>
            <a:off x="6406896" y="1207008"/>
            <a:ext cx="0" cy="53035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014" y="338571"/>
            <a:ext cx="12334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508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Dose </a:t>
            </a:r>
            <a:r>
              <a:rPr lang="de-DE" dirty="0" err="1" smtClean="0"/>
              <a:t>profile</a:t>
            </a:r>
            <a:r>
              <a:rPr lang="de-DE" dirty="0" smtClean="0"/>
              <a:t> </a:t>
            </a:r>
            <a:r>
              <a:rPr lang="de-DE" dirty="0" err="1" smtClean="0"/>
              <a:t>along</a:t>
            </a:r>
            <a:r>
              <a:rPr lang="de-DE" dirty="0" smtClean="0"/>
              <a:t> </a:t>
            </a:r>
            <a:r>
              <a:rPr lang="de-DE" dirty="0" err="1" smtClean="0"/>
              <a:t>central</a:t>
            </a:r>
            <a:r>
              <a:rPr lang="de-DE" dirty="0" smtClean="0"/>
              <a:t> beam </a:t>
            </a:r>
            <a:r>
              <a:rPr lang="de-DE" dirty="0" err="1" smtClean="0"/>
              <a:t>axis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359" y="1450975"/>
            <a:ext cx="7053971" cy="4903788"/>
          </a:xfrm>
        </p:spPr>
      </p:pic>
      <p:sp>
        <p:nvSpPr>
          <p:cNvPr id="5" name="Rechteck 4"/>
          <p:cNvSpPr/>
          <p:nvPr/>
        </p:nvSpPr>
        <p:spPr>
          <a:xfrm>
            <a:off x="1636229" y="5216780"/>
            <a:ext cx="150393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log-</a:t>
            </a:r>
            <a:r>
              <a:rPr lang="de-DE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scale</a:t>
            </a:r>
            <a:r>
              <a:rPr lang="de-DE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!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5812537" y="6135307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Range [mm</a:t>
            </a:r>
            <a:r>
              <a:rPr lang="de-DE" baseline="-25000" dirty="0"/>
              <a:t>H2O</a:t>
            </a:r>
            <a:r>
              <a:rPr lang="de-DE" dirty="0"/>
              <a:t>]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3989833" y="5207635"/>
            <a:ext cx="902811" cy="369332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Patient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7105552" y="5207635"/>
            <a:ext cx="1659429" cy="369332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err="1"/>
              <a:t>Detector</a:t>
            </a:r>
            <a:r>
              <a:rPr lang="de-DE" dirty="0"/>
              <a:t> block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435234" y="5207635"/>
            <a:ext cx="466794" cy="369332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Air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15754" y="4374410"/>
            <a:ext cx="2405131" cy="70788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2000" dirty="0" smtClean="0"/>
              <a:t>Helium dose ~ 0.5%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target</a:t>
            </a:r>
            <a:r>
              <a:rPr lang="de-DE" sz="2000" dirty="0" smtClean="0"/>
              <a:t> dose</a:t>
            </a:r>
          </a:p>
        </p:txBody>
      </p:sp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014" y="338571"/>
            <a:ext cx="12334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768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Preliminary</a:t>
            </a:r>
            <a:r>
              <a:rPr lang="de-DE" dirty="0" smtClean="0"/>
              <a:t>: Range </a:t>
            </a: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motion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de-DE" sz="2000" dirty="0"/>
              <a:t>Time-</a:t>
            </a:r>
            <a:r>
              <a:rPr lang="de-DE" sz="2000" dirty="0" err="1"/>
              <a:t>resolved</a:t>
            </a:r>
            <a:r>
              <a:rPr lang="de-DE" sz="2000" dirty="0"/>
              <a:t> </a:t>
            </a:r>
            <a:r>
              <a:rPr lang="de-DE" sz="2000" dirty="0" err="1"/>
              <a:t>simulation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same plan </a:t>
            </a:r>
            <a:r>
              <a:rPr lang="de-DE" sz="2000" dirty="0" err="1"/>
              <a:t>as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static</a:t>
            </a:r>
            <a:r>
              <a:rPr lang="de-DE" sz="2000" dirty="0"/>
              <a:t> </a:t>
            </a:r>
            <a:r>
              <a:rPr lang="de-DE" sz="2000" dirty="0" err="1"/>
              <a:t>test</a:t>
            </a:r>
            <a:endParaRPr lang="de-DE" sz="2000" dirty="0"/>
          </a:p>
          <a:p>
            <a:r>
              <a:rPr lang="de-DE" sz="2000" dirty="0"/>
              <a:t>Dose </a:t>
            </a:r>
            <a:r>
              <a:rPr lang="de-DE" sz="2000" dirty="0" err="1"/>
              <a:t>calculated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motion</a:t>
            </a:r>
            <a:r>
              <a:rPr lang="de-DE" sz="2000" dirty="0"/>
              <a:t> </a:t>
            </a:r>
            <a:r>
              <a:rPr lang="de-DE" sz="2000" dirty="0" err="1"/>
              <a:t>phase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400 </a:t>
            </a:r>
            <a:r>
              <a:rPr lang="de-DE" sz="2000" dirty="0" err="1"/>
              <a:t>ms</a:t>
            </a:r>
            <a:endParaRPr lang="de-DE" sz="2000" dirty="0"/>
          </a:p>
          <a:p>
            <a:pPr lvl="1"/>
            <a:r>
              <a:rPr lang="de-DE" sz="1600" dirty="0"/>
              <a:t>Plan </a:t>
            </a:r>
            <a:r>
              <a:rPr lang="de-DE" sz="1600" dirty="0" err="1"/>
              <a:t>simulated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GSI Cave M: 26 IES in 56 </a:t>
            </a:r>
            <a:r>
              <a:rPr lang="de-DE" sz="1600" dirty="0" err="1"/>
              <a:t>spills</a:t>
            </a:r>
            <a:endParaRPr lang="de-DE" sz="1600" dirty="0"/>
          </a:p>
          <a:p>
            <a:pPr lvl="1"/>
            <a:r>
              <a:rPr lang="de-DE" sz="1600" dirty="0" err="1"/>
              <a:t>single</a:t>
            </a:r>
            <a:r>
              <a:rPr lang="de-DE" sz="1600" dirty="0"/>
              <a:t> </a:t>
            </a:r>
            <a:r>
              <a:rPr lang="de-DE" sz="1600" dirty="0" err="1"/>
              <a:t>breathing</a:t>
            </a:r>
            <a:r>
              <a:rPr lang="de-DE" sz="1600" dirty="0"/>
              <a:t> </a:t>
            </a:r>
            <a:r>
              <a:rPr lang="de-DE" sz="1600" dirty="0" err="1"/>
              <a:t>trajectory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4 sec </a:t>
            </a:r>
            <a:r>
              <a:rPr lang="de-DE" sz="1600" dirty="0" err="1"/>
              <a:t>period</a:t>
            </a:r>
            <a:endParaRPr lang="de-DE" sz="1600" dirty="0"/>
          </a:p>
          <a:p>
            <a:pPr lvl="1"/>
            <a:r>
              <a:rPr lang="de-DE" sz="1600" dirty="0"/>
              <a:t>Dose </a:t>
            </a:r>
            <a:r>
              <a:rPr lang="de-DE" sz="1600" dirty="0" err="1"/>
              <a:t>calculated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each</a:t>
            </a:r>
            <a:r>
              <a:rPr lang="de-DE" sz="1600" dirty="0"/>
              <a:t> </a:t>
            </a:r>
            <a:r>
              <a:rPr lang="de-DE" sz="1600" dirty="0" err="1"/>
              <a:t>consecutive</a:t>
            </a:r>
            <a:r>
              <a:rPr lang="de-DE" sz="1600" dirty="0"/>
              <a:t> </a:t>
            </a:r>
            <a:r>
              <a:rPr lang="de-DE" sz="1600" dirty="0" err="1"/>
              <a:t>motion</a:t>
            </a:r>
            <a:r>
              <a:rPr lang="de-DE" sz="1600" dirty="0"/>
              <a:t> </a:t>
            </a:r>
            <a:r>
              <a:rPr lang="de-DE" sz="1600" dirty="0" err="1"/>
              <a:t>phase</a:t>
            </a:r>
            <a:endParaRPr lang="de-DE" sz="1600" dirty="0"/>
          </a:p>
          <a:p>
            <a:pPr lvl="1"/>
            <a:endParaRPr lang="de-DE" sz="1600" dirty="0"/>
          </a:p>
          <a:p>
            <a:r>
              <a:rPr lang="de-DE" sz="2000" dirty="0" err="1"/>
              <a:t>Mimicking</a:t>
            </a:r>
            <a:r>
              <a:rPr lang="de-DE" sz="2000" dirty="0"/>
              <a:t> an </a:t>
            </a:r>
            <a:r>
              <a:rPr lang="de-DE" sz="2000" dirty="0" smtClean="0"/>
              <a:t>IC / </a:t>
            </a:r>
            <a:r>
              <a:rPr lang="de-DE" sz="2000" dirty="0" err="1" smtClean="0"/>
              <a:t>scintillator</a:t>
            </a:r>
            <a:r>
              <a:rPr lang="de-DE" sz="2000" dirty="0" smtClean="0"/>
              <a:t> </a:t>
            </a:r>
            <a:r>
              <a:rPr lang="de-DE" sz="2000" dirty="0" err="1"/>
              <a:t>stack</a:t>
            </a:r>
            <a:r>
              <a:rPr lang="de-DE" sz="2000" dirty="0"/>
              <a:t>:</a:t>
            </a:r>
            <a:br>
              <a:rPr lang="de-DE" sz="2000" dirty="0"/>
            </a:br>
            <a:r>
              <a:rPr lang="de-DE" sz="2000" dirty="0"/>
              <a:t>Dose </a:t>
            </a:r>
            <a:r>
              <a:rPr lang="de-DE" sz="2000" dirty="0" err="1"/>
              <a:t>integrated</a:t>
            </a:r>
            <a:r>
              <a:rPr lang="de-DE" sz="2000" dirty="0"/>
              <a:t> on </a:t>
            </a:r>
            <a:r>
              <a:rPr lang="de-DE" sz="2000" dirty="0" err="1"/>
              <a:t>each</a:t>
            </a:r>
            <a:r>
              <a:rPr lang="de-DE" sz="2000" dirty="0"/>
              <a:t> CT plane </a:t>
            </a:r>
            <a:r>
              <a:rPr lang="de-DE" sz="2000" dirty="0" err="1"/>
              <a:t>perpendicular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beam</a:t>
            </a:r>
          </a:p>
          <a:p>
            <a:r>
              <a:rPr lang="de-DE" sz="2000" dirty="0" err="1"/>
              <a:t>Quantification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range</a:t>
            </a:r>
            <a:r>
              <a:rPr lang="de-DE" sz="2000" dirty="0"/>
              <a:t> </a:t>
            </a:r>
            <a:r>
              <a:rPr lang="de-DE" sz="2000" dirty="0" err="1"/>
              <a:t>ongoing</a:t>
            </a:r>
            <a:r>
              <a:rPr lang="de-DE" sz="2000" dirty="0"/>
              <a:t> – </a:t>
            </a:r>
            <a:br>
              <a:rPr lang="de-DE" sz="2000" dirty="0"/>
            </a:br>
            <a:r>
              <a:rPr lang="de-DE" sz="2000" dirty="0"/>
              <a:t>qualitative </a:t>
            </a:r>
            <a:r>
              <a:rPr lang="de-DE" sz="2000" dirty="0" err="1"/>
              <a:t>impression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consecutive</a:t>
            </a:r>
            <a:r>
              <a:rPr lang="de-DE" sz="2000" dirty="0"/>
              <a:t> </a:t>
            </a:r>
            <a:r>
              <a:rPr lang="de-DE" sz="2000" dirty="0" err="1"/>
              <a:t>motion</a:t>
            </a:r>
            <a:r>
              <a:rPr lang="de-DE" sz="2000" dirty="0"/>
              <a:t> </a:t>
            </a:r>
            <a:r>
              <a:rPr lang="de-DE" sz="2000" dirty="0" err="1"/>
              <a:t>phases</a:t>
            </a:r>
            <a:r>
              <a:rPr lang="de-DE" sz="2000" dirty="0"/>
              <a:t>, </a:t>
            </a:r>
            <a:r>
              <a:rPr lang="de-DE" sz="2000" dirty="0" err="1"/>
              <a:t>single</a:t>
            </a:r>
            <a:r>
              <a:rPr lang="de-DE" sz="2000" dirty="0"/>
              <a:t> </a:t>
            </a:r>
            <a:r>
              <a:rPr lang="de-DE" sz="2000" dirty="0" err="1"/>
              <a:t>energy</a:t>
            </a:r>
            <a:endParaRPr lang="de-DE" sz="2000" dirty="0"/>
          </a:p>
          <a:p>
            <a:endParaRPr lang="de-DE" sz="2000" dirty="0"/>
          </a:p>
        </p:txBody>
      </p:sp>
      <p:graphicFrame>
        <p:nvGraphicFramePr>
          <p:cNvPr id="6" name="Diagramm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4200267"/>
              </p:ext>
            </p:extLst>
          </p:nvPr>
        </p:nvGraphicFramePr>
        <p:xfrm>
          <a:off x="1445315" y="4279393"/>
          <a:ext cx="9301370" cy="2362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014" y="338571"/>
            <a:ext cx="12334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924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Preliminary: Range detection under motion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946565" y="6126480"/>
            <a:ext cx="8211834" cy="401526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smtClean="0"/>
              <a:t>Motion </a:t>
            </a:r>
            <a:r>
              <a:rPr lang="de-DE" dirty="0" err="1" smtClean="0"/>
              <a:t>phases</a:t>
            </a:r>
            <a:r>
              <a:rPr lang="de-DE" dirty="0" smtClean="0"/>
              <a:t> #555 </a:t>
            </a:r>
            <a:r>
              <a:rPr lang="de-DE" dirty="0" err="1" smtClean="0"/>
              <a:t>to</a:t>
            </a:r>
            <a:r>
              <a:rPr lang="de-DE" dirty="0" smtClean="0"/>
              <a:t> #550; </a:t>
            </a:r>
            <a:r>
              <a:rPr lang="de-DE" dirty="0"/>
              <a:t>E = 210.83 </a:t>
            </a:r>
            <a:r>
              <a:rPr lang="de-DE" dirty="0" err="1" smtClean="0"/>
              <a:t>MeV</a:t>
            </a:r>
            <a:r>
              <a:rPr lang="de-DE" dirty="0" smtClean="0"/>
              <a:t>/u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568" y="1297638"/>
            <a:ext cx="4718304" cy="471830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946566" y="1764793"/>
            <a:ext cx="1196161" cy="83099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400" dirty="0">
                <a:solidFill>
                  <a:srgbClr val="FF0000"/>
                </a:solidFill>
              </a:rPr>
              <a:t>Carbon</a:t>
            </a:r>
          </a:p>
          <a:p>
            <a:pPr algn="l"/>
            <a:r>
              <a:rPr lang="de-DE" sz="2400" dirty="0">
                <a:solidFill>
                  <a:srgbClr val="00FF00"/>
                </a:solidFill>
              </a:rPr>
              <a:t>Helium</a:t>
            </a:r>
          </a:p>
        </p:txBody>
      </p:sp>
      <p:pic>
        <p:nvPicPr>
          <p:cNvPr id="6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1014" y="338571"/>
            <a:ext cx="12334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91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folienmaster-2014-II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GSI-Zukunft5">
  <a:themeElements>
    <a:clrScheme name="GSI-Zukunft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SI-Zukunft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SI-Zukunft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GSI-Zukunft5">
  <a:themeElements>
    <a:clrScheme name="GSI-Zukunft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SI-Zukunft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SI-Zukunft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GSI-Zukunft5">
  <a:themeElements>
    <a:clrScheme name="GSI-Zukunft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SI-Zukunft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SI-Zukunft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GSI-Zukunft5">
  <a:themeElements>
    <a:clrScheme name="GSI-Zukunft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SI-Zukunft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SI-Zukunft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GSI-Zukunft5">
  <a:themeElements>
    <a:clrScheme name="GSI-Zukunft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SI-Zukunft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SI-Zukunft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GSI-Zukunft5">
  <a:themeElements>
    <a:clrScheme name="GSI-Zukunft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SI-Zukunft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SI-Zukunft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MotionMitigation_Dresden2018_2</Template>
  <TotalTime>0</TotalTime>
  <Words>327</Words>
  <Application>Microsoft Office PowerPoint</Application>
  <PresentationFormat>Breitbild</PresentationFormat>
  <Paragraphs>86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11</vt:i4>
      </vt:variant>
    </vt:vector>
  </HeadingPairs>
  <TitlesOfParts>
    <vt:vector size="21" baseType="lpstr">
      <vt:lpstr>Arial</vt:lpstr>
      <vt:lpstr>Cambria Math</vt:lpstr>
      <vt:lpstr>Wingdings</vt:lpstr>
      <vt:lpstr>gsi-folienmaster-2014-II</vt:lpstr>
      <vt:lpstr>GSI-Zukunft5</vt:lpstr>
      <vt:lpstr>3_GSI-Zukunft5</vt:lpstr>
      <vt:lpstr>1_GSI-Zukunft5</vt:lpstr>
      <vt:lpstr>2_GSI-Zukunft5</vt:lpstr>
      <vt:lpstr>4_GSI-Zukunft5</vt:lpstr>
      <vt:lpstr>5_GSI-Zukunft5</vt:lpstr>
      <vt:lpstr>Helium as a range probe  in carbon ion therapy</vt:lpstr>
      <vt:lpstr>Range uncertainty - a major issue</vt:lpstr>
      <vt:lpstr>A mixed He-C beam</vt:lpstr>
      <vt:lpstr>Monte Carlo: Carbon fragments vs. primary Helium</vt:lpstr>
      <vt:lpstr>Feasibility test: a patient simulation</vt:lpstr>
      <vt:lpstr>Image-guided particle therapy</vt:lpstr>
      <vt:lpstr>Dose profile along central beam axis</vt:lpstr>
      <vt:lpstr>Preliminary: Range detection under motion</vt:lpstr>
      <vt:lpstr>Preliminary: Range detection under motion</vt:lpstr>
      <vt:lpstr>Integral dose perpendicular to beam</vt:lpstr>
      <vt:lpstr>Outlook</vt:lpstr>
    </vt:vector>
  </TitlesOfParts>
  <Company>GSI Helmholtzzentrum für Schwerionenforschung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Helium as a range probe  in carbon ion therapy</dc:title>
  <dc:creator>Graeff, Christian Dr.</dc:creator>
  <cp:lastModifiedBy>Graeff, Christian Dr.</cp:lastModifiedBy>
  <cp:revision>36</cp:revision>
  <dcterms:created xsi:type="dcterms:W3CDTF">2018-05-09T13:47:41Z</dcterms:created>
  <dcterms:modified xsi:type="dcterms:W3CDTF">2018-06-20T08:19:06Z</dcterms:modified>
</cp:coreProperties>
</file>