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61" r:id="rId3"/>
    <p:sldId id="273" r:id="rId4"/>
    <p:sldId id="274" r:id="rId5"/>
    <p:sldId id="277" r:id="rId6"/>
    <p:sldId id="271" r:id="rId7"/>
    <p:sldId id="280" r:id="rId8"/>
    <p:sldId id="269" r:id="rId9"/>
    <p:sldId id="268" r:id="rId10"/>
    <p:sldId id="283" r:id="rId11"/>
    <p:sldId id="278" r:id="rId12"/>
    <p:sldId id="270" r:id="rId13"/>
    <p:sldId id="264" r:id="rId14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09933B-EF0D-4BA1-BD63-FAA80E8E3CC5}" v="6" dt="2024-06-28T09:09:30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0"/>
    <p:restoredTop sz="94626"/>
  </p:normalViewPr>
  <p:slideViewPr>
    <p:cSldViewPr snapToGrid="0">
      <p:cViewPr varScale="1">
        <p:scale>
          <a:sx n="121" d="100"/>
          <a:sy n="121" d="100"/>
        </p:scale>
        <p:origin x="9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ane Carcenac" userId="UhDZnKLO16WrXtHfmdY6l4tbbFAFAOcaQsjC/PDni9U=" providerId="None" clId="Web-{83D1E995-1FAE-495E-A674-7BBA7E5C4642}"/>
    <pc:docChg chg="modSld">
      <pc:chgData name="Albane Carcenac" userId="UhDZnKLO16WrXtHfmdY6l4tbbFAFAOcaQsjC/PDni9U=" providerId="None" clId="Web-{83D1E995-1FAE-495E-A674-7BBA7E5C4642}" dt="2024-06-19T16:29:53.609" v="31" actId="1076"/>
      <pc:docMkLst>
        <pc:docMk/>
      </pc:docMkLst>
      <pc:sldChg chg="modSp">
        <pc:chgData name="Albane Carcenac" userId="UhDZnKLO16WrXtHfmdY6l4tbbFAFAOcaQsjC/PDni9U=" providerId="None" clId="Web-{83D1E995-1FAE-495E-A674-7BBA7E5C4642}" dt="2024-06-19T16:29:53.609" v="31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3D1E995-1FAE-495E-A674-7BBA7E5C4642}" dt="2024-06-19T16:29:10.139" v="26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3D1E995-1FAE-495E-A674-7BBA7E5C4642}" dt="2024-06-19T16:29:53.609" v="31" actId="1076"/>
          <ac:spMkLst>
            <pc:docMk/>
            <pc:sldMk cId="3092261272" sldId="268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83D1E995-1FAE-495E-A674-7BBA7E5C4642}" dt="2024-06-19T16:29:03.826" v="25" actId="14100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83D1E995-1FAE-495E-A674-7BBA7E5C4642}" dt="2024-06-19T16:28:57.795" v="20" actId="14100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3D1E995-1FAE-495E-A674-7BBA7E5C4642}" dt="2024-06-19T16:29:20.624" v="28" actId="20577"/>
          <ac:spMkLst>
            <pc:docMk/>
            <pc:sldMk cId="3092261272" sldId="268"/>
            <ac:spMk id="13" creationId="{8E51EE33-9402-016B-D760-E21DDA04C110}"/>
          </ac:spMkLst>
        </pc:spChg>
      </pc:sldChg>
    </pc:docChg>
  </pc:docChgLst>
  <pc:docChgLst>
    <pc:chgData name="Albane Carcenac" userId="UhDZnKLO16WrXtHfmdY6l4tbbFAFAOcaQsjC/PDni9U=" providerId="None" clId="Web-{5AC9FEDB-DAAD-4F1F-B6D6-9B0973CE3E7C}"/>
    <pc:docChg chg="addSld modSld sldOrd">
      <pc:chgData name="Albane Carcenac" userId="UhDZnKLO16WrXtHfmdY6l4tbbFAFAOcaQsjC/PDni9U=" providerId="None" clId="Web-{5AC9FEDB-DAAD-4F1F-B6D6-9B0973CE3E7C}" dt="2024-06-18T15:44:57.247" v="186"/>
      <pc:docMkLst>
        <pc:docMk/>
      </pc:docMkLst>
      <pc:sldChg chg="modSp modNotes">
        <pc:chgData name="Albane Carcenac" userId="UhDZnKLO16WrXtHfmdY6l4tbbFAFAOcaQsjC/PDni9U=" providerId="None" clId="Web-{5AC9FEDB-DAAD-4F1F-B6D6-9B0973CE3E7C}" dt="2024-06-18T15:34:49.160" v="35"/>
        <pc:sldMkLst>
          <pc:docMk/>
          <pc:sldMk cId="1485549277" sldId="257"/>
        </pc:sldMkLst>
        <pc:spChg chg="mod">
          <ac:chgData name="Albane Carcenac" userId="UhDZnKLO16WrXtHfmdY6l4tbbFAFAOcaQsjC/PDni9U=" providerId="None" clId="Web-{5AC9FEDB-DAAD-4F1F-B6D6-9B0973CE3E7C}" dt="2024-06-18T15:34:15.346" v="19" actId="20577"/>
          <ac:spMkLst>
            <pc:docMk/>
            <pc:sldMk cId="1485549277" sldId="257"/>
            <ac:spMk id="2" creationId="{A5042C49-8057-EDDF-1B97-86BAD250E010}"/>
          </ac:spMkLst>
        </pc:spChg>
      </pc:sldChg>
      <pc:sldChg chg="addSp delSp modSp ord">
        <pc:chgData name="Albane Carcenac" userId="UhDZnKLO16WrXtHfmdY6l4tbbFAFAOcaQsjC/PDni9U=" providerId="None" clId="Web-{5AC9FEDB-DAAD-4F1F-B6D6-9B0973CE3E7C}" dt="2024-06-18T15:44:23.105" v="185" actId="20577"/>
        <pc:sldMkLst>
          <pc:docMk/>
          <pc:sldMk cId="912671632" sldId="261"/>
        </pc:sldMkLst>
        <pc:spChg chg="mod">
          <ac:chgData name="Albane Carcenac" userId="UhDZnKLO16WrXtHfmdY6l4tbbFAFAOcaQsjC/PDni9U=" providerId="None" clId="Web-{5AC9FEDB-DAAD-4F1F-B6D6-9B0973CE3E7C}" dt="2024-06-18T15:44:23.105" v="185" actId="20577"/>
          <ac:spMkLst>
            <pc:docMk/>
            <pc:sldMk cId="912671632" sldId="261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5AC9FEDB-DAAD-4F1F-B6D6-9B0973CE3E7C}" dt="2024-06-18T15:44:01.386" v="183" actId="20577"/>
          <ac:spMkLst>
            <pc:docMk/>
            <pc:sldMk cId="912671632" sldId="261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5AC9FEDB-DAAD-4F1F-B6D6-9B0973CE3E7C}" dt="2024-06-18T15:42:06.522" v="120" actId="14100"/>
          <ac:spMkLst>
            <pc:docMk/>
            <pc:sldMk cId="912671632" sldId="261"/>
            <ac:spMk id="5" creationId="{0604B81E-0411-DF44-FA46-AF60D69146DA}"/>
          </ac:spMkLst>
        </pc:spChg>
        <pc:spChg chg="del">
          <ac:chgData name="Albane Carcenac" userId="UhDZnKLO16WrXtHfmdY6l4tbbFAFAOcaQsjC/PDni9U=" providerId="None" clId="Web-{5AC9FEDB-DAAD-4F1F-B6D6-9B0973CE3E7C}" dt="2024-06-18T15:36:20.539" v="39"/>
          <ac:spMkLst>
            <pc:docMk/>
            <pc:sldMk cId="912671632" sldId="261"/>
            <ac:spMk id="7" creationId="{733F3E72-3F26-FB83-379F-D6AF27D403C5}"/>
          </ac:spMkLst>
        </pc:spChg>
        <pc:spChg chg="add mod">
          <ac:chgData name="Albane Carcenac" userId="UhDZnKLO16WrXtHfmdY6l4tbbFAFAOcaQsjC/PDni9U=" providerId="None" clId="Web-{5AC9FEDB-DAAD-4F1F-B6D6-9B0973CE3E7C}" dt="2024-06-18T15:42:19.178" v="132" actId="14100"/>
          <ac:spMkLst>
            <pc:docMk/>
            <pc:sldMk cId="912671632" sldId="261"/>
            <ac:spMk id="9" creationId="{A101615E-91FE-C158-3FE2-F5421700C5BE}"/>
          </ac:spMkLst>
        </pc:spChg>
        <pc:spChg chg="del">
          <ac:chgData name="Albane Carcenac" userId="UhDZnKLO16WrXtHfmdY6l4tbbFAFAOcaQsjC/PDni9U=" providerId="None" clId="Web-{5AC9FEDB-DAAD-4F1F-B6D6-9B0973CE3E7C}" dt="2024-06-18T15:36:21.773" v="40"/>
          <ac:spMkLst>
            <pc:docMk/>
            <pc:sldMk cId="912671632" sldId="261"/>
            <ac:spMk id="13" creationId="{E9A0F6C3-A814-7307-8F00-38F418D98E64}"/>
          </ac:spMkLst>
        </pc:spChg>
        <pc:spChg chg="del mod">
          <ac:chgData name="Albane Carcenac" userId="UhDZnKLO16WrXtHfmdY6l4tbbFAFAOcaQsjC/PDni9U=" providerId="None" clId="Web-{5AC9FEDB-DAAD-4F1F-B6D6-9B0973CE3E7C}" dt="2024-06-18T15:39:21.499" v="68"/>
          <ac:spMkLst>
            <pc:docMk/>
            <pc:sldMk cId="912671632" sldId="261"/>
            <ac:spMk id="15" creationId="{6A99046F-741C-218F-D6CE-F342C8F57C55}"/>
          </ac:spMkLst>
        </pc:spChg>
        <pc:spChg chg="del">
          <ac:chgData name="Albane Carcenac" userId="UhDZnKLO16WrXtHfmdY6l4tbbFAFAOcaQsjC/PDni9U=" providerId="None" clId="Web-{5AC9FEDB-DAAD-4F1F-B6D6-9B0973CE3E7C}" dt="2024-06-18T15:36:25.727" v="44"/>
          <ac:spMkLst>
            <pc:docMk/>
            <pc:sldMk cId="912671632" sldId="261"/>
            <ac:spMk id="17" creationId="{DBB14098-80AC-3D15-DE3E-6A2515F19F22}"/>
          </ac:spMkLst>
        </pc:spChg>
        <pc:spChg chg="add mod">
          <ac:chgData name="Albane Carcenac" userId="UhDZnKLO16WrXtHfmdY6l4tbbFAFAOcaQsjC/PDni9U=" providerId="None" clId="Web-{5AC9FEDB-DAAD-4F1F-B6D6-9B0973CE3E7C}" dt="2024-06-18T15:42:45.789" v="148" actId="14100"/>
          <ac:spMkLst>
            <pc:docMk/>
            <pc:sldMk cId="912671632" sldId="261"/>
            <ac:spMk id="20" creationId="{E412E094-102A-E8D6-5DF8-A45991085CE6}"/>
          </ac:spMkLst>
        </pc:spChg>
        <pc:spChg chg="add mod">
          <ac:chgData name="Albane Carcenac" userId="UhDZnKLO16WrXtHfmdY6l4tbbFAFAOcaQsjC/PDni9U=" providerId="None" clId="Web-{5AC9FEDB-DAAD-4F1F-B6D6-9B0973CE3E7C}" dt="2024-06-18T15:43:01.446" v="156" actId="14100"/>
          <ac:spMkLst>
            <pc:docMk/>
            <pc:sldMk cId="912671632" sldId="261"/>
            <ac:spMk id="21" creationId="{62065858-A102-1A65-3039-04878124E43E}"/>
          </ac:spMkLst>
        </pc:spChg>
        <pc:spChg chg="add mod">
          <ac:chgData name="Albane Carcenac" userId="UhDZnKLO16WrXtHfmdY6l4tbbFAFAOcaQsjC/PDni9U=" providerId="None" clId="Web-{5AC9FEDB-DAAD-4F1F-B6D6-9B0973CE3E7C}" dt="2024-06-18T15:43:25.212" v="174" actId="14100"/>
          <ac:spMkLst>
            <pc:docMk/>
            <pc:sldMk cId="912671632" sldId="261"/>
            <ac:spMk id="22" creationId="{74F04C34-77D5-0572-CBDA-317A9B6BF932}"/>
          </ac:spMkLst>
        </pc:spChg>
        <pc:cxnChg chg="mod">
          <ac:chgData name="Albane Carcenac" userId="UhDZnKLO16WrXtHfmdY6l4tbbFAFAOcaQsjC/PDni9U=" providerId="None" clId="Web-{5AC9FEDB-DAAD-4F1F-B6D6-9B0973CE3E7C}" dt="2024-06-18T15:41:07.316" v="84" actId="1076"/>
          <ac:cxnSpMkLst>
            <pc:docMk/>
            <pc:sldMk cId="912671632" sldId="261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5AC9FEDB-DAAD-4F1F-B6D6-9B0973CE3E7C}" dt="2024-06-18T15:36:22.664" v="41"/>
          <ac:cxnSpMkLst>
            <pc:docMk/>
            <pc:sldMk cId="912671632" sldId="261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5AC9FEDB-DAAD-4F1F-B6D6-9B0973CE3E7C}" dt="2024-06-18T15:36:23.398" v="42"/>
          <ac:cxnSpMkLst>
            <pc:docMk/>
            <pc:sldMk cId="912671632" sldId="261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5AC9FEDB-DAAD-4F1F-B6D6-9B0973CE3E7C}" dt="2024-06-18T15:36:24.742" v="43"/>
          <ac:cxnSpMkLst>
            <pc:docMk/>
            <pc:sldMk cId="912671632" sldId="261"/>
            <ac:cxnSpMk id="14" creationId="{7266AD32-6E99-D035-EE91-CF7439C76855}"/>
          </ac:cxnSpMkLst>
        </pc:cxnChg>
        <pc:cxnChg chg="mod">
          <ac:chgData name="Albane Carcenac" userId="UhDZnKLO16WrXtHfmdY6l4tbbFAFAOcaQsjC/PDni9U=" providerId="None" clId="Web-{5AC9FEDB-DAAD-4F1F-B6D6-9B0973CE3E7C}" dt="2024-06-18T15:41:02.691" v="83" actId="1076"/>
          <ac:cxnSpMkLst>
            <pc:docMk/>
            <pc:sldMk cId="912671632" sldId="261"/>
            <ac:cxnSpMk id="16" creationId="{7B451512-7634-A7F6-3CD1-77887259674F}"/>
          </ac:cxnSpMkLst>
        </pc:cxnChg>
        <pc:cxnChg chg="del">
          <ac:chgData name="Albane Carcenac" userId="UhDZnKLO16WrXtHfmdY6l4tbbFAFAOcaQsjC/PDni9U=" providerId="None" clId="Web-{5AC9FEDB-DAAD-4F1F-B6D6-9B0973CE3E7C}" dt="2024-06-18T15:36:28.320" v="46"/>
          <ac:cxnSpMkLst>
            <pc:docMk/>
            <pc:sldMk cId="912671632" sldId="261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5AC9FEDB-DAAD-4F1F-B6D6-9B0973CE3E7C}" dt="2024-06-18T15:36:27.164" v="45"/>
          <ac:cxnSpMkLst>
            <pc:docMk/>
            <pc:sldMk cId="912671632" sldId="261"/>
            <ac:cxnSpMk id="19" creationId="{C3F06BDE-C052-A58F-CD5B-995A9E924035}"/>
          </ac:cxnSpMkLst>
        </pc:cxnChg>
        <pc:cxnChg chg="add mod">
          <ac:chgData name="Albane Carcenac" userId="UhDZnKLO16WrXtHfmdY6l4tbbFAFAOcaQsjC/PDni9U=" providerId="None" clId="Web-{5AC9FEDB-DAAD-4F1F-B6D6-9B0973CE3E7C}" dt="2024-06-18T15:41:14.832" v="88" actId="1076"/>
          <ac:cxnSpMkLst>
            <pc:docMk/>
            <pc:sldMk cId="912671632" sldId="261"/>
            <ac:cxnSpMk id="23" creationId="{64232E87-B84B-3805-409B-9BAA3829342D}"/>
          </ac:cxnSpMkLst>
        </pc:cxnChg>
        <pc:cxnChg chg="add mod">
          <ac:chgData name="Albane Carcenac" userId="UhDZnKLO16WrXtHfmdY6l4tbbFAFAOcaQsjC/PDni9U=" providerId="None" clId="Web-{5AC9FEDB-DAAD-4F1F-B6D6-9B0973CE3E7C}" dt="2024-06-18T15:41:29.067" v="91" actId="1076"/>
          <ac:cxnSpMkLst>
            <pc:docMk/>
            <pc:sldMk cId="912671632" sldId="261"/>
            <ac:cxnSpMk id="24" creationId="{4094DB16-B70C-2EC4-D736-469EA6CD7A0D}"/>
          </ac:cxnSpMkLst>
        </pc:cxnChg>
        <pc:cxnChg chg="add mod">
          <ac:chgData name="Albane Carcenac" userId="UhDZnKLO16WrXtHfmdY6l4tbbFAFAOcaQsjC/PDni9U=" providerId="None" clId="Web-{5AC9FEDB-DAAD-4F1F-B6D6-9B0973CE3E7C}" dt="2024-06-18T15:41:19.551" v="89" actId="1076"/>
          <ac:cxnSpMkLst>
            <pc:docMk/>
            <pc:sldMk cId="912671632" sldId="261"/>
            <ac:cxnSpMk id="25" creationId="{19DEB250-E1DA-6CBC-955F-AD0ABB157FF0}"/>
          </ac:cxnSpMkLst>
        </pc:cxnChg>
      </pc:sldChg>
      <pc:sldChg chg="add ord replId">
        <pc:chgData name="Albane Carcenac" userId="UhDZnKLO16WrXtHfmdY6l4tbbFAFAOcaQsjC/PDni9U=" providerId="None" clId="Web-{5AC9FEDB-DAAD-4F1F-B6D6-9B0973CE3E7C}" dt="2024-06-18T15:44:57.247" v="186"/>
        <pc:sldMkLst>
          <pc:docMk/>
          <pc:sldMk cId="2443982294" sldId="269"/>
        </pc:sldMkLst>
      </pc:sldChg>
    </pc:docChg>
  </pc:docChgLst>
  <pc:docChgLst>
    <pc:chgData name="Albane Carcenac" userId="UhDZnKLO16WrXtHfmdY6l4tbbFAFAOcaQsjC/PDni9U=" providerId="None" clId="Web-{882055E4-DBE4-4134-B445-F0FB8BB6ADB6}"/>
    <pc:docChg chg="addSld modSld sldOrd">
      <pc:chgData name="Albane Carcenac" userId="UhDZnKLO16WrXtHfmdY6l4tbbFAFAOcaQsjC/PDni9U=" providerId="None" clId="Web-{882055E4-DBE4-4134-B445-F0FB8BB6ADB6}" dt="2024-06-20T15:55:07.680" v="520" actId="1076"/>
      <pc:docMkLst>
        <pc:docMk/>
      </pc:docMkLst>
      <pc:sldChg chg="delSp modSp ord">
        <pc:chgData name="Albane Carcenac" userId="UhDZnKLO16WrXtHfmdY6l4tbbFAFAOcaQsjC/PDni9U=" providerId="None" clId="Web-{882055E4-DBE4-4134-B445-F0FB8BB6ADB6}" dt="2024-06-20T15:27:28.972" v="142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82055E4-DBE4-4134-B445-F0FB8BB6ADB6}" dt="2024-06-20T15:23:07.713" v="40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82055E4-DBE4-4134-B445-F0FB8BB6ADB6}" dt="2024-06-20T15:22:34.087" v="36" actId="14100"/>
          <ac:spMkLst>
            <pc:docMk/>
            <pc:sldMk cId="3092261272" sldId="268"/>
            <ac:spMk id="8" creationId="{C6F137ED-4C17-D6DD-5ABA-3FB9D47FB884}"/>
          </ac:spMkLst>
        </pc:spChg>
        <pc:spChg chg="mod">
          <ac:chgData name="Albane Carcenac" userId="UhDZnKLO16WrXtHfmdY6l4tbbFAFAOcaQsjC/PDni9U=" providerId="None" clId="Web-{882055E4-DBE4-4134-B445-F0FB8BB6ADB6}" dt="2024-06-20T15:23:42.777" v="48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Albane Carcenac" userId="UhDZnKLO16WrXtHfmdY6l4tbbFAFAOcaQsjC/PDni9U=" providerId="None" clId="Web-{882055E4-DBE4-4134-B445-F0FB8BB6ADB6}" dt="2024-06-20T15:27:28.972" v="142" actId="1076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882055E4-DBE4-4134-B445-F0FB8BB6ADB6}" dt="2024-06-20T15:23:15.104" v="41" actId="1076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882055E4-DBE4-4134-B445-F0FB8BB6ADB6}" dt="2024-06-20T15:22:16.884" v="35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82055E4-DBE4-4134-B445-F0FB8BB6ADB6}" dt="2024-06-20T15:26:12.860" v="119" actId="1076"/>
          <ac:spMkLst>
            <pc:docMk/>
            <pc:sldMk cId="3092261272" sldId="268"/>
            <ac:spMk id="13" creationId="{8E51EE33-9402-016B-D760-E21DDA04C110}"/>
          </ac:spMkLst>
        </pc:spChg>
        <pc:spChg chg="mod">
          <ac:chgData name="Albane Carcenac" userId="UhDZnKLO16WrXtHfmdY6l4tbbFAFAOcaQsjC/PDni9U=" providerId="None" clId="Web-{882055E4-DBE4-4134-B445-F0FB8BB6ADB6}" dt="2024-06-20T15:23:51.699" v="49" actId="1076"/>
          <ac:spMkLst>
            <pc:docMk/>
            <pc:sldMk cId="3092261272" sldId="268"/>
            <ac:spMk id="15" creationId="{73F8C847-83BA-D593-EFCD-E054B1544DE8}"/>
          </ac:spMkLst>
        </pc:spChg>
        <pc:spChg chg="mod">
          <ac:chgData name="Albane Carcenac" userId="UhDZnKLO16WrXtHfmdY6l4tbbFAFAOcaQsjC/PDni9U=" providerId="None" clId="Web-{882055E4-DBE4-4134-B445-F0FB8BB6ADB6}" dt="2024-06-20T15:23:54.480" v="50" actId="1076"/>
          <ac:spMkLst>
            <pc:docMk/>
            <pc:sldMk cId="3092261272" sldId="268"/>
            <ac:spMk id="17" creationId="{06C22646-5420-71CF-9C77-3AAB174D57B1}"/>
          </ac:spMkLst>
        </pc:spChg>
        <pc:spChg chg="mod">
          <ac:chgData name="Albane Carcenac" userId="UhDZnKLO16WrXtHfmdY6l4tbbFAFAOcaQsjC/PDni9U=" providerId="None" clId="Web-{882055E4-DBE4-4134-B445-F0FB8BB6ADB6}" dt="2024-06-20T15:22:49.994" v="38" actId="14100"/>
          <ac:spMkLst>
            <pc:docMk/>
            <pc:sldMk cId="3092261272" sldId="268"/>
            <ac:spMk id="21" creationId="{299E17EB-E454-1804-7869-5857387DF75E}"/>
          </ac:spMkLst>
        </pc:spChg>
        <pc:spChg chg="del">
          <ac:chgData name="Albane Carcenac" userId="UhDZnKLO16WrXtHfmdY6l4tbbFAFAOcaQsjC/PDni9U=" providerId="None" clId="Web-{882055E4-DBE4-4134-B445-F0FB8BB6ADB6}" dt="2024-06-20T15:22:36.884" v="37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882055E4-DBE4-4134-B445-F0FB8BB6ADB6}" dt="2024-06-20T15:22:59.057" v="39" actId="14100"/>
          <ac:spMkLst>
            <pc:docMk/>
            <pc:sldMk cId="3092261272" sldId="268"/>
            <ac:spMk id="23" creationId="{29BFBCA4-FEE1-4260-DFA4-8DF01E007DFE}"/>
          </ac:spMkLst>
        </pc:spChg>
      </pc:sldChg>
      <pc:sldChg chg="modSp">
        <pc:chgData name="Albane Carcenac" userId="UhDZnKLO16WrXtHfmdY6l4tbbFAFAOcaQsjC/PDni9U=" providerId="None" clId="Web-{882055E4-DBE4-4134-B445-F0FB8BB6ADB6}" dt="2024-06-20T15:41:09.841" v="418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882055E4-DBE4-4134-B445-F0FB8BB6ADB6}" dt="2024-06-20T15:41:09.841" v="418" actId="20577"/>
          <ac:spMkLst>
            <pc:docMk/>
            <pc:sldMk cId="842989126" sldId="271"/>
            <ac:spMk id="24" creationId="{2B2D508F-F726-0878-7667-CC41AEDD09D7}"/>
          </ac:spMkLst>
        </pc:spChg>
        <pc:grpChg chg="mod">
          <ac:chgData name="Albane Carcenac" userId="UhDZnKLO16WrXtHfmdY6l4tbbFAFAOcaQsjC/PDni9U=" providerId="None" clId="Web-{882055E4-DBE4-4134-B445-F0FB8BB6ADB6}" dt="2024-06-20T15:31:20.479" v="200" actId="14100"/>
          <ac:grpSpMkLst>
            <pc:docMk/>
            <pc:sldMk cId="842989126" sldId="271"/>
            <ac:grpSpMk id="21" creationId="{F7269D89-EE90-4BC4-6CDB-71FDAEDBBBFC}"/>
          </ac:grpSpMkLst>
        </pc:grpChg>
        <pc:picChg chg="mod">
          <ac:chgData name="Albane Carcenac" userId="UhDZnKLO16WrXtHfmdY6l4tbbFAFAOcaQsjC/PDni9U=" providerId="None" clId="Web-{882055E4-DBE4-4134-B445-F0FB8BB6ADB6}" dt="2024-06-20T15:30:27.415" v="168" actId="1076"/>
          <ac:picMkLst>
            <pc:docMk/>
            <pc:sldMk cId="842989126" sldId="271"/>
            <ac:picMk id="7" creationId="{6ADC1960-06E1-77A5-6479-05D2B2AD549A}"/>
          </ac:picMkLst>
        </pc:picChg>
      </pc:sldChg>
      <pc:sldChg chg="ord">
        <pc:chgData name="Albane Carcenac" userId="UhDZnKLO16WrXtHfmdY6l4tbbFAFAOcaQsjC/PDni9U=" providerId="None" clId="Web-{882055E4-DBE4-4134-B445-F0FB8BB6ADB6}" dt="2024-06-20T15:20:41.802" v="22"/>
        <pc:sldMkLst>
          <pc:docMk/>
          <pc:sldMk cId="360573688" sldId="278"/>
        </pc:sldMkLst>
      </pc:sldChg>
      <pc:sldChg chg="addSp delSp modSp">
        <pc:chgData name="Albane Carcenac" userId="UhDZnKLO16WrXtHfmdY6l4tbbFAFAOcaQsjC/PDni9U=" providerId="None" clId="Web-{882055E4-DBE4-4134-B445-F0FB8BB6ADB6}" dt="2024-06-20T15:45:33.975" v="456" actId="1076"/>
        <pc:sldMkLst>
          <pc:docMk/>
          <pc:sldMk cId="811623703" sldId="280"/>
        </pc:sldMkLst>
        <pc:spChg chg="add del mod">
          <ac:chgData name="Albane Carcenac" userId="UhDZnKLO16WrXtHfmdY6l4tbbFAFAOcaQsjC/PDni9U=" providerId="None" clId="Web-{882055E4-DBE4-4134-B445-F0FB8BB6ADB6}" dt="2024-06-20T15:41:59.734" v="431"/>
          <ac:spMkLst>
            <pc:docMk/>
            <pc:sldMk cId="811623703" sldId="280"/>
            <ac:spMk id="5" creationId="{50A82A01-0619-6972-0A8D-C09EA035F256}"/>
          </ac:spMkLst>
        </pc:spChg>
        <pc:spChg chg="mod">
          <ac:chgData name="Albane Carcenac" userId="UhDZnKLO16WrXtHfmdY6l4tbbFAFAOcaQsjC/PDni9U=" providerId="None" clId="Web-{882055E4-DBE4-4134-B445-F0FB8BB6ADB6}" dt="2024-06-20T15:45:33.975" v="456" actId="1076"/>
          <ac:spMkLst>
            <pc:docMk/>
            <pc:sldMk cId="811623703" sldId="280"/>
            <ac:spMk id="8" creationId="{18E6C426-20FF-AEE4-F27E-14DABCD7A0EE}"/>
          </ac:spMkLst>
        </pc:spChg>
        <pc:spChg chg="add">
          <ac:chgData name="Albane Carcenac" userId="UhDZnKLO16WrXtHfmdY6l4tbbFAFAOcaQsjC/PDni9U=" providerId="None" clId="Web-{882055E4-DBE4-4134-B445-F0FB8BB6ADB6}" dt="2024-06-20T15:42:15.609" v="432"/>
          <ac:spMkLst>
            <pc:docMk/>
            <pc:sldMk cId="811623703" sldId="280"/>
            <ac:spMk id="9" creationId="{9B4E76D9-1EE9-8B0D-3E34-8889CCEA2548}"/>
          </ac:spMkLst>
        </pc:spChg>
        <pc:spChg chg="del">
          <ac:chgData name="Albane Carcenac" userId="UhDZnKLO16WrXtHfmdY6l4tbbFAFAOcaQsjC/PDni9U=" providerId="None" clId="Web-{882055E4-DBE4-4134-B445-F0FB8BB6ADB6}" dt="2024-06-20T15:42:24.250" v="433"/>
          <ac:spMkLst>
            <pc:docMk/>
            <pc:sldMk cId="811623703" sldId="280"/>
            <ac:spMk id="23" creationId="{E0AB9732-E6AD-7B61-3E17-77B5F5BD930C}"/>
          </ac:spMkLst>
        </pc:spChg>
      </pc:sldChg>
      <pc:sldChg chg="addSp delSp modSp new">
        <pc:chgData name="Albane Carcenac" userId="UhDZnKLO16WrXtHfmdY6l4tbbFAFAOcaQsjC/PDni9U=" providerId="None" clId="Web-{882055E4-DBE4-4134-B445-F0FB8BB6ADB6}" dt="2024-06-20T15:55:07.680" v="520" actId="1076"/>
        <pc:sldMkLst>
          <pc:docMk/>
          <pc:sldMk cId="3085554985" sldId="283"/>
        </pc:sldMkLst>
        <pc:spChg chg="add mod">
          <ac:chgData name="Albane Carcenac" userId="UhDZnKLO16WrXtHfmdY6l4tbbFAFAOcaQsjC/PDni9U=" providerId="None" clId="Web-{882055E4-DBE4-4134-B445-F0FB8BB6ADB6}" dt="2024-06-20T15:55:03.446" v="519" actId="1076"/>
          <ac:spMkLst>
            <pc:docMk/>
            <pc:sldMk cId="3085554985" sldId="283"/>
            <ac:spMk id="7" creationId="{ABCA6BFD-38B9-D556-DF3A-0438CD94F372}"/>
          </ac:spMkLst>
        </pc:spChg>
        <pc:spChg chg="add mod">
          <ac:chgData name="Albane Carcenac" userId="UhDZnKLO16WrXtHfmdY6l4tbbFAFAOcaQsjC/PDni9U=" providerId="None" clId="Web-{882055E4-DBE4-4134-B445-F0FB8BB6ADB6}" dt="2024-06-20T15:55:07.680" v="520" actId="1076"/>
          <ac:spMkLst>
            <pc:docMk/>
            <pc:sldMk cId="3085554985" sldId="283"/>
            <ac:spMk id="8" creationId="{75C9A02D-F5EF-DD21-2E98-DA2115991967}"/>
          </ac:spMkLst>
        </pc:spChg>
        <pc:spChg chg="add mod">
          <ac:chgData name="Albane Carcenac" userId="UhDZnKLO16WrXtHfmdY6l4tbbFAFAOcaQsjC/PDni9U=" providerId="None" clId="Web-{882055E4-DBE4-4134-B445-F0FB8BB6ADB6}" dt="2024-06-20T15:54:50.195" v="514" actId="20577"/>
          <ac:spMkLst>
            <pc:docMk/>
            <pc:sldMk cId="3085554985" sldId="283"/>
            <ac:spMk id="9" creationId="{1079BC0B-B185-3170-B2D1-E1C40E3D9587}"/>
          </ac:spMkLst>
        </pc:spChg>
        <pc:picChg chg="add del mod">
          <ac:chgData name="Albane Carcenac" userId="UhDZnKLO16WrXtHfmdY6l4tbbFAFAOcaQsjC/PDni9U=" providerId="None" clId="Web-{882055E4-DBE4-4134-B445-F0FB8BB6ADB6}" dt="2024-06-20T15:49:58.311" v="462"/>
          <ac:picMkLst>
            <pc:docMk/>
            <pc:sldMk cId="3085554985" sldId="283"/>
            <ac:picMk id="2" creationId="{8E5A2C35-823C-A185-72AB-11AE047782F5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06.585" v="498" actId="1076"/>
          <ac:picMkLst>
            <pc:docMk/>
            <pc:sldMk cId="3085554985" sldId="283"/>
            <ac:picMk id="3" creationId="{1AE97B58-674D-786E-8D62-6962EB06D5F1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11.819" v="500" actId="1076"/>
          <ac:picMkLst>
            <pc:docMk/>
            <pc:sldMk cId="3085554985" sldId="283"/>
            <ac:picMk id="4" creationId="{E8425C6F-F298-76F7-5FB6-5F73A3BB6934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01.866" v="496" actId="1076"/>
          <ac:picMkLst>
            <pc:docMk/>
            <pc:sldMk cId="3085554985" sldId="283"/>
            <ac:picMk id="5" creationId="{05D2C777-B86C-BF4B-8E80-78FEB7A8BA8C}"/>
          </ac:picMkLst>
        </pc:picChg>
      </pc:sldChg>
    </pc:docChg>
  </pc:docChgLst>
  <pc:docChgLst>
    <pc:chgData name="Joaquim Santos" userId="xdFinHokz5cSG9goOqA5pu8E9LX8VZGvMKmaS1Ohk18=" providerId="None" clId="Web-{845B4C26-0ADE-4007-AA43-7E2E1B078FDB}"/>
    <pc:docChg chg="addSld modSld">
      <pc:chgData name="Joaquim Santos" userId="xdFinHokz5cSG9goOqA5pu8E9LX8VZGvMKmaS1Ohk18=" providerId="None" clId="Web-{845B4C26-0ADE-4007-AA43-7E2E1B078FDB}" dt="2024-06-18T14:38:10.472" v="9" actId="1076"/>
      <pc:docMkLst>
        <pc:docMk/>
      </pc:docMkLst>
      <pc:sldChg chg="modSp">
        <pc:chgData name="Joaquim Santos" userId="xdFinHokz5cSG9goOqA5pu8E9LX8VZGvMKmaS1Ohk18=" providerId="None" clId="Web-{845B4C26-0ADE-4007-AA43-7E2E1B078FDB}" dt="2024-06-18T14:38:10.472" v="9" actId="1076"/>
        <pc:sldMkLst>
          <pc:docMk/>
          <pc:sldMk cId="2516483929" sldId="266"/>
        </pc:sldMkLst>
        <pc:spChg chg="mod">
          <ac:chgData name="Joaquim Santos" userId="xdFinHokz5cSG9goOqA5pu8E9LX8VZGvMKmaS1Ohk18=" providerId="None" clId="Web-{845B4C26-0ADE-4007-AA43-7E2E1B078FDB}" dt="2024-06-18T14:38:10.472" v="9" actId="1076"/>
          <ac:spMkLst>
            <pc:docMk/>
            <pc:sldMk cId="2516483929" sldId="266"/>
            <ac:spMk id="4" creationId="{EEC975BB-8EEF-86C2-3403-232E703018F0}"/>
          </ac:spMkLst>
        </pc:spChg>
      </pc:sldChg>
      <pc:sldChg chg="new">
        <pc:chgData name="Joaquim Santos" userId="xdFinHokz5cSG9goOqA5pu8E9LX8VZGvMKmaS1Ohk18=" providerId="None" clId="Web-{845B4C26-0ADE-4007-AA43-7E2E1B078FDB}" dt="2024-06-18T14:37:14.502" v="0"/>
        <pc:sldMkLst>
          <pc:docMk/>
          <pc:sldMk cId="982438002" sldId="267"/>
        </pc:sldMkLst>
      </pc:sldChg>
      <pc:sldChg chg="modSp add replId">
        <pc:chgData name="Joaquim Santos" userId="xdFinHokz5cSG9goOqA5pu8E9LX8VZGvMKmaS1Ohk18=" providerId="None" clId="Web-{845B4C26-0ADE-4007-AA43-7E2E1B078FDB}" dt="2024-06-18T14:37:47.752" v="7" actId="14100"/>
        <pc:sldMkLst>
          <pc:docMk/>
          <pc:sldMk cId="3092261272" sldId="268"/>
        </pc:sldMkLst>
        <pc:spChg chg="mod">
          <ac:chgData name="Joaquim Santos" userId="xdFinHokz5cSG9goOqA5pu8E9LX8VZGvMKmaS1Ohk18=" providerId="None" clId="Web-{845B4C26-0ADE-4007-AA43-7E2E1B078FDB}" dt="2024-06-18T14:37:47.752" v="7" actId="14100"/>
          <ac:spMkLst>
            <pc:docMk/>
            <pc:sldMk cId="3092261272" sldId="268"/>
            <ac:spMk id="6" creationId="{42C89A52-AD71-BDF4-B656-CCDEA4A11B91}"/>
          </ac:spMkLst>
        </pc:spChg>
      </pc:sldChg>
    </pc:docChg>
  </pc:docChgLst>
  <pc:docChgLst>
    <pc:chgData name="Albane Carcenac" userId="UhDZnKLO16WrXtHfmdY6l4tbbFAFAOcaQsjC/PDni9U=" providerId="None" clId="Web-{B9098161-4A4F-46DB-911E-24AB40CEDF39}"/>
    <pc:docChg chg="delSld modSld">
      <pc:chgData name="Albane Carcenac" userId="UhDZnKLO16WrXtHfmdY6l4tbbFAFAOcaQsjC/PDni9U=" providerId="None" clId="Web-{B9098161-4A4F-46DB-911E-24AB40CEDF39}" dt="2024-06-19T10:47:43.515" v="72" actId="1076"/>
      <pc:docMkLst>
        <pc:docMk/>
      </pc:docMkLst>
      <pc:sldChg chg="addSp delSp modSp">
        <pc:chgData name="Albane Carcenac" userId="UhDZnKLO16WrXtHfmdY6l4tbbFAFAOcaQsjC/PDni9U=" providerId="None" clId="Web-{B9098161-4A4F-46DB-911E-24AB40CEDF39}" dt="2024-06-19T10:47:43.515" v="72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B9098161-4A4F-46DB-911E-24AB40CEDF39}" dt="2024-06-19T10:46:53.920" v="33" actId="14100"/>
          <ac:spMkLst>
            <pc:docMk/>
            <pc:sldMk cId="3092261272" sldId="268"/>
            <ac:spMk id="8" creationId="{C6F137ED-4C17-D6DD-5ABA-3FB9D47FB884}"/>
          </ac:spMkLst>
        </pc:spChg>
        <pc:spChg chg="del mod">
          <ac:chgData name="Albane Carcenac" userId="UhDZnKLO16WrXtHfmdY6l4tbbFAFAOcaQsjC/PDni9U=" providerId="None" clId="Web-{B9098161-4A4F-46DB-911E-24AB40CEDF39}" dt="2024-06-19T10:46:34.169" v="22"/>
          <ac:spMkLst>
            <pc:docMk/>
            <pc:sldMk cId="3092261272" sldId="268"/>
            <ac:spMk id="9" creationId="{48F4F91F-E4A9-CEC4-8C02-10A8FFE14AF1}"/>
          </ac:spMkLst>
        </pc:spChg>
        <pc:spChg chg="add del">
          <ac:chgData name="Albane Carcenac" userId="UhDZnKLO16WrXtHfmdY6l4tbbFAFAOcaQsjC/PDni9U=" providerId="None" clId="Web-{B9098161-4A4F-46DB-911E-24AB40CEDF39}" dt="2024-06-19T10:46:48.310" v="31"/>
          <ac:spMkLst>
            <pc:docMk/>
            <pc:sldMk cId="3092261272" sldId="268"/>
            <ac:spMk id="11" creationId="{2069D4A2-57BD-729A-F4E2-F679CB62049B}"/>
          </ac:spMkLst>
        </pc:spChg>
        <pc:spChg chg="add del mod">
          <ac:chgData name="Albane Carcenac" userId="UhDZnKLO16WrXtHfmdY6l4tbbFAFAOcaQsjC/PDni9U=" providerId="None" clId="Web-{B9098161-4A4F-46DB-911E-24AB40CEDF39}" dt="2024-06-19T10:47:28.889" v="64"/>
          <ac:spMkLst>
            <pc:docMk/>
            <pc:sldMk cId="3092261272" sldId="268"/>
            <ac:spMk id="13" creationId="{8E51EE33-9402-016B-D760-E21DDA04C110}"/>
          </ac:spMkLst>
        </pc:spChg>
        <pc:spChg chg="add del">
          <ac:chgData name="Albane Carcenac" userId="UhDZnKLO16WrXtHfmdY6l4tbbFAFAOcaQsjC/PDni9U=" providerId="None" clId="Web-{B9098161-4A4F-46DB-911E-24AB40CEDF39}" dt="2024-06-19T10:46:45.607" v="29"/>
          <ac:spMkLst>
            <pc:docMk/>
            <pc:sldMk cId="3092261272" sldId="268"/>
            <ac:spMk id="15" creationId="{4D60DC5D-B133-EEAB-5E36-F3C5A1D031BD}"/>
          </ac:spMkLst>
        </pc:spChg>
        <pc:spChg chg="add del">
          <ac:chgData name="Albane Carcenac" userId="UhDZnKLO16WrXtHfmdY6l4tbbFAFAOcaQsjC/PDni9U=" providerId="None" clId="Web-{B9098161-4A4F-46DB-911E-24AB40CEDF39}" dt="2024-06-19T10:46:46.576" v="30"/>
          <ac:spMkLst>
            <pc:docMk/>
            <pc:sldMk cId="3092261272" sldId="268"/>
            <ac:spMk id="17" creationId="{AA8EBE47-D623-5A6F-EB48-B36CD1B731E4}"/>
          </ac:spMkLst>
        </pc:spChg>
        <pc:spChg chg="add del">
          <ac:chgData name="Albane Carcenac" userId="UhDZnKLO16WrXtHfmdY6l4tbbFAFAOcaQsjC/PDni9U=" providerId="None" clId="Web-{B9098161-4A4F-46DB-911E-24AB40CEDF39}" dt="2024-06-19T10:46:50.841" v="32"/>
          <ac:spMkLst>
            <pc:docMk/>
            <pc:sldMk cId="3092261272" sldId="268"/>
            <ac:spMk id="19" creationId="{56C4A9BD-379C-632C-914E-21F36AD5C8D8}"/>
          </ac:spMkLst>
        </pc:spChg>
        <pc:spChg chg="add del mod">
          <ac:chgData name="Albane Carcenac" userId="UhDZnKLO16WrXtHfmdY6l4tbbFAFAOcaQsjC/PDni9U=" providerId="None" clId="Web-{B9098161-4A4F-46DB-911E-24AB40CEDF39}" dt="2024-06-19T10:47:28.077" v="63"/>
          <ac:spMkLst>
            <pc:docMk/>
            <pc:sldMk cId="3092261272" sldId="268"/>
            <ac:spMk id="20" creationId="{8695D7AA-FE06-4AD2-C312-87C10962F3DE}"/>
          </ac:spMkLst>
        </pc:spChg>
        <pc:spChg chg="add mod">
          <ac:chgData name="Albane Carcenac" userId="UhDZnKLO16WrXtHfmdY6l4tbbFAFAOcaQsjC/PDni9U=" providerId="None" clId="Web-{B9098161-4A4F-46DB-911E-24AB40CEDF39}" dt="2024-06-19T10:47:40.015" v="71" actId="1076"/>
          <ac:spMkLst>
            <pc:docMk/>
            <pc:sldMk cId="3092261272" sldId="268"/>
            <ac:spMk id="21" creationId="{299E17EB-E454-1804-7869-5857387DF75E}"/>
          </ac:spMkLst>
        </pc:spChg>
        <pc:spChg chg="add mod">
          <ac:chgData name="Albane Carcenac" userId="UhDZnKLO16WrXtHfmdY6l4tbbFAFAOcaQsjC/PDni9U=" providerId="None" clId="Web-{B9098161-4A4F-46DB-911E-24AB40CEDF39}" dt="2024-06-19T10:47:43.515" v="72" actId="1076"/>
          <ac:spMkLst>
            <pc:docMk/>
            <pc:sldMk cId="3092261272" sldId="268"/>
            <ac:spMk id="22" creationId="{5A0EA5AE-E022-3479-F9B7-093187D3B4F7}"/>
          </ac:spMkLst>
        </pc:spChg>
        <pc:spChg chg="add mod">
          <ac:chgData name="Albane Carcenac" userId="UhDZnKLO16WrXtHfmdY6l4tbbFAFAOcaQsjC/PDni9U=" providerId="None" clId="Web-{B9098161-4A4F-46DB-911E-24AB40CEDF39}" dt="2024-06-19T10:47:36.343" v="69" actId="1076"/>
          <ac:spMkLst>
            <pc:docMk/>
            <pc:sldMk cId="3092261272" sldId="268"/>
            <ac:spMk id="23" creationId="{29BFBCA4-FEE1-4260-DFA4-8DF01E007DFE}"/>
          </ac:spMkLst>
        </pc:spChg>
        <pc:spChg chg="add mod">
          <ac:chgData name="Albane Carcenac" userId="UhDZnKLO16WrXtHfmdY6l4tbbFAFAOcaQsjC/PDni9U=" providerId="None" clId="Web-{B9098161-4A4F-46DB-911E-24AB40CEDF39}" dt="2024-06-19T10:47:36.374" v="70" actId="1076"/>
          <ac:spMkLst>
            <pc:docMk/>
            <pc:sldMk cId="3092261272" sldId="268"/>
            <ac:spMk id="24" creationId="{3A2A9F99-32D9-DE7C-F041-6D5F7FF206C3}"/>
          </ac:spMkLst>
        </pc:spChg>
      </pc:sldChg>
      <pc:sldChg chg="modSp">
        <pc:chgData name="Albane Carcenac" userId="UhDZnKLO16WrXtHfmdY6l4tbbFAFAOcaQsjC/PDni9U=" providerId="None" clId="Web-{B9098161-4A4F-46DB-911E-24AB40CEDF39}" dt="2024-06-19T10:44:54.385" v="15" actId="20577"/>
        <pc:sldMkLst>
          <pc:docMk/>
          <pc:sldMk cId="880909427" sldId="273"/>
        </pc:sldMkLst>
        <pc:spChg chg="mod">
          <ac:chgData name="Albane Carcenac" userId="UhDZnKLO16WrXtHfmdY6l4tbbFAFAOcaQsjC/PDni9U=" providerId="None" clId="Web-{B9098161-4A4F-46DB-911E-24AB40CEDF39}" dt="2024-06-19T10:44:54.385" v="15" actId="20577"/>
          <ac:spMkLst>
            <pc:docMk/>
            <pc:sldMk cId="880909427" sldId="273"/>
            <ac:spMk id="11" creationId="{7EAE7C50-2D5C-774B-A1DA-9FC6AD094B0D}"/>
          </ac:spMkLst>
        </pc:spChg>
      </pc:sldChg>
      <pc:sldChg chg="del">
        <pc:chgData name="Albane Carcenac" userId="UhDZnKLO16WrXtHfmdY6l4tbbFAFAOcaQsjC/PDni9U=" providerId="None" clId="Web-{B9098161-4A4F-46DB-911E-24AB40CEDF39}" dt="2024-06-19T10:46:09.950" v="17"/>
        <pc:sldMkLst>
          <pc:docMk/>
          <pc:sldMk cId="1615186230" sldId="274"/>
        </pc:sldMkLst>
      </pc:sldChg>
    </pc:docChg>
  </pc:docChgLst>
  <pc:docChgLst>
    <pc:chgData name="Albane Carcenac" userId="UhDZnKLO16WrXtHfmdY6l4tbbFAFAOcaQsjC/PDni9U=" providerId="None" clId="Web-{11132DEF-D85A-4BB2-A4B9-A227D4C02314}"/>
    <pc:docChg chg="addSld modSld">
      <pc:chgData name="Albane Carcenac" userId="UhDZnKLO16WrXtHfmdY6l4tbbFAFAOcaQsjC/PDni9U=" providerId="None" clId="Web-{11132DEF-D85A-4BB2-A4B9-A227D4C02314}" dt="2024-06-19T10:40:17.148" v="545" actId="20577"/>
      <pc:docMkLst>
        <pc:docMk/>
      </pc:docMkLst>
      <pc:sldChg chg="addSp delSp modSp">
        <pc:chgData name="Albane Carcenac" userId="UhDZnKLO16WrXtHfmdY6l4tbbFAFAOcaQsjC/PDni9U=" providerId="None" clId="Web-{11132DEF-D85A-4BB2-A4B9-A227D4C02314}" dt="2024-06-19T09:56:18.825" v="8"/>
        <pc:sldMkLst>
          <pc:docMk/>
          <pc:sldMk cId="178494268" sldId="264"/>
        </pc:sldMkLst>
        <pc:spChg chg="del">
          <ac:chgData name="Albane Carcenac" userId="UhDZnKLO16WrXtHfmdY6l4tbbFAFAOcaQsjC/PDni9U=" providerId="None" clId="Web-{11132DEF-D85A-4BB2-A4B9-A227D4C02314}" dt="2024-06-19T09:56:18.825" v="8"/>
          <ac:spMkLst>
            <pc:docMk/>
            <pc:sldMk cId="178494268" sldId="264"/>
            <ac:spMk id="3" creationId="{21D53961-241F-0389-6420-0BDCC6A6856F}"/>
          </ac:spMkLst>
        </pc:spChg>
        <pc:spChg chg="add mod">
          <ac:chgData name="Albane Carcenac" userId="UhDZnKLO16WrXtHfmdY6l4tbbFAFAOcaQsjC/PDni9U=" providerId="None" clId="Web-{11132DEF-D85A-4BB2-A4B9-A227D4C02314}" dt="2024-06-19T09:56:18.825" v="8"/>
          <ac:spMkLst>
            <pc:docMk/>
            <pc:sldMk cId="178494268" sldId="264"/>
            <ac:spMk id="6" creationId="{955FCEE2-139C-1A15-9804-1300C8E1EAD9}"/>
          </ac:spMkLst>
        </pc:spChg>
      </pc:sldChg>
      <pc:sldChg chg="modSp">
        <pc:chgData name="Albane Carcenac" userId="UhDZnKLO16WrXtHfmdY6l4tbbFAFAOcaQsjC/PDni9U=" providerId="None" clId="Web-{11132DEF-D85A-4BB2-A4B9-A227D4C02314}" dt="2024-06-19T10:03:44.717" v="65" actId="20577"/>
        <pc:sldMkLst>
          <pc:docMk/>
          <pc:sldMk cId="3092261272" sldId="268"/>
        </pc:sldMkLst>
        <pc:spChg chg="mod">
          <ac:chgData name="Albane Carcenac" userId="UhDZnKLO16WrXtHfmdY6l4tbbFAFAOcaQsjC/PDni9U=" providerId="None" clId="Web-{11132DEF-D85A-4BB2-A4B9-A227D4C02314}" dt="2024-06-19T09:53:06.911" v="5"/>
          <ac:spMkLst>
            <pc:docMk/>
            <pc:sldMk cId="3092261272" sldId="268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10:03:44.717" v="65" actId="20577"/>
          <ac:spMkLst>
            <pc:docMk/>
            <pc:sldMk cId="3092261272" sldId="268"/>
            <ac:spMk id="7" creationId="{E2097ADD-E373-FFBB-D48C-DC0268515F22}"/>
          </ac:spMkLst>
        </pc:spChg>
      </pc:sldChg>
      <pc:sldChg chg="modSp modNotes">
        <pc:chgData name="Albane Carcenac" userId="UhDZnKLO16WrXtHfmdY6l4tbbFAFAOcaQsjC/PDni9U=" providerId="None" clId="Web-{11132DEF-D85A-4BB2-A4B9-A227D4C02314}" dt="2024-06-19T10:20:48.321" v="325"/>
        <pc:sldMkLst>
          <pc:docMk/>
          <pc:sldMk cId="2443982294" sldId="269"/>
        </pc:sldMkLst>
        <pc:spChg chg="mod">
          <ac:chgData name="Albane Carcenac" userId="UhDZnKLO16WrXtHfmdY6l4tbbFAFAOcaQsjC/PDni9U=" providerId="None" clId="Web-{11132DEF-D85A-4BB2-A4B9-A227D4C02314}" dt="2024-06-19T09:53:00.645" v="3"/>
          <ac:spMkLst>
            <pc:docMk/>
            <pc:sldMk cId="2443982294" sldId="269"/>
            <ac:spMk id="2" creationId="{8C25965A-CCAC-106D-220D-649B13D0760D}"/>
          </ac:spMkLst>
        </pc:spChg>
      </pc:sldChg>
      <pc:sldChg chg="modSp">
        <pc:chgData name="Albane Carcenac" userId="UhDZnKLO16WrXtHfmdY6l4tbbFAFAOcaQsjC/PDni9U=" providerId="None" clId="Web-{11132DEF-D85A-4BB2-A4B9-A227D4C02314}" dt="2024-06-19T09:59:36.411" v="63"/>
        <pc:sldMkLst>
          <pc:docMk/>
          <pc:sldMk cId="1697911875" sldId="270"/>
        </pc:sldMkLst>
        <pc:spChg chg="mod">
          <ac:chgData name="Albane Carcenac" userId="UhDZnKLO16WrXtHfmdY6l4tbbFAFAOcaQsjC/PDni9U=" providerId="None" clId="Web-{11132DEF-D85A-4BB2-A4B9-A227D4C02314}" dt="2024-06-19T09:53:12.708" v="7"/>
          <ac:spMkLst>
            <pc:docMk/>
            <pc:sldMk cId="1697911875" sldId="270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09:56:53.920" v="43" actId="20577"/>
          <ac:spMkLst>
            <pc:docMk/>
            <pc:sldMk cId="1697911875" sldId="270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1132DEF-D85A-4BB2-A4B9-A227D4C02314}" dt="2024-06-19T09:59:36.411" v="63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11132DEF-D85A-4BB2-A4B9-A227D4C02314}" dt="2024-06-19T09:59:36.411" v="62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11132DEF-D85A-4BB2-A4B9-A227D4C02314}" dt="2024-06-19T09:57:58.094" v="57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11132DEF-D85A-4BB2-A4B9-A227D4C02314}" dt="2024-06-19T09:59:36.411" v="61"/>
          <ac:spMkLst>
            <pc:docMk/>
            <pc:sldMk cId="1697911875" sldId="270"/>
            <ac:spMk id="17" creationId="{DBB14098-80AC-3D15-DE3E-6A2515F19F22}"/>
          </ac:spMkLst>
        </pc:spChg>
      </pc:sldChg>
      <pc:sldChg chg="addSp delSp modSp">
        <pc:chgData name="Albane Carcenac" userId="UhDZnKLO16WrXtHfmdY6l4tbbFAFAOcaQsjC/PDni9U=" providerId="None" clId="Web-{11132DEF-D85A-4BB2-A4B9-A227D4C02314}" dt="2024-06-19T10:40:17.148" v="545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11132DEF-D85A-4BB2-A4B9-A227D4C02314}" dt="2024-06-19T09:52:54.738" v="1"/>
          <ac:spMkLst>
            <pc:docMk/>
            <pc:sldMk cId="842989126" sldId="271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10:05:57.926" v="69" actId="20577"/>
          <ac:spMkLst>
            <pc:docMk/>
            <pc:sldMk cId="842989126" sldId="271"/>
            <ac:spMk id="4" creationId="{73182004-CE08-B1DD-1CDC-2802CAE5C6A7}"/>
          </ac:spMkLst>
        </pc:spChg>
        <pc:spChg chg="del">
          <ac:chgData name="Albane Carcenac" userId="UhDZnKLO16WrXtHfmdY6l4tbbFAFAOcaQsjC/PDni9U=" providerId="None" clId="Web-{11132DEF-D85A-4BB2-A4B9-A227D4C02314}" dt="2024-06-19T10:09:57.826" v="73"/>
          <ac:spMkLst>
            <pc:docMk/>
            <pc:sldMk cId="842989126" sldId="271"/>
            <ac:spMk id="5" creationId="{0604B81E-0411-DF44-FA46-AF60D69146DA}"/>
          </ac:spMkLst>
        </pc:spChg>
        <pc:spChg chg="del">
          <ac:chgData name="Albane Carcenac" userId="UhDZnKLO16WrXtHfmdY6l4tbbFAFAOcaQsjC/PDni9U=" providerId="None" clId="Web-{11132DEF-D85A-4BB2-A4B9-A227D4C02314}" dt="2024-06-19T10:09:05.543" v="70"/>
          <ac:spMkLst>
            <pc:docMk/>
            <pc:sldMk cId="842989126" sldId="271"/>
            <ac:spMk id="7" creationId="{733F3E72-3F26-FB83-379F-D6AF27D403C5}"/>
          </ac:spMkLst>
        </pc:spChg>
        <pc:spChg chg="del">
          <ac:chgData name="Albane Carcenac" userId="UhDZnKLO16WrXtHfmdY6l4tbbFAFAOcaQsjC/PDni9U=" providerId="None" clId="Web-{11132DEF-D85A-4BB2-A4B9-A227D4C02314}" dt="2024-06-19T10:10:03.279" v="78"/>
          <ac:spMkLst>
            <pc:docMk/>
            <pc:sldMk cId="842989126" sldId="271"/>
            <ac:spMk id="13" creationId="{E9A0F6C3-A814-7307-8F00-38F418D98E64}"/>
          </ac:spMkLst>
        </pc:spChg>
        <pc:spChg chg="del mod">
          <ac:chgData name="Albane Carcenac" userId="UhDZnKLO16WrXtHfmdY6l4tbbFAFAOcaQsjC/PDni9U=" providerId="None" clId="Web-{11132DEF-D85A-4BB2-A4B9-A227D4C02314}" dt="2024-06-19T10:10:03.279" v="76"/>
          <ac:spMkLst>
            <pc:docMk/>
            <pc:sldMk cId="842989126" sldId="271"/>
            <ac:spMk id="15" creationId="{6A99046F-741C-218F-D6CE-F342C8F57C55}"/>
          </ac:spMkLst>
        </pc:spChg>
        <pc:spChg chg="del">
          <ac:chgData name="Albane Carcenac" userId="UhDZnKLO16WrXtHfmdY6l4tbbFAFAOcaQsjC/PDni9U=" providerId="None" clId="Web-{11132DEF-D85A-4BB2-A4B9-A227D4C02314}" dt="2024-06-19T10:10:10.092" v="81"/>
          <ac:spMkLst>
            <pc:docMk/>
            <pc:sldMk cId="842989126" sldId="271"/>
            <ac:spMk id="17" creationId="{DBB14098-80AC-3D15-DE3E-6A2515F19F22}"/>
          </ac:spMkLst>
        </pc:spChg>
        <pc:spChg chg="mod">
          <ac:chgData name="Albane Carcenac" userId="UhDZnKLO16WrXtHfmdY6l4tbbFAFAOcaQsjC/PDni9U=" providerId="None" clId="Web-{11132DEF-D85A-4BB2-A4B9-A227D4C02314}" dt="2024-06-19T10:05:49.894" v="68" actId="20577"/>
          <ac:spMkLst>
            <pc:docMk/>
            <pc:sldMk cId="842989126" sldId="271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11132DEF-D85A-4BB2-A4B9-A227D4C02314}" dt="2024-06-19T10:39:53.788" v="541" actId="20577"/>
          <ac:spMkLst>
            <pc:docMk/>
            <pc:sldMk cId="842989126" sldId="271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11132DEF-D85A-4BB2-A4B9-A227D4C02314}" dt="2024-06-19T10:10:40.218" v="92" actId="14100"/>
          <ac:spMkLst>
            <pc:docMk/>
            <pc:sldMk cId="842989126" sldId="271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11132DEF-D85A-4BB2-A4B9-A227D4C02314}" dt="2024-06-19T10:40:17.148" v="545" actId="20577"/>
          <ac:spMkLst>
            <pc:docMk/>
            <pc:sldMk cId="842989126" sldId="271"/>
            <ac:spMk id="24" creationId="{2B2D508F-F726-0878-7667-CC41AEDD09D7}"/>
          </ac:spMkLst>
        </pc:spChg>
        <pc:spChg chg="mod">
          <ac:chgData name="Albane Carcenac" userId="UhDZnKLO16WrXtHfmdY6l4tbbFAFAOcaQsjC/PDni9U=" providerId="None" clId="Web-{11132DEF-D85A-4BB2-A4B9-A227D4C02314}" dt="2024-06-19T10:27:14.680" v="407" actId="1076"/>
          <ac:spMkLst>
            <pc:docMk/>
            <pc:sldMk cId="842989126" sldId="271"/>
            <ac:spMk id="27" creationId="{642BF3E3-80E5-7C4D-2945-362F0696C228}"/>
          </ac:spMkLst>
        </pc:spChg>
        <pc:spChg chg="del">
          <ac:chgData name="Albane Carcenac" userId="UhDZnKLO16WrXtHfmdY6l4tbbFAFAOcaQsjC/PDni9U=" providerId="None" clId="Web-{11132DEF-D85A-4BB2-A4B9-A227D4C02314}" dt="2024-06-19T10:11:19.610" v="99"/>
          <ac:spMkLst>
            <pc:docMk/>
            <pc:sldMk cId="842989126" sldId="271"/>
            <ac:spMk id="29" creationId="{DE76A104-36BF-4C9E-D99E-EF08569AA267}"/>
          </ac:spMkLst>
        </pc:spChg>
        <pc:spChg chg="add del mod">
          <ac:chgData name="Albane Carcenac" userId="UhDZnKLO16WrXtHfmdY6l4tbbFAFAOcaQsjC/PDni9U=" providerId="None" clId="Web-{11132DEF-D85A-4BB2-A4B9-A227D4C02314}" dt="2024-06-19T10:25:37.738" v="388"/>
          <ac:spMkLst>
            <pc:docMk/>
            <pc:sldMk cId="842989126" sldId="271"/>
            <ac:spMk id="36" creationId="{84604022-D7AD-C4AD-561A-A636E3999787}"/>
          </ac:spMkLst>
        </pc:spChg>
        <pc:spChg chg="add mod">
          <ac:chgData name="Albane Carcenac" userId="UhDZnKLO16WrXtHfmdY6l4tbbFAFAOcaQsjC/PDni9U=" providerId="None" clId="Web-{11132DEF-D85A-4BB2-A4B9-A227D4C02314}" dt="2024-06-19T10:26:05.396" v="393" actId="1076"/>
          <ac:spMkLst>
            <pc:docMk/>
            <pc:sldMk cId="842989126" sldId="271"/>
            <ac:spMk id="38" creationId="{5C63DF1C-3D49-3583-5BDB-465C3E4A2A95}"/>
          </ac:spMkLst>
        </pc:spChg>
        <pc:grpChg chg="add mod">
          <ac:chgData name="Albane Carcenac" userId="UhDZnKLO16WrXtHfmdY6l4tbbFAFAOcaQsjC/PDni9U=" providerId="None" clId="Web-{11132DEF-D85A-4BB2-A4B9-A227D4C02314}" dt="2024-06-19T10:26:19.131" v="395" actId="1076"/>
          <ac:grpSpMkLst>
            <pc:docMk/>
            <pc:sldMk cId="842989126" sldId="271"/>
            <ac:grpSpMk id="30" creationId="{F6ADBBD2-4E9E-DEB6-02B1-1C489BCB22CA}"/>
          </ac:grpSpMkLst>
        </pc:grpChg>
        <pc:cxnChg chg="del">
          <ac:chgData name="Albane Carcenac" userId="UhDZnKLO16WrXtHfmdY6l4tbbFAFAOcaQsjC/PDni9U=" providerId="None" clId="Web-{11132DEF-D85A-4BB2-A4B9-A227D4C02314}" dt="2024-06-19T10:10:10.092" v="84"/>
          <ac:cxnSpMkLst>
            <pc:docMk/>
            <pc:sldMk cId="842989126" sldId="271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3"/>
          <ac:cxnSpMkLst>
            <pc:docMk/>
            <pc:sldMk cId="842989126" sldId="271"/>
            <ac:cxnSpMk id="10" creationId="{85A863B5-5F4F-09FA-3A34-9689A4D4655B}"/>
          </ac:cxnSpMkLst>
        </pc:cxnChg>
        <pc:cxnChg chg="del">
          <ac:chgData name="Albane Carcenac" userId="UhDZnKLO16WrXtHfmdY6l4tbbFAFAOcaQsjC/PDni9U=" providerId="None" clId="Web-{11132DEF-D85A-4BB2-A4B9-A227D4C02314}" dt="2024-06-19T10:09:59.951" v="74"/>
          <ac:cxnSpMkLst>
            <pc:docMk/>
            <pc:sldMk cId="842989126" sldId="271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9"/>
          <ac:cxnSpMkLst>
            <pc:docMk/>
            <pc:sldMk cId="842989126" sldId="271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7"/>
          <ac:cxnSpMkLst>
            <pc:docMk/>
            <pc:sldMk cId="842989126" sldId="271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2"/>
          <ac:cxnSpMkLst>
            <pc:docMk/>
            <pc:sldMk cId="842989126" sldId="271"/>
            <ac:cxnSpMk id="16" creationId="{7B451512-7634-A7F6-3CD1-77887259674F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5"/>
          <ac:cxnSpMkLst>
            <pc:docMk/>
            <pc:sldMk cId="842989126" sldId="271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0"/>
          <ac:cxnSpMkLst>
            <pc:docMk/>
            <pc:sldMk cId="842989126" sldId="271"/>
            <ac:cxnSpMk id="19" creationId="{C3F06BDE-C052-A58F-CD5B-995A9E924035}"/>
          </ac:cxnSpMkLst>
        </pc:cxnChg>
        <pc:cxnChg chg="mod">
          <ac:chgData name="Albane Carcenac" userId="UhDZnKLO16WrXtHfmdY6l4tbbFAFAOcaQsjC/PDni9U=" providerId="None" clId="Web-{11132DEF-D85A-4BB2-A4B9-A227D4C02314}" dt="2024-06-19T10:11:06.657" v="96" actId="1076"/>
          <ac:cxnSpMkLst>
            <pc:docMk/>
            <pc:sldMk cId="842989126" sldId="271"/>
            <ac:cxnSpMk id="25" creationId="{37B5B7B0-F42E-11A6-F09B-A76605ED50BD}"/>
          </ac:cxnSpMkLst>
        </pc:cxnChg>
        <pc:cxnChg chg="mod">
          <ac:chgData name="Albane Carcenac" userId="UhDZnKLO16WrXtHfmdY6l4tbbFAFAOcaQsjC/PDni9U=" providerId="None" clId="Web-{11132DEF-D85A-4BB2-A4B9-A227D4C02314}" dt="2024-06-19T10:27:20.446" v="408" actId="1076"/>
          <ac:cxnSpMkLst>
            <pc:docMk/>
            <pc:sldMk cId="842989126" sldId="271"/>
            <ac:cxnSpMk id="26" creationId="{016686CF-B5DA-1CBB-65D3-E75CD0574BAE}"/>
          </ac:cxnSpMkLst>
        </pc:cxnChg>
        <pc:cxnChg chg="del mod">
          <ac:chgData name="Albane Carcenac" userId="UhDZnKLO16WrXtHfmdY6l4tbbFAFAOcaQsjC/PDni9U=" providerId="None" clId="Web-{11132DEF-D85A-4BB2-A4B9-A227D4C02314}" dt="2024-06-19T10:23:18.030" v="359"/>
          <ac:cxnSpMkLst>
            <pc:docMk/>
            <pc:sldMk cId="842989126" sldId="271"/>
            <ac:cxnSpMk id="28" creationId="{CEEEBB04-9924-4048-EA0B-BE15FBD32E7E}"/>
          </ac:cxnSpMkLst>
        </pc:cxnChg>
        <pc:cxnChg chg="add mod">
          <ac:chgData name="Albane Carcenac" userId="UhDZnKLO16WrXtHfmdY6l4tbbFAFAOcaQsjC/PDni9U=" providerId="None" clId="Web-{11132DEF-D85A-4BB2-A4B9-A227D4C02314}" dt="2024-06-19T10:26:02.521" v="392" actId="1076"/>
          <ac:cxnSpMkLst>
            <pc:docMk/>
            <pc:sldMk cId="842989126" sldId="271"/>
            <ac:cxnSpMk id="32" creationId="{6B35D640-8D50-6CE5-0CC5-EAF5095616A0}"/>
          </ac:cxnSpMkLst>
        </pc:cxnChg>
        <pc:cxnChg chg="add del">
          <ac:chgData name="Albane Carcenac" userId="UhDZnKLO16WrXtHfmdY6l4tbbFAFAOcaQsjC/PDni9U=" providerId="None" clId="Web-{11132DEF-D85A-4BB2-A4B9-A227D4C02314}" dt="2024-06-19T10:23:30.608" v="362"/>
          <ac:cxnSpMkLst>
            <pc:docMk/>
            <pc:sldMk cId="842989126" sldId="271"/>
            <ac:cxnSpMk id="34" creationId="{3713CF31-E326-474E-1902-356D07BA630E}"/>
          </ac:cxnSpMkLst>
        </pc:cxnChg>
        <pc:cxnChg chg="add del mod">
          <ac:chgData name="Albane Carcenac" userId="UhDZnKLO16WrXtHfmdY6l4tbbFAFAOcaQsjC/PDni9U=" providerId="None" clId="Web-{11132DEF-D85A-4BB2-A4B9-A227D4C02314}" dt="2024-06-19T10:26:44.663" v="401"/>
          <ac:cxnSpMkLst>
            <pc:docMk/>
            <pc:sldMk cId="842989126" sldId="271"/>
            <ac:cxnSpMk id="40" creationId="{D0E19381-7154-4B55-EF76-6537342D268C}"/>
          </ac:cxnSpMkLst>
        </pc:cxnChg>
        <pc:cxnChg chg="add del mod">
          <ac:chgData name="Albane Carcenac" userId="UhDZnKLO16WrXtHfmdY6l4tbbFAFAOcaQsjC/PDni9U=" providerId="None" clId="Web-{11132DEF-D85A-4BB2-A4B9-A227D4C02314}" dt="2024-06-19T10:26:43.632" v="400"/>
          <ac:cxnSpMkLst>
            <pc:docMk/>
            <pc:sldMk cId="842989126" sldId="271"/>
            <ac:cxnSpMk id="42" creationId="{950B3CA5-98DE-F492-2C84-3FF33D4FEB76}"/>
          </ac:cxnSpMkLst>
        </pc:cxnChg>
      </pc:sldChg>
      <pc:sldChg chg="modSp">
        <pc:chgData name="Albane Carcenac" userId="UhDZnKLO16WrXtHfmdY6l4tbbFAFAOcaQsjC/PDni9U=" providerId="None" clId="Web-{11132DEF-D85A-4BB2-A4B9-A227D4C02314}" dt="2024-06-19T10:04:54.689" v="66" actId="20577"/>
        <pc:sldMkLst>
          <pc:docMk/>
          <pc:sldMk cId="880909427" sldId="273"/>
        </pc:sldMkLst>
        <pc:spChg chg="mod">
          <ac:chgData name="Albane Carcenac" userId="UhDZnKLO16WrXtHfmdY6l4tbbFAFAOcaQsjC/PDni9U=" providerId="None" clId="Web-{11132DEF-D85A-4BB2-A4B9-A227D4C02314}" dt="2024-06-19T10:04:54.689" v="66" actId="20577"/>
          <ac:spMkLst>
            <pc:docMk/>
            <pc:sldMk cId="880909427" sldId="273"/>
            <ac:spMk id="14" creationId="{AA6DF415-B1E2-927F-75A8-345F78070A1A}"/>
          </ac:spMkLst>
        </pc:spChg>
      </pc:sldChg>
      <pc:sldChg chg="add replId">
        <pc:chgData name="Albane Carcenac" userId="UhDZnKLO16WrXtHfmdY6l4tbbFAFAOcaQsjC/PDni9U=" providerId="None" clId="Web-{11132DEF-D85A-4BB2-A4B9-A227D4C02314}" dt="2024-06-19T10:09:55.388" v="72"/>
        <pc:sldMkLst>
          <pc:docMk/>
          <pc:sldMk cId="1615186230" sldId="274"/>
        </pc:sldMkLst>
      </pc:sldChg>
    </pc:docChg>
  </pc:docChgLst>
  <pc:docChgLst>
    <pc:chgData name="Albane Carcenac" userId="UhDZnKLO16WrXtHfmdY6l4tbbFAFAOcaQsjC/PDni9U=" providerId="None" clId="Web-{FA6C9752-7B9D-4DBD-BB06-AD7BD29F9E40}"/>
    <pc:docChg chg="modSld">
      <pc:chgData name="Albane Carcenac" userId="UhDZnKLO16WrXtHfmdY6l4tbbFAFAOcaQsjC/PDni9U=" providerId="None" clId="Web-{FA6C9752-7B9D-4DBD-BB06-AD7BD29F9E40}" dt="2024-06-20T14:53:16.894" v="156" actId="1076"/>
      <pc:docMkLst>
        <pc:docMk/>
      </pc:docMkLst>
      <pc:sldChg chg="addSp delSp modSp">
        <pc:chgData name="Albane Carcenac" userId="UhDZnKLO16WrXtHfmdY6l4tbbFAFAOcaQsjC/PDni9U=" providerId="None" clId="Web-{FA6C9752-7B9D-4DBD-BB06-AD7BD29F9E40}" dt="2024-06-20T14:52:01.032" v="142" actId="1076"/>
        <pc:sldMkLst>
          <pc:docMk/>
          <pc:sldMk cId="2443982294" sldId="269"/>
        </pc:sldMkLst>
        <pc:spChg chg="mod">
          <ac:chgData name="Albane Carcenac" userId="UhDZnKLO16WrXtHfmdY6l4tbbFAFAOcaQsjC/PDni9U=" providerId="None" clId="Web-{FA6C9752-7B9D-4DBD-BB06-AD7BD29F9E40}" dt="2024-06-20T14:50:18.871" v="119" actId="1076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FA6C9752-7B9D-4DBD-BB06-AD7BD29F9E40}" dt="2024-06-20T14:48:12.725" v="89" actId="1076"/>
          <ac:spMkLst>
            <pc:docMk/>
            <pc:sldMk cId="2443982294" sldId="269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FA6C9752-7B9D-4DBD-BB06-AD7BD29F9E40}" dt="2024-06-20T14:48:14.397" v="90" actId="1076"/>
          <ac:spMkLst>
            <pc:docMk/>
            <pc:sldMk cId="2443982294" sldId="269"/>
            <ac:spMk id="22" creationId="{E33557B3-D3D6-CD3B-C4A2-CE6233C0F4B1}"/>
          </ac:spMkLst>
        </pc:spChg>
        <pc:spChg chg="mod">
          <ac:chgData name="Albane Carcenac" userId="UhDZnKLO16WrXtHfmdY6l4tbbFAFAOcaQsjC/PDni9U=" providerId="None" clId="Web-{FA6C9752-7B9D-4DBD-BB06-AD7BD29F9E40}" dt="2024-06-20T14:48:38.961" v="92" actId="1076"/>
          <ac:spMkLst>
            <pc:docMk/>
            <pc:sldMk cId="2443982294" sldId="269"/>
            <ac:spMk id="26" creationId="{1FD3D78B-AEFD-6F9B-11EC-4C39B38F7165}"/>
          </ac:spMkLst>
        </pc:spChg>
        <pc:spChg chg="mod">
          <ac:chgData name="Albane Carcenac" userId="UhDZnKLO16WrXtHfmdY6l4tbbFAFAOcaQsjC/PDni9U=" providerId="None" clId="Web-{FA6C9752-7B9D-4DBD-BB06-AD7BD29F9E40}" dt="2024-06-20T14:47:41.771" v="81" actId="1076"/>
          <ac:spMkLst>
            <pc:docMk/>
            <pc:sldMk cId="2443982294" sldId="269"/>
            <ac:spMk id="27" creationId="{F904DBA9-19C9-94F9-7A1E-1B3AB4D56C57}"/>
          </ac:spMkLst>
        </pc:spChg>
        <pc:spChg chg="mod">
          <ac:chgData name="Albane Carcenac" userId="UhDZnKLO16WrXtHfmdY6l4tbbFAFAOcaQsjC/PDni9U=" providerId="None" clId="Web-{FA6C9752-7B9D-4DBD-BB06-AD7BD29F9E40}" dt="2024-06-20T14:51:47.719" v="137" actId="1076"/>
          <ac:spMkLst>
            <pc:docMk/>
            <pc:sldMk cId="2443982294" sldId="269"/>
            <ac:spMk id="33" creationId="{B5BE4231-980A-B9A4-E7AC-2AE7B5212DE3}"/>
          </ac:spMkLst>
        </pc:spChg>
        <pc:spChg chg="mod">
          <ac:chgData name="Albane Carcenac" userId="UhDZnKLO16WrXtHfmdY6l4tbbFAFAOcaQsjC/PDni9U=" providerId="None" clId="Web-{FA6C9752-7B9D-4DBD-BB06-AD7BD29F9E40}" dt="2024-06-20T14:51:45.703" v="136" actId="1076"/>
          <ac:spMkLst>
            <pc:docMk/>
            <pc:sldMk cId="2443982294" sldId="269"/>
            <ac:spMk id="35" creationId="{4FACC01D-8DE5-B3D2-69C4-07AA9A0F766B}"/>
          </ac:spMkLst>
        </pc:spChg>
        <pc:cxnChg chg="mod">
          <ac:chgData name="Albane Carcenac" userId="UhDZnKLO16WrXtHfmdY6l4tbbFAFAOcaQsjC/PDni9U=" providerId="None" clId="Web-{FA6C9752-7B9D-4DBD-BB06-AD7BD29F9E40}" dt="2024-06-20T14:50:23.793" v="121" actId="1076"/>
          <ac:cxnSpMkLst>
            <pc:docMk/>
            <pc:sldMk cId="2443982294" sldId="269"/>
            <ac:cxnSpMk id="8" creationId="{866C3BF8-E1AE-008A-49A3-D6F0AD47ACA7}"/>
          </ac:cxnSpMkLst>
        </pc:cxnChg>
        <pc:cxnChg chg="add mod">
          <ac:chgData name="Albane Carcenac" userId="UhDZnKLO16WrXtHfmdY6l4tbbFAFAOcaQsjC/PDni9U=" providerId="None" clId="Web-{FA6C9752-7B9D-4DBD-BB06-AD7BD29F9E40}" dt="2024-06-20T14:49:24.462" v="101" actId="1076"/>
          <ac:cxnSpMkLst>
            <pc:docMk/>
            <pc:sldMk cId="2443982294" sldId="269"/>
            <ac:cxnSpMk id="9" creationId="{B56E94AA-DFBA-FD4C-2519-72B0419B735A}"/>
          </ac:cxnSpMkLst>
        </pc:cxnChg>
        <pc:cxnChg chg="mod">
          <ac:chgData name="Albane Carcenac" userId="UhDZnKLO16WrXtHfmdY6l4tbbFAFAOcaQsjC/PDni9U=" providerId="None" clId="Web-{FA6C9752-7B9D-4DBD-BB06-AD7BD29F9E40}" dt="2024-06-20T14:50:12.683" v="118" actId="1076"/>
          <ac:cxnSpMkLst>
            <pc:docMk/>
            <pc:sldMk cId="2443982294" sldId="269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FA6C9752-7B9D-4DBD-BB06-AD7BD29F9E40}" dt="2024-06-20T14:49:03.993" v="98" actId="1076"/>
          <ac:cxnSpMkLst>
            <pc:docMk/>
            <pc:sldMk cId="2443982294" sldId="269"/>
            <ac:cxnSpMk id="12" creationId="{4B6097F8-4EC2-6F7D-E118-7E39C49887A6}"/>
          </ac:cxnSpMkLst>
        </pc:cxnChg>
        <pc:cxnChg chg="add mod">
          <ac:chgData name="Albane Carcenac" userId="UhDZnKLO16WrXtHfmdY6l4tbbFAFAOcaQsjC/PDni9U=" providerId="None" clId="Web-{FA6C9752-7B9D-4DBD-BB06-AD7BD29F9E40}" dt="2024-06-20T14:49:34.541" v="105" actId="1076"/>
          <ac:cxnSpMkLst>
            <pc:docMk/>
            <pc:sldMk cId="2443982294" sldId="269"/>
            <ac:cxnSpMk id="13" creationId="{6277F542-74FB-C6F2-35E9-71C0F9751CF4}"/>
          </ac:cxnSpMkLst>
        </pc:cxnChg>
        <pc:cxnChg chg="add mod">
          <ac:chgData name="Albane Carcenac" userId="UhDZnKLO16WrXtHfmdY6l4tbbFAFAOcaQsjC/PDni9U=" providerId="None" clId="Web-{FA6C9752-7B9D-4DBD-BB06-AD7BD29F9E40}" dt="2024-06-20T14:51:49.172" v="138" actId="1076"/>
          <ac:cxnSpMkLst>
            <pc:docMk/>
            <pc:sldMk cId="2443982294" sldId="269"/>
            <ac:cxnSpMk id="14" creationId="{417B9243-B382-5D21-9CB7-61406C0F3893}"/>
          </ac:cxnSpMkLst>
        </pc:cxnChg>
        <pc:cxnChg chg="add mod">
          <ac:chgData name="Albane Carcenac" userId="UhDZnKLO16WrXtHfmdY6l4tbbFAFAOcaQsjC/PDni9U=" providerId="None" clId="Web-{FA6C9752-7B9D-4DBD-BB06-AD7BD29F9E40}" dt="2024-06-20T14:51:51.516" v="139" actId="1076"/>
          <ac:cxnSpMkLst>
            <pc:docMk/>
            <pc:sldMk cId="2443982294" sldId="269"/>
            <ac:cxnSpMk id="15" creationId="{0736C91C-5171-40F5-BE53-E6E9E3CB23E8}"/>
          </ac:cxnSpMkLst>
        </pc:cxnChg>
        <pc:cxnChg chg="del">
          <ac:chgData name="Albane Carcenac" userId="UhDZnKLO16WrXtHfmdY6l4tbbFAFAOcaQsjC/PDni9U=" providerId="None" clId="Web-{FA6C9752-7B9D-4DBD-BB06-AD7BD29F9E40}" dt="2024-06-20T14:49:29.150" v="104"/>
          <ac:cxnSpMkLst>
            <pc:docMk/>
            <pc:sldMk cId="2443982294" sldId="269"/>
            <ac:cxnSpMk id="23" creationId="{63742871-4A2E-826E-07F9-115A520FF39C}"/>
          </ac:cxnSpMkLst>
        </pc:cxnChg>
        <pc:cxnChg chg="del">
          <ac:chgData name="Albane Carcenac" userId="UhDZnKLO16WrXtHfmdY6l4tbbFAFAOcaQsjC/PDni9U=" providerId="None" clId="Web-{FA6C9752-7B9D-4DBD-BB06-AD7BD29F9E40}" dt="2024-06-20T14:48:47.383" v="93"/>
          <ac:cxnSpMkLst>
            <pc:docMk/>
            <pc:sldMk cId="2443982294" sldId="269"/>
            <ac:cxnSpMk id="24" creationId="{C927103A-C99C-154D-809A-26E462364247}"/>
          </ac:cxnSpMkLst>
        </pc:cxnChg>
        <pc:cxnChg chg="del mod">
          <ac:chgData name="Albane Carcenac" userId="UhDZnKLO16WrXtHfmdY6l4tbbFAFAOcaQsjC/PDni9U=" providerId="None" clId="Web-{FA6C9752-7B9D-4DBD-BB06-AD7BD29F9E40}" dt="2024-06-20T14:49:27.947" v="103"/>
          <ac:cxnSpMkLst>
            <pc:docMk/>
            <pc:sldMk cId="2443982294" sldId="269"/>
            <ac:cxnSpMk id="25" creationId="{6CBD6354-D6DC-7716-AFC5-36ABDEA538B2}"/>
          </ac:cxnSpMkLst>
        </pc:cxnChg>
        <pc:cxnChg chg="mod">
          <ac:chgData name="Albane Carcenac" userId="UhDZnKLO16WrXtHfmdY6l4tbbFAFAOcaQsjC/PDni9U=" providerId="None" clId="Web-{FA6C9752-7B9D-4DBD-BB06-AD7BD29F9E40}" dt="2024-06-20T14:50:34.356" v="122" actId="1076"/>
          <ac:cxnSpMkLst>
            <pc:docMk/>
            <pc:sldMk cId="2443982294" sldId="269"/>
            <ac:cxnSpMk id="28" creationId="{F4DA026C-C4E2-27E8-D6BE-E04FD27DE1DB}"/>
          </ac:cxnSpMkLst>
        </pc:cxnChg>
        <pc:cxnChg chg="mod">
          <ac:chgData name="Albane Carcenac" userId="UhDZnKLO16WrXtHfmdY6l4tbbFAFAOcaQsjC/PDni9U=" providerId="None" clId="Web-{FA6C9752-7B9D-4DBD-BB06-AD7BD29F9E40}" dt="2024-06-20T14:52:01.032" v="142" actId="1076"/>
          <ac:cxnSpMkLst>
            <pc:docMk/>
            <pc:sldMk cId="2443982294" sldId="269"/>
            <ac:cxnSpMk id="29" creationId="{8A0CE337-DE9D-21DA-96C8-1C7F219697A4}"/>
          </ac:cxnSpMkLst>
        </pc:cxnChg>
        <pc:cxnChg chg="del">
          <ac:chgData name="Albane Carcenac" userId="UhDZnKLO16WrXtHfmdY6l4tbbFAFAOcaQsjC/PDni9U=" providerId="None" clId="Web-{FA6C9752-7B9D-4DBD-BB06-AD7BD29F9E40}" dt="2024-06-20T14:51:05.185" v="127"/>
          <ac:cxnSpMkLst>
            <pc:docMk/>
            <pc:sldMk cId="2443982294" sldId="269"/>
            <ac:cxnSpMk id="30" creationId="{1FB17FA9-B166-BF7B-3969-4352701BCCC2}"/>
          </ac:cxnSpMkLst>
        </pc:cxnChg>
        <pc:cxnChg chg="del">
          <ac:chgData name="Albane Carcenac" userId="UhDZnKLO16WrXtHfmdY6l4tbbFAFAOcaQsjC/PDni9U=" providerId="None" clId="Web-{FA6C9752-7B9D-4DBD-BB06-AD7BD29F9E40}" dt="2024-06-20T14:51:05.185" v="126"/>
          <ac:cxnSpMkLst>
            <pc:docMk/>
            <pc:sldMk cId="2443982294" sldId="269"/>
            <ac:cxnSpMk id="34" creationId="{309357AF-D857-8B93-C3EE-029409DCDEE2}"/>
          </ac:cxnSpMkLst>
        </pc:cxnChg>
      </pc:sldChg>
      <pc:sldChg chg="modSp">
        <pc:chgData name="Albane Carcenac" userId="UhDZnKLO16WrXtHfmdY6l4tbbFAFAOcaQsjC/PDni9U=" providerId="None" clId="Web-{FA6C9752-7B9D-4DBD-BB06-AD7BD29F9E40}" dt="2024-06-20T14:53:16.894" v="156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FA6C9752-7B9D-4DBD-BB06-AD7BD29F9E40}" dt="2024-06-20T14:53:10.019" v="155" actId="1076"/>
          <ac:spMkLst>
            <pc:docMk/>
            <pc:sldMk cId="842989126" sldId="271"/>
            <ac:spMk id="24" creationId="{2B2D508F-F726-0878-7667-CC41AEDD09D7}"/>
          </ac:spMkLst>
        </pc:spChg>
        <pc:picChg chg="mod">
          <ac:chgData name="Albane Carcenac" userId="UhDZnKLO16WrXtHfmdY6l4tbbFAFAOcaQsjC/PDni9U=" providerId="None" clId="Web-{FA6C9752-7B9D-4DBD-BB06-AD7BD29F9E40}" dt="2024-06-20T14:53:16.894" v="156" actId="1076"/>
          <ac:picMkLst>
            <pc:docMk/>
            <pc:sldMk cId="842989126" sldId="271"/>
            <ac:picMk id="7" creationId="{6ADC1960-06E1-77A5-6479-05D2B2AD549A}"/>
          </ac:picMkLst>
        </pc:picChg>
      </pc:sldChg>
      <pc:sldChg chg="modSp">
        <pc:chgData name="Albane Carcenac" userId="UhDZnKLO16WrXtHfmdY6l4tbbFAFAOcaQsjC/PDni9U=" providerId="None" clId="Web-{FA6C9752-7B9D-4DBD-BB06-AD7BD29F9E40}" dt="2024-06-20T14:52:49.518" v="144" actId="1076"/>
        <pc:sldMkLst>
          <pc:docMk/>
          <pc:sldMk cId="811623703" sldId="280"/>
        </pc:sldMkLst>
        <pc:spChg chg="mod">
          <ac:chgData name="Albane Carcenac" userId="UhDZnKLO16WrXtHfmdY6l4tbbFAFAOcaQsjC/PDni9U=" providerId="None" clId="Web-{FA6C9752-7B9D-4DBD-BB06-AD7BD29F9E40}" dt="2024-06-20T14:52:49.518" v="144" actId="1076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  <pc:docChgLst>
    <pc:chgData name="Albane Carcenac" userId="UhDZnKLO16WrXtHfmdY6l4tbbFAFAOcaQsjC/PDni9U=" providerId="None" clId="Web-{FE591689-880A-49BB-959A-FAF13440FF7C}"/>
    <pc:docChg chg="modSld">
      <pc:chgData name="Albane Carcenac" userId="UhDZnKLO16WrXtHfmdY6l4tbbFAFAOcaQsjC/PDni9U=" providerId="None" clId="Web-{FE591689-880A-49BB-959A-FAF13440FF7C}" dt="2024-06-19T16:23:55.612" v="151" actId="1076"/>
      <pc:docMkLst>
        <pc:docMk/>
      </pc:docMkLst>
      <pc:sldChg chg="addSp delSp modSp">
        <pc:chgData name="Albane Carcenac" userId="UhDZnKLO16WrXtHfmdY6l4tbbFAFAOcaQsjC/PDni9U=" providerId="None" clId="Web-{FE591689-880A-49BB-959A-FAF13440FF7C}" dt="2024-06-19T16:23:55.612" v="151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FE591689-880A-49BB-959A-FAF13440FF7C}" dt="2024-06-19T16:20:59.920" v="132"/>
          <ac:spMkLst>
            <pc:docMk/>
            <pc:sldMk cId="3092261272" sldId="268"/>
            <ac:spMk id="15" creationId="{73F8C847-83BA-D593-EFCD-E054B1544DE8}"/>
          </ac:spMkLst>
        </pc:spChg>
        <pc:spChg chg="add mod">
          <ac:chgData name="Albane Carcenac" userId="UhDZnKLO16WrXtHfmdY6l4tbbFAFAOcaQsjC/PDni9U=" providerId="None" clId="Web-{FE591689-880A-49BB-959A-FAF13440FF7C}" dt="2024-06-19T16:23:55.612" v="151" actId="1076"/>
          <ac:spMkLst>
            <pc:docMk/>
            <pc:sldMk cId="3092261272" sldId="268"/>
            <ac:spMk id="17" creationId="{06C22646-5420-71CF-9C77-3AAB174D57B1}"/>
          </ac:spMkLst>
        </pc:spChg>
        <pc:cxnChg chg="add del mod">
          <ac:chgData name="Albane Carcenac" userId="UhDZnKLO16WrXtHfmdY6l4tbbFAFAOcaQsjC/PDni9U=" providerId="None" clId="Web-{FE591689-880A-49BB-959A-FAF13440FF7C}" dt="2024-06-19T16:22:07.203" v="139"/>
          <ac:cxnSpMkLst>
            <pc:docMk/>
            <pc:sldMk cId="3092261272" sldId="268"/>
            <ac:cxnSpMk id="16" creationId="{9067DCCA-2EC4-F176-366C-851D86F2B2BE}"/>
          </ac:cxnSpMkLst>
        </pc:cxnChg>
      </pc:sldChg>
      <pc:sldChg chg="modSp">
        <pc:chgData name="Albane Carcenac" userId="UhDZnKLO16WrXtHfmdY6l4tbbFAFAOcaQsjC/PDni9U=" providerId="None" clId="Web-{FE591689-880A-49BB-959A-FAF13440FF7C}" dt="2024-06-19T16:17:17.415" v="83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FE591689-880A-49BB-959A-FAF13440FF7C}" dt="2024-06-19T16:17:17.415" v="83" actId="1076"/>
          <ac:picMkLst>
            <pc:docMk/>
            <pc:sldMk cId="3010248406" sldId="277"/>
            <ac:picMk id="2" creationId="{C38673D0-832F-ED19-92DD-5C5858A5FB70}"/>
          </ac:picMkLst>
        </pc:picChg>
      </pc:sldChg>
      <pc:sldChg chg="addSp delSp modSp">
        <pc:chgData name="Albane Carcenac" userId="UhDZnKLO16WrXtHfmdY6l4tbbFAFAOcaQsjC/PDni9U=" providerId="None" clId="Web-{FE591689-880A-49BB-959A-FAF13440FF7C}" dt="2024-06-19T16:16:52.337" v="81" actId="14100"/>
        <pc:sldMkLst>
          <pc:docMk/>
          <pc:sldMk cId="360573688" sldId="278"/>
        </pc:sldMkLst>
        <pc:spChg chg="mod">
          <ac:chgData name="Albane Carcenac" userId="UhDZnKLO16WrXtHfmdY6l4tbbFAFAOcaQsjC/PDni9U=" providerId="None" clId="Web-{FE591689-880A-49BB-959A-FAF13440FF7C}" dt="2024-06-19T16:12:21.408" v="33" actId="1076"/>
          <ac:spMkLst>
            <pc:docMk/>
            <pc:sldMk cId="360573688" sldId="278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FE591689-880A-49BB-959A-FAF13440FF7C}" dt="2024-06-19T16:15:57.382" v="75"/>
          <ac:spMkLst>
            <pc:docMk/>
            <pc:sldMk cId="360573688" sldId="278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FE591689-880A-49BB-959A-FAF13440FF7C}" dt="2024-06-19T16:13:11.987" v="36" actId="1076"/>
          <ac:spMkLst>
            <pc:docMk/>
            <pc:sldMk cId="360573688" sldId="278"/>
            <ac:spMk id="16" creationId="{1A615D0A-6168-59E4-1F17-F70F4D71D149}"/>
          </ac:spMkLst>
        </pc:spChg>
        <pc:spChg chg="mod">
          <ac:chgData name="Albane Carcenac" userId="UhDZnKLO16WrXtHfmdY6l4tbbFAFAOcaQsjC/PDni9U=" providerId="None" clId="Web-{FE591689-880A-49BB-959A-FAF13440FF7C}" dt="2024-06-19T16:13:32.550" v="42" actId="1076"/>
          <ac:spMkLst>
            <pc:docMk/>
            <pc:sldMk cId="360573688" sldId="278"/>
            <ac:spMk id="22" creationId="{698FA145-2A66-9E82-20CF-0E06D4168651}"/>
          </ac:spMkLst>
        </pc:spChg>
        <pc:spChg chg="mod">
          <ac:chgData name="Albane Carcenac" userId="UhDZnKLO16WrXtHfmdY6l4tbbFAFAOcaQsjC/PDni9U=" providerId="None" clId="Web-{FE591689-880A-49BB-959A-FAF13440FF7C}" dt="2024-06-19T16:15:23.460" v="71" actId="1076"/>
          <ac:spMkLst>
            <pc:docMk/>
            <pc:sldMk cId="360573688" sldId="278"/>
            <ac:spMk id="23" creationId="{E148E422-4CDE-8426-2906-22601D676EFD}"/>
          </ac:spMkLst>
        </pc:spChg>
        <pc:spChg chg="mod">
          <ac:chgData name="Albane Carcenac" userId="UhDZnKLO16WrXtHfmdY6l4tbbFAFAOcaQsjC/PDni9U=" providerId="None" clId="Web-{FE591689-880A-49BB-959A-FAF13440FF7C}" dt="2024-06-19T16:16:47.243" v="80" actId="14100"/>
          <ac:spMkLst>
            <pc:docMk/>
            <pc:sldMk cId="360573688" sldId="278"/>
            <ac:spMk id="24" creationId="{FE467566-9067-AA37-5B54-8D182795D73C}"/>
          </ac:spMkLst>
        </pc:spChg>
        <pc:spChg chg="mod">
          <ac:chgData name="Albane Carcenac" userId="UhDZnKLO16WrXtHfmdY6l4tbbFAFAOcaQsjC/PDni9U=" providerId="None" clId="Web-{FE591689-880A-49BB-959A-FAF13440FF7C}" dt="2024-06-19T16:16:52.337" v="81" actId="14100"/>
          <ac:spMkLst>
            <pc:docMk/>
            <pc:sldMk cId="360573688" sldId="278"/>
            <ac:spMk id="29" creationId="{6A868B58-415A-95CC-16CB-F0A23707729C}"/>
          </ac:spMkLst>
        </pc:spChg>
        <pc:cxnChg chg="add mod">
          <ac:chgData name="Albane Carcenac" userId="UhDZnKLO16WrXtHfmdY6l4tbbFAFAOcaQsjC/PDni9U=" providerId="None" clId="Web-{FE591689-880A-49BB-959A-FAF13440FF7C}" dt="2024-06-19T16:15:25.866" v="72" actId="1076"/>
          <ac:cxnSpMkLst>
            <pc:docMk/>
            <pc:sldMk cId="360573688" sldId="278"/>
            <ac:cxnSpMk id="5" creationId="{42594B25-D146-46AD-B289-A6E37A1D8751}"/>
          </ac:cxnSpMkLst>
        </pc:cxnChg>
        <pc:cxnChg chg="add mod">
          <ac:chgData name="Albane Carcenac" userId="UhDZnKLO16WrXtHfmdY6l4tbbFAFAOcaQsjC/PDni9U=" providerId="None" clId="Web-{FE591689-880A-49BB-959A-FAF13440FF7C}" dt="2024-06-19T16:13:42.019" v="44" actId="1076"/>
          <ac:cxnSpMkLst>
            <pc:docMk/>
            <pc:sldMk cId="360573688" sldId="278"/>
            <ac:cxnSpMk id="7" creationId="{EA6BDC10-885F-D82C-0231-854DBF8EA092}"/>
          </ac:cxnSpMkLst>
        </pc:cxnChg>
        <pc:cxnChg chg="mod">
          <ac:chgData name="Albane Carcenac" userId="UhDZnKLO16WrXtHfmdY6l4tbbFAFAOcaQsjC/PDni9U=" providerId="None" clId="Web-{FE591689-880A-49BB-959A-FAF13440FF7C}" dt="2024-06-19T16:16:26.149" v="78" actId="1076"/>
          <ac:cxnSpMkLst>
            <pc:docMk/>
            <pc:sldMk cId="360573688" sldId="278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FE591689-880A-49BB-959A-FAF13440FF7C}" dt="2024-06-19T16:12:02.173" v="27"/>
          <ac:cxnSpMkLst>
            <pc:docMk/>
            <pc:sldMk cId="360573688" sldId="278"/>
            <ac:cxnSpMk id="9" creationId="{04DE9AEA-3D50-2754-87D2-554E7930F391}"/>
          </ac:cxnSpMkLst>
        </pc:cxnChg>
        <pc:cxnChg chg="add mod">
          <ac:chgData name="Albane Carcenac" userId="UhDZnKLO16WrXtHfmdY6l4tbbFAFAOcaQsjC/PDni9U=" providerId="None" clId="Web-{FE591689-880A-49BB-959A-FAF13440FF7C}" dt="2024-06-19T16:13:38.035" v="43" actId="1076"/>
          <ac:cxnSpMkLst>
            <pc:docMk/>
            <pc:sldMk cId="360573688" sldId="278"/>
            <ac:cxnSpMk id="11" creationId="{6918DE06-5118-7F1A-FE2A-E7F3476EA718}"/>
          </ac:cxnSpMkLst>
        </pc:cxnChg>
        <pc:cxnChg chg="add mod">
          <ac:chgData name="Albane Carcenac" userId="UhDZnKLO16WrXtHfmdY6l4tbbFAFAOcaQsjC/PDni9U=" providerId="None" clId="Web-{FE591689-880A-49BB-959A-FAF13440FF7C}" dt="2024-06-19T16:15:05.928" v="66" actId="1076"/>
          <ac:cxnSpMkLst>
            <pc:docMk/>
            <pc:sldMk cId="360573688" sldId="278"/>
            <ac:cxnSpMk id="12" creationId="{403F1476-A5E1-3487-9C02-D567904B88E4}"/>
          </ac:cxnSpMkLst>
        </pc:cxnChg>
        <pc:cxnChg chg="del">
          <ac:chgData name="Albane Carcenac" userId="UhDZnKLO16WrXtHfmdY6l4tbbFAFAOcaQsjC/PDni9U=" providerId="None" clId="Web-{FE591689-880A-49BB-959A-FAF13440FF7C}" dt="2024-06-19T16:11:49.439" v="24"/>
          <ac:cxnSpMkLst>
            <pc:docMk/>
            <pc:sldMk cId="360573688" sldId="278"/>
            <ac:cxnSpMk id="18" creationId="{D8364E42-8B43-DA45-2862-0B1C34ED9507}"/>
          </ac:cxnSpMkLst>
        </pc:cxnChg>
        <pc:cxnChg chg="mod">
          <ac:chgData name="Albane Carcenac" userId="UhDZnKLO16WrXtHfmdY6l4tbbFAFAOcaQsjC/PDni9U=" providerId="None" clId="Web-{FE591689-880A-49BB-959A-FAF13440FF7C}" dt="2024-06-19T16:15:10.022" v="67" actId="1076"/>
          <ac:cxnSpMkLst>
            <pc:docMk/>
            <pc:sldMk cId="360573688" sldId="278"/>
            <ac:cxnSpMk id="19" creationId="{94F3F4AB-16FB-E404-F975-56D5A336DCBA}"/>
          </ac:cxnSpMkLst>
        </pc:cxnChg>
        <pc:cxnChg chg="del">
          <ac:chgData name="Albane Carcenac" userId="UhDZnKLO16WrXtHfmdY6l4tbbFAFAOcaQsjC/PDni9U=" providerId="None" clId="Web-{FE591689-880A-49BB-959A-FAF13440FF7C}" dt="2024-06-19T16:11:39.595" v="21"/>
          <ac:cxnSpMkLst>
            <pc:docMk/>
            <pc:sldMk cId="360573688" sldId="278"/>
            <ac:cxnSpMk id="21" creationId="{0E273395-6301-7ADB-2421-34D1B92E19FE}"/>
          </ac:cxnSpMkLst>
        </pc:cxnChg>
        <pc:cxnChg chg="mod">
          <ac:chgData name="Albane Carcenac" userId="UhDZnKLO16WrXtHfmdY6l4tbbFAFAOcaQsjC/PDni9U=" providerId="None" clId="Web-{FE591689-880A-49BB-959A-FAF13440FF7C}" dt="2024-06-19T16:15:21.444" v="70" actId="1076"/>
          <ac:cxnSpMkLst>
            <pc:docMk/>
            <pc:sldMk cId="360573688" sldId="278"/>
            <ac:cxnSpMk id="30" creationId="{65CE4826-3BB9-0926-3B82-CC131235986E}"/>
          </ac:cxnSpMkLst>
        </pc:cxnChg>
      </pc:sldChg>
    </pc:docChg>
  </pc:docChgLst>
  <pc:docChgLst>
    <pc:chgData name="Albane Carcenac" userId="UhDZnKLO16WrXtHfmdY6l4tbbFAFAOcaQsjC/PDni9U=" providerId="None" clId="Web-{3651E728-517D-48A7-B92F-90040EE60398}"/>
    <pc:docChg chg="delSld modSld sldOrd">
      <pc:chgData name="Albane Carcenac" userId="UhDZnKLO16WrXtHfmdY6l4tbbFAFAOcaQsjC/PDni9U=" providerId="None" clId="Web-{3651E728-517D-48A7-B92F-90040EE60398}" dt="2024-06-19T09:51:44.193" v="797" actId="20577"/>
      <pc:docMkLst>
        <pc:docMk/>
      </pc:docMkLst>
      <pc:sldChg chg="del">
        <pc:chgData name="Albane Carcenac" userId="UhDZnKLO16WrXtHfmdY6l4tbbFAFAOcaQsjC/PDni9U=" providerId="None" clId="Web-{3651E728-517D-48A7-B92F-90040EE60398}" dt="2024-06-19T09:47:30.512" v="752"/>
        <pc:sldMkLst>
          <pc:docMk/>
          <pc:sldMk cId="284036757" sldId="260"/>
        </pc:sldMkLst>
      </pc:sldChg>
      <pc:sldChg chg="modSp modNotes">
        <pc:chgData name="Albane Carcenac" userId="UhDZnKLO16WrXtHfmdY6l4tbbFAFAOcaQsjC/PDni9U=" providerId="None" clId="Web-{3651E728-517D-48A7-B92F-90040EE60398}" dt="2024-06-19T09:49:27.860" v="769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3651E728-517D-48A7-B92F-90040EE60398}" dt="2024-06-19T09:49:27.860" v="769" actId="14100"/>
          <ac:spMkLst>
            <pc:docMk/>
            <pc:sldMk cId="912671632" sldId="261"/>
            <ac:spMk id="4" creationId="{73182004-CE08-B1DD-1CDC-2802CAE5C6A7}"/>
          </ac:spMkLst>
        </pc:spChg>
      </pc:sldChg>
      <pc:sldChg chg="del">
        <pc:chgData name="Albane Carcenac" userId="UhDZnKLO16WrXtHfmdY6l4tbbFAFAOcaQsjC/PDni9U=" providerId="None" clId="Web-{3651E728-517D-48A7-B92F-90040EE60398}" dt="2024-06-19T09:47:31.153" v="753"/>
        <pc:sldMkLst>
          <pc:docMk/>
          <pc:sldMk cId="2969905754" sldId="265"/>
        </pc:sldMkLst>
      </pc:sldChg>
      <pc:sldChg chg="del">
        <pc:chgData name="Albane Carcenac" userId="UhDZnKLO16WrXtHfmdY6l4tbbFAFAOcaQsjC/PDni9U=" providerId="None" clId="Web-{3651E728-517D-48A7-B92F-90040EE60398}" dt="2024-06-19T09:47:27.387" v="751"/>
        <pc:sldMkLst>
          <pc:docMk/>
          <pc:sldMk cId="982438002" sldId="267"/>
        </pc:sldMkLst>
      </pc:sldChg>
      <pc:sldChg chg="addSp modSp ord modNotes">
        <pc:chgData name="Albane Carcenac" userId="UhDZnKLO16WrXtHfmdY6l4tbbFAFAOcaQsjC/PDni9U=" providerId="None" clId="Web-{3651E728-517D-48A7-B92F-90040EE60398}" dt="2024-06-19T09:50:32.409" v="772"/>
        <pc:sldMkLst>
          <pc:docMk/>
          <pc:sldMk cId="3092261272" sldId="268"/>
        </pc:sldMkLst>
        <pc:spChg chg="mod">
          <ac:chgData name="Albane Carcenac" userId="UhDZnKLO16WrXtHfmdY6l4tbbFAFAOcaQsjC/PDni9U=" providerId="None" clId="Web-{3651E728-517D-48A7-B92F-90040EE60398}" dt="2024-06-19T09:48:44.733" v="762" actId="14100"/>
          <ac:spMkLst>
            <pc:docMk/>
            <pc:sldMk cId="3092261272" sldId="268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46:07.790" v="698" actId="20577"/>
          <ac:spMkLst>
            <pc:docMk/>
            <pc:sldMk cId="3092261272" sldId="268"/>
            <ac:spMk id="6" creationId="{42C89A52-AD71-BDF4-B656-CCDEA4A11B91}"/>
          </ac:spMkLst>
        </pc:spChg>
        <pc:spChg chg="add">
          <ac:chgData name="Albane Carcenac" userId="UhDZnKLO16WrXtHfmdY6l4tbbFAFAOcaQsjC/PDni9U=" providerId="None" clId="Web-{3651E728-517D-48A7-B92F-90040EE60398}" dt="2024-06-19T09:50:32.409" v="772"/>
          <ac:spMkLst>
            <pc:docMk/>
            <pc:sldMk cId="3092261272" sldId="268"/>
            <ac:spMk id="7" creationId="{E2097ADD-E373-FFBB-D48C-DC0268515F22}"/>
          </ac:spMkLst>
        </pc:spChg>
      </pc:sldChg>
      <pc:sldChg chg="addSp delSp modSp modNotes">
        <pc:chgData name="Albane Carcenac" userId="UhDZnKLO16WrXtHfmdY6l4tbbFAFAOcaQsjC/PDni9U=" providerId="None" clId="Web-{3651E728-517D-48A7-B92F-90040EE60398}" dt="2024-06-19T09:51:20.004" v="775"/>
        <pc:sldMkLst>
          <pc:docMk/>
          <pc:sldMk cId="2443982294" sldId="269"/>
        </pc:sldMkLst>
        <pc:spChg chg="mod">
          <ac:chgData name="Albane Carcenac" userId="UhDZnKLO16WrXtHfmdY6l4tbbFAFAOcaQsjC/PDni9U=" providerId="None" clId="Web-{3651E728-517D-48A7-B92F-90040EE60398}" dt="2024-06-19T09:49:03.547" v="765" actId="14100"/>
          <ac:spMkLst>
            <pc:docMk/>
            <pc:sldMk cId="2443982294" sldId="269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27:32.879" v="426" actId="20577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3651E728-517D-48A7-B92F-90040EE60398}" dt="2024-06-19T09:27:25.707" v="419" actId="20577"/>
          <ac:spMkLst>
            <pc:docMk/>
            <pc:sldMk cId="2443982294" sldId="269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27:55.396" v="435" actId="20577"/>
          <ac:spMkLst>
            <pc:docMk/>
            <pc:sldMk cId="2443982294" sldId="269"/>
            <ac:spMk id="15" creationId="{6A99046F-741C-218F-D6CE-F342C8F57C55}"/>
          </ac:spMkLst>
        </pc:spChg>
        <pc:spChg chg="add del mod">
          <ac:chgData name="Albane Carcenac" userId="UhDZnKLO16WrXtHfmdY6l4tbbFAFAOcaQsjC/PDni9U=" providerId="None" clId="Web-{3651E728-517D-48A7-B92F-90040EE60398}" dt="2024-06-19T09:51:20.004" v="775"/>
          <ac:spMkLst>
            <pc:docMk/>
            <pc:sldMk cId="2443982294" sldId="269"/>
            <ac:spMk id="20" creationId="{C692A11B-BE62-6EB1-7928-18BDF433CFD3}"/>
          </ac:spMkLst>
        </pc:spChg>
      </pc:sldChg>
      <pc:sldChg chg="modSp">
        <pc:chgData name="Albane Carcenac" userId="UhDZnKLO16WrXtHfmdY6l4tbbFAFAOcaQsjC/PDni9U=" providerId="None" clId="Web-{3651E728-517D-48A7-B92F-90040EE60398}" dt="2024-06-19T09:48:51.546" v="763" actId="14100"/>
        <pc:sldMkLst>
          <pc:docMk/>
          <pc:sldMk cId="1697911875" sldId="270"/>
        </pc:sldMkLst>
        <pc:spChg chg="mod">
          <ac:chgData name="Albane Carcenac" userId="UhDZnKLO16WrXtHfmdY6l4tbbFAFAOcaQsjC/PDni9U=" providerId="None" clId="Web-{3651E728-517D-48A7-B92F-90040EE60398}" dt="2024-06-19T09:48:51.546" v="763" actId="14100"/>
          <ac:spMkLst>
            <pc:docMk/>
            <pc:sldMk cId="1697911875" sldId="270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26:20.049" v="406" actId="14100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3651E728-517D-48A7-B92F-90040EE60398}" dt="2024-06-19T09:26:24.174" v="407" actId="14100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3651E728-517D-48A7-B92F-90040EE60398}" dt="2024-06-19T09:27:01.644" v="411" actId="14100"/>
          <ac:spMkLst>
            <pc:docMk/>
            <pc:sldMk cId="1697911875" sldId="270"/>
            <ac:spMk id="17" creationId="{DBB14098-80AC-3D15-DE3E-6A2515F19F22}"/>
          </ac:spMkLst>
        </pc:spChg>
      </pc:sldChg>
      <pc:sldChg chg="addSp modSp ord">
        <pc:chgData name="Albane Carcenac" userId="UhDZnKLO16WrXtHfmdY6l4tbbFAFAOcaQsjC/PDni9U=" providerId="None" clId="Web-{3651E728-517D-48A7-B92F-90040EE60398}" dt="2024-06-19T09:51:44.193" v="797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3651E728-517D-48A7-B92F-90040EE60398}" dt="2024-06-19T09:49:09.890" v="766" actId="14100"/>
          <ac:spMkLst>
            <pc:docMk/>
            <pc:sldMk cId="842989126" sldId="271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17:17.355" v="245" actId="20577"/>
          <ac:spMkLst>
            <pc:docMk/>
            <pc:sldMk cId="842989126" sldId="271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3651E728-517D-48A7-B92F-90040EE60398}" dt="2024-06-19T09:16:49.323" v="242" actId="20577"/>
          <ac:spMkLst>
            <pc:docMk/>
            <pc:sldMk cId="842989126" sldId="271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17:49.278" v="256" actId="1076"/>
          <ac:spMkLst>
            <pc:docMk/>
            <pc:sldMk cId="842989126" sldId="271"/>
            <ac:spMk id="15" creationId="{6A99046F-741C-218F-D6CE-F342C8F57C55}"/>
          </ac:spMkLst>
        </pc:spChg>
        <pc:spChg chg="add mod">
          <ac:chgData name="Albane Carcenac" userId="UhDZnKLO16WrXtHfmdY6l4tbbFAFAOcaQsjC/PDni9U=" providerId="None" clId="Web-{3651E728-517D-48A7-B92F-90040EE60398}" dt="2024-06-19T09:51:44.193" v="797" actId="20577"/>
          <ac:spMkLst>
            <pc:docMk/>
            <pc:sldMk cId="842989126" sldId="271"/>
            <ac:spMk id="20" creationId="{D9B4B423-D01C-2DF9-99BC-3B0BFE2183D6}"/>
          </ac:spMkLst>
        </pc:spChg>
        <pc:cxnChg chg="mod">
          <ac:chgData name="Albane Carcenac" userId="UhDZnKLO16WrXtHfmdY6l4tbbFAFAOcaQsjC/PDni9U=" providerId="None" clId="Web-{3651E728-517D-48A7-B92F-90040EE60398}" dt="2024-06-19T09:17:32.949" v="254" actId="1076"/>
          <ac:cxnSpMkLst>
            <pc:docMk/>
            <pc:sldMk cId="842989126" sldId="271"/>
            <ac:cxnSpMk id="11" creationId="{4CC4710C-DDD8-45B4-2CD0-9082ABC4BD46}"/>
          </ac:cxnSpMkLst>
        </pc:cxnChg>
      </pc:sldChg>
      <pc:sldChg chg="del">
        <pc:chgData name="Albane Carcenac" userId="UhDZnKLO16WrXtHfmdY6l4tbbFAFAOcaQsjC/PDni9U=" providerId="None" clId="Web-{3651E728-517D-48A7-B92F-90040EE60398}" dt="2024-06-19T09:47:24.762" v="750"/>
        <pc:sldMkLst>
          <pc:docMk/>
          <pc:sldMk cId="3231282992" sldId="272"/>
        </pc:sldMkLst>
      </pc:sldChg>
      <pc:sldChg chg="addSp modSp modNotes">
        <pc:chgData name="Albane Carcenac" userId="UhDZnKLO16WrXtHfmdY6l4tbbFAFAOcaQsjC/PDni9U=" providerId="None" clId="Web-{3651E728-517D-48A7-B92F-90040EE60398}" dt="2024-06-19T09:49:16.969" v="767" actId="14100"/>
        <pc:sldMkLst>
          <pc:docMk/>
          <pc:sldMk cId="880909427" sldId="273"/>
        </pc:sldMkLst>
        <pc:spChg chg="mod">
          <ac:chgData name="Albane Carcenac" userId="UhDZnKLO16WrXtHfmdY6l4tbbFAFAOcaQsjC/PDni9U=" providerId="None" clId="Web-{3651E728-517D-48A7-B92F-90040EE60398}" dt="2024-06-19T09:11:00.320" v="196"/>
          <ac:spMkLst>
            <pc:docMk/>
            <pc:sldMk cId="880909427" sldId="273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3651E728-517D-48A7-B92F-90040EE60398}" dt="2024-06-19T09:49:16.969" v="767" actId="14100"/>
          <ac:spMkLst>
            <pc:docMk/>
            <pc:sldMk cId="880909427" sldId="273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11:55.916" v="207" actId="1076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3651E728-517D-48A7-B92F-90040EE60398}" dt="2024-06-19T09:16:28.525" v="232" actId="20577"/>
          <ac:spMkLst>
            <pc:docMk/>
            <pc:sldMk cId="880909427" sldId="273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11:51.900" v="206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3651E728-517D-48A7-B92F-90040EE60398}" dt="2024-06-19T09:11:25.696" v="199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3651E728-517D-48A7-B92F-90040EE60398}" dt="2024-06-19T09:11:29.743" v="201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3651E728-517D-48A7-B92F-90040EE60398}" dt="2024-06-19T09:11:41.775" v="204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3651E728-517D-48A7-B92F-90040EE60398}" dt="2024-06-19T09:11:45.743" v="205" actId="1076"/>
          <ac:spMkLst>
            <pc:docMk/>
            <pc:sldMk cId="880909427" sldId="273"/>
            <ac:spMk id="12" creationId="{3B798062-778C-34F3-AD17-25E55AA2C272}"/>
          </ac:spMkLst>
        </pc:spChg>
        <pc:spChg chg="add mod">
          <ac:chgData name="Albane Carcenac" userId="UhDZnKLO16WrXtHfmdY6l4tbbFAFAOcaQsjC/PDni9U=" providerId="None" clId="Web-{3651E728-517D-48A7-B92F-90040EE60398}" dt="2024-06-19T09:24:01.966" v="398" actId="20577"/>
          <ac:spMkLst>
            <pc:docMk/>
            <pc:sldMk cId="880909427" sldId="273"/>
            <ac:spMk id="14" creationId="{AA6DF415-B1E2-927F-75A8-345F78070A1A}"/>
          </ac:spMkLst>
        </pc:spChg>
        <pc:picChg chg="mod">
          <ac:chgData name="Albane Carcenac" userId="UhDZnKLO16WrXtHfmdY6l4tbbFAFAOcaQsjC/PDni9U=" providerId="None" clId="Web-{3651E728-517D-48A7-B92F-90040EE60398}" dt="2024-06-19T09:14:42.953" v="216" actId="1076"/>
          <ac:picMkLst>
            <pc:docMk/>
            <pc:sldMk cId="880909427" sldId="273"/>
            <ac:picMk id="9" creationId="{19E1C23D-FFFB-E59D-30B4-FDAC565004BF}"/>
          </ac:picMkLst>
        </pc:picChg>
      </pc:sldChg>
    </pc:docChg>
  </pc:docChgLst>
  <pc:docChgLst>
    <pc:chgData name="Albane Carcenac" userId="UhDZnKLO16WrXtHfmdY6l4tbbFAFAOcaQsjC/PDni9U=" providerId="None" clId="Web-{07E4CD7B-0289-412E-AA07-500D0B9338B1}"/>
    <pc:docChg chg="addSld modSld">
      <pc:chgData name="Albane Carcenac" userId="UhDZnKLO16WrXtHfmdY6l4tbbFAFAOcaQsjC/PDni9U=" providerId="None" clId="Web-{07E4CD7B-0289-412E-AA07-500D0B9338B1}" dt="2024-06-18T07:58:24.181" v="51" actId="14100"/>
      <pc:docMkLst>
        <pc:docMk/>
      </pc:docMkLst>
      <pc:sldChg chg="modSp">
        <pc:chgData name="Albane Carcenac" userId="UhDZnKLO16WrXtHfmdY6l4tbbFAFAOcaQsjC/PDni9U=" providerId="None" clId="Web-{07E4CD7B-0289-412E-AA07-500D0B9338B1}" dt="2024-06-18T07:48:55.239" v="29" actId="1076"/>
        <pc:sldMkLst>
          <pc:docMk/>
          <pc:sldMk cId="1485549277" sldId="257"/>
        </pc:sldMkLst>
        <pc:spChg chg="mod">
          <ac:chgData name="Albane Carcenac" userId="UhDZnKLO16WrXtHfmdY6l4tbbFAFAOcaQsjC/PDni9U=" providerId="None" clId="Web-{07E4CD7B-0289-412E-AA07-500D0B9338B1}" dt="2024-06-18T07:48:24.645" v="2" actId="20577"/>
          <ac:spMkLst>
            <pc:docMk/>
            <pc:sldMk cId="1485549277" sldId="257"/>
            <ac:spMk id="2" creationId="{A5042C49-8057-EDDF-1B97-86BAD250E010}"/>
          </ac:spMkLst>
        </pc:spChg>
        <pc:spChg chg="mod">
          <ac:chgData name="Albane Carcenac" userId="UhDZnKLO16WrXtHfmdY6l4tbbFAFAOcaQsjC/PDni9U=" providerId="None" clId="Web-{07E4CD7B-0289-412E-AA07-500D0B9338B1}" dt="2024-06-18T07:48:55.239" v="29" actId="1076"/>
          <ac:spMkLst>
            <pc:docMk/>
            <pc:sldMk cId="1485549277" sldId="257"/>
            <ac:spMk id="3" creationId="{21D53961-241F-0389-6420-0BDCC6A6856F}"/>
          </ac:spMkLst>
        </pc:spChg>
      </pc:sldChg>
      <pc:sldChg chg="modSp">
        <pc:chgData name="Albane Carcenac" userId="UhDZnKLO16WrXtHfmdY6l4tbbFAFAOcaQsjC/PDni9U=" providerId="None" clId="Web-{07E4CD7B-0289-412E-AA07-500D0B9338B1}" dt="2024-06-18T07:49:40.802" v="36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07E4CD7B-0289-412E-AA07-500D0B9338B1}" dt="2024-06-18T07:49:40.802" v="36" actId="14100"/>
          <ac:spMkLst>
            <pc:docMk/>
            <pc:sldMk cId="912671632" sldId="261"/>
            <ac:spMk id="6" creationId="{42C89A52-AD71-BDF4-B656-CCDEA4A11B91}"/>
          </ac:spMkLst>
        </pc:spChg>
      </pc:sldChg>
      <pc:sldChg chg="add replId">
        <pc:chgData name="Albane Carcenac" userId="UhDZnKLO16WrXtHfmdY6l4tbbFAFAOcaQsjC/PDni9U=" providerId="None" clId="Web-{07E4CD7B-0289-412E-AA07-500D0B9338B1}" dt="2024-06-18T07:50:53.834" v="37"/>
        <pc:sldMkLst>
          <pc:docMk/>
          <pc:sldMk cId="2969905754" sldId="265"/>
        </pc:sldMkLst>
      </pc:sldChg>
      <pc:sldChg chg="addSp delSp modSp new">
        <pc:chgData name="Albane Carcenac" userId="UhDZnKLO16WrXtHfmdY6l4tbbFAFAOcaQsjC/PDni9U=" providerId="None" clId="Web-{07E4CD7B-0289-412E-AA07-500D0B9338B1}" dt="2024-06-18T07:58:24.181" v="51" actId="14100"/>
        <pc:sldMkLst>
          <pc:docMk/>
          <pc:sldMk cId="2516483929" sldId="266"/>
        </pc:sldMkLst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3" creationId="{F757E003-906A-0A34-604F-8B0BBAE18931}"/>
          </ac:spMkLst>
        </pc:spChg>
        <pc:spChg chg="add mod">
          <ac:chgData name="Albane Carcenac" userId="UhDZnKLO16WrXtHfmdY6l4tbbFAFAOcaQsjC/PDni9U=" providerId="None" clId="Web-{07E4CD7B-0289-412E-AA07-500D0B9338B1}" dt="2024-06-18T07:58:24.181" v="51" actId="14100"/>
          <ac:spMkLst>
            <pc:docMk/>
            <pc:sldMk cId="2516483929" sldId="266"/>
            <ac:spMk id="4" creationId="{EEC975BB-8EEF-86C2-3403-232E703018F0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6" creationId="{61093047-7CD9-2F68-B827-A5AFAB12BBF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7" creationId="{8D92A4BA-B3D5-DE29-4FD2-1A025C97920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8" creationId="{FC89B5FE-2AA8-9DFD-3838-3C9D9924F39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9" creationId="{2CFED36F-637D-2D5E-9B82-F105CE7F9F7B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0" creationId="{4E83630A-6870-7AA6-29B6-39B091D16640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1" creationId="{06FFD462-C3C8-DDB8-43B8-3B15B85765C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2" creationId="{B1A5D821-1EA3-755B-241A-57AB4400EE4B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3" creationId="{5445DE0F-59E6-DCA5-C13A-579E1CB8B82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4" creationId="{11585C68-5D48-46D0-97E9-C7625EC7F9E8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5" creationId="{F3797CC2-D140-D047-D36F-1DF548BEE8F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6" creationId="{9A9A0851-A690-FA32-B43D-57EB01E162BE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7" creationId="{F96872DD-96B0-992D-6F79-4097DA7B80A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8" creationId="{C92517ED-FDC0-B1E6-5526-0061E48E2BF1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9" creationId="{E83BD14D-C9F5-092F-993F-CEA9D04FC81A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0" creationId="{8A6D3F9D-4AA6-EA63-5DCC-C520E10F8DE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6" creationId="{FE479FF1-0D28-0486-A4A0-B0371A46995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7" creationId="{32649F69-F6F1-D792-8B9F-36B26B2E4F29}"/>
          </ac:spMkLst>
        </pc:spChg>
        <pc:grpChg chg="add">
          <ac:chgData name="Albane Carcenac" userId="UhDZnKLO16WrXtHfmdY6l4tbbFAFAOcaQsjC/PDni9U=" providerId="None" clId="Web-{07E4CD7B-0289-412E-AA07-500D0B9338B1}" dt="2024-06-18T07:51:03.037" v="39"/>
          <ac:grpSpMkLst>
            <pc:docMk/>
            <pc:sldMk cId="2516483929" sldId="266"/>
            <ac:grpSpMk id="2" creationId="{51843BFA-EFE2-F805-B37F-5E895664D934}"/>
          </ac:grpSpMkLst>
        </pc:grpChg>
        <pc:picChg chg="add">
          <ac:chgData name="Albane Carcenac" userId="UhDZnKLO16WrXtHfmdY6l4tbbFAFAOcaQsjC/PDni9U=" providerId="None" clId="Web-{07E4CD7B-0289-412E-AA07-500D0B9338B1}" dt="2024-06-18T07:51:03.037" v="39"/>
          <ac:picMkLst>
            <pc:docMk/>
            <pc:sldMk cId="2516483929" sldId="266"/>
            <ac:picMk id="5" creationId="{0E24B709-E0C3-FFD6-75F1-5FD64672D09C}"/>
          </ac:picMkLst>
        </pc:pic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1" creationId="{496108FC-96C3-3140-2554-296D9C568FE5}"/>
          </ac:cxnSpMkLst>
        </pc:cxnChg>
        <pc:cxnChg chg="add del mod">
          <ac:chgData name="Albane Carcenac" userId="UhDZnKLO16WrXtHfmdY6l4tbbFAFAOcaQsjC/PDni9U=" providerId="None" clId="Web-{07E4CD7B-0289-412E-AA07-500D0B9338B1}" dt="2024-06-18T07:53:02.319" v="45" actId="14100"/>
          <ac:cxnSpMkLst>
            <pc:docMk/>
            <pc:sldMk cId="2516483929" sldId="266"/>
            <ac:cxnSpMk id="22" creationId="{72426838-FBA9-403C-FE15-F398DAF2DB77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3" creationId="{FF3E9DDC-AA4D-53A4-E881-634B3EE069C8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4" creationId="{CDAE0108-E377-4B04-AEB0-7E50AC2BF817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5" creationId="{DFB3AC2E-DE33-96F1-0C3D-FE9E479070D3}"/>
          </ac:cxnSpMkLst>
        </pc:cxnChg>
      </pc:sldChg>
    </pc:docChg>
  </pc:docChgLst>
  <pc:docChgLst>
    <pc:chgData name="Albane Carcenac" userId="UhDZnKLO16WrXtHfmdY6l4tbbFAFAOcaQsjC/PDni9U=" providerId="None" clId="Web-{0BCF84A7-CA30-443F-8F52-D8443A5BEA15}"/>
    <pc:docChg chg="modSld">
      <pc:chgData name="Albane Carcenac" userId="UhDZnKLO16WrXtHfmdY6l4tbbFAFAOcaQsjC/PDni9U=" providerId="None" clId="Web-{0BCF84A7-CA30-443F-8F52-D8443A5BEA15}" dt="2024-06-19T15:57:17.030" v="62" actId="14100"/>
      <pc:docMkLst>
        <pc:docMk/>
      </pc:docMkLst>
      <pc:sldChg chg="addSp delSp modSp">
        <pc:chgData name="Albane Carcenac" userId="UhDZnKLO16WrXtHfmdY6l4tbbFAFAOcaQsjC/PDni9U=" providerId="None" clId="Web-{0BCF84A7-CA30-443F-8F52-D8443A5BEA15}" dt="2024-06-19T15:57:02.561" v="61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0BCF84A7-CA30-443F-8F52-D8443A5BEA15}" dt="2024-06-19T15:51:16.008" v="23" actId="1076"/>
          <ac:spMkLst>
            <pc:docMk/>
            <pc:sldMk cId="842989126" sldId="271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0BCF84A7-CA30-443F-8F52-D8443A5BEA15}" dt="2024-06-19T15:46:14.330" v="7" actId="1076"/>
          <ac:spMkLst>
            <pc:docMk/>
            <pc:sldMk cId="842989126" sldId="271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0BCF84A7-CA30-443F-8F52-D8443A5BEA15}" dt="2024-06-19T15:56:51.279" v="58" actId="20577"/>
          <ac:spMkLst>
            <pc:docMk/>
            <pc:sldMk cId="842989126" sldId="271"/>
            <ac:spMk id="24" creationId="{2B2D508F-F726-0878-7667-CC41AEDD09D7}"/>
          </ac:spMkLst>
        </pc:spChg>
        <pc:spChg chg="mod">
          <ac:chgData name="Albane Carcenac" userId="UhDZnKLO16WrXtHfmdY6l4tbbFAFAOcaQsjC/PDni9U=" providerId="None" clId="Web-{0BCF84A7-CA30-443F-8F52-D8443A5BEA15}" dt="2024-06-19T15:55:22.121" v="40" actId="1076"/>
          <ac:spMkLst>
            <pc:docMk/>
            <pc:sldMk cId="842989126" sldId="271"/>
            <ac:spMk id="27" creationId="{642BF3E3-80E5-7C4D-2945-362F0696C228}"/>
          </ac:spMkLst>
        </pc:spChg>
        <pc:picChg chg="del mod modCrop">
          <ac:chgData name="Albane Carcenac" userId="UhDZnKLO16WrXtHfmdY6l4tbbFAFAOcaQsjC/PDni9U=" providerId="None" clId="Web-{0BCF84A7-CA30-443F-8F52-D8443A5BEA15}" dt="2024-06-19T15:52:32.306" v="33"/>
          <ac:picMkLst>
            <pc:docMk/>
            <pc:sldMk cId="842989126" sldId="271"/>
            <ac:picMk id="5" creationId="{8204D3E2-87F1-35EC-C838-23891078CED7}"/>
          </ac:picMkLst>
        </pc:picChg>
        <pc:picChg chg="add mod">
          <ac:chgData name="Albane Carcenac" userId="UhDZnKLO16WrXtHfmdY6l4tbbFAFAOcaQsjC/PDni9U=" providerId="None" clId="Web-{0BCF84A7-CA30-443F-8F52-D8443A5BEA15}" dt="2024-06-19T15:57:02.561" v="61" actId="1076"/>
          <ac:picMkLst>
            <pc:docMk/>
            <pc:sldMk cId="842989126" sldId="271"/>
            <ac:picMk id="7" creationId="{6ADC1960-06E1-77A5-6479-05D2B2AD549A}"/>
          </ac:picMkLst>
        </pc:picChg>
        <pc:cxnChg chg="mod">
          <ac:chgData name="Albane Carcenac" userId="UhDZnKLO16WrXtHfmdY6l4tbbFAFAOcaQsjC/PDni9U=" providerId="None" clId="Web-{0BCF84A7-CA30-443F-8F52-D8443A5BEA15}" dt="2024-06-19T15:46:17.909" v="8" actId="1076"/>
          <ac:cxnSpMkLst>
            <pc:docMk/>
            <pc:sldMk cId="842989126" sldId="271"/>
            <ac:cxnSpMk id="25" creationId="{37B5B7B0-F42E-11A6-F09B-A76605ED50BD}"/>
          </ac:cxnSpMkLst>
        </pc:cxnChg>
        <pc:cxnChg chg="mod">
          <ac:chgData name="Albane Carcenac" userId="UhDZnKLO16WrXtHfmdY6l4tbbFAFAOcaQsjC/PDni9U=" providerId="None" clId="Web-{0BCF84A7-CA30-443F-8F52-D8443A5BEA15}" dt="2024-06-19T15:55:17.918" v="39" actId="1076"/>
          <ac:cxnSpMkLst>
            <pc:docMk/>
            <pc:sldMk cId="842989126" sldId="271"/>
            <ac:cxnSpMk id="26" creationId="{016686CF-B5DA-1CBB-65D3-E75CD0574BAE}"/>
          </ac:cxnSpMkLst>
        </pc:cxnChg>
      </pc:sldChg>
      <pc:sldChg chg="modSp">
        <pc:chgData name="Albane Carcenac" userId="UhDZnKLO16WrXtHfmdY6l4tbbFAFAOcaQsjC/PDni9U=" providerId="None" clId="Web-{0BCF84A7-CA30-443F-8F52-D8443A5BEA15}" dt="2024-06-19T15:51:31.852" v="25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0BCF84A7-CA30-443F-8F52-D8443A5BEA15}" dt="2024-06-19T15:51:31.852" v="25" actId="1076"/>
          <ac:spMkLst>
            <pc:docMk/>
            <pc:sldMk cId="880909427" sldId="273"/>
            <ac:spMk id="6" creationId="{42C89A52-AD71-BDF4-B656-CCDEA4A11B91}"/>
          </ac:spMkLst>
        </pc:spChg>
      </pc:sldChg>
      <pc:sldChg chg="modSp">
        <pc:chgData name="Albane Carcenac" userId="UhDZnKLO16WrXtHfmdY6l4tbbFAFAOcaQsjC/PDni9U=" providerId="None" clId="Web-{0BCF84A7-CA30-443F-8F52-D8443A5BEA15}" dt="2024-06-19T15:51:25.680" v="24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0BCF84A7-CA30-443F-8F52-D8443A5BEA15}" dt="2024-06-19T15:51:25.680" v="24" actId="1076"/>
          <ac:picMkLst>
            <pc:docMk/>
            <pc:sldMk cId="3010248406" sldId="277"/>
            <ac:picMk id="2" creationId="{C38673D0-832F-ED19-92DD-5C5858A5FB70}"/>
          </ac:picMkLst>
        </pc:picChg>
      </pc:sldChg>
      <pc:sldChg chg="addSp delSp modSp">
        <pc:chgData name="Albane Carcenac" userId="UhDZnKLO16WrXtHfmdY6l4tbbFAFAOcaQsjC/PDni9U=" providerId="None" clId="Web-{0BCF84A7-CA30-443F-8F52-D8443A5BEA15}" dt="2024-06-19T15:57:17.030" v="62" actId="14100"/>
        <pc:sldMkLst>
          <pc:docMk/>
          <pc:sldMk cId="3439618478" sldId="279"/>
        </pc:sldMkLst>
        <pc:spChg chg="mod">
          <ac:chgData name="Albane Carcenac" userId="UhDZnKLO16WrXtHfmdY6l4tbbFAFAOcaQsjC/PDni9U=" providerId="None" clId="Web-{0BCF84A7-CA30-443F-8F52-D8443A5BEA15}" dt="2024-06-19T15:51:09.679" v="22" actId="1076"/>
          <ac:spMkLst>
            <pc:docMk/>
            <pc:sldMk cId="3439618478" sldId="279"/>
            <ac:spMk id="6" creationId="{42C89A52-AD71-BDF4-B656-CCDEA4A11B91}"/>
          </ac:spMkLst>
        </pc:spChg>
        <pc:spChg chg="del mod">
          <ac:chgData name="Albane Carcenac" userId="UhDZnKLO16WrXtHfmdY6l4tbbFAFAOcaQsjC/PDni9U=" providerId="None" clId="Web-{0BCF84A7-CA30-443F-8F52-D8443A5BEA15}" dt="2024-06-19T15:50:52.179" v="20"/>
          <ac:spMkLst>
            <pc:docMk/>
            <pc:sldMk cId="3439618478" sldId="279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0BCF84A7-CA30-443F-8F52-D8443A5BEA15}" dt="2024-06-19T15:51:58.961" v="27" actId="1076"/>
          <ac:spMkLst>
            <pc:docMk/>
            <pc:sldMk cId="3439618478" sldId="279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0BCF84A7-CA30-443F-8F52-D8443A5BEA15}" dt="2024-06-19T15:57:17.030" v="62" actId="14100"/>
          <ac:spMkLst>
            <pc:docMk/>
            <pc:sldMk cId="3439618478" sldId="279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0BCF84A7-CA30-443F-8F52-D8443A5BEA15}" dt="2024-06-19T15:52:18.196" v="31" actId="1076"/>
          <ac:spMkLst>
            <pc:docMk/>
            <pc:sldMk cId="3439618478" sldId="279"/>
            <ac:spMk id="27" creationId="{642BF3E3-80E5-7C4D-2945-362F0696C228}"/>
          </ac:spMkLst>
        </pc:spChg>
        <pc:grpChg chg="mod">
          <ac:chgData name="Albane Carcenac" userId="UhDZnKLO16WrXtHfmdY6l4tbbFAFAOcaQsjC/PDni9U=" providerId="None" clId="Web-{0BCF84A7-CA30-443F-8F52-D8443A5BEA15}" dt="2024-06-19T15:52:07.946" v="29" actId="1076"/>
          <ac:grpSpMkLst>
            <pc:docMk/>
            <pc:sldMk cId="3439618478" sldId="279"/>
            <ac:grpSpMk id="30" creationId="{F6ADBBD2-4E9E-DEB6-02B1-1C489BCB22CA}"/>
          </ac:grpSpMkLst>
        </pc:grpChg>
        <pc:picChg chg="add mod">
          <ac:chgData name="Albane Carcenac" userId="UhDZnKLO16WrXtHfmdY6l4tbbFAFAOcaQsjC/PDni9U=" providerId="None" clId="Web-{0BCF84A7-CA30-443F-8F52-D8443A5BEA15}" dt="2024-06-19T15:51:04.648" v="21" actId="1076"/>
          <ac:picMkLst>
            <pc:docMk/>
            <pc:sldMk cId="3439618478" sldId="279"/>
            <ac:picMk id="5" creationId="{8F897214-1571-E77D-3A13-146467EB40C0}"/>
          </ac:picMkLst>
        </pc:picChg>
        <pc:cxnChg chg="mod">
          <ac:chgData name="Albane Carcenac" userId="UhDZnKLO16WrXtHfmdY6l4tbbFAFAOcaQsjC/PDni9U=" providerId="None" clId="Web-{0BCF84A7-CA30-443F-8F52-D8443A5BEA15}" dt="2024-06-19T15:52:14.024" v="30" actId="1076"/>
          <ac:cxnSpMkLst>
            <pc:docMk/>
            <pc:sldMk cId="3439618478" sldId="279"/>
            <ac:cxnSpMk id="26" creationId="{016686CF-B5DA-1CBB-65D3-E75CD0574BAE}"/>
          </ac:cxnSpMkLst>
        </pc:cxnChg>
      </pc:sldChg>
    </pc:docChg>
  </pc:docChgLst>
  <pc:docChgLst>
    <pc:chgData name="Albane Carcenac" userId="UhDZnKLO16WrXtHfmdY6l4tbbFAFAOcaQsjC/PDni9U=" providerId="None" clId="Web-{39AA646B-8156-458B-8C7E-0693D99A4B4B}"/>
    <pc:docChg chg="addSld delSld modSld">
      <pc:chgData name="Albane Carcenac" userId="UhDZnKLO16WrXtHfmdY6l4tbbFAFAOcaQsjC/PDni9U=" providerId="None" clId="Web-{39AA646B-8156-458B-8C7E-0693D99A4B4B}" dt="2024-06-19T16:01:54.095" v="25"/>
      <pc:docMkLst>
        <pc:docMk/>
      </pc:docMkLst>
      <pc:sldChg chg="modSp">
        <pc:chgData name="Albane Carcenac" userId="UhDZnKLO16WrXtHfmdY6l4tbbFAFAOcaQsjC/PDni9U=" providerId="None" clId="Web-{39AA646B-8156-458B-8C7E-0693D99A4B4B}" dt="2024-06-19T16:00:32.734" v="13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39AA646B-8156-458B-8C7E-0693D99A4B4B}" dt="2024-06-19T16:00:32.734" v="13" actId="1076"/>
          <ac:spMkLst>
            <pc:docMk/>
            <pc:sldMk cId="842989126" sldId="271"/>
            <ac:spMk id="27" creationId="{642BF3E3-80E5-7C4D-2945-362F0696C228}"/>
          </ac:spMkLst>
        </pc:spChg>
      </pc:sldChg>
      <pc:sldChg chg="modSp del">
        <pc:chgData name="Albane Carcenac" userId="UhDZnKLO16WrXtHfmdY6l4tbbFAFAOcaQsjC/PDni9U=" providerId="None" clId="Web-{39AA646B-8156-458B-8C7E-0693D99A4B4B}" dt="2024-06-19T16:01:54.095" v="25"/>
        <pc:sldMkLst>
          <pc:docMk/>
          <pc:sldMk cId="3439618478" sldId="279"/>
        </pc:sldMkLst>
        <pc:spChg chg="mod">
          <ac:chgData name="Albane Carcenac" userId="UhDZnKLO16WrXtHfmdY6l4tbbFAFAOcaQsjC/PDni9U=" providerId="None" clId="Web-{39AA646B-8156-458B-8C7E-0693D99A4B4B}" dt="2024-06-19T16:01:02.391" v="15" actId="1076"/>
          <ac:spMkLst>
            <pc:docMk/>
            <pc:sldMk cId="3439618478" sldId="279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39AA646B-8156-458B-8C7E-0693D99A4B4B}" dt="2024-06-19T16:00:08.983" v="10" actId="14100"/>
          <ac:spMkLst>
            <pc:docMk/>
            <pc:sldMk cId="3439618478" sldId="279"/>
            <ac:spMk id="23" creationId="{E0AB9732-E6AD-7B61-3E17-77B5F5BD930C}"/>
          </ac:spMkLst>
        </pc:spChg>
        <pc:grpChg chg="mod">
          <ac:chgData name="Albane Carcenac" userId="UhDZnKLO16WrXtHfmdY6l4tbbFAFAOcaQsjC/PDni9U=" providerId="None" clId="Web-{39AA646B-8156-458B-8C7E-0693D99A4B4B}" dt="2024-06-19T15:59:38.811" v="8" actId="1076"/>
          <ac:grpSpMkLst>
            <pc:docMk/>
            <pc:sldMk cId="3439618478" sldId="279"/>
            <ac:grpSpMk id="30" creationId="{F6ADBBD2-4E9E-DEB6-02B1-1C489BCB22CA}"/>
          </ac:grpSpMkLst>
        </pc:grpChg>
        <pc:cxnChg chg="mod">
          <ac:chgData name="Albane Carcenac" userId="UhDZnKLO16WrXtHfmdY6l4tbbFAFAOcaQsjC/PDni9U=" providerId="None" clId="Web-{39AA646B-8156-458B-8C7E-0693D99A4B4B}" dt="2024-06-19T15:59:57.483" v="9" actId="1076"/>
          <ac:cxnSpMkLst>
            <pc:docMk/>
            <pc:sldMk cId="3439618478" sldId="279"/>
            <ac:cxnSpMk id="25" creationId="{37B5B7B0-F42E-11A6-F09B-A76605ED50BD}"/>
          </ac:cxnSpMkLst>
        </pc:cxnChg>
      </pc:sldChg>
      <pc:sldChg chg="addSp delSp modSp add replId">
        <pc:chgData name="Albane Carcenac" userId="UhDZnKLO16WrXtHfmdY6l4tbbFAFAOcaQsjC/PDni9U=" providerId="None" clId="Web-{39AA646B-8156-458B-8C7E-0693D99A4B4B}" dt="2024-06-19T16:01:45.970" v="24" actId="1076"/>
        <pc:sldMkLst>
          <pc:docMk/>
          <pc:sldMk cId="811623703" sldId="280"/>
        </pc:sldMkLst>
        <pc:spChg chg="add mod">
          <ac:chgData name="Albane Carcenac" userId="UhDZnKLO16WrXtHfmdY6l4tbbFAFAOcaQsjC/PDni9U=" providerId="None" clId="Web-{39AA646B-8156-458B-8C7E-0693D99A4B4B}" dt="2024-06-19T16:01:45.970" v="24" actId="1076"/>
          <ac:spMkLst>
            <pc:docMk/>
            <pc:sldMk cId="811623703" sldId="280"/>
            <ac:spMk id="8" creationId="{18E6C426-20FF-AEE4-F27E-14DABCD7A0EE}"/>
          </ac:spMkLst>
        </pc:spChg>
        <pc:spChg chg="del">
          <ac:chgData name="Albane Carcenac" userId="UhDZnKLO16WrXtHfmdY6l4tbbFAFAOcaQsjC/PDni9U=" providerId="None" clId="Web-{39AA646B-8156-458B-8C7E-0693D99A4B4B}" dt="2024-06-19T16:01:41.626" v="22"/>
          <ac:spMkLst>
            <pc:docMk/>
            <pc:sldMk cId="811623703" sldId="280"/>
            <ac:spMk id="20" creationId="{D9B4B423-D01C-2DF9-99BC-3B0BFE2183D6}"/>
          </ac:spMkLst>
        </pc:spChg>
        <pc:spChg chg="del">
          <ac:chgData name="Albane Carcenac" userId="UhDZnKLO16WrXtHfmdY6l4tbbFAFAOcaQsjC/PDni9U=" providerId="None" clId="Web-{39AA646B-8156-458B-8C7E-0693D99A4B4B}" dt="2024-06-19T16:01:23.078" v="18"/>
          <ac:spMkLst>
            <pc:docMk/>
            <pc:sldMk cId="811623703" sldId="280"/>
            <ac:spMk id="24" creationId="{2B2D508F-F726-0878-7667-CC41AEDD09D7}"/>
          </ac:spMkLst>
        </pc:spChg>
        <pc:picChg chg="del">
          <ac:chgData name="Albane Carcenac" userId="UhDZnKLO16WrXtHfmdY6l4tbbFAFAOcaQsjC/PDni9U=" providerId="None" clId="Web-{39AA646B-8156-458B-8C7E-0693D99A4B4B}" dt="2024-06-19T16:01:37.141" v="20"/>
          <ac:picMkLst>
            <pc:docMk/>
            <pc:sldMk cId="811623703" sldId="280"/>
            <ac:picMk id="7" creationId="{6ADC1960-06E1-77A5-6479-05D2B2AD549A}"/>
          </ac:picMkLst>
        </pc:picChg>
        <pc:picChg chg="add">
          <ac:chgData name="Albane Carcenac" userId="UhDZnKLO16WrXtHfmdY6l4tbbFAFAOcaQsjC/PDni9U=" providerId="None" clId="Web-{39AA646B-8156-458B-8C7E-0693D99A4B4B}" dt="2024-06-19T16:01:37.548" v="21"/>
          <ac:picMkLst>
            <pc:docMk/>
            <pc:sldMk cId="811623703" sldId="280"/>
            <ac:picMk id="10" creationId="{DF1C1585-30D4-A35C-CA00-929FAC59DCB3}"/>
          </ac:picMkLst>
        </pc:picChg>
      </pc:sldChg>
    </pc:docChg>
  </pc:docChgLst>
  <pc:docChgLst>
    <pc:chgData name="Albane Carcenac" userId="UhDZnKLO16WrXtHfmdY6l4tbbFAFAOcaQsjC/PDni9U=" providerId="None" clId="Web-{D08439BA-F746-4053-9722-06EEC65DEF02}"/>
    <pc:docChg chg="modSld">
      <pc:chgData name="Albane Carcenac" userId="UhDZnKLO16WrXtHfmdY6l4tbbFAFAOcaQsjC/PDni9U=" providerId="None" clId="Web-{D08439BA-F746-4053-9722-06EEC65DEF02}" dt="2024-06-19T15:36:57.095" v="37" actId="1076"/>
      <pc:docMkLst>
        <pc:docMk/>
      </pc:docMkLst>
      <pc:sldChg chg="addSp modSp">
        <pc:chgData name="Albane Carcenac" userId="UhDZnKLO16WrXtHfmdY6l4tbbFAFAOcaQsjC/PDni9U=" providerId="None" clId="Web-{D08439BA-F746-4053-9722-06EEC65DEF02}" dt="2024-06-19T15:36:57.095" v="37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D08439BA-F746-4053-9722-06EEC65DEF02}" dt="2024-06-19T15:20:48.559" v="0" actId="20577"/>
          <ac:spMkLst>
            <pc:docMk/>
            <pc:sldMk cId="842989126" sldId="271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D08439BA-F746-4053-9722-06EEC65DEF02}" dt="2024-06-19T15:36:54.064" v="36" actId="20577"/>
          <ac:spMkLst>
            <pc:docMk/>
            <pc:sldMk cId="842989126" sldId="271"/>
            <ac:spMk id="24" creationId="{2B2D508F-F726-0878-7667-CC41AEDD09D7}"/>
          </ac:spMkLst>
        </pc:spChg>
        <pc:picChg chg="add mod">
          <ac:chgData name="Albane Carcenac" userId="UhDZnKLO16WrXtHfmdY6l4tbbFAFAOcaQsjC/PDni9U=" providerId="None" clId="Web-{D08439BA-F746-4053-9722-06EEC65DEF02}" dt="2024-06-19T15:36:57.095" v="37" actId="1076"/>
          <ac:picMkLst>
            <pc:docMk/>
            <pc:sldMk cId="842989126" sldId="271"/>
            <ac:picMk id="5" creationId="{8204D3E2-87F1-35EC-C838-23891078CED7}"/>
          </ac:picMkLst>
        </pc:picChg>
      </pc:sldChg>
      <pc:sldChg chg="modSp">
        <pc:chgData name="Albane Carcenac" userId="UhDZnKLO16WrXtHfmdY6l4tbbFAFAOcaQsjC/PDni9U=" providerId="None" clId="Web-{D08439BA-F746-4053-9722-06EEC65DEF02}" dt="2024-06-19T15:23:26.625" v="11" actId="1076"/>
        <pc:sldMkLst>
          <pc:docMk/>
          <pc:sldMk cId="3439618478" sldId="279"/>
        </pc:sldMkLst>
        <pc:spChg chg="mod">
          <ac:chgData name="Albane Carcenac" userId="UhDZnKLO16WrXtHfmdY6l4tbbFAFAOcaQsjC/PDni9U=" providerId="None" clId="Web-{D08439BA-F746-4053-9722-06EEC65DEF02}" dt="2024-06-19T15:20:58.669" v="1" actId="20577"/>
          <ac:spMkLst>
            <pc:docMk/>
            <pc:sldMk cId="3439618478" sldId="279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D08439BA-F746-4053-9722-06EEC65DEF02}" dt="2024-06-19T15:23:26.625" v="11" actId="1076"/>
          <ac:spMkLst>
            <pc:docMk/>
            <pc:sldMk cId="3439618478" sldId="279"/>
            <ac:spMk id="22" creationId="{D1505D6F-1824-8F03-F4C5-8B4827C86B0E}"/>
          </ac:spMkLst>
        </pc:spChg>
      </pc:sldChg>
    </pc:docChg>
  </pc:docChgLst>
  <pc:docChgLst>
    <pc:chgData name="Albane Carcenac" userId="UhDZnKLO16WrXtHfmdY6l4tbbFAFAOcaQsjC/PDni9U=" providerId="None" clId="Web-{E83A3BC7-6D32-490E-BF47-026356ECF9E9}"/>
    <pc:docChg chg="addSld delSld modSld sldOrd">
      <pc:chgData name="Albane Carcenac" userId="UhDZnKLO16WrXtHfmdY6l4tbbFAFAOcaQsjC/PDni9U=" providerId="None" clId="Web-{E83A3BC7-6D32-490E-BF47-026356ECF9E9}" dt="2024-06-19T14:53:18.507" v="341" actId="1076"/>
      <pc:docMkLst>
        <pc:docMk/>
      </pc:docMkLst>
      <pc:sldChg chg="modSp">
        <pc:chgData name="Albane Carcenac" userId="UhDZnKLO16WrXtHfmdY6l4tbbFAFAOcaQsjC/PDni9U=" providerId="None" clId="Web-{E83A3BC7-6D32-490E-BF47-026356ECF9E9}" dt="2024-06-19T14:23:40.050" v="4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E83A3BC7-6D32-490E-BF47-026356ECF9E9}" dt="2024-06-19T14:23:40.050" v="4" actId="20577"/>
          <ac:spMkLst>
            <pc:docMk/>
            <pc:sldMk cId="1485549277" sldId="257"/>
            <ac:spMk id="3" creationId="{21D53961-241F-0389-6420-0BDCC6A6856F}"/>
          </ac:spMkLst>
        </pc:spChg>
      </pc:sldChg>
      <pc:sldChg chg="modSp">
        <pc:chgData name="Albane Carcenac" userId="UhDZnKLO16WrXtHfmdY6l4tbbFAFAOcaQsjC/PDni9U=" providerId="None" clId="Web-{E83A3BC7-6D32-490E-BF47-026356ECF9E9}" dt="2024-06-19T14:53:18.507" v="341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E83A3BC7-6D32-490E-BF47-026356ECF9E9}" dt="2024-06-19T14:28:28.554" v="70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E83A3BC7-6D32-490E-BF47-026356ECF9E9}" dt="2024-06-19T14:28:23.132" v="69" actId="1076"/>
          <ac:spMkLst>
            <pc:docMk/>
            <pc:sldMk cId="3092261272" sldId="268"/>
            <ac:spMk id="8" creationId="{C6F137ED-4C17-D6DD-5ABA-3FB9D47FB884}"/>
          </ac:spMkLst>
        </pc:spChg>
        <pc:spChg chg="mod">
          <ac:chgData name="Albane Carcenac" userId="UhDZnKLO16WrXtHfmdY6l4tbbFAFAOcaQsjC/PDni9U=" providerId="None" clId="Web-{E83A3BC7-6D32-490E-BF47-026356ECF9E9}" dt="2024-06-19T14:53:07.460" v="339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Albane Carcenac" userId="UhDZnKLO16WrXtHfmdY6l4tbbFAFAOcaQsjC/PDni9U=" providerId="None" clId="Web-{E83A3BC7-6D32-490E-BF47-026356ECF9E9}" dt="2024-06-19T14:29:48.008" v="82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E83A3BC7-6D32-490E-BF47-026356ECF9E9}" dt="2024-06-19T14:28:42.038" v="74" actId="1076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E83A3BC7-6D32-490E-BF47-026356ECF9E9}" dt="2024-06-19T14:53:03.695" v="338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E83A3BC7-6D32-490E-BF47-026356ECF9E9}" dt="2024-06-19T14:53:18.507" v="341" actId="1076"/>
          <ac:spMkLst>
            <pc:docMk/>
            <pc:sldMk cId="3092261272" sldId="268"/>
            <ac:spMk id="13" creationId="{8E51EE33-9402-016B-D760-E21DDA04C110}"/>
          </ac:spMkLst>
        </pc:spChg>
        <pc:spChg chg="mod">
          <ac:chgData name="Albane Carcenac" userId="UhDZnKLO16WrXtHfmdY6l4tbbFAFAOcaQsjC/PDni9U=" providerId="None" clId="Web-{E83A3BC7-6D32-490E-BF47-026356ECF9E9}" dt="2024-06-19T14:27:48.928" v="66" actId="1076"/>
          <ac:spMkLst>
            <pc:docMk/>
            <pc:sldMk cId="3092261272" sldId="268"/>
            <ac:spMk id="21" creationId="{299E17EB-E454-1804-7869-5857387DF75E}"/>
          </ac:spMkLst>
        </pc:spChg>
        <pc:spChg chg="mod">
          <ac:chgData name="Albane Carcenac" userId="UhDZnKLO16WrXtHfmdY6l4tbbFAFAOcaQsjC/PDni9U=" providerId="None" clId="Web-{E83A3BC7-6D32-490E-BF47-026356ECF9E9}" dt="2024-06-19T14:27:37.397" v="63" actId="1076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E83A3BC7-6D32-490E-BF47-026356ECF9E9}" dt="2024-06-19T14:28:04.819" v="68" actId="1076"/>
          <ac:spMkLst>
            <pc:docMk/>
            <pc:sldMk cId="3092261272" sldId="268"/>
            <ac:spMk id="23" creationId="{29BFBCA4-FEE1-4260-DFA4-8DF01E007DFE}"/>
          </ac:spMkLst>
        </pc:spChg>
      </pc:sldChg>
      <pc:sldChg chg="delSp modSp">
        <pc:chgData name="Albane Carcenac" userId="UhDZnKLO16WrXtHfmdY6l4tbbFAFAOcaQsjC/PDni9U=" providerId="None" clId="Web-{E83A3BC7-6D32-490E-BF47-026356ECF9E9}" dt="2024-06-19T14:31:48.431" v="114" actId="1076"/>
        <pc:sldMkLst>
          <pc:docMk/>
          <pc:sldMk cId="1697911875" sldId="270"/>
        </pc:sldMkLst>
        <pc:spChg chg="del">
          <ac:chgData name="Albane Carcenac" userId="UhDZnKLO16WrXtHfmdY6l4tbbFAFAOcaQsjC/PDni9U=" providerId="None" clId="Web-{E83A3BC7-6D32-490E-BF47-026356ECF9E9}" dt="2024-06-19T14:30:16.008" v="86"/>
          <ac:spMkLst>
            <pc:docMk/>
            <pc:sldMk cId="1697911875" sldId="270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E83A3BC7-6D32-490E-BF47-026356ECF9E9}" dt="2024-06-19T14:31:35.165" v="109" actId="1076"/>
          <ac:spMkLst>
            <pc:docMk/>
            <pc:sldMk cId="1697911875" sldId="270"/>
            <ac:spMk id="7" creationId="{733F3E72-3F26-FB83-379F-D6AF27D403C5}"/>
          </ac:spMkLst>
        </pc:spChg>
        <pc:spChg chg="del">
          <ac:chgData name="Albane Carcenac" userId="UhDZnKLO16WrXtHfmdY6l4tbbFAFAOcaQsjC/PDni9U=" providerId="None" clId="Web-{E83A3BC7-6D32-490E-BF47-026356ECF9E9}" dt="2024-06-19T14:30:19.930" v="88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E83A3BC7-6D32-490E-BF47-026356ECF9E9}" dt="2024-06-19T14:31:37.462" v="110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E83A3BC7-6D32-490E-BF47-026356ECF9E9}" dt="2024-06-19T14:31:48.431" v="114" actId="1076"/>
          <ac:spMkLst>
            <pc:docMk/>
            <pc:sldMk cId="1697911875" sldId="270"/>
            <ac:spMk id="17" creationId="{DBB14098-80AC-3D15-DE3E-6A2515F19F22}"/>
          </ac:spMkLst>
        </pc:spChg>
        <pc:spChg chg="mod">
          <ac:chgData name="Albane Carcenac" userId="UhDZnKLO16WrXtHfmdY6l4tbbFAFAOcaQsjC/PDni9U=" providerId="None" clId="Web-{E83A3BC7-6D32-490E-BF47-026356ECF9E9}" dt="2024-06-19T14:31:28.165" v="105" actId="1076"/>
          <ac:spMkLst>
            <pc:docMk/>
            <pc:sldMk cId="1697911875" sldId="270"/>
            <ac:spMk id="20" creationId="{3627A080-78E0-6316-CC0C-9A8DA7F06E03}"/>
          </ac:spMkLst>
        </pc:spChg>
        <pc:cxnChg chg="mod">
          <ac:chgData name="Albane Carcenac" userId="UhDZnKLO16WrXtHfmdY6l4tbbFAFAOcaQsjC/PDni9U=" providerId="None" clId="Web-{E83A3BC7-6D32-490E-BF47-026356ECF9E9}" dt="2024-06-19T14:31:41.134" v="111" actId="1076"/>
          <ac:cxnSpMkLst>
            <pc:docMk/>
            <pc:sldMk cId="1697911875" sldId="270"/>
            <ac:cxnSpMk id="9" creationId="{04DE9AEA-3D50-2754-87D2-554E7930F391}"/>
          </ac:cxnSpMkLst>
        </pc:cxnChg>
        <pc:cxnChg chg="mod">
          <ac:chgData name="Albane Carcenac" userId="UhDZnKLO16WrXtHfmdY6l4tbbFAFAOcaQsjC/PDni9U=" providerId="None" clId="Web-{E83A3BC7-6D32-490E-BF47-026356ECF9E9}" dt="2024-06-19T14:31:29.821" v="106" actId="1076"/>
          <ac:cxnSpMkLst>
            <pc:docMk/>
            <pc:sldMk cId="1697911875" sldId="270"/>
            <ac:cxnSpMk id="10" creationId="{85A863B5-5F4F-09FA-3A34-9689A4D4655B}"/>
          </ac:cxnSpMkLst>
        </pc:cxnChg>
        <pc:cxnChg chg="del">
          <ac:chgData name="Albane Carcenac" userId="UhDZnKLO16WrXtHfmdY6l4tbbFAFAOcaQsjC/PDni9U=" providerId="None" clId="Web-{E83A3BC7-6D32-490E-BF47-026356ECF9E9}" dt="2024-06-19T14:30:17.367" v="87"/>
          <ac:cxnSpMkLst>
            <pc:docMk/>
            <pc:sldMk cId="1697911875" sldId="270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E83A3BC7-6D32-490E-BF47-026356ECF9E9}" dt="2024-06-19T14:31:33.634" v="108" actId="1076"/>
          <ac:cxnSpMkLst>
            <pc:docMk/>
            <pc:sldMk cId="1697911875" sldId="270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E83A3BC7-6D32-490E-BF47-026356ECF9E9}" dt="2024-06-19T14:30:24.320" v="89"/>
          <ac:cxnSpMkLst>
            <pc:docMk/>
            <pc:sldMk cId="1697911875" sldId="270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E83A3BC7-6D32-490E-BF47-026356ECF9E9}" dt="2024-06-19T14:31:18.227" v="104"/>
          <ac:cxnSpMkLst>
            <pc:docMk/>
            <pc:sldMk cId="1697911875" sldId="270"/>
            <ac:cxnSpMk id="25" creationId="{6F6F968F-7C27-CB23-852B-5D9773413B0D}"/>
          </ac:cxnSpMkLst>
        </pc:cxnChg>
        <pc:cxnChg chg="mod">
          <ac:chgData name="Albane Carcenac" userId="UhDZnKLO16WrXtHfmdY6l4tbbFAFAOcaQsjC/PDni9U=" providerId="None" clId="Web-{E83A3BC7-6D32-490E-BF47-026356ECF9E9}" dt="2024-06-19T14:31:43.478" v="112" actId="1076"/>
          <ac:cxnSpMkLst>
            <pc:docMk/>
            <pc:sldMk cId="1697911875" sldId="270"/>
            <ac:cxnSpMk id="26" creationId="{2BF91982-99E2-92AB-8E26-B1EB67DCD724}"/>
          </ac:cxnSpMkLst>
        </pc:cxnChg>
        <pc:cxnChg chg="mod">
          <ac:chgData name="Albane Carcenac" userId="UhDZnKLO16WrXtHfmdY6l4tbbFAFAOcaQsjC/PDni9U=" providerId="None" clId="Web-{E83A3BC7-6D32-490E-BF47-026356ECF9E9}" dt="2024-06-19T14:31:46.040" v="113" actId="1076"/>
          <ac:cxnSpMkLst>
            <pc:docMk/>
            <pc:sldMk cId="1697911875" sldId="270"/>
            <ac:cxnSpMk id="27" creationId="{F96EFB6B-2B38-B5FE-005C-3C0D030F7986}"/>
          </ac:cxnSpMkLst>
        </pc:cxnChg>
        <pc:cxnChg chg="mod">
          <ac:chgData name="Albane Carcenac" userId="UhDZnKLO16WrXtHfmdY6l4tbbFAFAOcaQsjC/PDni9U=" providerId="None" clId="Web-{E83A3BC7-6D32-490E-BF47-026356ECF9E9}" dt="2024-06-19T14:31:31.649" v="107" actId="1076"/>
          <ac:cxnSpMkLst>
            <pc:docMk/>
            <pc:sldMk cId="1697911875" sldId="270"/>
            <ac:cxnSpMk id="28" creationId="{F7B63127-F6B1-05AF-3382-CBBFD336CE6E}"/>
          </ac:cxnSpMkLst>
        </pc:cxnChg>
      </pc:sldChg>
      <pc:sldChg chg="delSp modSp">
        <pc:chgData name="Albane Carcenac" userId="UhDZnKLO16WrXtHfmdY6l4tbbFAFAOcaQsjC/PDni9U=" providerId="None" clId="Web-{E83A3BC7-6D32-490E-BF47-026356ECF9E9}" dt="2024-06-19T14:51:28.975" v="289" actId="20577"/>
        <pc:sldMkLst>
          <pc:docMk/>
          <pc:sldMk cId="842989126" sldId="271"/>
        </pc:sldMkLst>
        <pc:spChg chg="del topLvl">
          <ac:chgData name="Albane Carcenac" userId="UhDZnKLO16WrXtHfmdY6l4tbbFAFAOcaQsjC/PDni9U=" providerId="None" clId="Web-{E83A3BC7-6D32-490E-BF47-026356ECF9E9}" dt="2024-06-19T14:50:15.959" v="271"/>
          <ac:spMkLst>
            <pc:docMk/>
            <pc:sldMk cId="842989126" sldId="271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E83A3BC7-6D32-490E-BF47-026356ECF9E9}" dt="2024-06-19T14:51:28.975" v="289" actId="20577"/>
          <ac:spMkLst>
            <pc:docMk/>
            <pc:sldMk cId="842989126" sldId="271"/>
            <ac:spMk id="24" creationId="{2B2D508F-F726-0878-7667-CC41AEDD09D7}"/>
          </ac:spMkLst>
        </pc:spChg>
        <pc:spChg chg="del">
          <ac:chgData name="Albane Carcenac" userId="UhDZnKLO16WrXtHfmdY6l4tbbFAFAOcaQsjC/PDni9U=" providerId="None" clId="Web-{E83A3BC7-6D32-490E-BF47-026356ECF9E9}" dt="2024-06-19T14:50:17.162" v="272"/>
          <ac:spMkLst>
            <pc:docMk/>
            <pc:sldMk cId="842989126" sldId="271"/>
            <ac:spMk id="38" creationId="{5C63DF1C-3D49-3583-5BDB-465C3E4A2A95}"/>
          </ac:spMkLst>
        </pc:spChg>
        <pc:grpChg chg="topLvl">
          <ac:chgData name="Albane Carcenac" userId="UhDZnKLO16WrXtHfmdY6l4tbbFAFAOcaQsjC/PDni9U=" providerId="None" clId="Web-{E83A3BC7-6D32-490E-BF47-026356ECF9E9}" dt="2024-06-19T14:50:15.959" v="271"/>
          <ac:grpSpMkLst>
            <pc:docMk/>
            <pc:sldMk cId="842989126" sldId="271"/>
            <ac:grpSpMk id="21" creationId="{F7269D89-EE90-4BC4-6CDB-71FDAEDBBBFC}"/>
          </ac:grpSpMkLst>
        </pc:grpChg>
        <pc:grpChg chg="del">
          <ac:chgData name="Albane Carcenac" userId="UhDZnKLO16WrXtHfmdY6l4tbbFAFAOcaQsjC/PDni9U=" providerId="None" clId="Web-{E83A3BC7-6D32-490E-BF47-026356ECF9E9}" dt="2024-06-19T14:50:15.959" v="271"/>
          <ac:grpSpMkLst>
            <pc:docMk/>
            <pc:sldMk cId="842989126" sldId="271"/>
            <ac:grpSpMk id="30" creationId="{F6ADBBD2-4E9E-DEB6-02B1-1C489BCB22CA}"/>
          </ac:grpSpMkLst>
        </pc:grpChg>
        <pc:cxnChg chg="del">
          <ac:chgData name="Albane Carcenac" userId="UhDZnKLO16WrXtHfmdY6l4tbbFAFAOcaQsjC/PDni9U=" providerId="None" clId="Web-{E83A3BC7-6D32-490E-BF47-026356ECF9E9}" dt="2024-06-19T14:50:18.162" v="273"/>
          <ac:cxnSpMkLst>
            <pc:docMk/>
            <pc:sldMk cId="842989126" sldId="271"/>
            <ac:cxnSpMk id="32" creationId="{6B35D640-8D50-6CE5-0CC5-EAF5095616A0}"/>
          </ac:cxnSpMkLst>
        </pc:cxnChg>
      </pc:sldChg>
      <pc:sldChg chg="modSp">
        <pc:chgData name="Albane Carcenac" userId="UhDZnKLO16WrXtHfmdY6l4tbbFAFAOcaQsjC/PDni9U=" providerId="None" clId="Web-{E83A3BC7-6D32-490E-BF47-026356ECF9E9}" dt="2024-06-19T14:24:41.661" v="23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E83A3BC7-6D32-490E-BF47-026356ECF9E9}" dt="2024-06-19T14:24:41.598" v="18" actId="1076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E83A3BC7-6D32-490E-BF47-026356ECF9E9}" dt="2024-06-19T14:24:41.661" v="23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E83A3BC7-6D32-490E-BF47-026356ECF9E9}" dt="2024-06-19T14:24:41.614" v="19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E83A3BC7-6D32-490E-BF47-026356ECF9E9}" dt="2024-06-19T14:24:41.645" v="21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E83A3BC7-6D32-490E-BF47-026356ECF9E9}" dt="2024-06-19T14:24:41.661" v="22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E83A3BC7-6D32-490E-BF47-026356ECF9E9}" dt="2024-06-19T14:24:41.629" v="20" actId="1076"/>
          <ac:spMkLst>
            <pc:docMk/>
            <pc:sldMk cId="880909427" sldId="273"/>
            <ac:spMk id="12" creationId="{3B798062-778C-34F3-AD17-25E55AA2C272}"/>
          </ac:spMkLst>
        </pc:spChg>
      </pc:sldChg>
      <pc:sldChg chg="addSp delSp modSp">
        <pc:chgData name="Albane Carcenac" userId="UhDZnKLO16WrXtHfmdY6l4tbbFAFAOcaQsjC/PDni9U=" providerId="None" clId="Web-{E83A3BC7-6D32-490E-BF47-026356ECF9E9}" dt="2024-06-19T14:26:11.583" v="37" actId="1076"/>
        <pc:sldMkLst>
          <pc:docMk/>
          <pc:sldMk cId="3558639484" sldId="274"/>
        </pc:sldMkLst>
        <pc:picChg chg="add del mod">
          <ac:chgData name="Albane Carcenac" userId="UhDZnKLO16WrXtHfmdY6l4tbbFAFAOcaQsjC/PDni9U=" providerId="None" clId="Web-{E83A3BC7-6D32-490E-BF47-026356ECF9E9}" dt="2024-06-19T14:26:07.833" v="36"/>
          <ac:picMkLst>
            <pc:docMk/>
            <pc:sldMk cId="3558639484" sldId="274"/>
            <ac:picMk id="2" creationId="{C38673D0-832F-ED19-92DD-5C5858A5FB70}"/>
          </ac:picMkLst>
        </pc:picChg>
        <pc:picChg chg="mod">
          <ac:chgData name="Albane Carcenac" userId="UhDZnKLO16WrXtHfmdY6l4tbbFAFAOcaQsjC/PDni9U=" providerId="None" clId="Web-{E83A3BC7-6D32-490E-BF47-026356ECF9E9}" dt="2024-06-19T14:26:11.583" v="37" actId="1076"/>
          <ac:picMkLst>
            <pc:docMk/>
            <pc:sldMk cId="3558639484" sldId="274"/>
            <ac:picMk id="3" creationId="{065D5FF3-A253-E6C2-4602-E703D0951F6C}"/>
          </ac:picMkLst>
        </pc:picChg>
      </pc:sldChg>
      <pc:sldChg chg="del">
        <pc:chgData name="Albane Carcenac" userId="UhDZnKLO16WrXtHfmdY6l4tbbFAFAOcaQsjC/PDni9U=" providerId="None" clId="Web-{E83A3BC7-6D32-490E-BF47-026356ECF9E9}" dt="2024-06-19T14:49:22.255" v="256"/>
        <pc:sldMkLst>
          <pc:docMk/>
          <pc:sldMk cId="168042198" sldId="275"/>
        </pc:sldMkLst>
      </pc:sldChg>
      <pc:sldChg chg="del">
        <pc:chgData name="Albane Carcenac" userId="UhDZnKLO16WrXtHfmdY6l4tbbFAFAOcaQsjC/PDni9U=" providerId="None" clId="Web-{E83A3BC7-6D32-490E-BF47-026356ECF9E9}" dt="2024-06-19T14:46:53.691" v="254"/>
        <pc:sldMkLst>
          <pc:docMk/>
          <pc:sldMk cId="2283449721" sldId="276"/>
        </pc:sldMkLst>
      </pc:sldChg>
      <pc:sldChg chg="delSp modSp add replId">
        <pc:chgData name="Albane Carcenac" userId="UhDZnKLO16WrXtHfmdY6l4tbbFAFAOcaQsjC/PDni9U=" providerId="None" clId="Web-{E83A3BC7-6D32-490E-BF47-026356ECF9E9}" dt="2024-06-19T14:26:19.146" v="38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E83A3BC7-6D32-490E-BF47-026356ECF9E9}" dt="2024-06-19T14:26:19.146" v="38" actId="1076"/>
          <ac:picMkLst>
            <pc:docMk/>
            <pc:sldMk cId="3010248406" sldId="277"/>
            <ac:picMk id="2" creationId="{C38673D0-832F-ED19-92DD-5C5858A5FB70}"/>
          </ac:picMkLst>
        </pc:picChg>
        <pc:picChg chg="del">
          <ac:chgData name="Albane Carcenac" userId="UhDZnKLO16WrXtHfmdY6l4tbbFAFAOcaQsjC/PDni9U=" providerId="None" clId="Web-{E83A3BC7-6D32-490E-BF47-026356ECF9E9}" dt="2024-06-19T14:25:52.583" v="31"/>
          <ac:picMkLst>
            <pc:docMk/>
            <pc:sldMk cId="3010248406" sldId="277"/>
            <ac:picMk id="3" creationId="{065D5FF3-A253-E6C2-4602-E703D0951F6C}"/>
          </ac:picMkLst>
        </pc:picChg>
      </pc:sldChg>
      <pc:sldChg chg="addSp delSp modSp add ord replId">
        <pc:chgData name="Albane Carcenac" userId="UhDZnKLO16WrXtHfmdY6l4tbbFAFAOcaQsjC/PDni9U=" providerId="None" clId="Web-{E83A3BC7-6D32-490E-BF47-026356ECF9E9}" dt="2024-06-19T14:46:35.456" v="253" actId="1076"/>
        <pc:sldMkLst>
          <pc:docMk/>
          <pc:sldMk cId="360573688" sldId="278"/>
        </pc:sldMkLst>
        <pc:spChg chg="del">
          <ac:chgData name="Albane Carcenac" userId="UhDZnKLO16WrXtHfmdY6l4tbbFAFAOcaQsjC/PDni9U=" providerId="None" clId="Web-{E83A3BC7-6D32-490E-BF47-026356ECF9E9}" dt="2024-06-19T14:32:52.713" v="116"/>
          <ac:spMkLst>
            <pc:docMk/>
            <pc:sldMk cId="360573688" sldId="278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E83A3BC7-6D32-490E-BF47-026356ECF9E9}" dt="2024-06-19T14:30:09.289" v="85" actId="20577"/>
          <ac:spMkLst>
            <pc:docMk/>
            <pc:sldMk cId="360573688" sldId="278"/>
            <ac:spMk id="6" creationId="{42C89A52-AD71-BDF4-B656-CCDEA4A11B91}"/>
          </ac:spMkLst>
        </pc:spChg>
        <pc:spChg chg="del mod">
          <ac:chgData name="Albane Carcenac" userId="UhDZnKLO16WrXtHfmdY6l4tbbFAFAOcaQsjC/PDni9U=" providerId="None" clId="Web-{E83A3BC7-6D32-490E-BF47-026356ECF9E9}" dt="2024-06-19T14:33:31.463" v="127"/>
          <ac:spMkLst>
            <pc:docMk/>
            <pc:sldMk cId="360573688" sldId="278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E83A3BC7-6D32-490E-BF47-026356ECF9E9}" dt="2024-06-19T14:37:56.888" v="160" actId="14100"/>
          <ac:spMkLst>
            <pc:docMk/>
            <pc:sldMk cId="360573688" sldId="278"/>
            <ac:spMk id="13" creationId="{E9A0F6C3-A814-7307-8F00-38F418D98E64}"/>
          </ac:spMkLst>
        </pc:spChg>
        <pc:spChg chg="del">
          <ac:chgData name="Albane Carcenac" userId="UhDZnKLO16WrXtHfmdY6l4tbbFAFAOcaQsjC/PDni9U=" providerId="None" clId="Web-{E83A3BC7-6D32-490E-BF47-026356ECF9E9}" dt="2024-06-19T14:32:15.915" v="115"/>
          <ac:spMkLst>
            <pc:docMk/>
            <pc:sldMk cId="360573688" sldId="278"/>
            <ac:spMk id="15" creationId="{6A99046F-741C-218F-D6CE-F342C8F57C55}"/>
          </ac:spMkLst>
        </pc:spChg>
        <pc:spChg chg="add mod">
          <ac:chgData name="Albane Carcenac" userId="UhDZnKLO16WrXtHfmdY6l4tbbFAFAOcaQsjC/PDni9U=" providerId="None" clId="Web-{E83A3BC7-6D32-490E-BF47-026356ECF9E9}" dt="2024-06-19T14:45:13.080" v="234" actId="1076"/>
          <ac:spMkLst>
            <pc:docMk/>
            <pc:sldMk cId="360573688" sldId="278"/>
            <ac:spMk id="16" creationId="{1A615D0A-6168-59E4-1F17-F70F4D71D149}"/>
          </ac:spMkLst>
        </pc:spChg>
        <pc:spChg chg="del">
          <ac:chgData name="Albane Carcenac" userId="UhDZnKLO16WrXtHfmdY6l4tbbFAFAOcaQsjC/PDni9U=" providerId="None" clId="Web-{E83A3BC7-6D32-490E-BF47-026356ECF9E9}" dt="2024-06-19T14:33:33.244" v="129"/>
          <ac:spMkLst>
            <pc:docMk/>
            <pc:sldMk cId="360573688" sldId="278"/>
            <ac:spMk id="17" creationId="{DBB14098-80AC-3D15-DE3E-6A2515F19F22}"/>
          </ac:spMkLst>
        </pc:spChg>
        <pc:spChg chg="del">
          <ac:chgData name="Albane Carcenac" userId="UhDZnKLO16WrXtHfmdY6l4tbbFAFAOcaQsjC/PDni9U=" providerId="None" clId="Web-{E83A3BC7-6D32-490E-BF47-026356ECF9E9}" dt="2024-06-19T14:33:08.447" v="120"/>
          <ac:spMkLst>
            <pc:docMk/>
            <pc:sldMk cId="360573688" sldId="278"/>
            <ac:spMk id="20" creationId="{3627A080-78E0-6316-CC0C-9A8DA7F06E03}"/>
          </ac:spMkLst>
        </pc:spChg>
        <pc:spChg chg="add mod">
          <ac:chgData name="Albane Carcenac" userId="UhDZnKLO16WrXtHfmdY6l4tbbFAFAOcaQsjC/PDni9U=" providerId="None" clId="Web-{E83A3BC7-6D32-490E-BF47-026356ECF9E9}" dt="2024-06-19T14:45:42.799" v="243" actId="1076"/>
          <ac:spMkLst>
            <pc:docMk/>
            <pc:sldMk cId="360573688" sldId="278"/>
            <ac:spMk id="22" creationId="{698FA145-2A66-9E82-20CF-0E06D4168651}"/>
          </ac:spMkLst>
        </pc:spChg>
        <pc:spChg chg="add mod">
          <ac:chgData name="Albane Carcenac" userId="UhDZnKLO16WrXtHfmdY6l4tbbFAFAOcaQsjC/PDni9U=" providerId="None" clId="Web-{E83A3BC7-6D32-490E-BF47-026356ECF9E9}" dt="2024-06-19T14:45:53.159" v="246" actId="1076"/>
          <ac:spMkLst>
            <pc:docMk/>
            <pc:sldMk cId="360573688" sldId="278"/>
            <ac:spMk id="23" creationId="{E148E422-4CDE-8426-2906-22601D676EFD}"/>
          </ac:spMkLst>
        </pc:spChg>
        <pc:spChg chg="add mod">
          <ac:chgData name="Albane Carcenac" userId="UhDZnKLO16WrXtHfmdY6l4tbbFAFAOcaQsjC/PDni9U=" providerId="None" clId="Web-{E83A3BC7-6D32-490E-BF47-026356ECF9E9}" dt="2024-06-19T14:46:15.206" v="248" actId="1076"/>
          <ac:spMkLst>
            <pc:docMk/>
            <pc:sldMk cId="360573688" sldId="278"/>
            <ac:spMk id="24" creationId="{FE467566-9067-AA37-5B54-8D182795D73C}"/>
          </ac:spMkLst>
        </pc:spChg>
        <pc:spChg chg="add mod">
          <ac:chgData name="Albane Carcenac" userId="UhDZnKLO16WrXtHfmdY6l4tbbFAFAOcaQsjC/PDni9U=" providerId="None" clId="Web-{E83A3BC7-6D32-490E-BF47-026356ECF9E9}" dt="2024-06-19T14:46:35.456" v="253" actId="1076"/>
          <ac:spMkLst>
            <pc:docMk/>
            <pc:sldMk cId="360573688" sldId="278"/>
            <ac:spMk id="29" creationId="{6A868B58-415A-95CC-16CB-F0A23707729C}"/>
          </ac:spMkLst>
        </pc:spChg>
        <pc:cxnChg chg="mod">
          <ac:chgData name="Albane Carcenac" userId="UhDZnKLO16WrXtHfmdY6l4tbbFAFAOcaQsjC/PDni9U=" providerId="None" clId="Web-{E83A3BC7-6D32-490E-BF47-026356ECF9E9}" dt="2024-06-19T14:46:33.503" v="252" actId="1076"/>
          <ac:cxnSpMkLst>
            <pc:docMk/>
            <pc:sldMk cId="360573688" sldId="278"/>
            <ac:cxnSpMk id="8" creationId="{866C3BF8-E1AE-008A-49A3-D6F0AD47ACA7}"/>
          </ac:cxnSpMkLst>
        </pc:cxnChg>
        <pc:cxnChg chg="mod">
          <ac:chgData name="Albane Carcenac" userId="UhDZnKLO16WrXtHfmdY6l4tbbFAFAOcaQsjC/PDni9U=" providerId="None" clId="Web-{E83A3BC7-6D32-490E-BF47-026356ECF9E9}" dt="2024-06-19T14:43:43.314" v="219" actId="1076"/>
          <ac:cxnSpMkLst>
            <pc:docMk/>
            <pc:sldMk cId="360573688" sldId="278"/>
            <ac:cxnSpMk id="9" creationId="{04DE9AEA-3D50-2754-87D2-554E7930F391}"/>
          </ac:cxnSpMkLst>
        </pc:cxnChg>
        <pc:cxnChg chg="del">
          <ac:chgData name="Albane Carcenac" userId="UhDZnKLO16WrXtHfmdY6l4tbbFAFAOcaQsjC/PDni9U=" providerId="None" clId="Web-{E83A3BC7-6D32-490E-BF47-026356ECF9E9}" dt="2024-06-19T14:32:59.713" v="118"/>
          <ac:cxnSpMkLst>
            <pc:docMk/>
            <pc:sldMk cId="360573688" sldId="278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E83A3BC7-6D32-490E-BF47-026356ECF9E9}" dt="2024-06-19T14:33:30.682" v="126"/>
          <ac:cxnSpMkLst>
            <pc:docMk/>
            <pc:sldMk cId="360573688" sldId="278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E83A3BC7-6D32-490E-BF47-026356ECF9E9}" dt="2024-06-19T14:33:07.338" v="119"/>
          <ac:cxnSpMkLst>
            <pc:docMk/>
            <pc:sldMk cId="360573688" sldId="278"/>
            <ac:cxnSpMk id="14" creationId="{7266AD32-6E99-D035-EE91-CF7439C76855}"/>
          </ac:cxnSpMkLst>
        </pc:cxnChg>
        <pc:cxnChg chg="add mod">
          <ac:chgData name="Albane Carcenac" userId="UhDZnKLO16WrXtHfmdY6l4tbbFAFAOcaQsjC/PDni9U=" providerId="None" clId="Web-{E83A3BC7-6D32-490E-BF47-026356ECF9E9}" dt="2024-06-19T14:45:38.877" v="242" actId="1076"/>
          <ac:cxnSpMkLst>
            <pc:docMk/>
            <pc:sldMk cId="360573688" sldId="278"/>
            <ac:cxnSpMk id="18" creationId="{D8364E42-8B43-DA45-2862-0B1C34ED9507}"/>
          </ac:cxnSpMkLst>
        </pc:cxnChg>
        <pc:cxnChg chg="add mod">
          <ac:chgData name="Albane Carcenac" userId="UhDZnKLO16WrXtHfmdY6l4tbbFAFAOcaQsjC/PDni9U=" providerId="None" clId="Web-{E83A3BC7-6D32-490E-BF47-026356ECF9E9}" dt="2024-06-19T14:46:30.237" v="251" actId="1076"/>
          <ac:cxnSpMkLst>
            <pc:docMk/>
            <pc:sldMk cId="360573688" sldId="278"/>
            <ac:cxnSpMk id="19" creationId="{94F3F4AB-16FB-E404-F975-56D5A336DCBA}"/>
          </ac:cxnSpMkLst>
        </pc:cxnChg>
        <pc:cxnChg chg="add mod">
          <ac:chgData name="Albane Carcenac" userId="UhDZnKLO16WrXtHfmdY6l4tbbFAFAOcaQsjC/PDni9U=" providerId="None" clId="Web-{E83A3BC7-6D32-490E-BF47-026356ECF9E9}" dt="2024-06-19T14:45:46.174" v="244" actId="1076"/>
          <ac:cxnSpMkLst>
            <pc:docMk/>
            <pc:sldMk cId="360573688" sldId="278"/>
            <ac:cxnSpMk id="21" creationId="{0E273395-6301-7ADB-2421-34D1B92E19FE}"/>
          </ac:cxnSpMkLst>
        </pc:cxnChg>
        <pc:cxnChg chg="del mod">
          <ac:chgData name="Albane Carcenac" userId="UhDZnKLO16WrXtHfmdY6l4tbbFAFAOcaQsjC/PDni9U=" providerId="None" clId="Web-{E83A3BC7-6D32-490E-BF47-026356ECF9E9}" dt="2024-06-19T14:43:02.079" v="212"/>
          <ac:cxnSpMkLst>
            <pc:docMk/>
            <pc:sldMk cId="360573688" sldId="278"/>
            <ac:cxnSpMk id="25" creationId="{6F6F968F-7C27-CB23-852B-5D9773413B0D}"/>
          </ac:cxnSpMkLst>
        </pc:cxnChg>
        <pc:cxnChg chg="del">
          <ac:chgData name="Albane Carcenac" userId="UhDZnKLO16WrXtHfmdY6l4tbbFAFAOcaQsjC/PDni9U=" providerId="None" clId="Web-{E83A3BC7-6D32-490E-BF47-026356ECF9E9}" dt="2024-06-19T14:33:32.588" v="128"/>
          <ac:cxnSpMkLst>
            <pc:docMk/>
            <pc:sldMk cId="360573688" sldId="278"/>
            <ac:cxnSpMk id="26" creationId="{2BF91982-99E2-92AB-8E26-B1EB67DCD724}"/>
          </ac:cxnSpMkLst>
        </pc:cxnChg>
        <pc:cxnChg chg="del">
          <ac:chgData name="Albane Carcenac" userId="UhDZnKLO16WrXtHfmdY6l4tbbFAFAOcaQsjC/PDni9U=" providerId="None" clId="Web-{E83A3BC7-6D32-490E-BF47-026356ECF9E9}" dt="2024-06-19T14:33:34.229" v="130"/>
          <ac:cxnSpMkLst>
            <pc:docMk/>
            <pc:sldMk cId="360573688" sldId="278"/>
            <ac:cxnSpMk id="27" creationId="{F96EFB6B-2B38-B5FE-005C-3C0D030F7986}"/>
          </ac:cxnSpMkLst>
        </pc:cxnChg>
        <pc:cxnChg chg="del">
          <ac:chgData name="Albane Carcenac" userId="UhDZnKLO16WrXtHfmdY6l4tbbFAFAOcaQsjC/PDni9U=" providerId="None" clId="Web-{E83A3BC7-6D32-490E-BF47-026356ECF9E9}" dt="2024-06-19T14:33:28.588" v="124"/>
          <ac:cxnSpMkLst>
            <pc:docMk/>
            <pc:sldMk cId="360573688" sldId="278"/>
            <ac:cxnSpMk id="28" creationId="{F7B63127-F6B1-05AF-3382-CBBFD336CE6E}"/>
          </ac:cxnSpMkLst>
        </pc:cxnChg>
        <pc:cxnChg chg="add mod">
          <ac:chgData name="Albane Carcenac" userId="UhDZnKLO16WrXtHfmdY6l4tbbFAFAOcaQsjC/PDni9U=" providerId="None" clId="Web-{E83A3BC7-6D32-490E-BF47-026356ECF9E9}" dt="2024-06-19T14:46:19.237" v="249" actId="1076"/>
          <ac:cxnSpMkLst>
            <pc:docMk/>
            <pc:sldMk cId="360573688" sldId="278"/>
            <ac:cxnSpMk id="30" creationId="{65CE4826-3BB9-0926-3B82-CC131235986E}"/>
          </ac:cxnSpMkLst>
        </pc:cxnChg>
        <pc:cxnChg chg="add del mod">
          <ac:chgData name="Albane Carcenac" userId="UhDZnKLO16WrXtHfmdY6l4tbbFAFAOcaQsjC/PDni9U=" providerId="None" clId="Web-{E83A3BC7-6D32-490E-BF47-026356ECF9E9}" dt="2024-06-19T14:42:55.547" v="207"/>
          <ac:cxnSpMkLst>
            <pc:docMk/>
            <pc:sldMk cId="360573688" sldId="278"/>
            <ac:cxnSpMk id="31" creationId="{6B841702-8534-280B-26F7-1380134B5D15}"/>
          </ac:cxnSpMkLst>
        </pc:cxnChg>
      </pc:sldChg>
      <pc:sldChg chg="delSp modSp add replId">
        <pc:chgData name="Albane Carcenac" userId="UhDZnKLO16WrXtHfmdY6l4tbbFAFAOcaQsjC/PDni9U=" providerId="None" clId="Web-{E83A3BC7-6D32-490E-BF47-026356ECF9E9}" dt="2024-06-19T14:51:12.100" v="284" actId="20577"/>
        <pc:sldMkLst>
          <pc:docMk/>
          <pc:sldMk cId="3439618478" sldId="279"/>
        </pc:sldMkLst>
        <pc:spChg chg="mod">
          <ac:chgData name="Albane Carcenac" userId="UhDZnKLO16WrXtHfmdY6l4tbbFAFAOcaQsjC/PDni9U=" providerId="None" clId="Web-{E83A3BC7-6D32-490E-BF47-026356ECF9E9}" dt="2024-06-19T14:51:12.100" v="284" actId="20577"/>
          <ac:spMkLst>
            <pc:docMk/>
            <pc:sldMk cId="3439618478" sldId="279"/>
            <ac:spMk id="22" creationId="{D1505D6F-1824-8F03-F4C5-8B4827C86B0E}"/>
          </ac:spMkLst>
        </pc:spChg>
        <pc:spChg chg="del">
          <ac:chgData name="Albane Carcenac" userId="UhDZnKLO16WrXtHfmdY6l4tbbFAFAOcaQsjC/PDni9U=" providerId="None" clId="Web-{E83A3BC7-6D32-490E-BF47-026356ECF9E9}" dt="2024-06-19T14:49:31.880" v="257"/>
          <ac:spMkLst>
            <pc:docMk/>
            <pc:sldMk cId="3439618478" sldId="279"/>
            <ac:spMk id="24" creationId="{2B2D508F-F726-0878-7667-CC41AEDD09D7}"/>
          </ac:spMkLst>
        </pc:spChg>
        <pc:spChg chg="del">
          <ac:chgData name="Albane Carcenac" userId="UhDZnKLO16WrXtHfmdY6l4tbbFAFAOcaQsjC/PDni9U=" providerId="None" clId="Web-{E83A3BC7-6D32-490E-BF47-026356ECF9E9}" dt="2024-06-19T14:49:42.677" v="260"/>
          <ac:spMkLst>
            <pc:docMk/>
            <pc:sldMk cId="3439618478" sldId="279"/>
            <ac:spMk id="38" creationId="{5C63DF1C-3D49-3583-5BDB-465C3E4A2A95}"/>
          </ac:spMkLst>
        </pc:spChg>
        <pc:cxnChg chg="del">
          <ac:chgData name="Albane Carcenac" userId="UhDZnKLO16WrXtHfmdY6l4tbbFAFAOcaQsjC/PDni9U=" providerId="None" clId="Web-{E83A3BC7-6D32-490E-BF47-026356ECF9E9}" dt="2024-06-19T14:49:40.614" v="259"/>
          <ac:cxnSpMkLst>
            <pc:docMk/>
            <pc:sldMk cId="3439618478" sldId="279"/>
            <ac:cxnSpMk id="32" creationId="{6B35D640-8D50-6CE5-0CC5-EAF5095616A0}"/>
          </ac:cxnSpMkLst>
        </pc:cxnChg>
      </pc:sldChg>
    </pc:docChg>
  </pc:docChgLst>
  <pc:docChgLst>
    <pc:chgData name="Albane Carcenac" userId="UhDZnKLO16WrXtHfmdY6l4tbbFAFAOcaQsjC/PDni9U=" providerId="None" clId="Web-{895C0136-2E9B-4CFC-A85E-D9CD7DA5CBF7}"/>
    <pc:docChg chg="delSld modSld">
      <pc:chgData name="Albane Carcenac" userId="UhDZnKLO16WrXtHfmdY6l4tbbFAFAOcaQsjC/PDni9U=" providerId="None" clId="Web-{895C0136-2E9B-4CFC-A85E-D9CD7DA5CBF7}" dt="2024-06-21T10:31:45.650" v="180" actId="20577"/>
      <pc:docMkLst>
        <pc:docMk/>
      </pc:docMkLst>
      <pc:sldChg chg="modSp">
        <pc:chgData name="Albane Carcenac" userId="UhDZnKLO16WrXtHfmdY6l4tbbFAFAOcaQsjC/PDni9U=" providerId="None" clId="Web-{895C0136-2E9B-4CFC-A85E-D9CD7DA5CBF7}" dt="2024-06-21T10:19:01.031" v="103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95C0136-2E9B-4CFC-A85E-D9CD7DA5CBF7}" dt="2024-06-21T10:18:33.123" v="94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895C0136-2E9B-4CFC-A85E-D9CD7DA5CBF7}" dt="2024-06-21T10:19:01.031" v="103" actId="1076"/>
          <ac:spMkLst>
            <pc:docMk/>
            <pc:sldMk cId="3092261272" sldId="268"/>
            <ac:spMk id="13" creationId="{8E51EE33-9402-016B-D760-E21DDA04C110}"/>
          </ac:spMkLst>
        </pc:spChg>
      </pc:sldChg>
      <pc:sldChg chg="addSp delSp modSp">
        <pc:chgData name="Albane Carcenac" userId="UhDZnKLO16WrXtHfmdY6l4tbbFAFAOcaQsjC/PDni9U=" providerId="None" clId="Web-{895C0136-2E9B-4CFC-A85E-D9CD7DA5CBF7}" dt="2024-06-21T10:31:06.727" v="175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895C0136-2E9B-4CFC-A85E-D9CD7DA5CBF7}" dt="2024-06-21T10:31:06.727" v="175" actId="20577"/>
          <ac:spMkLst>
            <pc:docMk/>
            <pc:sldMk cId="842989126" sldId="271"/>
            <ac:spMk id="24" creationId="{2B2D508F-F726-0878-7667-CC41AEDD09D7}"/>
          </ac:spMkLst>
        </pc:spChg>
        <pc:picChg chg="add del mod modCrop">
          <ac:chgData name="Albane Carcenac" userId="UhDZnKLO16WrXtHfmdY6l4tbbFAFAOcaQsjC/PDni9U=" providerId="None" clId="Web-{895C0136-2E9B-4CFC-A85E-D9CD7DA5CBF7}" dt="2024-06-21T10:12:35.893" v="31"/>
          <ac:picMkLst>
            <pc:docMk/>
            <pc:sldMk cId="842989126" sldId="271"/>
            <ac:picMk id="5" creationId="{E279FDD5-F93E-2C6B-DCF9-E7F6950EB73F}"/>
          </ac:picMkLst>
        </pc:picChg>
        <pc:picChg chg="del">
          <ac:chgData name="Albane Carcenac" userId="UhDZnKLO16WrXtHfmdY6l4tbbFAFAOcaQsjC/PDni9U=" providerId="None" clId="Web-{895C0136-2E9B-4CFC-A85E-D9CD7DA5CBF7}" dt="2024-06-21T10:09:13.823" v="5"/>
          <ac:picMkLst>
            <pc:docMk/>
            <pc:sldMk cId="842989126" sldId="271"/>
            <ac:picMk id="7" creationId="{6ADC1960-06E1-77A5-6479-05D2B2AD549A}"/>
          </ac:picMkLst>
        </pc:picChg>
        <pc:picChg chg="add mod modCrop">
          <ac:chgData name="Albane Carcenac" userId="UhDZnKLO16WrXtHfmdY6l4tbbFAFAOcaQsjC/PDni9U=" providerId="None" clId="Web-{895C0136-2E9B-4CFC-A85E-D9CD7DA5CBF7}" dt="2024-06-21T10:14:05.536" v="39" actId="1076"/>
          <ac:picMkLst>
            <pc:docMk/>
            <pc:sldMk cId="842989126" sldId="271"/>
            <ac:picMk id="8" creationId="{4F2F2CB3-935D-3A5C-F0EF-C42CAEC6B2C8}"/>
          </ac:picMkLst>
        </pc:picChg>
      </pc:sldChg>
      <pc:sldChg chg="addSp delSp modSp">
        <pc:chgData name="Albane Carcenac" userId="UhDZnKLO16WrXtHfmdY6l4tbbFAFAOcaQsjC/PDni9U=" providerId="None" clId="Web-{895C0136-2E9B-4CFC-A85E-D9CD7DA5CBF7}" dt="2024-06-21T10:31:45.650" v="180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895C0136-2E9B-4CFC-A85E-D9CD7DA5CBF7}" dt="2024-06-21T10:31:45.650" v="180" actId="20577"/>
          <ac:spMkLst>
            <pc:docMk/>
            <pc:sldMk cId="811623703" sldId="280"/>
            <ac:spMk id="8" creationId="{18E6C426-20FF-AEE4-F27E-14DABCD7A0EE}"/>
          </ac:spMkLst>
        </pc:spChg>
        <pc:picChg chg="add mod">
          <ac:chgData name="Albane Carcenac" userId="UhDZnKLO16WrXtHfmdY6l4tbbFAFAOcaQsjC/PDni9U=" providerId="None" clId="Web-{895C0136-2E9B-4CFC-A85E-D9CD7DA5CBF7}" dt="2024-06-21T10:12:12.032" v="27" actId="1076"/>
          <ac:picMkLst>
            <pc:docMk/>
            <pc:sldMk cId="811623703" sldId="280"/>
            <ac:picMk id="5" creationId="{93F1BA08-647D-BC52-01BC-E40000D976DD}"/>
          </ac:picMkLst>
        </pc:picChg>
        <pc:picChg chg="del">
          <ac:chgData name="Albane Carcenac" userId="UhDZnKLO16WrXtHfmdY6l4tbbFAFAOcaQsjC/PDni9U=" providerId="None" clId="Web-{895C0136-2E9B-4CFC-A85E-D9CD7DA5CBF7}" dt="2024-06-21T10:12:00.813" v="23"/>
          <ac:picMkLst>
            <pc:docMk/>
            <pc:sldMk cId="811623703" sldId="280"/>
            <ac:picMk id="10" creationId="{DF1C1585-30D4-A35C-CA00-929FAC59DCB3}"/>
          </ac:picMkLst>
        </pc:picChg>
      </pc:sldChg>
      <pc:sldChg chg="del">
        <pc:chgData name="Albane Carcenac" userId="UhDZnKLO16WrXtHfmdY6l4tbbFAFAOcaQsjC/PDni9U=" providerId="None" clId="Web-{895C0136-2E9B-4CFC-A85E-D9CD7DA5CBF7}" dt="2024-06-21T10:22:51.101" v="134"/>
        <pc:sldMkLst>
          <pc:docMk/>
          <pc:sldMk cId="1606412678" sldId="282"/>
        </pc:sldMkLst>
      </pc:sldChg>
      <pc:sldChg chg="addSp delSp modSp">
        <pc:chgData name="Albane Carcenac" userId="UhDZnKLO16WrXtHfmdY6l4tbbFAFAOcaQsjC/PDni9U=" providerId="None" clId="Web-{895C0136-2E9B-4CFC-A85E-D9CD7DA5CBF7}" dt="2024-06-21T10:22:39.710" v="133" actId="1076"/>
        <pc:sldMkLst>
          <pc:docMk/>
          <pc:sldMk cId="3085554985" sldId="283"/>
        </pc:sldMkLst>
        <pc:spChg chg="mod">
          <ac:chgData name="Albane Carcenac" userId="UhDZnKLO16WrXtHfmdY6l4tbbFAFAOcaQsjC/PDni9U=" providerId="None" clId="Web-{895C0136-2E9B-4CFC-A85E-D9CD7DA5CBF7}" dt="2024-06-21T10:22:34.257" v="131" actId="1076"/>
          <ac:spMkLst>
            <pc:docMk/>
            <pc:sldMk cId="3085554985" sldId="283"/>
            <ac:spMk id="7" creationId="{ABCA6BFD-38B9-D556-DF3A-0438CD94F372}"/>
          </ac:spMkLst>
        </pc:spChg>
        <pc:spChg chg="mod">
          <ac:chgData name="Albane Carcenac" userId="UhDZnKLO16WrXtHfmdY6l4tbbFAFAOcaQsjC/PDni9U=" providerId="None" clId="Web-{895C0136-2E9B-4CFC-A85E-D9CD7DA5CBF7}" dt="2024-06-21T10:22:37.007" v="132" actId="1076"/>
          <ac:spMkLst>
            <pc:docMk/>
            <pc:sldMk cId="3085554985" sldId="283"/>
            <ac:spMk id="8" creationId="{75C9A02D-F5EF-DD21-2E98-DA2115991967}"/>
          </ac:spMkLst>
        </pc:spChg>
        <pc:spChg chg="mod">
          <ac:chgData name="Albane Carcenac" userId="UhDZnKLO16WrXtHfmdY6l4tbbFAFAOcaQsjC/PDni9U=" providerId="None" clId="Web-{895C0136-2E9B-4CFC-A85E-D9CD7DA5CBF7}" dt="2024-06-21T10:22:39.710" v="133" actId="1076"/>
          <ac:spMkLst>
            <pc:docMk/>
            <pc:sldMk cId="3085554985" sldId="283"/>
            <ac:spMk id="9" creationId="{1079BC0B-B185-3170-B2D1-E1C40E3D9587}"/>
          </ac:spMkLst>
        </pc:spChg>
        <pc:picChg chg="add mod">
          <ac:chgData name="Albane Carcenac" userId="UhDZnKLO16WrXtHfmdY6l4tbbFAFAOcaQsjC/PDni9U=" providerId="None" clId="Web-{895C0136-2E9B-4CFC-A85E-D9CD7DA5CBF7}" dt="2024-06-21T10:22:30.725" v="130" actId="1076"/>
          <ac:picMkLst>
            <pc:docMk/>
            <pc:sldMk cId="3085554985" sldId="283"/>
            <ac:picMk id="2" creationId="{FA17DA9A-6AC6-001C-EFB9-195808D30329}"/>
          </ac:picMkLst>
        </pc:picChg>
        <pc:picChg chg="del">
          <ac:chgData name="Albane Carcenac" userId="UhDZnKLO16WrXtHfmdY6l4tbbFAFAOcaQsjC/PDni9U=" providerId="None" clId="Web-{895C0136-2E9B-4CFC-A85E-D9CD7DA5CBF7}" dt="2024-06-21T10:15:21.804" v="40"/>
          <ac:picMkLst>
            <pc:docMk/>
            <pc:sldMk cId="3085554985" sldId="283"/>
            <ac:picMk id="3" creationId="{1AE97B58-674D-786E-8D62-6962EB06D5F1}"/>
          </ac:picMkLst>
        </pc:picChg>
        <pc:picChg chg="del">
          <ac:chgData name="Albane Carcenac" userId="UhDZnKLO16WrXtHfmdY6l4tbbFAFAOcaQsjC/PDni9U=" providerId="None" clId="Web-{895C0136-2E9B-4CFC-A85E-D9CD7DA5CBF7}" dt="2024-06-21T10:16:38.198" v="43"/>
          <ac:picMkLst>
            <pc:docMk/>
            <pc:sldMk cId="3085554985" sldId="283"/>
            <ac:picMk id="4" creationId="{E8425C6F-F298-76F7-5FB6-5F73A3BB6934}"/>
          </ac:picMkLst>
        </pc:picChg>
        <pc:picChg chg="del mod">
          <ac:chgData name="Albane Carcenac" userId="UhDZnKLO16WrXtHfmdY6l4tbbFAFAOcaQsjC/PDni9U=" providerId="None" clId="Web-{895C0136-2E9B-4CFC-A85E-D9CD7DA5CBF7}" dt="2024-06-21T10:20:35.159" v="106"/>
          <ac:picMkLst>
            <pc:docMk/>
            <pc:sldMk cId="3085554985" sldId="283"/>
            <ac:picMk id="5" creationId="{05D2C777-B86C-BF4B-8E80-78FEB7A8BA8C}"/>
          </ac:picMkLst>
        </pc:picChg>
        <pc:picChg chg="add mod">
          <ac:chgData name="Albane Carcenac" userId="UhDZnKLO16WrXtHfmdY6l4tbbFAFAOcaQsjC/PDni9U=" providerId="None" clId="Web-{895C0136-2E9B-4CFC-A85E-D9CD7DA5CBF7}" dt="2024-06-21T10:22:28.772" v="129" actId="1076"/>
          <ac:picMkLst>
            <pc:docMk/>
            <pc:sldMk cId="3085554985" sldId="283"/>
            <ac:picMk id="6" creationId="{5F124E6C-616F-A126-7690-148DD6D0F33B}"/>
          </ac:picMkLst>
        </pc:picChg>
        <pc:picChg chg="add del mod">
          <ac:chgData name="Albane Carcenac" userId="UhDZnKLO16WrXtHfmdY6l4tbbFAFAOcaQsjC/PDni9U=" providerId="None" clId="Web-{895C0136-2E9B-4CFC-A85E-D9CD7DA5CBF7}" dt="2024-06-21T10:22:01.834" v="119"/>
          <ac:picMkLst>
            <pc:docMk/>
            <pc:sldMk cId="3085554985" sldId="283"/>
            <ac:picMk id="10" creationId="{6338A99E-C959-3072-C0B5-3E990CDC9C88}"/>
          </ac:picMkLst>
        </pc:picChg>
        <pc:picChg chg="add mod">
          <ac:chgData name="Albane Carcenac" userId="UhDZnKLO16WrXtHfmdY6l4tbbFAFAOcaQsjC/PDni9U=" providerId="None" clId="Web-{895C0136-2E9B-4CFC-A85E-D9CD7DA5CBF7}" dt="2024-06-21T10:22:26.788" v="128" actId="1076"/>
          <ac:picMkLst>
            <pc:docMk/>
            <pc:sldMk cId="3085554985" sldId="283"/>
            <ac:picMk id="11" creationId="{69D33EFE-C5CD-9CF4-3B2B-A21D92959642}"/>
          </ac:picMkLst>
        </pc:picChg>
      </pc:sldChg>
    </pc:docChg>
  </pc:docChgLst>
  <pc:docChgLst>
    <pc:chgData name="Joaquim Santos" userId="xdFinHokz5cSG9goOqA5pu8E9LX8VZGvMKmaS1Ohk18=" providerId="None" clId="Web-{7C6BDCB5-48A6-41D4-B965-A0FAB72AF624}"/>
    <pc:docChg chg="modSld sldOrd">
      <pc:chgData name="Joaquim Santos" userId="xdFinHokz5cSG9goOqA5pu8E9LX8VZGvMKmaS1Ohk18=" providerId="None" clId="Web-{7C6BDCB5-48A6-41D4-B965-A0FAB72AF624}" dt="2024-06-19T12:12:11.169" v="181" actId="20577"/>
      <pc:docMkLst>
        <pc:docMk/>
      </pc:docMkLst>
      <pc:sldChg chg="modSp">
        <pc:chgData name="Joaquim Santos" userId="xdFinHokz5cSG9goOqA5pu8E9LX8VZGvMKmaS1Ohk18=" providerId="None" clId="Web-{7C6BDCB5-48A6-41D4-B965-A0FAB72AF624}" dt="2024-06-19T12:12:11.169" v="181" actId="20577"/>
        <pc:sldMkLst>
          <pc:docMk/>
          <pc:sldMk cId="1485549277" sldId="257"/>
        </pc:sldMkLst>
        <pc:spChg chg="mod">
          <ac:chgData name="Joaquim Santos" userId="xdFinHokz5cSG9goOqA5pu8E9LX8VZGvMKmaS1Ohk18=" providerId="None" clId="Web-{7C6BDCB5-48A6-41D4-B965-A0FAB72AF624}" dt="2024-06-19T12:12:11.169" v="181" actId="20577"/>
          <ac:spMkLst>
            <pc:docMk/>
            <pc:sldMk cId="1485549277" sldId="257"/>
            <ac:spMk id="3" creationId="{21D53961-241F-0389-6420-0BDCC6A6856F}"/>
          </ac:spMkLst>
        </pc:spChg>
      </pc:sldChg>
      <pc:sldChg chg="mod modShow">
        <pc:chgData name="Joaquim Santos" userId="xdFinHokz5cSG9goOqA5pu8E9LX8VZGvMKmaS1Ohk18=" providerId="None" clId="Web-{7C6BDCB5-48A6-41D4-B965-A0FAB72AF624}" dt="2024-06-19T12:10:58.714" v="144"/>
        <pc:sldMkLst>
          <pc:docMk/>
          <pc:sldMk cId="2984062593" sldId="258"/>
        </pc:sldMkLst>
      </pc:sldChg>
      <pc:sldChg chg="mod modShow">
        <pc:chgData name="Joaquim Santos" userId="xdFinHokz5cSG9goOqA5pu8E9LX8VZGvMKmaS1Ohk18=" providerId="None" clId="Web-{7C6BDCB5-48A6-41D4-B965-A0FAB72AF624}" dt="2024-06-19T12:11:00.417" v="145"/>
        <pc:sldMkLst>
          <pc:docMk/>
          <pc:sldMk cId="2028765212" sldId="259"/>
        </pc:sldMkLst>
      </pc:sldChg>
      <pc:sldChg chg="mod modShow">
        <pc:chgData name="Joaquim Santos" userId="xdFinHokz5cSG9goOqA5pu8E9LX8VZGvMKmaS1Ohk18=" providerId="None" clId="Web-{7C6BDCB5-48A6-41D4-B965-A0FAB72AF624}" dt="2024-06-19T12:11:20.308" v="148"/>
        <pc:sldMkLst>
          <pc:docMk/>
          <pc:sldMk cId="664485499" sldId="262"/>
        </pc:sldMkLst>
      </pc:sldChg>
      <pc:sldChg chg="mod modShow">
        <pc:chgData name="Joaquim Santos" userId="xdFinHokz5cSG9goOqA5pu8E9LX8VZGvMKmaS1Ohk18=" providerId="None" clId="Web-{7C6BDCB5-48A6-41D4-B965-A0FAB72AF624}" dt="2024-06-19T12:11:22.136" v="149"/>
        <pc:sldMkLst>
          <pc:docMk/>
          <pc:sldMk cId="1287127302" sldId="263"/>
        </pc:sldMkLst>
      </pc:sldChg>
      <pc:sldChg chg="modSp ord">
        <pc:chgData name="Joaquim Santos" userId="xdFinHokz5cSG9goOqA5pu8E9LX8VZGvMKmaS1Ohk18=" providerId="None" clId="Web-{7C6BDCB5-48A6-41D4-B965-A0FAB72AF624}" dt="2024-06-19T12:11:51.762" v="163" actId="1076"/>
        <pc:sldMkLst>
          <pc:docMk/>
          <pc:sldMk cId="178494268" sldId="264"/>
        </pc:sldMkLst>
        <pc:spChg chg="mod">
          <ac:chgData name="Joaquim Santos" userId="xdFinHokz5cSG9goOqA5pu8E9LX8VZGvMKmaS1Ohk18=" providerId="None" clId="Web-{7C6BDCB5-48A6-41D4-B965-A0FAB72AF624}" dt="2024-06-19T12:11:51.762" v="163" actId="1076"/>
          <ac:spMkLst>
            <pc:docMk/>
            <pc:sldMk cId="178494268" sldId="264"/>
            <ac:spMk id="6" creationId="{955FCEE2-139C-1A15-9804-1300C8E1EAD9}"/>
          </ac:spMkLst>
        </pc:spChg>
      </pc:sldChg>
      <pc:sldChg chg="mod ord modShow">
        <pc:chgData name="Joaquim Santos" userId="xdFinHokz5cSG9goOqA5pu8E9LX8VZGvMKmaS1Ohk18=" providerId="None" clId="Web-{7C6BDCB5-48A6-41D4-B965-A0FAB72AF624}" dt="2024-06-19T12:11:16.324" v="147"/>
        <pc:sldMkLst>
          <pc:docMk/>
          <pc:sldMk cId="2516483929" sldId="266"/>
        </pc:sldMkLst>
      </pc:sldChg>
      <pc:sldChg chg="addSp delSp modSp">
        <pc:chgData name="Joaquim Santos" userId="xdFinHokz5cSG9goOqA5pu8E9LX8VZGvMKmaS1Ohk18=" providerId="None" clId="Web-{7C6BDCB5-48A6-41D4-B965-A0FAB72AF624}" dt="2024-06-19T12:10:45.557" v="143" actId="20577"/>
        <pc:sldMkLst>
          <pc:docMk/>
          <pc:sldMk cId="3092261272" sldId="268"/>
        </pc:sldMkLst>
        <pc:spChg chg="add mod">
          <ac:chgData name="Joaquim Santos" userId="xdFinHokz5cSG9goOqA5pu8E9LX8VZGvMKmaS1Ohk18=" providerId="None" clId="Web-{7C6BDCB5-48A6-41D4-B965-A0FAB72AF624}" dt="2024-06-19T12:09:44.790" v="96" actId="20577"/>
          <ac:spMkLst>
            <pc:docMk/>
            <pc:sldMk cId="3092261272" sldId="268"/>
            <ac:spMk id="9" creationId="{11B46F46-858D-92FA-D004-013C659CBD4A}"/>
          </ac:spMkLst>
        </pc:spChg>
        <pc:spChg chg="add mod">
          <ac:chgData name="Joaquim Santos" userId="xdFinHokz5cSG9goOqA5pu8E9LX8VZGvMKmaS1Ohk18=" providerId="None" clId="Web-{7C6BDCB5-48A6-41D4-B965-A0FAB72AF624}" dt="2024-06-19T12:10:45.557" v="143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Joaquim Santos" userId="xdFinHokz5cSG9goOqA5pu8E9LX8VZGvMKmaS1Ohk18=" providerId="None" clId="Web-{7C6BDCB5-48A6-41D4-B965-A0FAB72AF624}" dt="2024-06-19T12:08:23.147" v="27" actId="20577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Joaquim Santos" userId="xdFinHokz5cSG9goOqA5pu8E9LX8VZGvMKmaS1Ohk18=" providerId="None" clId="Web-{7C6BDCB5-48A6-41D4-B965-A0FAB72AF624}" dt="2024-06-19T12:10:04.431" v="110" actId="20577"/>
          <ac:spMkLst>
            <pc:docMk/>
            <pc:sldMk cId="3092261272" sldId="268"/>
            <ac:spMk id="13" creationId="{8E51EE33-9402-016B-D760-E21DDA04C110}"/>
          </ac:spMkLst>
        </pc:spChg>
        <pc:spChg chg="add del mod">
          <ac:chgData name="Joaquim Santos" userId="xdFinHokz5cSG9goOqA5pu8E9LX8VZGvMKmaS1Ohk18=" providerId="None" clId="Web-{7C6BDCB5-48A6-41D4-B965-A0FAB72AF624}" dt="2024-06-19T12:10:06.431" v="111"/>
          <ac:spMkLst>
            <pc:docMk/>
            <pc:sldMk cId="3092261272" sldId="268"/>
            <ac:spMk id="22" creationId="{5A0EA5AE-E022-3479-F9B7-093187D3B4F7}"/>
          </ac:spMkLst>
        </pc:spChg>
        <pc:spChg chg="del mod">
          <ac:chgData name="Joaquim Santos" userId="xdFinHokz5cSG9goOqA5pu8E9LX8VZGvMKmaS1Ohk18=" providerId="None" clId="Web-{7C6BDCB5-48A6-41D4-B965-A0FAB72AF624}" dt="2024-06-19T12:08:11.162" v="14"/>
          <ac:spMkLst>
            <pc:docMk/>
            <pc:sldMk cId="3092261272" sldId="268"/>
            <ac:spMk id="24" creationId="{3A2A9F99-32D9-DE7C-F041-6D5F7FF206C3}"/>
          </ac:spMkLst>
        </pc:spChg>
      </pc:sldChg>
      <pc:sldChg chg="delSp modSp">
        <pc:chgData name="Joaquim Santos" userId="xdFinHokz5cSG9goOqA5pu8E9LX8VZGvMKmaS1Ohk18=" providerId="None" clId="Web-{7C6BDCB5-48A6-41D4-B965-A0FAB72AF624}" dt="2024-06-19T12:05:14.486" v="1" actId="14100"/>
        <pc:sldMkLst>
          <pc:docMk/>
          <pc:sldMk cId="880909427" sldId="273"/>
        </pc:sldMkLst>
        <pc:spChg chg="mod">
          <ac:chgData name="Joaquim Santos" userId="xdFinHokz5cSG9goOqA5pu8E9LX8VZGvMKmaS1Ohk18=" providerId="None" clId="Web-{7C6BDCB5-48A6-41D4-B965-A0FAB72AF624}" dt="2024-06-19T12:05:14.486" v="1" actId="14100"/>
          <ac:spMkLst>
            <pc:docMk/>
            <pc:sldMk cId="880909427" sldId="273"/>
            <ac:spMk id="6" creationId="{42C89A52-AD71-BDF4-B656-CCDEA4A11B91}"/>
          </ac:spMkLst>
        </pc:spChg>
        <pc:picChg chg="del">
          <ac:chgData name="Joaquim Santos" userId="xdFinHokz5cSG9goOqA5pu8E9LX8VZGvMKmaS1Ohk18=" providerId="None" clId="Web-{7C6BDCB5-48A6-41D4-B965-A0FAB72AF624}" dt="2024-06-19T12:05:11.048" v="0"/>
          <ac:picMkLst>
            <pc:docMk/>
            <pc:sldMk cId="880909427" sldId="273"/>
            <ac:picMk id="9" creationId="{19E1C23D-FFFB-E59D-30B4-FDAC565004BF}"/>
          </ac:picMkLst>
        </pc:picChg>
      </pc:sldChg>
    </pc:docChg>
  </pc:docChgLst>
  <pc:docChgLst>
    <pc:chgData name="Albane Carcenac" userId="UhDZnKLO16WrXtHfmdY6l4tbbFAFAOcaQsjC/PDni9U=" providerId="None" clId="Web-{8998E6BD-3A4A-47A7-822C-0977859218B2}"/>
    <pc:docChg chg="modSld">
      <pc:chgData name="Albane Carcenac" userId="UhDZnKLO16WrXtHfmdY6l4tbbFAFAOcaQsjC/PDni9U=" providerId="None" clId="Web-{8998E6BD-3A4A-47A7-822C-0977859218B2}" dt="2024-06-19T12:02:45.953" v="69" actId="1076"/>
      <pc:docMkLst>
        <pc:docMk/>
      </pc:docMkLst>
      <pc:sldChg chg="addSp delSp modSp">
        <pc:chgData name="Albane Carcenac" userId="UhDZnKLO16WrXtHfmdY6l4tbbFAFAOcaQsjC/PDni9U=" providerId="None" clId="Web-{8998E6BD-3A4A-47A7-822C-0977859218B2}" dt="2024-06-19T12:02:45.953" v="69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8998E6BD-3A4A-47A7-822C-0977859218B2}" dt="2024-06-19T12:02:32.547" v="66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998E6BD-3A4A-47A7-822C-0977859218B2}" dt="2024-06-19T12:02:10.702" v="61" actId="1076"/>
          <ac:spMkLst>
            <pc:docMk/>
            <pc:sldMk cId="3092261272" sldId="268"/>
            <ac:spMk id="8" creationId="{C6F137ED-4C17-D6DD-5ABA-3FB9D47FB884}"/>
          </ac:spMkLst>
        </pc:spChg>
        <pc:spChg chg="add del">
          <ac:chgData name="Albane Carcenac" userId="UhDZnKLO16WrXtHfmdY6l4tbbFAFAOcaQsjC/PDni9U=" providerId="None" clId="Web-{8998E6BD-3A4A-47A7-822C-0977859218B2}" dt="2024-06-19T11:58:40.665" v="9"/>
          <ac:spMkLst>
            <pc:docMk/>
            <pc:sldMk cId="3092261272" sldId="268"/>
            <ac:spMk id="9" creationId="{FBFC126B-E300-CAC1-5201-83F265A52A79}"/>
          </ac:spMkLst>
        </pc:spChg>
        <pc:spChg chg="add del">
          <ac:chgData name="Albane Carcenac" userId="UhDZnKLO16WrXtHfmdY6l4tbbFAFAOcaQsjC/PDni9U=" providerId="None" clId="Web-{8998E6BD-3A4A-47A7-822C-0977859218B2}" dt="2024-06-19T11:58:39.056" v="8"/>
          <ac:spMkLst>
            <pc:docMk/>
            <pc:sldMk cId="3092261272" sldId="268"/>
            <ac:spMk id="10" creationId="{E4628D6F-4007-4D0F-AC8E-38C13E016F1F}"/>
          </ac:spMkLst>
        </pc:spChg>
        <pc:spChg chg="add mod">
          <ac:chgData name="Albane Carcenac" userId="UhDZnKLO16WrXtHfmdY6l4tbbFAFAOcaQsjC/PDni9U=" providerId="None" clId="Web-{8998E6BD-3A4A-47A7-822C-0977859218B2}" dt="2024-06-19T12:02:45.953" v="69" actId="1076"/>
          <ac:spMkLst>
            <pc:docMk/>
            <pc:sldMk cId="3092261272" sldId="268"/>
            <ac:spMk id="11" creationId="{A47A5931-1720-EDD1-103B-E97DF24E7BD7}"/>
          </ac:spMkLst>
        </pc:spChg>
        <pc:spChg chg="add mod">
          <ac:chgData name="Albane Carcenac" userId="UhDZnKLO16WrXtHfmdY6l4tbbFAFAOcaQsjC/PDni9U=" providerId="None" clId="Web-{8998E6BD-3A4A-47A7-822C-0977859218B2}" dt="2024-06-19T12:02:41.766" v="68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998E6BD-3A4A-47A7-822C-0977859218B2}" dt="2024-06-19T12:01:52.592" v="59" actId="1076"/>
          <ac:spMkLst>
            <pc:docMk/>
            <pc:sldMk cId="3092261272" sldId="268"/>
            <ac:spMk id="21" creationId="{299E17EB-E454-1804-7869-5857387DF75E}"/>
          </ac:spMkLst>
        </pc:spChg>
        <pc:spChg chg="mod">
          <ac:chgData name="Albane Carcenac" userId="UhDZnKLO16WrXtHfmdY6l4tbbFAFAOcaQsjC/PDni9U=" providerId="None" clId="Web-{8998E6BD-3A4A-47A7-822C-0977859218B2}" dt="2024-06-19T12:01:08.513" v="56" actId="1076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8998E6BD-3A4A-47A7-822C-0977859218B2}" dt="2024-06-19T12:00:32.715" v="53" actId="1076"/>
          <ac:spMkLst>
            <pc:docMk/>
            <pc:sldMk cId="3092261272" sldId="268"/>
            <ac:spMk id="23" creationId="{29BFBCA4-FEE1-4260-DFA4-8DF01E007DFE}"/>
          </ac:spMkLst>
        </pc:spChg>
        <pc:spChg chg="mod">
          <ac:chgData name="Albane Carcenac" userId="UhDZnKLO16WrXtHfmdY6l4tbbFAFAOcaQsjC/PDni9U=" providerId="None" clId="Web-{8998E6BD-3A4A-47A7-822C-0977859218B2}" dt="2024-06-19T12:02:35.922" v="67" actId="1076"/>
          <ac:spMkLst>
            <pc:docMk/>
            <pc:sldMk cId="3092261272" sldId="268"/>
            <ac:spMk id="24" creationId="{3A2A9F99-32D9-DE7C-F041-6D5F7FF206C3}"/>
          </ac:spMkLst>
        </pc:spChg>
      </pc:sldChg>
    </pc:docChg>
  </pc:docChgLst>
  <pc:docChgLst>
    <pc:chgData name="Albane Carcenac" userId="UhDZnKLO16WrXtHfmdY6l4tbbFAFAOcaQsjC/PDni9U=" providerId="None" clId="Web-{FD7C8CAC-B703-48B3-9823-CAF87F90BFF5}"/>
    <pc:docChg chg="modSld">
      <pc:chgData name="Albane Carcenac" userId="UhDZnKLO16WrXtHfmdY6l4tbbFAFAOcaQsjC/PDni9U=" providerId="None" clId="Web-{FD7C8CAC-B703-48B3-9823-CAF87F90BFF5}" dt="2024-06-17T13:44:59.154" v="3" actId="20577"/>
      <pc:docMkLst>
        <pc:docMk/>
      </pc:docMkLst>
      <pc:sldChg chg="modSp">
        <pc:chgData name="Albane Carcenac" userId="UhDZnKLO16WrXtHfmdY6l4tbbFAFAOcaQsjC/PDni9U=" providerId="None" clId="Web-{FD7C8CAC-B703-48B3-9823-CAF87F90BFF5}" dt="2024-06-17T13:44:59.154" v="3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FD7C8CAC-B703-48B3-9823-CAF87F90BFF5}" dt="2024-06-17T13:44:59.154" v="3" actId="20577"/>
          <ac:spMkLst>
            <pc:docMk/>
            <pc:sldMk cId="1485549277" sldId="257"/>
            <ac:spMk id="2" creationId="{A5042C49-8057-EDDF-1B97-86BAD250E010}"/>
          </ac:spMkLst>
        </pc:spChg>
      </pc:sldChg>
    </pc:docChg>
  </pc:docChgLst>
  <pc:docChgLst>
    <pc:chgData name="Albane Carcenac" userId="UhDZnKLO16WrXtHfmdY6l4tbbFAFAOcaQsjC/PDni9U=" providerId="None" clId="Web-{19E4FD9D-67BB-405C-9E6A-829ABA6A3144}"/>
    <pc:docChg chg="addSld modSld sldOrd">
      <pc:chgData name="Albane Carcenac" userId="UhDZnKLO16WrXtHfmdY6l4tbbFAFAOcaQsjC/PDni9U=" providerId="None" clId="Web-{19E4FD9D-67BB-405C-9E6A-829ABA6A3144}" dt="2024-06-19T08:55:05.165" v="447" actId="14100"/>
      <pc:docMkLst>
        <pc:docMk/>
      </pc:docMkLst>
      <pc:sldChg chg="modSp">
        <pc:chgData name="Albane Carcenac" userId="UhDZnKLO16WrXtHfmdY6l4tbbFAFAOcaQsjC/PDni9U=" providerId="None" clId="Web-{19E4FD9D-67BB-405C-9E6A-829ABA6A3144}" dt="2024-06-19T08:26:59.691" v="301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19E4FD9D-67BB-405C-9E6A-829ABA6A3144}" dt="2024-06-19T08:26:59.691" v="301" actId="20577"/>
          <ac:spMkLst>
            <pc:docMk/>
            <pc:sldMk cId="1485549277" sldId="257"/>
            <ac:spMk id="2" creationId="{A5042C49-8057-EDDF-1B97-86BAD250E010}"/>
          </ac:spMkLst>
        </pc:spChg>
      </pc:sldChg>
      <pc:sldChg chg="modSp">
        <pc:chgData name="Albane Carcenac" userId="UhDZnKLO16WrXtHfmdY6l4tbbFAFAOcaQsjC/PDni9U=" providerId="None" clId="Web-{19E4FD9D-67BB-405C-9E6A-829ABA6A3144}" dt="2024-06-19T08:10:14.714" v="32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19E4FD9D-67BB-405C-9E6A-829ABA6A3144}" dt="2024-06-19T08:10:14.714" v="32" actId="14100"/>
          <ac:spMkLst>
            <pc:docMk/>
            <pc:sldMk cId="912671632" sldId="261"/>
            <ac:spMk id="6" creationId="{42C89A52-AD71-BDF4-B656-CCDEA4A11B91}"/>
          </ac:spMkLst>
        </pc:spChg>
      </pc:sldChg>
      <pc:sldChg chg="modSp ord">
        <pc:chgData name="Albane Carcenac" userId="UhDZnKLO16WrXtHfmdY6l4tbbFAFAOcaQsjC/PDni9U=" providerId="None" clId="Web-{19E4FD9D-67BB-405C-9E6A-829ABA6A3144}" dt="2024-06-19T08:37:03.929" v="353" actId="20577"/>
        <pc:sldMkLst>
          <pc:docMk/>
          <pc:sldMk cId="2443982294" sldId="269"/>
        </pc:sldMkLst>
        <pc:spChg chg="mod">
          <ac:chgData name="Albane Carcenac" userId="UhDZnKLO16WrXtHfmdY6l4tbbFAFAOcaQsjC/PDni9U=" providerId="None" clId="Web-{19E4FD9D-67BB-405C-9E6A-829ABA6A3144}" dt="2024-06-19T08:37:03.929" v="353" actId="20577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19E4FD9D-67BB-405C-9E6A-829ABA6A3144}" dt="2024-06-19T08:10:19.152" v="33" actId="14100"/>
          <ac:spMkLst>
            <pc:docMk/>
            <pc:sldMk cId="2443982294" sldId="269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36:24.895" v="330" actId="20577"/>
          <ac:spMkLst>
            <pc:docMk/>
            <pc:sldMk cId="2443982294" sldId="269"/>
            <ac:spMk id="7" creationId="{733F3E72-3F26-FB83-379F-D6AF27D403C5}"/>
          </ac:spMkLst>
        </pc:spChg>
      </pc:sldChg>
      <pc:sldChg chg="addSp delSp modSp add replId">
        <pc:chgData name="Albane Carcenac" userId="UhDZnKLO16WrXtHfmdY6l4tbbFAFAOcaQsjC/PDni9U=" providerId="None" clId="Web-{19E4FD9D-67BB-405C-9E6A-829ABA6A3144}" dt="2024-06-19T08:26:50.925" v="300" actId="20577"/>
        <pc:sldMkLst>
          <pc:docMk/>
          <pc:sldMk cId="1697911875" sldId="270"/>
        </pc:sldMkLst>
        <pc:spChg chg="mod">
          <ac:chgData name="Albane Carcenac" userId="UhDZnKLO16WrXtHfmdY6l4tbbFAFAOcaQsjC/PDni9U=" providerId="None" clId="Web-{19E4FD9D-67BB-405C-9E6A-829ABA6A3144}" dt="2024-06-19T08:26:50.925" v="300" actId="20577"/>
          <ac:spMkLst>
            <pc:docMk/>
            <pc:sldMk cId="1697911875" sldId="270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19E4FD9D-67BB-405C-9E6A-829ABA6A3144}" dt="2024-06-19T08:10:40.934" v="44" actId="14100"/>
          <ac:spMkLst>
            <pc:docMk/>
            <pc:sldMk cId="1697911875" sldId="270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19E4FD9D-67BB-405C-9E6A-829ABA6A3144}" dt="2024-06-19T08:10:10.339" v="31" actId="14100"/>
          <ac:spMkLst>
            <pc:docMk/>
            <pc:sldMk cId="1697911875" sldId="270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26:10.330" v="295" actId="20577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19E4FD9D-67BB-405C-9E6A-829ABA6A3144}" dt="2024-06-19T08:23:25.873" v="232" actId="1076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19E4FD9D-67BB-405C-9E6A-829ABA6A3144}" dt="2024-06-19T08:24:36.781" v="245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19E4FD9D-67BB-405C-9E6A-829ABA6A3144}" dt="2024-06-19T08:26:19.534" v="296" actId="14100"/>
          <ac:spMkLst>
            <pc:docMk/>
            <pc:sldMk cId="1697911875" sldId="270"/>
            <ac:spMk id="17" creationId="{DBB14098-80AC-3D15-DE3E-6A2515F19F22}"/>
          </ac:spMkLst>
        </pc:spChg>
        <pc:spChg chg="add mod">
          <ac:chgData name="Albane Carcenac" userId="UhDZnKLO16WrXtHfmdY6l4tbbFAFAOcaQsjC/PDni9U=" providerId="None" clId="Web-{19E4FD9D-67BB-405C-9E6A-829ABA6A3144}" dt="2024-06-19T08:23:37.077" v="237" actId="1076"/>
          <ac:spMkLst>
            <pc:docMk/>
            <pc:sldMk cId="1697911875" sldId="270"/>
            <ac:spMk id="20" creationId="{3627A080-78E0-6316-CC0C-9A8DA7F06E03}"/>
          </ac:spMkLst>
        </pc:spChg>
        <pc:spChg chg="add del mod">
          <ac:chgData name="Albane Carcenac" userId="UhDZnKLO16WrXtHfmdY6l4tbbFAFAOcaQsjC/PDni9U=" providerId="None" clId="Web-{19E4FD9D-67BB-405C-9E6A-829ABA6A3144}" dt="2024-06-19T08:22:40.919" v="220"/>
          <ac:spMkLst>
            <pc:docMk/>
            <pc:sldMk cId="1697911875" sldId="270"/>
            <ac:spMk id="24" creationId="{3831CB9C-2FD2-D321-6E3F-F967B87A9E6F}"/>
          </ac:spMkLst>
        </pc:spChg>
        <pc:cxnChg chg="mod">
          <ac:chgData name="Albane Carcenac" userId="UhDZnKLO16WrXtHfmdY6l4tbbFAFAOcaQsjC/PDni9U=" providerId="None" clId="Web-{19E4FD9D-67BB-405C-9E6A-829ABA6A3144}" dt="2024-06-19T08:24:58.798" v="249" actId="1076"/>
          <ac:cxnSpMkLst>
            <pc:docMk/>
            <pc:sldMk cId="1697911875" sldId="270"/>
            <ac:cxnSpMk id="8" creationId="{866C3BF8-E1AE-008A-49A3-D6F0AD47ACA7}"/>
          </ac:cxnSpMkLst>
        </pc:cxnChg>
        <pc:cxnChg chg="add mod">
          <ac:chgData name="Albane Carcenac" userId="UhDZnKLO16WrXtHfmdY6l4tbbFAFAOcaQsjC/PDni9U=" providerId="None" clId="Web-{19E4FD9D-67BB-405C-9E6A-829ABA6A3144}" dt="2024-06-19T08:23:33.671" v="236" actId="1076"/>
          <ac:cxnSpMkLst>
            <pc:docMk/>
            <pc:sldMk cId="1697911875" sldId="270"/>
            <ac:cxnSpMk id="9" creationId="{04DE9AEA-3D50-2754-87D2-554E7930F391}"/>
          </ac:cxnSpMkLst>
        </pc:cxnChg>
        <pc:cxnChg chg="mod">
          <ac:chgData name="Albane Carcenac" userId="UhDZnKLO16WrXtHfmdY6l4tbbFAFAOcaQsjC/PDni9U=" providerId="None" clId="Web-{19E4FD9D-67BB-405C-9E6A-829ABA6A3144}" dt="2024-06-19T08:23:18.405" v="230" actId="1076"/>
          <ac:cxnSpMkLst>
            <pc:docMk/>
            <pc:sldMk cId="1697911875" sldId="270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19E4FD9D-67BB-405C-9E6A-829ABA6A3144}" dt="2024-06-19T08:24:20.797" v="242" actId="1076"/>
          <ac:cxnSpMkLst>
            <pc:docMk/>
            <pc:sldMk cId="1697911875" sldId="270"/>
            <ac:cxnSpMk id="12" creationId="{4B6097F8-4EC2-6F7D-E118-7E39C49887A6}"/>
          </ac:cxnSpMkLst>
        </pc:cxnChg>
        <pc:cxnChg chg="mod">
          <ac:chgData name="Albane Carcenac" userId="UhDZnKLO16WrXtHfmdY6l4tbbFAFAOcaQsjC/PDni9U=" providerId="None" clId="Web-{19E4FD9D-67BB-405C-9E6A-829ABA6A3144}" dt="2024-06-19T08:23:22.905" v="231" actId="1076"/>
          <ac:cxnSpMkLst>
            <pc:docMk/>
            <pc:sldMk cId="1697911875" sldId="270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19E4FD9D-67BB-405C-9E6A-829ABA6A3144}" dt="2024-06-19T08:16:39.989" v="133"/>
          <ac:cxnSpMkLst>
            <pc:docMk/>
            <pc:sldMk cId="1697911875" sldId="270"/>
            <ac:cxnSpMk id="16" creationId="{7B451512-7634-A7F6-3CD1-77887259674F}"/>
          </ac:cxnSpMkLst>
        </pc:cxnChg>
        <pc:cxnChg chg="del mod">
          <ac:chgData name="Albane Carcenac" userId="UhDZnKLO16WrXtHfmdY6l4tbbFAFAOcaQsjC/PDni9U=" providerId="None" clId="Web-{19E4FD9D-67BB-405C-9E6A-829ABA6A3144}" dt="2024-06-19T08:17:40.381" v="145"/>
          <ac:cxnSpMkLst>
            <pc:docMk/>
            <pc:sldMk cId="1697911875" sldId="270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19E4FD9D-67BB-405C-9E6A-829ABA6A3144}" dt="2024-06-19T08:17:40.381" v="144"/>
          <ac:cxnSpMkLst>
            <pc:docMk/>
            <pc:sldMk cId="1697911875" sldId="270"/>
            <ac:cxnSpMk id="19" creationId="{C3F06BDE-C052-A58F-CD5B-995A9E924035}"/>
          </ac:cxnSpMkLst>
        </pc:cxnChg>
        <pc:cxnChg chg="add del mod">
          <ac:chgData name="Albane Carcenac" userId="UhDZnKLO16WrXtHfmdY6l4tbbFAFAOcaQsjC/PDni9U=" providerId="None" clId="Web-{19E4FD9D-67BB-405C-9E6A-829ABA6A3144}" dt="2024-06-19T08:23:03.467" v="226"/>
          <ac:cxnSpMkLst>
            <pc:docMk/>
            <pc:sldMk cId="1697911875" sldId="270"/>
            <ac:cxnSpMk id="21" creationId="{D25A6681-7570-257D-A9E4-45731EBF5D4B}"/>
          </ac:cxnSpMkLst>
        </pc:cxnChg>
        <pc:cxnChg chg="add del mod">
          <ac:chgData name="Albane Carcenac" userId="UhDZnKLO16WrXtHfmdY6l4tbbFAFAOcaQsjC/PDni9U=" providerId="None" clId="Web-{19E4FD9D-67BB-405C-9E6A-829ABA6A3144}" dt="2024-06-19T08:19:12.117" v="164"/>
          <ac:cxnSpMkLst>
            <pc:docMk/>
            <pc:sldMk cId="1697911875" sldId="270"/>
            <ac:cxnSpMk id="22" creationId="{EF769B1A-8966-5772-DEEC-899D88FFD396}"/>
          </ac:cxnSpMkLst>
        </pc:cxnChg>
        <pc:cxnChg chg="add del mod">
          <ac:chgData name="Albane Carcenac" userId="UhDZnKLO16WrXtHfmdY6l4tbbFAFAOcaQsjC/PDni9U=" providerId="None" clId="Web-{19E4FD9D-67BB-405C-9E6A-829ABA6A3144}" dt="2024-06-19T08:22:43.560" v="221"/>
          <ac:cxnSpMkLst>
            <pc:docMk/>
            <pc:sldMk cId="1697911875" sldId="270"/>
            <ac:cxnSpMk id="23" creationId="{F73AEBC3-6092-C780-F508-C2A9AC6615D9}"/>
          </ac:cxnSpMkLst>
        </pc:cxnChg>
        <pc:cxnChg chg="add mod">
          <ac:chgData name="Albane Carcenac" userId="UhDZnKLO16WrXtHfmdY6l4tbbFAFAOcaQsjC/PDni9U=" providerId="None" clId="Web-{19E4FD9D-67BB-405C-9E6A-829ABA6A3144}" dt="2024-06-19T08:24:58.798" v="250" actId="1076"/>
          <ac:cxnSpMkLst>
            <pc:docMk/>
            <pc:sldMk cId="1697911875" sldId="270"/>
            <ac:cxnSpMk id="25" creationId="{6F6F968F-7C27-CB23-852B-5D9773413B0D}"/>
          </ac:cxnSpMkLst>
        </pc:cxnChg>
        <pc:cxnChg chg="add mod">
          <ac:chgData name="Albane Carcenac" userId="UhDZnKLO16WrXtHfmdY6l4tbbFAFAOcaQsjC/PDni9U=" providerId="None" clId="Web-{19E4FD9D-67BB-405C-9E6A-829ABA6A3144}" dt="2024-06-19T08:25:03.220" v="251" actId="1076"/>
          <ac:cxnSpMkLst>
            <pc:docMk/>
            <pc:sldMk cId="1697911875" sldId="270"/>
            <ac:cxnSpMk id="26" creationId="{2BF91982-99E2-92AB-8E26-B1EB67DCD724}"/>
          </ac:cxnSpMkLst>
        </pc:cxnChg>
        <pc:cxnChg chg="add mod">
          <ac:chgData name="Albane Carcenac" userId="UhDZnKLO16WrXtHfmdY6l4tbbFAFAOcaQsjC/PDni9U=" providerId="None" clId="Web-{19E4FD9D-67BB-405C-9E6A-829ABA6A3144}" dt="2024-06-19T08:25:05.188" v="252" actId="1076"/>
          <ac:cxnSpMkLst>
            <pc:docMk/>
            <pc:sldMk cId="1697911875" sldId="270"/>
            <ac:cxnSpMk id="27" creationId="{F96EFB6B-2B38-B5FE-005C-3C0D030F7986}"/>
          </ac:cxnSpMkLst>
        </pc:cxnChg>
        <pc:cxnChg chg="add mod">
          <ac:chgData name="Albane Carcenac" userId="UhDZnKLO16WrXtHfmdY6l4tbbFAFAOcaQsjC/PDni9U=" providerId="None" clId="Web-{19E4FD9D-67BB-405C-9E6A-829ABA6A3144}" dt="2024-06-19T08:24:27.016" v="244" actId="1076"/>
          <ac:cxnSpMkLst>
            <pc:docMk/>
            <pc:sldMk cId="1697911875" sldId="270"/>
            <ac:cxnSpMk id="28" creationId="{F7B63127-F6B1-05AF-3382-CBBFD336CE6E}"/>
          </ac:cxnSpMkLst>
        </pc:cxnChg>
      </pc:sldChg>
      <pc:sldChg chg="addSp delSp modSp add replId">
        <pc:chgData name="Albane Carcenac" userId="UhDZnKLO16WrXtHfmdY6l4tbbFAFAOcaQsjC/PDni9U=" providerId="None" clId="Web-{19E4FD9D-67BB-405C-9E6A-829ABA6A3144}" dt="2024-06-19T08:32:21.370" v="320"/>
        <pc:sldMkLst>
          <pc:docMk/>
          <pc:sldMk cId="842989126" sldId="271"/>
        </pc:sldMkLst>
        <pc:spChg chg="mod">
          <ac:chgData name="Albane Carcenac" userId="UhDZnKLO16WrXtHfmdY6l4tbbFAFAOcaQsjC/PDni9U=" providerId="None" clId="Web-{19E4FD9D-67BB-405C-9E6A-829ABA6A3144}" dt="2024-06-19T08:28:02.021" v="308" actId="14100"/>
          <ac:spMkLst>
            <pc:docMk/>
            <pc:sldMk cId="842989126" sldId="271"/>
            <ac:spMk id="6" creationId="{42C89A52-AD71-BDF4-B656-CCDEA4A11B91}"/>
          </ac:spMkLst>
        </pc:spChg>
        <pc:spChg chg="add del mod">
          <ac:chgData name="Albane Carcenac" userId="UhDZnKLO16WrXtHfmdY6l4tbbFAFAOcaQsjC/PDni9U=" providerId="None" clId="Web-{19E4FD9D-67BB-405C-9E6A-829ABA6A3144}" dt="2024-06-19T08:32:21.370" v="320"/>
          <ac:spMkLst>
            <pc:docMk/>
            <pc:sldMk cId="842989126" sldId="271"/>
            <ac:spMk id="20" creationId="{61C785D1-3535-F6BF-C2A8-B898F6C30759}"/>
          </ac:spMkLst>
        </pc:spChg>
        <pc:spChg chg="add del mod">
          <ac:chgData name="Albane Carcenac" userId="UhDZnKLO16WrXtHfmdY6l4tbbFAFAOcaQsjC/PDni9U=" providerId="None" clId="Web-{19E4FD9D-67BB-405C-9E6A-829ABA6A3144}" dt="2024-06-19T08:32:18.855" v="319"/>
          <ac:spMkLst>
            <pc:docMk/>
            <pc:sldMk cId="842989126" sldId="271"/>
            <ac:spMk id="21" creationId="{4D05D6EC-1DB4-0E22-0BA6-895D888461D0}"/>
          </ac:spMkLst>
        </pc:spChg>
      </pc:sldChg>
      <pc:sldChg chg="modSp add ord replId">
        <pc:chgData name="Albane Carcenac" userId="UhDZnKLO16WrXtHfmdY6l4tbbFAFAOcaQsjC/PDni9U=" providerId="None" clId="Web-{19E4FD9D-67BB-405C-9E6A-829ABA6A3144}" dt="2024-06-19T08:33:10.965" v="329" actId="20577"/>
        <pc:sldMkLst>
          <pc:docMk/>
          <pc:sldMk cId="3231282992" sldId="272"/>
        </pc:sldMkLst>
        <pc:spChg chg="mod">
          <ac:chgData name="Albane Carcenac" userId="UhDZnKLO16WrXtHfmdY6l4tbbFAFAOcaQsjC/PDni9U=" providerId="None" clId="Web-{19E4FD9D-67BB-405C-9E6A-829ABA6A3144}" dt="2024-06-19T08:33:10.965" v="329" actId="20577"/>
          <ac:spMkLst>
            <pc:docMk/>
            <pc:sldMk cId="3231282992" sldId="272"/>
            <ac:spMk id="6" creationId="{42C89A52-AD71-BDF4-B656-CCDEA4A11B91}"/>
          </ac:spMkLst>
        </pc:spChg>
      </pc:sldChg>
      <pc:sldChg chg="addSp delSp modSp add ord replId">
        <pc:chgData name="Albane Carcenac" userId="UhDZnKLO16WrXtHfmdY6l4tbbFAFAOcaQsjC/PDni9U=" providerId="None" clId="Web-{19E4FD9D-67BB-405C-9E6A-829ABA6A3144}" dt="2024-06-19T08:55:05.165" v="447" actId="14100"/>
        <pc:sldMkLst>
          <pc:docMk/>
          <pc:sldMk cId="880909427" sldId="273"/>
        </pc:sldMkLst>
        <pc:spChg chg="mod">
          <ac:chgData name="Albane Carcenac" userId="UhDZnKLO16WrXtHfmdY6l4tbbFAFAOcaQsjC/PDni9U=" providerId="None" clId="Web-{19E4FD9D-67BB-405C-9E6A-829ABA6A3144}" dt="2024-06-19T08:54:51.868" v="446" actId="14100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19E4FD9D-67BB-405C-9E6A-829ABA6A3144}" dt="2024-06-19T08:38:45.545" v="377" actId="14100"/>
          <ac:spMkLst>
            <pc:docMk/>
            <pc:sldMk cId="880909427" sldId="273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40:32.693" v="421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19E4FD9D-67BB-405C-9E6A-829ABA6A3144}" dt="2024-06-19T08:40:48.536" v="425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19E4FD9D-67BB-405C-9E6A-829ABA6A3144}" dt="2024-06-19T08:40:52.896" v="427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19E4FD9D-67BB-405C-9E6A-829ABA6A3144}" dt="2024-06-19T08:40:57.427" v="428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19E4FD9D-67BB-405C-9E6A-829ABA6A3144}" dt="2024-06-19T08:40:50.708" v="426" actId="1076"/>
          <ac:spMkLst>
            <pc:docMk/>
            <pc:sldMk cId="880909427" sldId="273"/>
            <ac:spMk id="12" creationId="{3B798062-778C-34F3-AD17-25E55AA2C272}"/>
          </ac:spMkLst>
        </pc:spChg>
        <pc:picChg chg="add mod ord">
          <ac:chgData name="Albane Carcenac" userId="UhDZnKLO16WrXtHfmdY6l4tbbFAFAOcaQsjC/PDni9U=" providerId="None" clId="Web-{19E4FD9D-67BB-405C-9E6A-829ABA6A3144}" dt="2024-06-19T08:55:05.165" v="447" actId="14100"/>
          <ac:picMkLst>
            <pc:docMk/>
            <pc:sldMk cId="880909427" sldId="273"/>
            <ac:picMk id="9" creationId="{19E1C23D-FFFB-E59D-30B4-FDAC565004BF}"/>
          </ac:picMkLst>
        </pc:picChg>
        <pc:picChg chg="add del mod">
          <ac:chgData name="Albane Carcenac" userId="UhDZnKLO16WrXtHfmdY6l4tbbFAFAOcaQsjC/PDni9U=" providerId="None" clId="Web-{19E4FD9D-67BB-405C-9E6A-829ABA6A3144}" dt="2024-06-19T08:54:09.725" v="440"/>
          <ac:picMkLst>
            <pc:docMk/>
            <pc:sldMk cId="880909427" sldId="273"/>
            <ac:picMk id="13" creationId="{82C814B1-2E4B-8239-237C-4A4B70A2DEF6}"/>
          </ac:picMkLst>
        </pc:picChg>
      </pc:sldChg>
    </pc:docChg>
  </pc:docChgLst>
  <pc:docChgLst>
    <pc:chgData name="Albane Carcenac" userId="UhDZnKLO16WrXtHfmdY6l4tbbFAFAOcaQsjC/PDni9U=" providerId="None" clId="Web-{43E3BE23-D396-4494-9E86-BF5C5D38F07D}"/>
    <pc:docChg chg="modSld">
      <pc:chgData name="Albane Carcenac" userId="UhDZnKLO16WrXtHfmdY6l4tbbFAFAOcaQsjC/PDni9U=" providerId="None" clId="Web-{43E3BE23-D396-4494-9E86-BF5C5D38F07D}" dt="2024-06-20T14:34:01.129" v="1" actId="20577"/>
      <pc:docMkLst>
        <pc:docMk/>
      </pc:docMkLst>
      <pc:sldChg chg="modSp">
        <pc:chgData name="Albane Carcenac" userId="UhDZnKLO16WrXtHfmdY6l4tbbFAFAOcaQsjC/PDni9U=" providerId="None" clId="Web-{43E3BE23-D396-4494-9E86-BF5C5D38F07D}" dt="2024-06-20T14:34:01.129" v="1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43E3BE23-D396-4494-9E86-BF5C5D38F07D}" dt="2024-06-20T14:34:01.129" v="1" actId="20577"/>
          <ac:spMkLst>
            <pc:docMk/>
            <pc:sldMk cId="842989126" sldId="271"/>
            <ac:spMk id="24" creationId="{2B2D508F-F726-0878-7667-CC41AEDD09D7}"/>
          </ac:spMkLst>
        </pc:spChg>
      </pc:sldChg>
    </pc:docChg>
  </pc:docChgLst>
  <pc:docChgLst>
    <pc:chgData name="Albane Carcenac" userId="UhDZnKLO16WrXtHfmdY6l4tbbFAFAOcaQsjC/PDni9U=" providerId="None" clId="Web-{D97DAFC1-A5FB-440D-B044-BB1E588406CE}"/>
    <pc:docChg chg="modSld">
      <pc:chgData name="Albane Carcenac" userId="UhDZnKLO16WrXtHfmdY6l4tbbFAFAOcaQsjC/PDni9U=" providerId="None" clId="Web-{D97DAFC1-A5FB-440D-B044-BB1E588406CE}" dt="2024-06-20T14:56:21.648" v="12" actId="1076"/>
      <pc:docMkLst>
        <pc:docMk/>
      </pc:docMkLst>
      <pc:sldChg chg="modSp">
        <pc:chgData name="Albane Carcenac" userId="UhDZnKLO16WrXtHfmdY6l4tbbFAFAOcaQsjC/PDni9U=" providerId="None" clId="Web-{D97DAFC1-A5FB-440D-B044-BB1E588406CE}" dt="2024-06-20T14:56:21.648" v="12" actId="1076"/>
        <pc:sldMkLst>
          <pc:docMk/>
          <pc:sldMk cId="178494268" sldId="264"/>
        </pc:sldMkLst>
        <pc:spChg chg="mod">
          <ac:chgData name="Albane Carcenac" userId="UhDZnKLO16WrXtHfmdY6l4tbbFAFAOcaQsjC/PDni9U=" providerId="None" clId="Web-{D97DAFC1-A5FB-440D-B044-BB1E588406CE}" dt="2024-06-20T14:56:21.648" v="12" actId="1076"/>
          <ac:spMkLst>
            <pc:docMk/>
            <pc:sldMk cId="178494268" sldId="264"/>
            <ac:spMk id="2" creationId="{A5042C49-8057-EDDF-1B97-86BAD250E010}"/>
          </ac:spMkLst>
        </pc:spChg>
        <pc:spChg chg="mod">
          <ac:chgData name="Albane Carcenac" userId="UhDZnKLO16WrXtHfmdY6l4tbbFAFAOcaQsjC/PDni9U=" providerId="None" clId="Web-{D97DAFC1-A5FB-440D-B044-BB1E588406CE}" dt="2024-06-20T14:56:16.413" v="11" actId="1076"/>
          <ac:spMkLst>
            <pc:docMk/>
            <pc:sldMk cId="178494268" sldId="264"/>
            <ac:spMk id="6" creationId="{955FCEE2-139C-1A15-9804-1300C8E1EAD9}"/>
          </ac:spMkLst>
        </pc:spChg>
      </pc:sldChg>
      <pc:sldChg chg="modSp">
        <pc:chgData name="Albane Carcenac" userId="UhDZnKLO16WrXtHfmdY6l4tbbFAFAOcaQsjC/PDni9U=" providerId="None" clId="Web-{D97DAFC1-A5FB-440D-B044-BB1E588406CE}" dt="2024-06-20T14:55:42.396" v="4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D97DAFC1-A5FB-440D-B044-BB1E588406CE}" dt="2024-06-20T14:55:39.881" v="3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D97DAFC1-A5FB-440D-B044-BB1E588406CE}" dt="2024-06-20T14:55:42.396" v="4" actId="1076"/>
          <ac:spMkLst>
            <pc:docMk/>
            <pc:sldMk cId="880909427" sldId="273"/>
            <ac:spMk id="11" creationId="{7EAE7C50-2D5C-774B-A1DA-9FC6AD094B0D}"/>
          </ac:spMkLst>
        </pc:spChg>
      </pc:sldChg>
      <pc:sldChg chg="modSp">
        <pc:chgData name="Albane Carcenac" userId="UhDZnKLO16WrXtHfmdY6l4tbbFAFAOcaQsjC/PDni9U=" providerId="None" clId="Web-{D97DAFC1-A5FB-440D-B044-BB1E588406CE}" dt="2024-06-20T14:55:34.724" v="1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D97DAFC1-A5FB-440D-B044-BB1E588406CE}" dt="2024-06-20T14:55:34.724" v="1" actId="20577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  <pc:docChgLst>
    <pc:chgData name="Joaquim Santos" userId="xdFinHokz5cSG9goOqA5pu8E9LX8VZGvMKmaS1Ohk18=" providerId="None" clId="Web-{50778BF1-AD03-4B2C-B779-D2D5AF8C887B}"/>
    <pc:docChg chg="addSld delSld modSld">
      <pc:chgData name="Joaquim Santos" userId="xdFinHokz5cSG9goOqA5pu8E9LX8VZGvMKmaS1Ohk18=" providerId="None" clId="Web-{50778BF1-AD03-4B2C-B779-D2D5AF8C887B}" dt="2024-06-19T12:24:41.760" v="54" actId="20577"/>
      <pc:docMkLst>
        <pc:docMk/>
      </pc:docMkLst>
      <pc:sldChg chg="modSp">
        <pc:chgData name="Joaquim Santos" userId="xdFinHokz5cSG9goOqA5pu8E9LX8VZGvMKmaS1Ohk18=" providerId="None" clId="Web-{50778BF1-AD03-4B2C-B779-D2D5AF8C887B}" dt="2024-06-19T12:23:48.852" v="50" actId="14100"/>
        <pc:sldMkLst>
          <pc:docMk/>
          <pc:sldMk cId="3092261272" sldId="268"/>
        </pc:sldMkLst>
        <pc:spChg chg="mod">
          <ac:chgData name="Joaquim Santos" userId="xdFinHokz5cSG9goOqA5pu8E9LX8VZGvMKmaS1Ohk18=" providerId="None" clId="Web-{50778BF1-AD03-4B2C-B779-D2D5AF8C887B}" dt="2024-06-19T12:23:04.992" v="31" actId="14100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Joaquim Santos" userId="xdFinHokz5cSG9goOqA5pu8E9LX8VZGvMKmaS1Ohk18=" providerId="None" clId="Web-{50778BF1-AD03-4B2C-B779-D2D5AF8C887B}" dt="2024-06-19T12:14:27.870" v="18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Joaquim Santos" userId="xdFinHokz5cSG9goOqA5pu8E9LX8VZGvMKmaS1Ohk18=" providerId="None" clId="Web-{50778BF1-AD03-4B2C-B779-D2D5AF8C887B}" dt="2024-06-19T12:23:39.837" v="49" actId="14100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Joaquim Santos" userId="xdFinHokz5cSG9goOqA5pu8E9LX8VZGvMKmaS1Ohk18=" providerId="None" clId="Web-{50778BF1-AD03-4B2C-B779-D2D5AF8C887B}" dt="2024-06-19T12:23:48.852" v="50" actId="14100"/>
          <ac:spMkLst>
            <pc:docMk/>
            <pc:sldMk cId="3092261272" sldId="268"/>
            <ac:spMk id="12" creationId="{DA690318-5BEE-4D19-FBB4-98886EB21C0B}"/>
          </ac:spMkLst>
        </pc:spChg>
      </pc:sldChg>
      <pc:sldChg chg="modSp">
        <pc:chgData name="Joaquim Santos" userId="xdFinHokz5cSG9goOqA5pu8E9LX8VZGvMKmaS1Ohk18=" providerId="None" clId="Web-{50778BF1-AD03-4B2C-B779-D2D5AF8C887B}" dt="2024-06-19T12:24:41.760" v="54" actId="20577"/>
        <pc:sldMkLst>
          <pc:docMk/>
          <pc:sldMk cId="880909427" sldId="273"/>
        </pc:sldMkLst>
        <pc:spChg chg="mod">
          <ac:chgData name="Joaquim Santos" userId="xdFinHokz5cSG9goOqA5pu8E9LX8VZGvMKmaS1Ohk18=" providerId="None" clId="Web-{50778BF1-AD03-4B2C-B779-D2D5AF8C887B}" dt="2024-06-19T12:24:41.760" v="54" actId="20577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Joaquim Santos" userId="xdFinHokz5cSG9goOqA5pu8E9LX8VZGvMKmaS1Ohk18=" providerId="None" clId="Web-{50778BF1-AD03-4B2C-B779-D2D5AF8C887B}" dt="2024-06-19T12:13:22.149" v="6" actId="20577"/>
          <ac:spMkLst>
            <pc:docMk/>
            <pc:sldMk cId="880909427" sldId="273"/>
            <ac:spMk id="12" creationId="{3B798062-778C-34F3-AD17-25E55AA2C272}"/>
          </ac:spMkLst>
        </pc:spChg>
      </pc:sldChg>
      <pc:sldChg chg="new">
        <pc:chgData name="Joaquim Santos" userId="xdFinHokz5cSG9goOqA5pu8E9LX8VZGvMKmaS1Ohk18=" providerId="None" clId="Web-{50778BF1-AD03-4B2C-B779-D2D5AF8C887B}" dt="2024-06-19T12:13:51.478" v="17"/>
        <pc:sldMkLst>
          <pc:docMk/>
          <pc:sldMk cId="168042198" sldId="275"/>
        </pc:sldMkLst>
      </pc:sldChg>
      <pc:sldChg chg="new del">
        <pc:chgData name="Joaquim Santos" userId="xdFinHokz5cSG9goOqA5pu8E9LX8VZGvMKmaS1Ohk18=" providerId="None" clId="Web-{50778BF1-AD03-4B2C-B779-D2D5AF8C887B}" dt="2024-06-19T12:15:48.028" v="22"/>
        <pc:sldMkLst>
          <pc:docMk/>
          <pc:sldMk cId="143312244" sldId="276"/>
        </pc:sldMkLst>
      </pc:sldChg>
      <pc:sldChg chg="new">
        <pc:chgData name="Joaquim Santos" userId="xdFinHokz5cSG9goOqA5pu8E9LX8VZGvMKmaS1Ohk18=" providerId="None" clId="Web-{50778BF1-AD03-4B2C-B779-D2D5AF8C887B}" dt="2024-06-19T12:16:01.903" v="23"/>
        <pc:sldMkLst>
          <pc:docMk/>
          <pc:sldMk cId="2283449721" sldId="276"/>
        </pc:sldMkLst>
      </pc:sldChg>
      <pc:sldChg chg="new del">
        <pc:chgData name="Joaquim Santos" userId="xdFinHokz5cSG9goOqA5pu8E9LX8VZGvMKmaS1Ohk18=" providerId="None" clId="Web-{50778BF1-AD03-4B2C-B779-D2D5AF8C887B}" dt="2024-06-19T12:15:43.450" v="20"/>
        <pc:sldMkLst>
          <pc:docMk/>
          <pc:sldMk cId="3048366457" sldId="276"/>
        </pc:sldMkLst>
      </pc:sldChg>
    </pc:docChg>
  </pc:docChgLst>
  <pc:docChgLst>
    <pc:chgData name="Albane Carcenac" userId="UhDZnKLO16WrXtHfmdY6l4tbbFAFAOcaQsjC/PDni9U=" providerId="None" clId="Web-{0D09933B-EF0D-4BA1-BD63-FAA80E8E3CC5}"/>
    <pc:docChg chg="delSld">
      <pc:chgData name="Albane Carcenac" userId="UhDZnKLO16WrXtHfmdY6l4tbbFAFAOcaQsjC/PDni9U=" providerId="None" clId="Web-{0D09933B-EF0D-4BA1-BD63-FAA80E8E3CC5}" dt="2024-06-28T09:09:30.496" v="5"/>
      <pc:docMkLst>
        <pc:docMk/>
      </pc:docMkLst>
      <pc:sldChg chg="del">
        <pc:chgData name="Albane Carcenac" userId="UhDZnKLO16WrXtHfmdY6l4tbbFAFAOcaQsjC/PDni9U=" providerId="None" clId="Web-{0D09933B-EF0D-4BA1-BD63-FAA80E8E3CC5}" dt="2024-06-28T09:09:23.402" v="2"/>
        <pc:sldMkLst>
          <pc:docMk/>
          <pc:sldMk cId="2984062593" sldId="258"/>
        </pc:sldMkLst>
      </pc:sldChg>
      <pc:sldChg chg="del">
        <pc:chgData name="Albane Carcenac" userId="UhDZnKLO16WrXtHfmdY6l4tbbFAFAOcaQsjC/PDni9U=" providerId="None" clId="Web-{0D09933B-EF0D-4BA1-BD63-FAA80E8E3CC5}" dt="2024-06-28T09:09:26.011" v="3"/>
        <pc:sldMkLst>
          <pc:docMk/>
          <pc:sldMk cId="2028765212" sldId="259"/>
        </pc:sldMkLst>
      </pc:sldChg>
      <pc:sldChg chg="del">
        <pc:chgData name="Albane Carcenac" userId="UhDZnKLO16WrXtHfmdY6l4tbbFAFAOcaQsjC/PDni9U=" providerId="None" clId="Web-{0D09933B-EF0D-4BA1-BD63-FAA80E8E3CC5}" dt="2024-06-28T09:09:28.324" v="4"/>
        <pc:sldMkLst>
          <pc:docMk/>
          <pc:sldMk cId="664485499" sldId="262"/>
        </pc:sldMkLst>
      </pc:sldChg>
      <pc:sldChg chg="del">
        <pc:chgData name="Albane Carcenac" userId="UhDZnKLO16WrXtHfmdY6l4tbbFAFAOcaQsjC/PDni9U=" providerId="None" clId="Web-{0D09933B-EF0D-4BA1-BD63-FAA80E8E3CC5}" dt="2024-06-28T09:09:30.496" v="5"/>
        <pc:sldMkLst>
          <pc:docMk/>
          <pc:sldMk cId="1287127302" sldId="263"/>
        </pc:sldMkLst>
      </pc:sldChg>
      <pc:sldChg chg="del">
        <pc:chgData name="Albane Carcenac" userId="UhDZnKLO16WrXtHfmdY6l4tbbFAFAOcaQsjC/PDni9U=" providerId="None" clId="Web-{0D09933B-EF0D-4BA1-BD63-FAA80E8E3CC5}" dt="2024-06-28T09:09:19.074" v="1"/>
        <pc:sldMkLst>
          <pc:docMk/>
          <pc:sldMk cId="2516483929" sldId="266"/>
        </pc:sldMkLst>
      </pc:sldChg>
      <pc:sldChg chg="del">
        <pc:chgData name="Albane Carcenac" userId="UhDZnKLO16WrXtHfmdY6l4tbbFAFAOcaQsjC/PDni9U=" providerId="None" clId="Web-{0D09933B-EF0D-4BA1-BD63-FAA80E8E3CC5}" dt="2024-06-28T09:09:18.777" v="0"/>
        <pc:sldMkLst>
          <pc:docMk/>
          <pc:sldMk cId="1433265690" sldId="281"/>
        </pc:sldMkLst>
      </pc:sldChg>
    </pc:docChg>
  </pc:docChgLst>
  <pc:docChgLst>
    <pc:chgData name="Joaquim Santos" userId="xdFinHokz5cSG9goOqA5pu8E9LX8VZGvMKmaS1Ohk18=" providerId="None" clId="Web-{FBF89B05-80A6-468A-97C1-622E8E4FB402}"/>
    <pc:docChg chg="addSld modSld">
      <pc:chgData name="Joaquim Santos" userId="xdFinHokz5cSG9goOqA5pu8E9LX8VZGvMKmaS1Ohk18=" providerId="None" clId="Web-{FBF89B05-80A6-468A-97C1-622E8E4FB402}" dt="2024-06-19T12:04:19.589" v="9" actId="14100"/>
      <pc:docMkLst>
        <pc:docMk/>
      </pc:docMkLst>
      <pc:sldChg chg="addSp modSp new">
        <pc:chgData name="Joaquim Santos" userId="xdFinHokz5cSG9goOqA5pu8E9LX8VZGvMKmaS1Ohk18=" providerId="None" clId="Web-{FBF89B05-80A6-468A-97C1-622E8E4FB402}" dt="2024-06-19T12:04:19.589" v="9" actId="14100"/>
        <pc:sldMkLst>
          <pc:docMk/>
          <pc:sldMk cId="3558639484" sldId="274"/>
        </pc:sldMkLst>
        <pc:picChg chg="add mod">
          <ac:chgData name="Joaquim Santos" userId="xdFinHokz5cSG9goOqA5pu8E9LX8VZGvMKmaS1Ohk18=" providerId="None" clId="Web-{FBF89B05-80A6-468A-97C1-622E8E4FB402}" dt="2024-06-19T12:04:19.589" v="9" actId="14100"/>
          <ac:picMkLst>
            <pc:docMk/>
            <pc:sldMk cId="3558639484" sldId="274"/>
            <ac:picMk id="3" creationId="{065D5FF3-A253-E6C2-4602-E703D0951F6C}"/>
          </ac:picMkLst>
        </pc:picChg>
      </pc:sldChg>
    </pc:docChg>
  </pc:docChgLst>
  <pc:docChgLst>
    <pc:chgData name="Albane Carcenac" userId="UhDZnKLO16WrXtHfmdY6l4tbbFAFAOcaQsjC/PDni9U=" providerId="None" clId="Web-{6B9705DE-2728-4840-9DCB-9C1A6D2A8D83}"/>
    <pc:docChg chg="modSld">
      <pc:chgData name="Albane Carcenac" userId="UhDZnKLO16WrXtHfmdY6l4tbbFAFAOcaQsjC/PDni9U=" providerId="None" clId="Web-{6B9705DE-2728-4840-9DCB-9C1A6D2A8D83}" dt="2024-06-20T14:58:58.144" v="1" actId="20577"/>
      <pc:docMkLst>
        <pc:docMk/>
      </pc:docMkLst>
      <pc:sldChg chg="modSp">
        <pc:chgData name="Albane Carcenac" userId="UhDZnKLO16WrXtHfmdY6l4tbbFAFAOcaQsjC/PDni9U=" providerId="None" clId="Web-{6B9705DE-2728-4840-9DCB-9C1A6D2A8D83}" dt="2024-06-20T14:58:58.144" v="1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6B9705DE-2728-4840-9DCB-9C1A6D2A8D83}" dt="2024-06-20T14:58:58.144" v="1" actId="20577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AB1CB-7D40-4EEB-8D68-FFAC894FF895}" type="datetimeFigureOut">
              <a:t>6/28/2024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ABCFE-CD14-4957-A160-8FBB5DF5D94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90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Alternative title: "Resource access"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874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Do we say more/ present the hardware we have like you did in the march workshop? (slide: Some numbers)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4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Or live show: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Go on the CERN </a:t>
            </a:r>
            <a:r>
              <a:rPr lang="en-US" dirty="0" err="1">
                <a:cs typeface="Calibri"/>
              </a:rPr>
              <a:t>servicenow</a:t>
            </a:r>
            <a:r>
              <a:rPr lang="en-US" dirty="0">
                <a:cs typeface="Calibri"/>
              </a:rPr>
              <a:t> page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Search for </a:t>
            </a:r>
            <a:r>
              <a:rPr lang="en-US" dirty="0" err="1">
                <a:cs typeface="Calibri"/>
              </a:rPr>
              <a:t>Openlab</a:t>
            </a:r>
            <a:r>
              <a:rPr lang="en-US" dirty="0">
                <a:cs typeface="Calibri"/>
              </a:rPr>
              <a:t>-systems and go on our page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Create a request for a machine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Complete everything and explain in the same time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Submit, and add the supervisor in the watchlist</a:t>
            </a:r>
          </a:p>
          <a:p>
            <a:endParaRPr lang="en-US" dirty="0">
              <a:cs typeface="Calibri"/>
            </a:endParaRP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Maybe tell them that they will receive an email when we answer them?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And maybe explain the 3 different types of requests (machine, requests and incidents)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Change the screenshot, it got mangled when uploaded through the web editor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79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Bare metal / system wide / RHEL/ALMA 8 or 9 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no root access / if you need to install packages you need to contact us with the list of packages you want to install</a:t>
            </a:r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Exception for the python packages, you can create a virtual environment and install them by yourself in there</a:t>
            </a:r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Hardware inside (might be useful if they don't really know about it) : CPUs, GPUs, Memory (RAM), Disks (Storage), </a:t>
            </a:r>
            <a:r>
              <a:rPr lang="en-US" dirty="0"/>
              <a:t>different architectures, x86-64, ARM, power 8/9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776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When you login you will be in your </a:t>
            </a:r>
            <a:r>
              <a:rPr lang="en-US" dirty="0" err="1">
                <a:cs typeface="Calibri"/>
              </a:rPr>
              <a:t>afs</a:t>
            </a:r>
            <a:r>
              <a:rPr lang="en-US" dirty="0">
                <a:cs typeface="Calibri"/>
              </a:rPr>
              <a:t> folder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However you have dedicated space inside each machine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/data/&lt;username&gt;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8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28/06/2024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28/06/2024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-systems.web.cern.ch/#procedure-to-request-access" TargetMode="External"/><Relationship Id="rId7" Type="http://schemas.openxmlformats.org/officeDocument/2006/relationships/hyperlink" Target="https://openlab-systems.web.cern.ch/#hardware-portfolio" TargetMode="External"/><Relationship Id="rId2" Type="http://schemas.openxmlformats.org/officeDocument/2006/relationships/hyperlink" Target="https://openlab-systems.web.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lab-systems.web.cern.ch/gpu/gpu/#install-python3-packages" TargetMode="External"/><Relationship Id="rId5" Type="http://schemas.openxmlformats.org/officeDocument/2006/relationships/hyperlink" Target="https://openlab-systems.web.cern.ch/gpu/gpu/#using-jupyter-notebooks" TargetMode="External"/><Relationship Id="rId4" Type="http://schemas.openxmlformats.org/officeDocument/2006/relationships/hyperlink" Target="https://openlab-systems.web.cern.ch/misc/managing-personal-user-space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openlab-systems@cern.ch" TargetMode="External"/><Relationship Id="rId2" Type="http://schemas.openxmlformats.org/officeDocument/2006/relationships/hyperlink" Target="https://cern.service-now.com/service-portal?id=functional_element&amp;name=openlab-system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sc_cat_item&amp;name=access-openlab-machine&amp;fe=openlab-system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openlab-systems.web.cern.ch/misc/managing-personal-user-space/#ssh-connec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-systems.web.cern.ch/misc/managing-personal-user-space/#user-personal-directori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0593" y="435881"/>
            <a:ext cx="7163707" cy="2560637"/>
          </a:xfrm>
        </p:spPr>
        <p:txBody>
          <a:bodyPr lIns="91440" tIns="45720" rIns="91440" bIns="45720" anchor="b">
            <a:normAutofit/>
          </a:bodyPr>
          <a:lstStyle/>
          <a:p>
            <a:pPr algn="ctr"/>
            <a:r>
              <a:rPr lang="en-GB" dirty="0">
                <a:latin typeface="Open Sans Semibold"/>
                <a:ea typeface="Open Sans Semibold"/>
                <a:cs typeface="Open Sans Semibold"/>
              </a:rPr>
              <a:t>How to navigate inside openlab servers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1617" y="3429000"/>
            <a:ext cx="5620657" cy="1274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Joaquim Santos (CERN)</a:t>
            </a:r>
          </a:p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Albane Carcenac (CERN)</a:t>
            </a:r>
            <a:endParaRPr lang="en-GB" dirty="0"/>
          </a:p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Luca Atzori (CERN)</a:t>
            </a:r>
            <a:endParaRPr lang="en-GB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BCA6BFD-38B9-D556-DF3A-0438CD94F372}"/>
              </a:ext>
            </a:extLst>
          </p:cNvPr>
          <p:cNvSpPr txBox="1"/>
          <p:nvPr/>
        </p:nvSpPr>
        <p:spPr>
          <a:xfrm>
            <a:off x="644562" y="745310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C9A02D-F5EF-DD21-2E98-DA2115991967}"/>
              </a:ext>
            </a:extLst>
          </p:cNvPr>
          <p:cNvSpPr txBox="1"/>
          <p:nvPr/>
        </p:nvSpPr>
        <p:spPr>
          <a:xfrm>
            <a:off x="644562" y="2492123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/data/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79BC0B-B185-3170-B2D1-E1C40E3D9587}"/>
              </a:ext>
            </a:extLst>
          </p:cNvPr>
          <p:cNvSpPr txBox="1"/>
          <p:nvPr/>
        </p:nvSpPr>
        <p:spPr>
          <a:xfrm>
            <a:off x="644562" y="4605829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</a:t>
            </a:r>
          </a:p>
        </p:txBody>
      </p:sp>
      <p:pic>
        <p:nvPicPr>
          <p:cNvPr id="2" name="Picture 1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FA17DA9A-6AC6-001C-EFB9-195808D30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607" y="445022"/>
            <a:ext cx="9267825" cy="971550"/>
          </a:xfrm>
          <a:prstGeom prst="rect">
            <a:avLst/>
          </a:prstGeom>
        </p:spPr>
      </p:pic>
      <p:pic>
        <p:nvPicPr>
          <p:cNvPr id="6" name="Picture 5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124E6C-616F-A126-7690-148DD6D0F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109" y="1709858"/>
            <a:ext cx="7191375" cy="1933575"/>
          </a:xfrm>
          <a:prstGeom prst="rect">
            <a:avLst/>
          </a:prstGeom>
        </p:spPr>
      </p:pic>
      <p:pic>
        <p:nvPicPr>
          <p:cNvPr id="11" name="Picture 10" descr="A text on a white background&#10;&#10;Description automatically generated">
            <a:extLst>
              <a:ext uri="{FF2B5EF4-FFF2-40B4-BE49-F238E27FC236}">
                <a16:creationId xmlns:a16="http://schemas.microsoft.com/office/drawing/2014/main" id="{69D33EFE-C5CD-9CF4-3B2B-A21D92959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0762" y="3965112"/>
            <a:ext cx="76104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5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dirty="0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11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291400" y="6398881"/>
            <a:ext cx="3723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36750" y="239833"/>
            <a:ext cx="11379692" cy="780414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Documentation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 flipH="1">
            <a:off x="728030" y="669294"/>
            <a:ext cx="9525" cy="91560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9A0F6C3-A814-7307-8F00-38F418D98E64}"/>
              </a:ext>
            </a:extLst>
          </p:cNvPr>
          <p:cNvSpPr/>
          <p:nvPr/>
        </p:nvSpPr>
        <p:spPr>
          <a:xfrm>
            <a:off x="1181872" y="1370473"/>
            <a:ext cx="3234114" cy="426197"/>
          </a:xfrm>
          <a:prstGeom prst="roundRect">
            <a:avLst/>
          </a:prstGeom>
          <a:solidFill>
            <a:srgbClr val="21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FFFFFF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openlab-systems.web.cern.ch</a:t>
            </a:r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6" name="Rounded Rectangle 12">
            <a:extLst>
              <a:ext uri="{FF2B5EF4-FFF2-40B4-BE49-F238E27FC236}">
                <a16:creationId xmlns:a16="http://schemas.microsoft.com/office/drawing/2014/main" id="{1A615D0A-6168-59E4-1F17-F70F4D71D149}"/>
              </a:ext>
            </a:extLst>
          </p:cNvPr>
          <p:cNvSpPr/>
          <p:nvPr/>
        </p:nvSpPr>
        <p:spPr>
          <a:xfrm>
            <a:off x="2139567" y="2065798"/>
            <a:ext cx="3230650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Procedure to request access</a:t>
            </a:r>
            <a:endParaRPr lang="en-US" sz="1400">
              <a:solidFill>
                <a:srgbClr val="21295B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F3F4AB-16FB-E404-F975-56D5A336DCBA}"/>
              </a:ext>
            </a:extLst>
          </p:cNvPr>
          <p:cNvCxnSpPr>
            <a:cxnSpLocks/>
          </p:cNvCxnSpPr>
          <p:nvPr/>
        </p:nvCxnSpPr>
        <p:spPr>
          <a:xfrm flipH="1">
            <a:off x="1686591" y="505376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2">
            <a:extLst>
              <a:ext uri="{FF2B5EF4-FFF2-40B4-BE49-F238E27FC236}">
                <a16:creationId xmlns:a16="http://schemas.microsoft.com/office/drawing/2014/main" id="{698FA145-2A66-9E82-20CF-0E06D4168651}"/>
              </a:ext>
            </a:extLst>
          </p:cNvPr>
          <p:cNvSpPr/>
          <p:nvPr/>
        </p:nvSpPr>
        <p:spPr>
          <a:xfrm>
            <a:off x="2139567" y="2726487"/>
            <a:ext cx="3335425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3" name="Rounded Rectangle 12">
            <a:extLst>
              <a:ext uri="{FF2B5EF4-FFF2-40B4-BE49-F238E27FC236}">
                <a16:creationId xmlns:a16="http://schemas.microsoft.com/office/drawing/2014/main" id="{E148E422-4CDE-8426-2906-22601D676EFD}"/>
              </a:ext>
            </a:extLst>
          </p:cNvPr>
          <p:cNvSpPr/>
          <p:nvPr/>
        </p:nvSpPr>
        <p:spPr>
          <a:xfrm>
            <a:off x="2139567" y="3427873"/>
            <a:ext cx="2887750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Using Jupyter notebooks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4" name="Rounded Rectangle 12">
            <a:extLst>
              <a:ext uri="{FF2B5EF4-FFF2-40B4-BE49-F238E27FC236}">
                <a16:creationId xmlns:a16="http://schemas.microsoft.com/office/drawing/2014/main" id="{FE467566-9067-AA37-5B54-8D182795D73C}"/>
              </a:ext>
            </a:extLst>
          </p:cNvPr>
          <p:cNvSpPr/>
          <p:nvPr/>
        </p:nvSpPr>
        <p:spPr>
          <a:xfrm>
            <a:off x="2139567" y="4138784"/>
            <a:ext cx="5092354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Install Python3 packages in your own environment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9" name="Rounded Rectangle 12">
            <a:extLst>
              <a:ext uri="{FF2B5EF4-FFF2-40B4-BE49-F238E27FC236}">
                <a16:creationId xmlns:a16="http://schemas.microsoft.com/office/drawing/2014/main" id="{6A868B58-415A-95CC-16CB-F0A23707729C}"/>
              </a:ext>
            </a:extLst>
          </p:cNvPr>
          <p:cNvSpPr/>
          <p:nvPr/>
        </p:nvSpPr>
        <p:spPr>
          <a:xfrm>
            <a:off x="2141299" y="4840170"/>
            <a:ext cx="2435745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Hardware portfolio</a:t>
            </a:r>
            <a:endParaRPr lang="en-US" sz="1400">
              <a:solidFill>
                <a:srgbClr val="21295B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CE4826-3BB9-0926-3B82-CC131235986E}"/>
              </a:ext>
            </a:extLst>
          </p:cNvPr>
          <p:cNvCxnSpPr>
            <a:cxnSpLocks/>
          </p:cNvCxnSpPr>
          <p:nvPr/>
        </p:nvCxnSpPr>
        <p:spPr>
          <a:xfrm flipH="1">
            <a:off x="1689188" y="435238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594B25-D146-46AD-B289-A6E37A1D8751}"/>
              </a:ext>
            </a:extLst>
          </p:cNvPr>
          <p:cNvCxnSpPr>
            <a:cxnSpLocks/>
          </p:cNvCxnSpPr>
          <p:nvPr/>
        </p:nvCxnSpPr>
        <p:spPr>
          <a:xfrm flipH="1">
            <a:off x="1689188" y="3638871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A6BDC10-885F-D82C-0231-854DBF8EA092}"/>
              </a:ext>
            </a:extLst>
          </p:cNvPr>
          <p:cNvCxnSpPr>
            <a:cxnSpLocks/>
          </p:cNvCxnSpPr>
          <p:nvPr/>
        </p:nvCxnSpPr>
        <p:spPr>
          <a:xfrm flipH="1">
            <a:off x="1689187" y="293921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18DE06-5118-7F1A-FE2A-E7F3476EA718}"/>
              </a:ext>
            </a:extLst>
          </p:cNvPr>
          <p:cNvCxnSpPr>
            <a:cxnSpLocks/>
          </p:cNvCxnSpPr>
          <p:nvPr/>
        </p:nvCxnSpPr>
        <p:spPr>
          <a:xfrm flipH="1">
            <a:off x="1689188" y="228112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3F1476-A5E1-3487-9C02-D567904B88E4}"/>
              </a:ext>
            </a:extLst>
          </p:cNvPr>
          <p:cNvCxnSpPr>
            <a:cxnSpLocks/>
          </p:cNvCxnSpPr>
          <p:nvPr/>
        </p:nvCxnSpPr>
        <p:spPr>
          <a:xfrm flipH="1">
            <a:off x="1683993" y="1791518"/>
            <a:ext cx="9525" cy="324815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73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291400" y="6398881"/>
            <a:ext cx="3723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499274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contact us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33F3E72-3F26-FB83-379F-D6AF27D403C5}"/>
              </a:ext>
            </a:extLst>
          </p:cNvPr>
          <p:cNvSpPr/>
          <p:nvPr/>
        </p:nvSpPr>
        <p:spPr>
          <a:xfrm>
            <a:off x="1859577" y="2492044"/>
            <a:ext cx="8743969" cy="413773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https://cern.service-now.com/service-portal?id=functional_element&amp;name=openlab-systems</a:t>
            </a: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12444" y="634658"/>
            <a:ext cx="0" cy="4028509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21969" y="195554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6097F8-4EC2-6F7D-E118-7E39C49887A6}"/>
              </a:ext>
            </a:extLst>
          </p:cNvPr>
          <p:cNvCxnSpPr>
            <a:cxnSpLocks/>
          </p:cNvCxnSpPr>
          <p:nvPr/>
        </p:nvCxnSpPr>
        <p:spPr>
          <a:xfrm flipH="1">
            <a:off x="1619225" y="2693542"/>
            <a:ext cx="3289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A99046F-741C-218F-D6CE-F342C8F57C55}"/>
              </a:ext>
            </a:extLst>
          </p:cNvPr>
          <p:cNvSpPr/>
          <p:nvPr/>
        </p:nvSpPr>
        <p:spPr>
          <a:xfrm>
            <a:off x="1170217" y="3427468"/>
            <a:ext cx="2661380" cy="6071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Our email address</a:t>
            </a:r>
            <a:endParaRPr lang="en-GB" b="1" dirty="0" err="1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BB14098-80AC-3D15-DE3E-6A2515F19F22}"/>
              </a:ext>
            </a:extLst>
          </p:cNvPr>
          <p:cNvSpPr/>
          <p:nvPr/>
        </p:nvSpPr>
        <p:spPr>
          <a:xfrm>
            <a:off x="1948279" y="4243846"/>
            <a:ext cx="3433028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ptos"/>
                <a:ea typeface="Open Sans"/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openlab-systems@cern.ch</a:t>
            </a:r>
            <a:endParaRPr lang="en-GB" sz="1400">
              <a:solidFill>
                <a:schemeClr val="bg1"/>
              </a:solidFill>
              <a:latin typeface="Aptos"/>
              <a:ea typeface="Open Sans" panose="020B0606030504020204" pitchFamily="34" charset="0"/>
              <a:cs typeface="Open Sans" panose="020B060603050402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DE9AEA-3D50-2754-87D2-554E7930F391}"/>
              </a:ext>
            </a:extLst>
          </p:cNvPr>
          <p:cNvCxnSpPr>
            <a:cxnSpLocks/>
          </p:cNvCxnSpPr>
          <p:nvPr/>
        </p:nvCxnSpPr>
        <p:spPr>
          <a:xfrm flipH="1">
            <a:off x="712443" y="3736719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627A080-78E0-6316-CC0C-9A8DA7F06E03}"/>
              </a:ext>
            </a:extLst>
          </p:cNvPr>
          <p:cNvSpPr/>
          <p:nvPr/>
        </p:nvSpPr>
        <p:spPr>
          <a:xfrm>
            <a:off x="1173826" y="1663341"/>
            <a:ext cx="5358386" cy="58809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Where to open request / incident tickets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F91982-99E2-92AB-8E26-B1EB67DCD724}"/>
              </a:ext>
            </a:extLst>
          </p:cNvPr>
          <p:cNvCxnSpPr>
            <a:cxnSpLocks/>
          </p:cNvCxnSpPr>
          <p:nvPr/>
        </p:nvCxnSpPr>
        <p:spPr>
          <a:xfrm flipV="1">
            <a:off x="1615413" y="4040609"/>
            <a:ext cx="0" cy="406007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6EFB6B-2B38-B5FE-005C-3C0D030F7986}"/>
              </a:ext>
            </a:extLst>
          </p:cNvPr>
          <p:cNvCxnSpPr>
            <a:cxnSpLocks/>
          </p:cNvCxnSpPr>
          <p:nvPr/>
        </p:nvCxnSpPr>
        <p:spPr>
          <a:xfrm flipH="1">
            <a:off x="1619225" y="4446141"/>
            <a:ext cx="3289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B63127-F6B1-05AF-3382-CBBFD336CE6E}"/>
              </a:ext>
            </a:extLst>
          </p:cNvPr>
          <p:cNvCxnSpPr>
            <a:cxnSpLocks/>
          </p:cNvCxnSpPr>
          <p:nvPr/>
        </p:nvCxnSpPr>
        <p:spPr>
          <a:xfrm flipV="1">
            <a:off x="1615413" y="2288010"/>
            <a:ext cx="0" cy="40600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911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68" y="1636031"/>
            <a:ext cx="5620657" cy="903287"/>
          </a:xfrm>
        </p:spPr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955FCEE2-139C-1A15-9804-1300C8E1EA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4067" y="3689350"/>
            <a:ext cx="5620657" cy="9794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sz="4800" dirty="0">
                <a:latin typeface="Open Sans"/>
                <a:ea typeface="Open Sans"/>
                <a:cs typeface="Open Sans"/>
              </a:rPr>
              <a:t>Questions?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dirty="0" smtClean="0">
                <a:latin typeface="Open Sans Light"/>
                <a:ea typeface="Open Sans Light"/>
                <a:cs typeface="Open Sans Light"/>
              </a:rPr>
              <a:pPr/>
              <a:t>28/06/2024</a:t>
            </a:fld>
            <a:endParaRPr lang="en-GB" sz="1100" b="1" dirty="0"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2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7074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GB" sz="11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27196" y="222651"/>
            <a:ext cx="42783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Contents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604B81E-0411-DF44-FA46-AF60D69146DA}"/>
              </a:ext>
            </a:extLst>
          </p:cNvPr>
          <p:cNvSpPr/>
          <p:nvPr/>
        </p:nvSpPr>
        <p:spPr>
          <a:xfrm>
            <a:off x="1211926" y="1301392"/>
            <a:ext cx="8880436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Access Request (submit a ticket to us)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31494" y="740166"/>
            <a:ext cx="0" cy="429881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451512-7634-A7F6-3CD1-77887259674F}"/>
              </a:ext>
            </a:extLst>
          </p:cNvPr>
          <p:cNvCxnSpPr>
            <a:cxnSpLocks/>
          </p:cNvCxnSpPr>
          <p:nvPr/>
        </p:nvCxnSpPr>
        <p:spPr>
          <a:xfrm flipH="1">
            <a:off x="761588" y="5038517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E412E094-102A-E8D6-5DF8-A45991085CE6}"/>
              </a:ext>
            </a:extLst>
          </p:cNvPr>
          <p:cNvSpPr/>
          <p:nvPr/>
        </p:nvSpPr>
        <p:spPr>
          <a:xfrm>
            <a:off x="1211925" y="3030545"/>
            <a:ext cx="8904911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Personal space and different filesystems available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62065858-A102-1A65-3039-04878124E43E}"/>
              </a:ext>
            </a:extLst>
          </p:cNvPr>
          <p:cNvSpPr/>
          <p:nvPr/>
        </p:nvSpPr>
        <p:spPr>
          <a:xfrm>
            <a:off x="1211926" y="3895122"/>
            <a:ext cx="8904908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Documentation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74F04C34-77D5-0572-CBDA-317A9B6BF932}"/>
              </a:ext>
            </a:extLst>
          </p:cNvPr>
          <p:cNvSpPr/>
          <p:nvPr/>
        </p:nvSpPr>
        <p:spPr>
          <a:xfrm>
            <a:off x="1211925" y="4759698"/>
            <a:ext cx="8880437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How to contact us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232E87-B84B-3805-409B-9BAA3829342D}"/>
              </a:ext>
            </a:extLst>
          </p:cNvPr>
          <p:cNvCxnSpPr>
            <a:cxnSpLocks/>
          </p:cNvCxnSpPr>
          <p:nvPr/>
        </p:nvCxnSpPr>
        <p:spPr>
          <a:xfrm flipH="1">
            <a:off x="754261" y="417394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094DB16-B70C-2EC4-D736-469EA6CD7A0D}"/>
              </a:ext>
            </a:extLst>
          </p:cNvPr>
          <p:cNvCxnSpPr>
            <a:cxnSpLocks/>
          </p:cNvCxnSpPr>
          <p:nvPr/>
        </p:nvCxnSpPr>
        <p:spPr>
          <a:xfrm flipH="1">
            <a:off x="754260" y="244478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9DEB250-E1DA-6CBC-955F-AD0ABB157FF0}"/>
              </a:ext>
            </a:extLst>
          </p:cNvPr>
          <p:cNvCxnSpPr>
            <a:cxnSpLocks/>
          </p:cNvCxnSpPr>
          <p:nvPr/>
        </p:nvCxnSpPr>
        <p:spPr>
          <a:xfrm flipH="1">
            <a:off x="761588" y="3309363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6AB21F9-CD3E-88DA-5133-F12412514ECD}"/>
              </a:ext>
            </a:extLst>
          </p:cNvPr>
          <p:cNvSpPr txBox="1"/>
          <p:nvPr/>
        </p:nvSpPr>
        <p:spPr>
          <a:xfrm>
            <a:off x="3846786" y="23753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0C2AD53-9885-F3ED-2588-DD8A9EEF260E}"/>
              </a:ext>
            </a:extLst>
          </p:cNvPr>
          <p:cNvSpPr/>
          <p:nvPr/>
        </p:nvSpPr>
        <p:spPr>
          <a:xfrm>
            <a:off x="1236411" y="2165027"/>
            <a:ext cx="8880436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How to connect to the server (from CERN or outside)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67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70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GB" sz="1100" dirty="0"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434598" y="192208"/>
            <a:ext cx="113268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request access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D04CDC6-AB6F-5921-AF61-821E12300133}"/>
              </a:ext>
            </a:extLst>
          </p:cNvPr>
          <p:cNvSpPr/>
          <p:nvPr/>
        </p:nvSpPr>
        <p:spPr>
          <a:xfrm>
            <a:off x="3518920" y="1251770"/>
            <a:ext cx="6512810" cy="432069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3E18DB-7372-9C23-B0FD-3122B411363A}"/>
              </a:ext>
            </a:extLst>
          </p:cNvPr>
          <p:cNvSpPr/>
          <p:nvPr/>
        </p:nvSpPr>
        <p:spPr>
          <a:xfrm>
            <a:off x="1358523" y="2837561"/>
            <a:ext cx="2747365" cy="936304"/>
          </a:xfrm>
          <a:prstGeom prst="round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latin typeface="Open Sans"/>
                <a:ea typeface="Open Sans"/>
                <a:cs typeface="Open Sans"/>
              </a:rPr>
              <a:t>Open a ticket to us</a:t>
            </a:r>
          </a:p>
          <a:p>
            <a:pPr algn="ctr"/>
            <a:r>
              <a:rPr lang="en-GB" sz="1400" b="1" i="1" dirty="0">
                <a:latin typeface="Open Sans"/>
                <a:ea typeface="Open Sans"/>
                <a:cs typeface="Open Sans"/>
              </a:rPr>
              <a:t>on service-now</a:t>
            </a:r>
            <a:endParaRPr lang="en-GB" sz="140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5C5382-3B3F-CB5A-C904-6E8D98BDB7C1}"/>
              </a:ext>
            </a:extLst>
          </p:cNvPr>
          <p:cNvSpPr txBox="1"/>
          <p:nvPr/>
        </p:nvSpPr>
        <p:spPr>
          <a:xfrm>
            <a:off x="4878848" y="1831763"/>
            <a:ext cx="3508298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Explain the project you're in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68B99-7E95-E845-3FB0-1F7A708C2705}"/>
              </a:ext>
            </a:extLst>
          </p:cNvPr>
          <p:cNvSpPr txBox="1"/>
          <p:nvPr/>
        </p:nvSpPr>
        <p:spPr>
          <a:xfrm>
            <a:off x="4878168" y="3477224"/>
            <a:ext cx="3932840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Specify the anticipated end date of the access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AE7C50-2D5C-774B-A1DA-9FC6AD094B0D}"/>
              </a:ext>
            </a:extLst>
          </p:cNvPr>
          <p:cNvSpPr txBox="1"/>
          <p:nvPr/>
        </p:nvSpPr>
        <p:spPr>
          <a:xfrm>
            <a:off x="4878847" y="4332568"/>
            <a:ext cx="3932840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Add your supervisor on the watchlist (after submitting)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798062-778C-34F3-AD17-25E55AA2C272}"/>
              </a:ext>
            </a:extLst>
          </p:cNvPr>
          <p:cNvSpPr txBox="1"/>
          <p:nvPr/>
        </p:nvSpPr>
        <p:spPr>
          <a:xfrm>
            <a:off x="4878848" y="2550913"/>
            <a:ext cx="3660698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Which are your requirements: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 CPU,GPU, FPGA, memory, disks... 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ounded Rectangle 6">
            <a:extLst>
              <a:ext uri="{FF2B5EF4-FFF2-40B4-BE49-F238E27FC236}">
                <a16:creationId xmlns:a16="http://schemas.microsoft.com/office/drawing/2014/main" id="{AA6DF415-B1E2-927F-75A8-345F78070A1A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ServiceNow - Request access to an openlab machine</a:t>
            </a:r>
            <a:endParaRPr lang="en-US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09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65D5FF3-A253-E6C2-4602-E703D0951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71" y="9525"/>
            <a:ext cx="7238857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3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C38673D0-832F-ED19-92DD-5C5858A5F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625" y="214745"/>
            <a:ext cx="7490749" cy="58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4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62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1679" y="229101"/>
            <a:ext cx="1146022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connect to the openlab machines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id="{D9B4B423-D01C-2DF9-99BC-3B0BFE2183D6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 - SSH connection</a:t>
            </a:r>
            <a:endParaRPr lang="en-US" i="1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269D89-EE90-4BC4-6CDB-71FDAEDBBBFC}"/>
              </a:ext>
            </a:extLst>
          </p:cNvPr>
          <p:cNvGrpSpPr/>
          <p:nvPr/>
        </p:nvGrpSpPr>
        <p:grpSpPr>
          <a:xfrm>
            <a:off x="514818" y="1297670"/>
            <a:ext cx="6654903" cy="3444668"/>
            <a:chOff x="236409" y="2715494"/>
            <a:chExt cx="6452215" cy="115847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0AB9732-E6AD-7B61-3E17-77B5F5BD930C}"/>
                </a:ext>
              </a:extLst>
            </p:cNvPr>
            <p:cNvSpPr/>
            <p:nvPr/>
          </p:nvSpPr>
          <p:spPr>
            <a:xfrm>
              <a:off x="236409" y="2715494"/>
              <a:ext cx="2458475" cy="205055"/>
            </a:xfrm>
            <a:prstGeom prst="rect">
              <a:avLst/>
            </a:prstGeom>
            <a:noFill/>
            <a:ln w="38100" cap="rnd">
              <a:solidFill>
                <a:srgbClr val="21295B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b="1" dirty="0">
                  <a:solidFill>
                    <a:srgbClr val="21295B"/>
                  </a:solidFill>
                  <a:latin typeface="Open Sans Semibold"/>
                  <a:ea typeface="Open Sans Semibold"/>
                  <a:cs typeface="Open Sans Semibold"/>
                </a:rPr>
                <a:t>SSH connection</a:t>
              </a:r>
              <a:endParaRPr lang="en-GB" b="1" dirty="0">
                <a:solidFill>
                  <a:srgbClr val="21295B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B2D508F-F726-0878-7667-CC41AEDD09D7}"/>
                </a:ext>
              </a:extLst>
            </p:cNvPr>
            <p:cNvSpPr txBox="1"/>
            <p:nvPr/>
          </p:nvSpPr>
          <p:spPr>
            <a:xfrm>
              <a:off x="609407" y="3131287"/>
              <a:ext cx="6079217" cy="525303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600" b="1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     Inside CERN’s Network</a:t>
              </a:r>
              <a:endParaRPr lang="en-US" b="1" dirty="0"/>
            </a:p>
            <a:p>
              <a:pPr>
                <a:spcAft>
                  <a:spcPts val="300"/>
                </a:spcAft>
              </a:pPr>
              <a:r>
                <a:rPr lang="en-US" sz="1400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           You can connect directly from your computer with </a:t>
              </a:r>
              <a:endParaRPr lang="en-US" dirty="0">
                <a:solidFill>
                  <a:srgbClr val="000000"/>
                </a:solidFill>
                <a:latin typeface="Aptos" panose="02110004020202020204"/>
                <a:ea typeface="Open Sans"/>
                <a:cs typeface="Open Sans"/>
              </a:endParaRPr>
            </a:p>
            <a:p>
              <a:pPr>
                <a:spcAft>
                  <a:spcPts val="300"/>
                </a:spcAft>
              </a:pPr>
              <a:r>
                <a:rPr lang="en-US" sz="1400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              your CERN username:</a:t>
              </a:r>
              <a:endParaRPr lang="en-US" dirty="0"/>
            </a:p>
            <a:p>
              <a:pPr>
                <a:lnSpc>
                  <a:spcPct val="150000"/>
                </a:lnSpc>
              </a:pPr>
              <a:r>
                <a:rPr lang="en-US" sz="1500" b="1" err="1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local_user@user-pc-name</a:t>
              </a:r>
              <a:r>
                <a:rPr lang="en-US" sz="1500" b="1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:~$</a:t>
              </a:r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  ssh </a:t>
              </a:r>
              <a:r>
                <a:rPr lang="en-US" sz="1500" err="1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cern_user@openlab-node-name</a:t>
              </a:r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  </a:t>
              </a:r>
              <a:endParaRPr lang="en-US" sz="1500">
                <a:solidFill>
                  <a:schemeClr val="bg2">
                    <a:lumMod val="25000"/>
                  </a:schemeClr>
                </a:solidFill>
                <a:latin typeface="Calibri"/>
                <a:ea typeface="Verdana"/>
                <a:cs typeface="Calibri"/>
              </a:endParaRPr>
            </a:p>
            <a:p>
              <a:pPr algn="just"/>
              <a:endParaRPr lang="en-US" sz="1400" dirty="0">
                <a:solidFill>
                  <a:srgbClr val="21295B"/>
                </a:solidFill>
                <a:highlight>
                  <a:srgbClr val="C0C0C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7B5B7B0-F42E-11A6-F09B-A76605ED50BD}"/>
                </a:ext>
              </a:extLst>
            </p:cNvPr>
            <p:cNvCxnSpPr>
              <a:cxnSpLocks/>
            </p:cNvCxnSpPr>
            <p:nvPr/>
          </p:nvCxnSpPr>
          <p:spPr>
            <a:xfrm>
              <a:off x="489676" y="2928484"/>
              <a:ext cx="0" cy="945483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16686CF-B5DA-1CBB-65D3-E75CD0574B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258" y="3313141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42BF3E3-80E5-7C4D-2945-362F0696C228}"/>
                </a:ext>
              </a:extLst>
            </p:cNvPr>
            <p:cNvSpPr/>
            <p:nvPr/>
          </p:nvSpPr>
          <p:spPr>
            <a:xfrm>
              <a:off x="864766" y="3295352"/>
              <a:ext cx="125703" cy="45372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4F2F2CB3-935D-3A5C-F0EF-C42CAEC6B2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9" b="11416"/>
          <a:stretch/>
        </p:blipFill>
        <p:spPr>
          <a:xfrm>
            <a:off x="6294518" y="1296906"/>
            <a:ext cx="5679683" cy="374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8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62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1679" y="229101"/>
            <a:ext cx="1146022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connect to the openlab machines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269D89-EE90-4BC4-6CDB-71FDAEDBBBFC}"/>
              </a:ext>
            </a:extLst>
          </p:cNvPr>
          <p:cNvGrpSpPr/>
          <p:nvPr/>
        </p:nvGrpSpPr>
        <p:grpSpPr>
          <a:xfrm>
            <a:off x="768085" y="1930991"/>
            <a:ext cx="500793" cy="2811353"/>
            <a:chOff x="489676" y="2928484"/>
            <a:chExt cx="500793" cy="94548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7B5B7B0-F42E-11A6-F09B-A76605ED50BD}"/>
                </a:ext>
              </a:extLst>
            </p:cNvPr>
            <p:cNvCxnSpPr>
              <a:cxnSpLocks/>
            </p:cNvCxnSpPr>
            <p:nvPr/>
          </p:nvCxnSpPr>
          <p:spPr>
            <a:xfrm>
              <a:off x="489676" y="2928484"/>
              <a:ext cx="0" cy="945483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16686CF-B5DA-1CBB-65D3-E75CD0574B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258" y="3313141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42BF3E3-80E5-7C4D-2945-362F0696C228}"/>
                </a:ext>
              </a:extLst>
            </p:cNvPr>
            <p:cNvSpPr/>
            <p:nvPr/>
          </p:nvSpPr>
          <p:spPr>
            <a:xfrm>
              <a:off x="864766" y="3295352"/>
              <a:ext cx="125703" cy="45372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8E6C426-20FF-AEE4-F27E-14DABCD7A0EE}"/>
              </a:ext>
            </a:extLst>
          </p:cNvPr>
          <p:cNvSpPr txBox="1"/>
          <p:nvPr/>
        </p:nvSpPr>
        <p:spPr>
          <a:xfrm>
            <a:off x="941479" y="2515021"/>
            <a:ext cx="6236421" cy="20287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1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Outside CERN’s Network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 You first need to connect to lxplus.cern.ch with</a:t>
            </a: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    your CERN username:</a:t>
            </a:r>
            <a:endParaRPr lang="en-US" dirty="0"/>
          </a:p>
          <a:p>
            <a:pPr>
              <a:spcBef>
                <a:spcPts val="500"/>
              </a:spcBef>
              <a:spcAft>
                <a:spcPts val="1200"/>
              </a:spcAft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[</a:t>
            </a:r>
            <a:r>
              <a:rPr lang="en-US" sz="1600" b="1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local_user@user-pc-name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]:~$ 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ssh cern_user@lxplus.cern.ch</a:t>
            </a:r>
            <a:endParaRPr lang="en-US" sz="1600" b="1" dirty="0">
              <a:solidFill>
                <a:schemeClr val="bg2">
                  <a:lumMod val="25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 From there, you can access to the node:</a:t>
            </a:r>
          </a:p>
          <a:p>
            <a:pPr>
              <a:spcBef>
                <a:spcPts val="500"/>
              </a:spcBef>
              <a:spcAft>
                <a:spcPts val="1200"/>
              </a:spcAft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[</a:t>
            </a:r>
            <a:r>
              <a:rPr lang="en-US" sz="1600" b="1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cern_user@lxplus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 ~]$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  ssh </a:t>
            </a:r>
            <a:r>
              <a:rPr lang="en-US" sz="1600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cern_user@openlab-node-name</a:t>
            </a:r>
            <a:endParaRPr lang="en-US" sz="1300" dirty="0" err="1">
              <a:solidFill>
                <a:schemeClr val="bg2">
                  <a:lumMod val="25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4E76D9-1EE9-8B0D-3E34-8889CCEA2548}"/>
              </a:ext>
            </a:extLst>
          </p:cNvPr>
          <p:cNvSpPr/>
          <p:nvPr/>
        </p:nvSpPr>
        <p:spPr>
          <a:xfrm>
            <a:off x="514818" y="1297670"/>
            <a:ext cx="2535705" cy="609722"/>
          </a:xfrm>
          <a:prstGeom prst="rect">
            <a:avLst/>
          </a:prstGeom>
          <a:noFill/>
          <a:ln w="38100" cap="rnd">
            <a:solidFill>
              <a:srgbClr val="21295B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1295B"/>
                </a:solidFill>
                <a:latin typeface="Open Sans Semibold"/>
                <a:ea typeface="Open Sans Semibold"/>
                <a:cs typeface="Open Sans Semibold"/>
              </a:rPr>
              <a:t>SSH connection</a:t>
            </a:r>
            <a:endParaRPr lang="en-GB" b="1" dirty="0">
              <a:solidFill>
                <a:srgbClr val="21295B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93F1BA08-647D-BC52-01BC-E40000D97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155" y="1089950"/>
            <a:ext cx="4732675" cy="502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23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65942" y="6398881"/>
            <a:ext cx="36045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718349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Inside the servers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604B81E-0411-DF44-FA46-AF60D69146DA}"/>
              </a:ext>
            </a:extLst>
          </p:cNvPr>
          <p:cNvSpPr/>
          <p:nvPr/>
        </p:nvSpPr>
        <p:spPr>
          <a:xfrm>
            <a:off x="1199420" y="4199010"/>
            <a:ext cx="8330186" cy="5690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The hardware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33F3E72-3F26-FB83-379F-D6AF27D403C5}"/>
              </a:ext>
            </a:extLst>
          </p:cNvPr>
          <p:cNvSpPr/>
          <p:nvPr/>
        </p:nvSpPr>
        <p:spPr>
          <a:xfrm>
            <a:off x="2024400" y="2070045"/>
            <a:ext cx="283465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Shared Bare metal access only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31494" y="615608"/>
            <a:ext cx="0" cy="386658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C4710C-DDD8-45B4-2CD0-9082ABC4BD46}"/>
              </a:ext>
            </a:extLst>
          </p:cNvPr>
          <p:cNvCxnSpPr>
            <a:cxnSpLocks/>
          </p:cNvCxnSpPr>
          <p:nvPr/>
        </p:nvCxnSpPr>
        <p:spPr>
          <a:xfrm flipV="1">
            <a:off x="1520164" y="1874244"/>
            <a:ext cx="0" cy="1840852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6097F8-4EC2-6F7D-E118-7E39C49887A6}"/>
              </a:ext>
            </a:extLst>
          </p:cNvPr>
          <p:cNvCxnSpPr>
            <a:cxnSpLocks/>
          </p:cNvCxnSpPr>
          <p:nvPr/>
        </p:nvCxnSpPr>
        <p:spPr>
          <a:xfrm flipH="1">
            <a:off x="1522069" y="2283967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33557B3-D3D6-CD3B-C4A2-CE6233C0F4B1}"/>
              </a:ext>
            </a:extLst>
          </p:cNvPr>
          <p:cNvSpPr/>
          <p:nvPr/>
        </p:nvSpPr>
        <p:spPr>
          <a:xfrm>
            <a:off x="2024400" y="2779514"/>
            <a:ext cx="283464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RHEL/ALMA 8 and 9 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FD3D78B-AEFD-6F9B-11EC-4C39B38F7165}"/>
              </a:ext>
            </a:extLst>
          </p:cNvPr>
          <p:cNvSpPr/>
          <p:nvPr/>
        </p:nvSpPr>
        <p:spPr>
          <a:xfrm>
            <a:off x="2029853" y="3503617"/>
            <a:ext cx="2819657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CERN’s filesystems available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904DBA9-19C9-94F9-7A1E-1B3AB4D56C57}"/>
              </a:ext>
            </a:extLst>
          </p:cNvPr>
          <p:cNvSpPr/>
          <p:nvPr/>
        </p:nvSpPr>
        <p:spPr>
          <a:xfrm>
            <a:off x="1199420" y="1285852"/>
            <a:ext cx="8330186" cy="5690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The environment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DA026C-C4E2-27E8-D6BE-E04FD27DE1DB}"/>
              </a:ext>
            </a:extLst>
          </p:cNvPr>
          <p:cNvCxnSpPr>
            <a:cxnSpLocks/>
          </p:cNvCxnSpPr>
          <p:nvPr/>
        </p:nvCxnSpPr>
        <p:spPr>
          <a:xfrm flipH="1">
            <a:off x="731494" y="448445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A0CE337-DE9D-21DA-96C8-1C7F219697A4}"/>
              </a:ext>
            </a:extLst>
          </p:cNvPr>
          <p:cNvCxnSpPr>
            <a:cxnSpLocks/>
          </p:cNvCxnSpPr>
          <p:nvPr/>
        </p:nvCxnSpPr>
        <p:spPr>
          <a:xfrm flipV="1">
            <a:off x="1523962" y="4800191"/>
            <a:ext cx="0" cy="1035039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B5BE4231-980A-B9A4-E7AC-2AE7B5212DE3}"/>
              </a:ext>
            </a:extLst>
          </p:cNvPr>
          <p:cNvSpPr/>
          <p:nvPr/>
        </p:nvSpPr>
        <p:spPr>
          <a:xfrm>
            <a:off x="2029002" y="5638282"/>
            <a:ext cx="283465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GPUs 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4FACC01D-8DE5-B3D2-69C4-07AA9A0F766B}"/>
              </a:ext>
            </a:extLst>
          </p:cNvPr>
          <p:cNvSpPr/>
          <p:nvPr/>
        </p:nvSpPr>
        <p:spPr>
          <a:xfrm>
            <a:off x="2029012" y="4995253"/>
            <a:ext cx="283464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CPU architectures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6E94AA-DFBA-FD4C-2519-72B0419B735A}"/>
              </a:ext>
            </a:extLst>
          </p:cNvPr>
          <p:cNvCxnSpPr>
            <a:cxnSpLocks/>
          </p:cNvCxnSpPr>
          <p:nvPr/>
        </p:nvCxnSpPr>
        <p:spPr>
          <a:xfrm flipH="1">
            <a:off x="1522068" y="2988816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77F542-74FB-C6F2-35E9-71C0F9751CF4}"/>
              </a:ext>
            </a:extLst>
          </p:cNvPr>
          <p:cNvCxnSpPr>
            <a:cxnSpLocks/>
          </p:cNvCxnSpPr>
          <p:nvPr/>
        </p:nvCxnSpPr>
        <p:spPr>
          <a:xfrm flipH="1">
            <a:off x="1522068" y="3712716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7B9243-B382-5D21-9CB7-61406C0F3893}"/>
              </a:ext>
            </a:extLst>
          </p:cNvPr>
          <p:cNvCxnSpPr>
            <a:cxnSpLocks/>
          </p:cNvCxnSpPr>
          <p:nvPr/>
        </p:nvCxnSpPr>
        <p:spPr>
          <a:xfrm flipH="1">
            <a:off x="1522068" y="5208141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36C91C-5171-40F5-BE53-E6E9E3CB23E8}"/>
              </a:ext>
            </a:extLst>
          </p:cNvPr>
          <p:cNvCxnSpPr>
            <a:cxnSpLocks/>
          </p:cNvCxnSpPr>
          <p:nvPr/>
        </p:nvCxnSpPr>
        <p:spPr>
          <a:xfrm flipH="1">
            <a:off x="1522068" y="5836791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98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28/06/2024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9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21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7448" y="239833"/>
            <a:ext cx="11374497" cy="769158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Space to use 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2097ADD-E373-FFBB-D48C-DC0268515F22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 - User personal directories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C6F137ED-4C17-D6DD-5ABA-3FB9D47FB884}"/>
              </a:ext>
            </a:extLst>
          </p:cNvPr>
          <p:cNvSpPr/>
          <p:nvPr/>
        </p:nvSpPr>
        <p:spPr>
          <a:xfrm>
            <a:off x="1947295" y="2937695"/>
            <a:ext cx="8227310" cy="100218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51EE33-9402-016B-D760-E21DDA04C110}"/>
              </a:ext>
            </a:extLst>
          </p:cNvPr>
          <p:cNvSpPr txBox="1"/>
          <p:nvPr/>
        </p:nvSpPr>
        <p:spPr>
          <a:xfrm>
            <a:off x="3858719" y="3070254"/>
            <a:ext cx="6317532" cy="10735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Where you arrive when you log in, your home folder</a:t>
            </a:r>
            <a:endParaRPr lang="en-GB" sz="1600" b="1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~/</a:t>
            </a:r>
            <a:r>
              <a:rPr lang="en-GB" sz="1400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  or   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</a:t>
            </a:r>
            <a:r>
              <a:rPr lang="en-GB" sz="1400" b="1" i="1" dirty="0" err="1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/cern.ch/user/&lt;1</a:t>
            </a:r>
            <a:r>
              <a:rPr lang="en-GB" sz="900" b="1" i="1" baseline="30000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st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letter of the CERN username&gt;/username/</a:t>
            </a:r>
            <a:endParaRPr lang="en-GB" sz="1400" dirty="0">
              <a:solidFill>
                <a:srgbClr val="22295B"/>
              </a:solidFill>
              <a:latin typeface="Open Sans"/>
              <a:ea typeface="Open Sans"/>
              <a:cs typeface="Open Sans"/>
            </a:endParaRPr>
          </a:p>
          <a:p>
            <a:pPr algn="ctr">
              <a:lnSpc>
                <a:spcPct val="150000"/>
              </a:lnSpc>
            </a:pPr>
            <a:endParaRPr lang="en-GB" sz="14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299E17EB-E454-1804-7869-5857387DF75E}"/>
              </a:ext>
            </a:extLst>
          </p:cNvPr>
          <p:cNvSpPr/>
          <p:nvPr/>
        </p:nvSpPr>
        <p:spPr>
          <a:xfrm>
            <a:off x="3395095" y="4480744"/>
            <a:ext cx="8227310" cy="1002183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29BFBCA4-FEE1-4260-DFA4-8DF01E007DFE}"/>
              </a:ext>
            </a:extLst>
          </p:cNvPr>
          <p:cNvSpPr/>
          <p:nvPr/>
        </p:nvSpPr>
        <p:spPr>
          <a:xfrm>
            <a:off x="394720" y="1461319"/>
            <a:ext cx="8227310" cy="100599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BE9F76-C649-97A2-294E-BB3DC9A9E046}"/>
              </a:ext>
            </a:extLst>
          </p:cNvPr>
          <p:cNvSpPr txBox="1"/>
          <p:nvPr/>
        </p:nvSpPr>
        <p:spPr>
          <a:xfrm>
            <a:off x="2164222" y="3241463"/>
            <a:ext cx="18509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   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(not local)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A5931-1720-EDD1-103B-E97DF24E7BD7}"/>
              </a:ext>
            </a:extLst>
          </p:cNvPr>
          <p:cNvSpPr txBox="1"/>
          <p:nvPr/>
        </p:nvSpPr>
        <p:spPr>
          <a:xfrm>
            <a:off x="3650122" y="4813088"/>
            <a:ext cx="1879523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  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(not local)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690318-5BEE-4D19-FBB4-98886EB21C0B}"/>
              </a:ext>
            </a:extLst>
          </p:cNvPr>
          <p:cNvSpPr txBox="1"/>
          <p:nvPr/>
        </p:nvSpPr>
        <p:spPr>
          <a:xfrm>
            <a:off x="390087" y="1774613"/>
            <a:ext cx="3107833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/data/&lt;username&gt;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  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(local)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46F46-858D-92FA-D004-013C659CBD4A}"/>
              </a:ext>
            </a:extLst>
          </p:cNvPr>
          <p:cNvSpPr txBox="1"/>
          <p:nvPr/>
        </p:nvSpPr>
        <p:spPr>
          <a:xfrm>
            <a:off x="3652332" y="1790487"/>
            <a:ext cx="4756073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Your personal </a:t>
            </a:r>
            <a:r>
              <a:rPr lang="en-GB" sz="1600" b="1" u="sng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local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directory in each server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24C61E-0AF2-3E00-1C8A-752142382E84}"/>
              </a:ext>
            </a:extLst>
          </p:cNvPr>
          <p:cNvSpPr txBox="1"/>
          <p:nvPr/>
        </p:nvSpPr>
        <p:spPr>
          <a:xfrm>
            <a:off x="5410038" y="4584246"/>
            <a:ext cx="6212553" cy="7503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You can access your EOS folder, as well </a:t>
            </a:r>
            <a:endParaRPr lang="en-US"/>
          </a:p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</a:t>
            </a:r>
            <a:r>
              <a:rPr lang="en-GB" sz="1400" b="1" i="1" err="1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/home-&lt;1</a:t>
            </a:r>
            <a:r>
              <a:rPr lang="en-GB" sz="1400" b="1" i="1" baseline="30000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st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letter of the CERN username&gt;/username/</a:t>
            </a:r>
            <a:endParaRPr lang="en-GB" sz="14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73F8C847-83BA-D593-EFCD-E054B1544DE8}"/>
              </a:ext>
            </a:extLst>
          </p:cNvPr>
          <p:cNvSpPr/>
          <p:nvPr/>
        </p:nvSpPr>
        <p:spPr>
          <a:xfrm>
            <a:off x="9462520" y="1375595"/>
            <a:ext cx="2283710" cy="1158394"/>
          </a:xfrm>
          <a:prstGeom prst="roundRect">
            <a:avLst/>
          </a:prstGeom>
          <a:noFill/>
          <a:ln w="34925" cap="rnd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Preferred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working &amp; storage space</a:t>
            </a:r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06C22646-5420-71CF-9C77-3AAB174D57B1}"/>
              </a:ext>
            </a:extLst>
          </p:cNvPr>
          <p:cNvSpPr/>
          <p:nvPr/>
        </p:nvSpPr>
        <p:spPr>
          <a:xfrm flipH="1">
            <a:off x="8894617" y="1782906"/>
            <a:ext cx="333375" cy="361950"/>
          </a:xfrm>
          <a:prstGeom prst="chevron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61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873</Words>
  <Application>Microsoft Office PowerPoint</Application>
  <PresentationFormat>Widescreen</PresentationFormat>
  <Paragraphs>172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How to navigate inside openlab servers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Joaquim Santos</cp:lastModifiedBy>
  <cp:revision>1976</cp:revision>
  <dcterms:created xsi:type="dcterms:W3CDTF">2024-05-07T11:50:39Z</dcterms:created>
  <dcterms:modified xsi:type="dcterms:W3CDTF">2024-06-28T09:09:33Z</dcterms:modified>
</cp:coreProperties>
</file>