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66" r:id="rId5"/>
    <p:sldMasterId id="2147483673" r:id="rId6"/>
  </p:sldMasterIdLst>
  <p:notesMasterIdLst>
    <p:notesMasterId r:id="rId23"/>
  </p:notesMasterIdLst>
  <p:handoutMasterIdLst>
    <p:handoutMasterId r:id="rId24"/>
  </p:handoutMasterIdLst>
  <p:sldIdLst>
    <p:sldId id="263" r:id="rId7"/>
    <p:sldId id="1162" r:id="rId8"/>
    <p:sldId id="1522" r:id="rId9"/>
    <p:sldId id="785" r:id="rId10"/>
    <p:sldId id="1575" r:id="rId11"/>
    <p:sldId id="1524" r:id="rId12"/>
    <p:sldId id="588" r:id="rId13"/>
    <p:sldId id="1572" r:id="rId14"/>
    <p:sldId id="1573" r:id="rId15"/>
    <p:sldId id="1571" r:id="rId16"/>
    <p:sldId id="1576" r:id="rId17"/>
    <p:sldId id="337" r:id="rId18"/>
    <p:sldId id="527" r:id="rId19"/>
    <p:sldId id="1152" r:id="rId20"/>
    <p:sldId id="445" r:id="rId21"/>
    <p:sldId id="1521" r:id="rId2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009900"/>
    <a:srgbClr val="33CC33"/>
    <a:srgbClr val="000000"/>
    <a:srgbClr val="800000"/>
    <a:srgbClr val="FFE699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B6DCC5-65AC-4E3B-B046-C45E33622070}" v="45" dt="2025-06-29T02:33:12.1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65" autoAdjust="0"/>
    <p:restoredTop sz="96247" autoAdjust="0"/>
  </p:normalViewPr>
  <p:slideViewPr>
    <p:cSldViewPr snapToObjects="1" showGuides="1">
      <p:cViewPr varScale="1">
        <p:scale>
          <a:sx n="118" d="100"/>
          <a:sy n="118" d="100"/>
        </p:scale>
        <p:origin x="1110" y="84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urian, Febin" userId="b8909568-2362-46fd-acec-3c1d43419ac8" providerId="ADAL" clId="{E4B6DCC5-65AC-4E3B-B046-C45E33622070}"/>
    <pc:docChg chg="undo redo custSel modSld modMainMaster">
      <pc:chgData name="Kurian, Febin" userId="b8909568-2362-46fd-acec-3c1d43419ac8" providerId="ADAL" clId="{E4B6DCC5-65AC-4E3B-B046-C45E33622070}" dt="2025-06-30T20:32:29.908" v="453" actId="20577"/>
      <pc:docMkLst>
        <pc:docMk/>
      </pc:docMkLst>
      <pc:sldChg chg="modSp mod">
        <pc:chgData name="Kurian, Febin" userId="b8909568-2362-46fd-acec-3c1d43419ac8" providerId="ADAL" clId="{E4B6DCC5-65AC-4E3B-B046-C45E33622070}" dt="2025-06-28T12:08:23.119" v="93" actId="2711"/>
        <pc:sldMkLst>
          <pc:docMk/>
          <pc:sldMk cId="0" sldId="263"/>
        </pc:sldMkLst>
        <pc:spChg chg="mod">
          <ac:chgData name="Kurian, Febin" userId="b8909568-2362-46fd-acec-3c1d43419ac8" providerId="ADAL" clId="{E4B6DCC5-65AC-4E3B-B046-C45E33622070}" dt="2025-06-28T12:08:13.146" v="92" actId="403"/>
          <ac:spMkLst>
            <pc:docMk/>
            <pc:sldMk cId="0" sldId="263"/>
            <ac:spMk id="2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08:23.119" v="93" actId="2711"/>
          <ac:spMkLst>
            <pc:docMk/>
            <pc:sldMk cId="0" sldId="263"/>
            <ac:spMk id="3" creationId="{00000000-0000-0000-0000-000000000000}"/>
          </ac:spMkLst>
        </pc:spChg>
      </pc:sldChg>
      <pc:sldChg chg="modSp mod">
        <pc:chgData name="Kurian, Febin" userId="b8909568-2362-46fd-acec-3c1d43419ac8" providerId="ADAL" clId="{E4B6DCC5-65AC-4E3B-B046-C45E33622070}" dt="2025-06-28T12:10:34.698" v="112" actId="27636"/>
        <pc:sldMkLst>
          <pc:docMk/>
          <pc:sldMk cId="1968050033" sldId="337"/>
        </pc:sldMkLst>
        <pc:spChg chg="mod">
          <ac:chgData name="Kurian, Febin" userId="b8909568-2362-46fd-acec-3c1d43419ac8" providerId="ADAL" clId="{E4B6DCC5-65AC-4E3B-B046-C45E33622070}" dt="2025-06-28T12:10:34.698" v="112" actId="27636"/>
          <ac:spMkLst>
            <pc:docMk/>
            <pc:sldMk cId="1968050033" sldId="337"/>
            <ac:spMk id="3" creationId="{00000000-0000-0000-0000-000000000000}"/>
          </ac:spMkLst>
        </pc:spChg>
      </pc:sldChg>
      <pc:sldChg chg="modSp mod">
        <pc:chgData name="Kurian, Febin" userId="b8909568-2362-46fd-acec-3c1d43419ac8" providerId="ADAL" clId="{E4B6DCC5-65AC-4E3B-B046-C45E33622070}" dt="2025-06-28T12:21:42.220" v="198" actId="6549"/>
        <pc:sldMkLst>
          <pc:docMk/>
          <pc:sldMk cId="1204967414" sldId="445"/>
        </pc:sldMkLst>
        <pc:spChg chg="mod">
          <ac:chgData name="Kurian, Febin" userId="b8909568-2362-46fd-acec-3c1d43419ac8" providerId="ADAL" clId="{E4B6DCC5-65AC-4E3B-B046-C45E33622070}" dt="2025-06-28T12:21:42.220" v="198" actId="6549"/>
          <ac:spMkLst>
            <pc:docMk/>
            <pc:sldMk cId="1204967414" sldId="445"/>
            <ac:spMk id="4" creationId="{00000000-0000-0000-0000-000000000000}"/>
          </ac:spMkLst>
        </pc:spChg>
      </pc:sldChg>
      <pc:sldChg chg="delSp mod">
        <pc:chgData name="Kurian, Febin" userId="b8909568-2362-46fd-acec-3c1d43419ac8" providerId="ADAL" clId="{E4B6DCC5-65AC-4E3B-B046-C45E33622070}" dt="2025-06-28T12:07:00.993" v="88" actId="478"/>
        <pc:sldMkLst>
          <pc:docMk/>
          <pc:sldMk cId="3073849623" sldId="527"/>
        </pc:sldMkLst>
      </pc:sldChg>
      <pc:sldChg chg="addSp delSp modSp mod">
        <pc:chgData name="Kurian, Febin" userId="b8909568-2362-46fd-acec-3c1d43419ac8" providerId="ADAL" clId="{E4B6DCC5-65AC-4E3B-B046-C45E33622070}" dt="2025-06-30T02:29:11.314" v="429" actId="1035"/>
        <pc:sldMkLst>
          <pc:docMk/>
          <pc:sldMk cId="970115663" sldId="588"/>
        </pc:sldMkLst>
        <pc:spChg chg="mod">
          <ac:chgData name="Kurian, Febin" userId="b8909568-2362-46fd-acec-3c1d43419ac8" providerId="ADAL" clId="{E4B6DCC5-65AC-4E3B-B046-C45E33622070}" dt="2025-06-28T12:00:42.600" v="87" actId="20577"/>
          <ac:spMkLst>
            <pc:docMk/>
            <pc:sldMk cId="970115663" sldId="588"/>
            <ac:spMk id="2" creationId="{74383E55-1114-46F8-95E0-CA1C7CE9CF2E}"/>
          </ac:spMkLst>
        </pc:spChg>
        <pc:spChg chg="mod">
          <ac:chgData name="Kurian, Febin" userId="b8909568-2362-46fd-acec-3c1d43419ac8" providerId="ADAL" clId="{E4B6DCC5-65AC-4E3B-B046-C45E33622070}" dt="2025-06-28T12:16:51.742" v="164" actId="2711"/>
          <ac:spMkLst>
            <pc:docMk/>
            <pc:sldMk cId="970115663" sldId="588"/>
            <ac:spMk id="5" creationId="{A00A6C24-E6D7-4AFA-A984-4F293800DE94}"/>
          </ac:spMkLst>
        </pc:spChg>
        <pc:spChg chg="mod">
          <ac:chgData name="Kurian, Febin" userId="b8909568-2362-46fd-acec-3c1d43419ac8" providerId="ADAL" clId="{E4B6DCC5-65AC-4E3B-B046-C45E33622070}" dt="2025-06-28T18:59:27.845" v="340" actId="1036"/>
          <ac:spMkLst>
            <pc:docMk/>
            <pc:sldMk cId="970115663" sldId="588"/>
            <ac:spMk id="9" creationId="{9A42E068-B392-ED95-DC9E-CE0A4A9ED6FF}"/>
          </ac:spMkLst>
        </pc:spChg>
        <pc:spChg chg="mod">
          <ac:chgData name="Kurian, Febin" userId="b8909568-2362-46fd-acec-3c1d43419ac8" providerId="ADAL" clId="{E4B6DCC5-65AC-4E3B-B046-C45E33622070}" dt="2025-06-28T19:03:42.291" v="378" actId="1035"/>
          <ac:spMkLst>
            <pc:docMk/>
            <pc:sldMk cId="970115663" sldId="588"/>
            <ac:spMk id="11" creationId="{4BFD8983-B44C-53E5-F94B-4BA27E9AD902}"/>
          </ac:spMkLst>
        </pc:spChg>
        <pc:picChg chg="mod ord">
          <ac:chgData name="Kurian, Febin" userId="b8909568-2362-46fd-acec-3c1d43419ac8" providerId="ADAL" clId="{E4B6DCC5-65AC-4E3B-B046-C45E33622070}" dt="2025-06-30T02:29:11.314" v="429" actId="1035"/>
          <ac:picMkLst>
            <pc:docMk/>
            <pc:sldMk cId="970115663" sldId="588"/>
            <ac:picMk id="3" creationId="{BA217EF6-BC37-A4B0-28D6-D7F10A979BE0}"/>
          </ac:picMkLst>
        </pc:picChg>
        <pc:picChg chg="add mod ord modCrop">
          <ac:chgData name="Kurian, Febin" userId="b8909568-2362-46fd-acec-3c1d43419ac8" providerId="ADAL" clId="{E4B6DCC5-65AC-4E3B-B046-C45E33622070}" dt="2025-06-28T19:03:57.436" v="380" actId="1038"/>
          <ac:picMkLst>
            <pc:docMk/>
            <pc:sldMk cId="970115663" sldId="588"/>
            <ac:picMk id="20" creationId="{18C49B24-2FA8-D3D9-B1FD-AB1974774447}"/>
          </ac:picMkLst>
        </pc:picChg>
        <pc:cxnChg chg="mod">
          <ac:chgData name="Kurian, Febin" userId="b8909568-2362-46fd-acec-3c1d43419ac8" providerId="ADAL" clId="{E4B6DCC5-65AC-4E3B-B046-C45E33622070}" dt="2025-06-28T19:03:42.291" v="378" actId="1035"/>
          <ac:cxnSpMkLst>
            <pc:docMk/>
            <pc:sldMk cId="970115663" sldId="588"/>
            <ac:cxnSpMk id="10" creationId="{5AD0D58A-05E8-D53F-1DEA-910067AFC81F}"/>
          </ac:cxnSpMkLst>
        </pc:cxnChg>
      </pc:sldChg>
      <pc:sldChg chg="modSp mod modNotes modNotesTx">
        <pc:chgData name="Kurian, Febin" userId="b8909568-2362-46fd-acec-3c1d43419ac8" providerId="ADAL" clId="{E4B6DCC5-65AC-4E3B-B046-C45E33622070}" dt="2025-06-29T02:48:28.301" v="411" actId="20577"/>
        <pc:sldMkLst>
          <pc:docMk/>
          <pc:sldMk cId="3566808550" sldId="785"/>
        </pc:sldMkLst>
        <pc:spChg chg="mod">
          <ac:chgData name="Kurian, Febin" userId="b8909568-2362-46fd-acec-3c1d43419ac8" providerId="ADAL" clId="{E4B6DCC5-65AC-4E3B-B046-C45E33622070}" dt="2025-06-28T12:12:36.240" v="130" actId="2711"/>
          <ac:spMkLst>
            <pc:docMk/>
            <pc:sldMk cId="3566808550" sldId="785"/>
            <ac:spMk id="4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2:22.262" v="128" actId="2711"/>
          <ac:spMkLst>
            <pc:docMk/>
            <pc:sldMk cId="3566808550" sldId="785"/>
            <ac:spMk id="11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2:16.387" v="127" actId="2711"/>
          <ac:spMkLst>
            <pc:docMk/>
            <pc:sldMk cId="3566808550" sldId="785"/>
            <ac:spMk id="13" creationId="{00000000-0000-0000-0000-000000000000}"/>
          </ac:spMkLst>
        </pc:spChg>
        <pc:graphicFrameChg chg="modGraphic">
          <ac:chgData name="Kurian, Febin" userId="b8909568-2362-46fd-acec-3c1d43419ac8" providerId="ADAL" clId="{E4B6DCC5-65AC-4E3B-B046-C45E33622070}" dt="2025-06-28T12:12:28.532" v="129" actId="2711"/>
          <ac:graphicFrameMkLst>
            <pc:docMk/>
            <pc:sldMk cId="3566808550" sldId="785"/>
            <ac:graphicFrameMk id="6" creationId="{00000000-0000-0000-0000-000000000000}"/>
          </ac:graphicFrameMkLst>
        </pc:graphicFrameChg>
      </pc:sldChg>
      <pc:sldChg chg="modSp mod">
        <pc:chgData name="Kurian, Febin" userId="b8909568-2362-46fd-acec-3c1d43419ac8" providerId="ADAL" clId="{E4B6DCC5-65AC-4E3B-B046-C45E33622070}" dt="2025-06-28T12:21:23.001" v="197" actId="2711"/>
        <pc:sldMkLst>
          <pc:docMk/>
          <pc:sldMk cId="3469790157" sldId="1152"/>
        </pc:sldMkLst>
        <pc:spChg chg="mod">
          <ac:chgData name="Kurian, Febin" userId="b8909568-2362-46fd-acec-3c1d43419ac8" providerId="ADAL" clId="{E4B6DCC5-65AC-4E3B-B046-C45E33622070}" dt="2025-06-28T12:21:12.606" v="196" actId="2711"/>
          <ac:spMkLst>
            <pc:docMk/>
            <pc:sldMk cId="3469790157" sldId="1152"/>
            <ac:spMk id="5" creationId="{877E159E-FDC4-39E6-6DDB-CE5F87005B34}"/>
          </ac:spMkLst>
        </pc:spChg>
        <pc:spChg chg="mod">
          <ac:chgData name="Kurian, Febin" userId="b8909568-2362-46fd-acec-3c1d43419ac8" providerId="ADAL" clId="{E4B6DCC5-65AC-4E3B-B046-C45E33622070}" dt="2025-06-28T12:21:23.001" v="197" actId="2711"/>
          <ac:spMkLst>
            <pc:docMk/>
            <pc:sldMk cId="3469790157" sldId="1152"/>
            <ac:spMk id="8" creationId="{0C31FBE3-7976-F01C-ACAB-2348D1069F4C}"/>
          </ac:spMkLst>
        </pc:spChg>
      </pc:sldChg>
      <pc:sldChg chg="modSp mod">
        <pc:chgData name="Kurian, Febin" userId="b8909568-2362-46fd-acec-3c1d43419ac8" providerId="ADAL" clId="{E4B6DCC5-65AC-4E3B-B046-C45E33622070}" dt="2025-06-28T12:22:58.088" v="203" actId="20577"/>
        <pc:sldMkLst>
          <pc:docMk/>
          <pc:sldMk cId="2542314574" sldId="1162"/>
        </pc:sldMkLst>
        <pc:spChg chg="mod">
          <ac:chgData name="Kurian, Febin" userId="b8909568-2362-46fd-acec-3c1d43419ac8" providerId="ADAL" clId="{E4B6DCC5-65AC-4E3B-B046-C45E33622070}" dt="2025-06-28T12:09:35.594" v="106" actId="403"/>
          <ac:spMkLst>
            <pc:docMk/>
            <pc:sldMk cId="2542314574" sldId="1162"/>
            <ac:spMk id="2" creationId="{0CDFD1F4-1A76-4A94-B9C3-B11BFF9BFBE0}"/>
          </ac:spMkLst>
        </pc:spChg>
        <pc:spChg chg="mod">
          <ac:chgData name="Kurian, Febin" userId="b8909568-2362-46fd-acec-3c1d43419ac8" providerId="ADAL" clId="{E4B6DCC5-65AC-4E3B-B046-C45E33622070}" dt="2025-06-28T12:22:58.088" v="203" actId="20577"/>
          <ac:spMkLst>
            <pc:docMk/>
            <pc:sldMk cId="2542314574" sldId="1162"/>
            <ac:spMk id="3" creationId="{67241A9A-7A48-4C7D-A0E1-A6CCA323ADBB}"/>
          </ac:spMkLst>
        </pc:spChg>
      </pc:sldChg>
      <pc:sldChg chg="modSp mod">
        <pc:chgData name="Kurian, Febin" userId="b8909568-2362-46fd-acec-3c1d43419ac8" providerId="ADAL" clId="{E4B6DCC5-65AC-4E3B-B046-C45E33622070}" dt="2025-06-28T12:12:49.367" v="132" actId="2711"/>
        <pc:sldMkLst>
          <pc:docMk/>
          <pc:sldMk cId="17788997" sldId="1522"/>
        </pc:sldMkLst>
        <pc:spChg chg="mod">
          <ac:chgData name="Kurian, Febin" userId="b8909568-2362-46fd-acec-3c1d43419ac8" providerId="ADAL" clId="{E4B6DCC5-65AC-4E3B-B046-C45E33622070}" dt="2025-06-28T12:09:47.938" v="108" actId="403"/>
          <ac:spMkLst>
            <pc:docMk/>
            <pc:sldMk cId="17788997" sldId="1522"/>
            <ac:spMk id="2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2:45.281" v="131" actId="2711"/>
          <ac:spMkLst>
            <pc:docMk/>
            <pc:sldMk cId="17788997" sldId="1522"/>
            <ac:spMk id="16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2:49.367" v="132" actId="2711"/>
          <ac:spMkLst>
            <pc:docMk/>
            <pc:sldMk cId="17788997" sldId="1522"/>
            <ac:spMk id="20" creationId="{00000000-0000-0000-0000-000000000000}"/>
          </ac:spMkLst>
        </pc:spChg>
      </pc:sldChg>
      <pc:sldChg chg="addSp modSp mod">
        <pc:chgData name="Kurian, Febin" userId="b8909568-2362-46fd-acec-3c1d43419ac8" providerId="ADAL" clId="{E4B6DCC5-65AC-4E3B-B046-C45E33622070}" dt="2025-06-30T20:32:29.908" v="453" actId="20577"/>
        <pc:sldMkLst>
          <pc:docMk/>
          <pc:sldMk cId="1265145914" sldId="1524"/>
        </pc:sldMkLst>
        <pc:spChg chg="mod">
          <ac:chgData name="Kurian, Febin" userId="b8909568-2362-46fd-acec-3c1d43419ac8" providerId="ADAL" clId="{E4B6DCC5-65AC-4E3B-B046-C45E33622070}" dt="2025-06-28T12:15:24.637" v="155" actId="2711"/>
          <ac:spMkLst>
            <pc:docMk/>
            <pc:sldMk cId="1265145914" sldId="1524"/>
            <ac:spMk id="3" creationId="{BCF7D22F-2ABE-F267-F5E8-F498808376A9}"/>
          </ac:spMkLst>
        </pc:spChg>
        <pc:spChg chg="mod ord">
          <ac:chgData name="Kurian, Febin" userId="b8909568-2362-46fd-acec-3c1d43419ac8" providerId="ADAL" clId="{E4B6DCC5-65AC-4E3B-B046-C45E33622070}" dt="2025-06-28T18:49:46.914" v="293" actId="1037"/>
          <ac:spMkLst>
            <pc:docMk/>
            <pc:sldMk cId="1265145914" sldId="1524"/>
            <ac:spMk id="5" creationId="{CDB32160-72A8-4933-B3D1-248AC41CF292}"/>
          </ac:spMkLst>
        </pc:spChg>
        <pc:spChg chg="mod">
          <ac:chgData name="Kurian, Febin" userId="b8909568-2362-46fd-acec-3c1d43419ac8" providerId="ADAL" clId="{E4B6DCC5-65AC-4E3B-B046-C45E33622070}" dt="2025-06-29T03:04:21.870" v="416" actId="1035"/>
          <ac:spMkLst>
            <pc:docMk/>
            <pc:sldMk cId="1265145914" sldId="1524"/>
            <ac:spMk id="7" creationId="{8EC5E212-6F8B-38A4-3DF2-610011E8114E}"/>
          </ac:spMkLst>
        </pc:spChg>
        <pc:spChg chg="add mod">
          <ac:chgData name="Kurian, Febin" userId="b8909568-2362-46fd-acec-3c1d43419ac8" providerId="ADAL" clId="{E4B6DCC5-65AC-4E3B-B046-C45E33622070}" dt="2025-06-30T20:32:29.908" v="453" actId="20577"/>
          <ac:spMkLst>
            <pc:docMk/>
            <pc:sldMk cId="1265145914" sldId="1524"/>
            <ac:spMk id="9" creationId="{E89585A0-324C-8762-FE7D-FBCEA26AC1DE}"/>
          </ac:spMkLst>
        </pc:spChg>
        <pc:spChg chg="mod">
          <ac:chgData name="Kurian, Febin" userId="b8909568-2362-46fd-acec-3c1d43419ac8" providerId="ADAL" clId="{E4B6DCC5-65AC-4E3B-B046-C45E33622070}" dt="2025-06-28T12:13:35.231" v="143" actId="1038"/>
          <ac:spMkLst>
            <pc:docMk/>
            <pc:sldMk cId="1265145914" sldId="1524"/>
            <ac:spMk id="10" creationId="{9A178F5A-D4CA-4C1F-9D50-40D9A46560D6}"/>
          </ac:spMkLst>
        </pc:spChg>
        <pc:spChg chg="mod">
          <ac:chgData name="Kurian, Febin" userId="b8909568-2362-46fd-acec-3c1d43419ac8" providerId="ADAL" clId="{E4B6DCC5-65AC-4E3B-B046-C45E33622070}" dt="2025-06-29T03:02:15.072" v="414" actId="1036"/>
          <ac:spMkLst>
            <pc:docMk/>
            <pc:sldMk cId="1265145914" sldId="1524"/>
            <ac:spMk id="14" creationId="{D73B2331-519A-FC81-50D1-1FDCE8843D98}"/>
          </ac:spMkLst>
        </pc:spChg>
        <pc:picChg chg="mod modCrop">
          <ac:chgData name="Kurian, Febin" userId="b8909568-2362-46fd-acec-3c1d43419ac8" providerId="ADAL" clId="{E4B6DCC5-65AC-4E3B-B046-C45E33622070}" dt="2025-06-28T12:16:18.292" v="162" actId="732"/>
          <ac:picMkLst>
            <pc:docMk/>
            <pc:sldMk cId="1265145914" sldId="1524"/>
            <ac:picMk id="11" creationId="{2F704482-FB24-2543-813B-7146F683CB21}"/>
          </ac:picMkLst>
        </pc:picChg>
        <pc:picChg chg="mod">
          <ac:chgData name="Kurian, Febin" userId="b8909568-2362-46fd-acec-3c1d43419ac8" providerId="ADAL" clId="{E4B6DCC5-65AC-4E3B-B046-C45E33622070}" dt="2025-06-28T12:16:38.511" v="163" actId="1076"/>
          <ac:picMkLst>
            <pc:docMk/>
            <pc:sldMk cId="1265145914" sldId="1524"/>
            <ac:picMk id="13" creationId="{786ADFB9-FE75-189D-074E-30559F1E511C}"/>
          </ac:picMkLst>
        </pc:picChg>
      </pc:sldChg>
      <pc:sldChg chg="modSp mod">
        <pc:chgData name="Kurian, Febin" userId="b8909568-2362-46fd-acec-3c1d43419ac8" providerId="ADAL" clId="{E4B6DCC5-65AC-4E3B-B046-C45E33622070}" dt="2025-06-29T03:31:30.902" v="426" actId="20577"/>
        <pc:sldMkLst>
          <pc:docMk/>
          <pc:sldMk cId="1054887347" sldId="1571"/>
        </pc:sldMkLst>
        <pc:spChg chg="mod">
          <ac:chgData name="Kurian, Febin" userId="b8909568-2362-46fd-acec-3c1d43419ac8" providerId="ADAL" clId="{E4B6DCC5-65AC-4E3B-B046-C45E33622070}" dt="2025-06-28T12:20:29.136" v="195" actId="1076"/>
          <ac:spMkLst>
            <pc:docMk/>
            <pc:sldMk cId="1054887347" sldId="1571"/>
            <ac:spMk id="6" creationId="{101A47A7-3F73-41AC-AEAD-F645B8B52872}"/>
          </ac:spMkLst>
        </pc:spChg>
        <pc:spChg chg="mod">
          <ac:chgData name="Kurian, Febin" userId="b8909568-2362-46fd-acec-3c1d43419ac8" providerId="ADAL" clId="{E4B6DCC5-65AC-4E3B-B046-C45E33622070}" dt="2025-06-28T19:07:02.370" v="385" actId="403"/>
          <ac:spMkLst>
            <pc:docMk/>
            <pc:sldMk cId="1054887347" sldId="1571"/>
            <ac:spMk id="8" creationId="{586880E8-B84D-7BF4-B647-48341D67A5F7}"/>
          </ac:spMkLst>
        </pc:spChg>
        <pc:spChg chg="mod">
          <ac:chgData name="Kurian, Febin" userId="b8909568-2362-46fd-acec-3c1d43419ac8" providerId="ADAL" clId="{E4B6DCC5-65AC-4E3B-B046-C45E33622070}" dt="2025-06-28T19:08:20.301" v="397" actId="1035"/>
          <ac:spMkLst>
            <pc:docMk/>
            <pc:sldMk cId="1054887347" sldId="1571"/>
            <ac:spMk id="9" creationId="{7C52377C-9737-6ECA-2193-065F8E694D8D}"/>
          </ac:spMkLst>
        </pc:spChg>
        <pc:spChg chg="mod">
          <ac:chgData name="Kurian, Febin" userId="b8909568-2362-46fd-acec-3c1d43419ac8" providerId="ADAL" clId="{E4B6DCC5-65AC-4E3B-B046-C45E33622070}" dt="2025-06-29T03:31:30.902" v="426" actId="20577"/>
          <ac:spMkLst>
            <pc:docMk/>
            <pc:sldMk cId="1054887347" sldId="1571"/>
            <ac:spMk id="10" creationId="{1B6EBDC8-CEE2-4F89-A60D-7FF6A355D710}"/>
          </ac:spMkLst>
        </pc:spChg>
        <pc:picChg chg="mod modCrop">
          <ac:chgData name="Kurian, Febin" userId="b8909568-2362-46fd-acec-3c1d43419ac8" providerId="ADAL" clId="{E4B6DCC5-65AC-4E3B-B046-C45E33622070}" dt="2025-06-28T19:08:15.028" v="396" actId="732"/>
          <ac:picMkLst>
            <pc:docMk/>
            <pc:sldMk cId="1054887347" sldId="1571"/>
            <ac:picMk id="7" creationId="{05EC62B6-A78E-4EAB-4761-3B8CAF6D0930}"/>
          </ac:picMkLst>
        </pc:picChg>
      </pc:sldChg>
      <pc:sldChg chg="addSp modSp mod">
        <pc:chgData name="Kurian, Febin" userId="b8909568-2362-46fd-acec-3c1d43419ac8" providerId="ADAL" clId="{E4B6DCC5-65AC-4E3B-B046-C45E33622070}" dt="2025-06-30T20:31:28.755" v="436" actId="404"/>
        <pc:sldMkLst>
          <pc:docMk/>
          <pc:sldMk cId="2422485939" sldId="1572"/>
        </pc:sldMkLst>
        <pc:spChg chg="mod">
          <ac:chgData name="Kurian, Febin" userId="b8909568-2362-46fd-acec-3c1d43419ac8" providerId="ADAL" clId="{E4B6DCC5-65AC-4E3B-B046-C45E33622070}" dt="2025-06-30T20:31:15.894" v="431" actId="1076"/>
          <ac:spMkLst>
            <pc:docMk/>
            <pc:sldMk cId="2422485939" sldId="1572"/>
            <ac:spMk id="13" creationId="{E3B046B4-2063-C812-2A30-1DFDC115F226}"/>
          </ac:spMkLst>
        </pc:spChg>
        <pc:spChg chg="add mod">
          <ac:chgData name="Kurian, Febin" userId="b8909568-2362-46fd-acec-3c1d43419ac8" providerId="ADAL" clId="{E4B6DCC5-65AC-4E3B-B046-C45E33622070}" dt="2025-06-30T20:31:28.755" v="436" actId="404"/>
          <ac:spMkLst>
            <pc:docMk/>
            <pc:sldMk cId="2422485939" sldId="1572"/>
            <ac:spMk id="15" creationId="{6CA33D63-8504-2B1C-A6C1-44B7E7493D77}"/>
          </ac:spMkLst>
        </pc:spChg>
      </pc:sldChg>
      <pc:sldChg chg="modSp mod">
        <pc:chgData name="Kurian, Febin" userId="b8909568-2362-46fd-acec-3c1d43419ac8" providerId="ADAL" clId="{E4B6DCC5-65AC-4E3B-B046-C45E33622070}" dt="2025-06-28T19:06:51.593" v="384" actId="403"/>
        <pc:sldMkLst>
          <pc:docMk/>
          <pc:sldMk cId="1313296709" sldId="1573"/>
        </pc:sldMkLst>
        <pc:spChg chg="mod">
          <ac:chgData name="Kurian, Febin" userId="b8909568-2362-46fd-acec-3c1d43419ac8" providerId="ADAL" clId="{E4B6DCC5-65AC-4E3B-B046-C45E33622070}" dt="2025-06-28T19:06:51.593" v="384" actId="403"/>
          <ac:spMkLst>
            <pc:docMk/>
            <pc:sldMk cId="1313296709" sldId="1573"/>
            <ac:spMk id="7" creationId="{41D77C6E-DB7F-F657-D68C-A126CE45D95E}"/>
          </ac:spMkLst>
        </pc:spChg>
        <pc:spChg chg="mod">
          <ac:chgData name="Kurian, Febin" userId="b8909568-2362-46fd-acec-3c1d43419ac8" providerId="ADAL" clId="{E4B6DCC5-65AC-4E3B-B046-C45E33622070}" dt="2025-06-28T12:18:03.118" v="169" actId="2711"/>
          <ac:spMkLst>
            <pc:docMk/>
            <pc:sldMk cId="1313296709" sldId="1573"/>
            <ac:spMk id="14" creationId="{F3AD81BC-3C34-351A-38DE-6EF34E506830}"/>
          </ac:spMkLst>
        </pc:spChg>
      </pc:sldChg>
      <pc:sldChg chg="modSp mod modAnim">
        <pc:chgData name="Kurian, Febin" userId="b8909568-2362-46fd-acec-3c1d43419ac8" providerId="ADAL" clId="{E4B6DCC5-65AC-4E3B-B046-C45E33622070}" dt="2025-06-30T02:24:12.564" v="427" actId="207"/>
        <pc:sldMkLst>
          <pc:docMk/>
          <pc:sldMk cId="241923542" sldId="1575"/>
        </pc:sldMkLst>
        <pc:spChg chg="mod">
          <ac:chgData name="Kurian, Febin" userId="b8909568-2362-46fd-acec-3c1d43419ac8" providerId="ADAL" clId="{E4B6DCC5-65AC-4E3B-B046-C45E33622070}" dt="2025-06-28T12:12:59.939" v="133" actId="2711"/>
          <ac:spMkLst>
            <pc:docMk/>
            <pc:sldMk cId="241923542" sldId="1575"/>
            <ac:spMk id="4" creationId="{D1EEB871-7B49-F91D-AE4A-C7919C9520D3}"/>
          </ac:spMkLst>
        </pc:spChg>
        <pc:spChg chg="mod">
          <ac:chgData name="Kurian, Febin" userId="b8909568-2362-46fd-acec-3c1d43419ac8" providerId="ADAL" clId="{E4B6DCC5-65AC-4E3B-B046-C45E33622070}" dt="2025-06-28T11:59:33.274" v="77" actId="1076"/>
          <ac:spMkLst>
            <pc:docMk/>
            <pc:sldMk cId="241923542" sldId="1575"/>
            <ac:spMk id="7" creationId="{89DDBF2F-65AD-B0B9-1B4D-D490FB648FC5}"/>
          </ac:spMkLst>
        </pc:spChg>
        <pc:spChg chg="mod">
          <ac:chgData name="Kurian, Febin" userId="b8909568-2362-46fd-acec-3c1d43419ac8" providerId="ADAL" clId="{E4B6DCC5-65AC-4E3B-B046-C45E33622070}" dt="2025-06-30T02:24:12.564" v="427" actId="207"/>
          <ac:spMkLst>
            <pc:docMk/>
            <pc:sldMk cId="241923542" sldId="1575"/>
            <ac:spMk id="12" creationId="{8C6247F5-5074-FE4F-AFF1-33BF4B1FDD9D}"/>
          </ac:spMkLst>
        </pc:spChg>
        <pc:graphicFrameChg chg="modGraphic">
          <ac:chgData name="Kurian, Febin" userId="b8909568-2362-46fd-acec-3c1d43419ac8" providerId="ADAL" clId="{E4B6DCC5-65AC-4E3B-B046-C45E33622070}" dt="2025-06-28T12:12:03.593" v="126" actId="14734"/>
          <ac:graphicFrameMkLst>
            <pc:docMk/>
            <pc:sldMk cId="241923542" sldId="1575"/>
            <ac:graphicFrameMk id="6" creationId="{FD978E18-40ED-B175-5767-65AF239DC472}"/>
          </ac:graphicFrameMkLst>
        </pc:graphicFrameChg>
        <pc:picChg chg="mod">
          <ac:chgData name="Kurian, Febin" userId="b8909568-2362-46fd-acec-3c1d43419ac8" providerId="ADAL" clId="{E4B6DCC5-65AC-4E3B-B046-C45E33622070}" dt="2025-06-28T11:58:20.646" v="61" actId="1076"/>
          <ac:picMkLst>
            <pc:docMk/>
            <pc:sldMk cId="241923542" sldId="1575"/>
            <ac:picMk id="9" creationId="{FEA4AA19-44A8-3B2B-26E2-62EB3838D6ED}"/>
          </ac:picMkLst>
        </pc:picChg>
      </pc:sldChg>
      <pc:sldMasterChg chg="modSldLayout">
        <pc:chgData name="Kurian, Febin" userId="b8909568-2362-46fd-acec-3c1d43419ac8" providerId="ADAL" clId="{E4B6DCC5-65AC-4E3B-B046-C45E33622070}" dt="2025-06-28T12:10:45.760" v="114" actId="403"/>
        <pc:sldMasterMkLst>
          <pc:docMk/>
          <pc:sldMasterMk cId="0" sldId="2147483648"/>
        </pc:sldMasterMkLst>
        <pc:sldLayoutChg chg="modSp">
          <pc:chgData name="Kurian, Febin" userId="b8909568-2362-46fd-acec-3c1d43419ac8" providerId="ADAL" clId="{E4B6DCC5-65AC-4E3B-B046-C45E33622070}" dt="2025-06-28T12:10:34.657" v="111" actId="2711"/>
          <pc:sldLayoutMkLst>
            <pc:docMk/>
            <pc:sldMasterMk cId="0" sldId="2147483648"/>
            <pc:sldLayoutMk cId="0" sldId="2147483650"/>
          </pc:sldLayoutMkLst>
          <pc:spChg chg="mod">
            <ac:chgData name="Kurian, Febin" userId="b8909568-2362-46fd-acec-3c1d43419ac8" providerId="ADAL" clId="{E4B6DCC5-65AC-4E3B-B046-C45E33622070}" dt="2025-06-28T12:10:27.368" v="110" actId="403"/>
            <ac:spMkLst>
              <pc:docMk/>
              <pc:sldMasterMk cId="0" sldId="2147483648"/>
              <pc:sldLayoutMk cId="0" sldId="2147483650"/>
              <ac:spMk id="2" creationId="{00000000-0000-0000-0000-000000000000}"/>
            </ac:spMkLst>
          </pc:spChg>
          <pc:spChg chg="mod">
            <ac:chgData name="Kurian, Febin" userId="b8909568-2362-46fd-acec-3c1d43419ac8" providerId="ADAL" clId="{E4B6DCC5-65AC-4E3B-B046-C45E33622070}" dt="2025-06-28T12:10:34.657" v="111" actId="2711"/>
            <ac:spMkLst>
              <pc:docMk/>
              <pc:sldMasterMk cId="0" sldId="2147483648"/>
              <pc:sldLayoutMk cId="0" sldId="2147483650"/>
              <ac:spMk id="3" creationId="{00000000-0000-0000-0000-000000000000}"/>
            </ac:spMkLst>
          </pc:spChg>
        </pc:sldLayoutChg>
        <pc:sldLayoutChg chg="modSp">
          <pc:chgData name="Kurian, Febin" userId="b8909568-2362-46fd-acec-3c1d43419ac8" providerId="ADAL" clId="{E4B6DCC5-65AC-4E3B-B046-C45E33622070}" dt="2025-06-28T12:10:45.760" v="114" actId="403"/>
          <pc:sldLayoutMkLst>
            <pc:docMk/>
            <pc:sldMasterMk cId="0" sldId="2147483648"/>
            <pc:sldLayoutMk cId="0" sldId="2147483654"/>
          </pc:sldLayoutMkLst>
          <pc:spChg chg="mod">
            <ac:chgData name="Kurian, Febin" userId="b8909568-2362-46fd-acec-3c1d43419ac8" providerId="ADAL" clId="{E4B6DCC5-65AC-4E3B-B046-C45E33622070}" dt="2025-06-28T12:10:45.760" v="114" actId="403"/>
            <ac:spMkLst>
              <pc:docMk/>
              <pc:sldMasterMk cId="0" sldId="2147483648"/>
              <pc:sldLayoutMk cId="0" sldId="2147483654"/>
              <ac:spMk id="2" creationId="{00000000-0000-0000-0000-000000000000}"/>
            </ac:spMkLst>
          </pc:spChg>
        </pc:sldLayoutChg>
      </pc:sldMasterChg>
      <pc:sldMasterChg chg="modSp">
        <pc:chgData name="Kurian, Febin" userId="b8909568-2362-46fd-acec-3c1d43419ac8" providerId="ADAL" clId="{E4B6DCC5-65AC-4E3B-B046-C45E33622070}" dt="2025-06-28T12:11:05.473" v="119" actId="404"/>
        <pc:sldMasterMkLst>
          <pc:docMk/>
          <pc:sldMasterMk cId="2513364201" sldId="2147483666"/>
        </pc:sldMasterMkLst>
        <pc:spChg chg="mod">
          <ac:chgData name="Kurian, Febin" userId="b8909568-2362-46fd-acec-3c1d43419ac8" providerId="ADAL" clId="{E4B6DCC5-65AC-4E3B-B046-C45E33622070}" dt="2025-06-28T12:10:58.514" v="116" actId="403"/>
          <ac:spMkLst>
            <pc:docMk/>
            <pc:sldMasterMk cId="2513364201" sldId="2147483666"/>
            <ac:spMk id="2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1:05.473" v="119" actId="404"/>
          <ac:spMkLst>
            <pc:docMk/>
            <pc:sldMasterMk cId="2513364201" sldId="2147483666"/>
            <ac:spMk id="3" creationId="{00000000-0000-0000-0000-000000000000}"/>
          </ac:spMkLst>
        </pc:spChg>
      </pc:sldMasterChg>
      <pc:sldMasterChg chg="modSp">
        <pc:chgData name="Kurian, Febin" userId="b8909568-2362-46fd-acec-3c1d43419ac8" providerId="ADAL" clId="{E4B6DCC5-65AC-4E3B-B046-C45E33622070}" dt="2025-06-28T12:11:30.584" v="124" actId="404"/>
        <pc:sldMasterMkLst>
          <pc:docMk/>
          <pc:sldMasterMk cId="369745683" sldId="2147483673"/>
        </pc:sldMasterMkLst>
        <pc:spChg chg="mod">
          <ac:chgData name="Kurian, Febin" userId="b8909568-2362-46fd-acec-3c1d43419ac8" providerId="ADAL" clId="{E4B6DCC5-65AC-4E3B-B046-C45E33622070}" dt="2025-06-28T12:11:25.177" v="121" actId="403"/>
          <ac:spMkLst>
            <pc:docMk/>
            <pc:sldMasterMk cId="369745683" sldId="2147483673"/>
            <ac:spMk id="2" creationId="{00000000-0000-0000-0000-000000000000}"/>
          </ac:spMkLst>
        </pc:spChg>
        <pc:spChg chg="mod">
          <ac:chgData name="Kurian, Febin" userId="b8909568-2362-46fd-acec-3c1d43419ac8" providerId="ADAL" clId="{E4B6DCC5-65AC-4E3B-B046-C45E33622070}" dt="2025-06-28T12:11:30.584" v="124" actId="404"/>
          <ac:spMkLst>
            <pc:docMk/>
            <pc:sldMasterMk cId="369745683" sldId="2147483673"/>
            <ac:spMk id="3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30/06/2025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30/06/2025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202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Overall goal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2303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965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9471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822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1" y="6356350"/>
            <a:ext cx="608072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3" y="476672"/>
            <a:ext cx="4048095" cy="189602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B83573D-854A-4C61-B3B7-2CBCB6AA2BDD}"/>
              </a:ext>
            </a:extLst>
          </p:cNvPr>
          <p:cNvSpPr/>
          <p:nvPr/>
        </p:nvSpPr>
        <p:spPr>
          <a:xfrm>
            <a:off x="0" y="6165304"/>
            <a:ext cx="1371600" cy="692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ln>
                <a:solidFill>
                  <a:schemeClr val="bg1"/>
                </a:solidFill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02435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593F3F2-3156-4CCA-9FFB-33FB735467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93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E33E18-C9A2-451C-9A6B-D39158041D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319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D813954-B0CB-4016-B535-BDE242BD93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364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816CAA-2881-4B1D-B534-7399FA0A5F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113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9B40DA-0308-42AE-8E50-C270153898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9" y="6165306"/>
            <a:ext cx="639919" cy="591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119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960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53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6.xml"/><Relationship Id="rId9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419872" y="6356350"/>
            <a:ext cx="5112128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C63BDF-09C0-4163-98AA-DF90B33AFE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619672" y="6251961"/>
            <a:ext cx="1298561" cy="5669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123728" y="6356350"/>
            <a:ext cx="640827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99" y="6252656"/>
            <a:ext cx="427501" cy="563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364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82ECA5-1535-4B50-BC38-7FADCF7EA7C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6164664"/>
            <a:ext cx="1434505" cy="6718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4277831-B09B-4D91-8BBA-DDE409E6AE9C}"/>
              </a:ext>
            </a:extLst>
          </p:cNvPr>
          <p:cNvPicPr>
            <a:picLocks/>
          </p:cNvPicPr>
          <p:nvPr userDrawn="1"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6212900"/>
            <a:ext cx="1403819" cy="64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4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4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7584" y="2294518"/>
            <a:ext cx="7848872" cy="1027953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Warm-Cold Correlations and Status of the MQXFA Low-b magnets for the HL-LHC</a:t>
            </a:r>
            <a:endParaRPr lang="en-GB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99592" y="3479381"/>
            <a:ext cx="6912768" cy="813716"/>
          </a:xfrm>
        </p:spPr>
        <p:txBody>
          <a:bodyPr>
            <a:norm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F. Kurian, G. Ambrosio, J. DiMarco, G. Sabbi</a:t>
            </a:r>
          </a:p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contributions from the whole MQXFA team</a:t>
            </a:r>
          </a:p>
        </p:txBody>
      </p:sp>
      <p:sp>
        <p:nvSpPr>
          <p:cNvPr id="8" name="Freeform 7"/>
          <p:cNvSpPr/>
          <p:nvPr/>
        </p:nvSpPr>
        <p:spPr>
          <a:xfrm>
            <a:off x="987630" y="537607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8008" y="214462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3648" y="214462"/>
            <a:ext cx="4057610" cy="16912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0C5E17-1CA9-EC0F-0429-D84A623CF0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385071"/>
            <a:ext cx="9144000" cy="250031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82302-506B-406C-9D65-23B7C6F9D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724" y="7358"/>
            <a:ext cx="7920000" cy="720000"/>
          </a:xfrm>
        </p:spPr>
        <p:txBody>
          <a:bodyPr/>
          <a:lstStyle/>
          <a:p>
            <a:r>
              <a:rPr lang="en-US" dirty="0"/>
              <a:t>Integrated Gradient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1B60EA-B6B0-4641-B432-B2EA0FE97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MT 29 - MQXFA status and warm-cold correlations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31ED89-E08C-42FD-9A74-560A3EF69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6EBDC8-CEE2-4F89-A60D-7FF6A355D710}"/>
              </a:ext>
            </a:extLst>
          </p:cNvPr>
          <p:cNvSpPr/>
          <p:nvPr/>
        </p:nvSpPr>
        <p:spPr>
          <a:xfrm>
            <a:off x="7030233" y="947986"/>
            <a:ext cx="18622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Mid range IG at 16.23 kA: 562.2 T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 consistent comparison, correction factors were applied to several magnets to account for measurements taken at different currents and changes in the measurement setup and coil design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1A47A7-3F73-41AC-AEAD-F645B8B52872}"/>
              </a:ext>
            </a:extLst>
          </p:cNvPr>
          <p:cNvSpPr txBox="1"/>
          <p:nvPr/>
        </p:nvSpPr>
        <p:spPr>
          <a:xfrm>
            <a:off x="7030233" y="3967920"/>
            <a:ext cx="198054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G. Sabbi,  A. Ben Yahia and F. Kurian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5EC62B6-A78E-4EAB-4761-3B8CAF6D093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657"/>
          <a:stretch>
            <a:fillRect/>
          </a:stretch>
        </p:blipFill>
        <p:spPr>
          <a:xfrm>
            <a:off x="133226" y="794886"/>
            <a:ext cx="6974284" cy="36699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ABB09F-C910-F22A-F1F9-C0787F2C03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078" t="2629" r="16930" b="91441"/>
          <a:stretch/>
        </p:blipFill>
        <p:spPr>
          <a:xfrm>
            <a:off x="1691680" y="659786"/>
            <a:ext cx="3528392" cy="2494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C52377C-9737-6ECA-2193-065F8E694D8D}"/>
              </a:ext>
            </a:extLst>
          </p:cNvPr>
          <p:cNvSpPr txBox="1"/>
          <p:nvPr/>
        </p:nvSpPr>
        <p:spPr>
          <a:xfrm>
            <a:off x="338446" y="4509120"/>
            <a:ext cx="8672328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Acceptance criteria states that IG of all magnets with identical cross section should be within a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T interval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(+/- 1.5 T interval is indicated by green dotted lines)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magnets with different cross-section (A03-A04) acceptable interval is 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Estimated IG increase due to 4 magnetic shims is 0.15% (~0.8 T)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Variations warm (LBNL) to cold (BNL), and cold vertical (BNL) to cold horizontal (FNAL) are within ~ 10 unit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6880E8-B84D-7BF4-B647-48341D67A5F7}"/>
              </a:ext>
            </a:extLst>
          </p:cNvPr>
          <p:cNvSpPr txBox="1"/>
          <p:nvPr/>
        </p:nvSpPr>
        <p:spPr>
          <a:xfrm>
            <a:off x="1331770" y="659786"/>
            <a:ext cx="553209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Integrated Gradient Variations in MQXFA magnets (vertical test)</a:t>
            </a:r>
          </a:p>
        </p:txBody>
      </p:sp>
    </p:spTree>
    <p:extLst>
      <p:ext uri="{BB962C8B-B14F-4D97-AF65-F5344CB8AC3E}">
        <p14:creationId xmlns:p14="http://schemas.microsoft.com/office/powerpoint/2010/main" val="1054887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BA34A8-FC0B-8317-5D03-048FFF9BE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Angle &amp; Alignment Warm-Cold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7559F-0E8F-9B69-D37A-C5FAEAB29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580" y="900001"/>
            <a:ext cx="8363272" cy="3105064"/>
          </a:xfrm>
        </p:spPr>
        <p:txBody>
          <a:bodyPr/>
          <a:lstStyle/>
          <a:p>
            <a:r>
              <a:rPr lang="en-US" dirty="0"/>
              <a:t>Very good agreement in field angle measurements at warm (LBNL) and cold powering (FNAL)</a:t>
            </a:r>
          </a:p>
          <a:p>
            <a:r>
              <a:rPr lang="en-US" dirty="0"/>
              <a:t>Same for other alignment measurements</a:t>
            </a:r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 allows disassembly and reassembly if spec not met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548107-1366-A292-FE56-79B4D3959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393A9-E390-F924-BBA3-4A8869C42B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EBE834-B82C-90C7-6D06-ABD9703481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902389"/>
            <a:ext cx="6012160" cy="360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481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1310"/>
            <a:ext cx="7920000" cy="720000"/>
          </a:xfrm>
        </p:spPr>
        <p:txBody>
          <a:bodyPr/>
          <a:lstStyle/>
          <a:p>
            <a:r>
              <a:rPr lang="en-US" sz="3200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320" y="900000"/>
            <a:ext cx="8280480" cy="5417660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Fabrication and test of the MQXFA bare-magnets for HL-LHC Inner Triplets is in the final stage</a:t>
            </a:r>
          </a:p>
          <a:p>
            <a:pPr>
              <a:lnSpc>
                <a:spcPct val="120000"/>
              </a:lnSpc>
            </a:pPr>
            <a:r>
              <a:rPr lang="en-US" dirty="0"/>
              <a:t>15 MQXFA magnets met requirements during vertical test</a:t>
            </a:r>
          </a:p>
          <a:p>
            <a:pPr>
              <a:lnSpc>
                <a:spcPct val="120000"/>
              </a:lnSpc>
            </a:pPr>
            <a:r>
              <a:rPr lang="en-US" dirty="0"/>
              <a:t>Field Quality is consistent with expectations</a:t>
            </a:r>
          </a:p>
          <a:p>
            <a:pPr>
              <a:lnSpc>
                <a:spcPct val="120000"/>
              </a:lnSpc>
            </a:pPr>
            <a:r>
              <a:rPr lang="en-US" dirty="0"/>
              <a:t>Integrated Gradient and Alignment requirements are met</a:t>
            </a:r>
          </a:p>
          <a:p>
            <a:pPr>
              <a:lnSpc>
                <a:spcPct val="120000"/>
              </a:lnSpc>
            </a:pPr>
            <a:r>
              <a:rPr lang="en-US" dirty="0"/>
              <a:t>Warm FQ and alignment measurements are in good agreement with cold measurements, and together with magnetic shims have been extremely useful to meet requirements and expectations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EC979A-8E46-A260-18F9-443F9A3ED0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8050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up Slides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20FA4-437F-718B-2B6F-C7218E29B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38496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D0AB9F-7215-0FD7-336C-F3DF65ECAC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4656" y="0"/>
            <a:ext cx="3815984" cy="1520888"/>
          </a:xfrm>
        </p:spPr>
        <p:txBody>
          <a:bodyPr/>
          <a:lstStyle/>
          <a:p>
            <a:r>
              <a:rPr lang="en-US" i="1" dirty="0"/>
              <a:t>“Endurance”</a:t>
            </a:r>
            <a:r>
              <a:rPr lang="en-US" dirty="0"/>
              <a:t> &amp; “</a:t>
            </a:r>
            <a:r>
              <a:rPr lang="en-US" i="1" dirty="0"/>
              <a:t>Resilience”</a:t>
            </a:r>
            <a:r>
              <a:rPr lang="en-US" dirty="0"/>
              <a:t> Demonstrations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F1DAF3-9658-E9E2-3DFF-A93C8D2A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8074" y="649800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D3791E-E92D-B3F6-83D8-1151777364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MT 29 - MQXFA status and warm-cold correlations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9D513CD-5203-548E-170B-A181909798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428224"/>
            <a:ext cx="5182518" cy="35430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5E4395-660E-4305-CE1E-B70404BD0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364088" cy="399951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7E159E-FDC4-39E6-6DDB-CE5F87005B34}"/>
              </a:ext>
            </a:extLst>
          </p:cNvPr>
          <p:cNvSpPr txBox="1"/>
          <p:nvPr/>
        </p:nvSpPr>
        <p:spPr>
          <a:xfrm>
            <a:off x="469032" y="4293096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magnets that met requirements demonstrated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very good memory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 margin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I_nom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@ 4.5 K   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31FBE3-7976-F01C-ACAB-2348D1069F4C}"/>
              </a:ext>
            </a:extLst>
          </p:cNvPr>
          <p:cNvSpPr txBox="1"/>
          <p:nvPr/>
        </p:nvSpPr>
        <p:spPr>
          <a:xfrm>
            <a:off x="5378569" y="2276872"/>
            <a:ext cx="2433791" cy="64633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+ 2 additional thermal cycles in CA02</a:t>
            </a:r>
          </a:p>
        </p:txBody>
      </p:sp>
    </p:spTree>
    <p:extLst>
      <p:ext uri="{BB962C8B-B14F-4D97-AF65-F5344CB8AC3E}">
        <p14:creationId xmlns:p14="http://schemas.microsoft.com/office/powerpoint/2010/main" val="346979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Low-</a:t>
            </a:r>
            <a:r>
              <a:rPr lang="en-GB" altLang="en-US" dirty="0">
                <a:sym typeface="Symbol" panose="05050102010706020507" pitchFamily="18" charset="2"/>
              </a:rPr>
              <a:t> quadrupole magnets</a:t>
            </a:r>
            <a:br>
              <a:rPr lang="en-GB" altLang="en-US" dirty="0">
                <a:sym typeface="Symbol" panose="05050102010706020507" pitchFamily="18" charset="2"/>
              </a:rPr>
            </a:br>
            <a:r>
              <a:rPr lang="en-GB" altLang="en-US" dirty="0">
                <a:sym typeface="Symbol" panose="05050102010706020507" pitchFamily="18" charset="2"/>
              </a:rPr>
              <a:t>f</a:t>
            </a:r>
            <a:r>
              <a:rPr lang="en-GB" altLang="en-US" dirty="0"/>
              <a:t>rom LHC to </a:t>
            </a:r>
            <a:r>
              <a:rPr lang="en-GB" altLang="en-US" dirty="0">
                <a:solidFill>
                  <a:srgbClr val="009900"/>
                </a:solidFill>
              </a:rPr>
              <a:t>HL-LHC </a:t>
            </a:r>
            <a:endParaRPr lang="en-GB" dirty="0">
              <a:solidFill>
                <a:srgbClr val="0099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91209"/>
            <a:ext cx="7920000" cy="1489719"/>
          </a:xfrm>
        </p:spPr>
        <p:txBody>
          <a:bodyPr>
            <a:normAutofit fontScale="850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GB" dirty="0"/>
              <a:t>Cold mass OD from 490/420 to </a:t>
            </a:r>
            <a:r>
              <a:rPr lang="en-GB" b="1" dirty="0">
                <a:solidFill>
                  <a:srgbClr val="FF0000"/>
                </a:solidFill>
              </a:rPr>
              <a:t>630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/>
              <a:t>More than double the aperture: from 70 to </a:t>
            </a:r>
            <a:r>
              <a:rPr lang="en-GB" b="1" dirty="0">
                <a:solidFill>
                  <a:srgbClr val="FF0000"/>
                </a:solidFill>
              </a:rPr>
              <a:t>150 mm</a:t>
            </a:r>
          </a:p>
          <a:p>
            <a:pPr>
              <a:buFont typeface="Arial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~4 times </a:t>
            </a:r>
            <a:r>
              <a:rPr lang="en-GB" dirty="0"/>
              <a:t>the </a:t>
            </a:r>
            <a:r>
              <a:rPr lang="en-GB" dirty="0" err="1"/>
              <a:t>e.m</a:t>
            </a:r>
            <a:r>
              <a:rPr lang="en-GB" dirty="0"/>
              <a:t>. forces in straight section</a:t>
            </a:r>
          </a:p>
          <a:p>
            <a:pPr>
              <a:buFont typeface="Arial" charset="0"/>
              <a:buChar char="•"/>
              <a:defRPr/>
            </a:pPr>
            <a:r>
              <a:rPr lang="en-GB" dirty="0">
                <a:solidFill>
                  <a:srgbClr val="FF0000"/>
                </a:solidFill>
              </a:rPr>
              <a:t>~6 times </a:t>
            </a:r>
            <a:r>
              <a:rPr lang="en-GB" dirty="0"/>
              <a:t>the </a:t>
            </a:r>
            <a:r>
              <a:rPr lang="en-GB" dirty="0" err="1"/>
              <a:t>e.m</a:t>
            </a:r>
            <a:r>
              <a:rPr lang="en-GB" dirty="0"/>
              <a:t>. forces in the ends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75" y="3657600"/>
            <a:ext cx="2232025" cy="222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822700"/>
            <a:ext cx="1908175" cy="189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01988" y="3365500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</a:rPr>
              <a:t>MQXB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8475" y="3221111"/>
            <a:ext cx="2538413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2"/>
                </a:solidFill>
                <a:latin typeface="+mn-lt"/>
              </a:rPr>
              <a:t>MQXA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13450" y="2899792"/>
            <a:ext cx="2536825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009900"/>
                </a:solidFill>
                <a:latin typeface="+mn-lt"/>
              </a:rPr>
              <a:t>MQXF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" t="1115" r="2296" b="1115"/>
          <a:stretch>
            <a:fillRect/>
          </a:stretch>
        </p:blipFill>
        <p:spPr bwMode="auto">
          <a:xfrm>
            <a:off x="5807075" y="3302000"/>
            <a:ext cx="2879725" cy="287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771800" y="5899150"/>
            <a:ext cx="3600400" cy="45720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 eaLnBrk="1" hangingPunct="1">
              <a:defRPr/>
            </a:pPr>
            <a:r>
              <a:rPr lang="en-GB" b="1" dirty="0">
                <a:solidFill>
                  <a:srgbClr val="5F5F5F"/>
                </a:solidFill>
                <a:latin typeface="+mn-lt"/>
              </a:rPr>
              <a:t>Same scale for all 3 plots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2873236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State of the art quadrupoles at the time of LHC construction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8752586-0920-46DA-9D38-89628165D5C9}"/>
              </a:ext>
            </a:extLst>
          </p:cNvPr>
          <p:cNvCxnSpPr>
            <a:cxnSpLocks/>
          </p:cNvCxnSpPr>
          <p:nvPr/>
        </p:nvCxnSpPr>
        <p:spPr>
          <a:xfrm flipH="1">
            <a:off x="2195736" y="977900"/>
            <a:ext cx="1800200" cy="2451100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C9233DF-6ED4-4707-8246-D6569088D525}"/>
              </a:ext>
            </a:extLst>
          </p:cNvPr>
          <p:cNvCxnSpPr>
            <a:cxnSpLocks/>
          </p:cNvCxnSpPr>
          <p:nvPr/>
        </p:nvCxnSpPr>
        <p:spPr>
          <a:xfrm>
            <a:off x="4062610" y="1022932"/>
            <a:ext cx="0" cy="2520368"/>
          </a:xfrm>
          <a:prstGeom prst="straightConnector1">
            <a:avLst/>
          </a:prstGeom>
          <a:ln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3592578-B88A-45F0-ADE3-B84F9359CDE5}"/>
              </a:ext>
            </a:extLst>
          </p:cNvPr>
          <p:cNvCxnSpPr>
            <a:cxnSpLocks/>
          </p:cNvCxnSpPr>
          <p:nvPr/>
        </p:nvCxnSpPr>
        <p:spPr>
          <a:xfrm>
            <a:off x="5508104" y="943266"/>
            <a:ext cx="1368152" cy="2299302"/>
          </a:xfrm>
          <a:prstGeom prst="straightConnector1">
            <a:avLst/>
          </a:prstGeom>
          <a:ln>
            <a:solidFill>
              <a:srgbClr val="00990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CCAF6D50-3279-46C5-2B23-8056D27B8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49674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BC6F3127-B4F5-0E4D-9325-A70A732DF32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200" y="553775"/>
            <a:ext cx="5653581" cy="39984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DC612A-2220-044A-B7F9-ABE6B4EE3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7B49D0B-6471-EE44-AA72-AA818AA5C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/>
              <a:t>US Contribution to HL-LHC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2834F8-BFE8-9041-B05E-02A1812F251A}"/>
              </a:ext>
            </a:extLst>
          </p:cNvPr>
          <p:cNvSpPr txBox="1"/>
          <p:nvPr/>
        </p:nvSpPr>
        <p:spPr>
          <a:xfrm>
            <a:off x="4251699" y="4071587"/>
            <a:ext cx="21804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i="1" dirty="0"/>
              <a:t>From HL-LHC Project Leader</a:t>
            </a:r>
          </a:p>
          <a:p>
            <a:r>
              <a:rPr lang="en-US" sz="1200" i="1" dirty="0"/>
              <a:t>O. </a:t>
            </a:r>
            <a:r>
              <a:rPr lang="en-US" sz="1200" i="1" dirty="0" err="1"/>
              <a:t>Bruning</a:t>
            </a:r>
            <a:r>
              <a:rPr lang="en-US" sz="1200" i="1" dirty="0"/>
              <a:t> - CERN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526876-4C43-6C4B-A527-45B358175D6D}"/>
              </a:ext>
            </a:extLst>
          </p:cNvPr>
          <p:cNvGrpSpPr/>
          <p:nvPr/>
        </p:nvGrpSpPr>
        <p:grpSpPr>
          <a:xfrm>
            <a:off x="2627784" y="640622"/>
            <a:ext cx="2913350" cy="2284322"/>
            <a:chOff x="3675992" y="764703"/>
            <a:chExt cx="3155496" cy="253802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2C4AB55-338D-5B4F-8590-F61699C06807}"/>
                </a:ext>
              </a:extLst>
            </p:cNvPr>
            <p:cNvGrpSpPr/>
            <p:nvPr/>
          </p:nvGrpSpPr>
          <p:grpSpPr>
            <a:xfrm>
              <a:off x="3675992" y="764704"/>
              <a:ext cx="1112032" cy="2538021"/>
              <a:chOff x="3675992" y="1196752"/>
              <a:chExt cx="1112032" cy="2538021"/>
            </a:xfrm>
          </p:grpSpPr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C4B7F355-F8F0-EB43-A948-1F551196113B}"/>
                  </a:ext>
                </a:extLst>
              </p:cNvPr>
              <p:cNvSpPr/>
              <p:nvPr/>
            </p:nvSpPr>
            <p:spPr>
              <a:xfrm>
                <a:off x="3675992" y="2510637"/>
                <a:ext cx="1112032" cy="1224136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CA893BCB-ECA9-4A45-B407-E96A8530BD9D}"/>
                  </a:ext>
                </a:extLst>
              </p:cNvPr>
              <p:cNvSpPr/>
              <p:nvPr/>
            </p:nvSpPr>
            <p:spPr>
              <a:xfrm>
                <a:off x="3675992" y="1196752"/>
                <a:ext cx="1112031" cy="1224136"/>
              </a:xfrm>
              <a:prstGeom prst="round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1E8CFE8-30DA-6A4B-847E-22FE1E6A7BC6}"/>
                </a:ext>
              </a:extLst>
            </p:cNvPr>
            <p:cNvSpPr txBox="1"/>
            <p:nvPr/>
          </p:nvSpPr>
          <p:spPr>
            <a:xfrm>
              <a:off x="5131786" y="764703"/>
              <a:ext cx="1699702" cy="41035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i="1"/>
                <a:t>HL-LHC AUP</a:t>
              </a:r>
            </a:p>
          </p:txBody>
        </p:sp>
      </p:grp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D0DBFCE-C4F4-6345-A570-B69DFA8595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174" y="4672233"/>
            <a:ext cx="8516626" cy="1550693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sz="2100" dirty="0"/>
              <a:t>HL-LHC: from 300 fb</a:t>
            </a:r>
            <a:r>
              <a:rPr lang="en-US" sz="2100" baseline="30000" dirty="0"/>
              <a:t>-1</a:t>
            </a:r>
            <a:r>
              <a:rPr lang="en-US" sz="2100" dirty="0"/>
              <a:t> to </a:t>
            </a:r>
            <a:r>
              <a:rPr lang="en-US" sz="2100" b="1" dirty="0"/>
              <a:t>3000/4000 fb</a:t>
            </a:r>
            <a:r>
              <a:rPr lang="en-US" sz="2100" b="1" baseline="30000" dirty="0"/>
              <a:t>-1</a:t>
            </a:r>
          </a:p>
          <a:p>
            <a:r>
              <a:rPr lang="en-US" sz="2100" b="1" dirty="0"/>
              <a:t>LARP</a:t>
            </a:r>
            <a:r>
              <a:rPr lang="en-US" sz="2100" dirty="0"/>
              <a:t> (DOE supported R&amp;D Program) established the necessary technology for the HL-LHC Focusing Magnets and Crab Cavities</a:t>
            </a:r>
          </a:p>
          <a:p>
            <a:r>
              <a:rPr lang="en-US" sz="2100" dirty="0"/>
              <a:t>DOE baselined </a:t>
            </a:r>
            <a:r>
              <a:rPr lang="en-US" sz="2100" b="1" dirty="0"/>
              <a:t>HL-LHC Accelerator Upgrade Project (AUP)</a:t>
            </a:r>
            <a:r>
              <a:rPr lang="en-US" sz="2100" dirty="0"/>
              <a:t>, coordinating efforts from US Labs (FNAL, BNL, LBNL with contributions from SLAC, JLAB, ODU &amp; FSU)</a:t>
            </a:r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92E9662-5240-6842-9C42-A438A103EF15}"/>
              </a:ext>
            </a:extLst>
          </p:cNvPr>
          <p:cNvGrpSpPr/>
          <p:nvPr/>
        </p:nvGrpSpPr>
        <p:grpSpPr>
          <a:xfrm>
            <a:off x="5930292" y="2430080"/>
            <a:ext cx="2949619" cy="2079040"/>
            <a:chOff x="6086877" y="732415"/>
            <a:chExt cx="2949619" cy="2079040"/>
          </a:xfrm>
        </p:grpSpPr>
        <p:pic>
          <p:nvPicPr>
            <p:cNvPr id="20" name="Picture 2">
              <a:extLst>
                <a:ext uri="{FF2B5EF4-FFF2-40B4-BE49-F238E27FC236}">
                  <a16:creationId xmlns:a16="http://schemas.microsoft.com/office/drawing/2014/main" id="{CB28FD96-B8EE-3846-B7A6-49EC5CB1EF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1113" y="737599"/>
              <a:ext cx="1610583" cy="955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3">
              <a:extLst>
                <a:ext uri="{FF2B5EF4-FFF2-40B4-BE49-F238E27FC236}">
                  <a16:creationId xmlns:a16="http://schemas.microsoft.com/office/drawing/2014/main" id="{703CECBC-7AB6-AF4B-9183-DBC5DD58EE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44334" y="1763957"/>
              <a:ext cx="1792162" cy="10474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Left Brace 2">
              <a:extLst>
                <a:ext uri="{FF2B5EF4-FFF2-40B4-BE49-F238E27FC236}">
                  <a16:creationId xmlns:a16="http://schemas.microsoft.com/office/drawing/2014/main" id="{3779F007-2061-EE4A-9673-229F6E2FA0F1}"/>
                </a:ext>
              </a:extLst>
            </p:cNvPr>
            <p:cNvSpPr/>
            <p:nvPr/>
          </p:nvSpPr>
          <p:spPr>
            <a:xfrm>
              <a:off x="6948264" y="732415"/>
              <a:ext cx="360040" cy="2079040"/>
            </a:xfrm>
            <a:prstGeom prst="lef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12C4425-2772-214F-8BC5-27447F985285}"/>
                </a:ext>
              </a:extLst>
            </p:cNvPr>
            <p:cNvSpPr txBox="1"/>
            <p:nvPr/>
          </p:nvSpPr>
          <p:spPr>
            <a:xfrm>
              <a:off x="6086877" y="1447400"/>
              <a:ext cx="100540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Crab</a:t>
              </a:r>
            </a:p>
            <a:p>
              <a:r>
                <a:rPr lang="en-US" dirty="0"/>
                <a:t>Cavities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4773EB9-2940-8346-AFB6-9C6E009175C3}"/>
              </a:ext>
            </a:extLst>
          </p:cNvPr>
          <p:cNvGrpSpPr/>
          <p:nvPr/>
        </p:nvGrpSpPr>
        <p:grpSpPr>
          <a:xfrm>
            <a:off x="5930292" y="966403"/>
            <a:ext cx="2936508" cy="1171522"/>
            <a:chOff x="6012160" y="3337598"/>
            <a:chExt cx="2936508" cy="1171522"/>
          </a:xfrm>
        </p:grpSpPr>
        <p:pic>
          <p:nvPicPr>
            <p:cNvPr id="15" name="Picture 2">
              <a:extLst>
                <a:ext uri="{FF2B5EF4-FFF2-40B4-BE49-F238E27FC236}">
                  <a16:creationId xmlns:a16="http://schemas.microsoft.com/office/drawing/2014/main" id="{5483C66C-6423-6E4A-8852-5B8DD4EEA1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5296" y="3337598"/>
              <a:ext cx="1851503" cy="5830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04352753-9223-6F48-8675-B39D42E26FE8}"/>
                </a:ext>
              </a:extLst>
            </p:cNvPr>
            <p:cNvSpPr/>
            <p:nvPr/>
          </p:nvSpPr>
          <p:spPr>
            <a:xfrm>
              <a:off x="7709591" y="3635732"/>
              <a:ext cx="809067" cy="369332"/>
            </a:xfrm>
            <a:prstGeom prst="ellipse">
              <a:avLst/>
            </a:prstGeom>
            <a:noFill/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310F8A5-0EBB-3245-84B7-18366B156C33}"/>
                </a:ext>
              </a:extLst>
            </p:cNvPr>
            <p:cNvSpPr txBox="1"/>
            <p:nvPr/>
          </p:nvSpPr>
          <p:spPr>
            <a:xfrm>
              <a:off x="7584496" y="4139788"/>
              <a:ext cx="1364172" cy="36933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r>
                <a:rPr lang="fr-CH" b="1" dirty="0" err="1"/>
                <a:t>Beam</a:t>
              </a:r>
              <a:r>
                <a:rPr lang="fr-CH" b="1" dirty="0"/>
                <a:t> size</a:t>
              </a:r>
              <a:endParaRPr lang="en-GB" b="1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9E9F9FB-FFCE-D24E-8E6F-3DE34A576EAB}"/>
                </a:ext>
              </a:extLst>
            </p:cNvPr>
            <p:cNvSpPr txBox="1"/>
            <p:nvPr/>
          </p:nvSpPr>
          <p:spPr>
            <a:xfrm>
              <a:off x="6012160" y="3406287"/>
              <a:ext cx="106952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Quad</a:t>
              </a:r>
            </a:p>
            <a:p>
              <a:r>
                <a:rPr lang="en-US" dirty="0"/>
                <a:t>Magnets</a:t>
              </a:r>
            </a:p>
          </p:txBody>
        </p:sp>
      </p:grp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55297D52-1D62-6C40-B8CC-8E3B8BF62A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97DE605-3859-49B5-9D38-446979C3A203}"/>
              </a:ext>
            </a:extLst>
          </p:cNvPr>
          <p:cNvSpPr txBox="1"/>
          <p:nvPr/>
        </p:nvSpPr>
        <p:spPr>
          <a:xfrm>
            <a:off x="6598258" y="6165304"/>
            <a:ext cx="207819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i="1" dirty="0"/>
              <a:t>Slide by G. Apollinari</a:t>
            </a:r>
          </a:p>
        </p:txBody>
      </p:sp>
    </p:spTree>
    <p:extLst>
      <p:ext uri="{BB962C8B-B14F-4D97-AF65-F5344CB8AC3E}">
        <p14:creationId xmlns:p14="http://schemas.microsoft.com/office/powerpoint/2010/main" val="1211866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FD1F4-1A76-4A94-B9C3-B11BFF9BF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720000"/>
          </a:xfrm>
        </p:spPr>
        <p:txBody>
          <a:bodyPr/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241A9A-7A48-4C7D-A0E1-A6CCA323AD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119534"/>
            <a:ext cx="8424936" cy="5117778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US HL-LHC Accelerator Upgrade Project (AUP)</a:t>
            </a:r>
          </a:p>
          <a:p>
            <a:pPr lvl="1"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BNL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K. Amm, M. Anerella, A. Ben Yahia, A. Ghosh, H. Hocker, P. Joshi, F. Kurian, J. Muratore, J. Schmalzle, P. Wanderer, W. McKean </a:t>
            </a:r>
            <a:endParaRPr lang="en-GB" altLang="en-US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FNAL: 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G. Ambrosio, G. Apollinari, M. Baldini, J. Blowers, R. Bossert, R. Carcagno, G. Chlachidze, J. DiMarco, S. Feher, S. Krave, V. Lombardo,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Narug, 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A. Nobrega, V. Marinozzi, C. Orozco, T. Page, S. Stoynev, T. Strauss, M. Turenne, D. Turrioni, A. Vouris, M. Yu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LBNL: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Cheng, J. A. Doyle, P. Ferracin, L. Garcia Fajardo, M. Marchevsky, M. Naus, I. Pong, S. Prestemon, K. Ray, G. Sabbi, M. Solis, 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G. Vallone,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X. Wang</a:t>
            </a:r>
          </a:p>
          <a:p>
            <a:pPr lvl="1">
              <a:defRPr/>
            </a:pPr>
            <a:r>
              <a:rPr lang="en-GB" alt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NHMFL: </a:t>
            </a:r>
            <a:r>
              <a:rPr lang="en-US" altLang="en-US" sz="21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L. Cooley, J. Levitan, J. Lu, R. Walsh</a:t>
            </a:r>
            <a:endParaRPr lang="en-GB" altLang="en-US" i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pPr>
              <a:defRPr/>
            </a:pPr>
            <a:r>
              <a:rPr lang="en-GB" alt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CERN: HL-LHC Project</a:t>
            </a:r>
          </a:p>
          <a:p>
            <a:pPr lvl="1">
              <a:defRPr/>
            </a:pP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G. Arnau Izquierdo, A. Ballarino, M.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Bajko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C. Barth, N. Bourcey, B. Bulat, M.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Cruovizier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A. Devred, H. Felice, S. Ferradas Troitino, L.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Fiscarelli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J. Fleiter, M. Guinchard, O.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Housiaux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S. Izquierdo Bermudez, N. Lusa, F. Mangiarotti, A. Milanese, A. Moros, P. Moyret, C.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Petrone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J.C. Perez, H.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Prin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R. Principe, P. M. Quassolo,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Ravaioli, 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Sahner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S. Sgobba,</a:t>
            </a:r>
            <a:r>
              <a:rPr lang="pt-BR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P. Tavares Coutinho Borges De Sousa,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 E.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Todesco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, J. Ferradas Troitino, </a:t>
            </a:r>
            <a:r>
              <a:rPr lang="en-US" sz="2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Van Weelderen, </a:t>
            </a:r>
            <a:r>
              <a:rPr lang="en-GB" altLang="en-US" sz="2100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G. </a:t>
            </a:r>
            <a:r>
              <a:rPr lang="en-GB" altLang="en-US" sz="2100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Willering</a:t>
            </a:r>
            <a:endParaRPr lang="en-GB" altLang="en-US" sz="2100" i="1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9883D-174A-4A20-A241-7A93B1660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A67E78-1842-404F-8042-D10626D479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MT 29 - MQXFA status and warm-cold correlations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42314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995264" cy="788627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MQXFA: US Low-b Quadrupoles for HL-LHC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9" y="5063732"/>
            <a:ext cx="8591791" cy="124906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b="1" dirty="0">
                <a:solidFill>
                  <a:srgbClr val="5F5F5F"/>
                </a:solidFill>
              </a:rPr>
              <a:t>20 Magnets</a:t>
            </a:r>
            <a:endParaRPr lang="en-GB" dirty="0">
              <a:solidFill>
                <a:srgbClr val="5F5F5F"/>
              </a:solidFill>
            </a:endParaRP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16 magnets for 8 Q1/Q3 to be installed in LHC tunnel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dirty="0">
                <a:solidFill>
                  <a:srgbClr val="5F5F5F"/>
                </a:solidFill>
              </a:rPr>
              <a:t>4 magnets for 2 Q1/Q3 commissioning spares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07840" y="6453336"/>
            <a:ext cx="360000" cy="360000"/>
          </a:xfrm>
        </p:spPr>
        <p:txBody>
          <a:bodyPr/>
          <a:lstStyle/>
          <a:p>
            <a:pPr>
              <a:defRPr/>
            </a:pPr>
            <a:fld id="{83B49E4E-039F-472C-94D3-961E32C09AC1}" type="slidenum">
              <a:rPr lang="en-US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pPr>
                <a:defRPr/>
              </a:pPr>
              <a:t>3</a:t>
            </a:fld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5" name="Rectangle: Rounded Corners 14"/>
          <p:cNvSpPr/>
          <p:nvPr/>
        </p:nvSpPr>
        <p:spPr>
          <a:xfrm>
            <a:off x="1320594" y="2724251"/>
            <a:ext cx="856964" cy="467043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168030" y="2692510"/>
            <a:ext cx="11754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</a:t>
            </a:r>
          </a:p>
          <a:p>
            <a:pPr algn="ct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(MQXFA)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34B0CF56-3E1A-4001-AA01-FF3A2466B490}"/>
              </a:ext>
            </a:extLst>
          </p:cNvPr>
          <p:cNvSpPr/>
          <p:nvPr/>
        </p:nvSpPr>
        <p:spPr>
          <a:xfrm>
            <a:off x="3605414" y="4170462"/>
            <a:ext cx="398713" cy="396137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/>
          <p:cNvSpPr/>
          <p:nvPr/>
        </p:nvSpPr>
        <p:spPr>
          <a:xfrm>
            <a:off x="5373447" y="2622509"/>
            <a:ext cx="898935" cy="553852"/>
          </a:xfrm>
          <a:prstGeom prst="round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235187" y="2639045"/>
            <a:ext cx="11754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Cold Mass</a:t>
            </a:r>
          </a:p>
          <a:p>
            <a:pPr algn="ctr"/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(LMQXFA)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94AED39-6766-4D6A-BA7F-00061579F688}"/>
              </a:ext>
            </a:extLst>
          </p:cNvPr>
          <p:cNvSpPr/>
          <p:nvPr/>
        </p:nvSpPr>
        <p:spPr>
          <a:xfrm>
            <a:off x="0" y="2636911"/>
            <a:ext cx="3546465" cy="2426821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4BBA4A-2448-4B27-B22F-522F862AD79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5" t="4820" r="1525" b="15930"/>
          <a:stretch/>
        </p:blipFill>
        <p:spPr>
          <a:xfrm>
            <a:off x="84377" y="3240552"/>
            <a:ext cx="3117310" cy="7958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EEC9D4-8E1E-45AA-A83F-1EA5C4426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040749"/>
            <a:ext cx="3061989" cy="7866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E2C346-6FDD-5D93-F749-4A7F135C51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705" b="7995"/>
          <a:stretch/>
        </p:blipFill>
        <p:spPr>
          <a:xfrm>
            <a:off x="498320" y="820065"/>
            <a:ext cx="8604448" cy="17017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3D38F71-F5A6-6F3A-B678-E7C619B7AD96}"/>
              </a:ext>
            </a:extLst>
          </p:cNvPr>
          <p:cNvSpPr txBox="1"/>
          <p:nvPr/>
        </p:nvSpPr>
        <p:spPr>
          <a:xfrm>
            <a:off x="3381165" y="1780022"/>
            <a:ext cx="6147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C6BECE-B54E-64BC-C317-50D151035F1A}"/>
              </a:ext>
            </a:extLst>
          </p:cNvPr>
          <p:cNvSpPr txBox="1"/>
          <p:nvPr/>
        </p:nvSpPr>
        <p:spPr>
          <a:xfrm>
            <a:off x="7891601" y="2145098"/>
            <a:ext cx="526106" cy="400110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Q1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618C639E-BE74-7866-6060-6C12F4C8FE91}"/>
              </a:ext>
            </a:extLst>
          </p:cNvPr>
          <p:cNvSpPr/>
          <p:nvPr/>
        </p:nvSpPr>
        <p:spPr>
          <a:xfrm rot="12672875">
            <a:off x="7097788" y="1907725"/>
            <a:ext cx="265042" cy="139546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874F0FE9-2764-D673-53D9-B14BEEB33D56}"/>
              </a:ext>
            </a:extLst>
          </p:cNvPr>
          <p:cNvSpPr/>
          <p:nvPr/>
        </p:nvSpPr>
        <p:spPr>
          <a:xfrm rot="8859703">
            <a:off x="4186299" y="1530038"/>
            <a:ext cx="250585" cy="1731049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C936138A-B99D-E1F9-55CA-CA922D03E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D47A89-AE47-2CC0-26AC-791081A3B1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9738" y="3270955"/>
            <a:ext cx="5094532" cy="211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8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5616184" cy="720000"/>
          </a:xfrm>
        </p:spPr>
        <p:txBody>
          <a:bodyPr/>
          <a:lstStyle/>
          <a:p>
            <a:r>
              <a:rPr lang="en-US" dirty="0"/>
              <a:t>MQXFA/B Design</a:t>
            </a:r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3867121"/>
              </p:ext>
            </p:extLst>
          </p:nvPr>
        </p:nvGraphicFramePr>
        <p:xfrm>
          <a:off x="19050" y="1219200"/>
          <a:ext cx="5562599" cy="4443173"/>
        </p:xfrm>
        <a:graphic>
          <a:graphicData uri="http://schemas.openxmlformats.org/drawingml/2006/table">
            <a:tbl>
              <a:tblPr firstCol="1" bandRow="1">
                <a:solidFill>
                  <a:schemeClr val="accent1">
                    <a:lumMod val="20000"/>
                    <a:lumOff val="80000"/>
                  </a:schemeClr>
                </a:solidFill>
              </a:tblPr>
              <a:tblGrid>
                <a:gridCol w="3231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8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3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83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cap="sm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800" cap="small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MQXFA/B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aperture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length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4.2/7.15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of layers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N. of turns Inner-Outer layer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Operation temperature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gradient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T/m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132.2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Nominal current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16.23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Peak field at nom. current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11.3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Stored energy at nom. </a:t>
                      </a:r>
                      <a:r>
                        <a:rPr lang="en-US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curr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MJ/m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Diff. inductance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mH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/m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8.26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EF3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 diameter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0.85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number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20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Cable</a:t>
                      </a:r>
                      <a:r>
                        <a:rPr lang="en-US" sz="1600" baseline="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width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18.15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Cable mid thickness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mm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1.525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60000"/>
                        <a:lumOff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Keystone angle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B720C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0.4</a:t>
                      </a:r>
                    </a:p>
                  </a:txBody>
                  <a:tcPr marL="68580" marR="68580" marT="0" marB="0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4040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13" b="5868"/>
          <a:stretch/>
        </p:blipFill>
        <p:spPr>
          <a:xfrm>
            <a:off x="5580112" y="4413279"/>
            <a:ext cx="3581400" cy="24447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146" y="5715012"/>
            <a:ext cx="56949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P. Ferracin et al., “</a:t>
            </a:r>
            <a:r>
              <a:rPr lang="x-non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MQXF, the Nb</a:t>
            </a:r>
            <a:r>
              <a:rPr lang="x-none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x-none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Low-β Quadrupole for the HiLumi LHC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IEEE Trans App. </a:t>
            </a:r>
            <a:r>
              <a:rPr lang="en-US" sz="1200" dirty="0" err="1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Supercond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Vol. 26, no. 4, 4000207</a:t>
            </a:r>
          </a:p>
        </p:txBody>
      </p:sp>
      <p:pic>
        <p:nvPicPr>
          <p:cNvPr id="16" name="Picture 15" descr="C:\Documents and Settings\bbordini\Local Settings\Temporary Internet Files\Content.Word\00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51" r="13051"/>
          <a:stretch>
            <a:fillRect/>
          </a:stretch>
        </p:blipFill>
        <p:spPr bwMode="auto">
          <a:xfrm>
            <a:off x="5614009" y="3624262"/>
            <a:ext cx="1262247" cy="128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86166" y="3933906"/>
            <a:ext cx="18197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Nb</a:t>
            </a:r>
            <a:r>
              <a:rPr lang="en-US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 Conductor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RRP 108/127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D78BC6-2180-472B-9EC1-4648E0CB02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401" t="1147" r="13208" b="2441"/>
          <a:stretch/>
        </p:blipFill>
        <p:spPr>
          <a:xfrm>
            <a:off x="5592600" y="2160"/>
            <a:ext cx="3551400" cy="354732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040B8C5-1861-42C9-AABB-69B5F202C67D}"/>
              </a:ext>
            </a:extLst>
          </p:cNvPr>
          <p:cNvSpPr/>
          <p:nvPr/>
        </p:nvSpPr>
        <p:spPr>
          <a:xfrm>
            <a:off x="1403648" y="6661047"/>
            <a:ext cx="648072" cy="1962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0" y="6192296"/>
            <a:ext cx="5698105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G. Ambrosio et al., “First Test Results of the 150 mm Aperture IR Quadrupole Models for the High Luminosity LHC” NAPAC16, FERMILAB-CONF-16-440-TD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66DC0-6698-4D1C-907E-0CF6CD3492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9350" y="6518451"/>
            <a:ext cx="5698106" cy="360000"/>
          </a:xfrm>
        </p:spPr>
        <p:txBody>
          <a:bodyPr/>
          <a:lstStyle/>
          <a:p>
            <a:r>
              <a:rPr lang="en-US" dirty="0"/>
              <a:t>MT 29 - MQXFA status and warm-cold correlations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ABFC0B5-428F-EFE4-1318-C80E6BADD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808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9CCC1-E2AF-D1A9-7697-A57D604AB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/>
              <a:t>MQXFA Status Summary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4C4BB-0408-579F-4B17-B6353F7F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MT 29 - MQXFA status and warm-cold correlations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EB3E06-E0A5-6849-7BA2-B2E39FC52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9DDBF2F-65AD-B0B9-1B4D-D490FB648F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206" y="3992039"/>
            <a:ext cx="8604810" cy="3684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è"/>
            </a:pPr>
            <a:r>
              <a:rPr lang="en-US" sz="1800" dirty="0"/>
              <a:t>Main task is magnet assembly. (Supported by 4 reviews / meetings per magnet)</a:t>
            </a:r>
          </a:p>
          <a:p>
            <a:endParaRPr lang="en-US" sz="2000" dirty="0"/>
          </a:p>
        </p:txBody>
      </p:sp>
      <p:graphicFrame>
        <p:nvGraphicFramePr>
          <p:cNvPr id="6" name="Table 56">
            <a:extLst>
              <a:ext uri="{FF2B5EF4-FFF2-40B4-BE49-F238E27FC236}">
                <a16:creationId xmlns:a16="http://schemas.microsoft.com/office/drawing/2014/main" id="{FD978E18-40ED-B175-5767-65AF239DC4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5609459"/>
              </p:ext>
            </p:extLst>
          </p:nvPr>
        </p:nvGraphicFramePr>
        <p:xfrm>
          <a:off x="179513" y="620688"/>
          <a:ext cx="8784977" cy="32487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39">
                  <a:extLst>
                    <a:ext uri="{9D8B030D-6E8A-4147-A177-3AD203B41FA5}">
                      <a16:colId xmlns:a16="http://schemas.microsoft.com/office/drawing/2014/main" val="343732756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3786973923"/>
                    </a:ext>
                  </a:extLst>
                </a:gridCol>
                <a:gridCol w="2304258">
                  <a:extLst>
                    <a:ext uri="{9D8B030D-6E8A-4147-A177-3AD203B41FA5}">
                      <a16:colId xmlns:a16="http://schemas.microsoft.com/office/drawing/2014/main" val="699946995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Control Account</a:t>
                      </a: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Component status </a:t>
                      </a:r>
                      <a:r>
                        <a:rPr lang="en-US" sz="1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wrt</a:t>
                      </a:r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Baseline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984851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Strand procurement &amp; QC (FNAL, FSU)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&gt;98%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Procuring spare cond.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495234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Cable fabrication &amp; insulation (LBNL)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951220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part procurement (FNAL)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&gt;98%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sets in procurement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408367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fabrication (FNAL)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Last 3 coils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5602271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Coil fabrication (BNL)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899937"/>
                  </a:ext>
                </a:extLst>
              </a:tr>
              <a:tr h="37266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 part procurement (LBNL)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2030737"/>
                  </a:ext>
                </a:extLst>
              </a:tr>
              <a:tr h="372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 assembly (LBNL)</a:t>
                      </a: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81% complete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2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magnets complete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508479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FEA4AA19-44A8-3B2B-26E2-62EB3838D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680" y="4482511"/>
            <a:ext cx="5040120" cy="18678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C6247F5-5074-FE4F-AFF1-33BF4B1FDD9D}"/>
              </a:ext>
            </a:extLst>
          </p:cNvPr>
          <p:cNvSpPr txBox="1"/>
          <p:nvPr/>
        </p:nvSpPr>
        <p:spPr>
          <a:xfrm>
            <a:off x="3434825" y="6494638"/>
            <a:ext cx="4433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MQXFA at BNL after shipment from LBNL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067FAB1-70DB-72EA-362D-A2379AA82377}"/>
              </a:ext>
            </a:extLst>
          </p:cNvPr>
          <p:cNvSpPr/>
          <p:nvPr/>
        </p:nvSpPr>
        <p:spPr>
          <a:xfrm>
            <a:off x="215662" y="3500928"/>
            <a:ext cx="6228546" cy="368460"/>
          </a:xfrm>
          <a:prstGeom prst="round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1EEB871-7B49-F91D-AE4A-C7919C9520D3}"/>
              </a:ext>
            </a:extLst>
          </p:cNvPr>
          <p:cNvSpPr txBox="1"/>
          <p:nvPr/>
        </p:nvSpPr>
        <p:spPr>
          <a:xfrm>
            <a:off x="125724" y="4429643"/>
            <a:ext cx="3603267" cy="181588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More details in 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Sat-Mo-Po.06-08: Strain measurements on the coils of the MQXFA magnets during the vertical test in liquid helium” </a:t>
            </a:r>
          </a:p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“Sat-Mo-Po.06-03: Evaluation of the room temperature field quality measurements of HL-LHC MQXFA magnet assemblies </a:t>
            </a:r>
          </a:p>
        </p:txBody>
      </p:sp>
    </p:spTree>
    <p:extLst>
      <p:ext uri="{BB962C8B-B14F-4D97-AF65-F5344CB8AC3E}">
        <p14:creationId xmlns:p14="http://schemas.microsoft.com/office/powerpoint/2010/main" val="24192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D72D6-AC57-4A73-AD74-92050B19A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44" y="12796"/>
            <a:ext cx="7920000" cy="720000"/>
          </a:xfrm>
        </p:spPr>
        <p:txBody>
          <a:bodyPr/>
          <a:lstStyle/>
          <a:p>
            <a:r>
              <a:rPr lang="en-US" dirty="0"/>
              <a:t>Magnet Tests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A178F5A-D4CA-4C1F-9D50-40D9A46560D6}"/>
              </a:ext>
            </a:extLst>
          </p:cNvPr>
          <p:cNvSpPr txBox="1">
            <a:spLocks/>
          </p:cNvSpPr>
          <p:nvPr/>
        </p:nvSpPr>
        <p:spPr>
          <a:xfrm>
            <a:off x="513639" y="635573"/>
            <a:ext cx="7874785" cy="22893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 magnets met requirements during vertical test @ BNL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magnets (MQXFA07/08/13/17) needed a coil change to meet requirements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magnet (MQXFA16) is waiting for a coil change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MQXFA05 passed an Endurance Test 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MQXFA11 demonstrated resilience (after highway crash)</a:t>
            </a:r>
          </a:p>
          <a:p>
            <a:pPr marL="0" indent="0">
              <a:buNone/>
            </a:pP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EBC621-2201-4C7A-8872-9E6C41482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58449" y="6491041"/>
            <a:ext cx="360000" cy="360000"/>
          </a:xfrm>
          <a:ln>
            <a:noFill/>
          </a:ln>
        </p:spPr>
        <p:txBody>
          <a:bodyPr/>
          <a:lstStyle/>
          <a:p>
            <a:fld id="{BFDCA1C4-9514-7B4F-976F-D92F7E296653}" type="slidenum">
              <a:rPr lang="fr-FR" smtClean="0">
                <a:solidFill>
                  <a:schemeClr val="tx2"/>
                </a:solidFill>
              </a:rPr>
              <a:pPr/>
              <a:t>6</a:t>
            </a:fld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86ADFB9-FE75-189D-074E-30559F1E51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436" y="684399"/>
            <a:ext cx="1215385" cy="45264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D73B2331-519A-FC81-50D1-1FDCE8843D98}"/>
              </a:ext>
            </a:extLst>
          </p:cNvPr>
          <p:cNvSpPr txBox="1"/>
          <p:nvPr/>
        </p:nvSpPr>
        <p:spPr>
          <a:xfrm>
            <a:off x="6647556" y="1466781"/>
            <a:ext cx="1570495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MQXFA magnet being moved to vertical test station at BNL</a:t>
            </a:r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6CC9D5E6-E05D-3499-85F0-6EC44EF9BEC7}"/>
              </a:ext>
            </a:extLst>
          </p:cNvPr>
          <p:cNvSpPr txBox="1">
            <a:spLocks/>
          </p:cNvSpPr>
          <p:nvPr/>
        </p:nvSpPr>
        <p:spPr>
          <a:xfrm>
            <a:off x="8757037" y="6369797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BFDCA1C4-9514-7B4F-976F-D92F7E296653}" type="slidenum">
              <a:rPr lang="fr-FR" smtClean="0">
                <a:solidFill>
                  <a:prstClr val="white"/>
                </a:solidFill>
                <a:latin typeface="Arial"/>
              </a:rPr>
              <a:pPr>
                <a:defRPr/>
              </a:pPr>
              <a:t>6</a:t>
            </a:fld>
            <a:endParaRPr lang="fr-FR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F7D22F-2ABE-F267-F5E8-F498808376A9}"/>
              </a:ext>
            </a:extLst>
          </p:cNvPr>
          <p:cNvSpPr txBox="1"/>
          <p:nvPr/>
        </p:nvSpPr>
        <p:spPr>
          <a:xfrm>
            <a:off x="5214738" y="2985317"/>
            <a:ext cx="23339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All magnets will be tested vertically, with only one Thermal Cycle because of  budget constrains.</a:t>
            </a:r>
            <a:endParaRPr lang="en-US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25A5D9-4F6D-274A-5967-EDB09DE2C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12" y="2936449"/>
            <a:ext cx="4781798" cy="346848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EC5E212-6F8B-38A4-3DF2-610011E8114E}"/>
              </a:ext>
            </a:extLst>
          </p:cNvPr>
          <p:cNvSpPr txBox="1">
            <a:spLocks/>
          </p:cNvSpPr>
          <p:nvPr/>
        </p:nvSpPr>
        <p:spPr>
          <a:xfrm>
            <a:off x="0" y="6369797"/>
            <a:ext cx="8640961" cy="481063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60425" indent="-349250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magnets met requirements during horizontal test @ FNAL</a:t>
            </a: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F704482-FB24-2543-813B-7146F683CB2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7322"/>
          <a:stretch>
            <a:fillRect/>
          </a:stretch>
        </p:blipFill>
        <p:spPr>
          <a:xfrm>
            <a:off x="4789097" y="4441361"/>
            <a:ext cx="3085688" cy="158037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B32160-72A8-4933-B3D1-248AC41CF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83346" y="6498489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MT 29 - MQXFA status and warm-cold correlations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9585A0-324C-8762-FE7D-FBCEA26AC1DE}"/>
              </a:ext>
            </a:extLst>
          </p:cNvPr>
          <p:cNvSpPr txBox="1"/>
          <p:nvPr/>
        </p:nvSpPr>
        <p:spPr>
          <a:xfrm>
            <a:off x="5088386" y="6041102"/>
            <a:ext cx="275955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After test </a:t>
            </a:r>
            <a:r>
              <a:rPr lang="en-US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of 1</a:t>
            </a:r>
            <a:r>
              <a:rPr lang="en-US" sz="12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st</a:t>
            </a:r>
            <a:r>
              <a:rPr lang="en-US" sz="12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 Cryo-assembly at FNAL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14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217EF6-BC37-A4B0-28D6-D7F10A979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545" y="4365104"/>
            <a:ext cx="3938775" cy="2363265"/>
          </a:xfrm>
          <a:prstGeom prst="rect">
            <a:avLst/>
          </a:prstGeom>
        </p:spPr>
      </p:pic>
      <p:pic>
        <p:nvPicPr>
          <p:cNvPr id="20" name="Picture 19" descr="Chart, box and whisker chart&#10;&#10;AI-generated content may be incorrect.">
            <a:extLst>
              <a:ext uri="{FF2B5EF4-FFF2-40B4-BE49-F238E27FC236}">
                <a16:creationId xmlns:a16="http://schemas.microsoft.com/office/drawing/2014/main" id="{18C49B24-2FA8-D3D9-B1FD-AB197477444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963" t="2276" r="10625" b="4882"/>
          <a:stretch>
            <a:fillRect/>
          </a:stretch>
        </p:blipFill>
        <p:spPr>
          <a:xfrm>
            <a:off x="189043" y="674601"/>
            <a:ext cx="5679101" cy="427995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4383E55-1114-46F8-95E0-CA1C7CE9CF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7383"/>
            <a:ext cx="8074800" cy="719206"/>
          </a:xfrm>
        </p:spPr>
        <p:txBody>
          <a:bodyPr/>
          <a:lstStyle/>
          <a:p>
            <a:r>
              <a:rPr lang="en-US" dirty="0"/>
              <a:t>Integral Harmonics at Nominal Current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0A6C24-E6D7-4AFA-A984-4F293800DE94}"/>
              </a:ext>
            </a:extLst>
          </p:cNvPr>
          <p:cNvSpPr txBox="1"/>
          <p:nvPr/>
        </p:nvSpPr>
        <p:spPr>
          <a:xfrm>
            <a:off x="5868145" y="660443"/>
            <a:ext cx="3178656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b6 correction introduced in one coil of MQXFA04 and all subsequent coils:      </a:t>
            </a:r>
          </a:p>
          <a:p>
            <a:r>
              <a:rPr lang="en-US" sz="16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125 um shift toward midplane</a:t>
            </a:r>
          </a:p>
          <a:p>
            <a:endParaRPr 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shims used in several magnets to correct low order harmonics</a:t>
            </a:r>
          </a:p>
          <a:p>
            <a:endParaRPr lang="en-US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agreement btw vertical (BNL) and horizontal (FNAL) tests.</a:t>
            </a: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FQ compensation between magnets in same cryostat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8514BF-1112-4385-A886-780CB22403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92215"/>
            <a:ext cx="6550800" cy="360000"/>
          </a:xfrm>
        </p:spPr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42E068-B392-ED95-DC9E-CE0A4A9ED6FF}"/>
              </a:ext>
            </a:extLst>
          </p:cNvPr>
          <p:cNvSpPr txBox="1"/>
          <p:nvPr/>
        </p:nvSpPr>
        <p:spPr>
          <a:xfrm>
            <a:off x="107503" y="5703639"/>
            <a:ext cx="5106041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J. </a:t>
            </a:r>
            <a:r>
              <a:rPr lang="en-US" sz="1200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Muratore</a:t>
            </a:r>
            <a:r>
              <a:rPr lang="en-US" sz="12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et al. "Test results of the first pre-series quadrupole magnets for the LHC hi-</a:t>
            </a:r>
            <a:r>
              <a:rPr lang="en-US" sz="1200" b="0" i="0" dirty="0" err="1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lumi</a:t>
            </a:r>
            <a:r>
              <a:rPr lang="en-US" sz="12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upgrade." </a:t>
            </a:r>
            <a:r>
              <a:rPr lang="en-US" sz="1200" b="0" i="1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IEEE TAS vol. 31, no. 5,(2021), art. 4001804</a:t>
            </a:r>
            <a:r>
              <a:rPr lang="en-US" sz="1200" b="0" i="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solidFill>
                <a:schemeClr val="tx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AD0D58A-05E8-D53F-1DEA-910067AFC81F}"/>
              </a:ext>
            </a:extLst>
          </p:cNvPr>
          <p:cNvCxnSpPr>
            <a:cxnSpLocks/>
          </p:cNvCxnSpPr>
          <p:nvPr/>
        </p:nvCxnSpPr>
        <p:spPr>
          <a:xfrm flipV="1">
            <a:off x="1795047" y="4077072"/>
            <a:ext cx="760729" cy="998549"/>
          </a:xfrm>
          <a:prstGeom prst="straightConnector1">
            <a:avLst/>
          </a:prstGeom>
          <a:noFill/>
          <a:ln w="25400" cap="flat" cmpd="sng" algn="ctr">
            <a:solidFill>
              <a:srgbClr val="00B050"/>
            </a:solidFill>
            <a:prstDash val="sysDot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BFD8983-B44C-53E5-F94B-4BA27E9AD902}"/>
              </a:ext>
            </a:extLst>
          </p:cNvPr>
          <p:cNvSpPr txBox="1"/>
          <p:nvPr/>
        </p:nvSpPr>
        <p:spPr>
          <a:xfrm>
            <a:off x="107504" y="5127884"/>
            <a:ext cx="2943038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defTabSz="2349434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0"/>
                <a:cs typeface="Times New Roman" panose="02020603050405020304" pitchFamily="18" charset="0"/>
              </a:rPr>
              <a:t>Before b6 correction in cross-section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592B15-4C43-A9C7-5271-966370592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chemeClr val="bg2"/>
                </a:solidFill>
              </a:rPr>
              <a:pPr/>
              <a:t>7</a:t>
            </a:fld>
            <a:endParaRPr lang="fr-F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115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2F83A-CC09-0AE7-1FA9-28F5D3296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Harmonics: Warm – Cold correlations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AE8525-0290-88A2-5E8A-44E0B9248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35512-201E-C865-D45C-6464BBF936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8EA93C-4DA0-ED33-4A7F-8B62D3C24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362" y="1912444"/>
            <a:ext cx="4366639" cy="34430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95C8E5-CD54-C1F9-FC5F-159C9608C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2153" y="1912445"/>
            <a:ext cx="4375784" cy="343387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63132E3-C24A-DB9A-402B-C64FB3BE0E4E}"/>
              </a:ext>
            </a:extLst>
          </p:cNvPr>
          <p:cNvCxnSpPr/>
          <p:nvPr/>
        </p:nvCxnSpPr>
        <p:spPr>
          <a:xfrm>
            <a:off x="1507119" y="2276147"/>
            <a:ext cx="0" cy="2546131"/>
          </a:xfrm>
          <a:prstGeom prst="line">
            <a:avLst/>
          </a:prstGeom>
          <a:ln w="22225"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684BC7-EF77-E051-214C-682CB7A9D755}"/>
              </a:ext>
            </a:extLst>
          </p:cNvPr>
          <p:cNvCxnSpPr/>
          <p:nvPr/>
        </p:nvCxnSpPr>
        <p:spPr>
          <a:xfrm>
            <a:off x="5971082" y="2276147"/>
            <a:ext cx="0" cy="2546131"/>
          </a:xfrm>
          <a:prstGeom prst="line">
            <a:avLst/>
          </a:prstGeom>
          <a:ln w="22225">
            <a:solidFill>
              <a:srgbClr val="FFC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BC88CCD-4965-4D5F-2E90-7DACD7F6C3D7}"/>
              </a:ext>
            </a:extLst>
          </p:cNvPr>
          <p:cNvSpPr txBox="1"/>
          <p:nvPr/>
        </p:nvSpPr>
        <p:spPr>
          <a:xfrm>
            <a:off x="732773" y="2322796"/>
            <a:ext cx="70403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FFC000"/>
                </a:solidFill>
              </a:rPr>
              <a:t>No shims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1EED105-7D36-9788-76F3-C6C022CC4208}"/>
              </a:ext>
            </a:extLst>
          </p:cNvPr>
          <p:cNvSpPr txBox="1"/>
          <p:nvPr/>
        </p:nvSpPr>
        <p:spPr>
          <a:xfrm>
            <a:off x="1617281" y="2322795"/>
            <a:ext cx="966931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FFC000"/>
                </a:solidFill>
              </a:rPr>
              <a:t>Shims applied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56D2AE-5C4C-7C4E-69A8-0C6409C09099}"/>
              </a:ext>
            </a:extLst>
          </p:cNvPr>
          <p:cNvSpPr txBox="1"/>
          <p:nvPr/>
        </p:nvSpPr>
        <p:spPr>
          <a:xfrm>
            <a:off x="5224920" y="2323120"/>
            <a:ext cx="704039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FFC000"/>
                </a:solidFill>
              </a:rPr>
              <a:t>No shims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DF0BCE-BD43-CEA8-48DE-E9D8D7D1F36F}"/>
              </a:ext>
            </a:extLst>
          </p:cNvPr>
          <p:cNvSpPr txBox="1"/>
          <p:nvPr/>
        </p:nvSpPr>
        <p:spPr>
          <a:xfrm>
            <a:off x="6109428" y="2323119"/>
            <a:ext cx="966931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b="1" dirty="0">
                <a:solidFill>
                  <a:srgbClr val="FFC000"/>
                </a:solidFill>
              </a:rPr>
              <a:t>Shims applied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B046B4-2063-C812-2A30-1DFDC115F226}"/>
              </a:ext>
            </a:extLst>
          </p:cNvPr>
          <p:cNvSpPr txBox="1"/>
          <p:nvPr/>
        </p:nvSpPr>
        <p:spPr>
          <a:xfrm>
            <a:off x="18600" y="1504415"/>
            <a:ext cx="9066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Delta (cold/nominal/BNL-warm/LBNL) including the expected magnetic shim change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A33D63-8504-2B1C-A6C1-44B7E7493D77}"/>
              </a:ext>
            </a:extLst>
          </p:cNvPr>
          <p:cNvSpPr txBox="1"/>
          <p:nvPr/>
        </p:nvSpPr>
        <p:spPr>
          <a:xfrm>
            <a:off x="395536" y="5355459"/>
            <a:ext cx="82912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Magnets ordered by fabrication sequence except for 08b moved next to 04 to group shims/no shims</a:t>
            </a:r>
          </a:p>
        </p:txBody>
      </p:sp>
    </p:spTree>
    <p:extLst>
      <p:ext uri="{BB962C8B-B14F-4D97-AF65-F5344CB8AC3E}">
        <p14:creationId xmlns:p14="http://schemas.microsoft.com/office/powerpoint/2010/main" val="2422485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E43B4A-EEDC-8002-D147-0465CE36E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Shims Effect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72345D-A19D-6BEA-40A9-479259BED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E04085-DC44-D167-7E2E-6A674C20B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MT 29 - MQXFA status and warm-cold correlations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D77C6E-DB7F-F657-D68C-A126CE45D95E}"/>
              </a:ext>
            </a:extLst>
          </p:cNvPr>
          <p:cNvSpPr txBox="1"/>
          <p:nvPr/>
        </p:nvSpPr>
        <p:spPr>
          <a:xfrm>
            <a:off x="2339752" y="1137676"/>
            <a:ext cx="6804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Before and after shim correction - Only magnets with shims, b3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06EAA9-BC05-51B4-3CFA-5B942B2AF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604909"/>
            <a:ext cx="6031283" cy="434437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DE6C816-EA29-3BD7-C109-9A9F17CCDA84}"/>
              </a:ext>
            </a:extLst>
          </p:cNvPr>
          <p:cNvCxnSpPr>
            <a:cxnSpLocks/>
          </p:cNvCxnSpPr>
          <p:nvPr/>
        </p:nvCxnSpPr>
        <p:spPr>
          <a:xfrm>
            <a:off x="3147614" y="2913588"/>
            <a:ext cx="5373666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A9CE3D4-A7CC-C48B-B0C3-129C15019620}"/>
              </a:ext>
            </a:extLst>
          </p:cNvPr>
          <p:cNvCxnSpPr>
            <a:cxnSpLocks/>
          </p:cNvCxnSpPr>
          <p:nvPr/>
        </p:nvCxnSpPr>
        <p:spPr>
          <a:xfrm>
            <a:off x="3147614" y="4230387"/>
            <a:ext cx="5373666" cy="0"/>
          </a:xfrm>
          <a:prstGeom prst="line">
            <a:avLst/>
          </a:prstGeom>
          <a:ln w="19050"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8BFA329-B44C-C0F0-BADE-4C90C94D014F}"/>
              </a:ext>
            </a:extLst>
          </p:cNvPr>
          <p:cNvCxnSpPr>
            <a:cxnSpLocks/>
          </p:cNvCxnSpPr>
          <p:nvPr/>
        </p:nvCxnSpPr>
        <p:spPr>
          <a:xfrm>
            <a:off x="3147614" y="2381232"/>
            <a:ext cx="5373666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D83ABE9-C1DA-F10C-8781-A981A7BE705B}"/>
              </a:ext>
            </a:extLst>
          </p:cNvPr>
          <p:cNvCxnSpPr>
            <a:cxnSpLocks/>
          </p:cNvCxnSpPr>
          <p:nvPr/>
        </p:nvCxnSpPr>
        <p:spPr>
          <a:xfrm>
            <a:off x="3147614" y="5182364"/>
            <a:ext cx="5373666" cy="0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AF4518F-F8ED-8617-4B5C-1FC02681BB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0000" b="50000"/>
          <a:stretch/>
        </p:blipFill>
        <p:spPr>
          <a:xfrm>
            <a:off x="0" y="4509120"/>
            <a:ext cx="2352922" cy="234888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3AD81BC-3C34-351A-38DE-6EF34E506830}"/>
              </a:ext>
            </a:extLst>
          </p:cNvPr>
          <p:cNvSpPr txBox="1"/>
          <p:nvPr/>
        </p:nvSpPr>
        <p:spPr>
          <a:xfrm flipH="1">
            <a:off x="179512" y="3140968"/>
            <a:ext cx="20162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shims are inserted in </a:t>
            </a:r>
            <a:r>
              <a:rPr lang="en-US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bladder slots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magnet prestress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E925452-DB34-23EC-7FF2-05D44DFE18C2}"/>
              </a:ext>
            </a:extLst>
          </p:cNvPr>
          <p:cNvCxnSpPr>
            <a:stCxn id="14" idx="2"/>
          </p:cNvCxnSpPr>
          <p:nvPr/>
        </p:nvCxnSpPr>
        <p:spPr>
          <a:xfrm flipH="1">
            <a:off x="612000" y="4341297"/>
            <a:ext cx="575623" cy="117593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1DCFF2B-B7ED-AF01-A020-8E3FF2098418}"/>
              </a:ext>
            </a:extLst>
          </p:cNvPr>
          <p:cNvCxnSpPr>
            <a:stCxn id="14" idx="2"/>
          </p:cNvCxnSpPr>
          <p:nvPr/>
        </p:nvCxnSpPr>
        <p:spPr>
          <a:xfrm>
            <a:off x="1187623" y="4341297"/>
            <a:ext cx="144017" cy="1824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32967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6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73905</TotalTime>
  <Words>1596</Words>
  <Application>Microsoft Office PowerPoint</Application>
  <PresentationFormat>On-screen Show (4:3)</PresentationFormat>
  <Paragraphs>212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Calibri</vt:lpstr>
      <vt:lpstr>Symbol</vt:lpstr>
      <vt:lpstr>Times New Roman</vt:lpstr>
      <vt:lpstr>Wingdings</vt:lpstr>
      <vt:lpstr>Thème Office</vt:lpstr>
      <vt:lpstr>2_Thème Office</vt:lpstr>
      <vt:lpstr>6_Thème Office</vt:lpstr>
      <vt:lpstr>Warm-Cold Correlations and Status of the MQXFA Low-b magnets for the HL-LHC</vt:lpstr>
      <vt:lpstr>Acknowledgement</vt:lpstr>
      <vt:lpstr>MQXFA: US Low-b Quadrupoles for HL-LHC</vt:lpstr>
      <vt:lpstr>MQXFA/B Design</vt:lpstr>
      <vt:lpstr>MQXFA Status Summary</vt:lpstr>
      <vt:lpstr>Magnet Tests</vt:lpstr>
      <vt:lpstr>Integral Harmonics at Nominal Current</vt:lpstr>
      <vt:lpstr>Harmonics: Warm – Cold correlations</vt:lpstr>
      <vt:lpstr>Magnetic Shims Effect</vt:lpstr>
      <vt:lpstr>Integrated Gradient</vt:lpstr>
      <vt:lpstr>Field Angle &amp; Alignment Warm-Cold</vt:lpstr>
      <vt:lpstr>Conclusions</vt:lpstr>
      <vt:lpstr>Back up Slides</vt:lpstr>
      <vt:lpstr>“Endurance” &amp; “Resilience” Demonstrations</vt:lpstr>
      <vt:lpstr>Low- quadrupole magnets from LHC to HL-LHC </vt:lpstr>
      <vt:lpstr>US Contribution to HL-LHC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Kurian, Febin</cp:lastModifiedBy>
  <cp:revision>1657</cp:revision>
  <cp:lastPrinted>2019-12-23T22:56:49Z</cp:lastPrinted>
  <dcterms:created xsi:type="dcterms:W3CDTF">2016-03-23T12:58:39Z</dcterms:created>
  <dcterms:modified xsi:type="dcterms:W3CDTF">2025-06-30T20:32:32Z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