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1"/>
  </p:notesMasterIdLst>
  <p:handoutMasterIdLst>
    <p:handoutMasterId r:id="rId22"/>
  </p:handoutMasterIdLst>
  <p:sldIdLst>
    <p:sldId id="309" r:id="rId6"/>
    <p:sldId id="390" r:id="rId7"/>
    <p:sldId id="258" r:id="rId8"/>
    <p:sldId id="402" r:id="rId9"/>
    <p:sldId id="340" r:id="rId10"/>
    <p:sldId id="403" r:id="rId11"/>
    <p:sldId id="404" r:id="rId12"/>
    <p:sldId id="405" r:id="rId13"/>
    <p:sldId id="406" r:id="rId14"/>
    <p:sldId id="407" r:id="rId15"/>
    <p:sldId id="408" r:id="rId16"/>
    <p:sldId id="409" r:id="rId17"/>
    <p:sldId id="265" r:id="rId18"/>
    <p:sldId id="411" r:id="rId19"/>
    <p:sldId id="412" r:id="rId20"/>
  </p:sldIdLst>
  <p:sldSz cx="12192000" cy="6858000"/>
  <p:notesSz cx="6797675" cy="987266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CREVISSE Thibault" initials="LT" lastIdx="3" clrIdx="0">
    <p:extLst>
      <p:ext uri="{19B8F6BF-5375-455C-9EA6-DF929625EA0E}">
        <p15:presenceInfo xmlns:p15="http://schemas.microsoft.com/office/powerpoint/2012/main" userId="S-1-5-21-343818398-2000478354-839522115-3045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EE8012"/>
    <a:srgbClr val="BFBFBF"/>
    <a:srgbClr val="E50019"/>
    <a:srgbClr val="FF8F9B"/>
    <a:srgbClr val="FFE183"/>
    <a:srgbClr val="F6BE86"/>
    <a:srgbClr val="A4580C"/>
    <a:srgbClr val="50AC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23" autoAdjust="0"/>
    <p:restoredTop sz="90581" autoAdjust="0"/>
  </p:normalViewPr>
  <p:slideViewPr>
    <p:cSldViewPr snapToGrid="0">
      <p:cViewPr varScale="1">
        <p:scale>
          <a:sx n="145" d="100"/>
          <a:sy n="145" d="100"/>
        </p:scale>
        <p:origin x="258" y="3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794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332"/>
    </p:cViewPr>
  </p:sorterViewPr>
  <p:notesViewPr>
    <p:cSldViewPr snapToGrid="0" showGuides="1">
      <p:cViewPr varScale="1">
        <p:scale>
          <a:sx n="58" d="100"/>
          <a:sy n="58" d="100"/>
        </p:scale>
        <p:origin x="2286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1230463-975F-1FC5-F130-344B42C6A7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79A2308-FA37-6278-0449-3B38B9528E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98CF4-0D8F-4DD3-B28A-923FF3FEE419}" type="datetimeFigureOut">
              <a:rPr lang="fr-FR" smtClean="0"/>
              <a:t>26/06/2025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A7B76CB-13A6-4357-471D-C13C8A6F57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15A29A-0630-2B6D-5C6E-AD2B8E0564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57BD6-0A34-47E4-9D7D-D4D6BB6549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670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2B5AC-F81D-469C-ADE7-402A20B32007}" type="datetimeFigureOut">
              <a:rPr lang="fr-FR" smtClean="0"/>
              <a:t>26/06/2025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C14E6-2559-451E-807A-4A34163A34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140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66886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53775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79920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19053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1701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83085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55294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4570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7757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68050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0340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74578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300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526982-0BD3-80B2-D0C1-E141B8AD1D26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828EFF-0769-991A-745D-86154BF58E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843" y="728663"/>
            <a:ext cx="3778331" cy="1801985"/>
          </a:xfrm>
          <a:prstGeom prst="rect">
            <a:avLst/>
          </a:prstGeom>
        </p:spPr>
      </p:pic>
      <p:sp>
        <p:nvSpPr>
          <p:cNvPr id="165" name="AutoShape 159">
            <a:extLst>
              <a:ext uri="{FF2B5EF4-FFF2-40B4-BE49-F238E27FC236}">
                <a16:creationId xmlns:a16="http://schemas.microsoft.com/office/drawing/2014/main" id="{9F99DAA3-D3B1-45C2-80B6-6F179CDD2088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>
            <a:off x="9405938" y="-123282"/>
            <a:ext cx="2786062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Freeform 161">
            <a:extLst>
              <a:ext uri="{FF2B5EF4-FFF2-40B4-BE49-F238E27FC236}">
                <a16:creationId xmlns:a16="http://schemas.microsoft.com/office/drawing/2014/main" id="{DD23B690-73BB-49D0-8A47-B74194FB434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405939" y="-601663"/>
            <a:ext cx="285750" cy="355600"/>
          </a:xfrm>
          <a:custGeom>
            <a:avLst/>
            <a:gdLst>
              <a:gd name="T0" fmla="*/ 91 w 180"/>
              <a:gd name="T1" fmla="*/ 0 h 224"/>
              <a:gd name="T2" fmla="*/ 0 w 180"/>
              <a:gd name="T3" fmla="*/ 69 h 224"/>
              <a:gd name="T4" fmla="*/ 0 w 180"/>
              <a:gd name="T5" fmla="*/ 156 h 224"/>
              <a:gd name="T6" fmla="*/ 91 w 180"/>
              <a:gd name="T7" fmla="*/ 224 h 224"/>
              <a:gd name="T8" fmla="*/ 180 w 180"/>
              <a:gd name="T9" fmla="*/ 154 h 224"/>
              <a:gd name="T10" fmla="*/ 180 w 180"/>
              <a:gd name="T11" fmla="*/ 68 h 224"/>
              <a:gd name="T12" fmla="*/ 91 w 180"/>
              <a:gd name="T13" fmla="*/ 0 h 224"/>
              <a:gd name="T14" fmla="*/ 91 w 180"/>
              <a:gd name="T15" fmla="*/ 4 h 224"/>
              <a:gd name="T16" fmla="*/ 176 w 180"/>
              <a:gd name="T17" fmla="*/ 68 h 224"/>
              <a:gd name="T18" fmla="*/ 91 w 180"/>
              <a:gd name="T19" fmla="*/ 135 h 224"/>
              <a:gd name="T20" fmla="*/ 4 w 180"/>
              <a:gd name="T21" fmla="*/ 69 h 224"/>
              <a:gd name="T22" fmla="*/ 91 w 180"/>
              <a:gd name="T23" fmla="*/ 4 h 224"/>
              <a:gd name="T24" fmla="*/ 92 w 180"/>
              <a:gd name="T25" fmla="*/ 220 h 224"/>
              <a:gd name="T26" fmla="*/ 92 w 180"/>
              <a:gd name="T27" fmla="*/ 138 h 224"/>
              <a:gd name="T28" fmla="*/ 177 w 180"/>
              <a:gd name="T29" fmla="*/ 72 h 224"/>
              <a:gd name="T30" fmla="*/ 177 w 180"/>
              <a:gd name="T31" fmla="*/ 153 h 224"/>
              <a:gd name="T32" fmla="*/ 92 w 180"/>
              <a:gd name="T33" fmla="*/ 22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4">
                <a:moveTo>
                  <a:pt x="91" y="0"/>
                </a:moveTo>
                <a:lnTo>
                  <a:pt x="0" y="69"/>
                </a:lnTo>
                <a:lnTo>
                  <a:pt x="0" y="156"/>
                </a:lnTo>
                <a:lnTo>
                  <a:pt x="91" y="224"/>
                </a:lnTo>
                <a:lnTo>
                  <a:pt x="180" y="154"/>
                </a:lnTo>
                <a:lnTo>
                  <a:pt x="180" y="68"/>
                </a:lnTo>
                <a:lnTo>
                  <a:pt x="91" y="0"/>
                </a:lnTo>
                <a:close/>
                <a:moveTo>
                  <a:pt x="91" y="4"/>
                </a:moveTo>
                <a:lnTo>
                  <a:pt x="176" y="68"/>
                </a:lnTo>
                <a:lnTo>
                  <a:pt x="91" y="135"/>
                </a:lnTo>
                <a:lnTo>
                  <a:pt x="4" y="69"/>
                </a:lnTo>
                <a:lnTo>
                  <a:pt x="91" y="4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2"/>
                </a:lnTo>
                <a:lnTo>
                  <a:pt x="177" y="153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Freeform 162">
            <a:extLst>
              <a:ext uri="{FF2B5EF4-FFF2-40B4-BE49-F238E27FC236}">
                <a16:creationId xmlns:a16="http://schemas.microsoft.com/office/drawing/2014/main" id="{E4BD63D9-B482-44D7-800B-58C5F3DFB2C3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686926" y="-601663"/>
            <a:ext cx="285750" cy="355600"/>
          </a:xfrm>
          <a:custGeom>
            <a:avLst/>
            <a:gdLst>
              <a:gd name="T0" fmla="*/ 89 w 180"/>
              <a:gd name="T1" fmla="*/ 0 h 224"/>
              <a:gd name="T2" fmla="*/ 0 w 180"/>
              <a:gd name="T3" fmla="*/ 69 h 224"/>
              <a:gd name="T4" fmla="*/ 0 w 180"/>
              <a:gd name="T5" fmla="*/ 156 h 224"/>
              <a:gd name="T6" fmla="*/ 89 w 180"/>
              <a:gd name="T7" fmla="*/ 224 h 224"/>
              <a:gd name="T8" fmla="*/ 180 w 180"/>
              <a:gd name="T9" fmla="*/ 154 h 224"/>
              <a:gd name="T10" fmla="*/ 180 w 180"/>
              <a:gd name="T11" fmla="*/ 68 h 224"/>
              <a:gd name="T12" fmla="*/ 89 w 180"/>
              <a:gd name="T13" fmla="*/ 0 h 224"/>
              <a:gd name="T14" fmla="*/ 89 w 180"/>
              <a:gd name="T15" fmla="*/ 4 h 224"/>
              <a:gd name="T16" fmla="*/ 176 w 180"/>
              <a:gd name="T17" fmla="*/ 68 h 224"/>
              <a:gd name="T18" fmla="*/ 89 w 180"/>
              <a:gd name="T19" fmla="*/ 135 h 224"/>
              <a:gd name="T20" fmla="*/ 4 w 180"/>
              <a:gd name="T21" fmla="*/ 69 h 224"/>
              <a:gd name="T22" fmla="*/ 89 w 180"/>
              <a:gd name="T23" fmla="*/ 4 h 224"/>
              <a:gd name="T24" fmla="*/ 92 w 180"/>
              <a:gd name="T25" fmla="*/ 220 h 224"/>
              <a:gd name="T26" fmla="*/ 92 w 180"/>
              <a:gd name="T27" fmla="*/ 138 h 224"/>
              <a:gd name="T28" fmla="*/ 177 w 180"/>
              <a:gd name="T29" fmla="*/ 72 h 224"/>
              <a:gd name="T30" fmla="*/ 177 w 180"/>
              <a:gd name="T31" fmla="*/ 153 h 224"/>
              <a:gd name="T32" fmla="*/ 92 w 180"/>
              <a:gd name="T33" fmla="*/ 22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4">
                <a:moveTo>
                  <a:pt x="89" y="0"/>
                </a:moveTo>
                <a:lnTo>
                  <a:pt x="0" y="69"/>
                </a:lnTo>
                <a:lnTo>
                  <a:pt x="0" y="156"/>
                </a:lnTo>
                <a:lnTo>
                  <a:pt x="89" y="224"/>
                </a:lnTo>
                <a:lnTo>
                  <a:pt x="180" y="154"/>
                </a:lnTo>
                <a:lnTo>
                  <a:pt x="180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6" y="68"/>
                </a:lnTo>
                <a:lnTo>
                  <a:pt x="89" y="135"/>
                </a:lnTo>
                <a:lnTo>
                  <a:pt x="4" y="69"/>
                </a:lnTo>
                <a:lnTo>
                  <a:pt x="89" y="4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2"/>
                </a:lnTo>
                <a:lnTo>
                  <a:pt x="177" y="153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" name="Freeform 163">
            <a:extLst>
              <a:ext uri="{FF2B5EF4-FFF2-40B4-BE49-F238E27FC236}">
                <a16:creationId xmlns:a16="http://schemas.microsoft.com/office/drawing/2014/main" id="{13709172-0566-4B17-B19A-8500FCBF027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967914" y="-601663"/>
            <a:ext cx="285750" cy="355600"/>
          </a:xfrm>
          <a:custGeom>
            <a:avLst/>
            <a:gdLst>
              <a:gd name="T0" fmla="*/ 89 w 180"/>
              <a:gd name="T1" fmla="*/ 0 h 224"/>
              <a:gd name="T2" fmla="*/ 0 w 180"/>
              <a:gd name="T3" fmla="*/ 69 h 224"/>
              <a:gd name="T4" fmla="*/ 0 w 180"/>
              <a:gd name="T5" fmla="*/ 156 h 224"/>
              <a:gd name="T6" fmla="*/ 89 w 180"/>
              <a:gd name="T7" fmla="*/ 224 h 224"/>
              <a:gd name="T8" fmla="*/ 180 w 180"/>
              <a:gd name="T9" fmla="*/ 154 h 224"/>
              <a:gd name="T10" fmla="*/ 180 w 180"/>
              <a:gd name="T11" fmla="*/ 68 h 224"/>
              <a:gd name="T12" fmla="*/ 89 w 180"/>
              <a:gd name="T13" fmla="*/ 0 h 224"/>
              <a:gd name="T14" fmla="*/ 89 w 180"/>
              <a:gd name="T15" fmla="*/ 4 h 224"/>
              <a:gd name="T16" fmla="*/ 176 w 180"/>
              <a:gd name="T17" fmla="*/ 68 h 224"/>
              <a:gd name="T18" fmla="*/ 89 w 180"/>
              <a:gd name="T19" fmla="*/ 135 h 224"/>
              <a:gd name="T20" fmla="*/ 4 w 180"/>
              <a:gd name="T21" fmla="*/ 69 h 224"/>
              <a:gd name="T22" fmla="*/ 89 w 180"/>
              <a:gd name="T23" fmla="*/ 4 h 224"/>
              <a:gd name="T24" fmla="*/ 91 w 180"/>
              <a:gd name="T25" fmla="*/ 220 h 224"/>
              <a:gd name="T26" fmla="*/ 91 w 180"/>
              <a:gd name="T27" fmla="*/ 138 h 224"/>
              <a:gd name="T28" fmla="*/ 176 w 180"/>
              <a:gd name="T29" fmla="*/ 72 h 224"/>
              <a:gd name="T30" fmla="*/ 176 w 180"/>
              <a:gd name="T31" fmla="*/ 153 h 224"/>
              <a:gd name="T32" fmla="*/ 91 w 180"/>
              <a:gd name="T33" fmla="*/ 22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4">
                <a:moveTo>
                  <a:pt x="89" y="0"/>
                </a:moveTo>
                <a:lnTo>
                  <a:pt x="0" y="69"/>
                </a:lnTo>
                <a:lnTo>
                  <a:pt x="0" y="156"/>
                </a:lnTo>
                <a:lnTo>
                  <a:pt x="89" y="224"/>
                </a:lnTo>
                <a:lnTo>
                  <a:pt x="180" y="154"/>
                </a:lnTo>
                <a:lnTo>
                  <a:pt x="180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6" y="68"/>
                </a:lnTo>
                <a:lnTo>
                  <a:pt x="89" y="135"/>
                </a:lnTo>
                <a:lnTo>
                  <a:pt x="4" y="69"/>
                </a:lnTo>
                <a:lnTo>
                  <a:pt x="89" y="4"/>
                </a:lnTo>
                <a:close/>
                <a:moveTo>
                  <a:pt x="91" y="220"/>
                </a:moveTo>
                <a:lnTo>
                  <a:pt x="91" y="138"/>
                </a:lnTo>
                <a:lnTo>
                  <a:pt x="176" y="72"/>
                </a:lnTo>
                <a:lnTo>
                  <a:pt x="176" y="153"/>
                </a:lnTo>
                <a:lnTo>
                  <a:pt x="91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Freeform 164">
            <a:extLst>
              <a:ext uri="{FF2B5EF4-FFF2-40B4-BE49-F238E27FC236}">
                <a16:creationId xmlns:a16="http://schemas.microsoft.com/office/drawing/2014/main" id="{619110D3-3581-4876-A319-9A46E7EE9FD9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247314" y="-601663"/>
            <a:ext cx="284162" cy="355600"/>
          </a:xfrm>
          <a:custGeom>
            <a:avLst/>
            <a:gdLst>
              <a:gd name="T0" fmla="*/ 90 w 179"/>
              <a:gd name="T1" fmla="*/ 0 h 224"/>
              <a:gd name="T2" fmla="*/ 0 w 179"/>
              <a:gd name="T3" fmla="*/ 69 h 224"/>
              <a:gd name="T4" fmla="*/ 0 w 179"/>
              <a:gd name="T5" fmla="*/ 156 h 224"/>
              <a:gd name="T6" fmla="*/ 90 w 179"/>
              <a:gd name="T7" fmla="*/ 224 h 224"/>
              <a:gd name="T8" fmla="*/ 179 w 179"/>
              <a:gd name="T9" fmla="*/ 154 h 224"/>
              <a:gd name="T10" fmla="*/ 179 w 179"/>
              <a:gd name="T11" fmla="*/ 68 h 224"/>
              <a:gd name="T12" fmla="*/ 90 w 179"/>
              <a:gd name="T13" fmla="*/ 0 h 224"/>
              <a:gd name="T14" fmla="*/ 90 w 179"/>
              <a:gd name="T15" fmla="*/ 4 h 224"/>
              <a:gd name="T16" fmla="*/ 175 w 179"/>
              <a:gd name="T17" fmla="*/ 68 h 224"/>
              <a:gd name="T18" fmla="*/ 90 w 179"/>
              <a:gd name="T19" fmla="*/ 135 h 224"/>
              <a:gd name="T20" fmla="*/ 4 w 179"/>
              <a:gd name="T21" fmla="*/ 69 h 224"/>
              <a:gd name="T22" fmla="*/ 90 w 179"/>
              <a:gd name="T23" fmla="*/ 4 h 224"/>
              <a:gd name="T24" fmla="*/ 92 w 179"/>
              <a:gd name="T25" fmla="*/ 220 h 224"/>
              <a:gd name="T26" fmla="*/ 92 w 179"/>
              <a:gd name="T27" fmla="*/ 138 h 224"/>
              <a:gd name="T28" fmla="*/ 177 w 179"/>
              <a:gd name="T29" fmla="*/ 72 h 224"/>
              <a:gd name="T30" fmla="*/ 177 w 179"/>
              <a:gd name="T31" fmla="*/ 153 h 224"/>
              <a:gd name="T32" fmla="*/ 92 w 179"/>
              <a:gd name="T33" fmla="*/ 22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224">
                <a:moveTo>
                  <a:pt x="90" y="0"/>
                </a:moveTo>
                <a:lnTo>
                  <a:pt x="0" y="69"/>
                </a:lnTo>
                <a:lnTo>
                  <a:pt x="0" y="156"/>
                </a:lnTo>
                <a:lnTo>
                  <a:pt x="90" y="224"/>
                </a:lnTo>
                <a:lnTo>
                  <a:pt x="179" y="154"/>
                </a:lnTo>
                <a:lnTo>
                  <a:pt x="179" y="68"/>
                </a:lnTo>
                <a:lnTo>
                  <a:pt x="90" y="0"/>
                </a:lnTo>
                <a:close/>
                <a:moveTo>
                  <a:pt x="90" y="4"/>
                </a:moveTo>
                <a:lnTo>
                  <a:pt x="175" y="68"/>
                </a:lnTo>
                <a:lnTo>
                  <a:pt x="90" y="135"/>
                </a:lnTo>
                <a:lnTo>
                  <a:pt x="4" y="69"/>
                </a:lnTo>
                <a:lnTo>
                  <a:pt x="90" y="4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2"/>
                </a:lnTo>
                <a:lnTo>
                  <a:pt x="177" y="153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" name="Freeform 165">
            <a:extLst>
              <a:ext uri="{FF2B5EF4-FFF2-40B4-BE49-F238E27FC236}">
                <a16:creationId xmlns:a16="http://schemas.microsoft.com/office/drawing/2014/main" id="{708EA380-43C9-45A9-8EBB-80939D787018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528301" y="-601663"/>
            <a:ext cx="284162" cy="355600"/>
          </a:xfrm>
          <a:custGeom>
            <a:avLst/>
            <a:gdLst>
              <a:gd name="T0" fmla="*/ 90 w 179"/>
              <a:gd name="T1" fmla="*/ 0 h 224"/>
              <a:gd name="T2" fmla="*/ 0 w 179"/>
              <a:gd name="T3" fmla="*/ 69 h 224"/>
              <a:gd name="T4" fmla="*/ 0 w 179"/>
              <a:gd name="T5" fmla="*/ 156 h 224"/>
              <a:gd name="T6" fmla="*/ 90 w 179"/>
              <a:gd name="T7" fmla="*/ 224 h 224"/>
              <a:gd name="T8" fmla="*/ 179 w 179"/>
              <a:gd name="T9" fmla="*/ 154 h 224"/>
              <a:gd name="T10" fmla="*/ 179 w 179"/>
              <a:gd name="T11" fmla="*/ 68 h 224"/>
              <a:gd name="T12" fmla="*/ 90 w 179"/>
              <a:gd name="T13" fmla="*/ 0 h 224"/>
              <a:gd name="T14" fmla="*/ 90 w 179"/>
              <a:gd name="T15" fmla="*/ 4 h 224"/>
              <a:gd name="T16" fmla="*/ 175 w 179"/>
              <a:gd name="T17" fmla="*/ 68 h 224"/>
              <a:gd name="T18" fmla="*/ 90 w 179"/>
              <a:gd name="T19" fmla="*/ 135 h 224"/>
              <a:gd name="T20" fmla="*/ 4 w 179"/>
              <a:gd name="T21" fmla="*/ 69 h 224"/>
              <a:gd name="T22" fmla="*/ 90 w 179"/>
              <a:gd name="T23" fmla="*/ 4 h 224"/>
              <a:gd name="T24" fmla="*/ 92 w 179"/>
              <a:gd name="T25" fmla="*/ 220 h 224"/>
              <a:gd name="T26" fmla="*/ 92 w 179"/>
              <a:gd name="T27" fmla="*/ 138 h 224"/>
              <a:gd name="T28" fmla="*/ 177 w 179"/>
              <a:gd name="T29" fmla="*/ 72 h 224"/>
              <a:gd name="T30" fmla="*/ 177 w 179"/>
              <a:gd name="T31" fmla="*/ 153 h 224"/>
              <a:gd name="T32" fmla="*/ 92 w 179"/>
              <a:gd name="T33" fmla="*/ 22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224">
                <a:moveTo>
                  <a:pt x="90" y="0"/>
                </a:moveTo>
                <a:lnTo>
                  <a:pt x="0" y="69"/>
                </a:lnTo>
                <a:lnTo>
                  <a:pt x="0" y="156"/>
                </a:lnTo>
                <a:lnTo>
                  <a:pt x="90" y="224"/>
                </a:lnTo>
                <a:lnTo>
                  <a:pt x="179" y="154"/>
                </a:lnTo>
                <a:lnTo>
                  <a:pt x="179" y="68"/>
                </a:lnTo>
                <a:lnTo>
                  <a:pt x="90" y="0"/>
                </a:lnTo>
                <a:close/>
                <a:moveTo>
                  <a:pt x="90" y="4"/>
                </a:moveTo>
                <a:lnTo>
                  <a:pt x="175" y="68"/>
                </a:lnTo>
                <a:lnTo>
                  <a:pt x="90" y="135"/>
                </a:lnTo>
                <a:lnTo>
                  <a:pt x="4" y="69"/>
                </a:lnTo>
                <a:lnTo>
                  <a:pt x="90" y="4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2"/>
                </a:lnTo>
                <a:lnTo>
                  <a:pt x="177" y="153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" name="Freeform 166">
            <a:extLst>
              <a:ext uri="{FF2B5EF4-FFF2-40B4-BE49-F238E27FC236}">
                <a16:creationId xmlns:a16="http://schemas.microsoft.com/office/drawing/2014/main" id="{FE3A8749-9391-4FE9-B655-6DFA6E2FBD34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809289" y="-601663"/>
            <a:ext cx="284162" cy="355600"/>
          </a:xfrm>
          <a:custGeom>
            <a:avLst/>
            <a:gdLst>
              <a:gd name="T0" fmla="*/ 89 w 179"/>
              <a:gd name="T1" fmla="*/ 0 h 224"/>
              <a:gd name="T2" fmla="*/ 0 w 179"/>
              <a:gd name="T3" fmla="*/ 69 h 224"/>
              <a:gd name="T4" fmla="*/ 0 w 179"/>
              <a:gd name="T5" fmla="*/ 156 h 224"/>
              <a:gd name="T6" fmla="*/ 89 w 179"/>
              <a:gd name="T7" fmla="*/ 224 h 224"/>
              <a:gd name="T8" fmla="*/ 179 w 179"/>
              <a:gd name="T9" fmla="*/ 154 h 224"/>
              <a:gd name="T10" fmla="*/ 179 w 179"/>
              <a:gd name="T11" fmla="*/ 68 h 224"/>
              <a:gd name="T12" fmla="*/ 89 w 179"/>
              <a:gd name="T13" fmla="*/ 0 h 224"/>
              <a:gd name="T14" fmla="*/ 89 w 179"/>
              <a:gd name="T15" fmla="*/ 4 h 224"/>
              <a:gd name="T16" fmla="*/ 175 w 179"/>
              <a:gd name="T17" fmla="*/ 68 h 224"/>
              <a:gd name="T18" fmla="*/ 89 w 179"/>
              <a:gd name="T19" fmla="*/ 135 h 224"/>
              <a:gd name="T20" fmla="*/ 4 w 179"/>
              <a:gd name="T21" fmla="*/ 69 h 224"/>
              <a:gd name="T22" fmla="*/ 89 w 179"/>
              <a:gd name="T23" fmla="*/ 4 h 224"/>
              <a:gd name="T24" fmla="*/ 91 w 179"/>
              <a:gd name="T25" fmla="*/ 220 h 224"/>
              <a:gd name="T26" fmla="*/ 91 w 179"/>
              <a:gd name="T27" fmla="*/ 138 h 224"/>
              <a:gd name="T28" fmla="*/ 176 w 179"/>
              <a:gd name="T29" fmla="*/ 72 h 224"/>
              <a:gd name="T30" fmla="*/ 176 w 179"/>
              <a:gd name="T31" fmla="*/ 153 h 224"/>
              <a:gd name="T32" fmla="*/ 91 w 179"/>
              <a:gd name="T33" fmla="*/ 22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224">
                <a:moveTo>
                  <a:pt x="89" y="0"/>
                </a:moveTo>
                <a:lnTo>
                  <a:pt x="0" y="69"/>
                </a:lnTo>
                <a:lnTo>
                  <a:pt x="0" y="156"/>
                </a:lnTo>
                <a:lnTo>
                  <a:pt x="89" y="224"/>
                </a:lnTo>
                <a:lnTo>
                  <a:pt x="179" y="154"/>
                </a:lnTo>
                <a:lnTo>
                  <a:pt x="179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5" y="68"/>
                </a:lnTo>
                <a:lnTo>
                  <a:pt x="89" y="135"/>
                </a:lnTo>
                <a:lnTo>
                  <a:pt x="4" y="69"/>
                </a:lnTo>
                <a:lnTo>
                  <a:pt x="89" y="4"/>
                </a:lnTo>
                <a:close/>
                <a:moveTo>
                  <a:pt x="91" y="220"/>
                </a:moveTo>
                <a:lnTo>
                  <a:pt x="91" y="138"/>
                </a:lnTo>
                <a:lnTo>
                  <a:pt x="176" y="72"/>
                </a:lnTo>
                <a:lnTo>
                  <a:pt x="176" y="153"/>
                </a:lnTo>
                <a:lnTo>
                  <a:pt x="91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2" name="Freeform 167">
            <a:extLst>
              <a:ext uri="{FF2B5EF4-FFF2-40B4-BE49-F238E27FC236}">
                <a16:creationId xmlns:a16="http://schemas.microsoft.com/office/drawing/2014/main" id="{DC1BEB12-BEA3-4F51-99A4-E629A37BC1D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088689" y="-601663"/>
            <a:ext cx="285750" cy="355600"/>
          </a:xfrm>
          <a:custGeom>
            <a:avLst/>
            <a:gdLst>
              <a:gd name="T0" fmla="*/ 90 w 180"/>
              <a:gd name="T1" fmla="*/ 0 h 224"/>
              <a:gd name="T2" fmla="*/ 0 w 180"/>
              <a:gd name="T3" fmla="*/ 69 h 224"/>
              <a:gd name="T4" fmla="*/ 0 w 180"/>
              <a:gd name="T5" fmla="*/ 156 h 224"/>
              <a:gd name="T6" fmla="*/ 90 w 180"/>
              <a:gd name="T7" fmla="*/ 224 h 224"/>
              <a:gd name="T8" fmla="*/ 180 w 180"/>
              <a:gd name="T9" fmla="*/ 154 h 224"/>
              <a:gd name="T10" fmla="*/ 180 w 180"/>
              <a:gd name="T11" fmla="*/ 68 h 224"/>
              <a:gd name="T12" fmla="*/ 90 w 180"/>
              <a:gd name="T13" fmla="*/ 0 h 224"/>
              <a:gd name="T14" fmla="*/ 90 w 180"/>
              <a:gd name="T15" fmla="*/ 4 h 224"/>
              <a:gd name="T16" fmla="*/ 176 w 180"/>
              <a:gd name="T17" fmla="*/ 68 h 224"/>
              <a:gd name="T18" fmla="*/ 90 w 180"/>
              <a:gd name="T19" fmla="*/ 135 h 224"/>
              <a:gd name="T20" fmla="*/ 3 w 180"/>
              <a:gd name="T21" fmla="*/ 69 h 224"/>
              <a:gd name="T22" fmla="*/ 90 w 180"/>
              <a:gd name="T23" fmla="*/ 4 h 224"/>
              <a:gd name="T24" fmla="*/ 91 w 180"/>
              <a:gd name="T25" fmla="*/ 220 h 224"/>
              <a:gd name="T26" fmla="*/ 91 w 180"/>
              <a:gd name="T27" fmla="*/ 138 h 224"/>
              <a:gd name="T28" fmla="*/ 176 w 180"/>
              <a:gd name="T29" fmla="*/ 72 h 224"/>
              <a:gd name="T30" fmla="*/ 176 w 180"/>
              <a:gd name="T31" fmla="*/ 153 h 224"/>
              <a:gd name="T32" fmla="*/ 91 w 180"/>
              <a:gd name="T33" fmla="*/ 22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4">
                <a:moveTo>
                  <a:pt x="90" y="0"/>
                </a:moveTo>
                <a:lnTo>
                  <a:pt x="0" y="69"/>
                </a:lnTo>
                <a:lnTo>
                  <a:pt x="0" y="156"/>
                </a:lnTo>
                <a:lnTo>
                  <a:pt x="90" y="224"/>
                </a:lnTo>
                <a:lnTo>
                  <a:pt x="180" y="154"/>
                </a:lnTo>
                <a:lnTo>
                  <a:pt x="180" y="68"/>
                </a:lnTo>
                <a:lnTo>
                  <a:pt x="90" y="0"/>
                </a:lnTo>
                <a:close/>
                <a:moveTo>
                  <a:pt x="90" y="4"/>
                </a:moveTo>
                <a:lnTo>
                  <a:pt x="176" y="68"/>
                </a:lnTo>
                <a:lnTo>
                  <a:pt x="90" y="135"/>
                </a:lnTo>
                <a:lnTo>
                  <a:pt x="3" y="69"/>
                </a:lnTo>
                <a:lnTo>
                  <a:pt x="90" y="4"/>
                </a:lnTo>
                <a:close/>
                <a:moveTo>
                  <a:pt x="91" y="220"/>
                </a:moveTo>
                <a:lnTo>
                  <a:pt x="91" y="138"/>
                </a:lnTo>
                <a:lnTo>
                  <a:pt x="176" y="72"/>
                </a:lnTo>
                <a:lnTo>
                  <a:pt x="176" y="153"/>
                </a:lnTo>
                <a:lnTo>
                  <a:pt x="91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" name="Freeform 168">
            <a:extLst>
              <a:ext uri="{FF2B5EF4-FFF2-40B4-BE49-F238E27FC236}">
                <a16:creationId xmlns:a16="http://schemas.microsoft.com/office/drawing/2014/main" id="{861EB6DD-E695-4533-B71F-BB87D0BABC6C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368089" y="-601663"/>
            <a:ext cx="285750" cy="355600"/>
          </a:xfrm>
          <a:custGeom>
            <a:avLst/>
            <a:gdLst>
              <a:gd name="T0" fmla="*/ 91 w 180"/>
              <a:gd name="T1" fmla="*/ 0 h 224"/>
              <a:gd name="T2" fmla="*/ 0 w 180"/>
              <a:gd name="T3" fmla="*/ 69 h 224"/>
              <a:gd name="T4" fmla="*/ 0 w 180"/>
              <a:gd name="T5" fmla="*/ 156 h 224"/>
              <a:gd name="T6" fmla="*/ 91 w 180"/>
              <a:gd name="T7" fmla="*/ 224 h 224"/>
              <a:gd name="T8" fmla="*/ 180 w 180"/>
              <a:gd name="T9" fmla="*/ 154 h 224"/>
              <a:gd name="T10" fmla="*/ 180 w 180"/>
              <a:gd name="T11" fmla="*/ 68 h 224"/>
              <a:gd name="T12" fmla="*/ 91 w 180"/>
              <a:gd name="T13" fmla="*/ 0 h 224"/>
              <a:gd name="T14" fmla="*/ 91 w 180"/>
              <a:gd name="T15" fmla="*/ 4 h 224"/>
              <a:gd name="T16" fmla="*/ 176 w 180"/>
              <a:gd name="T17" fmla="*/ 68 h 224"/>
              <a:gd name="T18" fmla="*/ 91 w 180"/>
              <a:gd name="T19" fmla="*/ 135 h 224"/>
              <a:gd name="T20" fmla="*/ 4 w 180"/>
              <a:gd name="T21" fmla="*/ 69 h 224"/>
              <a:gd name="T22" fmla="*/ 91 w 180"/>
              <a:gd name="T23" fmla="*/ 4 h 224"/>
              <a:gd name="T24" fmla="*/ 92 w 180"/>
              <a:gd name="T25" fmla="*/ 220 h 224"/>
              <a:gd name="T26" fmla="*/ 92 w 180"/>
              <a:gd name="T27" fmla="*/ 138 h 224"/>
              <a:gd name="T28" fmla="*/ 177 w 180"/>
              <a:gd name="T29" fmla="*/ 72 h 224"/>
              <a:gd name="T30" fmla="*/ 177 w 180"/>
              <a:gd name="T31" fmla="*/ 153 h 224"/>
              <a:gd name="T32" fmla="*/ 92 w 180"/>
              <a:gd name="T33" fmla="*/ 22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4">
                <a:moveTo>
                  <a:pt x="91" y="0"/>
                </a:moveTo>
                <a:lnTo>
                  <a:pt x="0" y="69"/>
                </a:lnTo>
                <a:lnTo>
                  <a:pt x="0" y="156"/>
                </a:lnTo>
                <a:lnTo>
                  <a:pt x="91" y="224"/>
                </a:lnTo>
                <a:lnTo>
                  <a:pt x="180" y="154"/>
                </a:lnTo>
                <a:lnTo>
                  <a:pt x="180" y="68"/>
                </a:lnTo>
                <a:lnTo>
                  <a:pt x="91" y="0"/>
                </a:lnTo>
                <a:close/>
                <a:moveTo>
                  <a:pt x="91" y="4"/>
                </a:moveTo>
                <a:lnTo>
                  <a:pt x="176" y="68"/>
                </a:lnTo>
                <a:lnTo>
                  <a:pt x="91" y="135"/>
                </a:lnTo>
                <a:lnTo>
                  <a:pt x="4" y="69"/>
                </a:lnTo>
                <a:lnTo>
                  <a:pt x="91" y="4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2"/>
                </a:lnTo>
                <a:lnTo>
                  <a:pt x="177" y="153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" name="Freeform 169">
            <a:extLst>
              <a:ext uri="{FF2B5EF4-FFF2-40B4-BE49-F238E27FC236}">
                <a16:creationId xmlns:a16="http://schemas.microsoft.com/office/drawing/2014/main" id="{97DF92B8-42D2-4DD4-99F3-C69B0D5356B7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649076" y="-601663"/>
            <a:ext cx="285750" cy="355600"/>
          </a:xfrm>
          <a:custGeom>
            <a:avLst/>
            <a:gdLst>
              <a:gd name="T0" fmla="*/ 91 w 180"/>
              <a:gd name="T1" fmla="*/ 0 h 224"/>
              <a:gd name="T2" fmla="*/ 0 w 180"/>
              <a:gd name="T3" fmla="*/ 69 h 224"/>
              <a:gd name="T4" fmla="*/ 0 w 180"/>
              <a:gd name="T5" fmla="*/ 156 h 224"/>
              <a:gd name="T6" fmla="*/ 91 w 180"/>
              <a:gd name="T7" fmla="*/ 224 h 224"/>
              <a:gd name="T8" fmla="*/ 180 w 180"/>
              <a:gd name="T9" fmla="*/ 154 h 224"/>
              <a:gd name="T10" fmla="*/ 180 w 180"/>
              <a:gd name="T11" fmla="*/ 68 h 224"/>
              <a:gd name="T12" fmla="*/ 91 w 180"/>
              <a:gd name="T13" fmla="*/ 0 h 224"/>
              <a:gd name="T14" fmla="*/ 91 w 180"/>
              <a:gd name="T15" fmla="*/ 4 h 224"/>
              <a:gd name="T16" fmla="*/ 176 w 180"/>
              <a:gd name="T17" fmla="*/ 68 h 224"/>
              <a:gd name="T18" fmla="*/ 91 w 180"/>
              <a:gd name="T19" fmla="*/ 135 h 224"/>
              <a:gd name="T20" fmla="*/ 4 w 180"/>
              <a:gd name="T21" fmla="*/ 69 h 224"/>
              <a:gd name="T22" fmla="*/ 91 w 180"/>
              <a:gd name="T23" fmla="*/ 4 h 224"/>
              <a:gd name="T24" fmla="*/ 92 w 180"/>
              <a:gd name="T25" fmla="*/ 220 h 224"/>
              <a:gd name="T26" fmla="*/ 92 w 180"/>
              <a:gd name="T27" fmla="*/ 138 h 224"/>
              <a:gd name="T28" fmla="*/ 177 w 180"/>
              <a:gd name="T29" fmla="*/ 72 h 224"/>
              <a:gd name="T30" fmla="*/ 177 w 180"/>
              <a:gd name="T31" fmla="*/ 153 h 224"/>
              <a:gd name="T32" fmla="*/ 92 w 180"/>
              <a:gd name="T33" fmla="*/ 22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4">
                <a:moveTo>
                  <a:pt x="91" y="0"/>
                </a:moveTo>
                <a:lnTo>
                  <a:pt x="0" y="69"/>
                </a:lnTo>
                <a:lnTo>
                  <a:pt x="0" y="156"/>
                </a:lnTo>
                <a:lnTo>
                  <a:pt x="91" y="224"/>
                </a:lnTo>
                <a:lnTo>
                  <a:pt x="180" y="154"/>
                </a:lnTo>
                <a:lnTo>
                  <a:pt x="180" y="68"/>
                </a:lnTo>
                <a:lnTo>
                  <a:pt x="91" y="0"/>
                </a:lnTo>
                <a:close/>
                <a:moveTo>
                  <a:pt x="91" y="4"/>
                </a:moveTo>
                <a:lnTo>
                  <a:pt x="176" y="68"/>
                </a:lnTo>
                <a:lnTo>
                  <a:pt x="91" y="135"/>
                </a:lnTo>
                <a:lnTo>
                  <a:pt x="4" y="69"/>
                </a:lnTo>
                <a:lnTo>
                  <a:pt x="91" y="4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2"/>
                </a:lnTo>
                <a:lnTo>
                  <a:pt x="177" y="153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" name="Freeform 170">
            <a:extLst>
              <a:ext uri="{FF2B5EF4-FFF2-40B4-BE49-F238E27FC236}">
                <a16:creationId xmlns:a16="http://schemas.microsoft.com/office/drawing/2014/main" id="{BD5DA050-887F-4C13-BD1E-1C501A291955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930064" y="-601663"/>
            <a:ext cx="285750" cy="355600"/>
          </a:xfrm>
          <a:custGeom>
            <a:avLst/>
            <a:gdLst>
              <a:gd name="T0" fmla="*/ 89 w 180"/>
              <a:gd name="T1" fmla="*/ 0 h 224"/>
              <a:gd name="T2" fmla="*/ 0 w 180"/>
              <a:gd name="T3" fmla="*/ 69 h 224"/>
              <a:gd name="T4" fmla="*/ 0 w 180"/>
              <a:gd name="T5" fmla="*/ 156 h 224"/>
              <a:gd name="T6" fmla="*/ 89 w 180"/>
              <a:gd name="T7" fmla="*/ 224 h 224"/>
              <a:gd name="T8" fmla="*/ 180 w 180"/>
              <a:gd name="T9" fmla="*/ 154 h 224"/>
              <a:gd name="T10" fmla="*/ 180 w 180"/>
              <a:gd name="T11" fmla="*/ 68 h 224"/>
              <a:gd name="T12" fmla="*/ 89 w 180"/>
              <a:gd name="T13" fmla="*/ 0 h 224"/>
              <a:gd name="T14" fmla="*/ 89 w 180"/>
              <a:gd name="T15" fmla="*/ 4 h 224"/>
              <a:gd name="T16" fmla="*/ 176 w 180"/>
              <a:gd name="T17" fmla="*/ 68 h 224"/>
              <a:gd name="T18" fmla="*/ 89 w 180"/>
              <a:gd name="T19" fmla="*/ 135 h 224"/>
              <a:gd name="T20" fmla="*/ 4 w 180"/>
              <a:gd name="T21" fmla="*/ 69 h 224"/>
              <a:gd name="T22" fmla="*/ 89 w 180"/>
              <a:gd name="T23" fmla="*/ 4 h 224"/>
              <a:gd name="T24" fmla="*/ 92 w 180"/>
              <a:gd name="T25" fmla="*/ 220 h 224"/>
              <a:gd name="T26" fmla="*/ 92 w 180"/>
              <a:gd name="T27" fmla="*/ 138 h 224"/>
              <a:gd name="T28" fmla="*/ 177 w 180"/>
              <a:gd name="T29" fmla="*/ 72 h 224"/>
              <a:gd name="T30" fmla="*/ 177 w 180"/>
              <a:gd name="T31" fmla="*/ 153 h 224"/>
              <a:gd name="T32" fmla="*/ 92 w 180"/>
              <a:gd name="T33" fmla="*/ 22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4">
                <a:moveTo>
                  <a:pt x="89" y="0"/>
                </a:moveTo>
                <a:lnTo>
                  <a:pt x="0" y="69"/>
                </a:lnTo>
                <a:lnTo>
                  <a:pt x="0" y="156"/>
                </a:lnTo>
                <a:lnTo>
                  <a:pt x="89" y="224"/>
                </a:lnTo>
                <a:lnTo>
                  <a:pt x="180" y="154"/>
                </a:lnTo>
                <a:lnTo>
                  <a:pt x="180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6" y="68"/>
                </a:lnTo>
                <a:lnTo>
                  <a:pt x="89" y="135"/>
                </a:lnTo>
                <a:lnTo>
                  <a:pt x="4" y="69"/>
                </a:lnTo>
                <a:lnTo>
                  <a:pt x="89" y="4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2"/>
                </a:lnTo>
                <a:lnTo>
                  <a:pt x="177" y="153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" name="Freeform 171">
            <a:extLst>
              <a:ext uri="{FF2B5EF4-FFF2-40B4-BE49-F238E27FC236}">
                <a16:creationId xmlns:a16="http://schemas.microsoft.com/office/drawing/2014/main" id="{5296C407-B418-4E15-8D99-5014CEEA3A51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211051" y="-601663"/>
            <a:ext cx="285750" cy="355600"/>
          </a:xfrm>
          <a:custGeom>
            <a:avLst/>
            <a:gdLst>
              <a:gd name="T0" fmla="*/ 89 w 180"/>
              <a:gd name="T1" fmla="*/ 0 h 224"/>
              <a:gd name="T2" fmla="*/ 0 w 180"/>
              <a:gd name="T3" fmla="*/ 69 h 224"/>
              <a:gd name="T4" fmla="*/ 0 w 180"/>
              <a:gd name="T5" fmla="*/ 156 h 224"/>
              <a:gd name="T6" fmla="*/ 89 w 180"/>
              <a:gd name="T7" fmla="*/ 224 h 224"/>
              <a:gd name="T8" fmla="*/ 180 w 180"/>
              <a:gd name="T9" fmla="*/ 154 h 224"/>
              <a:gd name="T10" fmla="*/ 180 w 180"/>
              <a:gd name="T11" fmla="*/ 68 h 224"/>
              <a:gd name="T12" fmla="*/ 89 w 180"/>
              <a:gd name="T13" fmla="*/ 0 h 224"/>
              <a:gd name="T14" fmla="*/ 89 w 180"/>
              <a:gd name="T15" fmla="*/ 4 h 224"/>
              <a:gd name="T16" fmla="*/ 176 w 180"/>
              <a:gd name="T17" fmla="*/ 68 h 224"/>
              <a:gd name="T18" fmla="*/ 89 w 180"/>
              <a:gd name="T19" fmla="*/ 135 h 224"/>
              <a:gd name="T20" fmla="*/ 3 w 180"/>
              <a:gd name="T21" fmla="*/ 69 h 224"/>
              <a:gd name="T22" fmla="*/ 89 w 180"/>
              <a:gd name="T23" fmla="*/ 4 h 224"/>
              <a:gd name="T24" fmla="*/ 91 w 180"/>
              <a:gd name="T25" fmla="*/ 220 h 224"/>
              <a:gd name="T26" fmla="*/ 91 w 180"/>
              <a:gd name="T27" fmla="*/ 138 h 224"/>
              <a:gd name="T28" fmla="*/ 176 w 180"/>
              <a:gd name="T29" fmla="*/ 72 h 224"/>
              <a:gd name="T30" fmla="*/ 176 w 180"/>
              <a:gd name="T31" fmla="*/ 153 h 224"/>
              <a:gd name="T32" fmla="*/ 91 w 180"/>
              <a:gd name="T33" fmla="*/ 22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4">
                <a:moveTo>
                  <a:pt x="89" y="0"/>
                </a:moveTo>
                <a:lnTo>
                  <a:pt x="0" y="69"/>
                </a:lnTo>
                <a:lnTo>
                  <a:pt x="0" y="156"/>
                </a:lnTo>
                <a:lnTo>
                  <a:pt x="89" y="224"/>
                </a:lnTo>
                <a:lnTo>
                  <a:pt x="180" y="154"/>
                </a:lnTo>
                <a:lnTo>
                  <a:pt x="180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6" y="68"/>
                </a:lnTo>
                <a:lnTo>
                  <a:pt x="89" y="135"/>
                </a:lnTo>
                <a:lnTo>
                  <a:pt x="3" y="69"/>
                </a:lnTo>
                <a:lnTo>
                  <a:pt x="89" y="4"/>
                </a:lnTo>
                <a:close/>
                <a:moveTo>
                  <a:pt x="91" y="220"/>
                </a:moveTo>
                <a:lnTo>
                  <a:pt x="91" y="138"/>
                </a:lnTo>
                <a:lnTo>
                  <a:pt x="176" y="72"/>
                </a:lnTo>
                <a:lnTo>
                  <a:pt x="176" y="153"/>
                </a:lnTo>
                <a:lnTo>
                  <a:pt x="91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" name="Freeform 172">
            <a:extLst>
              <a:ext uri="{FF2B5EF4-FFF2-40B4-BE49-F238E27FC236}">
                <a16:creationId xmlns:a16="http://schemas.microsoft.com/office/drawing/2014/main" id="{15075682-20E8-4BC0-BCD8-A3F471814645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490451" y="-601663"/>
            <a:ext cx="284162" cy="355600"/>
          </a:xfrm>
          <a:custGeom>
            <a:avLst/>
            <a:gdLst>
              <a:gd name="T0" fmla="*/ 90 w 179"/>
              <a:gd name="T1" fmla="*/ 0 h 224"/>
              <a:gd name="T2" fmla="*/ 0 w 179"/>
              <a:gd name="T3" fmla="*/ 69 h 224"/>
              <a:gd name="T4" fmla="*/ 0 w 179"/>
              <a:gd name="T5" fmla="*/ 156 h 224"/>
              <a:gd name="T6" fmla="*/ 90 w 179"/>
              <a:gd name="T7" fmla="*/ 224 h 224"/>
              <a:gd name="T8" fmla="*/ 179 w 179"/>
              <a:gd name="T9" fmla="*/ 154 h 224"/>
              <a:gd name="T10" fmla="*/ 179 w 179"/>
              <a:gd name="T11" fmla="*/ 68 h 224"/>
              <a:gd name="T12" fmla="*/ 90 w 179"/>
              <a:gd name="T13" fmla="*/ 0 h 224"/>
              <a:gd name="T14" fmla="*/ 90 w 179"/>
              <a:gd name="T15" fmla="*/ 4 h 224"/>
              <a:gd name="T16" fmla="*/ 175 w 179"/>
              <a:gd name="T17" fmla="*/ 68 h 224"/>
              <a:gd name="T18" fmla="*/ 90 w 179"/>
              <a:gd name="T19" fmla="*/ 135 h 224"/>
              <a:gd name="T20" fmla="*/ 4 w 179"/>
              <a:gd name="T21" fmla="*/ 69 h 224"/>
              <a:gd name="T22" fmla="*/ 90 w 179"/>
              <a:gd name="T23" fmla="*/ 4 h 224"/>
              <a:gd name="T24" fmla="*/ 92 w 179"/>
              <a:gd name="T25" fmla="*/ 220 h 224"/>
              <a:gd name="T26" fmla="*/ 92 w 179"/>
              <a:gd name="T27" fmla="*/ 138 h 224"/>
              <a:gd name="T28" fmla="*/ 177 w 179"/>
              <a:gd name="T29" fmla="*/ 72 h 224"/>
              <a:gd name="T30" fmla="*/ 177 w 179"/>
              <a:gd name="T31" fmla="*/ 153 h 224"/>
              <a:gd name="T32" fmla="*/ 92 w 179"/>
              <a:gd name="T33" fmla="*/ 22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224">
                <a:moveTo>
                  <a:pt x="90" y="0"/>
                </a:moveTo>
                <a:lnTo>
                  <a:pt x="0" y="69"/>
                </a:lnTo>
                <a:lnTo>
                  <a:pt x="0" y="156"/>
                </a:lnTo>
                <a:lnTo>
                  <a:pt x="90" y="224"/>
                </a:lnTo>
                <a:lnTo>
                  <a:pt x="179" y="154"/>
                </a:lnTo>
                <a:lnTo>
                  <a:pt x="179" y="68"/>
                </a:lnTo>
                <a:lnTo>
                  <a:pt x="90" y="0"/>
                </a:lnTo>
                <a:close/>
                <a:moveTo>
                  <a:pt x="90" y="4"/>
                </a:moveTo>
                <a:lnTo>
                  <a:pt x="175" y="68"/>
                </a:lnTo>
                <a:lnTo>
                  <a:pt x="90" y="135"/>
                </a:lnTo>
                <a:lnTo>
                  <a:pt x="4" y="69"/>
                </a:lnTo>
                <a:lnTo>
                  <a:pt x="90" y="4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2"/>
                </a:lnTo>
                <a:lnTo>
                  <a:pt x="177" y="153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8" name="Freeform 173">
            <a:extLst>
              <a:ext uri="{FF2B5EF4-FFF2-40B4-BE49-F238E27FC236}">
                <a16:creationId xmlns:a16="http://schemas.microsoft.com/office/drawing/2014/main" id="{40DB6AE3-1AED-4B99-BCF0-352277E5F370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771439" y="-601663"/>
            <a:ext cx="284162" cy="355600"/>
          </a:xfrm>
          <a:custGeom>
            <a:avLst/>
            <a:gdLst>
              <a:gd name="T0" fmla="*/ 89 w 179"/>
              <a:gd name="T1" fmla="*/ 0 h 224"/>
              <a:gd name="T2" fmla="*/ 0 w 179"/>
              <a:gd name="T3" fmla="*/ 69 h 224"/>
              <a:gd name="T4" fmla="*/ 0 w 179"/>
              <a:gd name="T5" fmla="*/ 156 h 224"/>
              <a:gd name="T6" fmla="*/ 90 w 179"/>
              <a:gd name="T7" fmla="*/ 224 h 224"/>
              <a:gd name="T8" fmla="*/ 179 w 179"/>
              <a:gd name="T9" fmla="*/ 154 h 224"/>
              <a:gd name="T10" fmla="*/ 179 w 179"/>
              <a:gd name="T11" fmla="*/ 68 h 224"/>
              <a:gd name="T12" fmla="*/ 89 w 179"/>
              <a:gd name="T13" fmla="*/ 0 h 224"/>
              <a:gd name="T14" fmla="*/ 89 w 179"/>
              <a:gd name="T15" fmla="*/ 4 h 224"/>
              <a:gd name="T16" fmla="*/ 175 w 179"/>
              <a:gd name="T17" fmla="*/ 68 h 224"/>
              <a:gd name="T18" fmla="*/ 90 w 179"/>
              <a:gd name="T19" fmla="*/ 135 h 224"/>
              <a:gd name="T20" fmla="*/ 4 w 179"/>
              <a:gd name="T21" fmla="*/ 69 h 224"/>
              <a:gd name="T22" fmla="*/ 89 w 179"/>
              <a:gd name="T23" fmla="*/ 4 h 224"/>
              <a:gd name="T24" fmla="*/ 92 w 179"/>
              <a:gd name="T25" fmla="*/ 220 h 224"/>
              <a:gd name="T26" fmla="*/ 92 w 179"/>
              <a:gd name="T27" fmla="*/ 138 h 224"/>
              <a:gd name="T28" fmla="*/ 177 w 179"/>
              <a:gd name="T29" fmla="*/ 72 h 224"/>
              <a:gd name="T30" fmla="*/ 177 w 179"/>
              <a:gd name="T31" fmla="*/ 153 h 224"/>
              <a:gd name="T32" fmla="*/ 92 w 179"/>
              <a:gd name="T33" fmla="*/ 22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224">
                <a:moveTo>
                  <a:pt x="89" y="0"/>
                </a:moveTo>
                <a:lnTo>
                  <a:pt x="0" y="69"/>
                </a:lnTo>
                <a:lnTo>
                  <a:pt x="0" y="156"/>
                </a:lnTo>
                <a:lnTo>
                  <a:pt x="90" y="224"/>
                </a:lnTo>
                <a:lnTo>
                  <a:pt x="179" y="154"/>
                </a:lnTo>
                <a:lnTo>
                  <a:pt x="179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5" y="68"/>
                </a:lnTo>
                <a:lnTo>
                  <a:pt x="90" y="135"/>
                </a:lnTo>
                <a:lnTo>
                  <a:pt x="4" y="69"/>
                </a:lnTo>
                <a:lnTo>
                  <a:pt x="89" y="4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2"/>
                </a:lnTo>
                <a:lnTo>
                  <a:pt x="177" y="153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" name="Freeform 174">
            <a:extLst>
              <a:ext uri="{FF2B5EF4-FFF2-40B4-BE49-F238E27FC236}">
                <a16:creationId xmlns:a16="http://schemas.microsoft.com/office/drawing/2014/main" id="{CA1CEA2F-DA3E-4306-8E5A-2ED029FD58A1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052426" y="-601663"/>
            <a:ext cx="284162" cy="355600"/>
          </a:xfrm>
          <a:custGeom>
            <a:avLst/>
            <a:gdLst>
              <a:gd name="T0" fmla="*/ 89 w 179"/>
              <a:gd name="T1" fmla="*/ 0 h 224"/>
              <a:gd name="T2" fmla="*/ 0 w 179"/>
              <a:gd name="T3" fmla="*/ 69 h 224"/>
              <a:gd name="T4" fmla="*/ 0 w 179"/>
              <a:gd name="T5" fmla="*/ 156 h 224"/>
              <a:gd name="T6" fmla="*/ 89 w 179"/>
              <a:gd name="T7" fmla="*/ 224 h 224"/>
              <a:gd name="T8" fmla="*/ 179 w 179"/>
              <a:gd name="T9" fmla="*/ 154 h 224"/>
              <a:gd name="T10" fmla="*/ 179 w 179"/>
              <a:gd name="T11" fmla="*/ 68 h 224"/>
              <a:gd name="T12" fmla="*/ 89 w 179"/>
              <a:gd name="T13" fmla="*/ 0 h 224"/>
              <a:gd name="T14" fmla="*/ 89 w 179"/>
              <a:gd name="T15" fmla="*/ 4 h 224"/>
              <a:gd name="T16" fmla="*/ 175 w 179"/>
              <a:gd name="T17" fmla="*/ 68 h 224"/>
              <a:gd name="T18" fmla="*/ 89 w 179"/>
              <a:gd name="T19" fmla="*/ 135 h 224"/>
              <a:gd name="T20" fmla="*/ 4 w 179"/>
              <a:gd name="T21" fmla="*/ 69 h 224"/>
              <a:gd name="T22" fmla="*/ 89 w 179"/>
              <a:gd name="T23" fmla="*/ 4 h 224"/>
              <a:gd name="T24" fmla="*/ 90 w 179"/>
              <a:gd name="T25" fmla="*/ 220 h 224"/>
              <a:gd name="T26" fmla="*/ 90 w 179"/>
              <a:gd name="T27" fmla="*/ 138 h 224"/>
              <a:gd name="T28" fmla="*/ 176 w 179"/>
              <a:gd name="T29" fmla="*/ 72 h 224"/>
              <a:gd name="T30" fmla="*/ 176 w 179"/>
              <a:gd name="T31" fmla="*/ 153 h 224"/>
              <a:gd name="T32" fmla="*/ 90 w 179"/>
              <a:gd name="T33" fmla="*/ 22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224">
                <a:moveTo>
                  <a:pt x="89" y="0"/>
                </a:moveTo>
                <a:lnTo>
                  <a:pt x="0" y="69"/>
                </a:lnTo>
                <a:lnTo>
                  <a:pt x="0" y="156"/>
                </a:lnTo>
                <a:lnTo>
                  <a:pt x="89" y="224"/>
                </a:lnTo>
                <a:lnTo>
                  <a:pt x="179" y="154"/>
                </a:lnTo>
                <a:lnTo>
                  <a:pt x="179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5" y="68"/>
                </a:lnTo>
                <a:lnTo>
                  <a:pt x="89" y="135"/>
                </a:lnTo>
                <a:lnTo>
                  <a:pt x="4" y="69"/>
                </a:lnTo>
                <a:lnTo>
                  <a:pt x="89" y="4"/>
                </a:lnTo>
                <a:close/>
                <a:moveTo>
                  <a:pt x="90" y="220"/>
                </a:moveTo>
                <a:lnTo>
                  <a:pt x="90" y="138"/>
                </a:lnTo>
                <a:lnTo>
                  <a:pt x="176" y="72"/>
                </a:lnTo>
                <a:lnTo>
                  <a:pt x="176" y="153"/>
                </a:lnTo>
                <a:lnTo>
                  <a:pt x="90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0" name="Freeform 175">
            <a:extLst>
              <a:ext uri="{FF2B5EF4-FFF2-40B4-BE49-F238E27FC236}">
                <a16:creationId xmlns:a16="http://schemas.microsoft.com/office/drawing/2014/main" id="{76657406-3AC9-4E11-B520-87D95A1AF2F2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331826" y="-601663"/>
            <a:ext cx="285750" cy="355600"/>
          </a:xfrm>
          <a:custGeom>
            <a:avLst/>
            <a:gdLst>
              <a:gd name="T0" fmla="*/ 90 w 180"/>
              <a:gd name="T1" fmla="*/ 0 h 224"/>
              <a:gd name="T2" fmla="*/ 0 w 180"/>
              <a:gd name="T3" fmla="*/ 69 h 224"/>
              <a:gd name="T4" fmla="*/ 0 w 180"/>
              <a:gd name="T5" fmla="*/ 156 h 224"/>
              <a:gd name="T6" fmla="*/ 90 w 180"/>
              <a:gd name="T7" fmla="*/ 224 h 224"/>
              <a:gd name="T8" fmla="*/ 180 w 180"/>
              <a:gd name="T9" fmla="*/ 154 h 224"/>
              <a:gd name="T10" fmla="*/ 180 w 180"/>
              <a:gd name="T11" fmla="*/ 68 h 224"/>
              <a:gd name="T12" fmla="*/ 90 w 180"/>
              <a:gd name="T13" fmla="*/ 0 h 224"/>
              <a:gd name="T14" fmla="*/ 90 w 180"/>
              <a:gd name="T15" fmla="*/ 4 h 224"/>
              <a:gd name="T16" fmla="*/ 176 w 180"/>
              <a:gd name="T17" fmla="*/ 68 h 224"/>
              <a:gd name="T18" fmla="*/ 90 w 180"/>
              <a:gd name="T19" fmla="*/ 135 h 224"/>
              <a:gd name="T20" fmla="*/ 3 w 180"/>
              <a:gd name="T21" fmla="*/ 69 h 224"/>
              <a:gd name="T22" fmla="*/ 90 w 180"/>
              <a:gd name="T23" fmla="*/ 4 h 224"/>
              <a:gd name="T24" fmla="*/ 91 w 180"/>
              <a:gd name="T25" fmla="*/ 220 h 224"/>
              <a:gd name="T26" fmla="*/ 91 w 180"/>
              <a:gd name="T27" fmla="*/ 138 h 224"/>
              <a:gd name="T28" fmla="*/ 176 w 180"/>
              <a:gd name="T29" fmla="*/ 72 h 224"/>
              <a:gd name="T30" fmla="*/ 176 w 180"/>
              <a:gd name="T31" fmla="*/ 153 h 224"/>
              <a:gd name="T32" fmla="*/ 91 w 180"/>
              <a:gd name="T33" fmla="*/ 22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4">
                <a:moveTo>
                  <a:pt x="90" y="0"/>
                </a:moveTo>
                <a:lnTo>
                  <a:pt x="0" y="69"/>
                </a:lnTo>
                <a:lnTo>
                  <a:pt x="0" y="156"/>
                </a:lnTo>
                <a:lnTo>
                  <a:pt x="90" y="224"/>
                </a:lnTo>
                <a:lnTo>
                  <a:pt x="180" y="154"/>
                </a:lnTo>
                <a:lnTo>
                  <a:pt x="180" y="68"/>
                </a:lnTo>
                <a:lnTo>
                  <a:pt x="90" y="0"/>
                </a:lnTo>
                <a:close/>
                <a:moveTo>
                  <a:pt x="90" y="4"/>
                </a:moveTo>
                <a:lnTo>
                  <a:pt x="176" y="68"/>
                </a:lnTo>
                <a:lnTo>
                  <a:pt x="90" y="135"/>
                </a:lnTo>
                <a:lnTo>
                  <a:pt x="3" y="69"/>
                </a:lnTo>
                <a:lnTo>
                  <a:pt x="90" y="4"/>
                </a:lnTo>
                <a:close/>
                <a:moveTo>
                  <a:pt x="91" y="220"/>
                </a:moveTo>
                <a:lnTo>
                  <a:pt x="91" y="138"/>
                </a:lnTo>
                <a:lnTo>
                  <a:pt x="176" y="72"/>
                </a:lnTo>
                <a:lnTo>
                  <a:pt x="176" y="153"/>
                </a:lnTo>
                <a:lnTo>
                  <a:pt x="91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1" name="Freeform 176">
            <a:extLst>
              <a:ext uri="{FF2B5EF4-FFF2-40B4-BE49-F238E27FC236}">
                <a16:creationId xmlns:a16="http://schemas.microsoft.com/office/drawing/2014/main" id="{8B45DA62-3FFA-4F8A-AAC4-CC01907E8AA6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611226" y="-601663"/>
            <a:ext cx="285750" cy="355600"/>
          </a:xfrm>
          <a:custGeom>
            <a:avLst/>
            <a:gdLst>
              <a:gd name="T0" fmla="*/ 91 w 180"/>
              <a:gd name="T1" fmla="*/ 0 h 224"/>
              <a:gd name="T2" fmla="*/ 0 w 180"/>
              <a:gd name="T3" fmla="*/ 69 h 224"/>
              <a:gd name="T4" fmla="*/ 0 w 180"/>
              <a:gd name="T5" fmla="*/ 156 h 224"/>
              <a:gd name="T6" fmla="*/ 91 w 180"/>
              <a:gd name="T7" fmla="*/ 224 h 224"/>
              <a:gd name="T8" fmla="*/ 180 w 180"/>
              <a:gd name="T9" fmla="*/ 154 h 224"/>
              <a:gd name="T10" fmla="*/ 180 w 180"/>
              <a:gd name="T11" fmla="*/ 68 h 224"/>
              <a:gd name="T12" fmla="*/ 91 w 180"/>
              <a:gd name="T13" fmla="*/ 0 h 224"/>
              <a:gd name="T14" fmla="*/ 91 w 180"/>
              <a:gd name="T15" fmla="*/ 4 h 224"/>
              <a:gd name="T16" fmla="*/ 176 w 180"/>
              <a:gd name="T17" fmla="*/ 68 h 224"/>
              <a:gd name="T18" fmla="*/ 91 w 180"/>
              <a:gd name="T19" fmla="*/ 135 h 224"/>
              <a:gd name="T20" fmla="*/ 4 w 180"/>
              <a:gd name="T21" fmla="*/ 69 h 224"/>
              <a:gd name="T22" fmla="*/ 91 w 180"/>
              <a:gd name="T23" fmla="*/ 4 h 224"/>
              <a:gd name="T24" fmla="*/ 92 w 180"/>
              <a:gd name="T25" fmla="*/ 220 h 224"/>
              <a:gd name="T26" fmla="*/ 92 w 180"/>
              <a:gd name="T27" fmla="*/ 138 h 224"/>
              <a:gd name="T28" fmla="*/ 177 w 180"/>
              <a:gd name="T29" fmla="*/ 72 h 224"/>
              <a:gd name="T30" fmla="*/ 177 w 180"/>
              <a:gd name="T31" fmla="*/ 153 h 224"/>
              <a:gd name="T32" fmla="*/ 92 w 180"/>
              <a:gd name="T33" fmla="*/ 22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4">
                <a:moveTo>
                  <a:pt x="91" y="0"/>
                </a:moveTo>
                <a:lnTo>
                  <a:pt x="0" y="69"/>
                </a:lnTo>
                <a:lnTo>
                  <a:pt x="0" y="156"/>
                </a:lnTo>
                <a:lnTo>
                  <a:pt x="91" y="224"/>
                </a:lnTo>
                <a:lnTo>
                  <a:pt x="180" y="154"/>
                </a:lnTo>
                <a:lnTo>
                  <a:pt x="180" y="68"/>
                </a:lnTo>
                <a:lnTo>
                  <a:pt x="91" y="0"/>
                </a:lnTo>
                <a:close/>
                <a:moveTo>
                  <a:pt x="91" y="4"/>
                </a:moveTo>
                <a:lnTo>
                  <a:pt x="176" y="68"/>
                </a:lnTo>
                <a:lnTo>
                  <a:pt x="91" y="135"/>
                </a:lnTo>
                <a:lnTo>
                  <a:pt x="4" y="69"/>
                </a:lnTo>
                <a:lnTo>
                  <a:pt x="91" y="4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2"/>
                </a:lnTo>
                <a:lnTo>
                  <a:pt x="177" y="153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" name="Freeform 177">
            <a:extLst>
              <a:ext uri="{FF2B5EF4-FFF2-40B4-BE49-F238E27FC236}">
                <a16:creationId xmlns:a16="http://schemas.microsoft.com/office/drawing/2014/main" id="{8DC10A3D-461D-4268-9581-BBA15AD4651C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545639" y="-358776"/>
            <a:ext cx="285750" cy="358775"/>
          </a:xfrm>
          <a:custGeom>
            <a:avLst/>
            <a:gdLst>
              <a:gd name="T0" fmla="*/ 89 w 180"/>
              <a:gd name="T1" fmla="*/ 0 h 226"/>
              <a:gd name="T2" fmla="*/ 0 w 180"/>
              <a:gd name="T3" fmla="*/ 70 h 226"/>
              <a:gd name="T4" fmla="*/ 0 w 180"/>
              <a:gd name="T5" fmla="*/ 158 h 226"/>
              <a:gd name="T6" fmla="*/ 89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89 w 180"/>
              <a:gd name="T13" fmla="*/ 0 h 226"/>
              <a:gd name="T14" fmla="*/ 89 w 180"/>
              <a:gd name="T15" fmla="*/ 4 h 226"/>
              <a:gd name="T16" fmla="*/ 175 w 180"/>
              <a:gd name="T17" fmla="*/ 70 h 226"/>
              <a:gd name="T18" fmla="*/ 89 w 180"/>
              <a:gd name="T19" fmla="*/ 137 h 226"/>
              <a:gd name="T20" fmla="*/ 3 w 180"/>
              <a:gd name="T21" fmla="*/ 71 h 226"/>
              <a:gd name="T22" fmla="*/ 89 w 180"/>
              <a:gd name="T23" fmla="*/ 4 h 226"/>
              <a:gd name="T24" fmla="*/ 90 w 180"/>
              <a:gd name="T25" fmla="*/ 220 h 226"/>
              <a:gd name="T26" fmla="*/ 90 w 180"/>
              <a:gd name="T27" fmla="*/ 139 h 226"/>
              <a:gd name="T28" fmla="*/ 175 w 180"/>
              <a:gd name="T29" fmla="*/ 73 h 226"/>
              <a:gd name="T30" fmla="*/ 175 w 180"/>
              <a:gd name="T31" fmla="*/ 155 h 226"/>
              <a:gd name="T32" fmla="*/ 90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89" y="0"/>
                </a:moveTo>
                <a:lnTo>
                  <a:pt x="0" y="70"/>
                </a:lnTo>
                <a:lnTo>
                  <a:pt x="0" y="158"/>
                </a:lnTo>
                <a:lnTo>
                  <a:pt x="89" y="226"/>
                </a:lnTo>
                <a:lnTo>
                  <a:pt x="180" y="156"/>
                </a:lnTo>
                <a:lnTo>
                  <a:pt x="180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5" y="70"/>
                </a:lnTo>
                <a:lnTo>
                  <a:pt x="89" y="137"/>
                </a:lnTo>
                <a:lnTo>
                  <a:pt x="3" y="71"/>
                </a:lnTo>
                <a:lnTo>
                  <a:pt x="89" y="4"/>
                </a:lnTo>
                <a:close/>
                <a:moveTo>
                  <a:pt x="90" y="220"/>
                </a:moveTo>
                <a:lnTo>
                  <a:pt x="90" y="139"/>
                </a:lnTo>
                <a:lnTo>
                  <a:pt x="175" y="73"/>
                </a:lnTo>
                <a:lnTo>
                  <a:pt x="175" y="155"/>
                </a:lnTo>
                <a:lnTo>
                  <a:pt x="90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" name="Freeform 178">
            <a:extLst>
              <a:ext uri="{FF2B5EF4-FFF2-40B4-BE49-F238E27FC236}">
                <a16:creationId xmlns:a16="http://schemas.microsoft.com/office/drawing/2014/main" id="{FF8B9B57-7E53-42CA-94E8-2B2AEB5DBE1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823451" y="-358776"/>
            <a:ext cx="285750" cy="358775"/>
          </a:xfrm>
          <a:custGeom>
            <a:avLst/>
            <a:gdLst>
              <a:gd name="T0" fmla="*/ 91 w 180"/>
              <a:gd name="T1" fmla="*/ 0 h 226"/>
              <a:gd name="T2" fmla="*/ 0 w 180"/>
              <a:gd name="T3" fmla="*/ 70 h 226"/>
              <a:gd name="T4" fmla="*/ 0 w 180"/>
              <a:gd name="T5" fmla="*/ 158 h 226"/>
              <a:gd name="T6" fmla="*/ 91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91 w 180"/>
              <a:gd name="T13" fmla="*/ 0 h 226"/>
              <a:gd name="T14" fmla="*/ 91 w 180"/>
              <a:gd name="T15" fmla="*/ 4 h 226"/>
              <a:gd name="T16" fmla="*/ 176 w 180"/>
              <a:gd name="T17" fmla="*/ 70 h 226"/>
              <a:gd name="T18" fmla="*/ 91 w 180"/>
              <a:gd name="T19" fmla="*/ 137 h 226"/>
              <a:gd name="T20" fmla="*/ 5 w 180"/>
              <a:gd name="T21" fmla="*/ 71 h 226"/>
              <a:gd name="T22" fmla="*/ 91 w 180"/>
              <a:gd name="T23" fmla="*/ 4 h 226"/>
              <a:gd name="T24" fmla="*/ 92 w 180"/>
              <a:gd name="T25" fmla="*/ 220 h 226"/>
              <a:gd name="T26" fmla="*/ 92 w 180"/>
              <a:gd name="T27" fmla="*/ 139 h 226"/>
              <a:gd name="T28" fmla="*/ 177 w 180"/>
              <a:gd name="T29" fmla="*/ 73 h 226"/>
              <a:gd name="T30" fmla="*/ 177 w 180"/>
              <a:gd name="T31" fmla="*/ 155 h 226"/>
              <a:gd name="T32" fmla="*/ 92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91" y="0"/>
                </a:moveTo>
                <a:lnTo>
                  <a:pt x="0" y="70"/>
                </a:lnTo>
                <a:lnTo>
                  <a:pt x="0" y="158"/>
                </a:lnTo>
                <a:lnTo>
                  <a:pt x="91" y="226"/>
                </a:lnTo>
                <a:lnTo>
                  <a:pt x="180" y="156"/>
                </a:lnTo>
                <a:lnTo>
                  <a:pt x="180" y="68"/>
                </a:lnTo>
                <a:lnTo>
                  <a:pt x="91" y="0"/>
                </a:lnTo>
                <a:close/>
                <a:moveTo>
                  <a:pt x="91" y="4"/>
                </a:moveTo>
                <a:lnTo>
                  <a:pt x="176" y="70"/>
                </a:lnTo>
                <a:lnTo>
                  <a:pt x="91" y="137"/>
                </a:lnTo>
                <a:lnTo>
                  <a:pt x="5" y="71"/>
                </a:lnTo>
                <a:lnTo>
                  <a:pt x="91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3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" name="Freeform 179">
            <a:extLst>
              <a:ext uri="{FF2B5EF4-FFF2-40B4-BE49-F238E27FC236}">
                <a16:creationId xmlns:a16="http://schemas.microsoft.com/office/drawing/2014/main" id="{FEBBBBB6-97BD-46B8-BB86-801801EA5C0F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104439" y="-358776"/>
            <a:ext cx="285750" cy="358775"/>
          </a:xfrm>
          <a:custGeom>
            <a:avLst/>
            <a:gdLst>
              <a:gd name="T0" fmla="*/ 90 w 180"/>
              <a:gd name="T1" fmla="*/ 0 h 226"/>
              <a:gd name="T2" fmla="*/ 0 w 180"/>
              <a:gd name="T3" fmla="*/ 70 h 226"/>
              <a:gd name="T4" fmla="*/ 0 w 180"/>
              <a:gd name="T5" fmla="*/ 158 h 226"/>
              <a:gd name="T6" fmla="*/ 91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90 w 180"/>
              <a:gd name="T13" fmla="*/ 0 h 226"/>
              <a:gd name="T14" fmla="*/ 90 w 180"/>
              <a:gd name="T15" fmla="*/ 4 h 226"/>
              <a:gd name="T16" fmla="*/ 176 w 180"/>
              <a:gd name="T17" fmla="*/ 70 h 226"/>
              <a:gd name="T18" fmla="*/ 91 w 180"/>
              <a:gd name="T19" fmla="*/ 137 h 226"/>
              <a:gd name="T20" fmla="*/ 5 w 180"/>
              <a:gd name="T21" fmla="*/ 71 h 226"/>
              <a:gd name="T22" fmla="*/ 90 w 180"/>
              <a:gd name="T23" fmla="*/ 4 h 226"/>
              <a:gd name="T24" fmla="*/ 92 w 180"/>
              <a:gd name="T25" fmla="*/ 220 h 226"/>
              <a:gd name="T26" fmla="*/ 92 w 180"/>
              <a:gd name="T27" fmla="*/ 139 h 226"/>
              <a:gd name="T28" fmla="*/ 177 w 180"/>
              <a:gd name="T29" fmla="*/ 73 h 226"/>
              <a:gd name="T30" fmla="*/ 177 w 180"/>
              <a:gd name="T31" fmla="*/ 155 h 226"/>
              <a:gd name="T32" fmla="*/ 92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90" y="0"/>
                </a:moveTo>
                <a:lnTo>
                  <a:pt x="0" y="70"/>
                </a:lnTo>
                <a:lnTo>
                  <a:pt x="0" y="158"/>
                </a:lnTo>
                <a:lnTo>
                  <a:pt x="91" y="226"/>
                </a:lnTo>
                <a:lnTo>
                  <a:pt x="180" y="156"/>
                </a:lnTo>
                <a:lnTo>
                  <a:pt x="180" y="68"/>
                </a:lnTo>
                <a:lnTo>
                  <a:pt x="90" y="0"/>
                </a:lnTo>
                <a:close/>
                <a:moveTo>
                  <a:pt x="90" y="4"/>
                </a:moveTo>
                <a:lnTo>
                  <a:pt x="176" y="70"/>
                </a:lnTo>
                <a:lnTo>
                  <a:pt x="91" y="137"/>
                </a:lnTo>
                <a:lnTo>
                  <a:pt x="5" y="71"/>
                </a:lnTo>
                <a:lnTo>
                  <a:pt x="90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3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" name="Freeform 180">
            <a:extLst>
              <a:ext uri="{FF2B5EF4-FFF2-40B4-BE49-F238E27FC236}">
                <a16:creationId xmlns:a16="http://schemas.microsoft.com/office/drawing/2014/main" id="{00269FF7-3916-49AF-9EA4-5BB63FFB0EB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385426" y="-358776"/>
            <a:ext cx="285750" cy="358775"/>
          </a:xfrm>
          <a:custGeom>
            <a:avLst/>
            <a:gdLst>
              <a:gd name="T0" fmla="*/ 90 w 180"/>
              <a:gd name="T1" fmla="*/ 0 h 226"/>
              <a:gd name="T2" fmla="*/ 0 w 180"/>
              <a:gd name="T3" fmla="*/ 70 h 226"/>
              <a:gd name="T4" fmla="*/ 0 w 180"/>
              <a:gd name="T5" fmla="*/ 158 h 226"/>
              <a:gd name="T6" fmla="*/ 90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90 w 180"/>
              <a:gd name="T13" fmla="*/ 0 h 226"/>
              <a:gd name="T14" fmla="*/ 90 w 180"/>
              <a:gd name="T15" fmla="*/ 4 h 226"/>
              <a:gd name="T16" fmla="*/ 176 w 180"/>
              <a:gd name="T17" fmla="*/ 70 h 226"/>
              <a:gd name="T18" fmla="*/ 90 w 180"/>
              <a:gd name="T19" fmla="*/ 137 h 226"/>
              <a:gd name="T20" fmla="*/ 5 w 180"/>
              <a:gd name="T21" fmla="*/ 71 h 226"/>
              <a:gd name="T22" fmla="*/ 90 w 180"/>
              <a:gd name="T23" fmla="*/ 4 h 226"/>
              <a:gd name="T24" fmla="*/ 91 w 180"/>
              <a:gd name="T25" fmla="*/ 220 h 226"/>
              <a:gd name="T26" fmla="*/ 91 w 180"/>
              <a:gd name="T27" fmla="*/ 139 h 226"/>
              <a:gd name="T28" fmla="*/ 177 w 180"/>
              <a:gd name="T29" fmla="*/ 73 h 226"/>
              <a:gd name="T30" fmla="*/ 177 w 180"/>
              <a:gd name="T31" fmla="*/ 155 h 226"/>
              <a:gd name="T32" fmla="*/ 91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90" y="0"/>
                </a:moveTo>
                <a:lnTo>
                  <a:pt x="0" y="70"/>
                </a:lnTo>
                <a:lnTo>
                  <a:pt x="0" y="158"/>
                </a:lnTo>
                <a:lnTo>
                  <a:pt x="90" y="226"/>
                </a:lnTo>
                <a:lnTo>
                  <a:pt x="180" y="156"/>
                </a:lnTo>
                <a:lnTo>
                  <a:pt x="180" y="68"/>
                </a:lnTo>
                <a:lnTo>
                  <a:pt x="90" y="0"/>
                </a:lnTo>
                <a:close/>
                <a:moveTo>
                  <a:pt x="90" y="4"/>
                </a:moveTo>
                <a:lnTo>
                  <a:pt x="176" y="70"/>
                </a:lnTo>
                <a:lnTo>
                  <a:pt x="90" y="137"/>
                </a:lnTo>
                <a:lnTo>
                  <a:pt x="5" y="71"/>
                </a:lnTo>
                <a:lnTo>
                  <a:pt x="90" y="4"/>
                </a:lnTo>
                <a:close/>
                <a:moveTo>
                  <a:pt x="91" y="220"/>
                </a:moveTo>
                <a:lnTo>
                  <a:pt x="91" y="139"/>
                </a:lnTo>
                <a:lnTo>
                  <a:pt x="177" y="73"/>
                </a:lnTo>
                <a:lnTo>
                  <a:pt x="177" y="155"/>
                </a:lnTo>
                <a:lnTo>
                  <a:pt x="91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" name="Freeform 181">
            <a:extLst>
              <a:ext uri="{FF2B5EF4-FFF2-40B4-BE49-F238E27FC236}">
                <a16:creationId xmlns:a16="http://schemas.microsoft.com/office/drawing/2014/main" id="{13EBD623-77D1-49EB-AB0A-4D6A5B8B63CF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664826" y="-358776"/>
            <a:ext cx="287337" cy="358775"/>
          </a:xfrm>
          <a:custGeom>
            <a:avLst/>
            <a:gdLst>
              <a:gd name="T0" fmla="*/ 91 w 181"/>
              <a:gd name="T1" fmla="*/ 0 h 226"/>
              <a:gd name="T2" fmla="*/ 0 w 181"/>
              <a:gd name="T3" fmla="*/ 70 h 226"/>
              <a:gd name="T4" fmla="*/ 0 w 181"/>
              <a:gd name="T5" fmla="*/ 158 h 226"/>
              <a:gd name="T6" fmla="*/ 91 w 181"/>
              <a:gd name="T7" fmla="*/ 226 h 226"/>
              <a:gd name="T8" fmla="*/ 181 w 181"/>
              <a:gd name="T9" fmla="*/ 156 h 226"/>
              <a:gd name="T10" fmla="*/ 181 w 181"/>
              <a:gd name="T11" fmla="*/ 68 h 226"/>
              <a:gd name="T12" fmla="*/ 91 w 181"/>
              <a:gd name="T13" fmla="*/ 0 h 226"/>
              <a:gd name="T14" fmla="*/ 91 w 181"/>
              <a:gd name="T15" fmla="*/ 4 h 226"/>
              <a:gd name="T16" fmla="*/ 177 w 181"/>
              <a:gd name="T17" fmla="*/ 70 h 226"/>
              <a:gd name="T18" fmla="*/ 91 w 181"/>
              <a:gd name="T19" fmla="*/ 137 h 226"/>
              <a:gd name="T20" fmla="*/ 4 w 181"/>
              <a:gd name="T21" fmla="*/ 71 h 226"/>
              <a:gd name="T22" fmla="*/ 91 w 181"/>
              <a:gd name="T23" fmla="*/ 4 h 226"/>
              <a:gd name="T24" fmla="*/ 92 w 181"/>
              <a:gd name="T25" fmla="*/ 220 h 226"/>
              <a:gd name="T26" fmla="*/ 92 w 181"/>
              <a:gd name="T27" fmla="*/ 139 h 226"/>
              <a:gd name="T28" fmla="*/ 177 w 181"/>
              <a:gd name="T29" fmla="*/ 73 h 226"/>
              <a:gd name="T30" fmla="*/ 177 w 181"/>
              <a:gd name="T31" fmla="*/ 155 h 226"/>
              <a:gd name="T32" fmla="*/ 92 w 181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1" h="226">
                <a:moveTo>
                  <a:pt x="91" y="0"/>
                </a:moveTo>
                <a:lnTo>
                  <a:pt x="0" y="70"/>
                </a:lnTo>
                <a:lnTo>
                  <a:pt x="0" y="158"/>
                </a:lnTo>
                <a:lnTo>
                  <a:pt x="91" y="226"/>
                </a:lnTo>
                <a:lnTo>
                  <a:pt x="181" y="156"/>
                </a:lnTo>
                <a:lnTo>
                  <a:pt x="181" y="68"/>
                </a:lnTo>
                <a:lnTo>
                  <a:pt x="91" y="0"/>
                </a:lnTo>
                <a:close/>
                <a:moveTo>
                  <a:pt x="91" y="4"/>
                </a:moveTo>
                <a:lnTo>
                  <a:pt x="177" y="70"/>
                </a:lnTo>
                <a:lnTo>
                  <a:pt x="91" y="137"/>
                </a:lnTo>
                <a:lnTo>
                  <a:pt x="4" y="71"/>
                </a:lnTo>
                <a:lnTo>
                  <a:pt x="91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3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7" name="Freeform 182">
            <a:extLst>
              <a:ext uri="{FF2B5EF4-FFF2-40B4-BE49-F238E27FC236}">
                <a16:creationId xmlns:a16="http://schemas.microsoft.com/office/drawing/2014/main" id="{43F58BD0-86D1-4BFA-9700-2EF430C83C9D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945814" y="-358776"/>
            <a:ext cx="285750" cy="358775"/>
          </a:xfrm>
          <a:custGeom>
            <a:avLst/>
            <a:gdLst>
              <a:gd name="T0" fmla="*/ 90 w 180"/>
              <a:gd name="T1" fmla="*/ 0 h 226"/>
              <a:gd name="T2" fmla="*/ 0 w 180"/>
              <a:gd name="T3" fmla="*/ 70 h 226"/>
              <a:gd name="T4" fmla="*/ 0 w 180"/>
              <a:gd name="T5" fmla="*/ 158 h 226"/>
              <a:gd name="T6" fmla="*/ 90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90 w 180"/>
              <a:gd name="T13" fmla="*/ 0 h 226"/>
              <a:gd name="T14" fmla="*/ 90 w 180"/>
              <a:gd name="T15" fmla="*/ 4 h 226"/>
              <a:gd name="T16" fmla="*/ 175 w 180"/>
              <a:gd name="T17" fmla="*/ 70 h 226"/>
              <a:gd name="T18" fmla="*/ 90 w 180"/>
              <a:gd name="T19" fmla="*/ 137 h 226"/>
              <a:gd name="T20" fmla="*/ 4 w 180"/>
              <a:gd name="T21" fmla="*/ 71 h 226"/>
              <a:gd name="T22" fmla="*/ 90 w 180"/>
              <a:gd name="T23" fmla="*/ 4 h 226"/>
              <a:gd name="T24" fmla="*/ 92 w 180"/>
              <a:gd name="T25" fmla="*/ 220 h 226"/>
              <a:gd name="T26" fmla="*/ 92 w 180"/>
              <a:gd name="T27" fmla="*/ 139 h 226"/>
              <a:gd name="T28" fmla="*/ 177 w 180"/>
              <a:gd name="T29" fmla="*/ 73 h 226"/>
              <a:gd name="T30" fmla="*/ 177 w 180"/>
              <a:gd name="T31" fmla="*/ 155 h 226"/>
              <a:gd name="T32" fmla="*/ 92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90" y="0"/>
                </a:moveTo>
                <a:lnTo>
                  <a:pt x="0" y="70"/>
                </a:lnTo>
                <a:lnTo>
                  <a:pt x="0" y="158"/>
                </a:lnTo>
                <a:lnTo>
                  <a:pt x="90" y="226"/>
                </a:lnTo>
                <a:lnTo>
                  <a:pt x="180" y="156"/>
                </a:lnTo>
                <a:lnTo>
                  <a:pt x="180" y="68"/>
                </a:lnTo>
                <a:lnTo>
                  <a:pt x="90" y="0"/>
                </a:lnTo>
                <a:close/>
                <a:moveTo>
                  <a:pt x="90" y="4"/>
                </a:moveTo>
                <a:lnTo>
                  <a:pt x="175" y="70"/>
                </a:lnTo>
                <a:lnTo>
                  <a:pt x="90" y="137"/>
                </a:lnTo>
                <a:lnTo>
                  <a:pt x="4" y="71"/>
                </a:lnTo>
                <a:lnTo>
                  <a:pt x="90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3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8" name="Freeform 183">
            <a:extLst>
              <a:ext uri="{FF2B5EF4-FFF2-40B4-BE49-F238E27FC236}">
                <a16:creationId xmlns:a16="http://schemas.microsoft.com/office/drawing/2014/main" id="{B250CDD4-6609-4AE3-8334-C0A729B087EC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226801" y="-358776"/>
            <a:ext cx="285750" cy="358775"/>
          </a:xfrm>
          <a:custGeom>
            <a:avLst/>
            <a:gdLst>
              <a:gd name="T0" fmla="*/ 89 w 180"/>
              <a:gd name="T1" fmla="*/ 0 h 226"/>
              <a:gd name="T2" fmla="*/ 0 w 180"/>
              <a:gd name="T3" fmla="*/ 70 h 226"/>
              <a:gd name="T4" fmla="*/ 0 w 180"/>
              <a:gd name="T5" fmla="*/ 158 h 226"/>
              <a:gd name="T6" fmla="*/ 90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89 w 180"/>
              <a:gd name="T13" fmla="*/ 0 h 226"/>
              <a:gd name="T14" fmla="*/ 89 w 180"/>
              <a:gd name="T15" fmla="*/ 4 h 226"/>
              <a:gd name="T16" fmla="*/ 175 w 180"/>
              <a:gd name="T17" fmla="*/ 70 h 226"/>
              <a:gd name="T18" fmla="*/ 90 w 180"/>
              <a:gd name="T19" fmla="*/ 137 h 226"/>
              <a:gd name="T20" fmla="*/ 4 w 180"/>
              <a:gd name="T21" fmla="*/ 71 h 226"/>
              <a:gd name="T22" fmla="*/ 89 w 180"/>
              <a:gd name="T23" fmla="*/ 4 h 226"/>
              <a:gd name="T24" fmla="*/ 92 w 180"/>
              <a:gd name="T25" fmla="*/ 220 h 226"/>
              <a:gd name="T26" fmla="*/ 92 w 180"/>
              <a:gd name="T27" fmla="*/ 139 h 226"/>
              <a:gd name="T28" fmla="*/ 177 w 180"/>
              <a:gd name="T29" fmla="*/ 73 h 226"/>
              <a:gd name="T30" fmla="*/ 177 w 180"/>
              <a:gd name="T31" fmla="*/ 155 h 226"/>
              <a:gd name="T32" fmla="*/ 92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89" y="0"/>
                </a:moveTo>
                <a:lnTo>
                  <a:pt x="0" y="70"/>
                </a:lnTo>
                <a:lnTo>
                  <a:pt x="0" y="158"/>
                </a:lnTo>
                <a:lnTo>
                  <a:pt x="90" y="226"/>
                </a:lnTo>
                <a:lnTo>
                  <a:pt x="180" y="156"/>
                </a:lnTo>
                <a:lnTo>
                  <a:pt x="180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5" y="70"/>
                </a:lnTo>
                <a:lnTo>
                  <a:pt x="90" y="137"/>
                </a:lnTo>
                <a:lnTo>
                  <a:pt x="4" y="71"/>
                </a:lnTo>
                <a:lnTo>
                  <a:pt x="89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3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" name="Freeform 184">
            <a:extLst>
              <a:ext uri="{FF2B5EF4-FFF2-40B4-BE49-F238E27FC236}">
                <a16:creationId xmlns:a16="http://schemas.microsoft.com/office/drawing/2014/main" id="{3CBBF6CF-F9E4-4AAB-8E81-7FCE39670D1F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507789" y="-358776"/>
            <a:ext cx="285750" cy="358775"/>
          </a:xfrm>
          <a:custGeom>
            <a:avLst/>
            <a:gdLst>
              <a:gd name="T0" fmla="*/ 89 w 180"/>
              <a:gd name="T1" fmla="*/ 0 h 226"/>
              <a:gd name="T2" fmla="*/ 0 w 180"/>
              <a:gd name="T3" fmla="*/ 70 h 226"/>
              <a:gd name="T4" fmla="*/ 0 w 180"/>
              <a:gd name="T5" fmla="*/ 158 h 226"/>
              <a:gd name="T6" fmla="*/ 89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89 w 180"/>
              <a:gd name="T13" fmla="*/ 0 h 226"/>
              <a:gd name="T14" fmla="*/ 89 w 180"/>
              <a:gd name="T15" fmla="*/ 4 h 226"/>
              <a:gd name="T16" fmla="*/ 175 w 180"/>
              <a:gd name="T17" fmla="*/ 70 h 226"/>
              <a:gd name="T18" fmla="*/ 89 w 180"/>
              <a:gd name="T19" fmla="*/ 137 h 226"/>
              <a:gd name="T20" fmla="*/ 4 w 180"/>
              <a:gd name="T21" fmla="*/ 71 h 226"/>
              <a:gd name="T22" fmla="*/ 89 w 180"/>
              <a:gd name="T23" fmla="*/ 4 h 226"/>
              <a:gd name="T24" fmla="*/ 90 w 180"/>
              <a:gd name="T25" fmla="*/ 220 h 226"/>
              <a:gd name="T26" fmla="*/ 90 w 180"/>
              <a:gd name="T27" fmla="*/ 139 h 226"/>
              <a:gd name="T28" fmla="*/ 177 w 180"/>
              <a:gd name="T29" fmla="*/ 73 h 226"/>
              <a:gd name="T30" fmla="*/ 177 w 180"/>
              <a:gd name="T31" fmla="*/ 155 h 226"/>
              <a:gd name="T32" fmla="*/ 90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89" y="0"/>
                </a:moveTo>
                <a:lnTo>
                  <a:pt x="0" y="70"/>
                </a:lnTo>
                <a:lnTo>
                  <a:pt x="0" y="158"/>
                </a:lnTo>
                <a:lnTo>
                  <a:pt x="89" y="226"/>
                </a:lnTo>
                <a:lnTo>
                  <a:pt x="180" y="156"/>
                </a:lnTo>
                <a:lnTo>
                  <a:pt x="180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5" y="70"/>
                </a:lnTo>
                <a:lnTo>
                  <a:pt x="89" y="137"/>
                </a:lnTo>
                <a:lnTo>
                  <a:pt x="4" y="71"/>
                </a:lnTo>
                <a:lnTo>
                  <a:pt x="89" y="4"/>
                </a:lnTo>
                <a:close/>
                <a:moveTo>
                  <a:pt x="90" y="220"/>
                </a:moveTo>
                <a:lnTo>
                  <a:pt x="90" y="139"/>
                </a:lnTo>
                <a:lnTo>
                  <a:pt x="177" y="73"/>
                </a:lnTo>
                <a:lnTo>
                  <a:pt x="177" y="155"/>
                </a:lnTo>
                <a:lnTo>
                  <a:pt x="90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" name="Freeform 185">
            <a:extLst>
              <a:ext uri="{FF2B5EF4-FFF2-40B4-BE49-F238E27FC236}">
                <a16:creationId xmlns:a16="http://schemas.microsoft.com/office/drawing/2014/main" id="{A4EA8546-8CCE-4EFA-A068-261EF7682113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785601" y="-358776"/>
            <a:ext cx="288925" cy="358775"/>
          </a:xfrm>
          <a:custGeom>
            <a:avLst/>
            <a:gdLst>
              <a:gd name="T0" fmla="*/ 91 w 182"/>
              <a:gd name="T1" fmla="*/ 0 h 226"/>
              <a:gd name="T2" fmla="*/ 0 w 182"/>
              <a:gd name="T3" fmla="*/ 70 h 226"/>
              <a:gd name="T4" fmla="*/ 0 w 182"/>
              <a:gd name="T5" fmla="*/ 158 h 226"/>
              <a:gd name="T6" fmla="*/ 91 w 182"/>
              <a:gd name="T7" fmla="*/ 226 h 226"/>
              <a:gd name="T8" fmla="*/ 182 w 182"/>
              <a:gd name="T9" fmla="*/ 156 h 226"/>
              <a:gd name="T10" fmla="*/ 182 w 182"/>
              <a:gd name="T11" fmla="*/ 68 h 226"/>
              <a:gd name="T12" fmla="*/ 91 w 182"/>
              <a:gd name="T13" fmla="*/ 0 h 226"/>
              <a:gd name="T14" fmla="*/ 91 w 182"/>
              <a:gd name="T15" fmla="*/ 4 h 226"/>
              <a:gd name="T16" fmla="*/ 177 w 182"/>
              <a:gd name="T17" fmla="*/ 70 h 226"/>
              <a:gd name="T18" fmla="*/ 91 w 182"/>
              <a:gd name="T19" fmla="*/ 137 h 226"/>
              <a:gd name="T20" fmla="*/ 5 w 182"/>
              <a:gd name="T21" fmla="*/ 71 h 226"/>
              <a:gd name="T22" fmla="*/ 91 w 182"/>
              <a:gd name="T23" fmla="*/ 4 h 226"/>
              <a:gd name="T24" fmla="*/ 92 w 182"/>
              <a:gd name="T25" fmla="*/ 220 h 226"/>
              <a:gd name="T26" fmla="*/ 92 w 182"/>
              <a:gd name="T27" fmla="*/ 139 h 226"/>
              <a:gd name="T28" fmla="*/ 177 w 182"/>
              <a:gd name="T29" fmla="*/ 73 h 226"/>
              <a:gd name="T30" fmla="*/ 177 w 182"/>
              <a:gd name="T31" fmla="*/ 155 h 226"/>
              <a:gd name="T32" fmla="*/ 92 w 182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2" h="226">
                <a:moveTo>
                  <a:pt x="91" y="0"/>
                </a:moveTo>
                <a:lnTo>
                  <a:pt x="0" y="70"/>
                </a:lnTo>
                <a:lnTo>
                  <a:pt x="0" y="158"/>
                </a:lnTo>
                <a:lnTo>
                  <a:pt x="91" y="226"/>
                </a:lnTo>
                <a:lnTo>
                  <a:pt x="182" y="156"/>
                </a:lnTo>
                <a:lnTo>
                  <a:pt x="182" y="68"/>
                </a:lnTo>
                <a:lnTo>
                  <a:pt x="91" y="0"/>
                </a:lnTo>
                <a:close/>
                <a:moveTo>
                  <a:pt x="91" y="4"/>
                </a:moveTo>
                <a:lnTo>
                  <a:pt x="177" y="70"/>
                </a:lnTo>
                <a:lnTo>
                  <a:pt x="91" y="137"/>
                </a:lnTo>
                <a:lnTo>
                  <a:pt x="5" y="71"/>
                </a:lnTo>
                <a:lnTo>
                  <a:pt x="91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3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" name="Freeform 186">
            <a:extLst>
              <a:ext uri="{FF2B5EF4-FFF2-40B4-BE49-F238E27FC236}">
                <a16:creationId xmlns:a16="http://schemas.microsoft.com/office/drawing/2014/main" id="{E110C545-00AE-4ABB-AB23-F5AAEF78B808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066589" y="-358776"/>
            <a:ext cx="285750" cy="358775"/>
          </a:xfrm>
          <a:custGeom>
            <a:avLst/>
            <a:gdLst>
              <a:gd name="T0" fmla="*/ 91 w 180"/>
              <a:gd name="T1" fmla="*/ 0 h 226"/>
              <a:gd name="T2" fmla="*/ 0 w 180"/>
              <a:gd name="T3" fmla="*/ 70 h 226"/>
              <a:gd name="T4" fmla="*/ 0 w 180"/>
              <a:gd name="T5" fmla="*/ 158 h 226"/>
              <a:gd name="T6" fmla="*/ 91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91 w 180"/>
              <a:gd name="T13" fmla="*/ 0 h 226"/>
              <a:gd name="T14" fmla="*/ 91 w 180"/>
              <a:gd name="T15" fmla="*/ 4 h 226"/>
              <a:gd name="T16" fmla="*/ 176 w 180"/>
              <a:gd name="T17" fmla="*/ 70 h 226"/>
              <a:gd name="T18" fmla="*/ 91 w 180"/>
              <a:gd name="T19" fmla="*/ 137 h 226"/>
              <a:gd name="T20" fmla="*/ 5 w 180"/>
              <a:gd name="T21" fmla="*/ 71 h 226"/>
              <a:gd name="T22" fmla="*/ 91 w 180"/>
              <a:gd name="T23" fmla="*/ 4 h 226"/>
              <a:gd name="T24" fmla="*/ 92 w 180"/>
              <a:gd name="T25" fmla="*/ 220 h 226"/>
              <a:gd name="T26" fmla="*/ 92 w 180"/>
              <a:gd name="T27" fmla="*/ 139 h 226"/>
              <a:gd name="T28" fmla="*/ 177 w 180"/>
              <a:gd name="T29" fmla="*/ 73 h 226"/>
              <a:gd name="T30" fmla="*/ 177 w 180"/>
              <a:gd name="T31" fmla="*/ 155 h 226"/>
              <a:gd name="T32" fmla="*/ 92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91" y="0"/>
                </a:moveTo>
                <a:lnTo>
                  <a:pt x="0" y="70"/>
                </a:lnTo>
                <a:lnTo>
                  <a:pt x="0" y="158"/>
                </a:lnTo>
                <a:lnTo>
                  <a:pt x="91" y="226"/>
                </a:lnTo>
                <a:lnTo>
                  <a:pt x="180" y="156"/>
                </a:lnTo>
                <a:lnTo>
                  <a:pt x="180" y="68"/>
                </a:lnTo>
                <a:lnTo>
                  <a:pt x="91" y="0"/>
                </a:lnTo>
                <a:close/>
                <a:moveTo>
                  <a:pt x="91" y="4"/>
                </a:moveTo>
                <a:lnTo>
                  <a:pt x="176" y="70"/>
                </a:lnTo>
                <a:lnTo>
                  <a:pt x="91" y="137"/>
                </a:lnTo>
                <a:lnTo>
                  <a:pt x="5" y="71"/>
                </a:lnTo>
                <a:lnTo>
                  <a:pt x="91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3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" name="Freeform 187">
            <a:extLst>
              <a:ext uri="{FF2B5EF4-FFF2-40B4-BE49-F238E27FC236}">
                <a16:creationId xmlns:a16="http://schemas.microsoft.com/office/drawing/2014/main" id="{624FA4A1-BA2B-4E40-950C-A4AAF12DBBFC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347576" y="-358776"/>
            <a:ext cx="285750" cy="358775"/>
          </a:xfrm>
          <a:custGeom>
            <a:avLst/>
            <a:gdLst>
              <a:gd name="T0" fmla="*/ 90 w 180"/>
              <a:gd name="T1" fmla="*/ 0 h 226"/>
              <a:gd name="T2" fmla="*/ 0 w 180"/>
              <a:gd name="T3" fmla="*/ 70 h 226"/>
              <a:gd name="T4" fmla="*/ 0 w 180"/>
              <a:gd name="T5" fmla="*/ 158 h 226"/>
              <a:gd name="T6" fmla="*/ 91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90 w 180"/>
              <a:gd name="T13" fmla="*/ 0 h 226"/>
              <a:gd name="T14" fmla="*/ 90 w 180"/>
              <a:gd name="T15" fmla="*/ 4 h 226"/>
              <a:gd name="T16" fmla="*/ 176 w 180"/>
              <a:gd name="T17" fmla="*/ 70 h 226"/>
              <a:gd name="T18" fmla="*/ 91 w 180"/>
              <a:gd name="T19" fmla="*/ 137 h 226"/>
              <a:gd name="T20" fmla="*/ 5 w 180"/>
              <a:gd name="T21" fmla="*/ 71 h 226"/>
              <a:gd name="T22" fmla="*/ 90 w 180"/>
              <a:gd name="T23" fmla="*/ 4 h 226"/>
              <a:gd name="T24" fmla="*/ 92 w 180"/>
              <a:gd name="T25" fmla="*/ 220 h 226"/>
              <a:gd name="T26" fmla="*/ 92 w 180"/>
              <a:gd name="T27" fmla="*/ 139 h 226"/>
              <a:gd name="T28" fmla="*/ 177 w 180"/>
              <a:gd name="T29" fmla="*/ 73 h 226"/>
              <a:gd name="T30" fmla="*/ 177 w 180"/>
              <a:gd name="T31" fmla="*/ 155 h 226"/>
              <a:gd name="T32" fmla="*/ 92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90" y="0"/>
                </a:moveTo>
                <a:lnTo>
                  <a:pt x="0" y="70"/>
                </a:lnTo>
                <a:lnTo>
                  <a:pt x="0" y="158"/>
                </a:lnTo>
                <a:lnTo>
                  <a:pt x="91" y="226"/>
                </a:lnTo>
                <a:lnTo>
                  <a:pt x="180" y="156"/>
                </a:lnTo>
                <a:lnTo>
                  <a:pt x="180" y="68"/>
                </a:lnTo>
                <a:lnTo>
                  <a:pt x="90" y="0"/>
                </a:lnTo>
                <a:close/>
                <a:moveTo>
                  <a:pt x="90" y="4"/>
                </a:moveTo>
                <a:lnTo>
                  <a:pt x="176" y="70"/>
                </a:lnTo>
                <a:lnTo>
                  <a:pt x="91" y="137"/>
                </a:lnTo>
                <a:lnTo>
                  <a:pt x="5" y="71"/>
                </a:lnTo>
                <a:lnTo>
                  <a:pt x="90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3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3" name="Freeform 188">
            <a:extLst>
              <a:ext uri="{FF2B5EF4-FFF2-40B4-BE49-F238E27FC236}">
                <a16:creationId xmlns:a16="http://schemas.microsoft.com/office/drawing/2014/main" id="{3739E0BE-15D0-4B70-B56E-101BAE547338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628564" y="-358776"/>
            <a:ext cx="285750" cy="358775"/>
          </a:xfrm>
          <a:custGeom>
            <a:avLst/>
            <a:gdLst>
              <a:gd name="T0" fmla="*/ 90 w 180"/>
              <a:gd name="T1" fmla="*/ 0 h 226"/>
              <a:gd name="T2" fmla="*/ 0 w 180"/>
              <a:gd name="T3" fmla="*/ 70 h 226"/>
              <a:gd name="T4" fmla="*/ 0 w 180"/>
              <a:gd name="T5" fmla="*/ 158 h 226"/>
              <a:gd name="T6" fmla="*/ 90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90 w 180"/>
              <a:gd name="T13" fmla="*/ 0 h 226"/>
              <a:gd name="T14" fmla="*/ 90 w 180"/>
              <a:gd name="T15" fmla="*/ 4 h 226"/>
              <a:gd name="T16" fmla="*/ 176 w 180"/>
              <a:gd name="T17" fmla="*/ 70 h 226"/>
              <a:gd name="T18" fmla="*/ 90 w 180"/>
              <a:gd name="T19" fmla="*/ 137 h 226"/>
              <a:gd name="T20" fmla="*/ 5 w 180"/>
              <a:gd name="T21" fmla="*/ 71 h 226"/>
              <a:gd name="T22" fmla="*/ 90 w 180"/>
              <a:gd name="T23" fmla="*/ 4 h 226"/>
              <a:gd name="T24" fmla="*/ 91 w 180"/>
              <a:gd name="T25" fmla="*/ 220 h 226"/>
              <a:gd name="T26" fmla="*/ 91 w 180"/>
              <a:gd name="T27" fmla="*/ 139 h 226"/>
              <a:gd name="T28" fmla="*/ 177 w 180"/>
              <a:gd name="T29" fmla="*/ 73 h 226"/>
              <a:gd name="T30" fmla="*/ 177 w 180"/>
              <a:gd name="T31" fmla="*/ 155 h 226"/>
              <a:gd name="T32" fmla="*/ 91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90" y="0"/>
                </a:moveTo>
                <a:lnTo>
                  <a:pt x="0" y="70"/>
                </a:lnTo>
                <a:lnTo>
                  <a:pt x="0" y="158"/>
                </a:lnTo>
                <a:lnTo>
                  <a:pt x="90" y="226"/>
                </a:lnTo>
                <a:lnTo>
                  <a:pt x="180" y="156"/>
                </a:lnTo>
                <a:lnTo>
                  <a:pt x="180" y="68"/>
                </a:lnTo>
                <a:lnTo>
                  <a:pt x="90" y="0"/>
                </a:lnTo>
                <a:close/>
                <a:moveTo>
                  <a:pt x="90" y="4"/>
                </a:moveTo>
                <a:lnTo>
                  <a:pt x="176" y="70"/>
                </a:lnTo>
                <a:lnTo>
                  <a:pt x="90" y="137"/>
                </a:lnTo>
                <a:lnTo>
                  <a:pt x="5" y="71"/>
                </a:lnTo>
                <a:lnTo>
                  <a:pt x="90" y="4"/>
                </a:lnTo>
                <a:close/>
                <a:moveTo>
                  <a:pt x="91" y="220"/>
                </a:moveTo>
                <a:lnTo>
                  <a:pt x="91" y="139"/>
                </a:lnTo>
                <a:lnTo>
                  <a:pt x="177" y="73"/>
                </a:lnTo>
                <a:lnTo>
                  <a:pt x="177" y="155"/>
                </a:lnTo>
                <a:lnTo>
                  <a:pt x="91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" name="Freeform 189">
            <a:extLst>
              <a:ext uri="{FF2B5EF4-FFF2-40B4-BE49-F238E27FC236}">
                <a16:creationId xmlns:a16="http://schemas.microsoft.com/office/drawing/2014/main" id="{B563D1BD-7B8F-4DB2-8C98-ED87EA37C8F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907964" y="-358776"/>
            <a:ext cx="285750" cy="358775"/>
          </a:xfrm>
          <a:custGeom>
            <a:avLst/>
            <a:gdLst>
              <a:gd name="T0" fmla="*/ 91 w 180"/>
              <a:gd name="T1" fmla="*/ 0 h 226"/>
              <a:gd name="T2" fmla="*/ 0 w 180"/>
              <a:gd name="T3" fmla="*/ 70 h 226"/>
              <a:gd name="T4" fmla="*/ 0 w 180"/>
              <a:gd name="T5" fmla="*/ 158 h 226"/>
              <a:gd name="T6" fmla="*/ 91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91 w 180"/>
              <a:gd name="T13" fmla="*/ 0 h 226"/>
              <a:gd name="T14" fmla="*/ 91 w 180"/>
              <a:gd name="T15" fmla="*/ 4 h 226"/>
              <a:gd name="T16" fmla="*/ 177 w 180"/>
              <a:gd name="T17" fmla="*/ 70 h 226"/>
              <a:gd name="T18" fmla="*/ 91 w 180"/>
              <a:gd name="T19" fmla="*/ 137 h 226"/>
              <a:gd name="T20" fmla="*/ 4 w 180"/>
              <a:gd name="T21" fmla="*/ 71 h 226"/>
              <a:gd name="T22" fmla="*/ 91 w 180"/>
              <a:gd name="T23" fmla="*/ 4 h 226"/>
              <a:gd name="T24" fmla="*/ 92 w 180"/>
              <a:gd name="T25" fmla="*/ 220 h 226"/>
              <a:gd name="T26" fmla="*/ 92 w 180"/>
              <a:gd name="T27" fmla="*/ 139 h 226"/>
              <a:gd name="T28" fmla="*/ 177 w 180"/>
              <a:gd name="T29" fmla="*/ 73 h 226"/>
              <a:gd name="T30" fmla="*/ 177 w 180"/>
              <a:gd name="T31" fmla="*/ 155 h 226"/>
              <a:gd name="T32" fmla="*/ 92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91" y="0"/>
                </a:moveTo>
                <a:lnTo>
                  <a:pt x="0" y="70"/>
                </a:lnTo>
                <a:lnTo>
                  <a:pt x="0" y="158"/>
                </a:lnTo>
                <a:lnTo>
                  <a:pt x="91" y="226"/>
                </a:lnTo>
                <a:lnTo>
                  <a:pt x="180" y="156"/>
                </a:lnTo>
                <a:lnTo>
                  <a:pt x="180" y="68"/>
                </a:lnTo>
                <a:lnTo>
                  <a:pt x="91" y="0"/>
                </a:lnTo>
                <a:close/>
                <a:moveTo>
                  <a:pt x="91" y="4"/>
                </a:moveTo>
                <a:lnTo>
                  <a:pt x="177" y="70"/>
                </a:lnTo>
                <a:lnTo>
                  <a:pt x="91" y="137"/>
                </a:lnTo>
                <a:lnTo>
                  <a:pt x="4" y="71"/>
                </a:lnTo>
                <a:lnTo>
                  <a:pt x="91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3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5" name="Freeform 190">
            <a:extLst>
              <a:ext uri="{FF2B5EF4-FFF2-40B4-BE49-F238E27FC236}">
                <a16:creationId xmlns:a16="http://schemas.microsoft.com/office/drawing/2014/main" id="{E2778A2F-8210-40F8-8E44-3B66B2AEA540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188951" y="-358776"/>
            <a:ext cx="285750" cy="358775"/>
          </a:xfrm>
          <a:custGeom>
            <a:avLst/>
            <a:gdLst>
              <a:gd name="T0" fmla="*/ 90 w 180"/>
              <a:gd name="T1" fmla="*/ 0 h 226"/>
              <a:gd name="T2" fmla="*/ 0 w 180"/>
              <a:gd name="T3" fmla="*/ 70 h 226"/>
              <a:gd name="T4" fmla="*/ 0 w 180"/>
              <a:gd name="T5" fmla="*/ 158 h 226"/>
              <a:gd name="T6" fmla="*/ 90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90 w 180"/>
              <a:gd name="T13" fmla="*/ 0 h 226"/>
              <a:gd name="T14" fmla="*/ 90 w 180"/>
              <a:gd name="T15" fmla="*/ 4 h 226"/>
              <a:gd name="T16" fmla="*/ 175 w 180"/>
              <a:gd name="T17" fmla="*/ 70 h 226"/>
              <a:gd name="T18" fmla="*/ 90 w 180"/>
              <a:gd name="T19" fmla="*/ 137 h 226"/>
              <a:gd name="T20" fmla="*/ 4 w 180"/>
              <a:gd name="T21" fmla="*/ 71 h 226"/>
              <a:gd name="T22" fmla="*/ 90 w 180"/>
              <a:gd name="T23" fmla="*/ 4 h 226"/>
              <a:gd name="T24" fmla="*/ 92 w 180"/>
              <a:gd name="T25" fmla="*/ 220 h 226"/>
              <a:gd name="T26" fmla="*/ 92 w 180"/>
              <a:gd name="T27" fmla="*/ 139 h 226"/>
              <a:gd name="T28" fmla="*/ 177 w 180"/>
              <a:gd name="T29" fmla="*/ 73 h 226"/>
              <a:gd name="T30" fmla="*/ 177 w 180"/>
              <a:gd name="T31" fmla="*/ 155 h 226"/>
              <a:gd name="T32" fmla="*/ 92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90" y="0"/>
                </a:moveTo>
                <a:lnTo>
                  <a:pt x="0" y="70"/>
                </a:lnTo>
                <a:lnTo>
                  <a:pt x="0" y="158"/>
                </a:lnTo>
                <a:lnTo>
                  <a:pt x="90" y="226"/>
                </a:lnTo>
                <a:lnTo>
                  <a:pt x="180" y="156"/>
                </a:lnTo>
                <a:lnTo>
                  <a:pt x="180" y="68"/>
                </a:lnTo>
                <a:lnTo>
                  <a:pt x="90" y="0"/>
                </a:lnTo>
                <a:close/>
                <a:moveTo>
                  <a:pt x="90" y="4"/>
                </a:moveTo>
                <a:lnTo>
                  <a:pt x="175" y="70"/>
                </a:lnTo>
                <a:lnTo>
                  <a:pt x="90" y="137"/>
                </a:lnTo>
                <a:lnTo>
                  <a:pt x="4" y="71"/>
                </a:lnTo>
                <a:lnTo>
                  <a:pt x="90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3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" name="Freeform 191">
            <a:extLst>
              <a:ext uri="{FF2B5EF4-FFF2-40B4-BE49-F238E27FC236}">
                <a16:creationId xmlns:a16="http://schemas.microsoft.com/office/drawing/2014/main" id="{66D2BD91-E4BC-45B1-BC8A-6B4ECC4101A8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469939" y="-358776"/>
            <a:ext cx="285750" cy="358775"/>
          </a:xfrm>
          <a:custGeom>
            <a:avLst/>
            <a:gdLst>
              <a:gd name="T0" fmla="*/ 89 w 180"/>
              <a:gd name="T1" fmla="*/ 0 h 226"/>
              <a:gd name="T2" fmla="*/ 0 w 180"/>
              <a:gd name="T3" fmla="*/ 70 h 226"/>
              <a:gd name="T4" fmla="*/ 0 w 180"/>
              <a:gd name="T5" fmla="*/ 158 h 226"/>
              <a:gd name="T6" fmla="*/ 90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89 w 180"/>
              <a:gd name="T13" fmla="*/ 0 h 226"/>
              <a:gd name="T14" fmla="*/ 89 w 180"/>
              <a:gd name="T15" fmla="*/ 4 h 226"/>
              <a:gd name="T16" fmla="*/ 175 w 180"/>
              <a:gd name="T17" fmla="*/ 70 h 226"/>
              <a:gd name="T18" fmla="*/ 90 w 180"/>
              <a:gd name="T19" fmla="*/ 137 h 226"/>
              <a:gd name="T20" fmla="*/ 4 w 180"/>
              <a:gd name="T21" fmla="*/ 71 h 226"/>
              <a:gd name="T22" fmla="*/ 89 w 180"/>
              <a:gd name="T23" fmla="*/ 4 h 226"/>
              <a:gd name="T24" fmla="*/ 92 w 180"/>
              <a:gd name="T25" fmla="*/ 220 h 226"/>
              <a:gd name="T26" fmla="*/ 92 w 180"/>
              <a:gd name="T27" fmla="*/ 139 h 226"/>
              <a:gd name="T28" fmla="*/ 177 w 180"/>
              <a:gd name="T29" fmla="*/ 73 h 226"/>
              <a:gd name="T30" fmla="*/ 177 w 180"/>
              <a:gd name="T31" fmla="*/ 155 h 226"/>
              <a:gd name="T32" fmla="*/ 92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89" y="0"/>
                </a:moveTo>
                <a:lnTo>
                  <a:pt x="0" y="70"/>
                </a:lnTo>
                <a:lnTo>
                  <a:pt x="0" y="158"/>
                </a:lnTo>
                <a:lnTo>
                  <a:pt x="90" y="226"/>
                </a:lnTo>
                <a:lnTo>
                  <a:pt x="180" y="156"/>
                </a:lnTo>
                <a:lnTo>
                  <a:pt x="180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5" y="70"/>
                </a:lnTo>
                <a:lnTo>
                  <a:pt x="90" y="137"/>
                </a:lnTo>
                <a:lnTo>
                  <a:pt x="4" y="71"/>
                </a:lnTo>
                <a:lnTo>
                  <a:pt x="89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3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7" name="Freeform 192">
            <a:extLst>
              <a:ext uri="{FF2B5EF4-FFF2-40B4-BE49-F238E27FC236}">
                <a16:creationId xmlns:a16="http://schemas.microsoft.com/office/drawing/2014/main" id="{4D107D5E-8E2C-43AE-9931-1DDAA3E17427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750926" y="-358776"/>
            <a:ext cx="285750" cy="358775"/>
          </a:xfrm>
          <a:custGeom>
            <a:avLst/>
            <a:gdLst>
              <a:gd name="T0" fmla="*/ 89 w 180"/>
              <a:gd name="T1" fmla="*/ 0 h 226"/>
              <a:gd name="T2" fmla="*/ 0 w 180"/>
              <a:gd name="T3" fmla="*/ 70 h 226"/>
              <a:gd name="T4" fmla="*/ 0 w 180"/>
              <a:gd name="T5" fmla="*/ 158 h 226"/>
              <a:gd name="T6" fmla="*/ 89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89 w 180"/>
              <a:gd name="T13" fmla="*/ 0 h 226"/>
              <a:gd name="T14" fmla="*/ 89 w 180"/>
              <a:gd name="T15" fmla="*/ 4 h 226"/>
              <a:gd name="T16" fmla="*/ 175 w 180"/>
              <a:gd name="T17" fmla="*/ 70 h 226"/>
              <a:gd name="T18" fmla="*/ 89 w 180"/>
              <a:gd name="T19" fmla="*/ 137 h 226"/>
              <a:gd name="T20" fmla="*/ 4 w 180"/>
              <a:gd name="T21" fmla="*/ 71 h 226"/>
              <a:gd name="T22" fmla="*/ 89 w 180"/>
              <a:gd name="T23" fmla="*/ 4 h 226"/>
              <a:gd name="T24" fmla="*/ 90 w 180"/>
              <a:gd name="T25" fmla="*/ 220 h 226"/>
              <a:gd name="T26" fmla="*/ 90 w 180"/>
              <a:gd name="T27" fmla="*/ 139 h 226"/>
              <a:gd name="T28" fmla="*/ 175 w 180"/>
              <a:gd name="T29" fmla="*/ 73 h 226"/>
              <a:gd name="T30" fmla="*/ 175 w 180"/>
              <a:gd name="T31" fmla="*/ 155 h 226"/>
              <a:gd name="T32" fmla="*/ 90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89" y="0"/>
                </a:moveTo>
                <a:lnTo>
                  <a:pt x="0" y="70"/>
                </a:lnTo>
                <a:lnTo>
                  <a:pt x="0" y="158"/>
                </a:lnTo>
                <a:lnTo>
                  <a:pt x="89" y="226"/>
                </a:lnTo>
                <a:lnTo>
                  <a:pt x="180" y="156"/>
                </a:lnTo>
                <a:lnTo>
                  <a:pt x="180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5" y="70"/>
                </a:lnTo>
                <a:lnTo>
                  <a:pt x="89" y="137"/>
                </a:lnTo>
                <a:lnTo>
                  <a:pt x="4" y="71"/>
                </a:lnTo>
                <a:lnTo>
                  <a:pt x="89" y="4"/>
                </a:lnTo>
                <a:close/>
                <a:moveTo>
                  <a:pt x="90" y="220"/>
                </a:moveTo>
                <a:lnTo>
                  <a:pt x="90" y="139"/>
                </a:lnTo>
                <a:lnTo>
                  <a:pt x="175" y="73"/>
                </a:lnTo>
                <a:lnTo>
                  <a:pt x="175" y="155"/>
                </a:lnTo>
                <a:lnTo>
                  <a:pt x="90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8" name="Freeform 193">
            <a:extLst>
              <a:ext uri="{FF2B5EF4-FFF2-40B4-BE49-F238E27FC236}">
                <a16:creationId xmlns:a16="http://schemas.microsoft.com/office/drawing/2014/main" id="{347C6E90-8B07-421A-8048-FC46D873752D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405939" y="-112713"/>
            <a:ext cx="285750" cy="358775"/>
          </a:xfrm>
          <a:custGeom>
            <a:avLst/>
            <a:gdLst>
              <a:gd name="T0" fmla="*/ 91 w 180"/>
              <a:gd name="T1" fmla="*/ 0 h 226"/>
              <a:gd name="T2" fmla="*/ 0 w 180"/>
              <a:gd name="T3" fmla="*/ 70 h 226"/>
              <a:gd name="T4" fmla="*/ 0 w 180"/>
              <a:gd name="T5" fmla="*/ 157 h 226"/>
              <a:gd name="T6" fmla="*/ 91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91 w 180"/>
              <a:gd name="T13" fmla="*/ 0 h 226"/>
              <a:gd name="T14" fmla="*/ 91 w 180"/>
              <a:gd name="T15" fmla="*/ 4 h 226"/>
              <a:gd name="T16" fmla="*/ 176 w 180"/>
              <a:gd name="T17" fmla="*/ 70 h 226"/>
              <a:gd name="T18" fmla="*/ 91 w 180"/>
              <a:gd name="T19" fmla="*/ 136 h 226"/>
              <a:gd name="T20" fmla="*/ 4 w 180"/>
              <a:gd name="T21" fmla="*/ 71 h 226"/>
              <a:gd name="T22" fmla="*/ 91 w 180"/>
              <a:gd name="T23" fmla="*/ 4 h 226"/>
              <a:gd name="T24" fmla="*/ 92 w 180"/>
              <a:gd name="T25" fmla="*/ 220 h 226"/>
              <a:gd name="T26" fmla="*/ 92 w 180"/>
              <a:gd name="T27" fmla="*/ 139 h 226"/>
              <a:gd name="T28" fmla="*/ 177 w 180"/>
              <a:gd name="T29" fmla="*/ 72 h 226"/>
              <a:gd name="T30" fmla="*/ 177 w 180"/>
              <a:gd name="T31" fmla="*/ 155 h 226"/>
              <a:gd name="T32" fmla="*/ 92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91" y="0"/>
                </a:moveTo>
                <a:lnTo>
                  <a:pt x="0" y="70"/>
                </a:lnTo>
                <a:lnTo>
                  <a:pt x="0" y="157"/>
                </a:lnTo>
                <a:lnTo>
                  <a:pt x="91" y="226"/>
                </a:lnTo>
                <a:lnTo>
                  <a:pt x="180" y="156"/>
                </a:lnTo>
                <a:lnTo>
                  <a:pt x="180" y="68"/>
                </a:lnTo>
                <a:lnTo>
                  <a:pt x="91" y="0"/>
                </a:lnTo>
                <a:close/>
                <a:moveTo>
                  <a:pt x="91" y="4"/>
                </a:moveTo>
                <a:lnTo>
                  <a:pt x="176" y="70"/>
                </a:lnTo>
                <a:lnTo>
                  <a:pt x="91" y="136"/>
                </a:lnTo>
                <a:lnTo>
                  <a:pt x="4" y="71"/>
                </a:lnTo>
                <a:lnTo>
                  <a:pt x="91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2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" name="Freeform 194">
            <a:extLst>
              <a:ext uri="{FF2B5EF4-FFF2-40B4-BE49-F238E27FC236}">
                <a16:creationId xmlns:a16="http://schemas.microsoft.com/office/drawing/2014/main" id="{2709FBEE-120B-46C3-8A8D-1218E21D44A2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686926" y="-112713"/>
            <a:ext cx="285750" cy="358775"/>
          </a:xfrm>
          <a:custGeom>
            <a:avLst/>
            <a:gdLst>
              <a:gd name="T0" fmla="*/ 89 w 180"/>
              <a:gd name="T1" fmla="*/ 0 h 226"/>
              <a:gd name="T2" fmla="*/ 0 w 180"/>
              <a:gd name="T3" fmla="*/ 70 h 226"/>
              <a:gd name="T4" fmla="*/ 0 w 180"/>
              <a:gd name="T5" fmla="*/ 157 h 226"/>
              <a:gd name="T6" fmla="*/ 89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89 w 180"/>
              <a:gd name="T13" fmla="*/ 0 h 226"/>
              <a:gd name="T14" fmla="*/ 89 w 180"/>
              <a:gd name="T15" fmla="*/ 4 h 226"/>
              <a:gd name="T16" fmla="*/ 176 w 180"/>
              <a:gd name="T17" fmla="*/ 70 h 226"/>
              <a:gd name="T18" fmla="*/ 89 w 180"/>
              <a:gd name="T19" fmla="*/ 136 h 226"/>
              <a:gd name="T20" fmla="*/ 4 w 180"/>
              <a:gd name="T21" fmla="*/ 71 h 226"/>
              <a:gd name="T22" fmla="*/ 89 w 180"/>
              <a:gd name="T23" fmla="*/ 4 h 226"/>
              <a:gd name="T24" fmla="*/ 92 w 180"/>
              <a:gd name="T25" fmla="*/ 220 h 226"/>
              <a:gd name="T26" fmla="*/ 92 w 180"/>
              <a:gd name="T27" fmla="*/ 139 h 226"/>
              <a:gd name="T28" fmla="*/ 177 w 180"/>
              <a:gd name="T29" fmla="*/ 72 h 226"/>
              <a:gd name="T30" fmla="*/ 177 w 180"/>
              <a:gd name="T31" fmla="*/ 155 h 226"/>
              <a:gd name="T32" fmla="*/ 92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89" y="0"/>
                </a:moveTo>
                <a:lnTo>
                  <a:pt x="0" y="70"/>
                </a:lnTo>
                <a:lnTo>
                  <a:pt x="0" y="157"/>
                </a:lnTo>
                <a:lnTo>
                  <a:pt x="89" y="226"/>
                </a:lnTo>
                <a:lnTo>
                  <a:pt x="180" y="156"/>
                </a:lnTo>
                <a:lnTo>
                  <a:pt x="180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6" y="70"/>
                </a:lnTo>
                <a:lnTo>
                  <a:pt x="89" y="136"/>
                </a:lnTo>
                <a:lnTo>
                  <a:pt x="4" y="71"/>
                </a:lnTo>
                <a:lnTo>
                  <a:pt x="89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2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0" name="Freeform 195">
            <a:extLst>
              <a:ext uri="{FF2B5EF4-FFF2-40B4-BE49-F238E27FC236}">
                <a16:creationId xmlns:a16="http://schemas.microsoft.com/office/drawing/2014/main" id="{C6448BB9-5AB2-410B-95E7-D00D449B95D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967914" y="-112713"/>
            <a:ext cx="285750" cy="358775"/>
          </a:xfrm>
          <a:custGeom>
            <a:avLst/>
            <a:gdLst>
              <a:gd name="T0" fmla="*/ 89 w 180"/>
              <a:gd name="T1" fmla="*/ 0 h 226"/>
              <a:gd name="T2" fmla="*/ 0 w 180"/>
              <a:gd name="T3" fmla="*/ 70 h 226"/>
              <a:gd name="T4" fmla="*/ 0 w 180"/>
              <a:gd name="T5" fmla="*/ 157 h 226"/>
              <a:gd name="T6" fmla="*/ 89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89 w 180"/>
              <a:gd name="T13" fmla="*/ 0 h 226"/>
              <a:gd name="T14" fmla="*/ 89 w 180"/>
              <a:gd name="T15" fmla="*/ 4 h 226"/>
              <a:gd name="T16" fmla="*/ 176 w 180"/>
              <a:gd name="T17" fmla="*/ 70 h 226"/>
              <a:gd name="T18" fmla="*/ 89 w 180"/>
              <a:gd name="T19" fmla="*/ 136 h 226"/>
              <a:gd name="T20" fmla="*/ 4 w 180"/>
              <a:gd name="T21" fmla="*/ 71 h 226"/>
              <a:gd name="T22" fmla="*/ 89 w 180"/>
              <a:gd name="T23" fmla="*/ 4 h 226"/>
              <a:gd name="T24" fmla="*/ 91 w 180"/>
              <a:gd name="T25" fmla="*/ 220 h 226"/>
              <a:gd name="T26" fmla="*/ 91 w 180"/>
              <a:gd name="T27" fmla="*/ 139 h 226"/>
              <a:gd name="T28" fmla="*/ 176 w 180"/>
              <a:gd name="T29" fmla="*/ 72 h 226"/>
              <a:gd name="T30" fmla="*/ 176 w 180"/>
              <a:gd name="T31" fmla="*/ 155 h 226"/>
              <a:gd name="T32" fmla="*/ 91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89" y="0"/>
                </a:moveTo>
                <a:lnTo>
                  <a:pt x="0" y="70"/>
                </a:lnTo>
                <a:lnTo>
                  <a:pt x="0" y="157"/>
                </a:lnTo>
                <a:lnTo>
                  <a:pt x="89" y="226"/>
                </a:lnTo>
                <a:lnTo>
                  <a:pt x="180" y="156"/>
                </a:lnTo>
                <a:lnTo>
                  <a:pt x="180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6" y="70"/>
                </a:lnTo>
                <a:lnTo>
                  <a:pt x="89" y="136"/>
                </a:lnTo>
                <a:lnTo>
                  <a:pt x="4" y="71"/>
                </a:lnTo>
                <a:lnTo>
                  <a:pt x="89" y="4"/>
                </a:lnTo>
                <a:close/>
                <a:moveTo>
                  <a:pt x="91" y="220"/>
                </a:moveTo>
                <a:lnTo>
                  <a:pt x="91" y="139"/>
                </a:lnTo>
                <a:lnTo>
                  <a:pt x="176" y="72"/>
                </a:lnTo>
                <a:lnTo>
                  <a:pt x="176" y="155"/>
                </a:lnTo>
                <a:lnTo>
                  <a:pt x="91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1" name="Freeform 196">
            <a:extLst>
              <a:ext uri="{FF2B5EF4-FFF2-40B4-BE49-F238E27FC236}">
                <a16:creationId xmlns:a16="http://schemas.microsoft.com/office/drawing/2014/main" id="{73C1E73C-3B10-4398-AE5A-5300F7FE8375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247314" y="-112713"/>
            <a:ext cx="284162" cy="358775"/>
          </a:xfrm>
          <a:custGeom>
            <a:avLst/>
            <a:gdLst>
              <a:gd name="T0" fmla="*/ 90 w 179"/>
              <a:gd name="T1" fmla="*/ 0 h 226"/>
              <a:gd name="T2" fmla="*/ 0 w 179"/>
              <a:gd name="T3" fmla="*/ 70 h 226"/>
              <a:gd name="T4" fmla="*/ 0 w 179"/>
              <a:gd name="T5" fmla="*/ 157 h 226"/>
              <a:gd name="T6" fmla="*/ 90 w 179"/>
              <a:gd name="T7" fmla="*/ 226 h 226"/>
              <a:gd name="T8" fmla="*/ 179 w 179"/>
              <a:gd name="T9" fmla="*/ 156 h 226"/>
              <a:gd name="T10" fmla="*/ 179 w 179"/>
              <a:gd name="T11" fmla="*/ 68 h 226"/>
              <a:gd name="T12" fmla="*/ 90 w 179"/>
              <a:gd name="T13" fmla="*/ 0 h 226"/>
              <a:gd name="T14" fmla="*/ 90 w 179"/>
              <a:gd name="T15" fmla="*/ 4 h 226"/>
              <a:gd name="T16" fmla="*/ 175 w 179"/>
              <a:gd name="T17" fmla="*/ 70 h 226"/>
              <a:gd name="T18" fmla="*/ 90 w 179"/>
              <a:gd name="T19" fmla="*/ 136 h 226"/>
              <a:gd name="T20" fmla="*/ 4 w 179"/>
              <a:gd name="T21" fmla="*/ 71 h 226"/>
              <a:gd name="T22" fmla="*/ 90 w 179"/>
              <a:gd name="T23" fmla="*/ 4 h 226"/>
              <a:gd name="T24" fmla="*/ 92 w 179"/>
              <a:gd name="T25" fmla="*/ 220 h 226"/>
              <a:gd name="T26" fmla="*/ 92 w 179"/>
              <a:gd name="T27" fmla="*/ 139 h 226"/>
              <a:gd name="T28" fmla="*/ 177 w 179"/>
              <a:gd name="T29" fmla="*/ 72 h 226"/>
              <a:gd name="T30" fmla="*/ 177 w 179"/>
              <a:gd name="T31" fmla="*/ 155 h 226"/>
              <a:gd name="T32" fmla="*/ 92 w 179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226">
                <a:moveTo>
                  <a:pt x="90" y="0"/>
                </a:moveTo>
                <a:lnTo>
                  <a:pt x="0" y="70"/>
                </a:lnTo>
                <a:lnTo>
                  <a:pt x="0" y="157"/>
                </a:lnTo>
                <a:lnTo>
                  <a:pt x="90" y="226"/>
                </a:lnTo>
                <a:lnTo>
                  <a:pt x="179" y="156"/>
                </a:lnTo>
                <a:lnTo>
                  <a:pt x="179" y="68"/>
                </a:lnTo>
                <a:lnTo>
                  <a:pt x="90" y="0"/>
                </a:lnTo>
                <a:close/>
                <a:moveTo>
                  <a:pt x="90" y="4"/>
                </a:moveTo>
                <a:lnTo>
                  <a:pt x="175" y="70"/>
                </a:lnTo>
                <a:lnTo>
                  <a:pt x="90" y="136"/>
                </a:lnTo>
                <a:lnTo>
                  <a:pt x="4" y="71"/>
                </a:lnTo>
                <a:lnTo>
                  <a:pt x="90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2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2" name="Freeform 197">
            <a:extLst>
              <a:ext uri="{FF2B5EF4-FFF2-40B4-BE49-F238E27FC236}">
                <a16:creationId xmlns:a16="http://schemas.microsoft.com/office/drawing/2014/main" id="{EDA1CA50-5E38-4D81-81D7-A5FD093BBBA0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528301" y="-112713"/>
            <a:ext cx="284162" cy="358775"/>
          </a:xfrm>
          <a:custGeom>
            <a:avLst/>
            <a:gdLst>
              <a:gd name="T0" fmla="*/ 90 w 179"/>
              <a:gd name="T1" fmla="*/ 0 h 226"/>
              <a:gd name="T2" fmla="*/ 0 w 179"/>
              <a:gd name="T3" fmla="*/ 70 h 226"/>
              <a:gd name="T4" fmla="*/ 0 w 179"/>
              <a:gd name="T5" fmla="*/ 157 h 226"/>
              <a:gd name="T6" fmla="*/ 90 w 179"/>
              <a:gd name="T7" fmla="*/ 226 h 226"/>
              <a:gd name="T8" fmla="*/ 179 w 179"/>
              <a:gd name="T9" fmla="*/ 156 h 226"/>
              <a:gd name="T10" fmla="*/ 179 w 179"/>
              <a:gd name="T11" fmla="*/ 68 h 226"/>
              <a:gd name="T12" fmla="*/ 90 w 179"/>
              <a:gd name="T13" fmla="*/ 0 h 226"/>
              <a:gd name="T14" fmla="*/ 90 w 179"/>
              <a:gd name="T15" fmla="*/ 4 h 226"/>
              <a:gd name="T16" fmla="*/ 175 w 179"/>
              <a:gd name="T17" fmla="*/ 70 h 226"/>
              <a:gd name="T18" fmla="*/ 90 w 179"/>
              <a:gd name="T19" fmla="*/ 136 h 226"/>
              <a:gd name="T20" fmla="*/ 4 w 179"/>
              <a:gd name="T21" fmla="*/ 71 h 226"/>
              <a:gd name="T22" fmla="*/ 90 w 179"/>
              <a:gd name="T23" fmla="*/ 4 h 226"/>
              <a:gd name="T24" fmla="*/ 92 w 179"/>
              <a:gd name="T25" fmla="*/ 220 h 226"/>
              <a:gd name="T26" fmla="*/ 92 w 179"/>
              <a:gd name="T27" fmla="*/ 139 h 226"/>
              <a:gd name="T28" fmla="*/ 177 w 179"/>
              <a:gd name="T29" fmla="*/ 72 h 226"/>
              <a:gd name="T30" fmla="*/ 177 w 179"/>
              <a:gd name="T31" fmla="*/ 155 h 226"/>
              <a:gd name="T32" fmla="*/ 92 w 179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226">
                <a:moveTo>
                  <a:pt x="90" y="0"/>
                </a:moveTo>
                <a:lnTo>
                  <a:pt x="0" y="70"/>
                </a:lnTo>
                <a:lnTo>
                  <a:pt x="0" y="157"/>
                </a:lnTo>
                <a:lnTo>
                  <a:pt x="90" y="226"/>
                </a:lnTo>
                <a:lnTo>
                  <a:pt x="179" y="156"/>
                </a:lnTo>
                <a:lnTo>
                  <a:pt x="179" y="68"/>
                </a:lnTo>
                <a:lnTo>
                  <a:pt x="90" y="0"/>
                </a:lnTo>
                <a:close/>
                <a:moveTo>
                  <a:pt x="90" y="4"/>
                </a:moveTo>
                <a:lnTo>
                  <a:pt x="175" y="70"/>
                </a:lnTo>
                <a:lnTo>
                  <a:pt x="90" y="136"/>
                </a:lnTo>
                <a:lnTo>
                  <a:pt x="4" y="71"/>
                </a:lnTo>
                <a:lnTo>
                  <a:pt x="90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2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3" name="Freeform 198">
            <a:extLst>
              <a:ext uri="{FF2B5EF4-FFF2-40B4-BE49-F238E27FC236}">
                <a16:creationId xmlns:a16="http://schemas.microsoft.com/office/drawing/2014/main" id="{8E3F1332-5F21-48F7-A58E-3672F9D671B4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809289" y="-112713"/>
            <a:ext cx="284162" cy="358775"/>
          </a:xfrm>
          <a:custGeom>
            <a:avLst/>
            <a:gdLst>
              <a:gd name="T0" fmla="*/ 89 w 179"/>
              <a:gd name="T1" fmla="*/ 0 h 226"/>
              <a:gd name="T2" fmla="*/ 0 w 179"/>
              <a:gd name="T3" fmla="*/ 70 h 226"/>
              <a:gd name="T4" fmla="*/ 0 w 179"/>
              <a:gd name="T5" fmla="*/ 157 h 226"/>
              <a:gd name="T6" fmla="*/ 89 w 179"/>
              <a:gd name="T7" fmla="*/ 226 h 226"/>
              <a:gd name="T8" fmla="*/ 179 w 179"/>
              <a:gd name="T9" fmla="*/ 156 h 226"/>
              <a:gd name="T10" fmla="*/ 179 w 179"/>
              <a:gd name="T11" fmla="*/ 68 h 226"/>
              <a:gd name="T12" fmla="*/ 89 w 179"/>
              <a:gd name="T13" fmla="*/ 0 h 226"/>
              <a:gd name="T14" fmla="*/ 89 w 179"/>
              <a:gd name="T15" fmla="*/ 4 h 226"/>
              <a:gd name="T16" fmla="*/ 175 w 179"/>
              <a:gd name="T17" fmla="*/ 70 h 226"/>
              <a:gd name="T18" fmla="*/ 89 w 179"/>
              <a:gd name="T19" fmla="*/ 136 h 226"/>
              <a:gd name="T20" fmla="*/ 4 w 179"/>
              <a:gd name="T21" fmla="*/ 71 h 226"/>
              <a:gd name="T22" fmla="*/ 89 w 179"/>
              <a:gd name="T23" fmla="*/ 4 h 226"/>
              <a:gd name="T24" fmla="*/ 91 w 179"/>
              <a:gd name="T25" fmla="*/ 220 h 226"/>
              <a:gd name="T26" fmla="*/ 91 w 179"/>
              <a:gd name="T27" fmla="*/ 139 h 226"/>
              <a:gd name="T28" fmla="*/ 176 w 179"/>
              <a:gd name="T29" fmla="*/ 72 h 226"/>
              <a:gd name="T30" fmla="*/ 176 w 179"/>
              <a:gd name="T31" fmla="*/ 155 h 226"/>
              <a:gd name="T32" fmla="*/ 91 w 179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226">
                <a:moveTo>
                  <a:pt x="89" y="0"/>
                </a:moveTo>
                <a:lnTo>
                  <a:pt x="0" y="70"/>
                </a:lnTo>
                <a:lnTo>
                  <a:pt x="0" y="157"/>
                </a:lnTo>
                <a:lnTo>
                  <a:pt x="89" y="226"/>
                </a:lnTo>
                <a:lnTo>
                  <a:pt x="179" y="156"/>
                </a:lnTo>
                <a:lnTo>
                  <a:pt x="179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5" y="70"/>
                </a:lnTo>
                <a:lnTo>
                  <a:pt x="89" y="136"/>
                </a:lnTo>
                <a:lnTo>
                  <a:pt x="4" y="71"/>
                </a:lnTo>
                <a:lnTo>
                  <a:pt x="89" y="4"/>
                </a:lnTo>
                <a:close/>
                <a:moveTo>
                  <a:pt x="91" y="220"/>
                </a:moveTo>
                <a:lnTo>
                  <a:pt x="91" y="139"/>
                </a:lnTo>
                <a:lnTo>
                  <a:pt x="176" y="72"/>
                </a:lnTo>
                <a:lnTo>
                  <a:pt x="176" y="155"/>
                </a:lnTo>
                <a:lnTo>
                  <a:pt x="91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" name="Freeform 199">
            <a:extLst>
              <a:ext uri="{FF2B5EF4-FFF2-40B4-BE49-F238E27FC236}">
                <a16:creationId xmlns:a16="http://schemas.microsoft.com/office/drawing/2014/main" id="{E362876B-0BFF-4323-88EB-D064101093A7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088689" y="-112713"/>
            <a:ext cx="285750" cy="358775"/>
          </a:xfrm>
          <a:custGeom>
            <a:avLst/>
            <a:gdLst>
              <a:gd name="T0" fmla="*/ 90 w 180"/>
              <a:gd name="T1" fmla="*/ 0 h 226"/>
              <a:gd name="T2" fmla="*/ 0 w 180"/>
              <a:gd name="T3" fmla="*/ 70 h 226"/>
              <a:gd name="T4" fmla="*/ 0 w 180"/>
              <a:gd name="T5" fmla="*/ 157 h 226"/>
              <a:gd name="T6" fmla="*/ 90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90 w 180"/>
              <a:gd name="T13" fmla="*/ 0 h 226"/>
              <a:gd name="T14" fmla="*/ 90 w 180"/>
              <a:gd name="T15" fmla="*/ 4 h 226"/>
              <a:gd name="T16" fmla="*/ 176 w 180"/>
              <a:gd name="T17" fmla="*/ 70 h 226"/>
              <a:gd name="T18" fmla="*/ 90 w 180"/>
              <a:gd name="T19" fmla="*/ 136 h 226"/>
              <a:gd name="T20" fmla="*/ 3 w 180"/>
              <a:gd name="T21" fmla="*/ 71 h 226"/>
              <a:gd name="T22" fmla="*/ 90 w 180"/>
              <a:gd name="T23" fmla="*/ 4 h 226"/>
              <a:gd name="T24" fmla="*/ 91 w 180"/>
              <a:gd name="T25" fmla="*/ 220 h 226"/>
              <a:gd name="T26" fmla="*/ 91 w 180"/>
              <a:gd name="T27" fmla="*/ 139 h 226"/>
              <a:gd name="T28" fmla="*/ 176 w 180"/>
              <a:gd name="T29" fmla="*/ 72 h 226"/>
              <a:gd name="T30" fmla="*/ 176 w 180"/>
              <a:gd name="T31" fmla="*/ 155 h 226"/>
              <a:gd name="T32" fmla="*/ 91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90" y="0"/>
                </a:moveTo>
                <a:lnTo>
                  <a:pt x="0" y="70"/>
                </a:lnTo>
                <a:lnTo>
                  <a:pt x="0" y="157"/>
                </a:lnTo>
                <a:lnTo>
                  <a:pt x="90" y="226"/>
                </a:lnTo>
                <a:lnTo>
                  <a:pt x="180" y="156"/>
                </a:lnTo>
                <a:lnTo>
                  <a:pt x="180" y="68"/>
                </a:lnTo>
                <a:lnTo>
                  <a:pt x="90" y="0"/>
                </a:lnTo>
                <a:close/>
                <a:moveTo>
                  <a:pt x="90" y="4"/>
                </a:moveTo>
                <a:lnTo>
                  <a:pt x="176" y="70"/>
                </a:lnTo>
                <a:lnTo>
                  <a:pt x="90" y="136"/>
                </a:lnTo>
                <a:lnTo>
                  <a:pt x="3" y="71"/>
                </a:lnTo>
                <a:lnTo>
                  <a:pt x="90" y="4"/>
                </a:lnTo>
                <a:close/>
                <a:moveTo>
                  <a:pt x="91" y="220"/>
                </a:moveTo>
                <a:lnTo>
                  <a:pt x="91" y="139"/>
                </a:lnTo>
                <a:lnTo>
                  <a:pt x="176" y="72"/>
                </a:lnTo>
                <a:lnTo>
                  <a:pt x="176" y="155"/>
                </a:lnTo>
                <a:lnTo>
                  <a:pt x="91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" name="Freeform 200">
            <a:extLst>
              <a:ext uri="{FF2B5EF4-FFF2-40B4-BE49-F238E27FC236}">
                <a16:creationId xmlns:a16="http://schemas.microsoft.com/office/drawing/2014/main" id="{202028AD-EDF6-4140-A05F-125524208425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368089" y="-112713"/>
            <a:ext cx="285750" cy="358775"/>
          </a:xfrm>
          <a:custGeom>
            <a:avLst/>
            <a:gdLst>
              <a:gd name="T0" fmla="*/ 91 w 180"/>
              <a:gd name="T1" fmla="*/ 0 h 226"/>
              <a:gd name="T2" fmla="*/ 0 w 180"/>
              <a:gd name="T3" fmla="*/ 70 h 226"/>
              <a:gd name="T4" fmla="*/ 0 w 180"/>
              <a:gd name="T5" fmla="*/ 157 h 226"/>
              <a:gd name="T6" fmla="*/ 91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91 w 180"/>
              <a:gd name="T13" fmla="*/ 0 h 226"/>
              <a:gd name="T14" fmla="*/ 91 w 180"/>
              <a:gd name="T15" fmla="*/ 4 h 226"/>
              <a:gd name="T16" fmla="*/ 176 w 180"/>
              <a:gd name="T17" fmla="*/ 70 h 226"/>
              <a:gd name="T18" fmla="*/ 91 w 180"/>
              <a:gd name="T19" fmla="*/ 136 h 226"/>
              <a:gd name="T20" fmla="*/ 4 w 180"/>
              <a:gd name="T21" fmla="*/ 71 h 226"/>
              <a:gd name="T22" fmla="*/ 91 w 180"/>
              <a:gd name="T23" fmla="*/ 4 h 226"/>
              <a:gd name="T24" fmla="*/ 92 w 180"/>
              <a:gd name="T25" fmla="*/ 220 h 226"/>
              <a:gd name="T26" fmla="*/ 92 w 180"/>
              <a:gd name="T27" fmla="*/ 139 h 226"/>
              <a:gd name="T28" fmla="*/ 177 w 180"/>
              <a:gd name="T29" fmla="*/ 72 h 226"/>
              <a:gd name="T30" fmla="*/ 177 w 180"/>
              <a:gd name="T31" fmla="*/ 155 h 226"/>
              <a:gd name="T32" fmla="*/ 92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91" y="0"/>
                </a:moveTo>
                <a:lnTo>
                  <a:pt x="0" y="70"/>
                </a:lnTo>
                <a:lnTo>
                  <a:pt x="0" y="157"/>
                </a:lnTo>
                <a:lnTo>
                  <a:pt x="91" y="226"/>
                </a:lnTo>
                <a:lnTo>
                  <a:pt x="180" y="156"/>
                </a:lnTo>
                <a:lnTo>
                  <a:pt x="180" y="68"/>
                </a:lnTo>
                <a:lnTo>
                  <a:pt x="91" y="0"/>
                </a:lnTo>
                <a:close/>
                <a:moveTo>
                  <a:pt x="91" y="4"/>
                </a:moveTo>
                <a:lnTo>
                  <a:pt x="176" y="70"/>
                </a:lnTo>
                <a:lnTo>
                  <a:pt x="91" y="136"/>
                </a:lnTo>
                <a:lnTo>
                  <a:pt x="4" y="71"/>
                </a:lnTo>
                <a:lnTo>
                  <a:pt x="91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2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" name="Freeform 201">
            <a:extLst>
              <a:ext uri="{FF2B5EF4-FFF2-40B4-BE49-F238E27FC236}">
                <a16:creationId xmlns:a16="http://schemas.microsoft.com/office/drawing/2014/main" id="{AC3FE2FC-FB06-4FAB-9F85-BC0ECE0D746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649076" y="-112713"/>
            <a:ext cx="285750" cy="358775"/>
          </a:xfrm>
          <a:custGeom>
            <a:avLst/>
            <a:gdLst>
              <a:gd name="T0" fmla="*/ 91 w 180"/>
              <a:gd name="T1" fmla="*/ 0 h 226"/>
              <a:gd name="T2" fmla="*/ 0 w 180"/>
              <a:gd name="T3" fmla="*/ 70 h 226"/>
              <a:gd name="T4" fmla="*/ 0 w 180"/>
              <a:gd name="T5" fmla="*/ 157 h 226"/>
              <a:gd name="T6" fmla="*/ 91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91 w 180"/>
              <a:gd name="T13" fmla="*/ 0 h 226"/>
              <a:gd name="T14" fmla="*/ 91 w 180"/>
              <a:gd name="T15" fmla="*/ 4 h 226"/>
              <a:gd name="T16" fmla="*/ 176 w 180"/>
              <a:gd name="T17" fmla="*/ 70 h 226"/>
              <a:gd name="T18" fmla="*/ 91 w 180"/>
              <a:gd name="T19" fmla="*/ 136 h 226"/>
              <a:gd name="T20" fmla="*/ 4 w 180"/>
              <a:gd name="T21" fmla="*/ 71 h 226"/>
              <a:gd name="T22" fmla="*/ 91 w 180"/>
              <a:gd name="T23" fmla="*/ 4 h 226"/>
              <a:gd name="T24" fmla="*/ 92 w 180"/>
              <a:gd name="T25" fmla="*/ 220 h 226"/>
              <a:gd name="T26" fmla="*/ 92 w 180"/>
              <a:gd name="T27" fmla="*/ 139 h 226"/>
              <a:gd name="T28" fmla="*/ 177 w 180"/>
              <a:gd name="T29" fmla="*/ 72 h 226"/>
              <a:gd name="T30" fmla="*/ 177 w 180"/>
              <a:gd name="T31" fmla="*/ 155 h 226"/>
              <a:gd name="T32" fmla="*/ 92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91" y="0"/>
                </a:moveTo>
                <a:lnTo>
                  <a:pt x="0" y="70"/>
                </a:lnTo>
                <a:lnTo>
                  <a:pt x="0" y="157"/>
                </a:lnTo>
                <a:lnTo>
                  <a:pt x="91" y="226"/>
                </a:lnTo>
                <a:lnTo>
                  <a:pt x="180" y="156"/>
                </a:lnTo>
                <a:lnTo>
                  <a:pt x="180" y="68"/>
                </a:lnTo>
                <a:lnTo>
                  <a:pt x="91" y="0"/>
                </a:lnTo>
                <a:close/>
                <a:moveTo>
                  <a:pt x="91" y="4"/>
                </a:moveTo>
                <a:lnTo>
                  <a:pt x="176" y="70"/>
                </a:lnTo>
                <a:lnTo>
                  <a:pt x="91" y="136"/>
                </a:lnTo>
                <a:lnTo>
                  <a:pt x="4" y="71"/>
                </a:lnTo>
                <a:lnTo>
                  <a:pt x="91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2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" name="Freeform 202">
            <a:extLst>
              <a:ext uri="{FF2B5EF4-FFF2-40B4-BE49-F238E27FC236}">
                <a16:creationId xmlns:a16="http://schemas.microsoft.com/office/drawing/2014/main" id="{159319ED-163C-44AD-9D43-A3BB437EEB38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930064" y="-112713"/>
            <a:ext cx="285750" cy="358775"/>
          </a:xfrm>
          <a:custGeom>
            <a:avLst/>
            <a:gdLst>
              <a:gd name="T0" fmla="*/ 89 w 180"/>
              <a:gd name="T1" fmla="*/ 0 h 226"/>
              <a:gd name="T2" fmla="*/ 0 w 180"/>
              <a:gd name="T3" fmla="*/ 70 h 226"/>
              <a:gd name="T4" fmla="*/ 0 w 180"/>
              <a:gd name="T5" fmla="*/ 157 h 226"/>
              <a:gd name="T6" fmla="*/ 89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89 w 180"/>
              <a:gd name="T13" fmla="*/ 0 h 226"/>
              <a:gd name="T14" fmla="*/ 89 w 180"/>
              <a:gd name="T15" fmla="*/ 4 h 226"/>
              <a:gd name="T16" fmla="*/ 176 w 180"/>
              <a:gd name="T17" fmla="*/ 70 h 226"/>
              <a:gd name="T18" fmla="*/ 89 w 180"/>
              <a:gd name="T19" fmla="*/ 136 h 226"/>
              <a:gd name="T20" fmla="*/ 4 w 180"/>
              <a:gd name="T21" fmla="*/ 71 h 226"/>
              <a:gd name="T22" fmla="*/ 89 w 180"/>
              <a:gd name="T23" fmla="*/ 4 h 226"/>
              <a:gd name="T24" fmla="*/ 92 w 180"/>
              <a:gd name="T25" fmla="*/ 220 h 226"/>
              <a:gd name="T26" fmla="*/ 92 w 180"/>
              <a:gd name="T27" fmla="*/ 139 h 226"/>
              <a:gd name="T28" fmla="*/ 177 w 180"/>
              <a:gd name="T29" fmla="*/ 72 h 226"/>
              <a:gd name="T30" fmla="*/ 177 w 180"/>
              <a:gd name="T31" fmla="*/ 155 h 226"/>
              <a:gd name="T32" fmla="*/ 92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89" y="0"/>
                </a:moveTo>
                <a:lnTo>
                  <a:pt x="0" y="70"/>
                </a:lnTo>
                <a:lnTo>
                  <a:pt x="0" y="157"/>
                </a:lnTo>
                <a:lnTo>
                  <a:pt x="89" y="226"/>
                </a:lnTo>
                <a:lnTo>
                  <a:pt x="180" y="156"/>
                </a:lnTo>
                <a:lnTo>
                  <a:pt x="180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6" y="70"/>
                </a:lnTo>
                <a:lnTo>
                  <a:pt x="89" y="136"/>
                </a:lnTo>
                <a:lnTo>
                  <a:pt x="4" y="71"/>
                </a:lnTo>
                <a:lnTo>
                  <a:pt x="89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2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" name="Freeform 203">
            <a:extLst>
              <a:ext uri="{FF2B5EF4-FFF2-40B4-BE49-F238E27FC236}">
                <a16:creationId xmlns:a16="http://schemas.microsoft.com/office/drawing/2014/main" id="{06E90068-19ED-49FE-A011-8A8B7F285B5E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211051" y="-112713"/>
            <a:ext cx="285750" cy="358775"/>
          </a:xfrm>
          <a:custGeom>
            <a:avLst/>
            <a:gdLst>
              <a:gd name="T0" fmla="*/ 89 w 180"/>
              <a:gd name="T1" fmla="*/ 0 h 226"/>
              <a:gd name="T2" fmla="*/ 0 w 180"/>
              <a:gd name="T3" fmla="*/ 70 h 226"/>
              <a:gd name="T4" fmla="*/ 0 w 180"/>
              <a:gd name="T5" fmla="*/ 157 h 226"/>
              <a:gd name="T6" fmla="*/ 89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89 w 180"/>
              <a:gd name="T13" fmla="*/ 0 h 226"/>
              <a:gd name="T14" fmla="*/ 89 w 180"/>
              <a:gd name="T15" fmla="*/ 4 h 226"/>
              <a:gd name="T16" fmla="*/ 176 w 180"/>
              <a:gd name="T17" fmla="*/ 70 h 226"/>
              <a:gd name="T18" fmla="*/ 89 w 180"/>
              <a:gd name="T19" fmla="*/ 136 h 226"/>
              <a:gd name="T20" fmla="*/ 3 w 180"/>
              <a:gd name="T21" fmla="*/ 71 h 226"/>
              <a:gd name="T22" fmla="*/ 89 w 180"/>
              <a:gd name="T23" fmla="*/ 4 h 226"/>
              <a:gd name="T24" fmla="*/ 91 w 180"/>
              <a:gd name="T25" fmla="*/ 220 h 226"/>
              <a:gd name="T26" fmla="*/ 91 w 180"/>
              <a:gd name="T27" fmla="*/ 139 h 226"/>
              <a:gd name="T28" fmla="*/ 176 w 180"/>
              <a:gd name="T29" fmla="*/ 72 h 226"/>
              <a:gd name="T30" fmla="*/ 176 w 180"/>
              <a:gd name="T31" fmla="*/ 155 h 226"/>
              <a:gd name="T32" fmla="*/ 91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89" y="0"/>
                </a:moveTo>
                <a:lnTo>
                  <a:pt x="0" y="70"/>
                </a:lnTo>
                <a:lnTo>
                  <a:pt x="0" y="157"/>
                </a:lnTo>
                <a:lnTo>
                  <a:pt x="89" y="226"/>
                </a:lnTo>
                <a:lnTo>
                  <a:pt x="180" y="156"/>
                </a:lnTo>
                <a:lnTo>
                  <a:pt x="180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6" y="70"/>
                </a:lnTo>
                <a:lnTo>
                  <a:pt x="89" y="136"/>
                </a:lnTo>
                <a:lnTo>
                  <a:pt x="3" y="71"/>
                </a:lnTo>
                <a:lnTo>
                  <a:pt x="89" y="4"/>
                </a:lnTo>
                <a:close/>
                <a:moveTo>
                  <a:pt x="91" y="220"/>
                </a:moveTo>
                <a:lnTo>
                  <a:pt x="91" y="139"/>
                </a:lnTo>
                <a:lnTo>
                  <a:pt x="176" y="72"/>
                </a:lnTo>
                <a:lnTo>
                  <a:pt x="176" y="155"/>
                </a:lnTo>
                <a:lnTo>
                  <a:pt x="91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" name="Freeform 204">
            <a:extLst>
              <a:ext uri="{FF2B5EF4-FFF2-40B4-BE49-F238E27FC236}">
                <a16:creationId xmlns:a16="http://schemas.microsoft.com/office/drawing/2014/main" id="{9F957E22-6D06-45E1-A858-C35C87B5B384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490451" y="-112713"/>
            <a:ext cx="284162" cy="358775"/>
          </a:xfrm>
          <a:custGeom>
            <a:avLst/>
            <a:gdLst>
              <a:gd name="T0" fmla="*/ 90 w 179"/>
              <a:gd name="T1" fmla="*/ 0 h 226"/>
              <a:gd name="T2" fmla="*/ 0 w 179"/>
              <a:gd name="T3" fmla="*/ 70 h 226"/>
              <a:gd name="T4" fmla="*/ 0 w 179"/>
              <a:gd name="T5" fmla="*/ 157 h 226"/>
              <a:gd name="T6" fmla="*/ 90 w 179"/>
              <a:gd name="T7" fmla="*/ 226 h 226"/>
              <a:gd name="T8" fmla="*/ 179 w 179"/>
              <a:gd name="T9" fmla="*/ 156 h 226"/>
              <a:gd name="T10" fmla="*/ 179 w 179"/>
              <a:gd name="T11" fmla="*/ 68 h 226"/>
              <a:gd name="T12" fmla="*/ 90 w 179"/>
              <a:gd name="T13" fmla="*/ 0 h 226"/>
              <a:gd name="T14" fmla="*/ 90 w 179"/>
              <a:gd name="T15" fmla="*/ 4 h 226"/>
              <a:gd name="T16" fmla="*/ 175 w 179"/>
              <a:gd name="T17" fmla="*/ 70 h 226"/>
              <a:gd name="T18" fmla="*/ 90 w 179"/>
              <a:gd name="T19" fmla="*/ 136 h 226"/>
              <a:gd name="T20" fmla="*/ 4 w 179"/>
              <a:gd name="T21" fmla="*/ 71 h 226"/>
              <a:gd name="T22" fmla="*/ 90 w 179"/>
              <a:gd name="T23" fmla="*/ 4 h 226"/>
              <a:gd name="T24" fmla="*/ 92 w 179"/>
              <a:gd name="T25" fmla="*/ 220 h 226"/>
              <a:gd name="T26" fmla="*/ 92 w 179"/>
              <a:gd name="T27" fmla="*/ 139 h 226"/>
              <a:gd name="T28" fmla="*/ 177 w 179"/>
              <a:gd name="T29" fmla="*/ 72 h 226"/>
              <a:gd name="T30" fmla="*/ 177 w 179"/>
              <a:gd name="T31" fmla="*/ 155 h 226"/>
              <a:gd name="T32" fmla="*/ 92 w 179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226">
                <a:moveTo>
                  <a:pt x="90" y="0"/>
                </a:moveTo>
                <a:lnTo>
                  <a:pt x="0" y="70"/>
                </a:lnTo>
                <a:lnTo>
                  <a:pt x="0" y="157"/>
                </a:lnTo>
                <a:lnTo>
                  <a:pt x="90" y="226"/>
                </a:lnTo>
                <a:lnTo>
                  <a:pt x="179" y="156"/>
                </a:lnTo>
                <a:lnTo>
                  <a:pt x="179" y="68"/>
                </a:lnTo>
                <a:lnTo>
                  <a:pt x="90" y="0"/>
                </a:lnTo>
                <a:close/>
                <a:moveTo>
                  <a:pt x="90" y="4"/>
                </a:moveTo>
                <a:lnTo>
                  <a:pt x="175" y="70"/>
                </a:lnTo>
                <a:lnTo>
                  <a:pt x="90" y="136"/>
                </a:lnTo>
                <a:lnTo>
                  <a:pt x="4" y="71"/>
                </a:lnTo>
                <a:lnTo>
                  <a:pt x="90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2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" name="Freeform 205">
            <a:extLst>
              <a:ext uri="{FF2B5EF4-FFF2-40B4-BE49-F238E27FC236}">
                <a16:creationId xmlns:a16="http://schemas.microsoft.com/office/drawing/2014/main" id="{E4536B67-5091-4ECD-98B1-43FD25F8FA9E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771439" y="-112713"/>
            <a:ext cx="284162" cy="358775"/>
          </a:xfrm>
          <a:custGeom>
            <a:avLst/>
            <a:gdLst>
              <a:gd name="T0" fmla="*/ 89 w 179"/>
              <a:gd name="T1" fmla="*/ 0 h 226"/>
              <a:gd name="T2" fmla="*/ 0 w 179"/>
              <a:gd name="T3" fmla="*/ 70 h 226"/>
              <a:gd name="T4" fmla="*/ 0 w 179"/>
              <a:gd name="T5" fmla="*/ 157 h 226"/>
              <a:gd name="T6" fmla="*/ 90 w 179"/>
              <a:gd name="T7" fmla="*/ 226 h 226"/>
              <a:gd name="T8" fmla="*/ 179 w 179"/>
              <a:gd name="T9" fmla="*/ 156 h 226"/>
              <a:gd name="T10" fmla="*/ 179 w 179"/>
              <a:gd name="T11" fmla="*/ 68 h 226"/>
              <a:gd name="T12" fmla="*/ 89 w 179"/>
              <a:gd name="T13" fmla="*/ 0 h 226"/>
              <a:gd name="T14" fmla="*/ 89 w 179"/>
              <a:gd name="T15" fmla="*/ 4 h 226"/>
              <a:gd name="T16" fmla="*/ 175 w 179"/>
              <a:gd name="T17" fmla="*/ 70 h 226"/>
              <a:gd name="T18" fmla="*/ 90 w 179"/>
              <a:gd name="T19" fmla="*/ 136 h 226"/>
              <a:gd name="T20" fmla="*/ 4 w 179"/>
              <a:gd name="T21" fmla="*/ 71 h 226"/>
              <a:gd name="T22" fmla="*/ 89 w 179"/>
              <a:gd name="T23" fmla="*/ 4 h 226"/>
              <a:gd name="T24" fmla="*/ 92 w 179"/>
              <a:gd name="T25" fmla="*/ 220 h 226"/>
              <a:gd name="T26" fmla="*/ 92 w 179"/>
              <a:gd name="T27" fmla="*/ 139 h 226"/>
              <a:gd name="T28" fmla="*/ 177 w 179"/>
              <a:gd name="T29" fmla="*/ 72 h 226"/>
              <a:gd name="T30" fmla="*/ 177 w 179"/>
              <a:gd name="T31" fmla="*/ 155 h 226"/>
              <a:gd name="T32" fmla="*/ 92 w 179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226">
                <a:moveTo>
                  <a:pt x="89" y="0"/>
                </a:moveTo>
                <a:lnTo>
                  <a:pt x="0" y="70"/>
                </a:lnTo>
                <a:lnTo>
                  <a:pt x="0" y="157"/>
                </a:lnTo>
                <a:lnTo>
                  <a:pt x="90" y="226"/>
                </a:lnTo>
                <a:lnTo>
                  <a:pt x="179" y="156"/>
                </a:lnTo>
                <a:lnTo>
                  <a:pt x="179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5" y="70"/>
                </a:lnTo>
                <a:lnTo>
                  <a:pt x="90" y="136"/>
                </a:lnTo>
                <a:lnTo>
                  <a:pt x="4" y="71"/>
                </a:lnTo>
                <a:lnTo>
                  <a:pt x="89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2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" name="Freeform 206">
            <a:extLst>
              <a:ext uri="{FF2B5EF4-FFF2-40B4-BE49-F238E27FC236}">
                <a16:creationId xmlns:a16="http://schemas.microsoft.com/office/drawing/2014/main" id="{72F1B952-639E-4E61-9921-7F4EE3AD6454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052426" y="-112713"/>
            <a:ext cx="284162" cy="358775"/>
          </a:xfrm>
          <a:custGeom>
            <a:avLst/>
            <a:gdLst>
              <a:gd name="T0" fmla="*/ 89 w 179"/>
              <a:gd name="T1" fmla="*/ 0 h 226"/>
              <a:gd name="T2" fmla="*/ 0 w 179"/>
              <a:gd name="T3" fmla="*/ 70 h 226"/>
              <a:gd name="T4" fmla="*/ 0 w 179"/>
              <a:gd name="T5" fmla="*/ 157 h 226"/>
              <a:gd name="T6" fmla="*/ 89 w 179"/>
              <a:gd name="T7" fmla="*/ 226 h 226"/>
              <a:gd name="T8" fmla="*/ 179 w 179"/>
              <a:gd name="T9" fmla="*/ 156 h 226"/>
              <a:gd name="T10" fmla="*/ 179 w 179"/>
              <a:gd name="T11" fmla="*/ 68 h 226"/>
              <a:gd name="T12" fmla="*/ 89 w 179"/>
              <a:gd name="T13" fmla="*/ 0 h 226"/>
              <a:gd name="T14" fmla="*/ 89 w 179"/>
              <a:gd name="T15" fmla="*/ 4 h 226"/>
              <a:gd name="T16" fmla="*/ 175 w 179"/>
              <a:gd name="T17" fmla="*/ 70 h 226"/>
              <a:gd name="T18" fmla="*/ 89 w 179"/>
              <a:gd name="T19" fmla="*/ 136 h 226"/>
              <a:gd name="T20" fmla="*/ 4 w 179"/>
              <a:gd name="T21" fmla="*/ 71 h 226"/>
              <a:gd name="T22" fmla="*/ 89 w 179"/>
              <a:gd name="T23" fmla="*/ 4 h 226"/>
              <a:gd name="T24" fmla="*/ 90 w 179"/>
              <a:gd name="T25" fmla="*/ 220 h 226"/>
              <a:gd name="T26" fmla="*/ 90 w 179"/>
              <a:gd name="T27" fmla="*/ 139 h 226"/>
              <a:gd name="T28" fmla="*/ 176 w 179"/>
              <a:gd name="T29" fmla="*/ 72 h 226"/>
              <a:gd name="T30" fmla="*/ 176 w 179"/>
              <a:gd name="T31" fmla="*/ 155 h 226"/>
              <a:gd name="T32" fmla="*/ 90 w 179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226">
                <a:moveTo>
                  <a:pt x="89" y="0"/>
                </a:moveTo>
                <a:lnTo>
                  <a:pt x="0" y="70"/>
                </a:lnTo>
                <a:lnTo>
                  <a:pt x="0" y="157"/>
                </a:lnTo>
                <a:lnTo>
                  <a:pt x="89" y="226"/>
                </a:lnTo>
                <a:lnTo>
                  <a:pt x="179" y="156"/>
                </a:lnTo>
                <a:lnTo>
                  <a:pt x="179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5" y="70"/>
                </a:lnTo>
                <a:lnTo>
                  <a:pt x="89" y="136"/>
                </a:lnTo>
                <a:lnTo>
                  <a:pt x="4" y="71"/>
                </a:lnTo>
                <a:lnTo>
                  <a:pt x="89" y="4"/>
                </a:lnTo>
                <a:close/>
                <a:moveTo>
                  <a:pt x="90" y="220"/>
                </a:moveTo>
                <a:lnTo>
                  <a:pt x="90" y="139"/>
                </a:lnTo>
                <a:lnTo>
                  <a:pt x="176" y="72"/>
                </a:lnTo>
                <a:lnTo>
                  <a:pt x="176" y="155"/>
                </a:lnTo>
                <a:lnTo>
                  <a:pt x="90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" name="Freeform 207">
            <a:extLst>
              <a:ext uri="{FF2B5EF4-FFF2-40B4-BE49-F238E27FC236}">
                <a16:creationId xmlns:a16="http://schemas.microsoft.com/office/drawing/2014/main" id="{8CB5BAB3-A0CC-4B70-8F75-7A8AB60A085E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331826" y="-112713"/>
            <a:ext cx="285750" cy="358775"/>
          </a:xfrm>
          <a:custGeom>
            <a:avLst/>
            <a:gdLst>
              <a:gd name="T0" fmla="*/ 90 w 180"/>
              <a:gd name="T1" fmla="*/ 0 h 226"/>
              <a:gd name="T2" fmla="*/ 0 w 180"/>
              <a:gd name="T3" fmla="*/ 70 h 226"/>
              <a:gd name="T4" fmla="*/ 0 w 180"/>
              <a:gd name="T5" fmla="*/ 157 h 226"/>
              <a:gd name="T6" fmla="*/ 90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90 w 180"/>
              <a:gd name="T13" fmla="*/ 0 h 226"/>
              <a:gd name="T14" fmla="*/ 90 w 180"/>
              <a:gd name="T15" fmla="*/ 4 h 226"/>
              <a:gd name="T16" fmla="*/ 176 w 180"/>
              <a:gd name="T17" fmla="*/ 70 h 226"/>
              <a:gd name="T18" fmla="*/ 90 w 180"/>
              <a:gd name="T19" fmla="*/ 136 h 226"/>
              <a:gd name="T20" fmla="*/ 3 w 180"/>
              <a:gd name="T21" fmla="*/ 71 h 226"/>
              <a:gd name="T22" fmla="*/ 90 w 180"/>
              <a:gd name="T23" fmla="*/ 4 h 226"/>
              <a:gd name="T24" fmla="*/ 91 w 180"/>
              <a:gd name="T25" fmla="*/ 220 h 226"/>
              <a:gd name="T26" fmla="*/ 91 w 180"/>
              <a:gd name="T27" fmla="*/ 139 h 226"/>
              <a:gd name="T28" fmla="*/ 176 w 180"/>
              <a:gd name="T29" fmla="*/ 72 h 226"/>
              <a:gd name="T30" fmla="*/ 176 w 180"/>
              <a:gd name="T31" fmla="*/ 155 h 226"/>
              <a:gd name="T32" fmla="*/ 91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90" y="0"/>
                </a:moveTo>
                <a:lnTo>
                  <a:pt x="0" y="70"/>
                </a:lnTo>
                <a:lnTo>
                  <a:pt x="0" y="157"/>
                </a:lnTo>
                <a:lnTo>
                  <a:pt x="90" y="226"/>
                </a:lnTo>
                <a:lnTo>
                  <a:pt x="180" y="156"/>
                </a:lnTo>
                <a:lnTo>
                  <a:pt x="180" y="68"/>
                </a:lnTo>
                <a:lnTo>
                  <a:pt x="90" y="0"/>
                </a:lnTo>
                <a:close/>
                <a:moveTo>
                  <a:pt x="90" y="4"/>
                </a:moveTo>
                <a:lnTo>
                  <a:pt x="176" y="70"/>
                </a:lnTo>
                <a:lnTo>
                  <a:pt x="90" y="136"/>
                </a:lnTo>
                <a:lnTo>
                  <a:pt x="3" y="71"/>
                </a:lnTo>
                <a:lnTo>
                  <a:pt x="90" y="4"/>
                </a:lnTo>
                <a:close/>
                <a:moveTo>
                  <a:pt x="91" y="220"/>
                </a:moveTo>
                <a:lnTo>
                  <a:pt x="91" y="139"/>
                </a:lnTo>
                <a:lnTo>
                  <a:pt x="176" y="72"/>
                </a:lnTo>
                <a:lnTo>
                  <a:pt x="176" y="155"/>
                </a:lnTo>
                <a:lnTo>
                  <a:pt x="91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" name="Freeform 208">
            <a:extLst>
              <a:ext uri="{FF2B5EF4-FFF2-40B4-BE49-F238E27FC236}">
                <a16:creationId xmlns:a16="http://schemas.microsoft.com/office/drawing/2014/main" id="{C431AC57-1C87-4605-A9A1-A5F215406D75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611226" y="-112713"/>
            <a:ext cx="285750" cy="358775"/>
          </a:xfrm>
          <a:custGeom>
            <a:avLst/>
            <a:gdLst>
              <a:gd name="T0" fmla="*/ 91 w 180"/>
              <a:gd name="T1" fmla="*/ 0 h 226"/>
              <a:gd name="T2" fmla="*/ 0 w 180"/>
              <a:gd name="T3" fmla="*/ 70 h 226"/>
              <a:gd name="T4" fmla="*/ 0 w 180"/>
              <a:gd name="T5" fmla="*/ 157 h 226"/>
              <a:gd name="T6" fmla="*/ 91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91 w 180"/>
              <a:gd name="T13" fmla="*/ 0 h 226"/>
              <a:gd name="T14" fmla="*/ 91 w 180"/>
              <a:gd name="T15" fmla="*/ 4 h 226"/>
              <a:gd name="T16" fmla="*/ 176 w 180"/>
              <a:gd name="T17" fmla="*/ 70 h 226"/>
              <a:gd name="T18" fmla="*/ 91 w 180"/>
              <a:gd name="T19" fmla="*/ 136 h 226"/>
              <a:gd name="T20" fmla="*/ 4 w 180"/>
              <a:gd name="T21" fmla="*/ 71 h 226"/>
              <a:gd name="T22" fmla="*/ 91 w 180"/>
              <a:gd name="T23" fmla="*/ 4 h 226"/>
              <a:gd name="T24" fmla="*/ 92 w 180"/>
              <a:gd name="T25" fmla="*/ 220 h 226"/>
              <a:gd name="T26" fmla="*/ 92 w 180"/>
              <a:gd name="T27" fmla="*/ 139 h 226"/>
              <a:gd name="T28" fmla="*/ 177 w 180"/>
              <a:gd name="T29" fmla="*/ 72 h 226"/>
              <a:gd name="T30" fmla="*/ 177 w 180"/>
              <a:gd name="T31" fmla="*/ 155 h 226"/>
              <a:gd name="T32" fmla="*/ 92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91" y="0"/>
                </a:moveTo>
                <a:lnTo>
                  <a:pt x="0" y="70"/>
                </a:lnTo>
                <a:lnTo>
                  <a:pt x="0" y="157"/>
                </a:lnTo>
                <a:lnTo>
                  <a:pt x="91" y="226"/>
                </a:lnTo>
                <a:lnTo>
                  <a:pt x="180" y="156"/>
                </a:lnTo>
                <a:lnTo>
                  <a:pt x="180" y="68"/>
                </a:lnTo>
                <a:lnTo>
                  <a:pt x="91" y="0"/>
                </a:lnTo>
                <a:close/>
                <a:moveTo>
                  <a:pt x="91" y="4"/>
                </a:moveTo>
                <a:lnTo>
                  <a:pt x="176" y="70"/>
                </a:lnTo>
                <a:lnTo>
                  <a:pt x="91" y="136"/>
                </a:lnTo>
                <a:lnTo>
                  <a:pt x="4" y="71"/>
                </a:lnTo>
                <a:lnTo>
                  <a:pt x="91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2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4" name="Freeform 209">
            <a:extLst>
              <a:ext uri="{FF2B5EF4-FFF2-40B4-BE49-F238E27FC236}">
                <a16:creationId xmlns:a16="http://schemas.microsoft.com/office/drawing/2014/main" id="{885A2109-0028-46A8-9DBC-0829AEC03A14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545639" y="133350"/>
            <a:ext cx="285750" cy="355600"/>
          </a:xfrm>
          <a:custGeom>
            <a:avLst/>
            <a:gdLst>
              <a:gd name="T0" fmla="*/ 89 w 180"/>
              <a:gd name="T1" fmla="*/ 0 h 224"/>
              <a:gd name="T2" fmla="*/ 0 w 180"/>
              <a:gd name="T3" fmla="*/ 69 h 224"/>
              <a:gd name="T4" fmla="*/ 0 w 180"/>
              <a:gd name="T5" fmla="*/ 156 h 224"/>
              <a:gd name="T6" fmla="*/ 89 w 180"/>
              <a:gd name="T7" fmla="*/ 224 h 224"/>
              <a:gd name="T8" fmla="*/ 180 w 180"/>
              <a:gd name="T9" fmla="*/ 154 h 224"/>
              <a:gd name="T10" fmla="*/ 180 w 180"/>
              <a:gd name="T11" fmla="*/ 68 h 224"/>
              <a:gd name="T12" fmla="*/ 89 w 180"/>
              <a:gd name="T13" fmla="*/ 0 h 224"/>
              <a:gd name="T14" fmla="*/ 89 w 180"/>
              <a:gd name="T15" fmla="*/ 4 h 224"/>
              <a:gd name="T16" fmla="*/ 175 w 180"/>
              <a:gd name="T17" fmla="*/ 68 h 224"/>
              <a:gd name="T18" fmla="*/ 89 w 180"/>
              <a:gd name="T19" fmla="*/ 135 h 224"/>
              <a:gd name="T20" fmla="*/ 3 w 180"/>
              <a:gd name="T21" fmla="*/ 69 h 224"/>
              <a:gd name="T22" fmla="*/ 89 w 180"/>
              <a:gd name="T23" fmla="*/ 4 h 224"/>
              <a:gd name="T24" fmla="*/ 90 w 180"/>
              <a:gd name="T25" fmla="*/ 220 h 224"/>
              <a:gd name="T26" fmla="*/ 90 w 180"/>
              <a:gd name="T27" fmla="*/ 138 h 224"/>
              <a:gd name="T28" fmla="*/ 175 w 180"/>
              <a:gd name="T29" fmla="*/ 72 h 224"/>
              <a:gd name="T30" fmla="*/ 175 w 180"/>
              <a:gd name="T31" fmla="*/ 153 h 224"/>
              <a:gd name="T32" fmla="*/ 90 w 180"/>
              <a:gd name="T33" fmla="*/ 22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4">
                <a:moveTo>
                  <a:pt x="89" y="0"/>
                </a:moveTo>
                <a:lnTo>
                  <a:pt x="0" y="69"/>
                </a:lnTo>
                <a:lnTo>
                  <a:pt x="0" y="156"/>
                </a:lnTo>
                <a:lnTo>
                  <a:pt x="89" y="224"/>
                </a:lnTo>
                <a:lnTo>
                  <a:pt x="180" y="154"/>
                </a:lnTo>
                <a:lnTo>
                  <a:pt x="180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5" y="68"/>
                </a:lnTo>
                <a:lnTo>
                  <a:pt x="89" y="135"/>
                </a:lnTo>
                <a:lnTo>
                  <a:pt x="3" y="69"/>
                </a:lnTo>
                <a:lnTo>
                  <a:pt x="89" y="4"/>
                </a:lnTo>
                <a:close/>
                <a:moveTo>
                  <a:pt x="90" y="220"/>
                </a:moveTo>
                <a:lnTo>
                  <a:pt x="90" y="138"/>
                </a:lnTo>
                <a:lnTo>
                  <a:pt x="175" y="72"/>
                </a:lnTo>
                <a:lnTo>
                  <a:pt x="175" y="153"/>
                </a:lnTo>
                <a:lnTo>
                  <a:pt x="90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" name="Freeform 210">
            <a:extLst>
              <a:ext uri="{FF2B5EF4-FFF2-40B4-BE49-F238E27FC236}">
                <a16:creationId xmlns:a16="http://schemas.microsoft.com/office/drawing/2014/main" id="{4F2FF323-792B-4035-89DE-B69EC36D7BF6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823451" y="133350"/>
            <a:ext cx="285750" cy="355600"/>
          </a:xfrm>
          <a:custGeom>
            <a:avLst/>
            <a:gdLst>
              <a:gd name="T0" fmla="*/ 91 w 180"/>
              <a:gd name="T1" fmla="*/ 0 h 224"/>
              <a:gd name="T2" fmla="*/ 0 w 180"/>
              <a:gd name="T3" fmla="*/ 69 h 224"/>
              <a:gd name="T4" fmla="*/ 0 w 180"/>
              <a:gd name="T5" fmla="*/ 156 h 224"/>
              <a:gd name="T6" fmla="*/ 91 w 180"/>
              <a:gd name="T7" fmla="*/ 224 h 224"/>
              <a:gd name="T8" fmla="*/ 180 w 180"/>
              <a:gd name="T9" fmla="*/ 154 h 224"/>
              <a:gd name="T10" fmla="*/ 180 w 180"/>
              <a:gd name="T11" fmla="*/ 68 h 224"/>
              <a:gd name="T12" fmla="*/ 91 w 180"/>
              <a:gd name="T13" fmla="*/ 0 h 224"/>
              <a:gd name="T14" fmla="*/ 91 w 180"/>
              <a:gd name="T15" fmla="*/ 4 h 224"/>
              <a:gd name="T16" fmla="*/ 176 w 180"/>
              <a:gd name="T17" fmla="*/ 68 h 224"/>
              <a:gd name="T18" fmla="*/ 91 w 180"/>
              <a:gd name="T19" fmla="*/ 135 h 224"/>
              <a:gd name="T20" fmla="*/ 5 w 180"/>
              <a:gd name="T21" fmla="*/ 69 h 224"/>
              <a:gd name="T22" fmla="*/ 91 w 180"/>
              <a:gd name="T23" fmla="*/ 4 h 224"/>
              <a:gd name="T24" fmla="*/ 92 w 180"/>
              <a:gd name="T25" fmla="*/ 220 h 224"/>
              <a:gd name="T26" fmla="*/ 92 w 180"/>
              <a:gd name="T27" fmla="*/ 138 h 224"/>
              <a:gd name="T28" fmla="*/ 177 w 180"/>
              <a:gd name="T29" fmla="*/ 72 h 224"/>
              <a:gd name="T30" fmla="*/ 177 w 180"/>
              <a:gd name="T31" fmla="*/ 153 h 224"/>
              <a:gd name="T32" fmla="*/ 92 w 180"/>
              <a:gd name="T33" fmla="*/ 22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4">
                <a:moveTo>
                  <a:pt x="91" y="0"/>
                </a:moveTo>
                <a:lnTo>
                  <a:pt x="0" y="69"/>
                </a:lnTo>
                <a:lnTo>
                  <a:pt x="0" y="156"/>
                </a:lnTo>
                <a:lnTo>
                  <a:pt x="91" y="224"/>
                </a:lnTo>
                <a:lnTo>
                  <a:pt x="180" y="154"/>
                </a:lnTo>
                <a:lnTo>
                  <a:pt x="180" y="68"/>
                </a:lnTo>
                <a:lnTo>
                  <a:pt x="91" y="0"/>
                </a:lnTo>
                <a:close/>
                <a:moveTo>
                  <a:pt x="91" y="4"/>
                </a:moveTo>
                <a:lnTo>
                  <a:pt x="176" y="68"/>
                </a:lnTo>
                <a:lnTo>
                  <a:pt x="91" y="135"/>
                </a:lnTo>
                <a:lnTo>
                  <a:pt x="5" y="69"/>
                </a:lnTo>
                <a:lnTo>
                  <a:pt x="91" y="4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2"/>
                </a:lnTo>
                <a:lnTo>
                  <a:pt x="177" y="153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6" name="Freeform 211">
            <a:extLst>
              <a:ext uri="{FF2B5EF4-FFF2-40B4-BE49-F238E27FC236}">
                <a16:creationId xmlns:a16="http://schemas.microsoft.com/office/drawing/2014/main" id="{7C9C7EBB-6AAE-4AF7-AF8D-A8F100EBB52F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104439" y="133350"/>
            <a:ext cx="285750" cy="355600"/>
          </a:xfrm>
          <a:custGeom>
            <a:avLst/>
            <a:gdLst>
              <a:gd name="T0" fmla="*/ 90 w 180"/>
              <a:gd name="T1" fmla="*/ 0 h 224"/>
              <a:gd name="T2" fmla="*/ 0 w 180"/>
              <a:gd name="T3" fmla="*/ 69 h 224"/>
              <a:gd name="T4" fmla="*/ 0 w 180"/>
              <a:gd name="T5" fmla="*/ 156 h 224"/>
              <a:gd name="T6" fmla="*/ 91 w 180"/>
              <a:gd name="T7" fmla="*/ 224 h 224"/>
              <a:gd name="T8" fmla="*/ 180 w 180"/>
              <a:gd name="T9" fmla="*/ 154 h 224"/>
              <a:gd name="T10" fmla="*/ 180 w 180"/>
              <a:gd name="T11" fmla="*/ 68 h 224"/>
              <a:gd name="T12" fmla="*/ 90 w 180"/>
              <a:gd name="T13" fmla="*/ 0 h 224"/>
              <a:gd name="T14" fmla="*/ 90 w 180"/>
              <a:gd name="T15" fmla="*/ 4 h 224"/>
              <a:gd name="T16" fmla="*/ 176 w 180"/>
              <a:gd name="T17" fmla="*/ 68 h 224"/>
              <a:gd name="T18" fmla="*/ 91 w 180"/>
              <a:gd name="T19" fmla="*/ 135 h 224"/>
              <a:gd name="T20" fmla="*/ 5 w 180"/>
              <a:gd name="T21" fmla="*/ 69 h 224"/>
              <a:gd name="T22" fmla="*/ 90 w 180"/>
              <a:gd name="T23" fmla="*/ 4 h 224"/>
              <a:gd name="T24" fmla="*/ 92 w 180"/>
              <a:gd name="T25" fmla="*/ 220 h 224"/>
              <a:gd name="T26" fmla="*/ 92 w 180"/>
              <a:gd name="T27" fmla="*/ 138 h 224"/>
              <a:gd name="T28" fmla="*/ 177 w 180"/>
              <a:gd name="T29" fmla="*/ 72 h 224"/>
              <a:gd name="T30" fmla="*/ 177 w 180"/>
              <a:gd name="T31" fmla="*/ 153 h 224"/>
              <a:gd name="T32" fmla="*/ 92 w 180"/>
              <a:gd name="T33" fmla="*/ 22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4">
                <a:moveTo>
                  <a:pt x="90" y="0"/>
                </a:moveTo>
                <a:lnTo>
                  <a:pt x="0" y="69"/>
                </a:lnTo>
                <a:lnTo>
                  <a:pt x="0" y="156"/>
                </a:lnTo>
                <a:lnTo>
                  <a:pt x="91" y="224"/>
                </a:lnTo>
                <a:lnTo>
                  <a:pt x="180" y="154"/>
                </a:lnTo>
                <a:lnTo>
                  <a:pt x="180" y="68"/>
                </a:lnTo>
                <a:lnTo>
                  <a:pt x="90" y="0"/>
                </a:lnTo>
                <a:close/>
                <a:moveTo>
                  <a:pt x="90" y="4"/>
                </a:moveTo>
                <a:lnTo>
                  <a:pt x="176" y="68"/>
                </a:lnTo>
                <a:lnTo>
                  <a:pt x="91" y="135"/>
                </a:lnTo>
                <a:lnTo>
                  <a:pt x="5" y="69"/>
                </a:lnTo>
                <a:lnTo>
                  <a:pt x="90" y="4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2"/>
                </a:lnTo>
                <a:lnTo>
                  <a:pt x="177" y="153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7" name="Freeform 212">
            <a:extLst>
              <a:ext uri="{FF2B5EF4-FFF2-40B4-BE49-F238E27FC236}">
                <a16:creationId xmlns:a16="http://schemas.microsoft.com/office/drawing/2014/main" id="{B163B819-B624-49B1-8C47-51AC06351FED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385426" y="133350"/>
            <a:ext cx="285750" cy="355600"/>
          </a:xfrm>
          <a:custGeom>
            <a:avLst/>
            <a:gdLst>
              <a:gd name="T0" fmla="*/ 90 w 180"/>
              <a:gd name="T1" fmla="*/ 0 h 224"/>
              <a:gd name="T2" fmla="*/ 0 w 180"/>
              <a:gd name="T3" fmla="*/ 69 h 224"/>
              <a:gd name="T4" fmla="*/ 0 w 180"/>
              <a:gd name="T5" fmla="*/ 156 h 224"/>
              <a:gd name="T6" fmla="*/ 90 w 180"/>
              <a:gd name="T7" fmla="*/ 224 h 224"/>
              <a:gd name="T8" fmla="*/ 180 w 180"/>
              <a:gd name="T9" fmla="*/ 154 h 224"/>
              <a:gd name="T10" fmla="*/ 180 w 180"/>
              <a:gd name="T11" fmla="*/ 68 h 224"/>
              <a:gd name="T12" fmla="*/ 90 w 180"/>
              <a:gd name="T13" fmla="*/ 0 h 224"/>
              <a:gd name="T14" fmla="*/ 90 w 180"/>
              <a:gd name="T15" fmla="*/ 4 h 224"/>
              <a:gd name="T16" fmla="*/ 176 w 180"/>
              <a:gd name="T17" fmla="*/ 68 h 224"/>
              <a:gd name="T18" fmla="*/ 90 w 180"/>
              <a:gd name="T19" fmla="*/ 135 h 224"/>
              <a:gd name="T20" fmla="*/ 5 w 180"/>
              <a:gd name="T21" fmla="*/ 69 h 224"/>
              <a:gd name="T22" fmla="*/ 90 w 180"/>
              <a:gd name="T23" fmla="*/ 4 h 224"/>
              <a:gd name="T24" fmla="*/ 91 w 180"/>
              <a:gd name="T25" fmla="*/ 220 h 224"/>
              <a:gd name="T26" fmla="*/ 91 w 180"/>
              <a:gd name="T27" fmla="*/ 138 h 224"/>
              <a:gd name="T28" fmla="*/ 177 w 180"/>
              <a:gd name="T29" fmla="*/ 72 h 224"/>
              <a:gd name="T30" fmla="*/ 177 w 180"/>
              <a:gd name="T31" fmla="*/ 153 h 224"/>
              <a:gd name="T32" fmla="*/ 91 w 180"/>
              <a:gd name="T33" fmla="*/ 22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4">
                <a:moveTo>
                  <a:pt x="90" y="0"/>
                </a:moveTo>
                <a:lnTo>
                  <a:pt x="0" y="69"/>
                </a:lnTo>
                <a:lnTo>
                  <a:pt x="0" y="156"/>
                </a:lnTo>
                <a:lnTo>
                  <a:pt x="90" y="224"/>
                </a:lnTo>
                <a:lnTo>
                  <a:pt x="180" y="154"/>
                </a:lnTo>
                <a:lnTo>
                  <a:pt x="180" y="68"/>
                </a:lnTo>
                <a:lnTo>
                  <a:pt x="90" y="0"/>
                </a:lnTo>
                <a:close/>
                <a:moveTo>
                  <a:pt x="90" y="4"/>
                </a:moveTo>
                <a:lnTo>
                  <a:pt x="176" y="68"/>
                </a:lnTo>
                <a:lnTo>
                  <a:pt x="90" y="135"/>
                </a:lnTo>
                <a:lnTo>
                  <a:pt x="5" y="69"/>
                </a:lnTo>
                <a:lnTo>
                  <a:pt x="90" y="4"/>
                </a:lnTo>
                <a:close/>
                <a:moveTo>
                  <a:pt x="91" y="220"/>
                </a:moveTo>
                <a:lnTo>
                  <a:pt x="91" y="138"/>
                </a:lnTo>
                <a:lnTo>
                  <a:pt x="177" y="72"/>
                </a:lnTo>
                <a:lnTo>
                  <a:pt x="177" y="153"/>
                </a:lnTo>
                <a:lnTo>
                  <a:pt x="91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8" name="Freeform 213">
            <a:extLst>
              <a:ext uri="{FF2B5EF4-FFF2-40B4-BE49-F238E27FC236}">
                <a16:creationId xmlns:a16="http://schemas.microsoft.com/office/drawing/2014/main" id="{340494B2-89EB-4361-B3A9-05429FE843BC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664826" y="133350"/>
            <a:ext cx="287337" cy="355600"/>
          </a:xfrm>
          <a:custGeom>
            <a:avLst/>
            <a:gdLst>
              <a:gd name="T0" fmla="*/ 91 w 181"/>
              <a:gd name="T1" fmla="*/ 0 h 224"/>
              <a:gd name="T2" fmla="*/ 0 w 181"/>
              <a:gd name="T3" fmla="*/ 69 h 224"/>
              <a:gd name="T4" fmla="*/ 0 w 181"/>
              <a:gd name="T5" fmla="*/ 156 h 224"/>
              <a:gd name="T6" fmla="*/ 91 w 181"/>
              <a:gd name="T7" fmla="*/ 224 h 224"/>
              <a:gd name="T8" fmla="*/ 181 w 181"/>
              <a:gd name="T9" fmla="*/ 154 h 224"/>
              <a:gd name="T10" fmla="*/ 181 w 181"/>
              <a:gd name="T11" fmla="*/ 68 h 224"/>
              <a:gd name="T12" fmla="*/ 91 w 181"/>
              <a:gd name="T13" fmla="*/ 0 h 224"/>
              <a:gd name="T14" fmla="*/ 91 w 181"/>
              <a:gd name="T15" fmla="*/ 4 h 224"/>
              <a:gd name="T16" fmla="*/ 177 w 181"/>
              <a:gd name="T17" fmla="*/ 68 h 224"/>
              <a:gd name="T18" fmla="*/ 91 w 181"/>
              <a:gd name="T19" fmla="*/ 135 h 224"/>
              <a:gd name="T20" fmla="*/ 4 w 181"/>
              <a:gd name="T21" fmla="*/ 69 h 224"/>
              <a:gd name="T22" fmla="*/ 91 w 181"/>
              <a:gd name="T23" fmla="*/ 4 h 224"/>
              <a:gd name="T24" fmla="*/ 92 w 181"/>
              <a:gd name="T25" fmla="*/ 220 h 224"/>
              <a:gd name="T26" fmla="*/ 92 w 181"/>
              <a:gd name="T27" fmla="*/ 138 h 224"/>
              <a:gd name="T28" fmla="*/ 177 w 181"/>
              <a:gd name="T29" fmla="*/ 72 h 224"/>
              <a:gd name="T30" fmla="*/ 177 w 181"/>
              <a:gd name="T31" fmla="*/ 153 h 224"/>
              <a:gd name="T32" fmla="*/ 92 w 181"/>
              <a:gd name="T33" fmla="*/ 22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1" h="224">
                <a:moveTo>
                  <a:pt x="91" y="0"/>
                </a:moveTo>
                <a:lnTo>
                  <a:pt x="0" y="69"/>
                </a:lnTo>
                <a:lnTo>
                  <a:pt x="0" y="156"/>
                </a:lnTo>
                <a:lnTo>
                  <a:pt x="91" y="224"/>
                </a:lnTo>
                <a:lnTo>
                  <a:pt x="181" y="154"/>
                </a:lnTo>
                <a:lnTo>
                  <a:pt x="181" y="68"/>
                </a:lnTo>
                <a:lnTo>
                  <a:pt x="91" y="0"/>
                </a:lnTo>
                <a:close/>
                <a:moveTo>
                  <a:pt x="91" y="4"/>
                </a:moveTo>
                <a:lnTo>
                  <a:pt x="177" y="68"/>
                </a:lnTo>
                <a:lnTo>
                  <a:pt x="91" y="135"/>
                </a:lnTo>
                <a:lnTo>
                  <a:pt x="4" y="69"/>
                </a:lnTo>
                <a:lnTo>
                  <a:pt x="91" y="4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2"/>
                </a:lnTo>
                <a:lnTo>
                  <a:pt x="177" y="153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9" name="Freeform 214">
            <a:extLst>
              <a:ext uri="{FF2B5EF4-FFF2-40B4-BE49-F238E27FC236}">
                <a16:creationId xmlns:a16="http://schemas.microsoft.com/office/drawing/2014/main" id="{D37C6866-E399-4EDA-9C25-52F82D926201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945814" y="133350"/>
            <a:ext cx="285750" cy="355600"/>
          </a:xfrm>
          <a:custGeom>
            <a:avLst/>
            <a:gdLst>
              <a:gd name="T0" fmla="*/ 90 w 180"/>
              <a:gd name="T1" fmla="*/ 0 h 224"/>
              <a:gd name="T2" fmla="*/ 0 w 180"/>
              <a:gd name="T3" fmla="*/ 69 h 224"/>
              <a:gd name="T4" fmla="*/ 0 w 180"/>
              <a:gd name="T5" fmla="*/ 156 h 224"/>
              <a:gd name="T6" fmla="*/ 90 w 180"/>
              <a:gd name="T7" fmla="*/ 224 h 224"/>
              <a:gd name="T8" fmla="*/ 180 w 180"/>
              <a:gd name="T9" fmla="*/ 154 h 224"/>
              <a:gd name="T10" fmla="*/ 180 w 180"/>
              <a:gd name="T11" fmla="*/ 68 h 224"/>
              <a:gd name="T12" fmla="*/ 90 w 180"/>
              <a:gd name="T13" fmla="*/ 0 h 224"/>
              <a:gd name="T14" fmla="*/ 90 w 180"/>
              <a:gd name="T15" fmla="*/ 4 h 224"/>
              <a:gd name="T16" fmla="*/ 175 w 180"/>
              <a:gd name="T17" fmla="*/ 68 h 224"/>
              <a:gd name="T18" fmla="*/ 90 w 180"/>
              <a:gd name="T19" fmla="*/ 135 h 224"/>
              <a:gd name="T20" fmla="*/ 4 w 180"/>
              <a:gd name="T21" fmla="*/ 69 h 224"/>
              <a:gd name="T22" fmla="*/ 90 w 180"/>
              <a:gd name="T23" fmla="*/ 4 h 224"/>
              <a:gd name="T24" fmla="*/ 92 w 180"/>
              <a:gd name="T25" fmla="*/ 220 h 224"/>
              <a:gd name="T26" fmla="*/ 92 w 180"/>
              <a:gd name="T27" fmla="*/ 138 h 224"/>
              <a:gd name="T28" fmla="*/ 177 w 180"/>
              <a:gd name="T29" fmla="*/ 72 h 224"/>
              <a:gd name="T30" fmla="*/ 177 w 180"/>
              <a:gd name="T31" fmla="*/ 153 h 224"/>
              <a:gd name="T32" fmla="*/ 92 w 180"/>
              <a:gd name="T33" fmla="*/ 22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4">
                <a:moveTo>
                  <a:pt x="90" y="0"/>
                </a:moveTo>
                <a:lnTo>
                  <a:pt x="0" y="69"/>
                </a:lnTo>
                <a:lnTo>
                  <a:pt x="0" y="156"/>
                </a:lnTo>
                <a:lnTo>
                  <a:pt x="90" y="224"/>
                </a:lnTo>
                <a:lnTo>
                  <a:pt x="180" y="154"/>
                </a:lnTo>
                <a:lnTo>
                  <a:pt x="180" y="68"/>
                </a:lnTo>
                <a:lnTo>
                  <a:pt x="90" y="0"/>
                </a:lnTo>
                <a:close/>
                <a:moveTo>
                  <a:pt x="90" y="4"/>
                </a:moveTo>
                <a:lnTo>
                  <a:pt x="175" y="68"/>
                </a:lnTo>
                <a:lnTo>
                  <a:pt x="90" y="135"/>
                </a:lnTo>
                <a:lnTo>
                  <a:pt x="4" y="69"/>
                </a:lnTo>
                <a:lnTo>
                  <a:pt x="90" y="4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2"/>
                </a:lnTo>
                <a:lnTo>
                  <a:pt x="177" y="153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0" name="Freeform 215">
            <a:extLst>
              <a:ext uri="{FF2B5EF4-FFF2-40B4-BE49-F238E27FC236}">
                <a16:creationId xmlns:a16="http://schemas.microsoft.com/office/drawing/2014/main" id="{2CA17F8B-B09C-414B-8149-497C55D24FF9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226801" y="133350"/>
            <a:ext cx="285750" cy="355600"/>
          </a:xfrm>
          <a:custGeom>
            <a:avLst/>
            <a:gdLst>
              <a:gd name="T0" fmla="*/ 89 w 180"/>
              <a:gd name="T1" fmla="*/ 0 h 224"/>
              <a:gd name="T2" fmla="*/ 0 w 180"/>
              <a:gd name="T3" fmla="*/ 69 h 224"/>
              <a:gd name="T4" fmla="*/ 0 w 180"/>
              <a:gd name="T5" fmla="*/ 156 h 224"/>
              <a:gd name="T6" fmla="*/ 90 w 180"/>
              <a:gd name="T7" fmla="*/ 224 h 224"/>
              <a:gd name="T8" fmla="*/ 180 w 180"/>
              <a:gd name="T9" fmla="*/ 154 h 224"/>
              <a:gd name="T10" fmla="*/ 180 w 180"/>
              <a:gd name="T11" fmla="*/ 68 h 224"/>
              <a:gd name="T12" fmla="*/ 89 w 180"/>
              <a:gd name="T13" fmla="*/ 0 h 224"/>
              <a:gd name="T14" fmla="*/ 89 w 180"/>
              <a:gd name="T15" fmla="*/ 4 h 224"/>
              <a:gd name="T16" fmla="*/ 175 w 180"/>
              <a:gd name="T17" fmla="*/ 68 h 224"/>
              <a:gd name="T18" fmla="*/ 90 w 180"/>
              <a:gd name="T19" fmla="*/ 135 h 224"/>
              <a:gd name="T20" fmla="*/ 4 w 180"/>
              <a:gd name="T21" fmla="*/ 69 h 224"/>
              <a:gd name="T22" fmla="*/ 89 w 180"/>
              <a:gd name="T23" fmla="*/ 4 h 224"/>
              <a:gd name="T24" fmla="*/ 92 w 180"/>
              <a:gd name="T25" fmla="*/ 220 h 224"/>
              <a:gd name="T26" fmla="*/ 92 w 180"/>
              <a:gd name="T27" fmla="*/ 138 h 224"/>
              <a:gd name="T28" fmla="*/ 177 w 180"/>
              <a:gd name="T29" fmla="*/ 72 h 224"/>
              <a:gd name="T30" fmla="*/ 177 w 180"/>
              <a:gd name="T31" fmla="*/ 153 h 224"/>
              <a:gd name="T32" fmla="*/ 92 w 180"/>
              <a:gd name="T33" fmla="*/ 22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4">
                <a:moveTo>
                  <a:pt x="89" y="0"/>
                </a:moveTo>
                <a:lnTo>
                  <a:pt x="0" y="69"/>
                </a:lnTo>
                <a:lnTo>
                  <a:pt x="0" y="156"/>
                </a:lnTo>
                <a:lnTo>
                  <a:pt x="90" y="224"/>
                </a:lnTo>
                <a:lnTo>
                  <a:pt x="180" y="154"/>
                </a:lnTo>
                <a:lnTo>
                  <a:pt x="180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5" y="68"/>
                </a:lnTo>
                <a:lnTo>
                  <a:pt x="90" y="135"/>
                </a:lnTo>
                <a:lnTo>
                  <a:pt x="4" y="69"/>
                </a:lnTo>
                <a:lnTo>
                  <a:pt x="89" y="4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2"/>
                </a:lnTo>
                <a:lnTo>
                  <a:pt x="177" y="153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1" name="Freeform 216">
            <a:extLst>
              <a:ext uri="{FF2B5EF4-FFF2-40B4-BE49-F238E27FC236}">
                <a16:creationId xmlns:a16="http://schemas.microsoft.com/office/drawing/2014/main" id="{458290B8-CDA0-4056-92CA-E2B096C0DA21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507789" y="133350"/>
            <a:ext cx="285750" cy="355600"/>
          </a:xfrm>
          <a:custGeom>
            <a:avLst/>
            <a:gdLst>
              <a:gd name="T0" fmla="*/ 89 w 180"/>
              <a:gd name="T1" fmla="*/ 0 h 224"/>
              <a:gd name="T2" fmla="*/ 0 w 180"/>
              <a:gd name="T3" fmla="*/ 69 h 224"/>
              <a:gd name="T4" fmla="*/ 0 w 180"/>
              <a:gd name="T5" fmla="*/ 156 h 224"/>
              <a:gd name="T6" fmla="*/ 89 w 180"/>
              <a:gd name="T7" fmla="*/ 224 h 224"/>
              <a:gd name="T8" fmla="*/ 180 w 180"/>
              <a:gd name="T9" fmla="*/ 154 h 224"/>
              <a:gd name="T10" fmla="*/ 180 w 180"/>
              <a:gd name="T11" fmla="*/ 68 h 224"/>
              <a:gd name="T12" fmla="*/ 89 w 180"/>
              <a:gd name="T13" fmla="*/ 0 h 224"/>
              <a:gd name="T14" fmla="*/ 89 w 180"/>
              <a:gd name="T15" fmla="*/ 4 h 224"/>
              <a:gd name="T16" fmla="*/ 175 w 180"/>
              <a:gd name="T17" fmla="*/ 68 h 224"/>
              <a:gd name="T18" fmla="*/ 89 w 180"/>
              <a:gd name="T19" fmla="*/ 135 h 224"/>
              <a:gd name="T20" fmla="*/ 4 w 180"/>
              <a:gd name="T21" fmla="*/ 69 h 224"/>
              <a:gd name="T22" fmla="*/ 89 w 180"/>
              <a:gd name="T23" fmla="*/ 4 h 224"/>
              <a:gd name="T24" fmla="*/ 90 w 180"/>
              <a:gd name="T25" fmla="*/ 220 h 224"/>
              <a:gd name="T26" fmla="*/ 90 w 180"/>
              <a:gd name="T27" fmla="*/ 138 h 224"/>
              <a:gd name="T28" fmla="*/ 177 w 180"/>
              <a:gd name="T29" fmla="*/ 72 h 224"/>
              <a:gd name="T30" fmla="*/ 177 w 180"/>
              <a:gd name="T31" fmla="*/ 153 h 224"/>
              <a:gd name="T32" fmla="*/ 90 w 180"/>
              <a:gd name="T33" fmla="*/ 22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4">
                <a:moveTo>
                  <a:pt x="89" y="0"/>
                </a:moveTo>
                <a:lnTo>
                  <a:pt x="0" y="69"/>
                </a:lnTo>
                <a:lnTo>
                  <a:pt x="0" y="156"/>
                </a:lnTo>
                <a:lnTo>
                  <a:pt x="89" y="224"/>
                </a:lnTo>
                <a:lnTo>
                  <a:pt x="180" y="154"/>
                </a:lnTo>
                <a:lnTo>
                  <a:pt x="180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5" y="68"/>
                </a:lnTo>
                <a:lnTo>
                  <a:pt x="89" y="135"/>
                </a:lnTo>
                <a:lnTo>
                  <a:pt x="4" y="69"/>
                </a:lnTo>
                <a:lnTo>
                  <a:pt x="89" y="4"/>
                </a:lnTo>
                <a:close/>
                <a:moveTo>
                  <a:pt x="90" y="220"/>
                </a:moveTo>
                <a:lnTo>
                  <a:pt x="90" y="138"/>
                </a:lnTo>
                <a:lnTo>
                  <a:pt x="177" y="72"/>
                </a:lnTo>
                <a:lnTo>
                  <a:pt x="177" y="153"/>
                </a:lnTo>
                <a:lnTo>
                  <a:pt x="90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2" name="Freeform 217">
            <a:extLst>
              <a:ext uri="{FF2B5EF4-FFF2-40B4-BE49-F238E27FC236}">
                <a16:creationId xmlns:a16="http://schemas.microsoft.com/office/drawing/2014/main" id="{E9621C38-F46E-4D76-8FB2-F801461C4ED6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785601" y="133350"/>
            <a:ext cx="288925" cy="355600"/>
          </a:xfrm>
          <a:custGeom>
            <a:avLst/>
            <a:gdLst>
              <a:gd name="T0" fmla="*/ 91 w 182"/>
              <a:gd name="T1" fmla="*/ 0 h 224"/>
              <a:gd name="T2" fmla="*/ 0 w 182"/>
              <a:gd name="T3" fmla="*/ 69 h 224"/>
              <a:gd name="T4" fmla="*/ 0 w 182"/>
              <a:gd name="T5" fmla="*/ 156 h 224"/>
              <a:gd name="T6" fmla="*/ 91 w 182"/>
              <a:gd name="T7" fmla="*/ 224 h 224"/>
              <a:gd name="T8" fmla="*/ 182 w 182"/>
              <a:gd name="T9" fmla="*/ 154 h 224"/>
              <a:gd name="T10" fmla="*/ 182 w 182"/>
              <a:gd name="T11" fmla="*/ 68 h 224"/>
              <a:gd name="T12" fmla="*/ 91 w 182"/>
              <a:gd name="T13" fmla="*/ 0 h 224"/>
              <a:gd name="T14" fmla="*/ 91 w 182"/>
              <a:gd name="T15" fmla="*/ 4 h 224"/>
              <a:gd name="T16" fmla="*/ 177 w 182"/>
              <a:gd name="T17" fmla="*/ 68 h 224"/>
              <a:gd name="T18" fmla="*/ 91 w 182"/>
              <a:gd name="T19" fmla="*/ 135 h 224"/>
              <a:gd name="T20" fmla="*/ 5 w 182"/>
              <a:gd name="T21" fmla="*/ 69 h 224"/>
              <a:gd name="T22" fmla="*/ 91 w 182"/>
              <a:gd name="T23" fmla="*/ 4 h 224"/>
              <a:gd name="T24" fmla="*/ 92 w 182"/>
              <a:gd name="T25" fmla="*/ 220 h 224"/>
              <a:gd name="T26" fmla="*/ 92 w 182"/>
              <a:gd name="T27" fmla="*/ 138 h 224"/>
              <a:gd name="T28" fmla="*/ 177 w 182"/>
              <a:gd name="T29" fmla="*/ 72 h 224"/>
              <a:gd name="T30" fmla="*/ 177 w 182"/>
              <a:gd name="T31" fmla="*/ 153 h 224"/>
              <a:gd name="T32" fmla="*/ 92 w 182"/>
              <a:gd name="T33" fmla="*/ 22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2" h="224">
                <a:moveTo>
                  <a:pt x="91" y="0"/>
                </a:moveTo>
                <a:lnTo>
                  <a:pt x="0" y="69"/>
                </a:lnTo>
                <a:lnTo>
                  <a:pt x="0" y="156"/>
                </a:lnTo>
                <a:lnTo>
                  <a:pt x="91" y="224"/>
                </a:lnTo>
                <a:lnTo>
                  <a:pt x="182" y="154"/>
                </a:lnTo>
                <a:lnTo>
                  <a:pt x="182" y="68"/>
                </a:lnTo>
                <a:lnTo>
                  <a:pt x="91" y="0"/>
                </a:lnTo>
                <a:close/>
                <a:moveTo>
                  <a:pt x="91" y="4"/>
                </a:moveTo>
                <a:lnTo>
                  <a:pt x="177" y="68"/>
                </a:lnTo>
                <a:lnTo>
                  <a:pt x="91" y="135"/>
                </a:lnTo>
                <a:lnTo>
                  <a:pt x="5" y="69"/>
                </a:lnTo>
                <a:lnTo>
                  <a:pt x="91" y="4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2"/>
                </a:lnTo>
                <a:lnTo>
                  <a:pt x="177" y="153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" name="Freeform 218">
            <a:extLst>
              <a:ext uri="{FF2B5EF4-FFF2-40B4-BE49-F238E27FC236}">
                <a16:creationId xmlns:a16="http://schemas.microsoft.com/office/drawing/2014/main" id="{AB3B6DDF-BAE1-477E-A2A8-5C793CC697B3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066589" y="133350"/>
            <a:ext cx="285750" cy="355600"/>
          </a:xfrm>
          <a:custGeom>
            <a:avLst/>
            <a:gdLst>
              <a:gd name="T0" fmla="*/ 91 w 180"/>
              <a:gd name="T1" fmla="*/ 0 h 224"/>
              <a:gd name="T2" fmla="*/ 0 w 180"/>
              <a:gd name="T3" fmla="*/ 69 h 224"/>
              <a:gd name="T4" fmla="*/ 0 w 180"/>
              <a:gd name="T5" fmla="*/ 156 h 224"/>
              <a:gd name="T6" fmla="*/ 91 w 180"/>
              <a:gd name="T7" fmla="*/ 224 h 224"/>
              <a:gd name="T8" fmla="*/ 180 w 180"/>
              <a:gd name="T9" fmla="*/ 154 h 224"/>
              <a:gd name="T10" fmla="*/ 180 w 180"/>
              <a:gd name="T11" fmla="*/ 68 h 224"/>
              <a:gd name="T12" fmla="*/ 91 w 180"/>
              <a:gd name="T13" fmla="*/ 0 h 224"/>
              <a:gd name="T14" fmla="*/ 91 w 180"/>
              <a:gd name="T15" fmla="*/ 4 h 224"/>
              <a:gd name="T16" fmla="*/ 176 w 180"/>
              <a:gd name="T17" fmla="*/ 68 h 224"/>
              <a:gd name="T18" fmla="*/ 91 w 180"/>
              <a:gd name="T19" fmla="*/ 135 h 224"/>
              <a:gd name="T20" fmla="*/ 5 w 180"/>
              <a:gd name="T21" fmla="*/ 69 h 224"/>
              <a:gd name="T22" fmla="*/ 91 w 180"/>
              <a:gd name="T23" fmla="*/ 4 h 224"/>
              <a:gd name="T24" fmla="*/ 92 w 180"/>
              <a:gd name="T25" fmla="*/ 220 h 224"/>
              <a:gd name="T26" fmla="*/ 92 w 180"/>
              <a:gd name="T27" fmla="*/ 138 h 224"/>
              <a:gd name="T28" fmla="*/ 177 w 180"/>
              <a:gd name="T29" fmla="*/ 72 h 224"/>
              <a:gd name="T30" fmla="*/ 177 w 180"/>
              <a:gd name="T31" fmla="*/ 153 h 224"/>
              <a:gd name="T32" fmla="*/ 92 w 180"/>
              <a:gd name="T33" fmla="*/ 22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4">
                <a:moveTo>
                  <a:pt x="91" y="0"/>
                </a:moveTo>
                <a:lnTo>
                  <a:pt x="0" y="69"/>
                </a:lnTo>
                <a:lnTo>
                  <a:pt x="0" y="156"/>
                </a:lnTo>
                <a:lnTo>
                  <a:pt x="91" y="224"/>
                </a:lnTo>
                <a:lnTo>
                  <a:pt x="180" y="154"/>
                </a:lnTo>
                <a:lnTo>
                  <a:pt x="180" y="68"/>
                </a:lnTo>
                <a:lnTo>
                  <a:pt x="91" y="0"/>
                </a:lnTo>
                <a:close/>
                <a:moveTo>
                  <a:pt x="91" y="4"/>
                </a:moveTo>
                <a:lnTo>
                  <a:pt x="176" y="68"/>
                </a:lnTo>
                <a:lnTo>
                  <a:pt x="91" y="135"/>
                </a:lnTo>
                <a:lnTo>
                  <a:pt x="5" y="69"/>
                </a:lnTo>
                <a:lnTo>
                  <a:pt x="91" y="4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2"/>
                </a:lnTo>
                <a:lnTo>
                  <a:pt x="177" y="153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" name="Freeform 219">
            <a:extLst>
              <a:ext uri="{FF2B5EF4-FFF2-40B4-BE49-F238E27FC236}">
                <a16:creationId xmlns:a16="http://schemas.microsoft.com/office/drawing/2014/main" id="{680F0BD1-E199-4FF4-BCB6-94EF129D710D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347576" y="133350"/>
            <a:ext cx="285750" cy="355600"/>
          </a:xfrm>
          <a:custGeom>
            <a:avLst/>
            <a:gdLst>
              <a:gd name="T0" fmla="*/ 90 w 180"/>
              <a:gd name="T1" fmla="*/ 0 h 224"/>
              <a:gd name="T2" fmla="*/ 0 w 180"/>
              <a:gd name="T3" fmla="*/ 69 h 224"/>
              <a:gd name="T4" fmla="*/ 0 w 180"/>
              <a:gd name="T5" fmla="*/ 156 h 224"/>
              <a:gd name="T6" fmla="*/ 91 w 180"/>
              <a:gd name="T7" fmla="*/ 224 h 224"/>
              <a:gd name="T8" fmla="*/ 180 w 180"/>
              <a:gd name="T9" fmla="*/ 154 h 224"/>
              <a:gd name="T10" fmla="*/ 180 w 180"/>
              <a:gd name="T11" fmla="*/ 68 h 224"/>
              <a:gd name="T12" fmla="*/ 90 w 180"/>
              <a:gd name="T13" fmla="*/ 0 h 224"/>
              <a:gd name="T14" fmla="*/ 90 w 180"/>
              <a:gd name="T15" fmla="*/ 4 h 224"/>
              <a:gd name="T16" fmla="*/ 176 w 180"/>
              <a:gd name="T17" fmla="*/ 68 h 224"/>
              <a:gd name="T18" fmla="*/ 91 w 180"/>
              <a:gd name="T19" fmla="*/ 135 h 224"/>
              <a:gd name="T20" fmla="*/ 5 w 180"/>
              <a:gd name="T21" fmla="*/ 69 h 224"/>
              <a:gd name="T22" fmla="*/ 90 w 180"/>
              <a:gd name="T23" fmla="*/ 4 h 224"/>
              <a:gd name="T24" fmla="*/ 92 w 180"/>
              <a:gd name="T25" fmla="*/ 220 h 224"/>
              <a:gd name="T26" fmla="*/ 92 w 180"/>
              <a:gd name="T27" fmla="*/ 138 h 224"/>
              <a:gd name="T28" fmla="*/ 177 w 180"/>
              <a:gd name="T29" fmla="*/ 72 h 224"/>
              <a:gd name="T30" fmla="*/ 177 w 180"/>
              <a:gd name="T31" fmla="*/ 153 h 224"/>
              <a:gd name="T32" fmla="*/ 92 w 180"/>
              <a:gd name="T33" fmla="*/ 22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4">
                <a:moveTo>
                  <a:pt x="90" y="0"/>
                </a:moveTo>
                <a:lnTo>
                  <a:pt x="0" y="69"/>
                </a:lnTo>
                <a:lnTo>
                  <a:pt x="0" y="156"/>
                </a:lnTo>
                <a:lnTo>
                  <a:pt x="91" y="224"/>
                </a:lnTo>
                <a:lnTo>
                  <a:pt x="180" y="154"/>
                </a:lnTo>
                <a:lnTo>
                  <a:pt x="180" y="68"/>
                </a:lnTo>
                <a:lnTo>
                  <a:pt x="90" y="0"/>
                </a:lnTo>
                <a:close/>
                <a:moveTo>
                  <a:pt x="90" y="4"/>
                </a:moveTo>
                <a:lnTo>
                  <a:pt x="176" y="68"/>
                </a:lnTo>
                <a:lnTo>
                  <a:pt x="91" y="135"/>
                </a:lnTo>
                <a:lnTo>
                  <a:pt x="5" y="69"/>
                </a:lnTo>
                <a:lnTo>
                  <a:pt x="90" y="4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2"/>
                </a:lnTo>
                <a:lnTo>
                  <a:pt x="177" y="153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" name="Freeform 220">
            <a:extLst>
              <a:ext uri="{FF2B5EF4-FFF2-40B4-BE49-F238E27FC236}">
                <a16:creationId xmlns:a16="http://schemas.microsoft.com/office/drawing/2014/main" id="{2481D657-BD65-47E3-B825-11731EE3744C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628564" y="133350"/>
            <a:ext cx="285750" cy="355600"/>
          </a:xfrm>
          <a:custGeom>
            <a:avLst/>
            <a:gdLst>
              <a:gd name="T0" fmla="*/ 90 w 180"/>
              <a:gd name="T1" fmla="*/ 0 h 224"/>
              <a:gd name="T2" fmla="*/ 0 w 180"/>
              <a:gd name="T3" fmla="*/ 69 h 224"/>
              <a:gd name="T4" fmla="*/ 0 w 180"/>
              <a:gd name="T5" fmla="*/ 156 h 224"/>
              <a:gd name="T6" fmla="*/ 90 w 180"/>
              <a:gd name="T7" fmla="*/ 224 h 224"/>
              <a:gd name="T8" fmla="*/ 180 w 180"/>
              <a:gd name="T9" fmla="*/ 154 h 224"/>
              <a:gd name="T10" fmla="*/ 180 w 180"/>
              <a:gd name="T11" fmla="*/ 68 h 224"/>
              <a:gd name="T12" fmla="*/ 90 w 180"/>
              <a:gd name="T13" fmla="*/ 0 h 224"/>
              <a:gd name="T14" fmla="*/ 90 w 180"/>
              <a:gd name="T15" fmla="*/ 4 h 224"/>
              <a:gd name="T16" fmla="*/ 176 w 180"/>
              <a:gd name="T17" fmla="*/ 68 h 224"/>
              <a:gd name="T18" fmla="*/ 90 w 180"/>
              <a:gd name="T19" fmla="*/ 135 h 224"/>
              <a:gd name="T20" fmla="*/ 5 w 180"/>
              <a:gd name="T21" fmla="*/ 69 h 224"/>
              <a:gd name="T22" fmla="*/ 90 w 180"/>
              <a:gd name="T23" fmla="*/ 4 h 224"/>
              <a:gd name="T24" fmla="*/ 91 w 180"/>
              <a:gd name="T25" fmla="*/ 220 h 224"/>
              <a:gd name="T26" fmla="*/ 91 w 180"/>
              <a:gd name="T27" fmla="*/ 138 h 224"/>
              <a:gd name="T28" fmla="*/ 177 w 180"/>
              <a:gd name="T29" fmla="*/ 72 h 224"/>
              <a:gd name="T30" fmla="*/ 177 w 180"/>
              <a:gd name="T31" fmla="*/ 153 h 224"/>
              <a:gd name="T32" fmla="*/ 91 w 180"/>
              <a:gd name="T33" fmla="*/ 22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4">
                <a:moveTo>
                  <a:pt x="90" y="0"/>
                </a:moveTo>
                <a:lnTo>
                  <a:pt x="0" y="69"/>
                </a:lnTo>
                <a:lnTo>
                  <a:pt x="0" y="156"/>
                </a:lnTo>
                <a:lnTo>
                  <a:pt x="90" y="224"/>
                </a:lnTo>
                <a:lnTo>
                  <a:pt x="180" y="154"/>
                </a:lnTo>
                <a:lnTo>
                  <a:pt x="180" y="68"/>
                </a:lnTo>
                <a:lnTo>
                  <a:pt x="90" y="0"/>
                </a:lnTo>
                <a:close/>
                <a:moveTo>
                  <a:pt x="90" y="4"/>
                </a:moveTo>
                <a:lnTo>
                  <a:pt x="176" y="68"/>
                </a:lnTo>
                <a:lnTo>
                  <a:pt x="90" y="135"/>
                </a:lnTo>
                <a:lnTo>
                  <a:pt x="5" y="69"/>
                </a:lnTo>
                <a:lnTo>
                  <a:pt x="90" y="4"/>
                </a:lnTo>
                <a:close/>
                <a:moveTo>
                  <a:pt x="91" y="220"/>
                </a:moveTo>
                <a:lnTo>
                  <a:pt x="91" y="138"/>
                </a:lnTo>
                <a:lnTo>
                  <a:pt x="177" y="72"/>
                </a:lnTo>
                <a:lnTo>
                  <a:pt x="177" y="153"/>
                </a:lnTo>
                <a:lnTo>
                  <a:pt x="91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6" name="Freeform 221">
            <a:extLst>
              <a:ext uri="{FF2B5EF4-FFF2-40B4-BE49-F238E27FC236}">
                <a16:creationId xmlns:a16="http://schemas.microsoft.com/office/drawing/2014/main" id="{F7E30337-9FB3-4C5C-8259-7A65365D6E14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907964" y="133350"/>
            <a:ext cx="285750" cy="355600"/>
          </a:xfrm>
          <a:custGeom>
            <a:avLst/>
            <a:gdLst>
              <a:gd name="T0" fmla="*/ 91 w 180"/>
              <a:gd name="T1" fmla="*/ 0 h 224"/>
              <a:gd name="T2" fmla="*/ 0 w 180"/>
              <a:gd name="T3" fmla="*/ 69 h 224"/>
              <a:gd name="T4" fmla="*/ 0 w 180"/>
              <a:gd name="T5" fmla="*/ 156 h 224"/>
              <a:gd name="T6" fmla="*/ 91 w 180"/>
              <a:gd name="T7" fmla="*/ 224 h 224"/>
              <a:gd name="T8" fmla="*/ 180 w 180"/>
              <a:gd name="T9" fmla="*/ 154 h 224"/>
              <a:gd name="T10" fmla="*/ 180 w 180"/>
              <a:gd name="T11" fmla="*/ 68 h 224"/>
              <a:gd name="T12" fmla="*/ 91 w 180"/>
              <a:gd name="T13" fmla="*/ 0 h 224"/>
              <a:gd name="T14" fmla="*/ 91 w 180"/>
              <a:gd name="T15" fmla="*/ 4 h 224"/>
              <a:gd name="T16" fmla="*/ 177 w 180"/>
              <a:gd name="T17" fmla="*/ 68 h 224"/>
              <a:gd name="T18" fmla="*/ 91 w 180"/>
              <a:gd name="T19" fmla="*/ 135 h 224"/>
              <a:gd name="T20" fmla="*/ 4 w 180"/>
              <a:gd name="T21" fmla="*/ 69 h 224"/>
              <a:gd name="T22" fmla="*/ 91 w 180"/>
              <a:gd name="T23" fmla="*/ 4 h 224"/>
              <a:gd name="T24" fmla="*/ 92 w 180"/>
              <a:gd name="T25" fmla="*/ 220 h 224"/>
              <a:gd name="T26" fmla="*/ 92 w 180"/>
              <a:gd name="T27" fmla="*/ 138 h 224"/>
              <a:gd name="T28" fmla="*/ 177 w 180"/>
              <a:gd name="T29" fmla="*/ 72 h 224"/>
              <a:gd name="T30" fmla="*/ 177 w 180"/>
              <a:gd name="T31" fmla="*/ 153 h 224"/>
              <a:gd name="T32" fmla="*/ 92 w 180"/>
              <a:gd name="T33" fmla="*/ 22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4">
                <a:moveTo>
                  <a:pt x="91" y="0"/>
                </a:moveTo>
                <a:lnTo>
                  <a:pt x="0" y="69"/>
                </a:lnTo>
                <a:lnTo>
                  <a:pt x="0" y="156"/>
                </a:lnTo>
                <a:lnTo>
                  <a:pt x="91" y="224"/>
                </a:lnTo>
                <a:lnTo>
                  <a:pt x="180" y="154"/>
                </a:lnTo>
                <a:lnTo>
                  <a:pt x="180" y="68"/>
                </a:lnTo>
                <a:lnTo>
                  <a:pt x="91" y="0"/>
                </a:lnTo>
                <a:close/>
                <a:moveTo>
                  <a:pt x="91" y="4"/>
                </a:moveTo>
                <a:lnTo>
                  <a:pt x="177" y="68"/>
                </a:lnTo>
                <a:lnTo>
                  <a:pt x="91" y="135"/>
                </a:lnTo>
                <a:lnTo>
                  <a:pt x="4" y="69"/>
                </a:lnTo>
                <a:lnTo>
                  <a:pt x="91" y="4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2"/>
                </a:lnTo>
                <a:lnTo>
                  <a:pt x="177" y="153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7" name="Freeform 222">
            <a:extLst>
              <a:ext uri="{FF2B5EF4-FFF2-40B4-BE49-F238E27FC236}">
                <a16:creationId xmlns:a16="http://schemas.microsoft.com/office/drawing/2014/main" id="{43A3B0C8-34D9-4BE8-8E17-769E48401337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188951" y="133350"/>
            <a:ext cx="285750" cy="355600"/>
          </a:xfrm>
          <a:custGeom>
            <a:avLst/>
            <a:gdLst>
              <a:gd name="T0" fmla="*/ 90 w 180"/>
              <a:gd name="T1" fmla="*/ 0 h 224"/>
              <a:gd name="T2" fmla="*/ 0 w 180"/>
              <a:gd name="T3" fmla="*/ 69 h 224"/>
              <a:gd name="T4" fmla="*/ 0 w 180"/>
              <a:gd name="T5" fmla="*/ 156 h 224"/>
              <a:gd name="T6" fmla="*/ 90 w 180"/>
              <a:gd name="T7" fmla="*/ 224 h 224"/>
              <a:gd name="T8" fmla="*/ 180 w 180"/>
              <a:gd name="T9" fmla="*/ 154 h 224"/>
              <a:gd name="T10" fmla="*/ 180 w 180"/>
              <a:gd name="T11" fmla="*/ 68 h 224"/>
              <a:gd name="T12" fmla="*/ 90 w 180"/>
              <a:gd name="T13" fmla="*/ 0 h 224"/>
              <a:gd name="T14" fmla="*/ 90 w 180"/>
              <a:gd name="T15" fmla="*/ 4 h 224"/>
              <a:gd name="T16" fmla="*/ 175 w 180"/>
              <a:gd name="T17" fmla="*/ 68 h 224"/>
              <a:gd name="T18" fmla="*/ 90 w 180"/>
              <a:gd name="T19" fmla="*/ 135 h 224"/>
              <a:gd name="T20" fmla="*/ 4 w 180"/>
              <a:gd name="T21" fmla="*/ 69 h 224"/>
              <a:gd name="T22" fmla="*/ 90 w 180"/>
              <a:gd name="T23" fmla="*/ 4 h 224"/>
              <a:gd name="T24" fmla="*/ 92 w 180"/>
              <a:gd name="T25" fmla="*/ 220 h 224"/>
              <a:gd name="T26" fmla="*/ 92 w 180"/>
              <a:gd name="T27" fmla="*/ 138 h 224"/>
              <a:gd name="T28" fmla="*/ 177 w 180"/>
              <a:gd name="T29" fmla="*/ 72 h 224"/>
              <a:gd name="T30" fmla="*/ 177 w 180"/>
              <a:gd name="T31" fmla="*/ 153 h 224"/>
              <a:gd name="T32" fmla="*/ 92 w 180"/>
              <a:gd name="T33" fmla="*/ 22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4">
                <a:moveTo>
                  <a:pt x="90" y="0"/>
                </a:moveTo>
                <a:lnTo>
                  <a:pt x="0" y="69"/>
                </a:lnTo>
                <a:lnTo>
                  <a:pt x="0" y="156"/>
                </a:lnTo>
                <a:lnTo>
                  <a:pt x="90" y="224"/>
                </a:lnTo>
                <a:lnTo>
                  <a:pt x="180" y="154"/>
                </a:lnTo>
                <a:lnTo>
                  <a:pt x="180" y="68"/>
                </a:lnTo>
                <a:lnTo>
                  <a:pt x="90" y="0"/>
                </a:lnTo>
                <a:close/>
                <a:moveTo>
                  <a:pt x="90" y="4"/>
                </a:moveTo>
                <a:lnTo>
                  <a:pt x="175" y="68"/>
                </a:lnTo>
                <a:lnTo>
                  <a:pt x="90" y="135"/>
                </a:lnTo>
                <a:lnTo>
                  <a:pt x="4" y="69"/>
                </a:lnTo>
                <a:lnTo>
                  <a:pt x="90" y="4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2"/>
                </a:lnTo>
                <a:lnTo>
                  <a:pt x="177" y="153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8" name="Freeform 223">
            <a:extLst>
              <a:ext uri="{FF2B5EF4-FFF2-40B4-BE49-F238E27FC236}">
                <a16:creationId xmlns:a16="http://schemas.microsoft.com/office/drawing/2014/main" id="{22591A7E-C1B3-4D2C-AC75-A2914C92E135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469939" y="133350"/>
            <a:ext cx="285750" cy="355600"/>
          </a:xfrm>
          <a:custGeom>
            <a:avLst/>
            <a:gdLst>
              <a:gd name="T0" fmla="*/ 89 w 180"/>
              <a:gd name="T1" fmla="*/ 0 h 224"/>
              <a:gd name="T2" fmla="*/ 0 w 180"/>
              <a:gd name="T3" fmla="*/ 69 h 224"/>
              <a:gd name="T4" fmla="*/ 0 w 180"/>
              <a:gd name="T5" fmla="*/ 156 h 224"/>
              <a:gd name="T6" fmla="*/ 90 w 180"/>
              <a:gd name="T7" fmla="*/ 224 h 224"/>
              <a:gd name="T8" fmla="*/ 180 w 180"/>
              <a:gd name="T9" fmla="*/ 154 h 224"/>
              <a:gd name="T10" fmla="*/ 180 w 180"/>
              <a:gd name="T11" fmla="*/ 68 h 224"/>
              <a:gd name="T12" fmla="*/ 89 w 180"/>
              <a:gd name="T13" fmla="*/ 0 h 224"/>
              <a:gd name="T14" fmla="*/ 89 w 180"/>
              <a:gd name="T15" fmla="*/ 4 h 224"/>
              <a:gd name="T16" fmla="*/ 175 w 180"/>
              <a:gd name="T17" fmla="*/ 68 h 224"/>
              <a:gd name="T18" fmla="*/ 90 w 180"/>
              <a:gd name="T19" fmla="*/ 135 h 224"/>
              <a:gd name="T20" fmla="*/ 4 w 180"/>
              <a:gd name="T21" fmla="*/ 69 h 224"/>
              <a:gd name="T22" fmla="*/ 89 w 180"/>
              <a:gd name="T23" fmla="*/ 4 h 224"/>
              <a:gd name="T24" fmla="*/ 92 w 180"/>
              <a:gd name="T25" fmla="*/ 220 h 224"/>
              <a:gd name="T26" fmla="*/ 92 w 180"/>
              <a:gd name="T27" fmla="*/ 138 h 224"/>
              <a:gd name="T28" fmla="*/ 177 w 180"/>
              <a:gd name="T29" fmla="*/ 72 h 224"/>
              <a:gd name="T30" fmla="*/ 177 w 180"/>
              <a:gd name="T31" fmla="*/ 153 h 224"/>
              <a:gd name="T32" fmla="*/ 92 w 180"/>
              <a:gd name="T33" fmla="*/ 22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4">
                <a:moveTo>
                  <a:pt x="89" y="0"/>
                </a:moveTo>
                <a:lnTo>
                  <a:pt x="0" y="69"/>
                </a:lnTo>
                <a:lnTo>
                  <a:pt x="0" y="156"/>
                </a:lnTo>
                <a:lnTo>
                  <a:pt x="90" y="224"/>
                </a:lnTo>
                <a:lnTo>
                  <a:pt x="180" y="154"/>
                </a:lnTo>
                <a:lnTo>
                  <a:pt x="180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5" y="68"/>
                </a:lnTo>
                <a:lnTo>
                  <a:pt x="90" y="135"/>
                </a:lnTo>
                <a:lnTo>
                  <a:pt x="4" y="69"/>
                </a:lnTo>
                <a:lnTo>
                  <a:pt x="89" y="4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2"/>
                </a:lnTo>
                <a:lnTo>
                  <a:pt x="177" y="153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9" name="Freeform 224">
            <a:extLst>
              <a:ext uri="{FF2B5EF4-FFF2-40B4-BE49-F238E27FC236}">
                <a16:creationId xmlns:a16="http://schemas.microsoft.com/office/drawing/2014/main" id="{95A9E765-8E8A-4B46-88D8-65BEBFDEC8A8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750926" y="133350"/>
            <a:ext cx="285750" cy="355600"/>
          </a:xfrm>
          <a:custGeom>
            <a:avLst/>
            <a:gdLst>
              <a:gd name="T0" fmla="*/ 89 w 180"/>
              <a:gd name="T1" fmla="*/ 0 h 224"/>
              <a:gd name="T2" fmla="*/ 0 w 180"/>
              <a:gd name="T3" fmla="*/ 69 h 224"/>
              <a:gd name="T4" fmla="*/ 0 w 180"/>
              <a:gd name="T5" fmla="*/ 156 h 224"/>
              <a:gd name="T6" fmla="*/ 89 w 180"/>
              <a:gd name="T7" fmla="*/ 224 h 224"/>
              <a:gd name="T8" fmla="*/ 180 w 180"/>
              <a:gd name="T9" fmla="*/ 154 h 224"/>
              <a:gd name="T10" fmla="*/ 180 w 180"/>
              <a:gd name="T11" fmla="*/ 68 h 224"/>
              <a:gd name="T12" fmla="*/ 89 w 180"/>
              <a:gd name="T13" fmla="*/ 0 h 224"/>
              <a:gd name="T14" fmla="*/ 89 w 180"/>
              <a:gd name="T15" fmla="*/ 4 h 224"/>
              <a:gd name="T16" fmla="*/ 175 w 180"/>
              <a:gd name="T17" fmla="*/ 68 h 224"/>
              <a:gd name="T18" fmla="*/ 89 w 180"/>
              <a:gd name="T19" fmla="*/ 135 h 224"/>
              <a:gd name="T20" fmla="*/ 4 w 180"/>
              <a:gd name="T21" fmla="*/ 69 h 224"/>
              <a:gd name="T22" fmla="*/ 89 w 180"/>
              <a:gd name="T23" fmla="*/ 4 h 224"/>
              <a:gd name="T24" fmla="*/ 90 w 180"/>
              <a:gd name="T25" fmla="*/ 220 h 224"/>
              <a:gd name="T26" fmla="*/ 90 w 180"/>
              <a:gd name="T27" fmla="*/ 138 h 224"/>
              <a:gd name="T28" fmla="*/ 175 w 180"/>
              <a:gd name="T29" fmla="*/ 72 h 224"/>
              <a:gd name="T30" fmla="*/ 175 w 180"/>
              <a:gd name="T31" fmla="*/ 153 h 224"/>
              <a:gd name="T32" fmla="*/ 90 w 180"/>
              <a:gd name="T33" fmla="*/ 22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4">
                <a:moveTo>
                  <a:pt x="89" y="0"/>
                </a:moveTo>
                <a:lnTo>
                  <a:pt x="0" y="69"/>
                </a:lnTo>
                <a:lnTo>
                  <a:pt x="0" y="156"/>
                </a:lnTo>
                <a:lnTo>
                  <a:pt x="89" y="224"/>
                </a:lnTo>
                <a:lnTo>
                  <a:pt x="180" y="154"/>
                </a:lnTo>
                <a:lnTo>
                  <a:pt x="180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5" y="68"/>
                </a:lnTo>
                <a:lnTo>
                  <a:pt x="89" y="135"/>
                </a:lnTo>
                <a:lnTo>
                  <a:pt x="4" y="69"/>
                </a:lnTo>
                <a:lnTo>
                  <a:pt x="89" y="4"/>
                </a:lnTo>
                <a:close/>
                <a:moveTo>
                  <a:pt x="90" y="220"/>
                </a:moveTo>
                <a:lnTo>
                  <a:pt x="90" y="138"/>
                </a:lnTo>
                <a:lnTo>
                  <a:pt x="175" y="72"/>
                </a:lnTo>
                <a:lnTo>
                  <a:pt x="175" y="153"/>
                </a:lnTo>
                <a:lnTo>
                  <a:pt x="90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0" name="Freeform 225">
            <a:extLst>
              <a:ext uri="{FF2B5EF4-FFF2-40B4-BE49-F238E27FC236}">
                <a16:creationId xmlns:a16="http://schemas.microsoft.com/office/drawing/2014/main" id="{8F3FDC83-C0F9-4B00-AFA1-448BDB2495F3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405939" y="377825"/>
            <a:ext cx="285750" cy="357188"/>
          </a:xfrm>
          <a:custGeom>
            <a:avLst/>
            <a:gdLst>
              <a:gd name="T0" fmla="*/ 91 w 180"/>
              <a:gd name="T1" fmla="*/ 0 h 225"/>
              <a:gd name="T2" fmla="*/ 0 w 180"/>
              <a:gd name="T3" fmla="*/ 70 h 225"/>
              <a:gd name="T4" fmla="*/ 0 w 180"/>
              <a:gd name="T5" fmla="*/ 157 h 225"/>
              <a:gd name="T6" fmla="*/ 91 w 180"/>
              <a:gd name="T7" fmla="*/ 225 h 225"/>
              <a:gd name="T8" fmla="*/ 180 w 180"/>
              <a:gd name="T9" fmla="*/ 155 h 225"/>
              <a:gd name="T10" fmla="*/ 180 w 180"/>
              <a:gd name="T11" fmla="*/ 69 h 225"/>
              <a:gd name="T12" fmla="*/ 91 w 180"/>
              <a:gd name="T13" fmla="*/ 0 h 225"/>
              <a:gd name="T14" fmla="*/ 91 w 180"/>
              <a:gd name="T15" fmla="*/ 5 h 225"/>
              <a:gd name="T16" fmla="*/ 176 w 180"/>
              <a:gd name="T17" fmla="*/ 69 h 225"/>
              <a:gd name="T18" fmla="*/ 91 w 180"/>
              <a:gd name="T19" fmla="*/ 136 h 225"/>
              <a:gd name="T20" fmla="*/ 4 w 180"/>
              <a:gd name="T21" fmla="*/ 70 h 225"/>
              <a:gd name="T22" fmla="*/ 91 w 180"/>
              <a:gd name="T23" fmla="*/ 5 h 225"/>
              <a:gd name="T24" fmla="*/ 92 w 180"/>
              <a:gd name="T25" fmla="*/ 221 h 225"/>
              <a:gd name="T26" fmla="*/ 92 w 180"/>
              <a:gd name="T27" fmla="*/ 138 h 225"/>
              <a:gd name="T28" fmla="*/ 177 w 180"/>
              <a:gd name="T29" fmla="*/ 73 h 225"/>
              <a:gd name="T30" fmla="*/ 177 w 180"/>
              <a:gd name="T31" fmla="*/ 154 h 225"/>
              <a:gd name="T32" fmla="*/ 92 w 180"/>
              <a:gd name="T33" fmla="*/ 221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91" y="0"/>
                </a:moveTo>
                <a:lnTo>
                  <a:pt x="0" y="70"/>
                </a:lnTo>
                <a:lnTo>
                  <a:pt x="0" y="157"/>
                </a:lnTo>
                <a:lnTo>
                  <a:pt x="91" y="225"/>
                </a:lnTo>
                <a:lnTo>
                  <a:pt x="180" y="155"/>
                </a:lnTo>
                <a:lnTo>
                  <a:pt x="180" y="69"/>
                </a:lnTo>
                <a:lnTo>
                  <a:pt x="91" y="0"/>
                </a:lnTo>
                <a:close/>
                <a:moveTo>
                  <a:pt x="91" y="5"/>
                </a:moveTo>
                <a:lnTo>
                  <a:pt x="176" y="69"/>
                </a:lnTo>
                <a:lnTo>
                  <a:pt x="91" y="136"/>
                </a:lnTo>
                <a:lnTo>
                  <a:pt x="4" y="70"/>
                </a:lnTo>
                <a:lnTo>
                  <a:pt x="91" y="5"/>
                </a:lnTo>
                <a:close/>
                <a:moveTo>
                  <a:pt x="92" y="221"/>
                </a:moveTo>
                <a:lnTo>
                  <a:pt x="92" y="138"/>
                </a:lnTo>
                <a:lnTo>
                  <a:pt x="177" y="73"/>
                </a:lnTo>
                <a:lnTo>
                  <a:pt x="177" y="154"/>
                </a:lnTo>
                <a:lnTo>
                  <a:pt x="92" y="221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1" name="Freeform 226">
            <a:extLst>
              <a:ext uri="{FF2B5EF4-FFF2-40B4-BE49-F238E27FC236}">
                <a16:creationId xmlns:a16="http://schemas.microsoft.com/office/drawing/2014/main" id="{82FA1F37-C1DA-4E44-A997-2DB6A0CC456D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686926" y="377825"/>
            <a:ext cx="285750" cy="357188"/>
          </a:xfrm>
          <a:custGeom>
            <a:avLst/>
            <a:gdLst>
              <a:gd name="T0" fmla="*/ 89 w 180"/>
              <a:gd name="T1" fmla="*/ 0 h 225"/>
              <a:gd name="T2" fmla="*/ 0 w 180"/>
              <a:gd name="T3" fmla="*/ 70 h 225"/>
              <a:gd name="T4" fmla="*/ 0 w 180"/>
              <a:gd name="T5" fmla="*/ 157 h 225"/>
              <a:gd name="T6" fmla="*/ 89 w 180"/>
              <a:gd name="T7" fmla="*/ 225 h 225"/>
              <a:gd name="T8" fmla="*/ 180 w 180"/>
              <a:gd name="T9" fmla="*/ 155 h 225"/>
              <a:gd name="T10" fmla="*/ 180 w 180"/>
              <a:gd name="T11" fmla="*/ 69 h 225"/>
              <a:gd name="T12" fmla="*/ 89 w 180"/>
              <a:gd name="T13" fmla="*/ 0 h 225"/>
              <a:gd name="T14" fmla="*/ 89 w 180"/>
              <a:gd name="T15" fmla="*/ 5 h 225"/>
              <a:gd name="T16" fmla="*/ 176 w 180"/>
              <a:gd name="T17" fmla="*/ 69 h 225"/>
              <a:gd name="T18" fmla="*/ 89 w 180"/>
              <a:gd name="T19" fmla="*/ 136 h 225"/>
              <a:gd name="T20" fmla="*/ 4 w 180"/>
              <a:gd name="T21" fmla="*/ 70 h 225"/>
              <a:gd name="T22" fmla="*/ 89 w 180"/>
              <a:gd name="T23" fmla="*/ 5 h 225"/>
              <a:gd name="T24" fmla="*/ 92 w 180"/>
              <a:gd name="T25" fmla="*/ 221 h 225"/>
              <a:gd name="T26" fmla="*/ 92 w 180"/>
              <a:gd name="T27" fmla="*/ 138 h 225"/>
              <a:gd name="T28" fmla="*/ 177 w 180"/>
              <a:gd name="T29" fmla="*/ 73 h 225"/>
              <a:gd name="T30" fmla="*/ 177 w 180"/>
              <a:gd name="T31" fmla="*/ 154 h 225"/>
              <a:gd name="T32" fmla="*/ 92 w 180"/>
              <a:gd name="T33" fmla="*/ 221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89" y="0"/>
                </a:moveTo>
                <a:lnTo>
                  <a:pt x="0" y="70"/>
                </a:lnTo>
                <a:lnTo>
                  <a:pt x="0" y="157"/>
                </a:lnTo>
                <a:lnTo>
                  <a:pt x="89" y="225"/>
                </a:lnTo>
                <a:lnTo>
                  <a:pt x="180" y="155"/>
                </a:lnTo>
                <a:lnTo>
                  <a:pt x="180" y="69"/>
                </a:lnTo>
                <a:lnTo>
                  <a:pt x="89" y="0"/>
                </a:lnTo>
                <a:close/>
                <a:moveTo>
                  <a:pt x="89" y="5"/>
                </a:moveTo>
                <a:lnTo>
                  <a:pt x="176" y="69"/>
                </a:lnTo>
                <a:lnTo>
                  <a:pt x="89" y="136"/>
                </a:lnTo>
                <a:lnTo>
                  <a:pt x="4" y="70"/>
                </a:lnTo>
                <a:lnTo>
                  <a:pt x="89" y="5"/>
                </a:lnTo>
                <a:close/>
                <a:moveTo>
                  <a:pt x="92" y="221"/>
                </a:moveTo>
                <a:lnTo>
                  <a:pt x="92" y="138"/>
                </a:lnTo>
                <a:lnTo>
                  <a:pt x="177" y="73"/>
                </a:lnTo>
                <a:lnTo>
                  <a:pt x="177" y="154"/>
                </a:lnTo>
                <a:lnTo>
                  <a:pt x="92" y="221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2" name="Freeform 227">
            <a:extLst>
              <a:ext uri="{FF2B5EF4-FFF2-40B4-BE49-F238E27FC236}">
                <a16:creationId xmlns:a16="http://schemas.microsoft.com/office/drawing/2014/main" id="{53C8D01C-8B1C-4A07-92E7-A225EE22A2D9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967914" y="377825"/>
            <a:ext cx="285750" cy="357188"/>
          </a:xfrm>
          <a:custGeom>
            <a:avLst/>
            <a:gdLst>
              <a:gd name="T0" fmla="*/ 89 w 180"/>
              <a:gd name="T1" fmla="*/ 0 h 225"/>
              <a:gd name="T2" fmla="*/ 0 w 180"/>
              <a:gd name="T3" fmla="*/ 70 h 225"/>
              <a:gd name="T4" fmla="*/ 0 w 180"/>
              <a:gd name="T5" fmla="*/ 157 h 225"/>
              <a:gd name="T6" fmla="*/ 89 w 180"/>
              <a:gd name="T7" fmla="*/ 225 h 225"/>
              <a:gd name="T8" fmla="*/ 180 w 180"/>
              <a:gd name="T9" fmla="*/ 155 h 225"/>
              <a:gd name="T10" fmla="*/ 180 w 180"/>
              <a:gd name="T11" fmla="*/ 69 h 225"/>
              <a:gd name="T12" fmla="*/ 89 w 180"/>
              <a:gd name="T13" fmla="*/ 0 h 225"/>
              <a:gd name="T14" fmla="*/ 89 w 180"/>
              <a:gd name="T15" fmla="*/ 5 h 225"/>
              <a:gd name="T16" fmla="*/ 176 w 180"/>
              <a:gd name="T17" fmla="*/ 69 h 225"/>
              <a:gd name="T18" fmla="*/ 89 w 180"/>
              <a:gd name="T19" fmla="*/ 136 h 225"/>
              <a:gd name="T20" fmla="*/ 4 w 180"/>
              <a:gd name="T21" fmla="*/ 70 h 225"/>
              <a:gd name="T22" fmla="*/ 89 w 180"/>
              <a:gd name="T23" fmla="*/ 5 h 225"/>
              <a:gd name="T24" fmla="*/ 91 w 180"/>
              <a:gd name="T25" fmla="*/ 221 h 225"/>
              <a:gd name="T26" fmla="*/ 91 w 180"/>
              <a:gd name="T27" fmla="*/ 138 h 225"/>
              <a:gd name="T28" fmla="*/ 176 w 180"/>
              <a:gd name="T29" fmla="*/ 73 h 225"/>
              <a:gd name="T30" fmla="*/ 176 w 180"/>
              <a:gd name="T31" fmla="*/ 154 h 225"/>
              <a:gd name="T32" fmla="*/ 91 w 180"/>
              <a:gd name="T33" fmla="*/ 221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89" y="0"/>
                </a:moveTo>
                <a:lnTo>
                  <a:pt x="0" y="70"/>
                </a:lnTo>
                <a:lnTo>
                  <a:pt x="0" y="157"/>
                </a:lnTo>
                <a:lnTo>
                  <a:pt x="89" y="225"/>
                </a:lnTo>
                <a:lnTo>
                  <a:pt x="180" y="155"/>
                </a:lnTo>
                <a:lnTo>
                  <a:pt x="180" y="69"/>
                </a:lnTo>
                <a:lnTo>
                  <a:pt x="89" y="0"/>
                </a:lnTo>
                <a:close/>
                <a:moveTo>
                  <a:pt x="89" y="5"/>
                </a:moveTo>
                <a:lnTo>
                  <a:pt x="176" y="69"/>
                </a:lnTo>
                <a:lnTo>
                  <a:pt x="89" y="136"/>
                </a:lnTo>
                <a:lnTo>
                  <a:pt x="4" y="70"/>
                </a:lnTo>
                <a:lnTo>
                  <a:pt x="89" y="5"/>
                </a:lnTo>
                <a:close/>
                <a:moveTo>
                  <a:pt x="91" y="221"/>
                </a:moveTo>
                <a:lnTo>
                  <a:pt x="91" y="138"/>
                </a:lnTo>
                <a:lnTo>
                  <a:pt x="176" y="73"/>
                </a:lnTo>
                <a:lnTo>
                  <a:pt x="176" y="154"/>
                </a:lnTo>
                <a:lnTo>
                  <a:pt x="91" y="221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3" name="Freeform 228">
            <a:extLst>
              <a:ext uri="{FF2B5EF4-FFF2-40B4-BE49-F238E27FC236}">
                <a16:creationId xmlns:a16="http://schemas.microsoft.com/office/drawing/2014/main" id="{BE53AE7D-0131-4C13-B370-EE117042EFD1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247314" y="377825"/>
            <a:ext cx="284162" cy="357188"/>
          </a:xfrm>
          <a:custGeom>
            <a:avLst/>
            <a:gdLst>
              <a:gd name="T0" fmla="*/ 90 w 179"/>
              <a:gd name="T1" fmla="*/ 0 h 225"/>
              <a:gd name="T2" fmla="*/ 0 w 179"/>
              <a:gd name="T3" fmla="*/ 70 h 225"/>
              <a:gd name="T4" fmla="*/ 0 w 179"/>
              <a:gd name="T5" fmla="*/ 157 h 225"/>
              <a:gd name="T6" fmla="*/ 90 w 179"/>
              <a:gd name="T7" fmla="*/ 225 h 225"/>
              <a:gd name="T8" fmla="*/ 179 w 179"/>
              <a:gd name="T9" fmla="*/ 155 h 225"/>
              <a:gd name="T10" fmla="*/ 179 w 179"/>
              <a:gd name="T11" fmla="*/ 69 h 225"/>
              <a:gd name="T12" fmla="*/ 90 w 179"/>
              <a:gd name="T13" fmla="*/ 0 h 225"/>
              <a:gd name="T14" fmla="*/ 90 w 179"/>
              <a:gd name="T15" fmla="*/ 5 h 225"/>
              <a:gd name="T16" fmla="*/ 175 w 179"/>
              <a:gd name="T17" fmla="*/ 69 h 225"/>
              <a:gd name="T18" fmla="*/ 90 w 179"/>
              <a:gd name="T19" fmla="*/ 136 h 225"/>
              <a:gd name="T20" fmla="*/ 4 w 179"/>
              <a:gd name="T21" fmla="*/ 70 h 225"/>
              <a:gd name="T22" fmla="*/ 90 w 179"/>
              <a:gd name="T23" fmla="*/ 5 h 225"/>
              <a:gd name="T24" fmla="*/ 92 w 179"/>
              <a:gd name="T25" fmla="*/ 221 h 225"/>
              <a:gd name="T26" fmla="*/ 92 w 179"/>
              <a:gd name="T27" fmla="*/ 138 h 225"/>
              <a:gd name="T28" fmla="*/ 177 w 179"/>
              <a:gd name="T29" fmla="*/ 73 h 225"/>
              <a:gd name="T30" fmla="*/ 177 w 179"/>
              <a:gd name="T31" fmla="*/ 154 h 225"/>
              <a:gd name="T32" fmla="*/ 92 w 179"/>
              <a:gd name="T33" fmla="*/ 221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225">
                <a:moveTo>
                  <a:pt x="90" y="0"/>
                </a:moveTo>
                <a:lnTo>
                  <a:pt x="0" y="70"/>
                </a:lnTo>
                <a:lnTo>
                  <a:pt x="0" y="157"/>
                </a:lnTo>
                <a:lnTo>
                  <a:pt x="90" y="225"/>
                </a:lnTo>
                <a:lnTo>
                  <a:pt x="179" y="155"/>
                </a:lnTo>
                <a:lnTo>
                  <a:pt x="179" y="69"/>
                </a:lnTo>
                <a:lnTo>
                  <a:pt x="90" y="0"/>
                </a:lnTo>
                <a:close/>
                <a:moveTo>
                  <a:pt x="90" y="5"/>
                </a:moveTo>
                <a:lnTo>
                  <a:pt x="175" y="69"/>
                </a:lnTo>
                <a:lnTo>
                  <a:pt x="90" y="136"/>
                </a:lnTo>
                <a:lnTo>
                  <a:pt x="4" y="70"/>
                </a:lnTo>
                <a:lnTo>
                  <a:pt x="90" y="5"/>
                </a:lnTo>
                <a:close/>
                <a:moveTo>
                  <a:pt x="92" y="221"/>
                </a:moveTo>
                <a:lnTo>
                  <a:pt x="92" y="138"/>
                </a:lnTo>
                <a:lnTo>
                  <a:pt x="177" y="73"/>
                </a:lnTo>
                <a:lnTo>
                  <a:pt x="177" y="154"/>
                </a:lnTo>
                <a:lnTo>
                  <a:pt x="92" y="221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4" name="Freeform 229">
            <a:extLst>
              <a:ext uri="{FF2B5EF4-FFF2-40B4-BE49-F238E27FC236}">
                <a16:creationId xmlns:a16="http://schemas.microsoft.com/office/drawing/2014/main" id="{3131A7D8-76C8-47D0-8F78-6754A681A54F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528301" y="377825"/>
            <a:ext cx="284162" cy="357188"/>
          </a:xfrm>
          <a:custGeom>
            <a:avLst/>
            <a:gdLst>
              <a:gd name="T0" fmla="*/ 90 w 179"/>
              <a:gd name="T1" fmla="*/ 0 h 225"/>
              <a:gd name="T2" fmla="*/ 0 w 179"/>
              <a:gd name="T3" fmla="*/ 70 h 225"/>
              <a:gd name="T4" fmla="*/ 0 w 179"/>
              <a:gd name="T5" fmla="*/ 157 h 225"/>
              <a:gd name="T6" fmla="*/ 90 w 179"/>
              <a:gd name="T7" fmla="*/ 225 h 225"/>
              <a:gd name="T8" fmla="*/ 179 w 179"/>
              <a:gd name="T9" fmla="*/ 155 h 225"/>
              <a:gd name="T10" fmla="*/ 179 w 179"/>
              <a:gd name="T11" fmla="*/ 69 h 225"/>
              <a:gd name="T12" fmla="*/ 90 w 179"/>
              <a:gd name="T13" fmla="*/ 0 h 225"/>
              <a:gd name="T14" fmla="*/ 90 w 179"/>
              <a:gd name="T15" fmla="*/ 5 h 225"/>
              <a:gd name="T16" fmla="*/ 175 w 179"/>
              <a:gd name="T17" fmla="*/ 69 h 225"/>
              <a:gd name="T18" fmla="*/ 90 w 179"/>
              <a:gd name="T19" fmla="*/ 136 h 225"/>
              <a:gd name="T20" fmla="*/ 4 w 179"/>
              <a:gd name="T21" fmla="*/ 70 h 225"/>
              <a:gd name="T22" fmla="*/ 90 w 179"/>
              <a:gd name="T23" fmla="*/ 5 h 225"/>
              <a:gd name="T24" fmla="*/ 92 w 179"/>
              <a:gd name="T25" fmla="*/ 221 h 225"/>
              <a:gd name="T26" fmla="*/ 92 w 179"/>
              <a:gd name="T27" fmla="*/ 138 h 225"/>
              <a:gd name="T28" fmla="*/ 177 w 179"/>
              <a:gd name="T29" fmla="*/ 73 h 225"/>
              <a:gd name="T30" fmla="*/ 177 w 179"/>
              <a:gd name="T31" fmla="*/ 154 h 225"/>
              <a:gd name="T32" fmla="*/ 92 w 179"/>
              <a:gd name="T33" fmla="*/ 221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225">
                <a:moveTo>
                  <a:pt x="90" y="0"/>
                </a:moveTo>
                <a:lnTo>
                  <a:pt x="0" y="70"/>
                </a:lnTo>
                <a:lnTo>
                  <a:pt x="0" y="157"/>
                </a:lnTo>
                <a:lnTo>
                  <a:pt x="90" y="225"/>
                </a:lnTo>
                <a:lnTo>
                  <a:pt x="179" y="155"/>
                </a:lnTo>
                <a:lnTo>
                  <a:pt x="179" y="69"/>
                </a:lnTo>
                <a:lnTo>
                  <a:pt x="90" y="0"/>
                </a:lnTo>
                <a:close/>
                <a:moveTo>
                  <a:pt x="90" y="5"/>
                </a:moveTo>
                <a:lnTo>
                  <a:pt x="175" y="69"/>
                </a:lnTo>
                <a:lnTo>
                  <a:pt x="90" y="136"/>
                </a:lnTo>
                <a:lnTo>
                  <a:pt x="4" y="70"/>
                </a:lnTo>
                <a:lnTo>
                  <a:pt x="90" y="5"/>
                </a:lnTo>
                <a:close/>
                <a:moveTo>
                  <a:pt x="92" y="221"/>
                </a:moveTo>
                <a:lnTo>
                  <a:pt x="92" y="138"/>
                </a:lnTo>
                <a:lnTo>
                  <a:pt x="177" y="73"/>
                </a:lnTo>
                <a:lnTo>
                  <a:pt x="177" y="154"/>
                </a:lnTo>
                <a:lnTo>
                  <a:pt x="92" y="221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" name="Freeform 230">
            <a:extLst>
              <a:ext uri="{FF2B5EF4-FFF2-40B4-BE49-F238E27FC236}">
                <a16:creationId xmlns:a16="http://schemas.microsoft.com/office/drawing/2014/main" id="{51AA214B-1354-41AE-B9AC-B0D1DB4A0552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809289" y="377825"/>
            <a:ext cx="284162" cy="357188"/>
          </a:xfrm>
          <a:custGeom>
            <a:avLst/>
            <a:gdLst>
              <a:gd name="T0" fmla="*/ 89 w 179"/>
              <a:gd name="T1" fmla="*/ 0 h 225"/>
              <a:gd name="T2" fmla="*/ 0 w 179"/>
              <a:gd name="T3" fmla="*/ 70 h 225"/>
              <a:gd name="T4" fmla="*/ 0 w 179"/>
              <a:gd name="T5" fmla="*/ 157 h 225"/>
              <a:gd name="T6" fmla="*/ 89 w 179"/>
              <a:gd name="T7" fmla="*/ 225 h 225"/>
              <a:gd name="T8" fmla="*/ 179 w 179"/>
              <a:gd name="T9" fmla="*/ 155 h 225"/>
              <a:gd name="T10" fmla="*/ 179 w 179"/>
              <a:gd name="T11" fmla="*/ 69 h 225"/>
              <a:gd name="T12" fmla="*/ 89 w 179"/>
              <a:gd name="T13" fmla="*/ 0 h 225"/>
              <a:gd name="T14" fmla="*/ 89 w 179"/>
              <a:gd name="T15" fmla="*/ 5 h 225"/>
              <a:gd name="T16" fmla="*/ 175 w 179"/>
              <a:gd name="T17" fmla="*/ 69 h 225"/>
              <a:gd name="T18" fmla="*/ 89 w 179"/>
              <a:gd name="T19" fmla="*/ 136 h 225"/>
              <a:gd name="T20" fmla="*/ 4 w 179"/>
              <a:gd name="T21" fmla="*/ 70 h 225"/>
              <a:gd name="T22" fmla="*/ 89 w 179"/>
              <a:gd name="T23" fmla="*/ 5 h 225"/>
              <a:gd name="T24" fmla="*/ 91 w 179"/>
              <a:gd name="T25" fmla="*/ 221 h 225"/>
              <a:gd name="T26" fmla="*/ 91 w 179"/>
              <a:gd name="T27" fmla="*/ 138 h 225"/>
              <a:gd name="T28" fmla="*/ 176 w 179"/>
              <a:gd name="T29" fmla="*/ 73 h 225"/>
              <a:gd name="T30" fmla="*/ 176 w 179"/>
              <a:gd name="T31" fmla="*/ 154 h 225"/>
              <a:gd name="T32" fmla="*/ 91 w 179"/>
              <a:gd name="T33" fmla="*/ 221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225">
                <a:moveTo>
                  <a:pt x="89" y="0"/>
                </a:moveTo>
                <a:lnTo>
                  <a:pt x="0" y="70"/>
                </a:lnTo>
                <a:lnTo>
                  <a:pt x="0" y="157"/>
                </a:lnTo>
                <a:lnTo>
                  <a:pt x="89" y="225"/>
                </a:lnTo>
                <a:lnTo>
                  <a:pt x="179" y="155"/>
                </a:lnTo>
                <a:lnTo>
                  <a:pt x="179" y="69"/>
                </a:lnTo>
                <a:lnTo>
                  <a:pt x="89" y="0"/>
                </a:lnTo>
                <a:close/>
                <a:moveTo>
                  <a:pt x="89" y="5"/>
                </a:moveTo>
                <a:lnTo>
                  <a:pt x="175" y="69"/>
                </a:lnTo>
                <a:lnTo>
                  <a:pt x="89" y="136"/>
                </a:lnTo>
                <a:lnTo>
                  <a:pt x="4" y="70"/>
                </a:lnTo>
                <a:lnTo>
                  <a:pt x="89" y="5"/>
                </a:lnTo>
                <a:close/>
                <a:moveTo>
                  <a:pt x="91" y="221"/>
                </a:moveTo>
                <a:lnTo>
                  <a:pt x="91" y="138"/>
                </a:lnTo>
                <a:lnTo>
                  <a:pt x="176" y="73"/>
                </a:lnTo>
                <a:lnTo>
                  <a:pt x="176" y="154"/>
                </a:lnTo>
                <a:lnTo>
                  <a:pt x="91" y="221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6" name="Freeform 231">
            <a:extLst>
              <a:ext uri="{FF2B5EF4-FFF2-40B4-BE49-F238E27FC236}">
                <a16:creationId xmlns:a16="http://schemas.microsoft.com/office/drawing/2014/main" id="{B38D2725-BED7-4C19-A892-D004E148F36E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088689" y="377825"/>
            <a:ext cx="285750" cy="357188"/>
          </a:xfrm>
          <a:custGeom>
            <a:avLst/>
            <a:gdLst>
              <a:gd name="T0" fmla="*/ 90 w 180"/>
              <a:gd name="T1" fmla="*/ 0 h 225"/>
              <a:gd name="T2" fmla="*/ 0 w 180"/>
              <a:gd name="T3" fmla="*/ 70 h 225"/>
              <a:gd name="T4" fmla="*/ 0 w 180"/>
              <a:gd name="T5" fmla="*/ 157 h 225"/>
              <a:gd name="T6" fmla="*/ 90 w 180"/>
              <a:gd name="T7" fmla="*/ 225 h 225"/>
              <a:gd name="T8" fmla="*/ 180 w 180"/>
              <a:gd name="T9" fmla="*/ 155 h 225"/>
              <a:gd name="T10" fmla="*/ 180 w 180"/>
              <a:gd name="T11" fmla="*/ 69 h 225"/>
              <a:gd name="T12" fmla="*/ 90 w 180"/>
              <a:gd name="T13" fmla="*/ 0 h 225"/>
              <a:gd name="T14" fmla="*/ 90 w 180"/>
              <a:gd name="T15" fmla="*/ 5 h 225"/>
              <a:gd name="T16" fmla="*/ 176 w 180"/>
              <a:gd name="T17" fmla="*/ 69 h 225"/>
              <a:gd name="T18" fmla="*/ 90 w 180"/>
              <a:gd name="T19" fmla="*/ 136 h 225"/>
              <a:gd name="T20" fmla="*/ 3 w 180"/>
              <a:gd name="T21" fmla="*/ 70 h 225"/>
              <a:gd name="T22" fmla="*/ 90 w 180"/>
              <a:gd name="T23" fmla="*/ 5 h 225"/>
              <a:gd name="T24" fmla="*/ 91 w 180"/>
              <a:gd name="T25" fmla="*/ 221 h 225"/>
              <a:gd name="T26" fmla="*/ 91 w 180"/>
              <a:gd name="T27" fmla="*/ 138 h 225"/>
              <a:gd name="T28" fmla="*/ 176 w 180"/>
              <a:gd name="T29" fmla="*/ 73 h 225"/>
              <a:gd name="T30" fmla="*/ 176 w 180"/>
              <a:gd name="T31" fmla="*/ 154 h 225"/>
              <a:gd name="T32" fmla="*/ 91 w 180"/>
              <a:gd name="T33" fmla="*/ 221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90" y="0"/>
                </a:moveTo>
                <a:lnTo>
                  <a:pt x="0" y="70"/>
                </a:lnTo>
                <a:lnTo>
                  <a:pt x="0" y="157"/>
                </a:lnTo>
                <a:lnTo>
                  <a:pt x="90" y="225"/>
                </a:lnTo>
                <a:lnTo>
                  <a:pt x="180" y="155"/>
                </a:lnTo>
                <a:lnTo>
                  <a:pt x="180" y="69"/>
                </a:lnTo>
                <a:lnTo>
                  <a:pt x="90" y="0"/>
                </a:lnTo>
                <a:close/>
                <a:moveTo>
                  <a:pt x="90" y="5"/>
                </a:moveTo>
                <a:lnTo>
                  <a:pt x="176" y="69"/>
                </a:lnTo>
                <a:lnTo>
                  <a:pt x="90" y="136"/>
                </a:lnTo>
                <a:lnTo>
                  <a:pt x="3" y="70"/>
                </a:lnTo>
                <a:lnTo>
                  <a:pt x="90" y="5"/>
                </a:lnTo>
                <a:close/>
                <a:moveTo>
                  <a:pt x="91" y="221"/>
                </a:moveTo>
                <a:lnTo>
                  <a:pt x="91" y="138"/>
                </a:lnTo>
                <a:lnTo>
                  <a:pt x="176" y="73"/>
                </a:lnTo>
                <a:lnTo>
                  <a:pt x="176" y="154"/>
                </a:lnTo>
                <a:lnTo>
                  <a:pt x="91" y="221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7" name="Freeform 232">
            <a:extLst>
              <a:ext uri="{FF2B5EF4-FFF2-40B4-BE49-F238E27FC236}">
                <a16:creationId xmlns:a16="http://schemas.microsoft.com/office/drawing/2014/main" id="{735FAE83-B589-46AA-A5E3-DFF1DF41B446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368089" y="377825"/>
            <a:ext cx="285750" cy="357188"/>
          </a:xfrm>
          <a:custGeom>
            <a:avLst/>
            <a:gdLst>
              <a:gd name="T0" fmla="*/ 91 w 180"/>
              <a:gd name="T1" fmla="*/ 0 h 225"/>
              <a:gd name="T2" fmla="*/ 0 w 180"/>
              <a:gd name="T3" fmla="*/ 70 h 225"/>
              <a:gd name="T4" fmla="*/ 0 w 180"/>
              <a:gd name="T5" fmla="*/ 157 h 225"/>
              <a:gd name="T6" fmla="*/ 91 w 180"/>
              <a:gd name="T7" fmla="*/ 225 h 225"/>
              <a:gd name="T8" fmla="*/ 180 w 180"/>
              <a:gd name="T9" fmla="*/ 155 h 225"/>
              <a:gd name="T10" fmla="*/ 180 w 180"/>
              <a:gd name="T11" fmla="*/ 69 h 225"/>
              <a:gd name="T12" fmla="*/ 91 w 180"/>
              <a:gd name="T13" fmla="*/ 0 h 225"/>
              <a:gd name="T14" fmla="*/ 91 w 180"/>
              <a:gd name="T15" fmla="*/ 5 h 225"/>
              <a:gd name="T16" fmla="*/ 176 w 180"/>
              <a:gd name="T17" fmla="*/ 69 h 225"/>
              <a:gd name="T18" fmla="*/ 91 w 180"/>
              <a:gd name="T19" fmla="*/ 136 h 225"/>
              <a:gd name="T20" fmla="*/ 4 w 180"/>
              <a:gd name="T21" fmla="*/ 70 h 225"/>
              <a:gd name="T22" fmla="*/ 91 w 180"/>
              <a:gd name="T23" fmla="*/ 5 h 225"/>
              <a:gd name="T24" fmla="*/ 92 w 180"/>
              <a:gd name="T25" fmla="*/ 221 h 225"/>
              <a:gd name="T26" fmla="*/ 92 w 180"/>
              <a:gd name="T27" fmla="*/ 138 h 225"/>
              <a:gd name="T28" fmla="*/ 177 w 180"/>
              <a:gd name="T29" fmla="*/ 73 h 225"/>
              <a:gd name="T30" fmla="*/ 177 w 180"/>
              <a:gd name="T31" fmla="*/ 154 h 225"/>
              <a:gd name="T32" fmla="*/ 92 w 180"/>
              <a:gd name="T33" fmla="*/ 221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91" y="0"/>
                </a:moveTo>
                <a:lnTo>
                  <a:pt x="0" y="70"/>
                </a:lnTo>
                <a:lnTo>
                  <a:pt x="0" y="157"/>
                </a:lnTo>
                <a:lnTo>
                  <a:pt x="91" y="225"/>
                </a:lnTo>
                <a:lnTo>
                  <a:pt x="180" y="155"/>
                </a:lnTo>
                <a:lnTo>
                  <a:pt x="180" y="69"/>
                </a:lnTo>
                <a:lnTo>
                  <a:pt x="91" y="0"/>
                </a:lnTo>
                <a:close/>
                <a:moveTo>
                  <a:pt x="91" y="5"/>
                </a:moveTo>
                <a:lnTo>
                  <a:pt x="176" y="69"/>
                </a:lnTo>
                <a:lnTo>
                  <a:pt x="91" y="136"/>
                </a:lnTo>
                <a:lnTo>
                  <a:pt x="4" y="70"/>
                </a:lnTo>
                <a:lnTo>
                  <a:pt x="91" y="5"/>
                </a:lnTo>
                <a:close/>
                <a:moveTo>
                  <a:pt x="92" y="221"/>
                </a:moveTo>
                <a:lnTo>
                  <a:pt x="92" y="138"/>
                </a:lnTo>
                <a:lnTo>
                  <a:pt x="177" y="73"/>
                </a:lnTo>
                <a:lnTo>
                  <a:pt x="177" y="154"/>
                </a:lnTo>
                <a:lnTo>
                  <a:pt x="92" y="221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8" name="Freeform 233">
            <a:extLst>
              <a:ext uri="{FF2B5EF4-FFF2-40B4-BE49-F238E27FC236}">
                <a16:creationId xmlns:a16="http://schemas.microsoft.com/office/drawing/2014/main" id="{6468C6A2-22BD-4BEE-834B-904569D4FCC7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649076" y="377825"/>
            <a:ext cx="285750" cy="357188"/>
          </a:xfrm>
          <a:custGeom>
            <a:avLst/>
            <a:gdLst>
              <a:gd name="T0" fmla="*/ 91 w 180"/>
              <a:gd name="T1" fmla="*/ 0 h 225"/>
              <a:gd name="T2" fmla="*/ 0 w 180"/>
              <a:gd name="T3" fmla="*/ 70 h 225"/>
              <a:gd name="T4" fmla="*/ 0 w 180"/>
              <a:gd name="T5" fmla="*/ 157 h 225"/>
              <a:gd name="T6" fmla="*/ 91 w 180"/>
              <a:gd name="T7" fmla="*/ 225 h 225"/>
              <a:gd name="T8" fmla="*/ 180 w 180"/>
              <a:gd name="T9" fmla="*/ 155 h 225"/>
              <a:gd name="T10" fmla="*/ 180 w 180"/>
              <a:gd name="T11" fmla="*/ 69 h 225"/>
              <a:gd name="T12" fmla="*/ 91 w 180"/>
              <a:gd name="T13" fmla="*/ 0 h 225"/>
              <a:gd name="T14" fmla="*/ 91 w 180"/>
              <a:gd name="T15" fmla="*/ 5 h 225"/>
              <a:gd name="T16" fmla="*/ 176 w 180"/>
              <a:gd name="T17" fmla="*/ 69 h 225"/>
              <a:gd name="T18" fmla="*/ 91 w 180"/>
              <a:gd name="T19" fmla="*/ 136 h 225"/>
              <a:gd name="T20" fmla="*/ 4 w 180"/>
              <a:gd name="T21" fmla="*/ 70 h 225"/>
              <a:gd name="T22" fmla="*/ 91 w 180"/>
              <a:gd name="T23" fmla="*/ 5 h 225"/>
              <a:gd name="T24" fmla="*/ 92 w 180"/>
              <a:gd name="T25" fmla="*/ 221 h 225"/>
              <a:gd name="T26" fmla="*/ 92 w 180"/>
              <a:gd name="T27" fmla="*/ 138 h 225"/>
              <a:gd name="T28" fmla="*/ 177 w 180"/>
              <a:gd name="T29" fmla="*/ 73 h 225"/>
              <a:gd name="T30" fmla="*/ 177 w 180"/>
              <a:gd name="T31" fmla="*/ 154 h 225"/>
              <a:gd name="T32" fmla="*/ 92 w 180"/>
              <a:gd name="T33" fmla="*/ 221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91" y="0"/>
                </a:moveTo>
                <a:lnTo>
                  <a:pt x="0" y="70"/>
                </a:lnTo>
                <a:lnTo>
                  <a:pt x="0" y="157"/>
                </a:lnTo>
                <a:lnTo>
                  <a:pt x="91" y="225"/>
                </a:lnTo>
                <a:lnTo>
                  <a:pt x="180" y="155"/>
                </a:lnTo>
                <a:lnTo>
                  <a:pt x="180" y="69"/>
                </a:lnTo>
                <a:lnTo>
                  <a:pt x="91" y="0"/>
                </a:lnTo>
                <a:close/>
                <a:moveTo>
                  <a:pt x="91" y="5"/>
                </a:moveTo>
                <a:lnTo>
                  <a:pt x="176" y="69"/>
                </a:lnTo>
                <a:lnTo>
                  <a:pt x="91" y="136"/>
                </a:lnTo>
                <a:lnTo>
                  <a:pt x="4" y="70"/>
                </a:lnTo>
                <a:lnTo>
                  <a:pt x="91" y="5"/>
                </a:lnTo>
                <a:close/>
                <a:moveTo>
                  <a:pt x="92" y="221"/>
                </a:moveTo>
                <a:lnTo>
                  <a:pt x="92" y="138"/>
                </a:lnTo>
                <a:lnTo>
                  <a:pt x="177" y="73"/>
                </a:lnTo>
                <a:lnTo>
                  <a:pt x="177" y="154"/>
                </a:lnTo>
                <a:lnTo>
                  <a:pt x="92" y="221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9" name="Freeform 234">
            <a:extLst>
              <a:ext uri="{FF2B5EF4-FFF2-40B4-BE49-F238E27FC236}">
                <a16:creationId xmlns:a16="http://schemas.microsoft.com/office/drawing/2014/main" id="{2FCE7624-A952-4156-B5CF-4097ACF63624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930064" y="377825"/>
            <a:ext cx="285750" cy="357188"/>
          </a:xfrm>
          <a:custGeom>
            <a:avLst/>
            <a:gdLst>
              <a:gd name="T0" fmla="*/ 89 w 180"/>
              <a:gd name="T1" fmla="*/ 0 h 225"/>
              <a:gd name="T2" fmla="*/ 0 w 180"/>
              <a:gd name="T3" fmla="*/ 70 h 225"/>
              <a:gd name="T4" fmla="*/ 0 w 180"/>
              <a:gd name="T5" fmla="*/ 157 h 225"/>
              <a:gd name="T6" fmla="*/ 89 w 180"/>
              <a:gd name="T7" fmla="*/ 225 h 225"/>
              <a:gd name="T8" fmla="*/ 180 w 180"/>
              <a:gd name="T9" fmla="*/ 155 h 225"/>
              <a:gd name="T10" fmla="*/ 180 w 180"/>
              <a:gd name="T11" fmla="*/ 69 h 225"/>
              <a:gd name="T12" fmla="*/ 89 w 180"/>
              <a:gd name="T13" fmla="*/ 0 h 225"/>
              <a:gd name="T14" fmla="*/ 89 w 180"/>
              <a:gd name="T15" fmla="*/ 5 h 225"/>
              <a:gd name="T16" fmla="*/ 176 w 180"/>
              <a:gd name="T17" fmla="*/ 69 h 225"/>
              <a:gd name="T18" fmla="*/ 89 w 180"/>
              <a:gd name="T19" fmla="*/ 136 h 225"/>
              <a:gd name="T20" fmla="*/ 4 w 180"/>
              <a:gd name="T21" fmla="*/ 70 h 225"/>
              <a:gd name="T22" fmla="*/ 89 w 180"/>
              <a:gd name="T23" fmla="*/ 5 h 225"/>
              <a:gd name="T24" fmla="*/ 92 w 180"/>
              <a:gd name="T25" fmla="*/ 221 h 225"/>
              <a:gd name="T26" fmla="*/ 92 w 180"/>
              <a:gd name="T27" fmla="*/ 138 h 225"/>
              <a:gd name="T28" fmla="*/ 177 w 180"/>
              <a:gd name="T29" fmla="*/ 73 h 225"/>
              <a:gd name="T30" fmla="*/ 177 w 180"/>
              <a:gd name="T31" fmla="*/ 154 h 225"/>
              <a:gd name="T32" fmla="*/ 92 w 180"/>
              <a:gd name="T33" fmla="*/ 221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89" y="0"/>
                </a:moveTo>
                <a:lnTo>
                  <a:pt x="0" y="70"/>
                </a:lnTo>
                <a:lnTo>
                  <a:pt x="0" y="157"/>
                </a:lnTo>
                <a:lnTo>
                  <a:pt x="89" y="225"/>
                </a:lnTo>
                <a:lnTo>
                  <a:pt x="180" y="155"/>
                </a:lnTo>
                <a:lnTo>
                  <a:pt x="180" y="69"/>
                </a:lnTo>
                <a:lnTo>
                  <a:pt x="89" y="0"/>
                </a:lnTo>
                <a:close/>
                <a:moveTo>
                  <a:pt x="89" y="5"/>
                </a:moveTo>
                <a:lnTo>
                  <a:pt x="176" y="69"/>
                </a:lnTo>
                <a:lnTo>
                  <a:pt x="89" y="136"/>
                </a:lnTo>
                <a:lnTo>
                  <a:pt x="4" y="70"/>
                </a:lnTo>
                <a:lnTo>
                  <a:pt x="89" y="5"/>
                </a:lnTo>
                <a:close/>
                <a:moveTo>
                  <a:pt x="92" y="221"/>
                </a:moveTo>
                <a:lnTo>
                  <a:pt x="92" y="138"/>
                </a:lnTo>
                <a:lnTo>
                  <a:pt x="177" y="73"/>
                </a:lnTo>
                <a:lnTo>
                  <a:pt x="177" y="154"/>
                </a:lnTo>
                <a:lnTo>
                  <a:pt x="92" y="221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0" name="Freeform 235">
            <a:extLst>
              <a:ext uri="{FF2B5EF4-FFF2-40B4-BE49-F238E27FC236}">
                <a16:creationId xmlns:a16="http://schemas.microsoft.com/office/drawing/2014/main" id="{BB5CE236-9E6A-49E9-A4F9-002AAC13D63F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211051" y="377825"/>
            <a:ext cx="285750" cy="357188"/>
          </a:xfrm>
          <a:custGeom>
            <a:avLst/>
            <a:gdLst>
              <a:gd name="T0" fmla="*/ 89 w 180"/>
              <a:gd name="T1" fmla="*/ 0 h 225"/>
              <a:gd name="T2" fmla="*/ 0 w 180"/>
              <a:gd name="T3" fmla="*/ 70 h 225"/>
              <a:gd name="T4" fmla="*/ 0 w 180"/>
              <a:gd name="T5" fmla="*/ 157 h 225"/>
              <a:gd name="T6" fmla="*/ 89 w 180"/>
              <a:gd name="T7" fmla="*/ 225 h 225"/>
              <a:gd name="T8" fmla="*/ 180 w 180"/>
              <a:gd name="T9" fmla="*/ 155 h 225"/>
              <a:gd name="T10" fmla="*/ 180 w 180"/>
              <a:gd name="T11" fmla="*/ 69 h 225"/>
              <a:gd name="T12" fmla="*/ 89 w 180"/>
              <a:gd name="T13" fmla="*/ 0 h 225"/>
              <a:gd name="T14" fmla="*/ 89 w 180"/>
              <a:gd name="T15" fmla="*/ 5 h 225"/>
              <a:gd name="T16" fmla="*/ 176 w 180"/>
              <a:gd name="T17" fmla="*/ 69 h 225"/>
              <a:gd name="T18" fmla="*/ 89 w 180"/>
              <a:gd name="T19" fmla="*/ 136 h 225"/>
              <a:gd name="T20" fmla="*/ 3 w 180"/>
              <a:gd name="T21" fmla="*/ 70 h 225"/>
              <a:gd name="T22" fmla="*/ 89 w 180"/>
              <a:gd name="T23" fmla="*/ 5 h 225"/>
              <a:gd name="T24" fmla="*/ 91 w 180"/>
              <a:gd name="T25" fmla="*/ 221 h 225"/>
              <a:gd name="T26" fmla="*/ 91 w 180"/>
              <a:gd name="T27" fmla="*/ 138 h 225"/>
              <a:gd name="T28" fmla="*/ 176 w 180"/>
              <a:gd name="T29" fmla="*/ 73 h 225"/>
              <a:gd name="T30" fmla="*/ 176 w 180"/>
              <a:gd name="T31" fmla="*/ 154 h 225"/>
              <a:gd name="T32" fmla="*/ 91 w 180"/>
              <a:gd name="T33" fmla="*/ 221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89" y="0"/>
                </a:moveTo>
                <a:lnTo>
                  <a:pt x="0" y="70"/>
                </a:lnTo>
                <a:lnTo>
                  <a:pt x="0" y="157"/>
                </a:lnTo>
                <a:lnTo>
                  <a:pt x="89" y="225"/>
                </a:lnTo>
                <a:lnTo>
                  <a:pt x="180" y="155"/>
                </a:lnTo>
                <a:lnTo>
                  <a:pt x="180" y="69"/>
                </a:lnTo>
                <a:lnTo>
                  <a:pt x="89" y="0"/>
                </a:lnTo>
                <a:close/>
                <a:moveTo>
                  <a:pt x="89" y="5"/>
                </a:moveTo>
                <a:lnTo>
                  <a:pt x="176" y="69"/>
                </a:lnTo>
                <a:lnTo>
                  <a:pt x="89" y="136"/>
                </a:lnTo>
                <a:lnTo>
                  <a:pt x="3" y="70"/>
                </a:lnTo>
                <a:lnTo>
                  <a:pt x="89" y="5"/>
                </a:lnTo>
                <a:close/>
                <a:moveTo>
                  <a:pt x="91" y="221"/>
                </a:moveTo>
                <a:lnTo>
                  <a:pt x="91" y="138"/>
                </a:lnTo>
                <a:lnTo>
                  <a:pt x="176" y="73"/>
                </a:lnTo>
                <a:lnTo>
                  <a:pt x="176" y="154"/>
                </a:lnTo>
                <a:lnTo>
                  <a:pt x="91" y="221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1" name="Freeform 236">
            <a:extLst>
              <a:ext uri="{FF2B5EF4-FFF2-40B4-BE49-F238E27FC236}">
                <a16:creationId xmlns:a16="http://schemas.microsoft.com/office/drawing/2014/main" id="{7EDD954D-A0D0-4670-A152-4AD9B2702C7E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490451" y="377825"/>
            <a:ext cx="284162" cy="357188"/>
          </a:xfrm>
          <a:custGeom>
            <a:avLst/>
            <a:gdLst>
              <a:gd name="T0" fmla="*/ 90 w 179"/>
              <a:gd name="T1" fmla="*/ 0 h 225"/>
              <a:gd name="T2" fmla="*/ 0 w 179"/>
              <a:gd name="T3" fmla="*/ 70 h 225"/>
              <a:gd name="T4" fmla="*/ 0 w 179"/>
              <a:gd name="T5" fmla="*/ 157 h 225"/>
              <a:gd name="T6" fmla="*/ 90 w 179"/>
              <a:gd name="T7" fmla="*/ 225 h 225"/>
              <a:gd name="T8" fmla="*/ 179 w 179"/>
              <a:gd name="T9" fmla="*/ 155 h 225"/>
              <a:gd name="T10" fmla="*/ 179 w 179"/>
              <a:gd name="T11" fmla="*/ 69 h 225"/>
              <a:gd name="T12" fmla="*/ 90 w 179"/>
              <a:gd name="T13" fmla="*/ 0 h 225"/>
              <a:gd name="T14" fmla="*/ 90 w 179"/>
              <a:gd name="T15" fmla="*/ 5 h 225"/>
              <a:gd name="T16" fmla="*/ 175 w 179"/>
              <a:gd name="T17" fmla="*/ 69 h 225"/>
              <a:gd name="T18" fmla="*/ 90 w 179"/>
              <a:gd name="T19" fmla="*/ 136 h 225"/>
              <a:gd name="T20" fmla="*/ 4 w 179"/>
              <a:gd name="T21" fmla="*/ 70 h 225"/>
              <a:gd name="T22" fmla="*/ 90 w 179"/>
              <a:gd name="T23" fmla="*/ 5 h 225"/>
              <a:gd name="T24" fmla="*/ 92 w 179"/>
              <a:gd name="T25" fmla="*/ 221 h 225"/>
              <a:gd name="T26" fmla="*/ 92 w 179"/>
              <a:gd name="T27" fmla="*/ 138 h 225"/>
              <a:gd name="T28" fmla="*/ 177 w 179"/>
              <a:gd name="T29" fmla="*/ 73 h 225"/>
              <a:gd name="T30" fmla="*/ 177 w 179"/>
              <a:gd name="T31" fmla="*/ 154 h 225"/>
              <a:gd name="T32" fmla="*/ 92 w 179"/>
              <a:gd name="T33" fmla="*/ 221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225">
                <a:moveTo>
                  <a:pt x="90" y="0"/>
                </a:moveTo>
                <a:lnTo>
                  <a:pt x="0" y="70"/>
                </a:lnTo>
                <a:lnTo>
                  <a:pt x="0" y="157"/>
                </a:lnTo>
                <a:lnTo>
                  <a:pt x="90" y="225"/>
                </a:lnTo>
                <a:lnTo>
                  <a:pt x="179" y="155"/>
                </a:lnTo>
                <a:lnTo>
                  <a:pt x="179" y="69"/>
                </a:lnTo>
                <a:lnTo>
                  <a:pt x="90" y="0"/>
                </a:lnTo>
                <a:close/>
                <a:moveTo>
                  <a:pt x="90" y="5"/>
                </a:moveTo>
                <a:lnTo>
                  <a:pt x="175" y="69"/>
                </a:lnTo>
                <a:lnTo>
                  <a:pt x="90" y="136"/>
                </a:lnTo>
                <a:lnTo>
                  <a:pt x="4" y="70"/>
                </a:lnTo>
                <a:lnTo>
                  <a:pt x="90" y="5"/>
                </a:lnTo>
                <a:close/>
                <a:moveTo>
                  <a:pt x="92" y="221"/>
                </a:moveTo>
                <a:lnTo>
                  <a:pt x="92" y="138"/>
                </a:lnTo>
                <a:lnTo>
                  <a:pt x="177" y="73"/>
                </a:lnTo>
                <a:lnTo>
                  <a:pt x="177" y="154"/>
                </a:lnTo>
                <a:lnTo>
                  <a:pt x="92" y="221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2" name="Freeform 237">
            <a:extLst>
              <a:ext uri="{FF2B5EF4-FFF2-40B4-BE49-F238E27FC236}">
                <a16:creationId xmlns:a16="http://schemas.microsoft.com/office/drawing/2014/main" id="{32F5CD1E-09E2-4431-8E62-1774ECFB1435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771439" y="377825"/>
            <a:ext cx="284162" cy="357188"/>
          </a:xfrm>
          <a:custGeom>
            <a:avLst/>
            <a:gdLst>
              <a:gd name="T0" fmla="*/ 89 w 179"/>
              <a:gd name="T1" fmla="*/ 0 h 225"/>
              <a:gd name="T2" fmla="*/ 0 w 179"/>
              <a:gd name="T3" fmla="*/ 70 h 225"/>
              <a:gd name="T4" fmla="*/ 0 w 179"/>
              <a:gd name="T5" fmla="*/ 157 h 225"/>
              <a:gd name="T6" fmla="*/ 90 w 179"/>
              <a:gd name="T7" fmla="*/ 225 h 225"/>
              <a:gd name="T8" fmla="*/ 179 w 179"/>
              <a:gd name="T9" fmla="*/ 155 h 225"/>
              <a:gd name="T10" fmla="*/ 179 w 179"/>
              <a:gd name="T11" fmla="*/ 69 h 225"/>
              <a:gd name="T12" fmla="*/ 89 w 179"/>
              <a:gd name="T13" fmla="*/ 0 h 225"/>
              <a:gd name="T14" fmla="*/ 89 w 179"/>
              <a:gd name="T15" fmla="*/ 5 h 225"/>
              <a:gd name="T16" fmla="*/ 175 w 179"/>
              <a:gd name="T17" fmla="*/ 69 h 225"/>
              <a:gd name="T18" fmla="*/ 90 w 179"/>
              <a:gd name="T19" fmla="*/ 136 h 225"/>
              <a:gd name="T20" fmla="*/ 4 w 179"/>
              <a:gd name="T21" fmla="*/ 70 h 225"/>
              <a:gd name="T22" fmla="*/ 89 w 179"/>
              <a:gd name="T23" fmla="*/ 5 h 225"/>
              <a:gd name="T24" fmla="*/ 92 w 179"/>
              <a:gd name="T25" fmla="*/ 221 h 225"/>
              <a:gd name="T26" fmla="*/ 92 w 179"/>
              <a:gd name="T27" fmla="*/ 138 h 225"/>
              <a:gd name="T28" fmla="*/ 177 w 179"/>
              <a:gd name="T29" fmla="*/ 73 h 225"/>
              <a:gd name="T30" fmla="*/ 177 w 179"/>
              <a:gd name="T31" fmla="*/ 154 h 225"/>
              <a:gd name="T32" fmla="*/ 92 w 179"/>
              <a:gd name="T33" fmla="*/ 221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225">
                <a:moveTo>
                  <a:pt x="89" y="0"/>
                </a:moveTo>
                <a:lnTo>
                  <a:pt x="0" y="70"/>
                </a:lnTo>
                <a:lnTo>
                  <a:pt x="0" y="157"/>
                </a:lnTo>
                <a:lnTo>
                  <a:pt x="90" y="225"/>
                </a:lnTo>
                <a:lnTo>
                  <a:pt x="179" y="155"/>
                </a:lnTo>
                <a:lnTo>
                  <a:pt x="179" y="69"/>
                </a:lnTo>
                <a:lnTo>
                  <a:pt x="89" y="0"/>
                </a:lnTo>
                <a:close/>
                <a:moveTo>
                  <a:pt x="89" y="5"/>
                </a:moveTo>
                <a:lnTo>
                  <a:pt x="175" y="69"/>
                </a:lnTo>
                <a:lnTo>
                  <a:pt x="90" y="136"/>
                </a:lnTo>
                <a:lnTo>
                  <a:pt x="4" y="70"/>
                </a:lnTo>
                <a:lnTo>
                  <a:pt x="89" y="5"/>
                </a:lnTo>
                <a:close/>
                <a:moveTo>
                  <a:pt x="92" y="221"/>
                </a:moveTo>
                <a:lnTo>
                  <a:pt x="92" y="138"/>
                </a:lnTo>
                <a:lnTo>
                  <a:pt x="177" y="73"/>
                </a:lnTo>
                <a:lnTo>
                  <a:pt x="177" y="154"/>
                </a:lnTo>
                <a:lnTo>
                  <a:pt x="92" y="221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3" name="Freeform 238">
            <a:extLst>
              <a:ext uri="{FF2B5EF4-FFF2-40B4-BE49-F238E27FC236}">
                <a16:creationId xmlns:a16="http://schemas.microsoft.com/office/drawing/2014/main" id="{ADCEB508-5EB9-42E5-937F-C8A916C25B78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052426" y="377825"/>
            <a:ext cx="284162" cy="357188"/>
          </a:xfrm>
          <a:custGeom>
            <a:avLst/>
            <a:gdLst>
              <a:gd name="T0" fmla="*/ 89 w 179"/>
              <a:gd name="T1" fmla="*/ 0 h 225"/>
              <a:gd name="T2" fmla="*/ 0 w 179"/>
              <a:gd name="T3" fmla="*/ 70 h 225"/>
              <a:gd name="T4" fmla="*/ 0 w 179"/>
              <a:gd name="T5" fmla="*/ 157 h 225"/>
              <a:gd name="T6" fmla="*/ 89 w 179"/>
              <a:gd name="T7" fmla="*/ 225 h 225"/>
              <a:gd name="T8" fmla="*/ 179 w 179"/>
              <a:gd name="T9" fmla="*/ 155 h 225"/>
              <a:gd name="T10" fmla="*/ 179 w 179"/>
              <a:gd name="T11" fmla="*/ 69 h 225"/>
              <a:gd name="T12" fmla="*/ 89 w 179"/>
              <a:gd name="T13" fmla="*/ 0 h 225"/>
              <a:gd name="T14" fmla="*/ 89 w 179"/>
              <a:gd name="T15" fmla="*/ 5 h 225"/>
              <a:gd name="T16" fmla="*/ 175 w 179"/>
              <a:gd name="T17" fmla="*/ 69 h 225"/>
              <a:gd name="T18" fmla="*/ 89 w 179"/>
              <a:gd name="T19" fmla="*/ 136 h 225"/>
              <a:gd name="T20" fmla="*/ 4 w 179"/>
              <a:gd name="T21" fmla="*/ 70 h 225"/>
              <a:gd name="T22" fmla="*/ 89 w 179"/>
              <a:gd name="T23" fmla="*/ 5 h 225"/>
              <a:gd name="T24" fmla="*/ 90 w 179"/>
              <a:gd name="T25" fmla="*/ 221 h 225"/>
              <a:gd name="T26" fmla="*/ 90 w 179"/>
              <a:gd name="T27" fmla="*/ 138 h 225"/>
              <a:gd name="T28" fmla="*/ 176 w 179"/>
              <a:gd name="T29" fmla="*/ 73 h 225"/>
              <a:gd name="T30" fmla="*/ 176 w 179"/>
              <a:gd name="T31" fmla="*/ 154 h 225"/>
              <a:gd name="T32" fmla="*/ 90 w 179"/>
              <a:gd name="T33" fmla="*/ 221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225">
                <a:moveTo>
                  <a:pt x="89" y="0"/>
                </a:moveTo>
                <a:lnTo>
                  <a:pt x="0" y="70"/>
                </a:lnTo>
                <a:lnTo>
                  <a:pt x="0" y="157"/>
                </a:lnTo>
                <a:lnTo>
                  <a:pt x="89" y="225"/>
                </a:lnTo>
                <a:lnTo>
                  <a:pt x="179" y="155"/>
                </a:lnTo>
                <a:lnTo>
                  <a:pt x="179" y="69"/>
                </a:lnTo>
                <a:lnTo>
                  <a:pt x="89" y="0"/>
                </a:lnTo>
                <a:close/>
                <a:moveTo>
                  <a:pt x="89" y="5"/>
                </a:moveTo>
                <a:lnTo>
                  <a:pt x="175" y="69"/>
                </a:lnTo>
                <a:lnTo>
                  <a:pt x="89" y="136"/>
                </a:lnTo>
                <a:lnTo>
                  <a:pt x="4" y="70"/>
                </a:lnTo>
                <a:lnTo>
                  <a:pt x="89" y="5"/>
                </a:lnTo>
                <a:close/>
                <a:moveTo>
                  <a:pt x="90" y="221"/>
                </a:moveTo>
                <a:lnTo>
                  <a:pt x="90" y="138"/>
                </a:lnTo>
                <a:lnTo>
                  <a:pt x="176" y="73"/>
                </a:lnTo>
                <a:lnTo>
                  <a:pt x="176" y="154"/>
                </a:lnTo>
                <a:lnTo>
                  <a:pt x="90" y="221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4" name="Freeform 239">
            <a:extLst>
              <a:ext uri="{FF2B5EF4-FFF2-40B4-BE49-F238E27FC236}">
                <a16:creationId xmlns:a16="http://schemas.microsoft.com/office/drawing/2014/main" id="{A082C77F-DE95-4981-8FFF-4B3A4760D57F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331826" y="377825"/>
            <a:ext cx="285750" cy="357188"/>
          </a:xfrm>
          <a:custGeom>
            <a:avLst/>
            <a:gdLst>
              <a:gd name="T0" fmla="*/ 90 w 180"/>
              <a:gd name="T1" fmla="*/ 0 h 225"/>
              <a:gd name="T2" fmla="*/ 0 w 180"/>
              <a:gd name="T3" fmla="*/ 70 h 225"/>
              <a:gd name="T4" fmla="*/ 0 w 180"/>
              <a:gd name="T5" fmla="*/ 157 h 225"/>
              <a:gd name="T6" fmla="*/ 90 w 180"/>
              <a:gd name="T7" fmla="*/ 225 h 225"/>
              <a:gd name="T8" fmla="*/ 180 w 180"/>
              <a:gd name="T9" fmla="*/ 155 h 225"/>
              <a:gd name="T10" fmla="*/ 180 w 180"/>
              <a:gd name="T11" fmla="*/ 69 h 225"/>
              <a:gd name="T12" fmla="*/ 90 w 180"/>
              <a:gd name="T13" fmla="*/ 0 h 225"/>
              <a:gd name="T14" fmla="*/ 90 w 180"/>
              <a:gd name="T15" fmla="*/ 5 h 225"/>
              <a:gd name="T16" fmla="*/ 176 w 180"/>
              <a:gd name="T17" fmla="*/ 69 h 225"/>
              <a:gd name="T18" fmla="*/ 90 w 180"/>
              <a:gd name="T19" fmla="*/ 136 h 225"/>
              <a:gd name="T20" fmla="*/ 3 w 180"/>
              <a:gd name="T21" fmla="*/ 70 h 225"/>
              <a:gd name="T22" fmla="*/ 90 w 180"/>
              <a:gd name="T23" fmla="*/ 5 h 225"/>
              <a:gd name="T24" fmla="*/ 91 w 180"/>
              <a:gd name="T25" fmla="*/ 221 h 225"/>
              <a:gd name="T26" fmla="*/ 91 w 180"/>
              <a:gd name="T27" fmla="*/ 138 h 225"/>
              <a:gd name="T28" fmla="*/ 176 w 180"/>
              <a:gd name="T29" fmla="*/ 73 h 225"/>
              <a:gd name="T30" fmla="*/ 176 w 180"/>
              <a:gd name="T31" fmla="*/ 154 h 225"/>
              <a:gd name="T32" fmla="*/ 91 w 180"/>
              <a:gd name="T33" fmla="*/ 221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90" y="0"/>
                </a:moveTo>
                <a:lnTo>
                  <a:pt x="0" y="70"/>
                </a:lnTo>
                <a:lnTo>
                  <a:pt x="0" y="157"/>
                </a:lnTo>
                <a:lnTo>
                  <a:pt x="90" y="225"/>
                </a:lnTo>
                <a:lnTo>
                  <a:pt x="180" y="155"/>
                </a:lnTo>
                <a:lnTo>
                  <a:pt x="180" y="69"/>
                </a:lnTo>
                <a:lnTo>
                  <a:pt x="90" y="0"/>
                </a:lnTo>
                <a:close/>
                <a:moveTo>
                  <a:pt x="90" y="5"/>
                </a:moveTo>
                <a:lnTo>
                  <a:pt x="176" y="69"/>
                </a:lnTo>
                <a:lnTo>
                  <a:pt x="90" y="136"/>
                </a:lnTo>
                <a:lnTo>
                  <a:pt x="3" y="70"/>
                </a:lnTo>
                <a:lnTo>
                  <a:pt x="90" y="5"/>
                </a:lnTo>
                <a:close/>
                <a:moveTo>
                  <a:pt x="91" y="221"/>
                </a:moveTo>
                <a:lnTo>
                  <a:pt x="91" y="138"/>
                </a:lnTo>
                <a:lnTo>
                  <a:pt x="176" y="73"/>
                </a:lnTo>
                <a:lnTo>
                  <a:pt x="176" y="154"/>
                </a:lnTo>
                <a:lnTo>
                  <a:pt x="91" y="221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" name="Freeform 240">
            <a:extLst>
              <a:ext uri="{FF2B5EF4-FFF2-40B4-BE49-F238E27FC236}">
                <a16:creationId xmlns:a16="http://schemas.microsoft.com/office/drawing/2014/main" id="{681D3AAA-E8A4-401C-8E07-AD2B58B3A000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611226" y="377825"/>
            <a:ext cx="285750" cy="357188"/>
          </a:xfrm>
          <a:custGeom>
            <a:avLst/>
            <a:gdLst>
              <a:gd name="T0" fmla="*/ 91 w 180"/>
              <a:gd name="T1" fmla="*/ 0 h 225"/>
              <a:gd name="T2" fmla="*/ 0 w 180"/>
              <a:gd name="T3" fmla="*/ 70 h 225"/>
              <a:gd name="T4" fmla="*/ 0 w 180"/>
              <a:gd name="T5" fmla="*/ 157 h 225"/>
              <a:gd name="T6" fmla="*/ 91 w 180"/>
              <a:gd name="T7" fmla="*/ 225 h 225"/>
              <a:gd name="T8" fmla="*/ 180 w 180"/>
              <a:gd name="T9" fmla="*/ 155 h 225"/>
              <a:gd name="T10" fmla="*/ 180 w 180"/>
              <a:gd name="T11" fmla="*/ 69 h 225"/>
              <a:gd name="T12" fmla="*/ 91 w 180"/>
              <a:gd name="T13" fmla="*/ 0 h 225"/>
              <a:gd name="T14" fmla="*/ 91 w 180"/>
              <a:gd name="T15" fmla="*/ 5 h 225"/>
              <a:gd name="T16" fmla="*/ 176 w 180"/>
              <a:gd name="T17" fmla="*/ 69 h 225"/>
              <a:gd name="T18" fmla="*/ 91 w 180"/>
              <a:gd name="T19" fmla="*/ 136 h 225"/>
              <a:gd name="T20" fmla="*/ 4 w 180"/>
              <a:gd name="T21" fmla="*/ 70 h 225"/>
              <a:gd name="T22" fmla="*/ 91 w 180"/>
              <a:gd name="T23" fmla="*/ 5 h 225"/>
              <a:gd name="T24" fmla="*/ 92 w 180"/>
              <a:gd name="T25" fmla="*/ 221 h 225"/>
              <a:gd name="T26" fmla="*/ 92 w 180"/>
              <a:gd name="T27" fmla="*/ 138 h 225"/>
              <a:gd name="T28" fmla="*/ 177 w 180"/>
              <a:gd name="T29" fmla="*/ 73 h 225"/>
              <a:gd name="T30" fmla="*/ 177 w 180"/>
              <a:gd name="T31" fmla="*/ 154 h 225"/>
              <a:gd name="T32" fmla="*/ 92 w 180"/>
              <a:gd name="T33" fmla="*/ 221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91" y="0"/>
                </a:moveTo>
                <a:lnTo>
                  <a:pt x="0" y="70"/>
                </a:lnTo>
                <a:lnTo>
                  <a:pt x="0" y="157"/>
                </a:lnTo>
                <a:lnTo>
                  <a:pt x="91" y="225"/>
                </a:lnTo>
                <a:lnTo>
                  <a:pt x="180" y="155"/>
                </a:lnTo>
                <a:lnTo>
                  <a:pt x="180" y="69"/>
                </a:lnTo>
                <a:lnTo>
                  <a:pt x="91" y="0"/>
                </a:lnTo>
                <a:close/>
                <a:moveTo>
                  <a:pt x="91" y="5"/>
                </a:moveTo>
                <a:lnTo>
                  <a:pt x="176" y="69"/>
                </a:lnTo>
                <a:lnTo>
                  <a:pt x="91" y="136"/>
                </a:lnTo>
                <a:lnTo>
                  <a:pt x="4" y="70"/>
                </a:lnTo>
                <a:lnTo>
                  <a:pt x="91" y="5"/>
                </a:lnTo>
                <a:close/>
                <a:moveTo>
                  <a:pt x="92" y="221"/>
                </a:moveTo>
                <a:lnTo>
                  <a:pt x="92" y="138"/>
                </a:lnTo>
                <a:lnTo>
                  <a:pt x="177" y="73"/>
                </a:lnTo>
                <a:lnTo>
                  <a:pt x="177" y="154"/>
                </a:lnTo>
                <a:lnTo>
                  <a:pt x="92" y="221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" name="Freeform 241">
            <a:extLst>
              <a:ext uri="{FF2B5EF4-FFF2-40B4-BE49-F238E27FC236}">
                <a16:creationId xmlns:a16="http://schemas.microsoft.com/office/drawing/2014/main" id="{D6B691D5-C81F-4F38-BF63-F45009924771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545639" y="622300"/>
            <a:ext cx="285750" cy="358775"/>
          </a:xfrm>
          <a:custGeom>
            <a:avLst/>
            <a:gdLst>
              <a:gd name="T0" fmla="*/ 89 w 180"/>
              <a:gd name="T1" fmla="*/ 0 h 226"/>
              <a:gd name="T2" fmla="*/ 0 w 180"/>
              <a:gd name="T3" fmla="*/ 69 h 226"/>
              <a:gd name="T4" fmla="*/ 0 w 180"/>
              <a:gd name="T5" fmla="*/ 157 h 226"/>
              <a:gd name="T6" fmla="*/ 89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89 w 180"/>
              <a:gd name="T13" fmla="*/ 0 h 226"/>
              <a:gd name="T14" fmla="*/ 89 w 180"/>
              <a:gd name="T15" fmla="*/ 4 h 226"/>
              <a:gd name="T16" fmla="*/ 175 w 180"/>
              <a:gd name="T17" fmla="*/ 69 h 226"/>
              <a:gd name="T18" fmla="*/ 89 w 180"/>
              <a:gd name="T19" fmla="*/ 136 h 226"/>
              <a:gd name="T20" fmla="*/ 3 w 180"/>
              <a:gd name="T21" fmla="*/ 71 h 226"/>
              <a:gd name="T22" fmla="*/ 89 w 180"/>
              <a:gd name="T23" fmla="*/ 4 h 226"/>
              <a:gd name="T24" fmla="*/ 90 w 180"/>
              <a:gd name="T25" fmla="*/ 220 h 226"/>
              <a:gd name="T26" fmla="*/ 90 w 180"/>
              <a:gd name="T27" fmla="*/ 139 h 226"/>
              <a:gd name="T28" fmla="*/ 175 w 180"/>
              <a:gd name="T29" fmla="*/ 72 h 226"/>
              <a:gd name="T30" fmla="*/ 175 w 180"/>
              <a:gd name="T31" fmla="*/ 155 h 226"/>
              <a:gd name="T32" fmla="*/ 90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89" y="0"/>
                </a:moveTo>
                <a:lnTo>
                  <a:pt x="0" y="69"/>
                </a:lnTo>
                <a:lnTo>
                  <a:pt x="0" y="157"/>
                </a:lnTo>
                <a:lnTo>
                  <a:pt x="89" y="226"/>
                </a:lnTo>
                <a:lnTo>
                  <a:pt x="180" y="156"/>
                </a:lnTo>
                <a:lnTo>
                  <a:pt x="180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5" y="69"/>
                </a:lnTo>
                <a:lnTo>
                  <a:pt x="89" y="136"/>
                </a:lnTo>
                <a:lnTo>
                  <a:pt x="3" y="71"/>
                </a:lnTo>
                <a:lnTo>
                  <a:pt x="89" y="4"/>
                </a:lnTo>
                <a:close/>
                <a:moveTo>
                  <a:pt x="90" y="220"/>
                </a:moveTo>
                <a:lnTo>
                  <a:pt x="90" y="139"/>
                </a:lnTo>
                <a:lnTo>
                  <a:pt x="175" y="72"/>
                </a:lnTo>
                <a:lnTo>
                  <a:pt x="175" y="155"/>
                </a:lnTo>
                <a:lnTo>
                  <a:pt x="90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7" name="Freeform 242">
            <a:extLst>
              <a:ext uri="{FF2B5EF4-FFF2-40B4-BE49-F238E27FC236}">
                <a16:creationId xmlns:a16="http://schemas.microsoft.com/office/drawing/2014/main" id="{8984ADF8-8711-48FF-A0BE-CAD24D993C7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823451" y="622300"/>
            <a:ext cx="285750" cy="358775"/>
          </a:xfrm>
          <a:custGeom>
            <a:avLst/>
            <a:gdLst>
              <a:gd name="T0" fmla="*/ 91 w 180"/>
              <a:gd name="T1" fmla="*/ 0 h 226"/>
              <a:gd name="T2" fmla="*/ 0 w 180"/>
              <a:gd name="T3" fmla="*/ 69 h 226"/>
              <a:gd name="T4" fmla="*/ 0 w 180"/>
              <a:gd name="T5" fmla="*/ 157 h 226"/>
              <a:gd name="T6" fmla="*/ 91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91 w 180"/>
              <a:gd name="T13" fmla="*/ 0 h 226"/>
              <a:gd name="T14" fmla="*/ 91 w 180"/>
              <a:gd name="T15" fmla="*/ 4 h 226"/>
              <a:gd name="T16" fmla="*/ 176 w 180"/>
              <a:gd name="T17" fmla="*/ 69 h 226"/>
              <a:gd name="T18" fmla="*/ 91 w 180"/>
              <a:gd name="T19" fmla="*/ 136 h 226"/>
              <a:gd name="T20" fmla="*/ 5 w 180"/>
              <a:gd name="T21" fmla="*/ 71 h 226"/>
              <a:gd name="T22" fmla="*/ 91 w 180"/>
              <a:gd name="T23" fmla="*/ 4 h 226"/>
              <a:gd name="T24" fmla="*/ 92 w 180"/>
              <a:gd name="T25" fmla="*/ 220 h 226"/>
              <a:gd name="T26" fmla="*/ 92 w 180"/>
              <a:gd name="T27" fmla="*/ 139 h 226"/>
              <a:gd name="T28" fmla="*/ 177 w 180"/>
              <a:gd name="T29" fmla="*/ 72 h 226"/>
              <a:gd name="T30" fmla="*/ 177 w 180"/>
              <a:gd name="T31" fmla="*/ 155 h 226"/>
              <a:gd name="T32" fmla="*/ 92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91" y="0"/>
                </a:moveTo>
                <a:lnTo>
                  <a:pt x="0" y="69"/>
                </a:lnTo>
                <a:lnTo>
                  <a:pt x="0" y="157"/>
                </a:lnTo>
                <a:lnTo>
                  <a:pt x="91" y="226"/>
                </a:lnTo>
                <a:lnTo>
                  <a:pt x="180" y="156"/>
                </a:lnTo>
                <a:lnTo>
                  <a:pt x="180" y="68"/>
                </a:lnTo>
                <a:lnTo>
                  <a:pt x="91" y="0"/>
                </a:lnTo>
                <a:close/>
                <a:moveTo>
                  <a:pt x="91" y="4"/>
                </a:moveTo>
                <a:lnTo>
                  <a:pt x="176" y="69"/>
                </a:lnTo>
                <a:lnTo>
                  <a:pt x="91" y="136"/>
                </a:lnTo>
                <a:lnTo>
                  <a:pt x="5" y="71"/>
                </a:lnTo>
                <a:lnTo>
                  <a:pt x="91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2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8" name="Freeform 243">
            <a:extLst>
              <a:ext uri="{FF2B5EF4-FFF2-40B4-BE49-F238E27FC236}">
                <a16:creationId xmlns:a16="http://schemas.microsoft.com/office/drawing/2014/main" id="{29ADF14E-A2FF-43D1-801C-C4EA2FACC9A1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664826" y="622300"/>
            <a:ext cx="287337" cy="358775"/>
          </a:xfrm>
          <a:custGeom>
            <a:avLst/>
            <a:gdLst>
              <a:gd name="T0" fmla="*/ 91 w 181"/>
              <a:gd name="T1" fmla="*/ 0 h 226"/>
              <a:gd name="T2" fmla="*/ 0 w 181"/>
              <a:gd name="T3" fmla="*/ 69 h 226"/>
              <a:gd name="T4" fmla="*/ 0 w 181"/>
              <a:gd name="T5" fmla="*/ 157 h 226"/>
              <a:gd name="T6" fmla="*/ 91 w 181"/>
              <a:gd name="T7" fmla="*/ 226 h 226"/>
              <a:gd name="T8" fmla="*/ 181 w 181"/>
              <a:gd name="T9" fmla="*/ 156 h 226"/>
              <a:gd name="T10" fmla="*/ 181 w 181"/>
              <a:gd name="T11" fmla="*/ 68 h 226"/>
              <a:gd name="T12" fmla="*/ 91 w 181"/>
              <a:gd name="T13" fmla="*/ 0 h 226"/>
              <a:gd name="T14" fmla="*/ 91 w 181"/>
              <a:gd name="T15" fmla="*/ 4 h 226"/>
              <a:gd name="T16" fmla="*/ 177 w 181"/>
              <a:gd name="T17" fmla="*/ 69 h 226"/>
              <a:gd name="T18" fmla="*/ 91 w 181"/>
              <a:gd name="T19" fmla="*/ 136 h 226"/>
              <a:gd name="T20" fmla="*/ 4 w 181"/>
              <a:gd name="T21" fmla="*/ 71 h 226"/>
              <a:gd name="T22" fmla="*/ 91 w 181"/>
              <a:gd name="T23" fmla="*/ 4 h 226"/>
              <a:gd name="T24" fmla="*/ 92 w 181"/>
              <a:gd name="T25" fmla="*/ 220 h 226"/>
              <a:gd name="T26" fmla="*/ 92 w 181"/>
              <a:gd name="T27" fmla="*/ 139 h 226"/>
              <a:gd name="T28" fmla="*/ 177 w 181"/>
              <a:gd name="T29" fmla="*/ 72 h 226"/>
              <a:gd name="T30" fmla="*/ 177 w 181"/>
              <a:gd name="T31" fmla="*/ 155 h 226"/>
              <a:gd name="T32" fmla="*/ 92 w 181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1" h="226">
                <a:moveTo>
                  <a:pt x="91" y="0"/>
                </a:moveTo>
                <a:lnTo>
                  <a:pt x="0" y="69"/>
                </a:lnTo>
                <a:lnTo>
                  <a:pt x="0" y="157"/>
                </a:lnTo>
                <a:lnTo>
                  <a:pt x="91" y="226"/>
                </a:lnTo>
                <a:lnTo>
                  <a:pt x="181" y="156"/>
                </a:lnTo>
                <a:lnTo>
                  <a:pt x="181" y="68"/>
                </a:lnTo>
                <a:lnTo>
                  <a:pt x="91" y="0"/>
                </a:lnTo>
                <a:close/>
                <a:moveTo>
                  <a:pt x="91" y="4"/>
                </a:moveTo>
                <a:lnTo>
                  <a:pt x="177" y="69"/>
                </a:lnTo>
                <a:lnTo>
                  <a:pt x="91" y="136"/>
                </a:lnTo>
                <a:lnTo>
                  <a:pt x="4" y="71"/>
                </a:lnTo>
                <a:lnTo>
                  <a:pt x="91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2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9" name="Freeform 244">
            <a:extLst>
              <a:ext uri="{FF2B5EF4-FFF2-40B4-BE49-F238E27FC236}">
                <a16:creationId xmlns:a16="http://schemas.microsoft.com/office/drawing/2014/main" id="{49497B9A-D308-454E-89F8-A3A5BEC55D68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945814" y="622300"/>
            <a:ext cx="285750" cy="358775"/>
          </a:xfrm>
          <a:custGeom>
            <a:avLst/>
            <a:gdLst>
              <a:gd name="T0" fmla="*/ 90 w 180"/>
              <a:gd name="T1" fmla="*/ 0 h 226"/>
              <a:gd name="T2" fmla="*/ 0 w 180"/>
              <a:gd name="T3" fmla="*/ 69 h 226"/>
              <a:gd name="T4" fmla="*/ 0 w 180"/>
              <a:gd name="T5" fmla="*/ 157 h 226"/>
              <a:gd name="T6" fmla="*/ 90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90 w 180"/>
              <a:gd name="T13" fmla="*/ 0 h 226"/>
              <a:gd name="T14" fmla="*/ 90 w 180"/>
              <a:gd name="T15" fmla="*/ 4 h 226"/>
              <a:gd name="T16" fmla="*/ 175 w 180"/>
              <a:gd name="T17" fmla="*/ 69 h 226"/>
              <a:gd name="T18" fmla="*/ 90 w 180"/>
              <a:gd name="T19" fmla="*/ 136 h 226"/>
              <a:gd name="T20" fmla="*/ 4 w 180"/>
              <a:gd name="T21" fmla="*/ 71 h 226"/>
              <a:gd name="T22" fmla="*/ 90 w 180"/>
              <a:gd name="T23" fmla="*/ 4 h 226"/>
              <a:gd name="T24" fmla="*/ 92 w 180"/>
              <a:gd name="T25" fmla="*/ 220 h 226"/>
              <a:gd name="T26" fmla="*/ 92 w 180"/>
              <a:gd name="T27" fmla="*/ 139 h 226"/>
              <a:gd name="T28" fmla="*/ 177 w 180"/>
              <a:gd name="T29" fmla="*/ 72 h 226"/>
              <a:gd name="T30" fmla="*/ 177 w 180"/>
              <a:gd name="T31" fmla="*/ 155 h 226"/>
              <a:gd name="T32" fmla="*/ 92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90" y="0"/>
                </a:moveTo>
                <a:lnTo>
                  <a:pt x="0" y="69"/>
                </a:lnTo>
                <a:lnTo>
                  <a:pt x="0" y="157"/>
                </a:lnTo>
                <a:lnTo>
                  <a:pt x="90" y="226"/>
                </a:lnTo>
                <a:lnTo>
                  <a:pt x="180" y="156"/>
                </a:lnTo>
                <a:lnTo>
                  <a:pt x="180" y="68"/>
                </a:lnTo>
                <a:lnTo>
                  <a:pt x="90" y="0"/>
                </a:lnTo>
                <a:close/>
                <a:moveTo>
                  <a:pt x="90" y="4"/>
                </a:moveTo>
                <a:lnTo>
                  <a:pt x="175" y="69"/>
                </a:lnTo>
                <a:lnTo>
                  <a:pt x="90" y="136"/>
                </a:lnTo>
                <a:lnTo>
                  <a:pt x="4" y="71"/>
                </a:lnTo>
                <a:lnTo>
                  <a:pt x="90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2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0" name="Freeform 245">
            <a:extLst>
              <a:ext uri="{FF2B5EF4-FFF2-40B4-BE49-F238E27FC236}">
                <a16:creationId xmlns:a16="http://schemas.microsoft.com/office/drawing/2014/main" id="{D13A5F84-CD16-4043-8D7A-3A97AC1A4CFD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226801" y="622300"/>
            <a:ext cx="285750" cy="358775"/>
          </a:xfrm>
          <a:custGeom>
            <a:avLst/>
            <a:gdLst>
              <a:gd name="T0" fmla="*/ 89 w 180"/>
              <a:gd name="T1" fmla="*/ 0 h 226"/>
              <a:gd name="T2" fmla="*/ 0 w 180"/>
              <a:gd name="T3" fmla="*/ 69 h 226"/>
              <a:gd name="T4" fmla="*/ 0 w 180"/>
              <a:gd name="T5" fmla="*/ 157 h 226"/>
              <a:gd name="T6" fmla="*/ 90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89 w 180"/>
              <a:gd name="T13" fmla="*/ 0 h 226"/>
              <a:gd name="T14" fmla="*/ 89 w 180"/>
              <a:gd name="T15" fmla="*/ 4 h 226"/>
              <a:gd name="T16" fmla="*/ 175 w 180"/>
              <a:gd name="T17" fmla="*/ 69 h 226"/>
              <a:gd name="T18" fmla="*/ 90 w 180"/>
              <a:gd name="T19" fmla="*/ 136 h 226"/>
              <a:gd name="T20" fmla="*/ 4 w 180"/>
              <a:gd name="T21" fmla="*/ 71 h 226"/>
              <a:gd name="T22" fmla="*/ 89 w 180"/>
              <a:gd name="T23" fmla="*/ 4 h 226"/>
              <a:gd name="T24" fmla="*/ 92 w 180"/>
              <a:gd name="T25" fmla="*/ 220 h 226"/>
              <a:gd name="T26" fmla="*/ 92 w 180"/>
              <a:gd name="T27" fmla="*/ 139 h 226"/>
              <a:gd name="T28" fmla="*/ 177 w 180"/>
              <a:gd name="T29" fmla="*/ 72 h 226"/>
              <a:gd name="T30" fmla="*/ 177 w 180"/>
              <a:gd name="T31" fmla="*/ 155 h 226"/>
              <a:gd name="T32" fmla="*/ 92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89" y="0"/>
                </a:moveTo>
                <a:lnTo>
                  <a:pt x="0" y="69"/>
                </a:lnTo>
                <a:lnTo>
                  <a:pt x="0" y="157"/>
                </a:lnTo>
                <a:lnTo>
                  <a:pt x="90" y="226"/>
                </a:lnTo>
                <a:lnTo>
                  <a:pt x="180" y="156"/>
                </a:lnTo>
                <a:lnTo>
                  <a:pt x="180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5" y="69"/>
                </a:lnTo>
                <a:lnTo>
                  <a:pt x="90" y="136"/>
                </a:lnTo>
                <a:lnTo>
                  <a:pt x="4" y="71"/>
                </a:lnTo>
                <a:lnTo>
                  <a:pt x="89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2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1" name="Freeform 246">
            <a:extLst>
              <a:ext uri="{FF2B5EF4-FFF2-40B4-BE49-F238E27FC236}">
                <a16:creationId xmlns:a16="http://schemas.microsoft.com/office/drawing/2014/main" id="{0D4D14D1-3007-4DD7-A202-DA1E5D079A41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507789" y="622300"/>
            <a:ext cx="285750" cy="358775"/>
          </a:xfrm>
          <a:custGeom>
            <a:avLst/>
            <a:gdLst>
              <a:gd name="T0" fmla="*/ 89 w 180"/>
              <a:gd name="T1" fmla="*/ 0 h 226"/>
              <a:gd name="T2" fmla="*/ 0 w 180"/>
              <a:gd name="T3" fmla="*/ 69 h 226"/>
              <a:gd name="T4" fmla="*/ 0 w 180"/>
              <a:gd name="T5" fmla="*/ 157 h 226"/>
              <a:gd name="T6" fmla="*/ 89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89 w 180"/>
              <a:gd name="T13" fmla="*/ 0 h 226"/>
              <a:gd name="T14" fmla="*/ 89 w 180"/>
              <a:gd name="T15" fmla="*/ 4 h 226"/>
              <a:gd name="T16" fmla="*/ 175 w 180"/>
              <a:gd name="T17" fmla="*/ 69 h 226"/>
              <a:gd name="T18" fmla="*/ 89 w 180"/>
              <a:gd name="T19" fmla="*/ 136 h 226"/>
              <a:gd name="T20" fmla="*/ 4 w 180"/>
              <a:gd name="T21" fmla="*/ 71 h 226"/>
              <a:gd name="T22" fmla="*/ 89 w 180"/>
              <a:gd name="T23" fmla="*/ 4 h 226"/>
              <a:gd name="T24" fmla="*/ 90 w 180"/>
              <a:gd name="T25" fmla="*/ 220 h 226"/>
              <a:gd name="T26" fmla="*/ 90 w 180"/>
              <a:gd name="T27" fmla="*/ 139 h 226"/>
              <a:gd name="T28" fmla="*/ 177 w 180"/>
              <a:gd name="T29" fmla="*/ 72 h 226"/>
              <a:gd name="T30" fmla="*/ 177 w 180"/>
              <a:gd name="T31" fmla="*/ 155 h 226"/>
              <a:gd name="T32" fmla="*/ 90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89" y="0"/>
                </a:moveTo>
                <a:lnTo>
                  <a:pt x="0" y="69"/>
                </a:lnTo>
                <a:lnTo>
                  <a:pt x="0" y="157"/>
                </a:lnTo>
                <a:lnTo>
                  <a:pt x="89" y="226"/>
                </a:lnTo>
                <a:lnTo>
                  <a:pt x="180" y="156"/>
                </a:lnTo>
                <a:lnTo>
                  <a:pt x="180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5" y="69"/>
                </a:lnTo>
                <a:lnTo>
                  <a:pt x="89" y="136"/>
                </a:lnTo>
                <a:lnTo>
                  <a:pt x="4" y="71"/>
                </a:lnTo>
                <a:lnTo>
                  <a:pt x="89" y="4"/>
                </a:lnTo>
                <a:close/>
                <a:moveTo>
                  <a:pt x="90" y="220"/>
                </a:moveTo>
                <a:lnTo>
                  <a:pt x="90" y="139"/>
                </a:lnTo>
                <a:lnTo>
                  <a:pt x="177" y="72"/>
                </a:lnTo>
                <a:lnTo>
                  <a:pt x="177" y="155"/>
                </a:lnTo>
                <a:lnTo>
                  <a:pt x="90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2" name="Freeform 247">
            <a:extLst>
              <a:ext uri="{FF2B5EF4-FFF2-40B4-BE49-F238E27FC236}">
                <a16:creationId xmlns:a16="http://schemas.microsoft.com/office/drawing/2014/main" id="{D83E0F97-A713-4077-98CC-9246CF194F9C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681787" y="715043"/>
            <a:ext cx="288925" cy="358775"/>
          </a:xfrm>
          <a:custGeom>
            <a:avLst/>
            <a:gdLst>
              <a:gd name="T0" fmla="*/ 91 w 182"/>
              <a:gd name="T1" fmla="*/ 0 h 226"/>
              <a:gd name="T2" fmla="*/ 0 w 182"/>
              <a:gd name="T3" fmla="*/ 69 h 226"/>
              <a:gd name="T4" fmla="*/ 0 w 182"/>
              <a:gd name="T5" fmla="*/ 157 h 226"/>
              <a:gd name="T6" fmla="*/ 91 w 182"/>
              <a:gd name="T7" fmla="*/ 226 h 226"/>
              <a:gd name="T8" fmla="*/ 182 w 182"/>
              <a:gd name="T9" fmla="*/ 156 h 226"/>
              <a:gd name="T10" fmla="*/ 182 w 182"/>
              <a:gd name="T11" fmla="*/ 68 h 226"/>
              <a:gd name="T12" fmla="*/ 91 w 182"/>
              <a:gd name="T13" fmla="*/ 0 h 226"/>
              <a:gd name="T14" fmla="*/ 91 w 182"/>
              <a:gd name="T15" fmla="*/ 4 h 226"/>
              <a:gd name="T16" fmla="*/ 177 w 182"/>
              <a:gd name="T17" fmla="*/ 69 h 226"/>
              <a:gd name="T18" fmla="*/ 91 w 182"/>
              <a:gd name="T19" fmla="*/ 136 h 226"/>
              <a:gd name="T20" fmla="*/ 5 w 182"/>
              <a:gd name="T21" fmla="*/ 71 h 226"/>
              <a:gd name="T22" fmla="*/ 91 w 182"/>
              <a:gd name="T23" fmla="*/ 4 h 226"/>
              <a:gd name="T24" fmla="*/ 92 w 182"/>
              <a:gd name="T25" fmla="*/ 220 h 226"/>
              <a:gd name="T26" fmla="*/ 92 w 182"/>
              <a:gd name="T27" fmla="*/ 139 h 226"/>
              <a:gd name="T28" fmla="*/ 177 w 182"/>
              <a:gd name="T29" fmla="*/ 72 h 226"/>
              <a:gd name="T30" fmla="*/ 177 w 182"/>
              <a:gd name="T31" fmla="*/ 155 h 226"/>
              <a:gd name="T32" fmla="*/ 92 w 182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2" h="226">
                <a:moveTo>
                  <a:pt x="91" y="0"/>
                </a:moveTo>
                <a:lnTo>
                  <a:pt x="0" y="69"/>
                </a:lnTo>
                <a:lnTo>
                  <a:pt x="0" y="157"/>
                </a:lnTo>
                <a:lnTo>
                  <a:pt x="91" y="226"/>
                </a:lnTo>
                <a:lnTo>
                  <a:pt x="182" y="156"/>
                </a:lnTo>
                <a:lnTo>
                  <a:pt x="182" y="68"/>
                </a:lnTo>
                <a:lnTo>
                  <a:pt x="91" y="0"/>
                </a:lnTo>
                <a:close/>
                <a:moveTo>
                  <a:pt x="91" y="4"/>
                </a:moveTo>
                <a:lnTo>
                  <a:pt x="177" y="69"/>
                </a:lnTo>
                <a:lnTo>
                  <a:pt x="91" y="136"/>
                </a:lnTo>
                <a:lnTo>
                  <a:pt x="5" y="71"/>
                </a:lnTo>
                <a:lnTo>
                  <a:pt x="91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2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3" name="Freeform 248">
            <a:extLst>
              <a:ext uri="{FF2B5EF4-FFF2-40B4-BE49-F238E27FC236}">
                <a16:creationId xmlns:a16="http://schemas.microsoft.com/office/drawing/2014/main" id="{9D55102A-78A0-4CF5-A516-067674DDFDF1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066589" y="622300"/>
            <a:ext cx="285750" cy="358775"/>
          </a:xfrm>
          <a:custGeom>
            <a:avLst/>
            <a:gdLst>
              <a:gd name="T0" fmla="*/ 91 w 180"/>
              <a:gd name="T1" fmla="*/ 0 h 226"/>
              <a:gd name="T2" fmla="*/ 0 w 180"/>
              <a:gd name="T3" fmla="*/ 69 h 226"/>
              <a:gd name="T4" fmla="*/ 0 w 180"/>
              <a:gd name="T5" fmla="*/ 157 h 226"/>
              <a:gd name="T6" fmla="*/ 91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91 w 180"/>
              <a:gd name="T13" fmla="*/ 0 h 226"/>
              <a:gd name="T14" fmla="*/ 91 w 180"/>
              <a:gd name="T15" fmla="*/ 4 h 226"/>
              <a:gd name="T16" fmla="*/ 176 w 180"/>
              <a:gd name="T17" fmla="*/ 69 h 226"/>
              <a:gd name="T18" fmla="*/ 91 w 180"/>
              <a:gd name="T19" fmla="*/ 136 h 226"/>
              <a:gd name="T20" fmla="*/ 5 w 180"/>
              <a:gd name="T21" fmla="*/ 71 h 226"/>
              <a:gd name="T22" fmla="*/ 91 w 180"/>
              <a:gd name="T23" fmla="*/ 4 h 226"/>
              <a:gd name="T24" fmla="*/ 92 w 180"/>
              <a:gd name="T25" fmla="*/ 220 h 226"/>
              <a:gd name="T26" fmla="*/ 92 w 180"/>
              <a:gd name="T27" fmla="*/ 139 h 226"/>
              <a:gd name="T28" fmla="*/ 177 w 180"/>
              <a:gd name="T29" fmla="*/ 72 h 226"/>
              <a:gd name="T30" fmla="*/ 177 w 180"/>
              <a:gd name="T31" fmla="*/ 155 h 226"/>
              <a:gd name="T32" fmla="*/ 92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91" y="0"/>
                </a:moveTo>
                <a:lnTo>
                  <a:pt x="0" y="69"/>
                </a:lnTo>
                <a:lnTo>
                  <a:pt x="0" y="157"/>
                </a:lnTo>
                <a:lnTo>
                  <a:pt x="91" y="226"/>
                </a:lnTo>
                <a:lnTo>
                  <a:pt x="180" y="156"/>
                </a:lnTo>
                <a:lnTo>
                  <a:pt x="180" y="68"/>
                </a:lnTo>
                <a:lnTo>
                  <a:pt x="91" y="0"/>
                </a:lnTo>
                <a:close/>
                <a:moveTo>
                  <a:pt x="91" y="4"/>
                </a:moveTo>
                <a:lnTo>
                  <a:pt x="176" y="69"/>
                </a:lnTo>
                <a:lnTo>
                  <a:pt x="91" y="136"/>
                </a:lnTo>
                <a:lnTo>
                  <a:pt x="5" y="71"/>
                </a:lnTo>
                <a:lnTo>
                  <a:pt x="91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2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4" name="Freeform 249">
            <a:extLst>
              <a:ext uri="{FF2B5EF4-FFF2-40B4-BE49-F238E27FC236}">
                <a16:creationId xmlns:a16="http://schemas.microsoft.com/office/drawing/2014/main" id="{7D64F1F1-EC9B-42FD-AB93-C5A07F9848E3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347576" y="622300"/>
            <a:ext cx="285750" cy="358775"/>
          </a:xfrm>
          <a:custGeom>
            <a:avLst/>
            <a:gdLst>
              <a:gd name="T0" fmla="*/ 90 w 180"/>
              <a:gd name="T1" fmla="*/ 0 h 226"/>
              <a:gd name="T2" fmla="*/ 0 w 180"/>
              <a:gd name="T3" fmla="*/ 69 h 226"/>
              <a:gd name="T4" fmla="*/ 0 w 180"/>
              <a:gd name="T5" fmla="*/ 157 h 226"/>
              <a:gd name="T6" fmla="*/ 91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90 w 180"/>
              <a:gd name="T13" fmla="*/ 0 h 226"/>
              <a:gd name="T14" fmla="*/ 90 w 180"/>
              <a:gd name="T15" fmla="*/ 4 h 226"/>
              <a:gd name="T16" fmla="*/ 176 w 180"/>
              <a:gd name="T17" fmla="*/ 69 h 226"/>
              <a:gd name="T18" fmla="*/ 91 w 180"/>
              <a:gd name="T19" fmla="*/ 136 h 226"/>
              <a:gd name="T20" fmla="*/ 5 w 180"/>
              <a:gd name="T21" fmla="*/ 71 h 226"/>
              <a:gd name="T22" fmla="*/ 90 w 180"/>
              <a:gd name="T23" fmla="*/ 4 h 226"/>
              <a:gd name="T24" fmla="*/ 92 w 180"/>
              <a:gd name="T25" fmla="*/ 220 h 226"/>
              <a:gd name="T26" fmla="*/ 92 w 180"/>
              <a:gd name="T27" fmla="*/ 139 h 226"/>
              <a:gd name="T28" fmla="*/ 177 w 180"/>
              <a:gd name="T29" fmla="*/ 72 h 226"/>
              <a:gd name="T30" fmla="*/ 177 w 180"/>
              <a:gd name="T31" fmla="*/ 155 h 226"/>
              <a:gd name="T32" fmla="*/ 92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90" y="0"/>
                </a:moveTo>
                <a:lnTo>
                  <a:pt x="0" y="69"/>
                </a:lnTo>
                <a:lnTo>
                  <a:pt x="0" y="157"/>
                </a:lnTo>
                <a:lnTo>
                  <a:pt x="91" y="226"/>
                </a:lnTo>
                <a:lnTo>
                  <a:pt x="180" y="156"/>
                </a:lnTo>
                <a:lnTo>
                  <a:pt x="180" y="68"/>
                </a:lnTo>
                <a:lnTo>
                  <a:pt x="90" y="0"/>
                </a:lnTo>
                <a:close/>
                <a:moveTo>
                  <a:pt x="90" y="4"/>
                </a:moveTo>
                <a:lnTo>
                  <a:pt x="176" y="69"/>
                </a:lnTo>
                <a:lnTo>
                  <a:pt x="91" y="136"/>
                </a:lnTo>
                <a:lnTo>
                  <a:pt x="5" y="71"/>
                </a:lnTo>
                <a:lnTo>
                  <a:pt x="90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2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5" name="Freeform 250">
            <a:extLst>
              <a:ext uri="{FF2B5EF4-FFF2-40B4-BE49-F238E27FC236}">
                <a16:creationId xmlns:a16="http://schemas.microsoft.com/office/drawing/2014/main" id="{735E7E78-C2C4-4E1C-ABE5-7D226C90B8D9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628564" y="622300"/>
            <a:ext cx="285750" cy="358775"/>
          </a:xfrm>
          <a:custGeom>
            <a:avLst/>
            <a:gdLst>
              <a:gd name="T0" fmla="*/ 90 w 180"/>
              <a:gd name="T1" fmla="*/ 0 h 226"/>
              <a:gd name="T2" fmla="*/ 0 w 180"/>
              <a:gd name="T3" fmla="*/ 69 h 226"/>
              <a:gd name="T4" fmla="*/ 0 w 180"/>
              <a:gd name="T5" fmla="*/ 157 h 226"/>
              <a:gd name="T6" fmla="*/ 90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90 w 180"/>
              <a:gd name="T13" fmla="*/ 0 h 226"/>
              <a:gd name="T14" fmla="*/ 90 w 180"/>
              <a:gd name="T15" fmla="*/ 4 h 226"/>
              <a:gd name="T16" fmla="*/ 176 w 180"/>
              <a:gd name="T17" fmla="*/ 69 h 226"/>
              <a:gd name="T18" fmla="*/ 90 w 180"/>
              <a:gd name="T19" fmla="*/ 136 h 226"/>
              <a:gd name="T20" fmla="*/ 5 w 180"/>
              <a:gd name="T21" fmla="*/ 71 h 226"/>
              <a:gd name="T22" fmla="*/ 90 w 180"/>
              <a:gd name="T23" fmla="*/ 4 h 226"/>
              <a:gd name="T24" fmla="*/ 91 w 180"/>
              <a:gd name="T25" fmla="*/ 220 h 226"/>
              <a:gd name="T26" fmla="*/ 91 w 180"/>
              <a:gd name="T27" fmla="*/ 139 h 226"/>
              <a:gd name="T28" fmla="*/ 177 w 180"/>
              <a:gd name="T29" fmla="*/ 72 h 226"/>
              <a:gd name="T30" fmla="*/ 177 w 180"/>
              <a:gd name="T31" fmla="*/ 155 h 226"/>
              <a:gd name="T32" fmla="*/ 91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90" y="0"/>
                </a:moveTo>
                <a:lnTo>
                  <a:pt x="0" y="69"/>
                </a:lnTo>
                <a:lnTo>
                  <a:pt x="0" y="157"/>
                </a:lnTo>
                <a:lnTo>
                  <a:pt x="90" y="226"/>
                </a:lnTo>
                <a:lnTo>
                  <a:pt x="180" y="156"/>
                </a:lnTo>
                <a:lnTo>
                  <a:pt x="180" y="68"/>
                </a:lnTo>
                <a:lnTo>
                  <a:pt x="90" y="0"/>
                </a:lnTo>
                <a:close/>
                <a:moveTo>
                  <a:pt x="90" y="4"/>
                </a:moveTo>
                <a:lnTo>
                  <a:pt x="176" y="69"/>
                </a:lnTo>
                <a:lnTo>
                  <a:pt x="90" y="136"/>
                </a:lnTo>
                <a:lnTo>
                  <a:pt x="5" y="71"/>
                </a:lnTo>
                <a:lnTo>
                  <a:pt x="90" y="4"/>
                </a:lnTo>
                <a:close/>
                <a:moveTo>
                  <a:pt x="91" y="220"/>
                </a:moveTo>
                <a:lnTo>
                  <a:pt x="91" y="139"/>
                </a:lnTo>
                <a:lnTo>
                  <a:pt x="177" y="72"/>
                </a:lnTo>
                <a:lnTo>
                  <a:pt x="177" y="155"/>
                </a:lnTo>
                <a:lnTo>
                  <a:pt x="91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" name="Freeform 251">
            <a:extLst>
              <a:ext uri="{FF2B5EF4-FFF2-40B4-BE49-F238E27FC236}">
                <a16:creationId xmlns:a16="http://schemas.microsoft.com/office/drawing/2014/main" id="{3339E048-FE21-40C2-8D7B-FE84ED3AB9B2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907964" y="622300"/>
            <a:ext cx="285750" cy="358775"/>
          </a:xfrm>
          <a:custGeom>
            <a:avLst/>
            <a:gdLst>
              <a:gd name="T0" fmla="*/ 91 w 180"/>
              <a:gd name="T1" fmla="*/ 0 h 226"/>
              <a:gd name="T2" fmla="*/ 0 w 180"/>
              <a:gd name="T3" fmla="*/ 69 h 226"/>
              <a:gd name="T4" fmla="*/ 0 w 180"/>
              <a:gd name="T5" fmla="*/ 157 h 226"/>
              <a:gd name="T6" fmla="*/ 91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91 w 180"/>
              <a:gd name="T13" fmla="*/ 0 h 226"/>
              <a:gd name="T14" fmla="*/ 91 w 180"/>
              <a:gd name="T15" fmla="*/ 4 h 226"/>
              <a:gd name="T16" fmla="*/ 177 w 180"/>
              <a:gd name="T17" fmla="*/ 69 h 226"/>
              <a:gd name="T18" fmla="*/ 91 w 180"/>
              <a:gd name="T19" fmla="*/ 136 h 226"/>
              <a:gd name="T20" fmla="*/ 4 w 180"/>
              <a:gd name="T21" fmla="*/ 71 h 226"/>
              <a:gd name="T22" fmla="*/ 91 w 180"/>
              <a:gd name="T23" fmla="*/ 4 h 226"/>
              <a:gd name="T24" fmla="*/ 92 w 180"/>
              <a:gd name="T25" fmla="*/ 220 h 226"/>
              <a:gd name="T26" fmla="*/ 92 w 180"/>
              <a:gd name="T27" fmla="*/ 139 h 226"/>
              <a:gd name="T28" fmla="*/ 177 w 180"/>
              <a:gd name="T29" fmla="*/ 72 h 226"/>
              <a:gd name="T30" fmla="*/ 177 w 180"/>
              <a:gd name="T31" fmla="*/ 155 h 226"/>
              <a:gd name="T32" fmla="*/ 92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91" y="0"/>
                </a:moveTo>
                <a:lnTo>
                  <a:pt x="0" y="69"/>
                </a:lnTo>
                <a:lnTo>
                  <a:pt x="0" y="157"/>
                </a:lnTo>
                <a:lnTo>
                  <a:pt x="91" y="226"/>
                </a:lnTo>
                <a:lnTo>
                  <a:pt x="180" y="156"/>
                </a:lnTo>
                <a:lnTo>
                  <a:pt x="180" y="68"/>
                </a:lnTo>
                <a:lnTo>
                  <a:pt x="91" y="0"/>
                </a:lnTo>
                <a:close/>
                <a:moveTo>
                  <a:pt x="91" y="4"/>
                </a:moveTo>
                <a:lnTo>
                  <a:pt x="177" y="69"/>
                </a:lnTo>
                <a:lnTo>
                  <a:pt x="91" y="136"/>
                </a:lnTo>
                <a:lnTo>
                  <a:pt x="4" y="71"/>
                </a:lnTo>
                <a:lnTo>
                  <a:pt x="91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2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7" name="Freeform 252">
            <a:extLst>
              <a:ext uri="{FF2B5EF4-FFF2-40B4-BE49-F238E27FC236}">
                <a16:creationId xmlns:a16="http://schemas.microsoft.com/office/drawing/2014/main" id="{C9BDD590-39F3-4D9C-98F9-7EF9748B4B98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188951" y="622300"/>
            <a:ext cx="285750" cy="358775"/>
          </a:xfrm>
          <a:custGeom>
            <a:avLst/>
            <a:gdLst>
              <a:gd name="T0" fmla="*/ 90 w 180"/>
              <a:gd name="T1" fmla="*/ 0 h 226"/>
              <a:gd name="T2" fmla="*/ 0 w 180"/>
              <a:gd name="T3" fmla="*/ 69 h 226"/>
              <a:gd name="T4" fmla="*/ 0 w 180"/>
              <a:gd name="T5" fmla="*/ 157 h 226"/>
              <a:gd name="T6" fmla="*/ 90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90 w 180"/>
              <a:gd name="T13" fmla="*/ 0 h 226"/>
              <a:gd name="T14" fmla="*/ 90 w 180"/>
              <a:gd name="T15" fmla="*/ 4 h 226"/>
              <a:gd name="T16" fmla="*/ 175 w 180"/>
              <a:gd name="T17" fmla="*/ 69 h 226"/>
              <a:gd name="T18" fmla="*/ 90 w 180"/>
              <a:gd name="T19" fmla="*/ 136 h 226"/>
              <a:gd name="T20" fmla="*/ 4 w 180"/>
              <a:gd name="T21" fmla="*/ 71 h 226"/>
              <a:gd name="T22" fmla="*/ 90 w 180"/>
              <a:gd name="T23" fmla="*/ 4 h 226"/>
              <a:gd name="T24" fmla="*/ 92 w 180"/>
              <a:gd name="T25" fmla="*/ 220 h 226"/>
              <a:gd name="T26" fmla="*/ 92 w 180"/>
              <a:gd name="T27" fmla="*/ 139 h 226"/>
              <a:gd name="T28" fmla="*/ 177 w 180"/>
              <a:gd name="T29" fmla="*/ 72 h 226"/>
              <a:gd name="T30" fmla="*/ 177 w 180"/>
              <a:gd name="T31" fmla="*/ 155 h 226"/>
              <a:gd name="T32" fmla="*/ 92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90" y="0"/>
                </a:moveTo>
                <a:lnTo>
                  <a:pt x="0" y="69"/>
                </a:lnTo>
                <a:lnTo>
                  <a:pt x="0" y="157"/>
                </a:lnTo>
                <a:lnTo>
                  <a:pt x="90" y="226"/>
                </a:lnTo>
                <a:lnTo>
                  <a:pt x="180" y="156"/>
                </a:lnTo>
                <a:lnTo>
                  <a:pt x="180" y="68"/>
                </a:lnTo>
                <a:lnTo>
                  <a:pt x="90" y="0"/>
                </a:lnTo>
                <a:close/>
                <a:moveTo>
                  <a:pt x="90" y="4"/>
                </a:moveTo>
                <a:lnTo>
                  <a:pt x="175" y="69"/>
                </a:lnTo>
                <a:lnTo>
                  <a:pt x="90" y="136"/>
                </a:lnTo>
                <a:lnTo>
                  <a:pt x="4" y="71"/>
                </a:lnTo>
                <a:lnTo>
                  <a:pt x="90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2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8" name="Freeform 253">
            <a:extLst>
              <a:ext uri="{FF2B5EF4-FFF2-40B4-BE49-F238E27FC236}">
                <a16:creationId xmlns:a16="http://schemas.microsoft.com/office/drawing/2014/main" id="{197D0B7B-CCB6-4EEF-B002-0E4C35DBE6C1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469939" y="622300"/>
            <a:ext cx="285750" cy="358775"/>
          </a:xfrm>
          <a:custGeom>
            <a:avLst/>
            <a:gdLst>
              <a:gd name="T0" fmla="*/ 89 w 180"/>
              <a:gd name="T1" fmla="*/ 0 h 226"/>
              <a:gd name="T2" fmla="*/ 0 w 180"/>
              <a:gd name="T3" fmla="*/ 69 h 226"/>
              <a:gd name="T4" fmla="*/ 0 w 180"/>
              <a:gd name="T5" fmla="*/ 157 h 226"/>
              <a:gd name="T6" fmla="*/ 90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89 w 180"/>
              <a:gd name="T13" fmla="*/ 0 h 226"/>
              <a:gd name="T14" fmla="*/ 89 w 180"/>
              <a:gd name="T15" fmla="*/ 4 h 226"/>
              <a:gd name="T16" fmla="*/ 175 w 180"/>
              <a:gd name="T17" fmla="*/ 69 h 226"/>
              <a:gd name="T18" fmla="*/ 90 w 180"/>
              <a:gd name="T19" fmla="*/ 136 h 226"/>
              <a:gd name="T20" fmla="*/ 4 w 180"/>
              <a:gd name="T21" fmla="*/ 71 h 226"/>
              <a:gd name="T22" fmla="*/ 89 w 180"/>
              <a:gd name="T23" fmla="*/ 4 h 226"/>
              <a:gd name="T24" fmla="*/ 92 w 180"/>
              <a:gd name="T25" fmla="*/ 220 h 226"/>
              <a:gd name="T26" fmla="*/ 92 w 180"/>
              <a:gd name="T27" fmla="*/ 139 h 226"/>
              <a:gd name="T28" fmla="*/ 177 w 180"/>
              <a:gd name="T29" fmla="*/ 72 h 226"/>
              <a:gd name="T30" fmla="*/ 177 w 180"/>
              <a:gd name="T31" fmla="*/ 155 h 226"/>
              <a:gd name="T32" fmla="*/ 92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89" y="0"/>
                </a:moveTo>
                <a:lnTo>
                  <a:pt x="0" y="69"/>
                </a:lnTo>
                <a:lnTo>
                  <a:pt x="0" y="157"/>
                </a:lnTo>
                <a:lnTo>
                  <a:pt x="90" y="226"/>
                </a:lnTo>
                <a:lnTo>
                  <a:pt x="180" y="156"/>
                </a:lnTo>
                <a:lnTo>
                  <a:pt x="180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5" y="69"/>
                </a:lnTo>
                <a:lnTo>
                  <a:pt x="90" y="136"/>
                </a:lnTo>
                <a:lnTo>
                  <a:pt x="4" y="71"/>
                </a:lnTo>
                <a:lnTo>
                  <a:pt x="89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2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9" name="Freeform 254">
            <a:extLst>
              <a:ext uri="{FF2B5EF4-FFF2-40B4-BE49-F238E27FC236}">
                <a16:creationId xmlns:a16="http://schemas.microsoft.com/office/drawing/2014/main" id="{37F49B60-CE93-41C2-BE84-5A29F94A3C1F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750926" y="622300"/>
            <a:ext cx="285750" cy="358775"/>
          </a:xfrm>
          <a:custGeom>
            <a:avLst/>
            <a:gdLst>
              <a:gd name="T0" fmla="*/ 89 w 180"/>
              <a:gd name="T1" fmla="*/ 0 h 226"/>
              <a:gd name="T2" fmla="*/ 0 w 180"/>
              <a:gd name="T3" fmla="*/ 69 h 226"/>
              <a:gd name="T4" fmla="*/ 0 w 180"/>
              <a:gd name="T5" fmla="*/ 157 h 226"/>
              <a:gd name="T6" fmla="*/ 89 w 180"/>
              <a:gd name="T7" fmla="*/ 226 h 226"/>
              <a:gd name="T8" fmla="*/ 180 w 180"/>
              <a:gd name="T9" fmla="*/ 156 h 226"/>
              <a:gd name="T10" fmla="*/ 180 w 180"/>
              <a:gd name="T11" fmla="*/ 68 h 226"/>
              <a:gd name="T12" fmla="*/ 89 w 180"/>
              <a:gd name="T13" fmla="*/ 0 h 226"/>
              <a:gd name="T14" fmla="*/ 89 w 180"/>
              <a:gd name="T15" fmla="*/ 4 h 226"/>
              <a:gd name="T16" fmla="*/ 175 w 180"/>
              <a:gd name="T17" fmla="*/ 69 h 226"/>
              <a:gd name="T18" fmla="*/ 89 w 180"/>
              <a:gd name="T19" fmla="*/ 136 h 226"/>
              <a:gd name="T20" fmla="*/ 4 w 180"/>
              <a:gd name="T21" fmla="*/ 71 h 226"/>
              <a:gd name="T22" fmla="*/ 89 w 180"/>
              <a:gd name="T23" fmla="*/ 4 h 226"/>
              <a:gd name="T24" fmla="*/ 90 w 180"/>
              <a:gd name="T25" fmla="*/ 220 h 226"/>
              <a:gd name="T26" fmla="*/ 90 w 180"/>
              <a:gd name="T27" fmla="*/ 139 h 226"/>
              <a:gd name="T28" fmla="*/ 175 w 180"/>
              <a:gd name="T29" fmla="*/ 72 h 226"/>
              <a:gd name="T30" fmla="*/ 175 w 180"/>
              <a:gd name="T31" fmla="*/ 155 h 226"/>
              <a:gd name="T32" fmla="*/ 90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89" y="0"/>
                </a:moveTo>
                <a:lnTo>
                  <a:pt x="0" y="69"/>
                </a:lnTo>
                <a:lnTo>
                  <a:pt x="0" y="157"/>
                </a:lnTo>
                <a:lnTo>
                  <a:pt x="89" y="226"/>
                </a:lnTo>
                <a:lnTo>
                  <a:pt x="180" y="156"/>
                </a:lnTo>
                <a:lnTo>
                  <a:pt x="180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5" y="69"/>
                </a:lnTo>
                <a:lnTo>
                  <a:pt x="89" y="136"/>
                </a:lnTo>
                <a:lnTo>
                  <a:pt x="4" y="71"/>
                </a:lnTo>
                <a:lnTo>
                  <a:pt x="89" y="4"/>
                </a:lnTo>
                <a:close/>
                <a:moveTo>
                  <a:pt x="90" y="220"/>
                </a:moveTo>
                <a:lnTo>
                  <a:pt x="90" y="139"/>
                </a:lnTo>
                <a:lnTo>
                  <a:pt x="175" y="72"/>
                </a:lnTo>
                <a:lnTo>
                  <a:pt x="175" y="155"/>
                </a:lnTo>
                <a:lnTo>
                  <a:pt x="90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0" name="Freeform 255">
            <a:extLst>
              <a:ext uri="{FF2B5EF4-FFF2-40B4-BE49-F238E27FC236}">
                <a16:creationId xmlns:a16="http://schemas.microsoft.com/office/drawing/2014/main" id="{9F975BBF-4A52-4F5D-808D-D53F649E669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528301" y="868362"/>
            <a:ext cx="284162" cy="357188"/>
          </a:xfrm>
          <a:custGeom>
            <a:avLst/>
            <a:gdLst>
              <a:gd name="T0" fmla="*/ 90 w 179"/>
              <a:gd name="T1" fmla="*/ 0 h 225"/>
              <a:gd name="T2" fmla="*/ 0 w 179"/>
              <a:gd name="T3" fmla="*/ 69 h 225"/>
              <a:gd name="T4" fmla="*/ 0 w 179"/>
              <a:gd name="T5" fmla="*/ 157 h 225"/>
              <a:gd name="T6" fmla="*/ 90 w 179"/>
              <a:gd name="T7" fmla="*/ 225 h 225"/>
              <a:gd name="T8" fmla="*/ 179 w 179"/>
              <a:gd name="T9" fmla="*/ 156 h 225"/>
              <a:gd name="T10" fmla="*/ 179 w 179"/>
              <a:gd name="T11" fmla="*/ 68 h 225"/>
              <a:gd name="T12" fmla="*/ 90 w 179"/>
              <a:gd name="T13" fmla="*/ 0 h 225"/>
              <a:gd name="T14" fmla="*/ 90 w 179"/>
              <a:gd name="T15" fmla="*/ 4 h 225"/>
              <a:gd name="T16" fmla="*/ 175 w 179"/>
              <a:gd name="T17" fmla="*/ 69 h 225"/>
              <a:gd name="T18" fmla="*/ 90 w 179"/>
              <a:gd name="T19" fmla="*/ 136 h 225"/>
              <a:gd name="T20" fmla="*/ 4 w 179"/>
              <a:gd name="T21" fmla="*/ 71 h 225"/>
              <a:gd name="T22" fmla="*/ 90 w 179"/>
              <a:gd name="T23" fmla="*/ 4 h 225"/>
              <a:gd name="T24" fmla="*/ 92 w 179"/>
              <a:gd name="T25" fmla="*/ 220 h 225"/>
              <a:gd name="T26" fmla="*/ 92 w 179"/>
              <a:gd name="T27" fmla="*/ 139 h 225"/>
              <a:gd name="T28" fmla="*/ 177 w 179"/>
              <a:gd name="T29" fmla="*/ 72 h 225"/>
              <a:gd name="T30" fmla="*/ 177 w 179"/>
              <a:gd name="T31" fmla="*/ 154 h 225"/>
              <a:gd name="T32" fmla="*/ 92 w 179"/>
              <a:gd name="T33" fmla="*/ 22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225">
                <a:moveTo>
                  <a:pt x="90" y="0"/>
                </a:moveTo>
                <a:lnTo>
                  <a:pt x="0" y="69"/>
                </a:lnTo>
                <a:lnTo>
                  <a:pt x="0" y="157"/>
                </a:lnTo>
                <a:lnTo>
                  <a:pt x="90" y="225"/>
                </a:lnTo>
                <a:lnTo>
                  <a:pt x="179" y="156"/>
                </a:lnTo>
                <a:lnTo>
                  <a:pt x="179" y="68"/>
                </a:lnTo>
                <a:lnTo>
                  <a:pt x="90" y="0"/>
                </a:lnTo>
                <a:close/>
                <a:moveTo>
                  <a:pt x="90" y="4"/>
                </a:moveTo>
                <a:lnTo>
                  <a:pt x="175" y="69"/>
                </a:lnTo>
                <a:lnTo>
                  <a:pt x="90" y="136"/>
                </a:lnTo>
                <a:lnTo>
                  <a:pt x="4" y="71"/>
                </a:lnTo>
                <a:lnTo>
                  <a:pt x="90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2"/>
                </a:lnTo>
                <a:lnTo>
                  <a:pt x="177" y="154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1" name="Freeform 256">
            <a:extLst>
              <a:ext uri="{FF2B5EF4-FFF2-40B4-BE49-F238E27FC236}">
                <a16:creationId xmlns:a16="http://schemas.microsoft.com/office/drawing/2014/main" id="{D5BD4A4D-4B27-4DA4-BD9F-7D21636C83AD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809289" y="868362"/>
            <a:ext cx="284162" cy="357188"/>
          </a:xfrm>
          <a:custGeom>
            <a:avLst/>
            <a:gdLst>
              <a:gd name="T0" fmla="*/ 89 w 179"/>
              <a:gd name="T1" fmla="*/ 0 h 225"/>
              <a:gd name="T2" fmla="*/ 0 w 179"/>
              <a:gd name="T3" fmla="*/ 69 h 225"/>
              <a:gd name="T4" fmla="*/ 0 w 179"/>
              <a:gd name="T5" fmla="*/ 157 h 225"/>
              <a:gd name="T6" fmla="*/ 89 w 179"/>
              <a:gd name="T7" fmla="*/ 225 h 225"/>
              <a:gd name="T8" fmla="*/ 179 w 179"/>
              <a:gd name="T9" fmla="*/ 156 h 225"/>
              <a:gd name="T10" fmla="*/ 179 w 179"/>
              <a:gd name="T11" fmla="*/ 68 h 225"/>
              <a:gd name="T12" fmla="*/ 89 w 179"/>
              <a:gd name="T13" fmla="*/ 0 h 225"/>
              <a:gd name="T14" fmla="*/ 89 w 179"/>
              <a:gd name="T15" fmla="*/ 4 h 225"/>
              <a:gd name="T16" fmla="*/ 175 w 179"/>
              <a:gd name="T17" fmla="*/ 69 h 225"/>
              <a:gd name="T18" fmla="*/ 89 w 179"/>
              <a:gd name="T19" fmla="*/ 136 h 225"/>
              <a:gd name="T20" fmla="*/ 4 w 179"/>
              <a:gd name="T21" fmla="*/ 71 h 225"/>
              <a:gd name="T22" fmla="*/ 89 w 179"/>
              <a:gd name="T23" fmla="*/ 4 h 225"/>
              <a:gd name="T24" fmla="*/ 91 w 179"/>
              <a:gd name="T25" fmla="*/ 220 h 225"/>
              <a:gd name="T26" fmla="*/ 91 w 179"/>
              <a:gd name="T27" fmla="*/ 139 h 225"/>
              <a:gd name="T28" fmla="*/ 176 w 179"/>
              <a:gd name="T29" fmla="*/ 72 h 225"/>
              <a:gd name="T30" fmla="*/ 176 w 179"/>
              <a:gd name="T31" fmla="*/ 154 h 225"/>
              <a:gd name="T32" fmla="*/ 91 w 179"/>
              <a:gd name="T33" fmla="*/ 22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225">
                <a:moveTo>
                  <a:pt x="89" y="0"/>
                </a:moveTo>
                <a:lnTo>
                  <a:pt x="0" y="69"/>
                </a:lnTo>
                <a:lnTo>
                  <a:pt x="0" y="157"/>
                </a:lnTo>
                <a:lnTo>
                  <a:pt x="89" y="225"/>
                </a:lnTo>
                <a:lnTo>
                  <a:pt x="179" y="156"/>
                </a:lnTo>
                <a:lnTo>
                  <a:pt x="179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5" y="69"/>
                </a:lnTo>
                <a:lnTo>
                  <a:pt x="89" y="136"/>
                </a:lnTo>
                <a:lnTo>
                  <a:pt x="4" y="71"/>
                </a:lnTo>
                <a:lnTo>
                  <a:pt x="89" y="4"/>
                </a:lnTo>
                <a:close/>
                <a:moveTo>
                  <a:pt x="91" y="220"/>
                </a:moveTo>
                <a:lnTo>
                  <a:pt x="91" y="139"/>
                </a:lnTo>
                <a:lnTo>
                  <a:pt x="176" y="72"/>
                </a:lnTo>
                <a:lnTo>
                  <a:pt x="176" y="154"/>
                </a:lnTo>
                <a:lnTo>
                  <a:pt x="91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2" name="Freeform 257">
            <a:extLst>
              <a:ext uri="{FF2B5EF4-FFF2-40B4-BE49-F238E27FC236}">
                <a16:creationId xmlns:a16="http://schemas.microsoft.com/office/drawing/2014/main" id="{2CBE3E31-9552-4424-AFBD-3D0FE5C2FE75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088689" y="868362"/>
            <a:ext cx="285750" cy="357188"/>
          </a:xfrm>
          <a:custGeom>
            <a:avLst/>
            <a:gdLst>
              <a:gd name="T0" fmla="*/ 90 w 180"/>
              <a:gd name="T1" fmla="*/ 0 h 225"/>
              <a:gd name="T2" fmla="*/ 0 w 180"/>
              <a:gd name="T3" fmla="*/ 69 h 225"/>
              <a:gd name="T4" fmla="*/ 0 w 180"/>
              <a:gd name="T5" fmla="*/ 157 h 225"/>
              <a:gd name="T6" fmla="*/ 90 w 180"/>
              <a:gd name="T7" fmla="*/ 225 h 225"/>
              <a:gd name="T8" fmla="*/ 180 w 180"/>
              <a:gd name="T9" fmla="*/ 156 h 225"/>
              <a:gd name="T10" fmla="*/ 180 w 180"/>
              <a:gd name="T11" fmla="*/ 68 h 225"/>
              <a:gd name="T12" fmla="*/ 90 w 180"/>
              <a:gd name="T13" fmla="*/ 0 h 225"/>
              <a:gd name="T14" fmla="*/ 90 w 180"/>
              <a:gd name="T15" fmla="*/ 4 h 225"/>
              <a:gd name="T16" fmla="*/ 176 w 180"/>
              <a:gd name="T17" fmla="*/ 69 h 225"/>
              <a:gd name="T18" fmla="*/ 90 w 180"/>
              <a:gd name="T19" fmla="*/ 136 h 225"/>
              <a:gd name="T20" fmla="*/ 3 w 180"/>
              <a:gd name="T21" fmla="*/ 71 h 225"/>
              <a:gd name="T22" fmla="*/ 90 w 180"/>
              <a:gd name="T23" fmla="*/ 4 h 225"/>
              <a:gd name="T24" fmla="*/ 91 w 180"/>
              <a:gd name="T25" fmla="*/ 220 h 225"/>
              <a:gd name="T26" fmla="*/ 91 w 180"/>
              <a:gd name="T27" fmla="*/ 139 h 225"/>
              <a:gd name="T28" fmla="*/ 176 w 180"/>
              <a:gd name="T29" fmla="*/ 72 h 225"/>
              <a:gd name="T30" fmla="*/ 176 w 180"/>
              <a:gd name="T31" fmla="*/ 154 h 225"/>
              <a:gd name="T32" fmla="*/ 91 w 180"/>
              <a:gd name="T33" fmla="*/ 22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90" y="0"/>
                </a:moveTo>
                <a:lnTo>
                  <a:pt x="0" y="69"/>
                </a:lnTo>
                <a:lnTo>
                  <a:pt x="0" y="157"/>
                </a:lnTo>
                <a:lnTo>
                  <a:pt x="90" y="225"/>
                </a:lnTo>
                <a:lnTo>
                  <a:pt x="180" y="156"/>
                </a:lnTo>
                <a:lnTo>
                  <a:pt x="180" y="68"/>
                </a:lnTo>
                <a:lnTo>
                  <a:pt x="90" y="0"/>
                </a:lnTo>
                <a:close/>
                <a:moveTo>
                  <a:pt x="90" y="4"/>
                </a:moveTo>
                <a:lnTo>
                  <a:pt x="176" y="69"/>
                </a:lnTo>
                <a:lnTo>
                  <a:pt x="90" y="136"/>
                </a:lnTo>
                <a:lnTo>
                  <a:pt x="3" y="71"/>
                </a:lnTo>
                <a:lnTo>
                  <a:pt x="90" y="4"/>
                </a:lnTo>
                <a:close/>
                <a:moveTo>
                  <a:pt x="91" y="220"/>
                </a:moveTo>
                <a:lnTo>
                  <a:pt x="91" y="139"/>
                </a:lnTo>
                <a:lnTo>
                  <a:pt x="176" y="72"/>
                </a:lnTo>
                <a:lnTo>
                  <a:pt x="176" y="154"/>
                </a:lnTo>
                <a:lnTo>
                  <a:pt x="91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3" name="Freeform 258">
            <a:extLst>
              <a:ext uri="{FF2B5EF4-FFF2-40B4-BE49-F238E27FC236}">
                <a16:creationId xmlns:a16="http://schemas.microsoft.com/office/drawing/2014/main" id="{DF544925-692D-489D-AE80-AD1D07F6D09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368089" y="868362"/>
            <a:ext cx="285750" cy="357188"/>
          </a:xfrm>
          <a:custGeom>
            <a:avLst/>
            <a:gdLst>
              <a:gd name="T0" fmla="*/ 91 w 180"/>
              <a:gd name="T1" fmla="*/ 0 h 225"/>
              <a:gd name="T2" fmla="*/ 0 w 180"/>
              <a:gd name="T3" fmla="*/ 69 h 225"/>
              <a:gd name="T4" fmla="*/ 0 w 180"/>
              <a:gd name="T5" fmla="*/ 157 h 225"/>
              <a:gd name="T6" fmla="*/ 91 w 180"/>
              <a:gd name="T7" fmla="*/ 225 h 225"/>
              <a:gd name="T8" fmla="*/ 180 w 180"/>
              <a:gd name="T9" fmla="*/ 156 h 225"/>
              <a:gd name="T10" fmla="*/ 180 w 180"/>
              <a:gd name="T11" fmla="*/ 68 h 225"/>
              <a:gd name="T12" fmla="*/ 91 w 180"/>
              <a:gd name="T13" fmla="*/ 0 h 225"/>
              <a:gd name="T14" fmla="*/ 91 w 180"/>
              <a:gd name="T15" fmla="*/ 4 h 225"/>
              <a:gd name="T16" fmla="*/ 176 w 180"/>
              <a:gd name="T17" fmla="*/ 69 h 225"/>
              <a:gd name="T18" fmla="*/ 91 w 180"/>
              <a:gd name="T19" fmla="*/ 136 h 225"/>
              <a:gd name="T20" fmla="*/ 4 w 180"/>
              <a:gd name="T21" fmla="*/ 71 h 225"/>
              <a:gd name="T22" fmla="*/ 91 w 180"/>
              <a:gd name="T23" fmla="*/ 4 h 225"/>
              <a:gd name="T24" fmla="*/ 92 w 180"/>
              <a:gd name="T25" fmla="*/ 220 h 225"/>
              <a:gd name="T26" fmla="*/ 92 w 180"/>
              <a:gd name="T27" fmla="*/ 139 h 225"/>
              <a:gd name="T28" fmla="*/ 177 w 180"/>
              <a:gd name="T29" fmla="*/ 72 h 225"/>
              <a:gd name="T30" fmla="*/ 177 w 180"/>
              <a:gd name="T31" fmla="*/ 154 h 225"/>
              <a:gd name="T32" fmla="*/ 92 w 180"/>
              <a:gd name="T33" fmla="*/ 22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91" y="0"/>
                </a:moveTo>
                <a:lnTo>
                  <a:pt x="0" y="69"/>
                </a:lnTo>
                <a:lnTo>
                  <a:pt x="0" y="157"/>
                </a:lnTo>
                <a:lnTo>
                  <a:pt x="91" y="225"/>
                </a:lnTo>
                <a:lnTo>
                  <a:pt x="180" y="156"/>
                </a:lnTo>
                <a:lnTo>
                  <a:pt x="180" y="68"/>
                </a:lnTo>
                <a:lnTo>
                  <a:pt x="91" y="0"/>
                </a:lnTo>
                <a:close/>
                <a:moveTo>
                  <a:pt x="91" y="4"/>
                </a:moveTo>
                <a:lnTo>
                  <a:pt x="176" y="69"/>
                </a:lnTo>
                <a:lnTo>
                  <a:pt x="91" y="136"/>
                </a:lnTo>
                <a:lnTo>
                  <a:pt x="4" y="71"/>
                </a:lnTo>
                <a:lnTo>
                  <a:pt x="91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2"/>
                </a:lnTo>
                <a:lnTo>
                  <a:pt x="177" y="154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4" name="Freeform 259">
            <a:extLst>
              <a:ext uri="{FF2B5EF4-FFF2-40B4-BE49-F238E27FC236}">
                <a16:creationId xmlns:a16="http://schemas.microsoft.com/office/drawing/2014/main" id="{590DD126-E954-466B-A15B-27CD77768B6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649076" y="868362"/>
            <a:ext cx="285750" cy="357188"/>
          </a:xfrm>
          <a:custGeom>
            <a:avLst/>
            <a:gdLst>
              <a:gd name="T0" fmla="*/ 91 w 180"/>
              <a:gd name="T1" fmla="*/ 0 h 225"/>
              <a:gd name="T2" fmla="*/ 0 w 180"/>
              <a:gd name="T3" fmla="*/ 69 h 225"/>
              <a:gd name="T4" fmla="*/ 0 w 180"/>
              <a:gd name="T5" fmla="*/ 157 h 225"/>
              <a:gd name="T6" fmla="*/ 91 w 180"/>
              <a:gd name="T7" fmla="*/ 225 h 225"/>
              <a:gd name="T8" fmla="*/ 180 w 180"/>
              <a:gd name="T9" fmla="*/ 156 h 225"/>
              <a:gd name="T10" fmla="*/ 180 w 180"/>
              <a:gd name="T11" fmla="*/ 68 h 225"/>
              <a:gd name="T12" fmla="*/ 91 w 180"/>
              <a:gd name="T13" fmla="*/ 0 h 225"/>
              <a:gd name="T14" fmla="*/ 91 w 180"/>
              <a:gd name="T15" fmla="*/ 4 h 225"/>
              <a:gd name="T16" fmla="*/ 176 w 180"/>
              <a:gd name="T17" fmla="*/ 69 h 225"/>
              <a:gd name="T18" fmla="*/ 91 w 180"/>
              <a:gd name="T19" fmla="*/ 136 h 225"/>
              <a:gd name="T20" fmla="*/ 4 w 180"/>
              <a:gd name="T21" fmla="*/ 71 h 225"/>
              <a:gd name="T22" fmla="*/ 91 w 180"/>
              <a:gd name="T23" fmla="*/ 4 h 225"/>
              <a:gd name="T24" fmla="*/ 92 w 180"/>
              <a:gd name="T25" fmla="*/ 220 h 225"/>
              <a:gd name="T26" fmla="*/ 92 w 180"/>
              <a:gd name="T27" fmla="*/ 139 h 225"/>
              <a:gd name="T28" fmla="*/ 177 w 180"/>
              <a:gd name="T29" fmla="*/ 72 h 225"/>
              <a:gd name="T30" fmla="*/ 177 w 180"/>
              <a:gd name="T31" fmla="*/ 154 h 225"/>
              <a:gd name="T32" fmla="*/ 92 w 180"/>
              <a:gd name="T33" fmla="*/ 22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91" y="0"/>
                </a:moveTo>
                <a:lnTo>
                  <a:pt x="0" y="69"/>
                </a:lnTo>
                <a:lnTo>
                  <a:pt x="0" y="157"/>
                </a:lnTo>
                <a:lnTo>
                  <a:pt x="91" y="225"/>
                </a:lnTo>
                <a:lnTo>
                  <a:pt x="180" y="156"/>
                </a:lnTo>
                <a:lnTo>
                  <a:pt x="180" y="68"/>
                </a:lnTo>
                <a:lnTo>
                  <a:pt x="91" y="0"/>
                </a:lnTo>
                <a:close/>
                <a:moveTo>
                  <a:pt x="91" y="4"/>
                </a:moveTo>
                <a:lnTo>
                  <a:pt x="176" y="69"/>
                </a:lnTo>
                <a:lnTo>
                  <a:pt x="91" y="136"/>
                </a:lnTo>
                <a:lnTo>
                  <a:pt x="4" y="71"/>
                </a:lnTo>
                <a:lnTo>
                  <a:pt x="91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2"/>
                </a:lnTo>
                <a:lnTo>
                  <a:pt x="177" y="154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5" name="Freeform 260">
            <a:extLst>
              <a:ext uri="{FF2B5EF4-FFF2-40B4-BE49-F238E27FC236}">
                <a16:creationId xmlns:a16="http://schemas.microsoft.com/office/drawing/2014/main" id="{411C7381-7CA4-4979-8CF5-1872E7A2B18F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930064" y="868362"/>
            <a:ext cx="285750" cy="357188"/>
          </a:xfrm>
          <a:custGeom>
            <a:avLst/>
            <a:gdLst>
              <a:gd name="T0" fmla="*/ 89 w 180"/>
              <a:gd name="T1" fmla="*/ 0 h 225"/>
              <a:gd name="T2" fmla="*/ 0 w 180"/>
              <a:gd name="T3" fmla="*/ 69 h 225"/>
              <a:gd name="T4" fmla="*/ 0 w 180"/>
              <a:gd name="T5" fmla="*/ 157 h 225"/>
              <a:gd name="T6" fmla="*/ 89 w 180"/>
              <a:gd name="T7" fmla="*/ 225 h 225"/>
              <a:gd name="T8" fmla="*/ 180 w 180"/>
              <a:gd name="T9" fmla="*/ 156 h 225"/>
              <a:gd name="T10" fmla="*/ 180 w 180"/>
              <a:gd name="T11" fmla="*/ 68 h 225"/>
              <a:gd name="T12" fmla="*/ 89 w 180"/>
              <a:gd name="T13" fmla="*/ 0 h 225"/>
              <a:gd name="T14" fmla="*/ 89 w 180"/>
              <a:gd name="T15" fmla="*/ 4 h 225"/>
              <a:gd name="T16" fmla="*/ 176 w 180"/>
              <a:gd name="T17" fmla="*/ 69 h 225"/>
              <a:gd name="T18" fmla="*/ 89 w 180"/>
              <a:gd name="T19" fmla="*/ 136 h 225"/>
              <a:gd name="T20" fmla="*/ 4 w 180"/>
              <a:gd name="T21" fmla="*/ 71 h 225"/>
              <a:gd name="T22" fmla="*/ 89 w 180"/>
              <a:gd name="T23" fmla="*/ 4 h 225"/>
              <a:gd name="T24" fmla="*/ 92 w 180"/>
              <a:gd name="T25" fmla="*/ 220 h 225"/>
              <a:gd name="T26" fmla="*/ 92 w 180"/>
              <a:gd name="T27" fmla="*/ 139 h 225"/>
              <a:gd name="T28" fmla="*/ 177 w 180"/>
              <a:gd name="T29" fmla="*/ 72 h 225"/>
              <a:gd name="T30" fmla="*/ 177 w 180"/>
              <a:gd name="T31" fmla="*/ 154 h 225"/>
              <a:gd name="T32" fmla="*/ 92 w 180"/>
              <a:gd name="T33" fmla="*/ 22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89" y="0"/>
                </a:moveTo>
                <a:lnTo>
                  <a:pt x="0" y="69"/>
                </a:lnTo>
                <a:lnTo>
                  <a:pt x="0" y="157"/>
                </a:lnTo>
                <a:lnTo>
                  <a:pt x="89" y="225"/>
                </a:lnTo>
                <a:lnTo>
                  <a:pt x="180" y="156"/>
                </a:lnTo>
                <a:lnTo>
                  <a:pt x="180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6" y="69"/>
                </a:lnTo>
                <a:lnTo>
                  <a:pt x="89" y="136"/>
                </a:lnTo>
                <a:lnTo>
                  <a:pt x="4" y="71"/>
                </a:lnTo>
                <a:lnTo>
                  <a:pt x="89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2"/>
                </a:lnTo>
                <a:lnTo>
                  <a:pt x="177" y="154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" name="Freeform 261">
            <a:extLst>
              <a:ext uri="{FF2B5EF4-FFF2-40B4-BE49-F238E27FC236}">
                <a16:creationId xmlns:a16="http://schemas.microsoft.com/office/drawing/2014/main" id="{AF0CFC24-5F31-4AF2-ACD5-4371A3DFD4E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211051" y="868362"/>
            <a:ext cx="285750" cy="357188"/>
          </a:xfrm>
          <a:custGeom>
            <a:avLst/>
            <a:gdLst>
              <a:gd name="T0" fmla="*/ 89 w 180"/>
              <a:gd name="T1" fmla="*/ 0 h 225"/>
              <a:gd name="T2" fmla="*/ 0 w 180"/>
              <a:gd name="T3" fmla="*/ 69 h 225"/>
              <a:gd name="T4" fmla="*/ 0 w 180"/>
              <a:gd name="T5" fmla="*/ 157 h 225"/>
              <a:gd name="T6" fmla="*/ 89 w 180"/>
              <a:gd name="T7" fmla="*/ 225 h 225"/>
              <a:gd name="T8" fmla="*/ 180 w 180"/>
              <a:gd name="T9" fmla="*/ 156 h 225"/>
              <a:gd name="T10" fmla="*/ 180 w 180"/>
              <a:gd name="T11" fmla="*/ 68 h 225"/>
              <a:gd name="T12" fmla="*/ 89 w 180"/>
              <a:gd name="T13" fmla="*/ 0 h 225"/>
              <a:gd name="T14" fmla="*/ 89 w 180"/>
              <a:gd name="T15" fmla="*/ 4 h 225"/>
              <a:gd name="T16" fmla="*/ 176 w 180"/>
              <a:gd name="T17" fmla="*/ 69 h 225"/>
              <a:gd name="T18" fmla="*/ 89 w 180"/>
              <a:gd name="T19" fmla="*/ 136 h 225"/>
              <a:gd name="T20" fmla="*/ 3 w 180"/>
              <a:gd name="T21" fmla="*/ 71 h 225"/>
              <a:gd name="T22" fmla="*/ 89 w 180"/>
              <a:gd name="T23" fmla="*/ 4 h 225"/>
              <a:gd name="T24" fmla="*/ 91 w 180"/>
              <a:gd name="T25" fmla="*/ 220 h 225"/>
              <a:gd name="T26" fmla="*/ 91 w 180"/>
              <a:gd name="T27" fmla="*/ 139 h 225"/>
              <a:gd name="T28" fmla="*/ 176 w 180"/>
              <a:gd name="T29" fmla="*/ 72 h 225"/>
              <a:gd name="T30" fmla="*/ 176 w 180"/>
              <a:gd name="T31" fmla="*/ 154 h 225"/>
              <a:gd name="T32" fmla="*/ 91 w 180"/>
              <a:gd name="T33" fmla="*/ 22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89" y="0"/>
                </a:moveTo>
                <a:lnTo>
                  <a:pt x="0" y="69"/>
                </a:lnTo>
                <a:lnTo>
                  <a:pt x="0" y="157"/>
                </a:lnTo>
                <a:lnTo>
                  <a:pt x="89" y="225"/>
                </a:lnTo>
                <a:lnTo>
                  <a:pt x="180" y="156"/>
                </a:lnTo>
                <a:lnTo>
                  <a:pt x="180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6" y="69"/>
                </a:lnTo>
                <a:lnTo>
                  <a:pt x="89" y="136"/>
                </a:lnTo>
                <a:lnTo>
                  <a:pt x="3" y="71"/>
                </a:lnTo>
                <a:lnTo>
                  <a:pt x="89" y="4"/>
                </a:lnTo>
                <a:close/>
                <a:moveTo>
                  <a:pt x="91" y="220"/>
                </a:moveTo>
                <a:lnTo>
                  <a:pt x="91" y="139"/>
                </a:lnTo>
                <a:lnTo>
                  <a:pt x="176" y="72"/>
                </a:lnTo>
                <a:lnTo>
                  <a:pt x="176" y="154"/>
                </a:lnTo>
                <a:lnTo>
                  <a:pt x="91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7" name="Freeform 262">
            <a:extLst>
              <a:ext uri="{FF2B5EF4-FFF2-40B4-BE49-F238E27FC236}">
                <a16:creationId xmlns:a16="http://schemas.microsoft.com/office/drawing/2014/main" id="{7DD73B81-1D54-403D-BB1B-036B28FE3FF7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490451" y="868362"/>
            <a:ext cx="284162" cy="357188"/>
          </a:xfrm>
          <a:custGeom>
            <a:avLst/>
            <a:gdLst>
              <a:gd name="T0" fmla="*/ 90 w 179"/>
              <a:gd name="T1" fmla="*/ 0 h 225"/>
              <a:gd name="T2" fmla="*/ 0 w 179"/>
              <a:gd name="T3" fmla="*/ 69 h 225"/>
              <a:gd name="T4" fmla="*/ 0 w 179"/>
              <a:gd name="T5" fmla="*/ 157 h 225"/>
              <a:gd name="T6" fmla="*/ 90 w 179"/>
              <a:gd name="T7" fmla="*/ 225 h 225"/>
              <a:gd name="T8" fmla="*/ 179 w 179"/>
              <a:gd name="T9" fmla="*/ 156 h 225"/>
              <a:gd name="T10" fmla="*/ 179 w 179"/>
              <a:gd name="T11" fmla="*/ 68 h 225"/>
              <a:gd name="T12" fmla="*/ 90 w 179"/>
              <a:gd name="T13" fmla="*/ 0 h 225"/>
              <a:gd name="T14" fmla="*/ 90 w 179"/>
              <a:gd name="T15" fmla="*/ 4 h 225"/>
              <a:gd name="T16" fmla="*/ 175 w 179"/>
              <a:gd name="T17" fmla="*/ 69 h 225"/>
              <a:gd name="T18" fmla="*/ 90 w 179"/>
              <a:gd name="T19" fmla="*/ 136 h 225"/>
              <a:gd name="T20" fmla="*/ 4 w 179"/>
              <a:gd name="T21" fmla="*/ 71 h 225"/>
              <a:gd name="T22" fmla="*/ 90 w 179"/>
              <a:gd name="T23" fmla="*/ 4 h 225"/>
              <a:gd name="T24" fmla="*/ 92 w 179"/>
              <a:gd name="T25" fmla="*/ 220 h 225"/>
              <a:gd name="T26" fmla="*/ 92 w 179"/>
              <a:gd name="T27" fmla="*/ 139 h 225"/>
              <a:gd name="T28" fmla="*/ 177 w 179"/>
              <a:gd name="T29" fmla="*/ 72 h 225"/>
              <a:gd name="T30" fmla="*/ 177 w 179"/>
              <a:gd name="T31" fmla="*/ 154 h 225"/>
              <a:gd name="T32" fmla="*/ 92 w 179"/>
              <a:gd name="T33" fmla="*/ 22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225">
                <a:moveTo>
                  <a:pt x="90" y="0"/>
                </a:moveTo>
                <a:lnTo>
                  <a:pt x="0" y="69"/>
                </a:lnTo>
                <a:lnTo>
                  <a:pt x="0" y="157"/>
                </a:lnTo>
                <a:lnTo>
                  <a:pt x="90" y="225"/>
                </a:lnTo>
                <a:lnTo>
                  <a:pt x="179" y="156"/>
                </a:lnTo>
                <a:lnTo>
                  <a:pt x="179" y="68"/>
                </a:lnTo>
                <a:lnTo>
                  <a:pt x="90" y="0"/>
                </a:lnTo>
                <a:close/>
                <a:moveTo>
                  <a:pt x="90" y="4"/>
                </a:moveTo>
                <a:lnTo>
                  <a:pt x="175" y="69"/>
                </a:lnTo>
                <a:lnTo>
                  <a:pt x="90" y="136"/>
                </a:lnTo>
                <a:lnTo>
                  <a:pt x="4" y="71"/>
                </a:lnTo>
                <a:lnTo>
                  <a:pt x="90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2"/>
                </a:lnTo>
                <a:lnTo>
                  <a:pt x="177" y="154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8" name="Freeform 263">
            <a:extLst>
              <a:ext uri="{FF2B5EF4-FFF2-40B4-BE49-F238E27FC236}">
                <a16:creationId xmlns:a16="http://schemas.microsoft.com/office/drawing/2014/main" id="{D249E6B5-4BDE-46F1-BE90-6E5FFCC38160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771439" y="868362"/>
            <a:ext cx="284162" cy="357188"/>
          </a:xfrm>
          <a:custGeom>
            <a:avLst/>
            <a:gdLst>
              <a:gd name="T0" fmla="*/ 89 w 179"/>
              <a:gd name="T1" fmla="*/ 0 h 225"/>
              <a:gd name="T2" fmla="*/ 0 w 179"/>
              <a:gd name="T3" fmla="*/ 69 h 225"/>
              <a:gd name="T4" fmla="*/ 0 w 179"/>
              <a:gd name="T5" fmla="*/ 157 h 225"/>
              <a:gd name="T6" fmla="*/ 90 w 179"/>
              <a:gd name="T7" fmla="*/ 225 h 225"/>
              <a:gd name="T8" fmla="*/ 179 w 179"/>
              <a:gd name="T9" fmla="*/ 156 h 225"/>
              <a:gd name="T10" fmla="*/ 179 w 179"/>
              <a:gd name="T11" fmla="*/ 68 h 225"/>
              <a:gd name="T12" fmla="*/ 89 w 179"/>
              <a:gd name="T13" fmla="*/ 0 h 225"/>
              <a:gd name="T14" fmla="*/ 89 w 179"/>
              <a:gd name="T15" fmla="*/ 4 h 225"/>
              <a:gd name="T16" fmla="*/ 175 w 179"/>
              <a:gd name="T17" fmla="*/ 69 h 225"/>
              <a:gd name="T18" fmla="*/ 90 w 179"/>
              <a:gd name="T19" fmla="*/ 136 h 225"/>
              <a:gd name="T20" fmla="*/ 4 w 179"/>
              <a:gd name="T21" fmla="*/ 71 h 225"/>
              <a:gd name="T22" fmla="*/ 89 w 179"/>
              <a:gd name="T23" fmla="*/ 4 h 225"/>
              <a:gd name="T24" fmla="*/ 92 w 179"/>
              <a:gd name="T25" fmla="*/ 220 h 225"/>
              <a:gd name="T26" fmla="*/ 92 w 179"/>
              <a:gd name="T27" fmla="*/ 139 h 225"/>
              <a:gd name="T28" fmla="*/ 177 w 179"/>
              <a:gd name="T29" fmla="*/ 72 h 225"/>
              <a:gd name="T30" fmla="*/ 177 w 179"/>
              <a:gd name="T31" fmla="*/ 154 h 225"/>
              <a:gd name="T32" fmla="*/ 92 w 179"/>
              <a:gd name="T33" fmla="*/ 22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225">
                <a:moveTo>
                  <a:pt x="89" y="0"/>
                </a:moveTo>
                <a:lnTo>
                  <a:pt x="0" y="69"/>
                </a:lnTo>
                <a:lnTo>
                  <a:pt x="0" y="157"/>
                </a:lnTo>
                <a:lnTo>
                  <a:pt x="90" y="225"/>
                </a:lnTo>
                <a:lnTo>
                  <a:pt x="179" y="156"/>
                </a:lnTo>
                <a:lnTo>
                  <a:pt x="179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5" y="69"/>
                </a:lnTo>
                <a:lnTo>
                  <a:pt x="90" y="136"/>
                </a:lnTo>
                <a:lnTo>
                  <a:pt x="4" y="71"/>
                </a:lnTo>
                <a:lnTo>
                  <a:pt x="89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2"/>
                </a:lnTo>
                <a:lnTo>
                  <a:pt x="177" y="154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9" name="Freeform 264">
            <a:extLst>
              <a:ext uri="{FF2B5EF4-FFF2-40B4-BE49-F238E27FC236}">
                <a16:creationId xmlns:a16="http://schemas.microsoft.com/office/drawing/2014/main" id="{A2DF230F-1FB2-41A4-8B82-35E607DFB5E3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052426" y="868362"/>
            <a:ext cx="284162" cy="357188"/>
          </a:xfrm>
          <a:custGeom>
            <a:avLst/>
            <a:gdLst>
              <a:gd name="T0" fmla="*/ 89 w 179"/>
              <a:gd name="T1" fmla="*/ 0 h 225"/>
              <a:gd name="T2" fmla="*/ 0 w 179"/>
              <a:gd name="T3" fmla="*/ 69 h 225"/>
              <a:gd name="T4" fmla="*/ 0 w 179"/>
              <a:gd name="T5" fmla="*/ 157 h 225"/>
              <a:gd name="T6" fmla="*/ 89 w 179"/>
              <a:gd name="T7" fmla="*/ 225 h 225"/>
              <a:gd name="T8" fmla="*/ 179 w 179"/>
              <a:gd name="T9" fmla="*/ 156 h 225"/>
              <a:gd name="T10" fmla="*/ 179 w 179"/>
              <a:gd name="T11" fmla="*/ 68 h 225"/>
              <a:gd name="T12" fmla="*/ 89 w 179"/>
              <a:gd name="T13" fmla="*/ 0 h 225"/>
              <a:gd name="T14" fmla="*/ 89 w 179"/>
              <a:gd name="T15" fmla="*/ 4 h 225"/>
              <a:gd name="T16" fmla="*/ 175 w 179"/>
              <a:gd name="T17" fmla="*/ 69 h 225"/>
              <a:gd name="T18" fmla="*/ 89 w 179"/>
              <a:gd name="T19" fmla="*/ 136 h 225"/>
              <a:gd name="T20" fmla="*/ 4 w 179"/>
              <a:gd name="T21" fmla="*/ 71 h 225"/>
              <a:gd name="T22" fmla="*/ 89 w 179"/>
              <a:gd name="T23" fmla="*/ 4 h 225"/>
              <a:gd name="T24" fmla="*/ 90 w 179"/>
              <a:gd name="T25" fmla="*/ 220 h 225"/>
              <a:gd name="T26" fmla="*/ 90 w 179"/>
              <a:gd name="T27" fmla="*/ 139 h 225"/>
              <a:gd name="T28" fmla="*/ 176 w 179"/>
              <a:gd name="T29" fmla="*/ 72 h 225"/>
              <a:gd name="T30" fmla="*/ 176 w 179"/>
              <a:gd name="T31" fmla="*/ 154 h 225"/>
              <a:gd name="T32" fmla="*/ 90 w 179"/>
              <a:gd name="T33" fmla="*/ 22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225">
                <a:moveTo>
                  <a:pt x="89" y="0"/>
                </a:moveTo>
                <a:lnTo>
                  <a:pt x="0" y="69"/>
                </a:lnTo>
                <a:lnTo>
                  <a:pt x="0" y="157"/>
                </a:lnTo>
                <a:lnTo>
                  <a:pt x="89" y="225"/>
                </a:lnTo>
                <a:lnTo>
                  <a:pt x="179" y="156"/>
                </a:lnTo>
                <a:lnTo>
                  <a:pt x="179" y="68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5" y="69"/>
                </a:lnTo>
                <a:lnTo>
                  <a:pt x="89" y="136"/>
                </a:lnTo>
                <a:lnTo>
                  <a:pt x="4" y="71"/>
                </a:lnTo>
                <a:lnTo>
                  <a:pt x="89" y="4"/>
                </a:lnTo>
                <a:close/>
                <a:moveTo>
                  <a:pt x="90" y="220"/>
                </a:moveTo>
                <a:lnTo>
                  <a:pt x="90" y="139"/>
                </a:lnTo>
                <a:lnTo>
                  <a:pt x="176" y="72"/>
                </a:lnTo>
                <a:lnTo>
                  <a:pt x="176" y="154"/>
                </a:lnTo>
                <a:lnTo>
                  <a:pt x="90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0" name="Freeform 265">
            <a:extLst>
              <a:ext uri="{FF2B5EF4-FFF2-40B4-BE49-F238E27FC236}">
                <a16:creationId xmlns:a16="http://schemas.microsoft.com/office/drawing/2014/main" id="{8388D8CD-00AC-4340-82C5-62585B28121C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331826" y="868362"/>
            <a:ext cx="285750" cy="357188"/>
          </a:xfrm>
          <a:custGeom>
            <a:avLst/>
            <a:gdLst>
              <a:gd name="T0" fmla="*/ 90 w 180"/>
              <a:gd name="T1" fmla="*/ 0 h 225"/>
              <a:gd name="T2" fmla="*/ 0 w 180"/>
              <a:gd name="T3" fmla="*/ 69 h 225"/>
              <a:gd name="T4" fmla="*/ 0 w 180"/>
              <a:gd name="T5" fmla="*/ 157 h 225"/>
              <a:gd name="T6" fmla="*/ 90 w 180"/>
              <a:gd name="T7" fmla="*/ 225 h 225"/>
              <a:gd name="T8" fmla="*/ 180 w 180"/>
              <a:gd name="T9" fmla="*/ 156 h 225"/>
              <a:gd name="T10" fmla="*/ 180 w 180"/>
              <a:gd name="T11" fmla="*/ 68 h 225"/>
              <a:gd name="T12" fmla="*/ 90 w 180"/>
              <a:gd name="T13" fmla="*/ 0 h 225"/>
              <a:gd name="T14" fmla="*/ 90 w 180"/>
              <a:gd name="T15" fmla="*/ 4 h 225"/>
              <a:gd name="T16" fmla="*/ 176 w 180"/>
              <a:gd name="T17" fmla="*/ 69 h 225"/>
              <a:gd name="T18" fmla="*/ 90 w 180"/>
              <a:gd name="T19" fmla="*/ 136 h 225"/>
              <a:gd name="T20" fmla="*/ 3 w 180"/>
              <a:gd name="T21" fmla="*/ 71 h 225"/>
              <a:gd name="T22" fmla="*/ 90 w 180"/>
              <a:gd name="T23" fmla="*/ 4 h 225"/>
              <a:gd name="T24" fmla="*/ 91 w 180"/>
              <a:gd name="T25" fmla="*/ 220 h 225"/>
              <a:gd name="T26" fmla="*/ 91 w 180"/>
              <a:gd name="T27" fmla="*/ 139 h 225"/>
              <a:gd name="T28" fmla="*/ 176 w 180"/>
              <a:gd name="T29" fmla="*/ 72 h 225"/>
              <a:gd name="T30" fmla="*/ 176 w 180"/>
              <a:gd name="T31" fmla="*/ 154 h 225"/>
              <a:gd name="T32" fmla="*/ 91 w 180"/>
              <a:gd name="T33" fmla="*/ 22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90" y="0"/>
                </a:moveTo>
                <a:lnTo>
                  <a:pt x="0" y="69"/>
                </a:lnTo>
                <a:lnTo>
                  <a:pt x="0" y="157"/>
                </a:lnTo>
                <a:lnTo>
                  <a:pt x="90" y="225"/>
                </a:lnTo>
                <a:lnTo>
                  <a:pt x="180" y="156"/>
                </a:lnTo>
                <a:lnTo>
                  <a:pt x="180" y="68"/>
                </a:lnTo>
                <a:lnTo>
                  <a:pt x="90" y="0"/>
                </a:lnTo>
                <a:close/>
                <a:moveTo>
                  <a:pt x="90" y="4"/>
                </a:moveTo>
                <a:lnTo>
                  <a:pt x="176" y="69"/>
                </a:lnTo>
                <a:lnTo>
                  <a:pt x="90" y="136"/>
                </a:lnTo>
                <a:lnTo>
                  <a:pt x="3" y="71"/>
                </a:lnTo>
                <a:lnTo>
                  <a:pt x="90" y="4"/>
                </a:lnTo>
                <a:close/>
                <a:moveTo>
                  <a:pt x="91" y="220"/>
                </a:moveTo>
                <a:lnTo>
                  <a:pt x="91" y="139"/>
                </a:lnTo>
                <a:lnTo>
                  <a:pt x="176" y="72"/>
                </a:lnTo>
                <a:lnTo>
                  <a:pt x="176" y="154"/>
                </a:lnTo>
                <a:lnTo>
                  <a:pt x="91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1" name="Freeform 266">
            <a:extLst>
              <a:ext uri="{FF2B5EF4-FFF2-40B4-BE49-F238E27FC236}">
                <a16:creationId xmlns:a16="http://schemas.microsoft.com/office/drawing/2014/main" id="{D208AD37-8E22-4D44-8631-EF08F05DAC2C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611226" y="868362"/>
            <a:ext cx="285750" cy="357188"/>
          </a:xfrm>
          <a:custGeom>
            <a:avLst/>
            <a:gdLst>
              <a:gd name="T0" fmla="*/ 91 w 180"/>
              <a:gd name="T1" fmla="*/ 0 h 225"/>
              <a:gd name="T2" fmla="*/ 0 w 180"/>
              <a:gd name="T3" fmla="*/ 69 h 225"/>
              <a:gd name="T4" fmla="*/ 0 w 180"/>
              <a:gd name="T5" fmla="*/ 157 h 225"/>
              <a:gd name="T6" fmla="*/ 91 w 180"/>
              <a:gd name="T7" fmla="*/ 225 h 225"/>
              <a:gd name="T8" fmla="*/ 180 w 180"/>
              <a:gd name="T9" fmla="*/ 156 h 225"/>
              <a:gd name="T10" fmla="*/ 180 w 180"/>
              <a:gd name="T11" fmla="*/ 68 h 225"/>
              <a:gd name="T12" fmla="*/ 91 w 180"/>
              <a:gd name="T13" fmla="*/ 0 h 225"/>
              <a:gd name="T14" fmla="*/ 91 w 180"/>
              <a:gd name="T15" fmla="*/ 4 h 225"/>
              <a:gd name="T16" fmla="*/ 176 w 180"/>
              <a:gd name="T17" fmla="*/ 69 h 225"/>
              <a:gd name="T18" fmla="*/ 91 w 180"/>
              <a:gd name="T19" fmla="*/ 136 h 225"/>
              <a:gd name="T20" fmla="*/ 4 w 180"/>
              <a:gd name="T21" fmla="*/ 71 h 225"/>
              <a:gd name="T22" fmla="*/ 91 w 180"/>
              <a:gd name="T23" fmla="*/ 4 h 225"/>
              <a:gd name="T24" fmla="*/ 92 w 180"/>
              <a:gd name="T25" fmla="*/ 220 h 225"/>
              <a:gd name="T26" fmla="*/ 92 w 180"/>
              <a:gd name="T27" fmla="*/ 139 h 225"/>
              <a:gd name="T28" fmla="*/ 177 w 180"/>
              <a:gd name="T29" fmla="*/ 72 h 225"/>
              <a:gd name="T30" fmla="*/ 177 w 180"/>
              <a:gd name="T31" fmla="*/ 154 h 225"/>
              <a:gd name="T32" fmla="*/ 92 w 180"/>
              <a:gd name="T33" fmla="*/ 22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91" y="0"/>
                </a:moveTo>
                <a:lnTo>
                  <a:pt x="0" y="69"/>
                </a:lnTo>
                <a:lnTo>
                  <a:pt x="0" y="157"/>
                </a:lnTo>
                <a:lnTo>
                  <a:pt x="91" y="225"/>
                </a:lnTo>
                <a:lnTo>
                  <a:pt x="180" y="156"/>
                </a:lnTo>
                <a:lnTo>
                  <a:pt x="180" y="68"/>
                </a:lnTo>
                <a:lnTo>
                  <a:pt x="91" y="0"/>
                </a:lnTo>
                <a:close/>
                <a:moveTo>
                  <a:pt x="91" y="4"/>
                </a:moveTo>
                <a:lnTo>
                  <a:pt x="176" y="69"/>
                </a:lnTo>
                <a:lnTo>
                  <a:pt x="91" y="136"/>
                </a:lnTo>
                <a:lnTo>
                  <a:pt x="4" y="71"/>
                </a:lnTo>
                <a:lnTo>
                  <a:pt x="91" y="4"/>
                </a:lnTo>
                <a:close/>
                <a:moveTo>
                  <a:pt x="92" y="220"/>
                </a:moveTo>
                <a:lnTo>
                  <a:pt x="92" y="139"/>
                </a:lnTo>
                <a:lnTo>
                  <a:pt x="177" y="72"/>
                </a:lnTo>
                <a:lnTo>
                  <a:pt x="177" y="154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" name="Freeform 267">
            <a:extLst>
              <a:ext uri="{FF2B5EF4-FFF2-40B4-BE49-F238E27FC236}">
                <a16:creationId xmlns:a16="http://schemas.microsoft.com/office/drawing/2014/main" id="{F5237E76-6B9C-454B-B0CD-DDF20C47AFF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664826" y="1112837"/>
            <a:ext cx="287337" cy="357188"/>
          </a:xfrm>
          <a:custGeom>
            <a:avLst/>
            <a:gdLst>
              <a:gd name="T0" fmla="*/ 91 w 181"/>
              <a:gd name="T1" fmla="*/ 0 h 225"/>
              <a:gd name="T2" fmla="*/ 0 w 181"/>
              <a:gd name="T3" fmla="*/ 70 h 225"/>
              <a:gd name="T4" fmla="*/ 0 w 181"/>
              <a:gd name="T5" fmla="*/ 156 h 225"/>
              <a:gd name="T6" fmla="*/ 91 w 181"/>
              <a:gd name="T7" fmla="*/ 225 h 225"/>
              <a:gd name="T8" fmla="*/ 181 w 181"/>
              <a:gd name="T9" fmla="*/ 155 h 225"/>
              <a:gd name="T10" fmla="*/ 181 w 181"/>
              <a:gd name="T11" fmla="*/ 69 h 225"/>
              <a:gd name="T12" fmla="*/ 91 w 181"/>
              <a:gd name="T13" fmla="*/ 0 h 225"/>
              <a:gd name="T14" fmla="*/ 91 w 181"/>
              <a:gd name="T15" fmla="*/ 3 h 225"/>
              <a:gd name="T16" fmla="*/ 177 w 181"/>
              <a:gd name="T17" fmla="*/ 69 h 225"/>
              <a:gd name="T18" fmla="*/ 91 w 181"/>
              <a:gd name="T19" fmla="*/ 136 h 225"/>
              <a:gd name="T20" fmla="*/ 4 w 181"/>
              <a:gd name="T21" fmla="*/ 70 h 225"/>
              <a:gd name="T22" fmla="*/ 91 w 181"/>
              <a:gd name="T23" fmla="*/ 3 h 225"/>
              <a:gd name="T24" fmla="*/ 92 w 181"/>
              <a:gd name="T25" fmla="*/ 219 h 225"/>
              <a:gd name="T26" fmla="*/ 92 w 181"/>
              <a:gd name="T27" fmla="*/ 138 h 225"/>
              <a:gd name="T28" fmla="*/ 177 w 181"/>
              <a:gd name="T29" fmla="*/ 73 h 225"/>
              <a:gd name="T30" fmla="*/ 177 w 181"/>
              <a:gd name="T31" fmla="*/ 154 h 225"/>
              <a:gd name="T32" fmla="*/ 92 w 181"/>
              <a:gd name="T33" fmla="*/ 219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1" h="225">
                <a:moveTo>
                  <a:pt x="91" y="0"/>
                </a:moveTo>
                <a:lnTo>
                  <a:pt x="0" y="70"/>
                </a:lnTo>
                <a:lnTo>
                  <a:pt x="0" y="156"/>
                </a:lnTo>
                <a:lnTo>
                  <a:pt x="91" y="225"/>
                </a:lnTo>
                <a:lnTo>
                  <a:pt x="181" y="155"/>
                </a:lnTo>
                <a:lnTo>
                  <a:pt x="181" y="69"/>
                </a:lnTo>
                <a:lnTo>
                  <a:pt x="91" y="0"/>
                </a:lnTo>
                <a:close/>
                <a:moveTo>
                  <a:pt x="91" y="3"/>
                </a:moveTo>
                <a:lnTo>
                  <a:pt x="177" y="69"/>
                </a:lnTo>
                <a:lnTo>
                  <a:pt x="91" y="136"/>
                </a:lnTo>
                <a:lnTo>
                  <a:pt x="4" y="70"/>
                </a:lnTo>
                <a:lnTo>
                  <a:pt x="91" y="3"/>
                </a:lnTo>
                <a:close/>
                <a:moveTo>
                  <a:pt x="92" y="219"/>
                </a:moveTo>
                <a:lnTo>
                  <a:pt x="92" y="138"/>
                </a:lnTo>
                <a:lnTo>
                  <a:pt x="177" y="73"/>
                </a:lnTo>
                <a:lnTo>
                  <a:pt x="177" y="154"/>
                </a:lnTo>
                <a:lnTo>
                  <a:pt x="92" y="219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" name="Freeform 268">
            <a:extLst>
              <a:ext uri="{FF2B5EF4-FFF2-40B4-BE49-F238E27FC236}">
                <a16:creationId xmlns:a16="http://schemas.microsoft.com/office/drawing/2014/main" id="{61A37036-764D-4DC4-8315-241F4E4F066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945814" y="1112837"/>
            <a:ext cx="285750" cy="357188"/>
          </a:xfrm>
          <a:custGeom>
            <a:avLst/>
            <a:gdLst>
              <a:gd name="T0" fmla="*/ 90 w 180"/>
              <a:gd name="T1" fmla="*/ 0 h 225"/>
              <a:gd name="T2" fmla="*/ 0 w 180"/>
              <a:gd name="T3" fmla="*/ 70 h 225"/>
              <a:gd name="T4" fmla="*/ 0 w 180"/>
              <a:gd name="T5" fmla="*/ 156 h 225"/>
              <a:gd name="T6" fmla="*/ 90 w 180"/>
              <a:gd name="T7" fmla="*/ 225 h 225"/>
              <a:gd name="T8" fmla="*/ 180 w 180"/>
              <a:gd name="T9" fmla="*/ 155 h 225"/>
              <a:gd name="T10" fmla="*/ 180 w 180"/>
              <a:gd name="T11" fmla="*/ 69 h 225"/>
              <a:gd name="T12" fmla="*/ 90 w 180"/>
              <a:gd name="T13" fmla="*/ 0 h 225"/>
              <a:gd name="T14" fmla="*/ 90 w 180"/>
              <a:gd name="T15" fmla="*/ 3 h 225"/>
              <a:gd name="T16" fmla="*/ 175 w 180"/>
              <a:gd name="T17" fmla="*/ 69 h 225"/>
              <a:gd name="T18" fmla="*/ 90 w 180"/>
              <a:gd name="T19" fmla="*/ 136 h 225"/>
              <a:gd name="T20" fmla="*/ 4 w 180"/>
              <a:gd name="T21" fmla="*/ 70 h 225"/>
              <a:gd name="T22" fmla="*/ 90 w 180"/>
              <a:gd name="T23" fmla="*/ 3 h 225"/>
              <a:gd name="T24" fmla="*/ 92 w 180"/>
              <a:gd name="T25" fmla="*/ 219 h 225"/>
              <a:gd name="T26" fmla="*/ 92 w 180"/>
              <a:gd name="T27" fmla="*/ 138 h 225"/>
              <a:gd name="T28" fmla="*/ 177 w 180"/>
              <a:gd name="T29" fmla="*/ 73 h 225"/>
              <a:gd name="T30" fmla="*/ 177 w 180"/>
              <a:gd name="T31" fmla="*/ 154 h 225"/>
              <a:gd name="T32" fmla="*/ 92 w 180"/>
              <a:gd name="T33" fmla="*/ 219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90" y="0"/>
                </a:moveTo>
                <a:lnTo>
                  <a:pt x="0" y="70"/>
                </a:lnTo>
                <a:lnTo>
                  <a:pt x="0" y="156"/>
                </a:lnTo>
                <a:lnTo>
                  <a:pt x="90" y="225"/>
                </a:lnTo>
                <a:lnTo>
                  <a:pt x="180" y="155"/>
                </a:lnTo>
                <a:lnTo>
                  <a:pt x="180" y="69"/>
                </a:lnTo>
                <a:lnTo>
                  <a:pt x="90" y="0"/>
                </a:lnTo>
                <a:close/>
                <a:moveTo>
                  <a:pt x="90" y="3"/>
                </a:moveTo>
                <a:lnTo>
                  <a:pt x="175" y="69"/>
                </a:lnTo>
                <a:lnTo>
                  <a:pt x="90" y="136"/>
                </a:lnTo>
                <a:lnTo>
                  <a:pt x="4" y="70"/>
                </a:lnTo>
                <a:lnTo>
                  <a:pt x="90" y="3"/>
                </a:lnTo>
                <a:close/>
                <a:moveTo>
                  <a:pt x="92" y="219"/>
                </a:moveTo>
                <a:lnTo>
                  <a:pt x="92" y="138"/>
                </a:lnTo>
                <a:lnTo>
                  <a:pt x="177" y="73"/>
                </a:lnTo>
                <a:lnTo>
                  <a:pt x="177" y="154"/>
                </a:lnTo>
                <a:lnTo>
                  <a:pt x="92" y="219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" name="Freeform 269">
            <a:extLst>
              <a:ext uri="{FF2B5EF4-FFF2-40B4-BE49-F238E27FC236}">
                <a16:creationId xmlns:a16="http://schemas.microsoft.com/office/drawing/2014/main" id="{EAE5F39A-B743-4A5C-A23C-CBEF34BF370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226801" y="1112837"/>
            <a:ext cx="285750" cy="357188"/>
          </a:xfrm>
          <a:custGeom>
            <a:avLst/>
            <a:gdLst>
              <a:gd name="T0" fmla="*/ 89 w 180"/>
              <a:gd name="T1" fmla="*/ 0 h 225"/>
              <a:gd name="T2" fmla="*/ 0 w 180"/>
              <a:gd name="T3" fmla="*/ 70 h 225"/>
              <a:gd name="T4" fmla="*/ 0 w 180"/>
              <a:gd name="T5" fmla="*/ 156 h 225"/>
              <a:gd name="T6" fmla="*/ 90 w 180"/>
              <a:gd name="T7" fmla="*/ 225 h 225"/>
              <a:gd name="T8" fmla="*/ 180 w 180"/>
              <a:gd name="T9" fmla="*/ 155 h 225"/>
              <a:gd name="T10" fmla="*/ 180 w 180"/>
              <a:gd name="T11" fmla="*/ 69 h 225"/>
              <a:gd name="T12" fmla="*/ 89 w 180"/>
              <a:gd name="T13" fmla="*/ 0 h 225"/>
              <a:gd name="T14" fmla="*/ 89 w 180"/>
              <a:gd name="T15" fmla="*/ 3 h 225"/>
              <a:gd name="T16" fmla="*/ 175 w 180"/>
              <a:gd name="T17" fmla="*/ 69 h 225"/>
              <a:gd name="T18" fmla="*/ 90 w 180"/>
              <a:gd name="T19" fmla="*/ 136 h 225"/>
              <a:gd name="T20" fmla="*/ 4 w 180"/>
              <a:gd name="T21" fmla="*/ 70 h 225"/>
              <a:gd name="T22" fmla="*/ 89 w 180"/>
              <a:gd name="T23" fmla="*/ 3 h 225"/>
              <a:gd name="T24" fmla="*/ 92 w 180"/>
              <a:gd name="T25" fmla="*/ 219 h 225"/>
              <a:gd name="T26" fmla="*/ 92 w 180"/>
              <a:gd name="T27" fmla="*/ 138 h 225"/>
              <a:gd name="T28" fmla="*/ 177 w 180"/>
              <a:gd name="T29" fmla="*/ 73 h 225"/>
              <a:gd name="T30" fmla="*/ 177 w 180"/>
              <a:gd name="T31" fmla="*/ 154 h 225"/>
              <a:gd name="T32" fmla="*/ 92 w 180"/>
              <a:gd name="T33" fmla="*/ 219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89" y="0"/>
                </a:moveTo>
                <a:lnTo>
                  <a:pt x="0" y="70"/>
                </a:lnTo>
                <a:lnTo>
                  <a:pt x="0" y="156"/>
                </a:lnTo>
                <a:lnTo>
                  <a:pt x="90" y="225"/>
                </a:lnTo>
                <a:lnTo>
                  <a:pt x="180" y="155"/>
                </a:lnTo>
                <a:lnTo>
                  <a:pt x="180" y="69"/>
                </a:lnTo>
                <a:lnTo>
                  <a:pt x="89" y="0"/>
                </a:lnTo>
                <a:close/>
                <a:moveTo>
                  <a:pt x="89" y="3"/>
                </a:moveTo>
                <a:lnTo>
                  <a:pt x="175" y="69"/>
                </a:lnTo>
                <a:lnTo>
                  <a:pt x="90" y="136"/>
                </a:lnTo>
                <a:lnTo>
                  <a:pt x="4" y="70"/>
                </a:lnTo>
                <a:lnTo>
                  <a:pt x="89" y="3"/>
                </a:lnTo>
                <a:close/>
                <a:moveTo>
                  <a:pt x="92" y="219"/>
                </a:moveTo>
                <a:lnTo>
                  <a:pt x="92" y="138"/>
                </a:lnTo>
                <a:lnTo>
                  <a:pt x="177" y="73"/>
                </a:lnTo>
                <a:lnTo>
                  <a:pt x="177" y="154"/>
                </a:lnTo>
                <a:lnTo>
                  <a:pt x="92" y="219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" name="Freeform 270">
            <a:extLst>
              <a:ext uri="{FF2B5EF4-FFF2-40B4-BE49-F238E27FC236}">
                <a16:creationId xmlns:a16="http://schemas.microsoft.com/office/drawing/2014/main" id="{BE266155-DF7F-43CD-8BA0-C078696EA54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507789" y="1112837"/>
            <a:ext cx="285750" cy="357188"/>
          </a:xfrm>
          <a:custGeom>
            <a:avLst/>
            <a:gdLst>
              <a:gd name="T0" fmla="*/ 89 w 180"/>
              <a:gd name="T1" fmla="*/ 0 h 225"/>
              <a:gd name="T2" fmla="*/ 0 w 180"/>
              <a:gd name="T3" fmla="*/ 70 h 225"/>
              <a:gd name="T4" fmla="*/ 0 w 180"/>
              <a:gd name="T5" fmla="*/ 156 h 225"/>
              <a:gd name="T6" fmla="*/ 89 w 180"/>
              <a:gd name="T7" fmla="*/ 225 h 225"/>
              <a:gd name="T8" fmla="*/ 180 w 180"/>
              <a:gd name="T9" fmla="*/ 155 h 225"/>
              <a:gd name="T10" fmla="*/ 180 w 180"/>
              <a:gd name="T11" fmla="*/ 69 h 225"/>
              <a:gd name="T12" fmla="*/ 89 w 180"/>
              <a:gd name="T13" fmla="*/ 0 h 225"/>
              <a:gd name="T14" fmla="*/ 89 w 180"/>
              <a:gd name="T15" fmla="*/ 3 h 225"/>
              <a:gd name="T16" fmla="*/ 175 w 180"/>
              <a:gd name="T17" fmla="*/ 69 h 225"/>
              <a:gd name="T18" fmla="*/ 89 w 180"/>
              <a:gd name="T19" fmla="*/ 136 h 225"/>
              <a:gd name="T20" fmla="*/ 4 w 180"/>
              <a:gd name="T21" fmla="*/ 70 h 225"/>
              <a:gd name="T22" fmla="*/ 89 w 180"/>
              <a:gd name="T23" fmla="*/ 3 h 225"/>
              <a:gd name="T24" fmla="*/ 90 w 180"/>
              <a:gd name="T25" fmla="*/ 219 h 225"/>
              <a:gd name="T26" fmla="*/ 90 w 180"/>
              <a:gd name="T27" fmla="*/ 138 h 225"/>
              <a:gd name="T28" fmla="*/ 177 w 180"/>
              <a:gd name="T29" fmla="*/ 73 h 225"/>
              <a:gd name="T30" fmla="*/ 177 w 180"/>
              <a:gd name="T31" fmla="*/ 154 h 225"/>
              <a:gd name="T32" fmla="*/ 90 w 180"/>
              <a:gd name="T33" fmla="*/ 219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89" y="0"/>
                </a:moveTo>
                <a:lnTo>
                  <a:pt x="0" y="70"/>
                </a:lnTo>
                <a:lnTo>
                  <a:pt x="0" y="156"/>
                </a:lnTo>
                <a:lnTo>
                  <a:pt x="89" y="225"/>
                </a:lnTo>
                <a:lnTo>
                  <a:pt x="180" y="155"/>
                </a:lnTo>
                <a:lnTo>
                  <a:pt x="180" y="69"/>
                </a:lnTo>
                <a:lnTo>
                  <a:pt x="89" y="0"/>
                </a:lnTo>
                <a:close/>
                <a:moveTo>
                  <a:pt x="89" y="3"/>
                </a:moveTo>
                <a:lnTo>
                  <a:pt x="175" y="69"/>
                </a:lnTo>
                <a:lnTo>
                  <a:pt x="89" y="136"/>
                </a:lnTo>
                <a:lnTo>
                  <a:pt x="4" y="70"/>
                </a:lnTo>
                <a:lnTo>
                  <a:pt x="89" y="3"/>
                </a:lnTo>
                <a:close/>
                <a:moveTo>
                  <a:pt x="90" y="219"/>
                </a:moveTo>
                <a:lnTo>
                  <a:pt x="90" y="138"/>
                </a:lnTo>
                <a:lnTo>
                  <a:pt x="177" y="73"/>
                </a:lnTo>
                <a:lnTo>
                  <a:pt x="177" y="154"/>
                </a:lnTo>
                <a:lnTo>
                  <a:pt x="90" y="219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" name="Freeform 271">
            <a:extLst>
              <a:ext uri="{FF2B5EF4-FFF2-40B4-BE49-F238E27FC236}">
                <a16:creationId xmlns:a16="http://schemas.microsoft.com/office/drawing/2014/main" id="{BADD82B0-EC2F-4C16-8B4F-28E75884ECDF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785601" y="1112837"/>
            <a:ext cx="288925" cy="357188"/>
          </a:xfrm>
          <a:custGeom>
            <a:avLst/>
            <a:gdLst>
              <a:gd name="T0" fmla="*/ 91 w 182"/>
              <a:gd name="T1" fmla="*/ 0 h 225"/>
              <a:gd name="T2" fmla="*/ 0 w 182"/>
              <a:gd name="T3" fmla="*/ 70 h 225"/>
              <a:gd name="T4" fmla="*/ 0 w 182"/>
              <a:gd name="T5" fmla="*/ 156 h 225"/>
              <a:gd name="T6" fmla="*/ 91 w 182"/>
              <a:gd name="T7" fmla="*/ 225 h 225"/>
              <a:gd name="T8" fmla="*/ 182 w 182"/>
              <a:gd name="T9" fmla="*/ 155 h 225"/>
              <a:gd name="T10" fmla="*/ 182 w 182"/>
              <a:gd name="T11" fmla="*/ 69 h 225"/>
              <a:gd name="T12" fmla="*/ 91 w 182"/>
              <a:gd name="T13" fmla="*/ 0 h 225"/>
              <a:gd name="T14" fmla="*/ 91 w 182"/>
              <a:gd name="T15" fmla="*/ 3 h 225"/>
              <a:gd name="T16" fmla="*/ 177 w 182"/>
              <a:gd name="T17" fmla="*/ 69 h 225"/>
              <a:gd name="T18" fmla="*/ 91 w 182"/>
              <a:gd name="T19" fmla="*/ 136 h 225"/>
              <a:gd name="T20" fmla="*/ 5 w 182"/>
              <a:gd name="T21" fmla="*/ 70 h 225"/>
              <a:gd name="T22" fmla="*/ 91 w 182"/>
              <a:gd name="T23" fmla="*/ 3 h 225"/>
              <a:gd name="T24" fmla="*/ 92 w 182"/>
              <a:gd name="T25" fmla="*/ 219 h 225"/>
              <a:gd name="T26" fmla="*/ 92 w 182"/>
              <a:gd name="T27" fmla="*/ 138 h 225"/>
              <a:gd name="T28" fmla="*/ 177 w 182"/>
              <a:gd name="T29" fmla="*/ 73 h 225"/>
              <a:gd name="T30" fmla="*/ 177 w 182"/>
              <a:gd name="T31" fmla="*/ 154 h 225"/>
              <a:gd name="T32" fmla="*/ 92 w 182"/>
              <a:gd name="T33" fmla="*/ 219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2" h="225">
                <a:moveTo>
                  <a:pt x="91" y="0"/>
                </a:moveTo>
                <a:lnTo>
                  <a:pt x="0" y="70"/>
                </a:lnTo>
                <a:lnTo>
                  <a:pt x="0" y="156"/>
                </a:lnTo>
                <a:lnTo>
                  <a:pt x="91" y="225"/>
                </a:lnTo>
                <a:lnTo>
                  <a:pt x="182" y="155"/>
                </a:lnTo>
                <a:lnTo>
                  <a:pt x="182" y="69"/>
                </a:lnTo>
                <a:lnTo>
                  <a:pt x="91" y="0"/>
                </a:lnTo>
                <a:close/>
                <a:moveTo>
                  <a:pt x="91" y="3"/>
                </a:moveTo>
                <a:lnTo>
                  <a:pt x="177" y="69"/>
                </a:lnTo>
                <a:lnTo>
                  <a:pt x="91" y="136"/>
                </a:lnTo>
                <a:lnTo>
                  <a:pt x="5" y="70"/>
                </a:lnTo>
                <a:lnTo>
                  <a:pt x="91" y="3"/>
                </a:lnTo>
                <a:close/>
                <a:moveTo>
                  <a:pt x="92" y="219"/>
                </a:moveTo>
                <a:lnTo>
                  <a:pt x="92" y="138"/>
                </a:lnTo>
                <a:lnTo>
                  <a:pt x="177" y="73"/>
                </a:lnTo>
                <a:lnTo>
                  <a:pt x="177" y="154"/>
                </a:lnTo>
                <a:lnTo>
                  <a:pt x="92" y="219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" name="Freeform 272">
            <a:extLst>
              <a:ext uri="{FF2B5EF4-FFF2-40B4-BE49-F238E27FC236}">
                <a16:creationId xmlns:a16="http://schemas.microsoft.com/office/drawing/2014/main" id="{AFFCBA9D-DD87-4F18-9821-756CA27B5404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066589" y="1112837"/>
            <a:ext cx="285750" cy="357188"/>
          </a:xfrm>
          <a:custGeom>
            <a:avLst/>
            <a:gdLst>
              <a:gd name="T0" fmla="*/ 91 w 180"/>
              <a:gd name="T1" fmla="*/ 0 h 225"/>
              <a:gd name="T2" fmla="*/ 0 w 180"/>
              <a:gd name="T3" fmla="*/ 70 h 225"/>
              <a:gd name="T4" fmla="*/ 0 w 180"/>
              <a:gd name="T5" fmla="*/ 156 h 225"/>
              <a:gd name="T6" fmla="*/ 91 w 180"/>
              <a:gd name="T7" fmla="*/ 225 h 225"/>
              <a:gd name="T8" fmla="*/ 180 w 180"/>
              <a:gd name="T9" fmla="*/ 155 h 225"/>
              <a:gd name="T10" fmla="*/ 180 w 180"/>
              <a:gd name="T11" fmla="*/ 69 h 225"/>
              <a:gd name="T12" fmla="*/ 91 w 180"/>
              <a:gd name="T13" fmla="*/ 0 h 225"/>
              <a:gd name="T14" fmla="*/ 91 w 180"/>
              <a:gd name="T15" fmla="*/ 3 h 225"/>
              <a:gd name="T16" fmla="*/ 176 w 180"/>
              <a:gd name="T17" fmla="*/ 69 h 225"/>
              <a:gd name="T18" fmla="*/ 91 w 180"/>
              <a:gd name="T19" fmla="*/ 136 h 225"/>
              <a:gd name="T20" fmla="*/ 5 w 180"/>
              <a:gd name="T21" fmla="*/ 70 h 225"/>
              <a:gd name="T22" fmla="*/ 91 w 180"/>
              <a:gd name="T23" fmla="*/ 3 h 225"/>
              <a:gd name="T24" fmla="*/ 92 w 180"/>
              <a:gd name="T25" fmla="*/ 219 h 225"/>
              <a:gd name="T26" fmla="*/ 92 w 180"/>
              <a:gd name="T27" fmla="*/ 138 h 225"/>
              <a:gd name="T28" fmla="*/ 177 w 180"/>
              <a:gd name="T29" fmla="*/ 73 h 225"/>
              <a:gd name="T30" fmla="*/ 177 w 180"/>
              <a:gd name="T31" fmla="*/ 154 h 225"/>
              <a:gd name="T32" fmla="*/ 92 w 180"/>
              <a:gd name="T33" fmla="*/ 219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91" y="0"/>
                </a:moveTo>
                <a:lnTo>
                  <a:pt x="0" y="70"/>
                </a:lnTo>
                <a:lnTo>
                  <a:pt x="0" y="156"/>
                </a:lnTo>
                <a:lnTo>
                  <a:pt x="91" y="225"/>
                </a:lnTo>
                <a:lnTo>
                  <a:pt x="180" y="155"/>
                </a:lnTo>
                <a:lnTo>
                  <a:pt x="180" y="69"/>
                </a:lnTo>
                <a:lnTo>
                  <a:pt x="91" y="0"/>
                </a:lnTo>
                <a:close/>
                <a:moveTo>
                  <a:pt x="91" y="3"/>
                </a:moveTo>
                <a:lnTo>
                  <a:pt x="176" y="69"/>
                </a:lnTo>
                <a:lnTo>
                  <a:pt x="91" y="136"/>
                </a:lnTo>
                <a:lnTo>
                  <a:pt x="5" y="70"/>
                </a:lnTo>
                <a:lnTo>
                  <a:pt x="91" y="3"/>
                </a:lnTo>
                <a:close/>
                <a:moveTo>
                  <a:pt x="92" y="219"/>
                </a:moveTo>
                <a:lnTo>
                  <a:pt x="92" y="138"/>
                </a:lnTo>
                <a:lnTo>
                  <a:pt x="177" y="73"/>
                </a:lnTo>
                <a:lnTo>
                  <a:pt x="177" y="154"/>
                </a:lnTo>
                <a:lnTo>
                  <a:pt x="92" y="219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" name="Freeform 273">
            <a:extLst>
              <a:ext uri="{FF2B5EF4-FFF2-40B4-BE49-F238E27FC236}">
                <a16:creationId xmlns:a16="http://schemas.microsoft.com/office/drawing/2014/main" id="{D2958725-71BB-42EF-ABE4-69CBA7128FA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347576" y="1112837"/>
            <a:ext cx="285750" cy="357188"/>
          </a:xfrm>
          <a:custGeom>
            <a:avLst/>
            <a:gdLst>
              <a:gd name="T0" fmla="*/ 90 w 180"/>
              <a:gd name="T1" fmla="*/ 0 h 225"/>
              <a:gd name="T2" fmla="*/ 0 w 180"/>
              <a:gd name="T3" fmla="*/ 70 h 225"/>
              <a:gd name="T4" fmla="*/ 0 w 180"/>
              <a:gd name="T5" fmla="*/ 156 h 225"/>
              <a:gd name="T6" fmla="*/ 91 w 180"/>
              <a:gd name="T7" fmla="*/ 225 h 225"/>
              <a:gd name="T8" fmla="*/ 180 w 180"/>
              <a:gd name="T9" fmla="*/ 155 h 225"/>
              <a:gd name="T10" fmla="*/ 180 w 180"/>
              <a:gd name="T11" fmla="*/ 69 h 225"/>
              <a:gd name="T12" fmla="*/ 90 w 180"/>
              <a:gd name="T13" fmla="*/ 0 h 225"/>
              <a:gd name="T14" fmla="*/ 90 w 180"/>
              <a:gd name="T15" fmla="*/ 3 h 225"/>
              <a:gd name="T16" fmla="*/ 176 w 180"/>
              <a:gd name="T17" fmla="*/ 69 h 225"/>
              <a:gd name="T18" fmla="*/ 91 w 180"/>
              <a:gd name="T19" fmla="*/ 136 h 225"/>
              <a:gd name="T20" fmla="*/ 5 w 180"/>
              <a:gd name="T21" fmla="*/ 70 h 225"/>
              <a:gd name="T22" fmla="*/ 90 w 180"/>
              <a:gd name="T23" fmla="*/ 3 h 225"/>
              <a:gd name="T24" fmla="*/ 92 w 180"/>
              <a:gd name="T25" fmla="*/ 219 h 225"/>
              <a:gd name="T26" fmla="*/ 92 w 180"/>
              <a:gd name="T27" fmla="*/ 138 h 225"/>
              <a:gd name="T28" fmla="*/ 177 w 180"/>
              <a:gd name="T29" fmla="*/ 73 h 225"/>
              <a:gd name="T30" fmla="*/ 177 w 180"/>
              <a:gd name="T31" fmla="*/ 154 h 225"/>
              <a:gd name="T32" fmla="*/ 92 w 180"/>
              <a:gd name="T33" fmla="*/ 219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90" y="0"/>
                </a:moveTo>
                <a:lnTo>
                  <a:pt x="0" y="70"/>
                </a:lnTo>
                <a:lnTo>
                  <a:pt x="0" y="156"/>
                </a:lnTo>
                <a:lnTo>
                  <a:pt x="91" y="225"/>
                </a:lnTo>
                <a:lnTo>
                  <a:pt x="180" y="155"/>
                </a:lnTo>
                <a:lnTo>
                  <a:pt x="180" y="69"/>
                </a:lnTo>
                <a:lnTo>
                  <a:pt x="90" y="0"/>
                </a:lnTo>
                <a:close/>
                <a:moveTo>
                  <a:pt x="90" y="3"/>
                </a:moveTo>
                <a:lnTo>
                  <a:pt x="176" y="69"/>
                </a:lnTo>
                <a:lnTo>
                  <a:pt x="91" y="136"/>
                </a:lnTo>
                <a:lnTo>
                  <a:pt x="5" y="70"/>
                </a:lnTo>
                <a:lnTo>
                  <a:pt x="90" y="3"/>
                </a:lnTo>
                <a:close/>
                <a:moveTo>
                  <a:pt x="92" y="219"/>
                </a:moveTo>
                <a:lnTo>
                  <a:pt x="92" y="138"/>
                </a:lnTo>
                <a:lnTo>
                  <a:pt x="177" y="73"/>
                </a:lnTo>
                <a:lnTo>
                  <a:pt x="177" y="154"/>
                </a:lnTo>
                <a:lnTo>
                  <a:pt x="92" y="219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9" name="Freeform 274">
            <a:extLst>
              <a:ext uri="{FF2B5EF4-FFF2-40B4-BE49-F238E27FC236}">
                <a16:creationId xmlns:a16="http://schemas.microsoft.com/office/drawing/2014/main" id="{E8EFBFA1-D656-45C5-B083-E6A6A9B5EA0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628564" y="1112837"/>
            <a:ext cx="285750" cy="357188"/>
          </a:xfrm>
          <a:custGeom>
            <a:avLst/>
            <a:gdLst>
              <a:gd name="T0" fmla="*/ 90 w 180"/>
              <a:gd name="T1" fmla="*/ 0 h 225"/>
              <a:gd name="T2" fmla="*/ 0 w 180"/>
              <a:gd name="T3" fmla="*/ 70 h 225"/>
              <a:gd name="T4" fmla="*/ 0 w 180"/>
              <a:gd name="T5" fmla="*/ 156 h 225"/>
              <a:gd name="T6" fmla="*/ 90 w 180"/>
              <a:gd name="T7" fmla="*/ 225 h 225"/>
              <a:gd name="T8" fmla="*/ 180 w 180"/>
              <a:gd name="T9" fmla="*/ 155 h 225"/>
              <a:gd name="T10" fmla="*/ 180 w 180"/>
              <a:gd name="T11" fmla="*/ 69 h 225"/>
              <a:gd name="T12" fmla="*/ 90 w 180"/>
              <a:gd name="T13" fmla="*/ 0 h 225"/>
              <a:gd name="T14" fmla="*/ 90 w 180"/>
              <a:gd name="T15" fmla="*/ 3 h 225"/>
              <a:gd name="T16" fmla="*/ 176 w 180"/>
              <a:gd name="T17" fmla="*/ 69 h 225"/>
              <a:gd name="T18" fmla="*/ 90 w 180"/>
              <a:gd name="T19" fmla="*/ 136 h 225"/>
              <a:gd name="T20" fmla="*/ 5 w 180"/>
              <a:gd name="T21" fmla="*/ 70 h 225"/>
              <a:gd name="T22" fmla="*/ 90 w 180"/>
              <a:gd name="T23" fmla="*/ 3 h 225"/>
              <a:gd name="T24" fmla="*/ 91 w 180"/>
              <a:gd name="T25" fmla="*/ 219 h 225"/>
              <a:gd name="T26" fmla="*/ 91 w 180"/>
              <a:gd name="T27" fmla="*/ 138 h 225"/>
              <a:gd name="T28" fmla="*/ 177 w 180"/>
              <a:gd name="T29" fmla="*/ 73 h 225"/>
              <a:gd name="T30" fmla="*/ 177 w 180"/>
              <a:gd name="T31" fmla="*/ 154 h 225"/>
              <a:gd name="T32" fmla="*/ 91 w 180"/>
              <a:gd name="T33" fmla="*/ 219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90" y="0"/>
                </a:moveTo>
                <a:lnTo>
                  <a:pt x="0" y="70"/>
                </a:lnTo>
                <a:lnTo>
                  <a:pt x="0" y="156"/>
                </a:lnTo>
                <a:lnTo>
                  <a:pt x="90" y="225"/>
                </a:lnTo>
                <a:lnTo>
                  <a:pt x="180" y="155"/>
                </a:lnTo>
                <a:lnTo>
                  <a:pt x="180" y="69"/>
                </a:lnTo>
                <a:lnTo>
                  <a:pt x="90" y="0"/>
                </a:lnTo>
                <a:close/>
                <a:moveTo>
                  <a:pt x="90" y="3"/>
                </a:moveTo>
                <a:lnTo>
                  <a:pt x="176" y="69"/>
                </a:lnTo>
                <a:lnTo>
                  <a:pt x="90" y="136"/>
                </a:lnTo>
                <a:lnTo>
                  <a:pt x="5" y="70"/>
                </a:lnTo>
                <a:lnTo>
                  <a:pt x="90" y="3"/>
                </a:lnTo>
                <a:close/>
                <a:moveTo>
                  <a:pt x="91" y="219"/>
                </a:moveTo>
                <a:lnTo>
                  <a:pt x="91" y="138"/>
                </a:lnTo>
                <a:lnTo>
                  <a:pt x="177" y="73"/>
                </a:lnTo>
                <a:lnTo>
                  <a:pt x="177" y="154"/>
                </a:lnTo>
                <a:lnTo>
                  <a:pt x="91" y="219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0" name="Freeform 275">
            <a:extLst>
              <a:ext uri="{FF2B5EF4-FFF2-40B4-BE49-F238E27FC236}">
                <a16:creationId xmlns:a16="http://schemas.microsoft.com/office/drawing/2014/main" id="{1AB11C4C-0498-4F9A-97F0-D0E30F2E943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907964" y="1112837"/>
            <a:ext cx="285750" cy="357188"/>
          </a:xfrm>
          <a:custGeom>
            <a:avLst/>
            <a:gdLst>
              <a:gd name="T0" fmla="*/ 91 w 180"/>
              <a:gd name="T1" fmla="*/ 0 h 225"/>
              <a:gd name="T2" fmla="*/ 0 w 180"/>
              <a:gd name="T3" fmla="*/ 70 h 225"/>
              <a:gd name="T4" fmla="*/ 0 w 180"/>
              <a:gd name="T5" fmla="*/ 156 h 225"/>
              <a:gd name="T6" fmla="*/ 91 w 180"/>
              <a:gd name="T7" fmla="*/ 225 h 225"/>
              <a:gd name="T8" fmla="*/ 180 w 180"/>
              <a:gd name="T9" fmla="*/ 155 h 225"/>
              <a:gd name="T10" fmla="*/ 180 w 180"/>
              <a:gd name="T11" fmla="*/ 69 h 225"/>
              <a:gd name="T12" fmla="*/ 91 w 180"/>
              <a:gd name="T13" fmla="*/ 0 h 225"/>
              <a:gd name="T14" fmla="*/ 91 w 180"/>
              <a:gd name="T15" fmla="*/ 3 h 225"/>
              <a:gd name="T16" fmla="*/ 177 w 180"/>
              <a:gd name="T17" fmla="*/ 69 h 225"/>
              <a:gd name="T18" fmla="*/ 91 w 180"/>
              <a:gd name="T19" fmla="*/ 136 h 225"/>
              <a:gd name="T20" fmla="*/ 4 w 180"/>
              <a:gd name="T21" fmla="*/ 70 h 225"/>
              <a:gd name="T22" fmla="*/ 91 w 180"/>
              <a:gd name="T23" fmla="*/ 3 h 225"/>
              <a:gd name="T24" fmla="*/ 92 w 180"/>
              <a:gd name="T25" fmla="*/ 219 h 225"/>
              <a:gd name="T26" fmla="*/ 92 w 180"/>
              <a:gd name="T27" fmla="*/ 138 h 225"/>
              <a:gd name="T28" fmla="*/ 177 w 180"/>
              <a:gd name="T29" fmla="*/ 73 h 225"/>
              <a:gd name="T30" fmla="*/ 177 w 180"/>
              <a:gd name="T31" fmla="*/ 154 h 225"/>
              <a:gd name="T32" fmla="*/ 92 w 180"/>
              <a:gd name="T33" fmla="*/ 219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91" y="0"/>
                </a:moveTo>
                <a:lnTo>
                  <a:pt x="0" y="70"/>
                </a:lnTo>
                <a:lnTo>
                  <a:pt x="0" y="156"/>
                </a:lnTo>
                <a:lnTo>
                  <a:pt x="91" y="225"/>
                </a:lnTo>
                <a:lnTo>
                  <a:pt x="180" y="155"/>
                </a:lnTo>
                <a:lnTo>
                  <a:pt x="180" y="69"/>
                </a:lnTo>
                <a:lnTo>
                  <a:pt x="91" y="0"/>
                </a:lnTo>
                <a:close/>
                <a:moveTo>
                  <a:pt x="91" y="3"/>
                </a:moveTo>
                <a:lnTo>
                  <a:pt x="177" y="69"/>
                </a:lnTo>
                <a:lnTo>
                  <a:pt x="91" y="136"/>
                </a:lnTo>
                <a:lnTo>
                  <a:pt x="4" y="70"/>
                </a:lnTo>
                <a:lnTo>
                  <a:pt x="91" y="3"/>
                </a:lnTo>
                <a:close/>
                <a:moveTo>
                  <a:pt x="92" y="219"/>
                </a:moveTo>
                <a:lnTo>
                  <a:pt x="92" y="138"/>
                </a:lnTo>
                <a:lnTo>
                  <a:pt x="177" y="73"/>
                </a:lnTo>
                <a:lnTo>
                  <a:pt x="177" y="154"/>
                </a:lnTo>
                <a:lnTo>
                  <a:pt x="92" y="219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1" name="Freeform 276">
            <a:extLst>
              <a:ext uri="{FF2B5EF4-FFF2-40B4-BE49-F238E27FC236}">
                <a16:creationId xmlns:a16="http://schemas.microsoft.com/office/drawing/2014/main" id="{30723A19-86A1-42DF-B9A7-432A2FD10E8E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188951" y="1112837"/>
            <a:ext cx="285750" cy="357188"/>
          </a:xfrm>
          <a:custGeom>
            <a:avLst/>
            <a:gdLst>
              <a:gd name="T0" fmla="*/ 90 w 180"/>
              <a:gd name="T1" fmla="*/ 0 h 225"/>
              <a:gd name="T2" fmla="*/ 0 w 180"/>
              <a:gd name="T3" fmla="*/ 70 h 225"/>
              <a:gd name="T4" fmla="*/ 0 w 180"/>
              <a:gd name="T5" fmla="*/ 156 h 225"/>
              <a:gd name="T6" fmla="*/ 90 w 180"/>
              <a:gd name="T7" fmla="*/ 225 h 225"/>
              <a:gd name="T8" fmla="*/ 180 w 180"/>
              <a:gd name="T9" fmla="*/ 155 h 225"/>
              <a:gd name="T10" fmla="*/ 180 w 180"/>
              <a:gd name="T11" fmla="*/ 69 h 225"/>
              <a:gd name="T12" fmla="*/ 90 w 180"/>
              <a:gd name="T13" fmla="*/ 0 h 225"/>
              <a:gd name="T14" fmla="*/ 90 w 180"/>
              <a:gd name="T15" fmla="*/ 3 h 225"/>
              <a:gd name="T16" fmla="*/ 175 w 180"/>
              <a:gd name="T17" fmla="*/ 69 h 225"/>
              <a:gd name="T18" fmla="*/ 90 w 180"/>
              <a:gd name="T19" fmla="*/ 136 h 225"/>
              <a:gd name="T20" fmla="*/ 4 w 180"/>
              <a:gd name="T21" fmla="*/ 70 h 225"/>
              <a:gd name="T22" fmla="*/ 90 w 180"/>
              <a:gd name="T23" fmla="*/ 3 h 225"/>
              <a:gd name="T24" fmla="*/ 92 w 180"/>
              <a:gd name="T25" fmla="*/ 219 h 225"/>
              <a:gd name="T26" fmla="*/ 92 w 180"/>
              <a:gd name="T27" fmla="*/ 138 h 225"/>
              <a:gd name="T28" fmla="*/ 177 w 180"/>
              <a:gd name="T29" fmla="*/ 73 h 225"/>
              <a:gd name="T30" fmla="*/ 177 w 180"/>
              <a:gd name="T31" fmla="*/ 154 h 225"/>
              <a:gd name="T32" fmla="*/ 92 w 180"/>
              <a:gd name="T33" fmla="*/ 219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90" y="0"/>
                </a:moveTo>
                <a:lnTo>
                  <a:pt x="0" y="70"/>
                </a:lnTo>
                <a:lnTo>
                  <a:pt x="0" y="156"/>
                </a:lnTo>
                <a:lnTo>
                  <a:pt x="90" y="225"/>
                </a:lnTo>
                <a:lnTo>
                  <a:pt x="180" y="155"/>
                </a:lnTo>
                <a:lnTo>
                  <a:pt x="180" y="69"/>
                </a:lnTo>
                <a:lnTo>
                  <a:pt x="90" y="0"/>
                </a:lnTo>
                <a:close/>
                <a:moveTo>
                  <a:pt x="90" y="3"/>
                </a:moveTo>
                <a:lnTo>
                  <a:pt x="175" y="69"/>
                </a:lnTo>
                <a:lnTo>
                  <a:pt x="90" y="136"/>
                </a:lnTo>
                <a:lnTo>
                  <a:pt x="4" y="70"/>
                </a:lnTo>
                <a:lnTo>
                  <a:pt x="90" y="3"/>
                </a:lnTo>
                <a:close/>
                <a:moveTo>
                  <a:pt x="92" y="219"/>
                </a:moveTo>
                <a:lnTo>
                  <a:pt x="92" y="138"/>
                </a:lnTo>
                <a:lnTo>
                  <a:pt x="177" y="73"/>
                </a:lnTo>
                <a:lnTo>
                  <a:pt x="177" y="154"/>
                </a:lnTo>
                <a:lnTo>
                  <a:pt x="92" y="219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2" name="Freeform 277">
            <a:extLst>
              <a:ext uri="{FF2B5EF4-FFF2-40B4-BE49-F238E27FC236}">
                <a16:creationId xmlns:a16="http://schemas.microsoft.com/office/drawing/2014/main" id="{94D59168-B238-4103-AAE7-85962A55C369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469939" y="1112837"/>
            <a:ext cx="285750" cy="357188"/>
          </a:xfrm>
          <a:custGeom>
            <a:avLst/>
            <a:gdLst>
              <a:gd name="T0" fmla="*/ 89 w 180"/>
              <a:gd name="T1" fmla="*/ 0 h 225"/>
              <a:gd name="T2" fmla="*/ 0 w 180"/>
              <a:gd name="T3" fmla="*/ 70 h 225"/>
              <a:gd name="T4" fmla="*/ 0 w 180"/>
              <a:gd name="T5" fmla="*/ 156 h 225"/>
              <a:gd name="T6" fmla="*/ 90 w 180"/>
              <a:gd name="T7" fmla="*/ 225 h 225"/>
              <a:gd name="T8" fmla="*/ 180 w 180"/>
              <a:gd name="T9" fmla="*/ 155 h 225"/>
              <a:gd name="T10" fmla="*/ 180 w 180"/>
              <a:gd name="T11" fmla="*/ 69 h 225"/>
              <a:gd name="T12" fmla="*/ 89 w 180"/>
              <a:gd name="T13" fmla="*/ 0 h 225"/>
              <a:gd name="T14" fmla="*/ 89 w 180"/>
              <a:gd name="T15" fmla="*/ 3 h 225"/>
              <a:gd name="T16" fmla="*/ 175 w 180"/>
              <a:gd name="T17" fmla="*/ 69 h 225"/>
              <a:gd name="T18" fmla="*/ 90 w 180"/>
              <a:gd name="T19" fmla="*/ 136 h 225"/>
              <a:gd name="T20" fmla="*/ 4 w 180"/>
              <a:gd name="T21" fmla="*/ 70 h 225"/>
              <a:gd name="T22" fmla="*/ 89 w 180"/>
              <a:gd name="T23" fmla="*/ 3 h 225"/>
              <a:gd name="T24" fmla="*/ 92 w 180"/>
              <a:gd name="T25" fmla="*/ 219 h 225"/>
              <a:gd name="T26" fmla="*/ 92 w 180"/>
              <a:gd name="T27" fmla="*/ 138 h 225"/>
              <a:gd name="T28" fmla="*/ 177 w 180"/>
              <a:gd name="T29" fmla="*/ 73 h 225"/>
              <a:gd name="T30" fmla="*/ 177 w 180"/>
              <a:gd name="T31" fmla="*/ 154 h 225"/>
              <a:gd name="T32" fmla="*/ 92 w 180"/>
              <a:gd name="T33" fmla="*/ 219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89" y="0"/>
                </a:moveTo>
                <a:lnTo>
                  <a:pt x="0" y="70"/>
                </a:lnTo>
                <a:lnTo>
                  <a:pt x="0" y="156"/>
                </a:lnTo>
                <a:lnTo>
                  <a:pt x="90" y="225"/>
                </a:lnTo>
                <a:lnTo>
                  <a:pt x="180" y="155"/>
                </a:lnTo>
                <a:lnTo>
                  <a:pt x="180" y="69"/>
                </a:lnTo>
                <a:lnTo>
                  <a:pt x="89" y="0"/>
                </a:lnTo>
                <a:close/>
                <a:moveTo>
                  <a:pt x="89" y="3"/>
                </a:moveTo>
                <a:lnTo>
                  <a:pt x="175" y="69"/>
                </a:lnTo>
                <a:lnTo>
                  <a:pt x="90" y="136"/>
                </a:lnTo>
                <a:lnTo>
                  <a:pt x="4" y="70"/>
                </a:lnTo>
                <a:lnTo>
                  <a:pt x="89" y="3"/>
                </a:lnTo>
                <a:close/>
                <a:moveTo>
                  <a:pt x="92" y="219"/>
                </a:moveTo>
                <a:lnTo>
                  <a:pt x="92" y="138"/>
                </a:lnTo>
                <a:lnTo>
                  <a:pt x="177" y="73"/>
                </a:lnTo>
                <a:lnTo>
                  <a:pt x="177" y="154"/>
                </a:lnTo>
                <a:lnTo>
                  <a:pt x="92" y="219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3" name="Freeform 278">
            <a:extLst>
              <a:ext uri="{FF2B5EF4-FFF2-40B4-BE49-F238E27FC236}">
                <a16:creationId xmlns:a16="http://schemas.microsoft.com/office/drawing/2014/main" id="{889E79C6-C515-4CD3-A461-0C211DF521B8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750926" y="1112837"/>
            <a:ext cx="285750" cy="357188"/>
          </a:xfrm>
          <a:custGeom>
            <a:avLst/>
            <a:gdLst>
              <a:gd name="T0" fmla="*/ 89 w 180"/>
              <a:gd name="T1" fmla="*/ 0 h 225"/>
              <a:gd name="T2" fmla="*/ 0 w 180"/>
              <a:gd name="T3" fmla="*/ 70 h 225"/>
              <a:gd name="T4" fmla="*/ 0 w 180"/>
              <a:gd name="T5" fmla="*/ 156 h 225"/>
              <a:gd name="T6" fmla="*/ 89 w 180"/>
              <a:gd name="T7" fmla="*/ 225 h 225"/>
              <a:gd name="T8" fmla="*/ 180 w 180"/>
              <a:gd name="T9" fmla="*/ 155 h 225"/>
              <a:gd name="T10" fmla="*/ 180 w 180"/>
              <a:gd name="T11" fmla="*/ 69 h 225"/>
              <a:gd name="T12" fmla="*/ 89 w 180"/>
              <a:gd name="T13" fmla="*/ 0 h 225"/>
              <a:gd name="T14" fmla="*/ 89 w 180"/>
              <a:gd name="T15" fmla="*/ 3 h 225"/>
              <a:gd name="T16" fmla="*/ 175 w 180"/>
              <a:gd name="T17" fmla="*/ 69 h 225"/>
              <a:gd name="T18" fmla="*/ 89 w 180"/>
              <a:gd name="T19" fmla="*/ 136 h 225"/>
              <a:gd name="T20" fmla="*/ 4 w 180"/>
              <a:gd name="T21" fmla="*/ 70 h 225"/>
              <a:gd name="T22" fmla="*/ 89 w 180"/>
              <a:gd name="T23" fmla="*/ 3 h 225"/>
              <a:gd name="T24" fmla="*/ 90 w 180"/>
              <a:gd name="T25" fmla="*/ 219 h 225"/>
              <a:gd name="T26" fmla="*/ 90 w 180"/>
              <a:gd name="T27" fmla="*/ 138 h 225"/>
              <a:gd name="T28" fmla="*/ 175 w 180"/>
              <a:gd name="T29" fmla="*/ 73 h 225"/>
              <a:gd name="T30" fmla="*/ 175 w 180"/>
              <a:gd name="T31" fmla="*/ 154 h 225"/>
              <a:gd name="T32" fmla="*/ 90 w 180"/>
              <a:gd name="T33" fmla="*/ 219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89" y="0"/>
                </a:moveTo>
                <a:lnTo>
                  <a:pt x="0" y="70"/>
                </a:lnTo>
                <a:lnTo>
                  <a:pt x="0" y="156"/>
                </a:lnTo>
                <a:lnTo>
                  <a:pt x="89" y="225"/>
                </a:lnTo>
                <a:lnTo>
                  <a:pt x="180" y="155"/>
                </a:lnTo>
                <a:lnTo>
                  <a:pt x="180" y="69"/>
                </a:lnTo>
                <a:lnTo>
                  <a:pt x="89" y="0"/>
                </a:lnTo>
                <a:close/>
                <a:moveTo>
                  <a:pt x="89" y="3"/>
                </a:moveTo>
                <a:lnTo>
                  <a:pt x="175" y="69"/>
                </a:lnTo>
                <a:lnTo>
                  <a:pt x="89" y="136"/>
                </a:lnTo>
                <a:lnTo>
                  <a:pt x="4" y="70"/>
                </a:lnTo>
                <a:lnTo>
                  <a:pt x="89" y="3"/>
                </a:lnTo>
                <a:close/>
                <a:moveTo>
                  <a:pt x="90" y="219"/>
                </a:moveTo>
                <a:lnTo>
                  <a:pt x="90" y="138"/>
                </a:lnTo>
                <a:lnTo>
                  <a:pt x="175" y="73"/>
                </a:lnTo>
                <a:lnTo>
                  <a:pt x="175" y="154"/>
                </a:lnTo>
                <a:lnTo>
                  <a:pt x="90" y="219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4" name="Freeform 279">
            <a:extLst>
              <a:ext uri="{FF2B5EF4-FFF2-40B4-BE49-F238E27FC236}">
                <a16:creationId xmlns:a16="http://schemas.microsoft.com/office/drawing/2014/main" id="{198240E7-888C-4FEC-BB04-491D5D2039F2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528301" y="1358900"/>
            <a:ext cx="284162" cy="357188"/>
          </a:xfrm>
          <a:custGeom>
            <a:avLst/>
            <a:gdLst>
              <a:gd name="T0" fmla="*/ 90 w 179"/>
              <a:gd name="T1" fmla="*/ 0 h 225"/>
              <a:gd name="T2" fmla="*/ 0 w 179"/>
              <a:gd name="T3" fmla="*/ 70 h 225"/>
              <a:gd name="T4" fmla="*/ 0 w 179"/>
              <a:gd name="T5" fmla="*/ 156 h 225"/>
              <a:gd name="T6" fmla="*/ 90 w 179"/>
              <a:gd name="T7" fmla="*/ 225 h 225"/>
              <a:gd name="T8" fmla="*/ 179 w 179"/>
              <a:gd name="T9" fmla="*/ 155 h 225"/>
              <a:gd name="T10" fmla="*/ 179 w 179"/>
              <a:gd name="T11" fmla="*/ 68 h 225"/>
              <a:gd name="T12" fmla="*/ 90 w 179"/>
              <a:gd name="T13" fmla="*/ 0 h 225"/>
              <a:gd name="T14" fmla="*/ 90 w 179"/>
              <a:gd name="T15" fmla="*/ 3 h 225"/>
              <a:gd name="T16" fmla="*/ 175 w 179"/>
              <a:gd name="T17" fmla="*/ 68 h 225"/>
              <a:gd name="T18" fmla="*/ 90 w 179"/>
              <a:gd name="T19" fmla="*/ 135 h 225"/>
              <a:gd name="T20" fmla="*/ 4 w 179"/>
              <a:gd name="T21" fmla="*/ 70 h 225"/>
              <a:gd name="T22" fmla="*/ 90 w 179"/>
              <a:gd name="T23" fmla="*/ 3 h 225"/>
              <a:gd name="T24" fmla="*/ 92 w 179"/>
              <a:gd name="T25" fmla="*/ 220 h 225"/>
              <a:gd name="T26" fmla="*/ 92 w 179"/>
              <a:gd name="T27" fmla="*/ 138 h 225"/>
              <a:gd name="T28" fmla="*/ 177 w 179"/>
              <a:gd name="T29" fmla="*/ 73 h 225"/>
              <a:gd name="T30" fmla="*/ 177 w 179"/>
              <a:gd name="T31" fmla="*/ 153 h 225"/>
              <a:gd name="T32" fmla="*/ 92 w 179"/>
              <a:gd name="T33" fmla="*/ 22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225">
                <a:moveTo>
                  <a:pt x="90" y="0"/>
                </a:moveTo>
                <a:lnTo>
                  <a:pt x="0" y="70"/>
                </a:lnTo>
                <a:lnTo>
                  <a:pt x="0" y="156"/>
                </a:lnTo>
                <a:lnTo>
                  <a:pt x="90" y="225"/>
                </a:lnTo>
                <a:lnTo>
                  <a:pt x="179" y="155"/>
                </a:lnTo>
                <a:lnTo>
                  <a:pt x="179" y="68"/>
                </a:lnTo>
                <a:lnTo>
                  <a:pt x="90" y="0"/>
                </a:lnTo>
                <a:close/>
                <a:moveTo>
                  <a:pt x="90" y="3"/>
                </a:moveTo>
                <a:lnTo>
                  <a:pt x="175" y="68"/>
                </a:lnTo>
                <a:lnTo>
                  <a:pt x="90" y="135"/>
                </a:lnTo>
                <a:lnTo>
                  <a:pt x="4" y="70"/>
                </a:lnTo>
                <a:lnTo>
                  <a:pt x="90" y="3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3"/>
                </a:lnTo>
                <a:lnTo>
                  <a:pt x="177" y="153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5" name="Freeform 280">
            <a:extLst>
              <a:ext uri="{FF2B5EF4-FFF2-40B4-BE49-F238E27FC236}">
                <a16:creationId xmlns:a16="http://schemas.microsoft.com/office/drawing/2014/main" id="{2EB2D2FA-843C-4E7B-BA40-9A49AD177893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809289" y="1358900"/>
            <a:ext cx="284162" cy="357188"/>
          </a:xfrm>
          <a:custGeom>
            <a:avLst/>
            <a:gdLst>
              <a:gd name="T0" fmla="*/ 89 w 179"/>
              <a:gd name="T1" fmla="*/ 0 h 225"/>
              <a:gd name="T2" fmla="*/ 0 w 179"/>
              <a:gd name="T3" fmla="*/ 70 h 225"/>
              <a:gd name="T4" fmla="*/ 0 w 179"/>
              <a:gd name="T5" fmla="*/ 156 h 225"/>
              <a:gd name="T6" fmla="*/ 89 w 179"/>
              <a:gd name="T7" fmla="*/ 225 h 225"/>
              <a:gd name="T8" fmla="*/ 179 w 179"/>
              <a:gd name="T9" fmla="*/ 155 h 225"/>
              <a:gd name="T10" fmla="*/ 179 w 179"/>
              <a:gd name="T11" fmla="*/ 68 h 225"/>
              <a:gd name="T12" fmla="*/ 89 w 179"/>
              <a:gd name="T13" fmla="*/ 0 h 225"/>
              <a:gd name="T14" fmla="*/ 89 w 179"/>
              <a:gd name="T15" fmla="*/ 3 h 225"/>
              <a:gd name="T16" fmla="*/ 175 w 179"/>
              <a:gd name="T17" fmla="*/ 68 h 225"/>
              <a:gd name="T18" fmla="*/ 89 w 179"/>
              <a:gd name="T19" fmla="*/ 135 h 225"/>
              <a:gd name="T20" fmla="*/ 4 w 179"/>
              <a:gd name="T21" fmla="*/ 70 h 225"/>
              <a:gd name="T22" fmla="*/ 89 w 179"/>
              <a:gd name="T23" fmla="*/ 3 h 225"/>
              <a:gd name="T24" fmla="*/ 91 w 179"/>
              <a:gd name="T25" fmla="*/ 220 h 225"/>
              <a:gd name="T26" fmla="*/ 91 w 179"/>
              <a:gd name="T27" fmla="*/ 138 h 225"/>
              <a:gd name="T28" fmla="*/ 176 w 179"/>
              <a:gd name="T29" fmla="*/ 73 h 225"/>
              <a:gd name="T30" fmla="*/ 176 w 179"/>
              <a:gd name="T31" fmla="*/ 153 h 225"/>
              <a:gd name="T32" fmla="*/ 91 w 179"/>
              <a:gd name="T33" fmla="*/ 22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225">
                <a:moveTo>
                  <a:pt x="89" y="0"/>
                </a:moveTo>
                <a:lnTo>
                  <a:pt x="0" y="70"/>
                </a:lnTo>
                <a:lnTo>
                  <a:pt x="0" y="156"/>
                </a:lnTo>
                <a:lnTo>
                  <a:pt x="89" y="225"/>
                </a:lnTo>
                <a:lnTo>
                  <a:pt x="179" y="155"/>
                </a:lnTo>
                <a:lnTo>
                  <a:pt x="179" y="68"/>
                </a:lnTo>
                <a:lnTo>
                  <a:pt x="89" y="0"/>
                </a:lnTo>
                <a:close/>
                <a:moveTo>
                  <a:pt x="89" y="3"/>
                </a:moveTo>
                <a:lnTo>
                  <a:pt x="175" y="68"/>
                </a:lnTo>
                <a:lnTo>
                  <a:pt x="89" y="135"/>
                </a:lnTo>
                <a:lnTo>
                  <a:pt x="4" y="70"/>
                </a:lnTo>
                <a:lnTo>
                  <a:pt x="89" y="3"/>
                </a:lnTo>
                <a:close/>
                <a:moveTo>
                  <a:pt x="91" y="220"/>
                </a:moveTo>
                <a:lnTo>
                  <a:pt x="91" y="138"/>
                </a:lnTo>
                <a:lnTo>
                  <a:pt x="176" y="73"/>
                </a:lnTo>
                <a:lnTo>
                  <a:pt x="176" y="153"/>
                </a:lnTo>
                <a:lnTo>
                  <a:pt x="91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" name="Freeform 281">
            <a:extLst>
              <a:ext uri="{FF2B5EF4-FFF2-40B4-BE49-F238E27FC236}">
                <a16:creationId xmlns:a16="http://schemas.microsoft.com/office/drawing/2014/main" id="{31B227B9-80D2-467A-ABF5-1BB15A23D90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088689" y="1358900"/>
            <a:ext cx="285750" cy="357188"/>
          </a:xfrm>
          <a:custGeom>
            <a:avLst/>
            <a:gdLst>
              <a:gd name="T0" fmla="*/ 90 w 180"/>
              <a:gd name="T1" fmla="*/ 0 h 225"/>
              <a:gd name="T2" fmla="*/ 0 w 180"/>
              <a:gd name="T3" fmla="*/ 70 h 225"/>
              <a:gd name="T4" fmla="*/ 0 w 180"/>
              <a:gd name="T5" fmla="*/ 156 h 225"/>
              <a:gd name="T6" fmla="*/ 90 w 180"/>
              <a:gd name="T7" fmla="*/ 225 h 225"/>
              <a:gd name="T8" fmla="*/ 180 w 180"/>
              <a:gd name="T9" fmla="*/ 155 h 225"/>
              <a:gd name="T10" fmla="*/ 180 w 180"/>
              <a:gd name="T11" fmla="*/ 68 h 225"/>
              <a:gd name="T12" fmla="*/ 90 w 180"/>
              <a:gd name="T13" fmla="*/ 0 h 225"/>
              <a:gd name="T14" fmla="*/ 90 w 180"/>
              <a:gd name="T15" fmla="*/ 3 h 225"/>
              <a:gd name="T16" fmla="*/ 176 w 180"/>
              <a:gd name="T17" fmla="*/ 68 h 225"/>
              <a:gd name="T18" fmla="*/ 90 w 180"/>
              <a:gd name="T19" fmla="*/ 135 h 225"/>
              <a:gd name="T20" fmla="*/ 3 w 180"/>
              <a:gd name="T21" fmla="*/ 70 h 225"/>
              <a:gd name="T22" fmla="*/ 90 w 180"/>
              <a:gd name="T23" fmla="*/ 3 h 225"/>
              <a:gd name="T24" fmla="*/ 91 w 180"/>
              <a:gd name="T25" fmla="*/ 220 h 225"/>
              <a:gd name="T26" fmla="*/ 91 w 180"/>
              <a:gd name="T27" fmla="*/ 138 h 225"/>
              <a:gd name="T28" fmla="*/ 176 w 180"/>
              <a:gd name="T29" fmla="*/ 73 h 225"/>
              <a:gd name="T30" fmla="*/ 176 w 180"/>
              <a:gd name="T31" fmla="*/ 153 h 225"/>
              <a:gd name="T32" fmla="*/ 91 w 180"/>
              <a:gd name="T33" fmla="*/ 22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90" y="0"/>
                </a:moveTo>
                <a:lnTo>
                  <a:pt x="0" y="70"/>
                </a:lnTo>
                <a:lnTo>
                  <a:pt x="0" y="156"/>
                </a:lnTo>
                <a:lnTo>
                  <a:pt x="90" y="225"/>
                </a:lnTo>
                <a:lnTo>
                  <a:pt x="180" y="155"/>
                </a:lnTo>
                <a:lnTo>
                  <a:pt x="180" y="68"/>
                </a:lnTo>
                <a:lnTo>
                  <a:pt x="90" y="0"/>
                </a:lnTo>
                <a:close/>
                <a:moveTo>
                  <a:pt x="90" y="3"/>
                </a:moveTo>
                <a:lnTo>
                  <a:pt x="176" y="68"/>
                </a:lnTo>
                <a:lnTo>
                  <a:pt x="90" y="135"/>
                </a:lnTo>
                <a:lnTo>
                  <a:pt x="3" y="70"/>
                </a:lnTo>
                <a:lnTo>
                  <a:pt x="90" y="3"/>
                </a:lnTo>
                <a:close/>
                <a:moveTo>
                  <a:pt x="91" y="220"/>
                </a:moveTo>
                <a:lnTo>
                  <a:pt x="91" y="138"/>
                </a:lnTo>
                <a:lnTo>
                  <a:pt x="176" y="73"/>
                </a:lnTo>
                <a:lnTo>
                  <a:pt x="176" y="153"/>
                </a:lnTo>
                <a:lnTo>
                  <a:pt x="91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7" name="Freeform 282">
            <a:extLst>
              <a:ext uri="{FF2B5EF4-FFF2-40B4-BE49-F238E27FC236}">
                <a16:creationId xmlns:a16="http://schemas.microsoft.com/office/drawing/2014/main" id="{C83C7305-E894-4560-870C-6000DDD26136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368089" y="1358900"/>
            <a:ext cx="285750" cy="357188"/>
          </a:xfrm>
          <a:custGeom>
            <a:avLst/>
            <a:gdLst>
              <a:gd name="T0" fmla="*/ 91 w 180"/>
              <a:gd name="T1" fmla="*/ 0 h 225"/>
              <a:gd name="T2" fmla="*/ 0 w 180"/>
              <a:gd name="T3" fmla="*/ 70 h 225"/>
              <a:gd name="T4" fmla="*/ 0 w 180"/>
              <a:gd name="T5" fmla="*/ 156 h 225"/>
              <a:gd name="T6" fmla="*/ 91 w 180"/>
              <a:gd name="T7" fmla="*/ 225 h 225"/>
              <a:gd name="T8" fmla="*/ 180 w 180"/>
              <a:gd name="T9" fmla="*/ 155 h 225"/>
              <a:gd name="T10" fmla="*/ 180 w 180"/>
              <a:gd name="T11" fmla="*/ 68 h 225"/>
              <a:gd name="T12" fmla="*/ 91 w 180"/>
              <a:gd name="T13" fmla="*/ 0 h 225"/>
              <a:gd name="T14" fmla="*/ 91 w 180"/>
              <a:gd name="T15" fmla="*/ 3 h 225"/>
              <a:gd name="T16" fmla="*/ 176 w 180"/>
              <a:gd name="T17" fmla="*/ 68 h 225"/>
              <a:gd name="T18" fmla="*/ 91 w 180"/>
              <a:gd name="T19" fmla="*/ 135 h 225"/>
              <a:gd name="T20" fmla="*/ 4 w 180"/>
              <a:gd name="T21" fmla="*/ 70 h 225"/>
              <a:gd name="T22" fmla="*/ 91 w 180"/>
              <a:gd name="T23" fmla="*/ 3 h 225"/>
              <a:gd name="T24" fmla="*/ 92 w 180"/>
              <a:gd name="T25" fmla="*/ 220 h 225"/>
              <a:gd name="T26" fmla="*/ 92 w 180"/>
              <a:gd name="T27" fmla="*/ 138 h 225"/>
              <a:gd name="T28" fmla="*/ 177 w 180"/>
              <a:gd name="T29" fmla="*/ 73 h 225"/>
              <a:gd name="T30" fmla="*/ 177 w 180"/>
              <a:gd name="T31" fmla="*/ 153 h 225"/>
              <a:gd name="T32" fmla="*/ 92 w 180"/>
              <a:gd name="T33" fmla="*/ 22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91" y="0"/>
                </a:moveTo>
                <a:lnTo>
                  <a:pt x="0" y="70"/>
                </a:lnTo>
                <a:lnTo>
                  <a:pt x="0" y="156"/>
                </a:lnTo>
                <a:lnTo>
                  <a:pt x="91" y="225"/>
                </a:lnTo>
                <a:lnTo>
                  <a:pt x="180" y="155"/>
                </a:lnTo>
                <a:lnTo>
                  <a:pt x="180" y="68"/>
                </a:lnTo>
                <a:lnTo>
                  <a:pt x="91" y="0"/>
                </a:lnTo>
                <a:close/>
                <a:moveTo>
                  <a:pt x="91" y="3"/>
                </a:moveTo>
                <a:lnTo>
                  <a:pt x="176" y="68"/>
                </a:lnTo>
                <a:lnTo>
                  <a:pt x="91" y="135"/>
                </a:lnTo>
                <a:lnTo>
                  <a:pt x="4" y="70"/>
                </a:lnTo>
                <a:lnTo>
                  <a:pt x="91" y="3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3"/>
                </a:lnTo>
                <a:lnTo>
                  <a:pt x="177" y="153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8" name="Freeform 283">
            <a:extLst>
              <a:ext uri="{FF2B5EF4-FFF2-40B4-BE49-F238E27FC236}">
                <a16:creationId xmlns:a16="http://schemas.microsoft.com/office/drawing/2014/main" id="{9C5A53E4-96AB-4627-A07F-DBF926D85EF6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649076" y="1358900"/>
            <a:ext cx="285750" cy="357188"/>
          </a:xfrm>
          <a:custGeom>
            <a:avLst/>
            <a:gdLst>
              <a:gd name="T0" fmla="*/ 91 w 180"/>
              <a:gd name="T1" fmla="*/ 0 h 225"/>
              <a:gd name="T2" fmla="*/ 0 w 180"/>
              <a:gd name="T3" fmla="*/ 70 h 225"/>
              <a:gd name="T4" fmla="*/ 0 w 180"/>
              <a:gd name="T5" fmla="*/ 156 h 225"/>
              <a:gd name="T6" fmla="*/ 91 w 180"/>
              <a:gd name="T7" fmla="*/ 225 h 225"/>
              <a:gd name="T8" fmla="*/ 180 w 180"/>
              <a:gd name="T9" fmla="*/ 155 h 225"/>
              <a:gd name="T10" fmla="*/ 180 w 180"/>
              <a:gd name="T11" fmla="*/ 68 h 225"/>
              <a:gd name="T12" fmla="*/ 91 w 180"/>
              <a:gd name="T13" fmla="*/ 0 h 225"/>
              <a:gd name="T14" fmla="*/ 91 w 180"/>
              <a:gd name="T15" fmla="*/ 3 h 225"/>
              <a:gd name="T16" fmla="*/ 176 w 180"/>
              <a:gd name="T17" fmla="*/ 68 h 225"/>
              <a:gd name="T18" fmla="*/ 91 w 180"/>
              <a:gd name="T19" fmla="*/ 135 h 225"/>
              <a:gd name="T20" fmla="*/ 4 w 180"/>
              <a:gd name="T21" fmla="*/ 70 h 225"/>
              <a:gd name="T22" fmla="*/ 91 w 180"/>
              <a:gd name="T23" fmla="*/ 3 h 225"/>
              <a:gd name="T24" fmla="*/ 92 w 180"/>
              <a:gd name="T25" fmla="*/ 220 h 225"/>
              <a:gd name="T26" fmla="*/ 92 w 180"/>
              <a:gd name="T27" fmla="*/ 138 h 225"/>
              <a:gd name="T28" fmla="*/ 177 w 180"/>
              <a:gd name="T29" fmla="*/ 73 h 225"/>
              <a:gd name="T30" fmla="*/ 177 w 180"/>
              <a:gd name="T31" fmla="*/ 153 h 225"/>
              <a:gd name="T32" fmla="*/ 92 w 180"/>
              <a:gd name="T33" fmla="*/ 22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91" y="0"/>
                </a:moveTo>
                <a:lnTo>
                  <a:pt x="0" y="70"/>
                </a:lnTo>
                <a:lnTo>
                  <a:pt x="0" y="156"/>
                </a:lnTo>
                <a:lnTo>
                  <a:pt x="91" y="225"/>
                </a:lnTo>
                <a:lnTo>
                  <a:pt x="180" y="155"/>
                </a:lnTo>
                <a:lnTo>
                  <a:pt x="180" y="68"/>
                </a:lnTo>
                <a:lnTo>
                  <a:pt x="91" y="0"/>
                </a:lnTo>
                <a:close/>
                <a:moveTo>
                  <a:pt x="91" y="3"/>
                </a:moveTo>
                <a:lnTo>
                  <a:pt x="176" y="68"/>
                </a:lnTo>
                <a:lnTo>
                  <a:pt x="91" y="135"/>
                </a:lnTo>
                <a:lnTo>
                  <a:pt x="4" y="70"/>
                </a:lnTo>
                <a:lnTo>
                  <a:pt x="91" y="3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3"/>
                </a:lnTo>
                <a:lnTo>
                  <a:pt x="177" y="153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9" name="Freeform 284">
            <a:extLst>
              <a:ext uri="{FF2B5EF4-FFF2-40B4-BE49-F238E27FC236}">
                <a16:creationId xmlns:a16="http://schemas.microsoft.com/office/drawing/2014/main" id="{F9552AFC-D52C-43F2-949A-E41EC1FC11C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930064" y="1358900"/>
            <a:ext cx="285750" cy="357188"/>
          </a:xfrm>
          <a:custGeom>
            <a:avLst/>
            <a:gdLst>
              <a:gd name="T0" fmla="*/ 89 w 180"/>
              <a:gd name="T1" fmla="*/ 0 h 225"/>
              <a:gd name="T2" fmla="*/ 0 w 180"/>
              <a:gd name="T3" fmla="*/ 70 h 225"/>
              <a:gd name="T4" fmla="*/ 0 w 180"/>
              <a:gd name="T5" fmla="*/ 156 h 225"/>
              <a:gd name="T6" fmla="*/ 89 w 180"/>
              <a:gd name="T7" fmla="*/ 225 h 225"/>
              <a:gd name="T8" fmla="*/ 180 w 180"/>
              <a:gd name="T9" fmla="*/ 155 h 225"/>
              <a:gd name="T10" fmla="*/ 180 w 180"/>
              <a:gd name="T11" fmla="*/ 68 h 225"/>
              <a:gd name="T12" fmla="*/ 89 w 180"/>
              <a:gd name="T13" fmla="*/ 0 h 225"/>
              <a:gd name="T14" fmla="*/ 89 w 180"/>
              <a:gd name="T15" fmla="*/ 3 h 225"/>
              <a:gd name="T16" fmla="*/ 176 w 180"/>
              <a:gd name="T17" fmla="*/ 68 h 225"/>
              <a:gd name="T18" fmla="*/ 89 w 180"/>
              <a:gd name="T19" fmla="*/ 135 h 225"/>
              <a:gd name="T20" fmla="*/ 4 w 180"/>
              <a:gd name="T21" fmla="*/ 70 h 225"/>
              <a:gd name="T22" fmla="*/ 89 w 180"/>
              <a:gd name="T23" fmla="*/ 3 h 225"/>
              <a:gd name="T24" fmla="*/ 92 w 180"/>
              <a:gd name="T25" fmla="*/ 220 h 225"/>
              <a:gd name="T26" fmla="*/ 92 w 180"/>
              <a:gd name="T27" fmla="*/ 138 h 225"/>
              <a:gd name="T28" fmla="*/ 177 w 180"/>
              <a:gd name="T29" fmla="*/ 73 h 225"/>
              <a:gd name="T30" fmla="*/ 177 w 180"/>
              <a:gd name="T31" fmla="*/ 153 h 225"/>
              <a:gd name="T32" fmla="*/ 92 w 180"/>
              <a:gd name="T33" fmla="*/ 22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89" y="0"/>
                </a:moveTo>
                <a:lnTo>
                  <a:pt x="0" y="70"/>
                </a:lnTo>
                <a:lnTo>
                  <a:pt x="0" y="156"/>
                </a:lnTo>
                <a:lnTo>
                  <a:pt x="89" y="225"/>
                </a:lnTo>
                <a:lnTo>
                  <a:pt x="180" y="155"/>
                </a:lnTo>
                <a:lnTo>
                  <a:pt x="180" y="68"/>
                </a:lnTo>
                <a:lnTo>
                  <a:pt x="89" y="0"/>
                </a:lnTo>
                <a:close/>
                <a:moveTo>
                  <a:pt x="89" y="3"/>
                </a:moveTo>
                <a:lnTo>
                  <a:pt x="176" y="68"/>
                </a:lnTo>
                <a:lnTo>
                  <a:pt x="89" y="135"/>
                </a:lnTo>
                <a:lnTo>
                  <a:pt x="4" y="70"/>
                </a:lnTo>
                <a:lnTo>
                  <a:pt x="89" y="3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3"/>
                </a:lnTo>
                <a:lnTo>
                  <a:pt x="177" y="153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0" name="Freeform 285">
            <a:extLst>
              <a:ext uri="{FF2B5EF4-FFF2-40B4-BE49-F238E27FC236}">
                <a16:creationId xmlns:a16="http://schemas.microsoft.com/office/drawing/2014/main" id="{E929D575-535D-435D-97C5-6C2B33E9BB53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211051" y="1358900"/>
            <a:ext cx="285750" cy="357188"/>
          </a:xfrm>
          <a:custGeom>
            <a:avLst/>
            <a:gdLst>
              <a:gd name="T0" fmla="*/ 89 w 180"/>
              <a:gd name="T1" fmla="*/ 0 h 225"/>
              <a:gd name="T2" fmla="*/ 0 w 180"/>
              <a:gd name="T3" fmla="*/ 70 h 225"/>
              <a:gd name="T4" fmla="*/ 0 w 180"/>
              <a:gd name="T5" fmla="*/ 156 h 225"/>
              <a:gd name="T6" fmla="*/ 89 w 180"/>
              <a:gd name="T7" fmla="*/ 225 h 225"/>
              <a:gd name="T8" fmla="*/ 180 w 180"/>
              <a:gd name="T9" fmla="*/ 155 h 225"/>
              <a:gd name="T10" fmla="*/ 180 w 180"/>
              <a:gd name="T11" fmla="*/ 68 h 225"/>
              <a:gd name="T12" fmla="*/ 89 w 180"/>
              <a:gd name="T13" fmla="*/ 0 h 225"/>
              <a:gd name="T14" fmla="*/ 89 w 180"/>
              <a:gd name="T15" fmla="*/ 3 h 225"/>
              <a:gd name="T16" fmla="*/ 176 w 180"/>
              <a:gd name="T17" fmla="*/ 68 h 225"/>
              <a:gd name="T18" fmla="*/ 89 w 180"/>
              <a:gd name="T19" fmla="*/ 135 h 225"/>
              <a:gd name="T20" fmla="*/ 3 w 180"/>
              <a:gd name="T21" fmla="*/ 70 h 225"/>
              <a:gd name="T22" fmla="*/ 89 w 180"/>
              <a:gd name="T23" fmla="*/ 3 h 225"/>
              <a:gd name="T24" fmla="*/ 91 w 180"/>
              <a:gd name="T25" fmla="*/ 220 h 225"/>
              <a:gd name="T26" fmla="*/ 91 w 180"/>
              <a:gd name="T27" fmla="*/ 138 h 225"/>
              <a:gd name="T28" fmla="*/ 176 w 180"/>
              <a:gd name="T29" fmla="*/ 73 h 225"/>
              <a:gd name="T30" fmla="*/ 176 w 180"/>
              <a:gd name="T31" fmla="*/ 153 h 225"/>
              <a:gd name="T32" fmla="*/ 91 w 180"/>
              <a:gd name="T33" fmla="*/ 22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89" y="0"/>
                </a:moveTo>
                <a:lnTo>
                  <a:pt x="0" y="70"/>
                </a:lnTo>
                <a:lnTo>
                  <a:pt x="0" y="156"/>
                </a:lnTo>
                <a:lnTo>
                  <a:pt x="89" y="225"/>
                </a:lnTo>
                <a:lnTo>
                  <a:pt x="180" y="155"/>
                </a:lnTo>
                <a:lnTo>
                  <a:pt x="180" y="68"/>
                </a:lnTo>
                <a:lnTo>
                  <a:pt x="89" y="0"/>
                </a:lnTo>
                <a:close/>
                <a:moveTo>
                  <a:pt x="89" y="3"/>
                </a:moveTo>
                <a:lnTo>
                  <a:pt x="176" y="68"/>
                </a:lnTo>
                <a:lnTo>
                  <a:pt x="89" y="135"/>
                </a:lnTo>
                <a:lnTo>
                  <a:pt x="3" y="70"/>
                </a:lnTo>
                <a:lnTo>
                  <a:pt x="89" y="3"/>
                </a:lnTo>
                <a:close/>
                <a:moveTo>
                  <a:pt x="91" y="220"/>
                </a:moveTo>
                <a:lnTo>
                  <a:pt x="91" y="138"/>
                </a:lnTo>
                <a:lnTo>
                  <a:pt x="176" y="73"/>
                </a:lnTo>
                <a:lnTo>
                  <a:pt x="176" y="153"/>
                </a:lnTo>
                <a:lnTo>
                  <a:pt x="91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1" name="Freeform 286">
            <a:extLst>
              <a:ext uri="{FF2B5EF4-FFF2-40B4-BE49-F238E27FC236}">
                <a16:creationId xmlns:a16="http://schemas.microsoft.com/office/drawing/2014/main" id="{B5E8348B-F5E5-4D4D-A078-F17C63A5BD38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490451" y="1358900"/>
            <a:ext cx="284162" cy="357188"/>
          </a:xfrm>
          <a:custGeom>
            <a:avLst/>
            <a:gdLst>
              <a:gd name="T0" fmla="*/ 90 w 179"/>
              <a:gd name="T1" fmla="*/ 0 h 225"/>
              <a:gd name="T2" fmla="*/ 0 w 179"/>
              <a:gd name="T3" fmla="*/ 70 h 225"/>
              <a:gd name="T4" fmla="*/ 0 w 179"/>
              <a:gd name="T5" fmla="*/ 156 h 225"/>
              <a:gd name="T6" fmla="*/ 90 w 179"/>
              <a:gd name="T7" fmla="*/ 225 h 225"/>
              <a:gd name="T8" fmla="*/ 179 w 179"/>
              <a:gd name="T9" fmla="*/ 155 h 225"/>
              <a:gd name="T10" fmla="*/ 179 w 179"/>
              <a:gd name="T11" fmla="*/ 68 h 225"/>
              <a:gd name="T12" fmla="*/ 90 w 179"/>
              <a:gd name="T13" fmla="*/ 0 h 225"/>
              <a:gd name="T14" fmla="*/ 90 w 179"/>
              <a:gd name="T15" fmla="*/ 3 h 225"/>
              <a:gd name="T16" fmla="*/ 175 w 179"/>
              <a:gd name="T17" fmla="*/ 68 h 225"/>
              <a:gd name="T18" fmla="*/ 90 w 179"/>
              <a:gd name="T19" fmla="*/ 135 h 225"/>
              <a:gd name="T20" fmla="*/ 4 w 179"/>
              <a:gd name="T21" fmla="*/ 70 h 225"/>
              <a:gd name="T22" fmla="*/ 90 w 179"/>
              <a:gd name="T23" fmla="*/ 3 h 225"/>
              <a:gd name="T24" fmla="*/ 92 w 179"/>
              <a:gd name="T25" fmla="*/ 220 h 225"/>
              <a:gd name="T26" fmla="*/ 92 w 179"/>
              <a:gd name="T27" fmla="*/ 138 h 225"/>
              <a:gd name="T28" fmla="*/ 177 w 179"/>
              <a:gd name="T29" fmla="*/ 73 h 225"/>
              <a:gd name="T30" fmla="*/ 177 w 179"/>
              <a:gd name="T31" fmla="*/ 153 h 225"/>
              <a:gd name="T32" fmla="*/ 92 w 179"/>
              <a:gd name="T33" fmla="*/ 22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225">
                <a:moveTo>
                  <a:pt x="90" y="0"/>
                </a:moveTo>
                <a:lnTo>
                  <a:pt x="0" y="70"/>
                </a:lnTo>
                <a:lnTo>
                  <a:pt x="0" y="156"/>
                </a:lnTo>
                <a:lnTo>
                  <a:pt x="90" y="225"/>
                </a:lnTo>
                <a:lnTo>
                  <a:pt x="179" y="155"/>
                </a:lnTo>
                <a:lnTo>
                  <a:pt x="179" y="68"/>
                </a:lnTo>
                <a:lnTo>
                  <a:pt x="90" y="0"/>
                </a:lnTo>
                <a:close/>
                <a:moveTo>
                  <a:pt x="90" y="3"/>
                </a:moveTo>
                <a:lnTo>
                  <a:pt x="175" y="68"/>
                </a:lnTo>
                <a:lnTo>
                  <a:pt x="90" y="135"/>
                </a:lnTo>
                <a:lnTo>
                  <a:pt x="4" y="70"/>
                </a:lnTo>
                <a:lnTo>
                  <a:pt x="90" y="3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3"/>
                </a:lnTo>
                <a:lnTo>
                  <a:pt x="177" y="153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2" name="Freeform 287">
            <a:extLst>
              <a:ext uri="{FF2B5EF4-FFF2-40B4-BE49-F238E27FC236}">
                <a16:creationId xmlns:a16="http://schemas.microsoft.com/office/drawing/2014/main" id="{40AB9FFA-9EB0-4BF8-8786-167CFE745F0C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771439" y="1358900"/>
            <a:ext cx="284162" cy="357188"/>
          </a:xfrm>
          <a:custGeom>
            <a:avLst/>
            <a:gdLst>
              <a:gd name="T0" fmla="*/ 89 w 179"/>
              <a:gd name="T1" fmla="*/ 0 h 225"/>
              <a:gd name="T2" fmla="*/ 0 w 179"/>
              <a:gd name="T3" fmla="*/ 70 h 225"/>
              <a:gd name="T4" fmla="*/ 0 w 179"/>
              <a:gd name="T5" fmla="*/ 156 h 225"/>
              <a:gd name="T6" fmla="*/ 90 w 179"/>
              <a:gd name="T7" fmla="*/ 225 h 225"/>
              <a:gd name="T8" fmla="*/ 179 w 179"/>
              <a:gd name="T9" fmla="*/ 155 h 225"/>
              <a:gd name="T10" fmla="*/ 179 w 179"/>
              <a:gd name="T11" fmla="*/ 68 h 225"/>
              <a:gd name="T12" fmla="*/ 89 w 179"/>
              <a:gd name="T13" fmla="*/ 0 h 225"/>
              <a:gd name="T14" fmla="*/ 89 w 179"/>
              <a:gd name="T15" fmla="*/ 3 h 225"/>
              <a:gd name="T16" fmla="*/ 175 w 179"/>
              <a:gd name="T17" fmla="*/ 68 h 225"/>
              <a:gd name="T18" fmla="*/ 90 w 179"/>
              <a:gd name="T19" fmla="*/ 135 h 225"/>
              <a:gd name="T20" fmla="*/ 4 w 179"/>
              <a:gd name="T21" fmla="*/ 70 h 225"/>
              <a:gd name="T22" fmla="*/ 89 w 179"/>
              <a:gd name="T23" fmla="*/ 3 h 225"/>
              <a:gd name="T24" fmla="*/ 92 w 179"/>
              <a:gd name="T25" fmla="*/ 220 h 225"/>
              <a:gd name="T26" fmla="*/ 92 w 179"/>
              <a:gd name="T27" fmla="*/ 138 h 225"/>
              <a:gd name="T28" fmla="*/ 177 w 179"/>
              <a:gd name="T29" fmla="*/ 73 h 225"/>
              <a:gd name="T30" fmla="*/ 177 w 179"/>
              <a:gd name="T31" fmla="*/ 153 h 225"/>
              <a:gd name="T32" fmla="*/ 92 w 179"/>
              <a:gd name="T33" fmla="*/ 22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225">
                <a:moveTo>
                  <a:pt x="89" y="0"/>
                </a:moveTo>
                <a:lnTo>
                  <a:pt x="0" y="70"/>
                </a:lnTo>
                <a:lnTo>
                  <a:pt x="0" y="156"/>
                </a:lnTo>
                <a:lnTo>
                  <a:pt x="90" y="225"/>
                </a:lnTo>
                <a:lnTo>
                  <a:pt x="179" y="155"/>
                </a:lnTo>
                <a:lnTo>
                  <a:pt x="179" y="68"/>
                </a:lnTo>
                <a:lnTo>
                  <a:pt x="89" y="0"/>
                </a:lnTo>
                <a:close/>
                <a:moveTo>
                  <a:pt x="89" y="3"/>
                </a:moveTo>
                <a:lnTo>
                  <a:pt x="175" y="68"/>
                </a:lnTo>
                <a:lnTo>
                  <a:pt x="90" y="135"/>
                </a:lnTo>
                <a:lnTo>
                  <a:pt x="4" y="70"/>
                </a:lnTo>
                <a:lnTo>
                  <a:pt x="89" y="3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3"/>
                </a:lnTo>
                <a:lnTo>
                  <a:pt x="177" y="153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3" name="Freeform 288">
            <a:extLst>
              <a:ext uri="{FF2B5EF4-FFF2-40B4-BE49-F238E27FC236}">
                <a16:creationId xmlns:a16="http://schemas.microsoft.com/office/drawing/2014/main" id="{4DCBD617-8440-4E9B-8B1A-66ADE5251122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052426" y="1358900"/>
            <a:ext cx="284162" cy="357188"/>
          </a:xfrm>
          <a:custGeom>
            <a:avLst/>
            <a:gdLst>
              <a:gd name="T0" fmla="*/ 89 w 179"/>
              <a:gd name="T1" fmla="*/ 0 h 225"/>
              <a:gd name="T2" fmla="*/ 0 w 179"/>
              <a:gd name="T3" fmla="*/ 70 h 225"/>
              <a:gd name="T4" fmla="*/ 0 w 179"/>
              <a:gd name="T5" fmla="*/ 156 h 225"/>
              <a:gd name="T6" fmla="*/ 89 w 179"/>
              <a:gd name="T7" fmla="*/ 225 h 225"/>
              <a:gd name="T8" fmla="*/ 179 w 179"/>
              <a:gd name="T9" fmla="*/ 155 h 225"/>
              <a:gd name="T10" fmla="*/ 179 w 179"/>
              <a:gd name="T11" fmla="*/ 68 h 225"/>
              <a:gd name="T12" fmla="*/ 89 w 179"/>
              <a:gd name="T13" fmla="*/ 0 h 225"/>
              <a:gd name="T14" fmla="*/ 89 w 179"/>
              <a:gd name="T15" fmla="*/ 3 h 225"/>
              <a:gd name="T16" fmla="*/ 175 w 179"/>
              <a:gd name="T17" fmla="*/ 68 h 225"/>
              <a:gd name="T18" fmla="*/ 89 w 179"/>
              <a:gd name="T19" fmla="*/ 135 h 225"/>
              <a:gd name="T20" fmla="*/ 4 w 179"/>
              <a:gd name="T21" fmla="*/ 70 h 225"/>
              <a:gd name="T22" fmla="*/ 89 w 179"/>
              <a:gd name="T23" fmla="*/ 3 h 225"/>
              <a:gd name="T24" fmla="*/ 90 w 179"/>
              <a:gd name="T25" fmla="*/ 220 h 225"/>
              <a:gd name="T26" fmla="*/ 90 w 179"/>
              <a:gd name="T27" fmla="*/ 138 h 225"/>
              <a:gd name="T28" fmla="*/ 176 w 179"/>
              <a:gd name="T29" fmla="*/ 73 h 225"/>
              <a:gd name="T30" fmla="*/ 176 w 179"/>
              <a:gd name="T31" fmla="*/ 153 h 225"/>
              <a:gd name="T32" fmla="*/ 90 w 179"/>
              <a:gd name="T33" fmla="*/ 22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225">
                <a:moveTo>
                  <a:pt x="89" y="0"/>
                </a:moveTo>
                <a:lnTo>
                  <a:pt x="0" y="70"/>
                </a:lnTo>
                <a:lnTo>
                  <a:pt x="0" y="156"/>
                </a:lnTo>
                <a:lnTo>
                  <a:pt x="89" y="225"/>
                </a:lnTo>
                <a:lnTo>
                  <a:pt x="179" y="155"/>
                </a:lnTo>
                <a:lnTo>
                  <a:pt x="179" y="68"/>
                </a:lnTo>
                <a:lnTo>
                  <a:pt x="89" y="0"/>
                </a:lnTo>
                <a:close/>
                <a:moveTo>
                  <a:pt x="89" y="3"/>
                </a:moveTo>
                <a:lnTo>
                  <a:pt x="175" y="68"/>
                </a:lnTo>
                <a:lnTo>
                  <a:pt x="89" y="135"/>
                </a:lnTo>
                <a:lnTo>
                  <a:pt x="4" y="70"/>
                </a:lnTo>
                <a:lnTo>
                  <a:pt x="89" y="3"/>
                </a:lnTo>
                <a:close/>
                <a:moveTo>
                  <a:pt x="90" y="220"/>
                </a:moveTo>
                <a:lnTo>
                  <a:pt x="90" y="138"/>
                </a:lnTo>
                <a:lnTo>
                  <a:pt x="176" y="73"/>
                </a:lnTo>
                <a:lnTo>
                  <a:pt x="176" y="153"/>
                </a:lnTo>
                <a:lnTo>
                  <a:pt x="90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4" name="Freeform 289">
            <a:extLst>
              <a:ext uri="{FF2B5EF4-FFF2-40B4-BE49-F238E27FC236}">
                <a16:creationId xmlns:a16="http://schemas.microsoft.com/office/drawing/2014/main" id="{8181C780-7D2C-4E82-8F4A-8F1C8630B831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331826" y="1358900"/>
            <a:ext cx="285750" cy="357188"/>
          </a:xfrm>
          <a:custGeom>
            <a:avLst/>
            <a:gdLst>
              <a:gd name="T0" fmla="*/ 90 w 180"/>
              <a:gd name="T1" fmla="*/ 0 h 225"/>
              <a:gd name="T2" fmla="*/ 0 w 180"/>
              <a:gd name="T3" fmla="*/ 70 h 225"/>
              <a:gd name="T4" fmla="*/ 0 w 180"/>
              <a:gd name="T5" fmla="*/ 156 h 225"/>
              <a:gd name="T6" fmla="*/ 90 w 180"/>
              <a:gd name="T7" fmla="*/ 225 h 225"/>
              <a:gd name="T8" fmla="*/ 180 w 180"/>
              <a:gd name="T9" fmla="*/ 155 h 225"/>
              <a:gd name="T10" fmla="*/ 180 w 180"/>
              <a:gd name="T11" fmla="*/ 68 h 225"/>
              <a:gd name="T12" fmla="*/ 90 w 180"/>
              <a:gd name="T13" fmla="*/ 0 h 225"/>
              <a:gd name="T14" fmla="*/ 90 w 180"/>
              <a:gd name="T15" fmla="*/ 3 h 225"/>
              <a:gd name="T16" fmla="*/ 176 w 180"/>
              <a:gd name="T17" fmla="*/ 68 h 225"/>
              <a:gd name="T18" fmla="*/ 90 w 180"/>
              <a:gd name="T19" fmla="*/ 135 h 225"/>
              <a:gd name="T20" fmla="*/ 3 w 180"/>
              <a:gd name="T21" fmla="*/ 70 h 225"/>
              <a:gd name="T22" fmla="*/ 90 w 180"/>
              <a:gd name="T23" fmla="*/ 3 h 225"/>
              <a:gd name="T24" fmla="*/ 91 w 180"/>
              <a:gd name="T25" fmla="*/ 220 h 225"/>
              <a:gd name="T26" fmla="*/ 91 w 180"/>
              <a:gd name="T27" fmla="*/ 138 h 225"/>
              <a:gd name="T28" fmla="*/ 176 w 180"/>
              <a:gd name="T29" fmla="*/ 73 h 225"/>
              <a:gd name="T30" fmla="*/ 176 w 180"/>
              <a:gd name="T31" fmla="*/ 153 h 225"/>
              <a:gd name="T32" fmla="*/ 91 w 180"/>
              <a:gd name="T33" fmla="*/ 22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90" y="0"/>
                </a:moveTo>
                <a:lnTo>
                  <a:pt x="0" y="70"/>
                </a:lnTo>
                <a:lnTo>
                  <a:pt x="0" y="156"/>
                </a:lnTo>
                <a:lnTo>
                  <a:pt x="90" y="225"/>
                </a:lnTo>
                <a:lnTo>
                  <a:pt x="180" y="155"/>
                </a:lnTo>
                <a:lnTo>
                  <a:pt x="180" y="68"/>
                </a:lnTo>
                <a:lnTo>
                  <a:pt x="90" y="0"/>
                </a:lnTo>
                <a:close/>
                <a:moveTo>
                  <a:pt x="90" y="3"/>
                </a:moveTo>
                <a:lnTo>
                  <a:pt x="176" y="68"/>
                </a:lnTo>
                <a:lnTo>
                  <a:pt x="90" y="135"/>
                </a:lnTo>
                <a:lnTo>
                  <a:pt x="3" y="70"/>
                </a:lnTo>
                <a:lnTo>
                  <a:pt x="90" y="3"/>
                </a:lnTo>
                <a:close/>
                <a:moveTo>
                  <a:pt x="91" y="220"/>
                </a:moveTo>
                <a:lnTo>
                  <a:pt x="91" y="138"/>
                </a:lnTo>
                <a:lnTo>
                  <a:pt x="176" y="73"/>
                </a:lnTo>
                <a:lnTo>
                  <a:pt x="176" y="153"/>
                </a:lnTo>
                <a:lnTo>
                  <a:pt x="91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5" name="Freeform 290">
            <a:extLst>
              <a:ext uri="{FF2B5EF4-FFF2-40B4-BE49-F238E27FC236}">
                <a16:creationId xmlns:a16="http://schemas.microsoft.com/office/drawing/2014/main" id="{6CFF7BF3-A139-4AB4-A8B1-0B34B2F23153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611226" y="1358900"/>
            <a:ext cx="285750" cy="357188"/>
          </a:xfrm>
          <a:custGeom>
            <a:avLst/>
            <a:gdLst>
              <a:gd name="T0" fmla="*/ 91 w 180"/>
              <a:gd name="T1" fmla="*/ 0 h 225"/>
              <a:gd name="T2" fmla="*/ 0 w 180"/>
              <a:gd name="T3" fmla="*/ 70 h 225"/>
              <a:gd name="T4" fmla="*/ 0 w 180"/>
              <a:gd name="T5" fmla="*/ 156 h 225"/>
              <a:gd name="T6" fmla="*/ 91 w 180"/>
              <a:gd name="T7" fmla="*/ 225 h 225"/>
              <a:gd name="T8" fmla="*/ 180 w 180"/>
              <a:gd name="T9" fmla="*/ 155 h 225"/>
              <a:gd name="T10" fmla="*/ 180 w 180"/>
              <a:gd name="T11" fmla="*/ 68 h 225"/>
              <a:gd name="T12" fmla="*/ 91 w 180"/>
              <a:gd name="T13" fmla="*/ 0 h 225"/>
              <a:gd name="T14" fmla="*/ 91 w 180"/>
              <a:gd name="T15" fmla="*/ 3 h 225"/>
              <a:gd name="T16" fmla="*/ 176 w 180"/>
              <a:gd name="T17" fmla="*/ 68 h 225"/>
              <a:gd name="T18" fmla="*/ 91 w 180"/>
              <a:gd name="T19" fmla="*/ 135 h 225"/>
              <a:gd name="T20" fmla="*/ 4 w 180"/>
              <a:gd name="T21" fmla="*/ 70 h 225"/>
              <a:gd name="T22" fmla="*/ 91 w 180"/>
              <a:gd name="T23" fmla="*/ 3 h 225"/>
              <a:gd name="T24" fmla="*/ 92 w 180"/>
              <a:gd name="T25" fmla="*/ 220 h 225"/>
              <a:gd name="T26" fmla="*/ 92 w 180"/>
              <a:gd name="T27" fmla="*/ 138 h 225"/>
              <a:gd name="T28" fmla="*/ 177 w 180"/>
              <a:gd name="T29" fmla="*/ 73 h 225"/>
              <a:gd name="T30" fmla="*/ 177 w 180"/>
              <a:gd name="T31" fmla="*/ 153 h 225"/>
              <a:gd name="T32" fmla="*/ 92 w 180"/>
              <a:gd name="T33" fmla="*/ 22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5">
                <a:moveTo>
                  <a:pt x="91" y="0"/>
                </a:moveTo>
                <a:lnTo>
                  <a:pt x="0" y="70"/>
                </a:lnTo>
                <a:lnTo>
                  <a:pt x="0" y="156"/>
                </a:lnTo>
                <a:lnTo>
                  <a:pt x="91" y="225"/>
                </a:lnTo>
                <a:lnTo>
                  <a:pt x="180" y="155"/>
                </a:lnTo>
                <a:lnTo>
                  <a:pt x="180" y="68"/>
                </a:lnTo>
                <a:lnTo>
                  <a:pt x="91" y="0"/>
                </a:lnTo>
                <a:close/>
                <a:moveTo>
                  <a:pt x="91" y="3"/>
                </a:moveTo>
                <a:lnTo>
                  <a:pt x="176" y="68"/>
                </a:lnTo>
                <a:lnTo>
                  <a:pt x="91" y="135"/>
                </a:lnTo>
                <a:lnTo>
                  <a:pt x="4" y="70"/>
                </a:lnTo>
                <a:lnTo>
                  <a:pt x="91" y="3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3"/>
                </a:lnTo>
                <a:lnTo>
                  <a:pt x="177" y="153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6" name="Freeform 291">
            <a:extLst>
              <a:ext uri="{FF2B5EF4-FFF2-40B4-BE49-F238E27FC236}">
                <a16:creationId xmlns:a16="http://schemas.microsoft.com/office/drawing/2014/main" id="{63A0E620-D341-4E3C-8260-EE06781F0DC6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664826" y="1601787"/>
            <a:ext cx="287337" cy="358775"/>
          </a:xfrm>
          <a:custGeom>
            <a:avLst/>
            <a:gdLst>
              <a:gd name="T0" fmla="*/ 91 w 181"/>
              <a:gd name="T1" fmla="*/ 0 h 226"/>
              <a:gd name="T2" fmla="*/ 0 w 181"/>
              <a:gd name="T3" fmla="*/ 70 h 226"/>
              <a:gd name="T4" fmla="*/ 0 w 181"/>
              <a:gd name="T5" fmla="*/ 157 h 226"/>
              <a:gd name="T6" fmla="*/ 91 w 181"/>
              <a:gd name="T7" fmla="*/ 226 h 226"/>
              <a:gd name="T8" fmla="*/ 181 w 181"/>
              <a:gd name="T9" fmla="*/ 157 h 226"/>
              <a:gd name="T10" fmla="*/ 181 w 181"/>
              <a:gd name="T11" fmla="*/ 69 h 226"/>
              <a:gd name="T12" fmla="*/ 91 w 181"/>
              <a:gd name="T13" fmla="*/ 0 h 226"/>
              <a:gd name="T14" fmla="*/ 91 w 181"/>
              <a:gd name="T15" fmla="*/ 5 h 226"/>
              <a:gd name="T16" fmla="*/ 177 w 181"/>
              <a:gd name="T17" fmla="*/ 70 h 226"/>
              <a:gd name="T18" fmla="*/ 91 w 181"/>
              <a:gd name="T19" fmla="*/ 137 h 226"/>
              <a:gd name="T20" fmla="*/ 4 w 181"/>
              <a:gd name="T21" fmla="*/ 72 h 226"/>
              <a:gd name="T22" fmla="*/ 91 w 181"/>
              <a:gd name="T23" fmla="*/ 5 h 226"/>
              <a:gd name="T24" fmla="*/ 92 w 181"/>
              <a:gd name="T25" fmla="*/ 221 h 226"/>
              <a:gd name="T26" fmla="*/ 92 w 181"/>
              <a:gd name="T27" fmla="*/ 138 h 226"/>
              <a:gd name="T28" fmla="*/ 177 w 181"/>
              <a:gd name="T29" fmla="*/ 73 h 226"/>
              <a:gd name="T30" fmla="*/ 177 w 181"/>
              <a:gd name="T31" fmla="*/ 155 h 226"/>
              <a:gd name="T32" fmla="*/ 92 w 181"/>
              <a:gd name="T33" fmla="*/ 221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1" h="226">
                <a:moveTo>
                  <a:pt x="91" y="0"/>
                </a:moveTo>
                <a:lnTo>
                  <a:pt x="0" y="70"/>
                </a:lnTo>
                <a:lnTo>
                  <a:pt x="0" y="157"/>
                </a:lnTo>
                <a:lnTo>
                  <a:pt x="91" y="226"/>
                </a:lnTo>
                <a:lnTo>
                  <a:pt x="181" y="157"/>
                </a:lnTo>
                <a:lnTo>
                  <a:pt x="181" y="69"/>
                </a:lnTo>
                <a:lnTo>
                  <a:pt x="91" y="0"/>
                </a:lnTo>
                <a:close/>
                <a:moveTo>
                  <a:pt x="91" y="5"/>
                </a:moveTo>
                <a:lnTo>
                  <a:pt x="177" y="70"/>
                </a:lnTo>
                <a:lnTo>
                  <a:pt x="91" y="137"/>
                </a:lnTo>
                <a:lnTo>
                  <a:pt x="4" y="72"/>
                </a:lnTo>
                <a:lnTo>
                  <a:pt x="91" y="5"/>
                </a:lnTo>
                <a:close/>
                <a:moveTo>
                  <a:pt x="92" y="221"/>
                </a:moveTo>
                <a:lnTo>
                  <a:pt x="92" y="138"/>
                </a:lnTo>
                <a:lnTo>
                  <a:pt x="177" y="73"/>
                </a:lnTo>
                <a:lnTo>
                  <a:pt x="177" y="155"/>
                </a:lnTo>
                <a:lnTo>
                  <a:pt x="92" y="221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" name="Freeform 292">
            <a:extLst>
              <a:ext uri="{FF2B5EF4-FFF2-40B4-BE49-F238E27FC236}">
                <a16:creationId xmlns:a16="http://schemas.microsoft.com/office/drawing/2014/main" id="{779B9A77-7211-4F1B-8D31-CB725E58DB34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945814" y="1601787"/>
            <a:ext cx="285750" cy="358775"/>
          </a:xfrm>
          <a:custGeom>
            <a:avLst/>
            <a:gdLst>
              <a:gd name="T0" fmla="*/ 90 w 180"/>
              <a:gd name="T1" fmla="*/ 0 h 226"/>
              <a:gd name="T2" fmla="*/ 0 w 180"/>
              <a:gd name="T3" fmla="*/ 70 h 226"/>
              <a:gd name="T4" fmla="*/ 0 w 180"/>
              <a:gd name="T5" fmla="*/ 157 h 226"/>
              <a:gd name="T6" fmla="*/ 90 w 180"/>
              <a:gd name="T7" fmla="*/ 226 h 226"/>
              <a:gd name="T8" fmla="*/ 180 w 180"/>
              <a:gd name="T9" fmla="*/ 157 h 226"/>
              <a:gd name="T10" fmla="*/ 180 w 180"/>
              <a:gd name="T11" fmla="*/ 69 h 226"/>
              <a:gd name="T12" fmla="*/ 90 w 180"/>
              <a:gd name="T13" fmla="*/ 0 h 226"/>
              <a:gd name="T14" fmla="*/ 90 w 180"/>
              <a:gd name="T15" fmla="*/ 5 h 226"/>
              <a:gd name="T16" fmla="*/ 175 w 180"/>
              <a:gd name="T17" fmla="*/ 70 h 226"/>
              <a:gd name="T18" fmla="*/ 90 w 180"/>
              <a:gd name="T19" fmla="*/ 137 h 226"/>
              <a:gd name="T20" fmla="*/ 4 w 180"/>
              <a:gd name="T21" fmla="*/ 72 h 226"/>
              <a:gd name="T22" fmla="*/ 90 w 180"/>
              <a:gd name="T23" fmla="*/ 5 h 226"/>
              <a:gd name="T24" fmla="*/ 92 w 180"/>
              <a:gd name="T25" fmla="*/ 221 h 226"/>
              <a:gd name="T26" fmla="*/ 92 w 180"/>
              <a:gd name="T27" fmla="*/ 138 h 226"/>
              <a:gd name="T28" fmla="*/ 177 w 180"/>
              <a:gd name="T29" fmla="*/ 73 h 226"/>
              <a:gd name="T30" fmla="*/ 177 w 180"/>
              <a:gd name="T31" fmla="*/ 155 h 226"/>
              <a:gd name="T32" fmla="*/ 92 w 180"/>
              <a:gd name="T33" fmla="*/ 221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90" y="0"/>
                </a:moveTo>
                <a:lnTo>
                  <a:pt x="0" y="70"/>
                </a:lnTo>
                <a:lnTo>
                  <a:pt x="0" y="157"/>
                </a:lnTo>
                <a:lnTo>
                  <a:pt x="90" y="226"/>
                </a:lnTo>
                <a:lnTo>
                  <a:pt x="180" y="157"/>
                </a:lnTo>
                <a:lnTo>
                  <a:pt x="180" y="69"/>
                </a:lnTo>
                <a:lnTo>
                  <a:pt x="90" y="0"/>
                </a:lnTo>
                <a:close/>
                <a:moveTo>
                  <a:pt x="90" y="5"/>
                </a:moveTo>
                <a:lnTo>
                  <a:pt x="175" y="70"/>
                </a:lnTo>
                <a:lnTo>
                  <a:pt x="90" y="137"/>
                </a:lnTo>
                <a:lnTo>
                  <a:pt x="4" y="72"/>
                </a:lnTo>
                <a:lnTo>
                  <a:pt x="90" y="5"/>
                </a:lnTo>
                <a:close/>
                <a:moveTo>
                  <a:pt x="92" y="221"/>
                </a:moveTo>
                <a:lnTo>
                  <a:pt x="92" y="138"/>
                </a:lnTo>
                <a:lnTo>
                  <a:pt x="177" y="73"/>
                </a:lnTo>
                <a:lnTo>
                  <a:pt x="177" y="155"/>
                </a:lnTo>
                <a:lnTo>
                  <a:pt x="92" y="221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8" name="Freeform 293">
            <a:extLst>
              <a:ext uri="{FF2B5EF4-FFF2-40B4-BE49-F238E27FC236}">
                <a16:creationId xmlns:a16="http://schemas.microsoft.com/office/drawing/2014/main" id="{CA7B15B4-489C-4CCD-A345-15D129150D3D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507789" y="1601787"/>
            <a:ext cx="285750" cy="358775"/>
          </a:xfrm>
          <a:custGeom>
            <a:avLst/>
            <a:gdLst>
              <a:gd name="T0" fmla="*/ 89 w 180"/>
              <a:gd name="T1" fmla="*/ 0 h 226"/>
              <a:gd name="T2" fmla="*/ 0 w 180"/>
              <a:gd name="T3" fmla="*/ 70 h 226"/>
              <a:gd name="T4" fmla="*/ 0 w 180"/>
              <a:gd name="T5" fmla="*/ 157 h 226"/>
              <a:gd name="T6" fmla="*/ 89 w 180"/>
              <a:gd name="T7" fmla="*/ 226 h 226"/>
              <a:gd name="T8" fmla="*/ 180 w 180"/>
              <a:gd name="T9" fmla="*/ 157 h 226"/>
              <a:gd name="T10" fmla="*/ 180 w 180"/>
              <a:gd name="T11" fmla="*/ 69 h 226"/>
              <a:gd name="T12" fmla="*/ 89 w 180"/>
              <a:gd name="T13" fmla="*/ 0 h 226"/>
              <a:gd name="T14" fmla="*/ 89 w 180"/>
              <a:gd name="T15" fmla="*/ 5 h 226"/>
              <a:gd name="T16" fmla="*/ 175 w 180"/>
              <a:gd name="T17" fmla="*/ 70 h 226"/>
              <a:gd name="T18" fmla="*/ 89 w 180"/>
              <a:gd name="T19" fmla="*/ 137 h 226"/>
              <a:gd name="T20" fmla="*/ 4 w 180"/>
              <a:gd name="T21" fmla="*/ 72 h 226"/>
              <a:gd name="T22" fmla="*/ 89 w 180"/>
              <a:gd name="T23" fmla="*/ 5 h 226"/>
              <a:gd name="T24" fmla="*/ 90 w 180"/>
              <a:gd name="T25" fmla="*/ 221 h 226"/>
              <a:gd name="T26" fmla="*/ 90 w 180"/>
              <a:gd name="T27" fmla="*/ 138 h 226"/>
              <a:gd name="T28" fmla="*/ 177 w 180"/>
              <a:gd name="T29" fmla="*/ 73 h 226"/>
              <a:gd name="T30" fmla="*/ 177 w 180"/>
              <a:gd name="T31" fmla="*/ 155 h 226"/>
              <a:gd name="T32" fmla="*/ 90 w 180"/>
              <a:gd name="T33" fmla="*/ 221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89" y="0"/>
                </a:moveTo>
                <a:lnTo>
                  <a:pt x="0" y="70"/>
                </a:lnTo>
                <a:lnTo>
                  <a:pt x="0" y="157"/>
                </a:lnTo>
                <a:lnTo>
                  <a:pt x="89" y="226"/>
                </a:lnTo>
                <a:lnTo>
                  <a:pt x="180" y="157"/>
                </a:lnTo>
                <a:lnTo>
                  <a:pt x="180" y="69"/>
                </a:lnTo>
                <a:lnTo>
                  <a:pt x="89" y="0"/>
                </a:lnTo>
                <a:close/>
                <a:moveTo>
                  <a:pt x="89" y="5"/>
                </a:moveTo>
                <a:lnTo>
                  <a:pt x="175" y="70"/>
                </a:lnTo>
                <a:lnTo>
                  <a:pt x="89" y="137"/>
                </a:lnTo>
                <a:lnTo>
                  <a:pt x="4" y="72"/>
                </a:lnTo>
                <a:lnTo>
                  <a:pt x="89" y="5"/>
                </a:lnTo>
                <a:close/>
                <a:moveTo>
                  <a:pt x="90" y="221"/>
                </a:moveTo>
                <a:lnTo>
                  <a:pt x="90" y="138"/>
                </a:lnTo>
                <a:lnTo>
                  <a:pt x="177" y="73"/>
                </a:lnTo>
                <a:lnTo>
                  <a:pt x="177" y="155"/>
                </a:lnTo>
                <a:lnTo>
                  <a:pt x="90" y="221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9" name="Freeform 294">
            <a:extLst>
              <a:ext uri="{FF2B5EF4-FFF2-40B4-BE49-F238E27FC236}">
                <a16:creationId xmlns:a16="http://schemas.microsoft.com/office/drawing/2014/main" id="{4355C667-FF7E-4C1A-93E1-0D665A4BBD8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785601" y="1601787"/>
            <a:ext cx="288925" cy="358775"/>
          </a:xfrm>
          <a:custGeom>
            <a:avLst/>
            <a:gdLst>
              <a:gd name="T0" fmla="*/ 91 w 182"/>
              <a:gd name="T1" fmla="*/ 0 h 226"/>
              <a:gd name="T2" fmla="*/ 0 w 182"/>
              <a:gd name="T3" fmla="*/ 70 h 226"/>
              <a:gd name="T4" fmla="*/ 0 w 182"/>
              <a:gd name="T5" fmla="*/ 157 h 226"/>
              <a:gd name="T6" fmla="*/ 91 w 182"/>
              <a:gd name="T7" fmla="*/ 226 h 226"/>
              <a:gd name="T8" fmla="*/ 182 w 182"/>
              <a:gd name="T9" fmla="*/ 157 h 226"/>
              <a:gd name="T10" fmla="*/ 182 w 182"/>
              <a:gd name="T11" fmla="*/ 69 h 226"/>
              <a:gd name="T12" fmla="*/ 91 w 182"/>
              <a:gd name="T13" fmla="*/ 0 h 226"/>
              <a:gd name="T14" fmla="*/ 91 w 182"/>
              <a:gd name="T15" fmla="*/ 5 h 226"/>
              <a:gd name="T16" fmla="*/ 177 w 182"/>
              <a:gd name="T17" fmla="*/ 70 h 226"/>
              <a:gd name="T18" fmla="*/ 91 w 182"/>
              <a:gd name="T19" fmla="*/ 137 h 226"/>
              <a:gd name="T20" fmla="*/ 5 w 182"/>
              <a:gd name="T21" fmla="*/ 72 h 226"/>
              <a:gd name="T22" fmla="*/ 91 w 182"/>
              <a:gd name="T23" fmla="*/ 5 h 226"/>
              <a:gd name="T24" fmla="*/ 92 w 182"/>
              <a:gd name="T25" fmla="*/ 221 h 226"/>
              <a:gd name="T26" fmla="*/ 92 w 182"/>
              <a:gd name="T27" fmla="*/ 138 h 226"/>
              <a:gd name="T28" fmla="*/ 177 w 182"/>
              <a:gd name="T29" fmla="*/ 73 h 226"/>
              <a:gd name="T30" fmla="*/ 177 w 182"/>
              <a:gd name="T31" fmla="*/ 155 h 226"/>
              <a:gd name="T32" fmla="*/ 92 w 182"/>
              <a:gd name="T33" fmla="*/ 221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2" h="226">
                <a:moveTo>
                  <a:pt x="91" y="0"/>
                </a:moveTo>
                <a:lnTo>
                  <a:pt x="0" y="70"/>
                </a:lnTo>
                <a:lnTo>
                  <a:pt x="0" y="157"/>
                </a:lnTo>
                <a:lnTo>
                  <a:pt x="91" y="226"/>
                </a:lnTo>
                <a:lnTo>
                  <a:pt x="182" y="157"/>
                </a:lnTo>
                <a:lnTo>
                  <a:pt x="182" y="69"/>
                </a:lnTo>
                <a:lnTo>
                  <a:pt x="91" y="0"/>
                </a:lnTo>
                <a:close/>
                <a:moveTo>
                  <a:pt x="91" y="5"/>
                </a:moveTo>
                <a:lnTo>
                  <a:pt x="177" y="70"/>
                </a:lnTo>
                <a:lnTo>
                  <a:pt x="91" y="137"/>
                </a:lnTo>
                <a:lnTo>
                  <a:pt x="5" y="72"/>
                </a:lnTo>
                <a:lnTo>
                  <a:pt x="91" y="5"/>
                </a:lnTo>
                <a:close/>
                <a:moveTo>
                  <a:pt x="92" y="221"/>
                </a:moveTo>
                <a:lnTo>
                  <a:pt x="92" y="138"/>
                </a:lnTo>
                <a:lnTo>
                  <a:pt x="177" y="73"/>
                </a:lnTo>
                <a:lnTo>
                  <a:pt x="177" y="155"/>
                </a:lnTo>
                <a:lnTo>
                  <a:pt x="92" y="221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0" name="Freeform 295">
            <a:extLst>
              <a:ext uri="{FF2B5EF4-FFF2-40B4-BE49-F238E27FC236}">
                <a16:creationId xmlns:a16="http://schemas.microsoft.com/office/drawing/2014/main" id="{0169832D-8F69-4F2C-91CD-BFC256172B3D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066589" y="1601787"/>
            <a:ext cx="285750" cy="358775"/>
          </a:xfrm>
          <a:custGeom>
            <a:avLst/>
            <a:gdLst>
              <a:gd name="T0" fmla="*/ 91 w 180"/>
              <a:gd name="T1" fmla="*/ 0 h 226"/>
              <a:gd name="T2" fmla="*/ 0 w 180"/>
              <a:gd name="T3" fmla="*/ 70 h 226"/>
              <a:gd name="T4" fmla="*/ 0 w 180"/>
              <a:gd name="T5" fmla="*/ 157 h 226"/>
              <a:gd name="T6" fmla="*/ 91 w 180"/>
              <a:gd name="T7" fmla="*/ 226 h 226"/>
              <a:gd name="T8" fmla="*/ 180 w 180"/>
              <a:gd name="T9" fmla="*/ 157 h 226"/>
              <a:gd name="T10" fmla="*/ 180 w 180"/>
              <a:gd name="T11" fmla="*/ 69 h 226"/>
              <a:gd name="T12" fmla="*/ 91 w 180"/>
              <a:gd name="T13" fmla="*/ 0 h 226"/>
              <a:gd name="T14" fmla="*/ 91 w 180"/>
              <a:gd name="T15" fmla="*/ 5 h 226"/>
              <a:gd name="T16" fmla="*/ 176 w 180"/>
              <a:gd name="T17" fmla="*/ 70 h 226"/>
              <a:gd name="T18" fmla="*/ 91 w 180"/>
              <a:gd name="T19" fmla="*/ 137 h 226"/>
              <a:gd name="T20" fmla="*/ 5 w 180"/>
              <a:gd name="T21" fmla="*/ 72 h 226"/>
              <a:gd name="T22" fmla="*/ 91 w 180"/>
              <a:gd name="T23" fmla="*/ 5 h 226"/>
              <a:gd name="T24" fmla="*/ 92 w 180"/>
              <a:gd name="T25" fmla="*/ 221 h 226"/>
              <a:gd name="T26" fmla="*/ 92 w 180"/>
              <a:gd name="T27" fmla="*/ 138 h 226"/>
              <a:gd name="T28" fmla="*/ 177 w 180"/>
              <a:gd name="T29" fmla="*/ 73 h 226"/>
              <a:gd name="T30" fmla="*/ 177 w 180"/>
              <a:gd name="T31" fmla="*/ 155 h 226"/>
              <a:gd name="T32" fmla="*/ 92 w 180"/>
              <a:gd name="T33" fmla="*/ 221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91" y="0"/>
                </a:moveTo>
                <a:lnTo>
                  <a:pt x="0" y="70"/>
                </a:lnTo>
                <a:lnTo>
                  <a:pt x="0" y="157"/>
                </a:lnTo>
                <a:lnTo>
                  <a:pt x="91" y="226"/>
                </a:lnTo>
                <a:lnTo>
                  <a:pt x="180" y="157"/>
                </a:lnTo>
                <a:lnTo>
                  <a:pt x="180" y="69"/>
                </a:lnTo>
                <a:lnTo>
                  <a:pt x="91" y="0"/>
                </a:lnTo>
                <a:close/>
                <a:moveTo>
                  <a:pt x="91" y="5"/>
                </a:moveTo>
                <a:lnTo>
                  <a:pt x="176" y="70"/>
                </a:lnTo>
                <a:lnTo>
                  <a:pt x="91" y="137"/>
                </a:lnTo>
                <a:lnTo>
                  <a:pt x="5" y="72"/>
                </a:lnTo>
                <a:lnTo>
                  <a:pt x="91" y="5"/>
                </a:lnTo>
                <a:close/>
                <a:moveTo>
                  <a:pt x="92" y="221"/>
                </a:moveTo>
                <a:lnTo>
                  <a:pt x="92" y="138"/>
                </a:lnTo>
                <a:lnTo>
                  <a:pt x="177" y="73"/>
                </a:lnTo>
                <a:lnTo>
                  <a:pt x="177" y="155"/>
                </a:lnTo>
                <a:lnTo>
                  <a:pt x="92" y="221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1" name="Freeform 296">
            <a:extLst>
              <a:ext uri="{FF2B5EF4-FFF2-40B4-BE49-F238E27FC236}">
                <a16:creationId xmlns:a16="http://schemas.microsoft.com/office/drawing/2014/main" id="{30AF76C1-BF90-468D-B833-A9FBEE1A0A40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347576" y="1601787"/>
            <a:ext cx="285750" cy="358775"/>
          </a:xfrm>
          <a:custGeom>
            <a:avLst/>
            <a:gdLst>
              <a:gd name="T0" fmla="*/ 90 w 180"/>
              <a:gd name="T1" fmla="*/ 0 h 226"/>
              <a:gd name="T2" fmla="*/ 0 w 180"/>
              <a:gd name="T3" fmla="*/ 70 h 226"/>
              <a:gd name="T4" fmla="*/ 0 w 180"/>
              <a:gd name="T5" fmla="*/ 157 h 226"/>
              <a:gd name="T6" fmla="*/ 91 w 180"/>
              <a:gd name="T7" fmla="*/ 226 h 226"/>
              <a:gd name="T8" fmla="*/ 180 w 180"/>
              <a:gd name="T9" fmla="*/ 157 h 226"/>
              <a:gd name="T10" fmla="*/ 180 w 180"/>
              <a:gd name="T11" fmla="*/ 69 h 226"/>
              <a:gd name="T12" fmla="*/ 90 w 180"/>
              <a:gd name="T13" fmla="*/ 0 h 226"/>
              <a:gd name="T14" fmla="*/ 90 w 180"/>
              <a:gd name="T15" fmla="*/ 5 h 226"/>
              <a:gd name="T16" fmla="*/ 176 w 180"/>
              <a:gd name="T17" fmla="*/ 70 h 226"/>
              <a:gd name="T18" fmla="*/ 91 w 180"/>
              <a:gd name="T19" fmla="*/ 137 h 226"/>
              <a:gd name="T20" fmla="*/ 5 w 180"/>
              <a:gd name="T21" fmla="*/ 72 h 226"/>
              <a:gd name="T22" fmla="*/ 90 w 180"/>
              <a:gd name="T23" fmla="*/ 5 h 226"/>
              <a:gd name="T24" fmla="*/ 92 w 180"/>
              <a:gd name="T25" fmla="*/ 221 h 226"/>
              <a:gd name="T26" fmla="*/ 92 w 180"/>
              <a:gd name="T27" fmla="*/ 138 h 226"/>
              <a:gd name="T28" fmla="*/ 177 w 180"/>
              <a:gd name="T29" fmla="*/ 73 h 226"/>
              <a:gd name="T30" fmla="*/ 177 w 180"/>
              <a:gd name="T31" fmla="*/ 155 h 226"/>
              <a:gd name="T32" fmla="*/ 92 w 180"/>
              <a:gd name="T33" fmla="*/ 221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90" y="0"/>
                </a:moveTo>
                <a:lnTo>
                  <a:pt x="0" y="70"/>
                </a:lnTo>
                <a:lnTo>
                  <a:pt x="0" y="157"/>
                </a:lnTo>
                <a:lnTo>
                  <a:pt x="91" y="226"/>
                </a:lnTo>
                <a:lnTo>
                  <a:pt x="180" y="157"/>
                </a:lnTo>
                <a:lnTo>
                  <a:pt x="180" y="69"/>
                </a:lnTo>
                <a:lnTo>
                  <a:pt x="90" y="0"/>
                </a:lnTo>
                <a:close/>
                <a:moveTo>
                  <a:pt x="90" y="5"/>
                </a:moveTo>
                <a:lnTo>
                  <a:pt x="176" y="70"/>
                </a:lnTo>
                <a:lnTo>
                  <a:pt x="91" y="137"/>
                </a:lnTo>
                <a:lnTo>
                  <a:pt x="5" y="72"/>
                </a:lnTo>
                <a:lnTo>
                  <a:pt x="90" y="5"/>
                </a:lnTo>
                <a:close/>
                <a:moveTo>
                  <a:pt x="92" y="221"/>
                </a:moveTo>
                <a:lnTo>
                  <a:pt x="92" y="138"/>
                </a:lnTo>
                <a:lnTo>
                  <a:pt x="177" y="73"/>
                </a:lnTo>
                <a:lnTo>
                  <a:pt x="177" y="155"/>
                </a:lnTo>
                <a:lnTo>
                  <a:pt x="92" y="221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2" name="Freeform 297">
            <a:extLst>
              <a:ext uri="{FF2B5EF4-FFF2-40B4-BE49-F238E27FC236}">
                <a16:creationId xmlns:a16="http://schemas.microsoft.com/office/drawing/2014/main" id="{81D00F12-0233-401A-9A6F-A494F6CF1B54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628564" y="1601787"/>
            <a:ext cx="285750" cy="358775"/>
          </a:xfrm>
          <a:custGeom>
            <a:avLst/>
            <a:gdLst>
              <a:gd name="T0" fmla="*/ 90 w 180"/>
              <a:gd name="T1" fmla="*/ 0 h 226"/>
              <a:gd name="T2" fmla="*/ 0 w 180"/>
              <a:gd name="T3" fmla="*/ 70 h 226"/>
              <a:gd name="T4" fmla="*/ 0 w 180"/>
              <a:gd name="T5" fmla="*/ 157 h 226"/>
              <a:gd name="T6" fmla="*/ 90 w 180"/>
              <a:gd name="T7" fmla="*/ 226 h 226"/>
              <a:gd name="T8" fmla="*/ 180 w 180"/>
              <a:gd name="T9" fmla="*/ 157 h 226"/>
              <a:gd name="T10" fmla="*/ 180 w 180"/>
              <a:gd name="T11" fmla="*/ 69 h 226"/>
              <a:gd name="T12" fmla="*/ 90 w 180"/>
              <a:gd name="T13" fmla="*/ 0 h 226"/>
              <a:gd name="T14" fmla="*/ 90 w 180"/>
              <a:gd name="T15" fmla="*/ 5 h 226"/>
              <a:gd name="T16" fmla="*/ 176 w 180"/>
              <a:gd name="T17" fmla="*/ 70 h 226"/>
              <a:gd name="T18" fmla="*/ 90 w 180"/>
              <a:gd name="T19" fmla="*/ 137 h 226"/>
              <a:gd name="T20" fmla="*/ 5 w 180"/>
              <a:gd name="T21" fmla="*/ 72 h 226"/>
              <a:gd name="T22" fmla="*/ 90 w 180"/>
              <a:gd name="T23" fmla="*/ 5 h 226"/>
              <a:gd name="T24" fmla="*/ 91 w 180"/>
              <a:gd name="T25" fmla="*/ 221 h 226"/>
              <a:gd name="T26" fmla="*/ 91 w 180"/>
              <a:gd name="T27" fmla="*/ 138 h 226"/>
              <a:gd name="T28" fmla="*/ 177 w 180"/>
              <a:gd name="T29" fmla="*/ 73 h 226"/>
              <a:gd name="T30" fmla="*/ 177 w 180"/>
              <a:gd name="T31" fmla="*/ 155 h 226"/>
              <a:gd name="T32" fmla="*/ 91 w 180"/>
              <a:gd name="T33" fmla="*/ 221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90" y="0"/>
                </a:moveTo>
                <a:lnTo>
                  <a:pt x="0" y="70"/>
                </a:lnTo>
                <a:lnTo>
                  <a:pt x="0" y="157"/>
                </a:lnTo>
                <a:lnTo>
                  <a:pt x="90" y="226"/>
                </a:lnTo>
                <a:lnTo>
                  <a:pt x="180" y="157"/>
                </a:lnTo>
                <a:lnTo>
                  <a:pt x="180" y="69"/>
                </a:lnTo>
                <a:lnTo>
                  <a:pt x="90" y="0"/>
                </a:lnTo>
                <a:close/>
                <a:moveTo>
                  <a:pt x="90" y="5"/>
                </a:moveTo>
                <a:lnTo>
                  <a:pt x="176" y="70"/>
                </a:lnTo>
                <a:lnTo>
                  <a:pt x="90" y="137"/>
                </a:lnTo>
                <a:lnTo>
                  <a:pt x="5" y="72"/>
                </a:lnTo>
                <a:lnTo>
                  <a:pt x="90" y="5"/>
                </a:lnTo>
                <a:close/>
                <a:moveTo>
                  <a:pt x="91" y="221"/>
                </a:moveTo>
                <a:lnTo>
                  <a:pt x="91" y="138"/>
                </a:lnTo>
                <a:lnTo>
                  <a:pt x="177" y="73"/>
                </a:lnTo>
                <a:lnTo>
                  <a:pt x="177" y="155"/>
                </a:lnTo>
                <a:lnTo>
                  <a:pt x="91" y="221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3" name="Freeform 298">
            <a:extLst>
              <a:ext uri="{FF2B5EF4-FFF2-40B4-BE49-F238E27FC236}">
                <a16:creationId xmlns:a16="http://schemas.microsoft.com/office/drawing/2014/main" id="{4D45B9A1-0C75-4A6C-AC67-74B4D26BD42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907964" y="1601787"/>
            <a:ext cx="285750" cy="358775"/>
          </a:xfrm>
          <a:custGeom>
            <a:avLst/>
            <a:gdLst>
              <a:gd name="T0" fmla="*/ 91 w 180"/>
              <a:gd name="T1" fmla="*/ 0 h 226"/>
              <a:gd name="T2" fmla="*/ 0 w 180"/>
              <a:gd name="T3" fmla="*/ 70 h 226"/>
              <a:gd name="T4" fmla="*/ 0 w 180"/>
              <a:gd name="T5" fmla="*/ 157 h 226"/>
              <a:gd name="T6" fmla="*/ 91 w 180"/>
              <a:gd name="T7" fmla="*/ 226 h 226"/>
              <a:gd name="T8" fmla="*/ 180 w 180"/>
              <a:gd name="T9" fmla="*/ 157 h 226"/>
              <a:gd name="T10" fmla="*/ 180 w 180"/>
              <a:gd name="T11" fmla="*/ 69 h 226"/>
              <a:gd name="T12" fmla="*/ 91 w 180"/>
              <a:gd name="T13" fmla="*/ 0 h 226"/>
              <a:gd name="T14" fmla="*/ 91 w 180"/>
              <a:gd name="T15" fmla="*/ 5 h 226"/>
              <a:gd name="T16" fmla="*/ 177 w 180"/>
              <a:gd name="T17" fmla="*/ 70 h 226"/>
              <a:gd name="T18" fmla="*/ 91 w 180"/>
              <a:gd name="T19" fmla="*/ 137 h 226"/>
              <a:gd name="T20" fmla="*/ 4 w 180"/>
              <a:gd name="T21" fmla="*/ 72 h 226"/>
              <a:gd name="T22" fmla="*/ 91 w 180"/>
              <a:gd name="T23" fmla="*/ 5 h 226"/>
              <a:gd name="T24" fmla="*/ 92 w 180"/>
              <a:gd name="T25" fmla="*/ 221 h 226"/>
              <a:gd name="T26" fmla="*/ 92 w 180"/>
              <a:gd name="T27" fmla="*/ 138 h 226"/>
              <a:gd name="T28" fmla="*/ 177 w 180"/>
              <a:gd name="T29" fmla="*/ 73 h 226"/>
              <a:gd name="T30" fmla="*/ 177 w 180"/>
              <a:gd name="T31" fmla="*/ 155 h 226"/>
              <a:gd name="T32" fmla="*/ 92 w 180"/>
              <a:gd name="T33" fmla="*/ 221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91" y="0"/>
                </a:moveTo>
                <a:lnTo>
                  <a:pt x="0" y="70"/>
                </a:lnTo>
                <a:lnTo>
                  <a:pt x="0" y="157"/>
                </a:lnTo>
                <a:lnTo>
                  <a:pt x="91" y="226"/>
                </a:lnTo>
                <a:lnTo>
                  <a:pt x="180" y="157"/>
                </a:lnTo>
                <a:lnTo>
                  <a:pt x="180" y="69"/>
                </a:lnTo>
                <a:lnTo>
                  <a:pt x="91" y="0"/>
                </a:lnTo>
                <a:close/>
                <a:moveTo>
                  <a:pt x="91" y="5"/>
                </a:moveTo>
                <a:lnTo>
                  <a:pt x="177" y="70"/>
                </a:lnTo>
                <a:lnTo>
                  <a:pt x="91" y="137"/>
                </a:lnTo>
                <a:lnTo>
                  <a:pt x="4" y="72"/>
                </a:lnTo>
                <a:lnTo>
                  <a:pt x="91" y="5"/>
                </a:lnTo>
                <a:close/>
                <a:moveTo>
                  <a:pt x="92" y="221"/>
                </a:moveTo>
                <a:lnTo>
                  <a:pt x="92" y="138"/>
                </a:lnTo>
                <a:lnTo>
                  <a:pt x="177" y="73"/>
                </a:lnTo>
                <a:lnTo>
                  <a:pt x="177" y="155"/>
                </a:lnTo>
                <a:lnTo>
                  <a:pt x="92" y="221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4" name="Freeform 299">
            <a:extLst>
              <a:ext uri="{FF2B5EF4-FFF2-40B4-BE49-F238E27FC236}">
                <a16:creationId xmlns:a16="http://schemas.microsoft.com/office/drawing/2014/main" id="{757244FD-4036-4E28-907C-24D87F6EB092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188951" y="1601787"/>
            <a:ext cx="285750" cy="358775"/>
          </a:xfrm>
          <a:custGeom>
            <a:avLst/>
            <a:gdLst>
              <a:gd name="T0" fmla="*/ 90 w 180"/>
              <a:gd name="T1" fmla="*/ 0 h 226"/>
              <a:gd name="T2" fmla="*/ 0 w 180"/>
              <a:gd name="T3" fmla="*/ 70 h 226"/>
              <a:gd name="T4" fmla="*/ 0 w 180"/>
              <a:gd name="T5" fmla="*/ 157 h 226"/>
              <a:gd name="T6" fmla="*/ 90 w 180"/>
              <a:gd name="T7" fmla="*/ 226 h 226"/>
              <a:gd name="T8" fmla="*/ 180 w 180"/>
              <a:gd name="T9" fmla="*/ 157 h 226"/>
              <a:gd name="T10" fmla="*/ 180 w 180"/>
              <a:gd name="T11" fmla="*/ 69 h 226"/>
              <a:gd name="T12" fmla="*/ 90 w 180"/>
              <a:gd name="T13" fmla="*/ 0 h 226"/>
              <a:gd name="T14" fmla="*/ 90 w 180"/>
              <a:gd name="T15" fmla="*/ 5 h 226"/>
              <a:gd name="T16" fmla="*/ 175 w 180"/>
              <a:gd name="T17" fmla="*/ 70 h 226"/>
              <a:gd name="T18" fmla="*/ 90 w 180"/>
              <a:gd name="T19" fmla="*/ 137 h 226"/>
              <a:gd name="T20" fmla="*/ 4 w 180"/>
              <a:gd name="T21" fmla="*/ 72 h 226"/>
              <a:gd name="T22" fmla="*/ 90 w 180"/>
              <a:gd name="T23" fmla="*/ 5 h 226"/>
              <a:gd name="T24" fmla="*/ 92 w 180"/>
              <a:gd name="T25" fmla="*/ 221 h 226"/>
              <a:gd name="T26" fmla="*/ 92 w 180"/>
              <a:gd name="T27" fmla="*/ 138 h 226"/>
              <a:gd name="T28" fmla="*/ 177 w 180"/>
              <a:gd name="T29" fmla="*/ 73 h 226"/>
              <a:gd name="T30" fmla="*/ 177 w 180"/>
              <a:gd name="T31" fmla="*/ 155 h 226"/>
              <a:gd name="T32" fmla="*/ 92 w 180"/>
              <a:gd name="T33" fmla="*/ 221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90" y="0"/>
                </a:moveTo>
                <a:lnTo>
                  <a:pt x="0" y="70"/>
                </a:lnTo>
                <a:lnTo>
                  <a:pt x="0" y="157"/>
                </a:lnTo>
                <a:lnTo>
                  <a:pt x="90" y="226"/>
                </a:lnTo>
                <a:lnTo>
                  <a:pt x="180" y="157"/>
                </a:lnTo>
                <a:lnTo>
                  <a:pt x="180" y="69"/>
                </a:lnTo>
                <a:lnTo>
                  <a:pt x="90" y="0"/>
                </a:lnTo>
                <a:close/>
                <a:moveTo>
                  <a:pt x="90" y="5"/>
                </a:moveTo>
                <a:lnTo>
                  <a:pt x="175" y="70"/>
                </a:lnTo>
                <a:lnTo>
                  <a:pt x="90" y="137"/>
                </a:lnTo>
                <a:lnTo>
                  <a:pt x="4" y="72"/>
                </a:lnTo>
                <a:lnTo>
                  <a:pt x="90" y="5"/>
                </a:lnTo>
                <a:close/>
                <a:moveTo>
                  <a:pt x="92" y="221"/>
                </a:moveTo>
                <a:lnTo>
                  <a:pt x="92" y="138"/>
                </a:lnTo>
                <a:lnTo>
                  <a:pt x="177" y="73"/>
                </a:lnTo>
                <a:lnTo>
                  <a:pt x="177" y="155"/>
                </a:lnTo>
                <a:lnTo>
                  <a:pt x="92" y="221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5" name="Freeform 300">
            <a:extLst>
              <a:ext uri="{FF2B5EF4-FFF2-40B4-BE49-F238E27FC236}">
                <a16:creationId xmlns:a16="http://schemas.microsoft.com/office/drawing/2014/main" id="{138DE0A6-C233-4F73-94CB-75EEFBA38E05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469939" y="1601787"/>
            <a:ext cx="285750" cy="358775"/>
          </a:xfrm>
          <a:custGeom>
            <a:avLst/>
            <a:gdLst>
              <a:gd name="T0" fmla="*/ 89 w 180"/>
              <a:gd name="T1" fmla="*/ 0 h 226"/>
              <a:gd name="T2" fmla="*/ 0 w 180"/>
              <a:gd name="T3" fmla="*/ 70 h 226"/>
              <a:gd name="T4" fmla="*/ 0 w 180"/>
              <a:gd name="T5" fmla="*/ 157 h 226"/>
              <a:gd name="T6" fmla="*/ 90 w 180"/>
              <a:gd name="T7" fmla="*/ 226 h 226"/>
              <a:gd name="T8" fmla="*/ 180 w 180"/>
              <a:gd name="T9" fmla="*/ 157 h 226"/>
              <a:gd name="T10" fmla="*/ 180 w 180"/>
              <a:gd name="T11" fmla="*/ 69 h 226"/>
              <a:gd name="T12" fmla="*/ 89 w 180"/>
              <a:gd name="T13" fmla="*/ 0 h 226"/>
              <a:gd name="T14" fmla="*/ 89 w 180"/>
              <a:gd name="T15" fmla="*/ 5 h 226"/>
              <a:gd name="T16" fmla="*/ 175 w 180"/>
              <a:gd name="T17" fmla="*/ 70 h 226"/>
              <a:gd name="T18" fmla="*/ 90 w 180"/>
              <a:gd name="T19" fmla="*/ 137 h 226"/>
              <a:gd name="T20" fmla="*/ 4 w 180"/>
              <a:gd name="T21" fmla="*/ 72 h 226"/>
              <a:gd name="T22" fmla="*/ 89 w 180"/>
              <a:gd name="T23" fmla="*/ 5 h 226"/>
              <a:gd name="T24" fmla="*/ 92 w 180"/>
              <a:gd name="T25" fmla="*/ 221 h 226"/>
              <a:gd name="T26" fmla="*/ 92 w 180"/>
              <a:gd name="T27" fmla="*/ 138 h 226"/>
              <a:gd name="T28" fmla="*/ 177 w 180"/>
              <a:gd name="T29" fmla="*/ 73 h 226"/>
              <a:gd name="T30" fmla="*/ 177 w 180"/>
              <a:gd name="T31" fmla="*/ 155 h 226"/>
              <a:gd name="T32" fmla="*/ 92 w 180"/>
              <a:gd name="T33" fmla="*/ 221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89" y="0"/>
                </a:moveTo>
                <a:lnTo>
                  <a:pt x="0" y="70"/>
                </a:lnTo>
                <a:lnTo>
                  <a:pt x="0" y="157"/>
                </a:lnTo>
                <a:lnTo>
                  <a:pt x="90" y="226"/>
                </a:lnTo>
                <a:lnTo>
                  <a:pt x="180" y="157"/>
                </a:lnTo>
                <a:lnTo>
                  <a:pt x="180" y="69"/>
                </a:lnTo>
                <a:lnTo>
                  <a:pt x="89" y="0"/>
                </a:lnTo>
                <a:close/>
                <a:moveTo>
                  <a:pt x="89" y="5"/>
                </a:moveTo>
                <a:lnTo>
                  <a:pt x="175" y="70"/>
                </a:lnTo>
                <a:lnTo>
                  <a:pt x="90" y="137"/>
                </a:lnTo>
                <a:lnTo>
                  <a:pt x="4" y="72"/>
                </a:lnTo>
                <a:lnTo>
                  <a:pt x="89" y="5"/>
                </a:lnTo>
                <a:close/>
                <a:moveTo>
                  <a:pt x="92" y="221"/>
                </a:moveTo>
                <a:lnTo>
                  <a:pt x="92" y="138"/>
                </a:lnTo>
                <a:lnTo>
                  <a:pt x="177" y="73"/>
                </a:lnTo>
                <a:lnTo>
                  <a:pt x="177" y="155"/>
                </a:lnTo>
                <a:lnTo>
                  <a:pt x="92" y="221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6" name="Freeform 301">
            <a:extLst>
              <a:ext uri="{FF2B5EF4-FFF2-40B4-BE49-F238E27FC236}">
                <a16:creationId xmlns:a16="http://schemas.microsoft.com/office/drawing/2014/main" id="{1B63299E-BB9C-465C-A70D-5C8A2C209086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750926" y="1601787"/>
            <a:ext cx="285750" cy="358775"/>
          </a:xfrm>
          <a:custGeom>
            <a:avLst/>
            <a:gdLst>
              <a:gd name="T0" fmla="*/ 89 w 180"/>
              <a:gd name="T1" fmla="*/ 0 h 226"/>
              <a:gd name="T2" fmla="*/ 0 w 180"/>
              <a:gd name="T3" fmla="*/ 70 h 226"/>
              <a:gd name="T4" fmla="*/ 0 w 180"/>
              <a:gd name="T5" fmla="*/ 157 h 226"/>
              <a:gd name="T6" fmla="*/ 89 w 180"/>
              <a:gd name="T7" fmla="*/ 226 h 226"/>
              <a:gd name="T8" fmla="*/ 180 w 180"/>
              <a:gd name="T9" fmla="*/ 157 h 226"/>
              <a:gd name="T10" fmla="*/ 180 w 180"/>
              <a:gd name="T11" fmla="*/ 69 h 226"/>
              <a:gd name="T12" fmla="*/ 89 w 180"/>
              <a:gd name="T13" fmla="*/ 0 h 226"/>
              <a:gd name="T14" fmla="*/ 89 w 180"/>
              <a:gd name="T15" fmla="*/ 5 h 226"/>
              <a:gd name="T16" fmla="*/ 175 w 180"/>
              <a:gd name="T17" fmla="*/ 70 h 226"/>
              <a:gd name="T18" fmla="*/ 89 w 180"/>
              <a:gd name="T19" fmla="*/ 137 h 226"/>
              <a:gd name="T20" fmla="*/ 4 w 180"/>
              <a:gd name="T21" fmla="*/ 72 h 226"/>
              <a:gd name="T22" fmla="*/ 89 w 180"/>
              <a:gd name="T23" fmla="*/ 5 h 226"/>
              <a:gd name="T24" fmla="*/ 90 w 180"/>
              <a:gd name="T25" fmla="*/ 221 h 226"/>
              <a:gd name="T26" fmla="*/ 90 w 180"/>
              <a:gd name="T27" fmla="*/ 138 h 226"/>
              <a:gd name="T28" fmla="*/ 175 w 180"/>
              <a:gd name="T29" fmla="*/ 73 h 226"/>
              <a:gd name="T30" fmla="*/ 175 w 180"/>
              <a:gd name="T31" fmla="*/ 155 h 226"/>
              <a:gd name="T32" fmla="*/ 90 w 180"/>
              <a:gd name="T33" fmla="*/ 221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89" y="0"/>
                </a:moveTo>
                <a:lnTo>
                  <a:pt x="0" y="70"/>
                </a:lnTo>
                <a:lnTo>
                  <a:pt x="0" y="157"/>
                </a:lnTo>
                <a:lnTo>
                  <a:pt x="89" y="226"/>
                </a:lnTo>
                <a:lnTo>
                  <a:pt x="180" y="157"/>
                </a:lnTo>
                <a:lnTo>
                  <a:pt x="180" y="69"/>
                </a:lnTo>
                <a:lnTo>
                  <a:pt x="89" y="0"/>
                </a:lnTo>
                <a:close/>
                <a:moveTo>
                  <a:pt x="89" y="5"/>
                </a:moveTo>
                <a:lnTo>
                  <a:pt x="175" y="70"/>
                </a:lnTo>
                <a:lnTo>
                  <a:pt x="89" y="137"/>
                </a:lnTo>
                <a:lnTo>
                  <a:pt x="4" y="72"/>
                </a:lnTo>
                <a:lnTo>
                  <a:pt x="89" y="5"/>
                </a:lnTo>
                <a:close/>
                <a:moveTo>
                  <a:pt x="90" y="221"/>
                </a:moveTo>
                <a:lnTo>
                  <a:pt x="90" y="138"/>
                </a:lnTo>
                <a:lnTo>
                  <a:pt x="175" y="73"/>
                </a:lnTo>
                <a:lnTo>
                  <a:pt x="175" y="155"/>
                </a:lnTo>
                <a:lnTo>
                  <a:pt x="90" y="221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" name="Freeform 302">
            <a:extLst>
              <a:ext uri="{FF2B5EF4-FFF2-40B4-BE49-F238E27FC236}">
                <a16:creationId xmlns:a16="http://schemas.microsoft.com/office/drawing/2014/main" id="{DF44FCCC-6080-47B4-9126-027E0D18A95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649076" y="1847850"/>
            <a:ext cx="285750" cy="358775"/>
          </a:xfrm>
          <a:custGeom>
            <a:avLst/>
            <a:gdLst>
              <a:gd name="T0" fmla="*/ 91 w 180"/>
              <a:gd name="T1" fmla="*/ 0 h 226"/>
              <a:gd name="T2" fmla="*/ 0 w 180"/>
              <a:gd name="T3" fmla="*/ 70 h 226"/>
              <a:gd name="T4" fmla="*/ 0 w 180"/>
              <a:gd name="T5" fmla="*/ 156 h 226"/>
              <a:gd name="T6" fmla="*/ 91 w 180"/>
              <a:gd name="T7" fmla="*/ 226 h 226"/>
              <a:gd name="T8" fmla="*/ 180 w 180"/>
              <a:gd name="T9" fmla="*/ 156 h 226"/>
              <a:gd name="T10" fmla="*/ 180 w 180"/>
              <a:gd name="T11" fmla="*/ 69 h 226"/>
              <a:gd name="T12" fmla="*/ 91 w 180"/>
              <a:gd name="T13" fmla="*/ 0 h 226"/>
              <a:gd name="T14" fmla="*/ 91 w 180"/>
              <a:gd name="T15" fmla="*/ 4 h 226"/>
              <a:gd name="T16" fmla="*/ 176 w 180"/>
              <a:gd name="T17" fmla="*/ 70 h 226"/>
              <a:gd name="T18" fmla="*/ 91 w 180"/>
              <a:gd name="T19" fmla="*/ 135 h 226"/>
              <a:gd name="T20" fmla="*/ 4 w 180"/>
              <a:gd name="T21" fmla="*/ 71 h 226"/>
              <a:gd name="T22" fmla="*/ 91 w 180"/>
              <a:gd name="T23" fmla="*/ 4 h 226"/>
              <a:gd name="T24" fmla="*/ 92 w 180"/>
              <a:gd name="T25" fmla="*/ 220 h 226"/>
              <a:gd name="T26" fmla="*/ 92 w 180"/>
              <a:gd name="T27" fmla="*/ 138 h 226"/>
              <a:gd name="T28" fmla="*/ 177 w 180"/>
              <a:gd name="T29" fmla="*/ 73 h 226"/>
              <a:gd name="T30" fmla="*/ 177 w 180"/>
              <a:gd name="T31" fmla="*/ 155 h 226"/>
              <a:gd name="T32" fmla="*/ 92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91" y="0"/>
                </a:moveTo>
                <a:lnTo>
                  <a:pt x="0" y="70"/>
                </a:lnTo>
                <a:lnTo>
                  <a:pt x="0" y="156"/>
                </a:lnTo>
                <a:lnTo>
                  <a:pt x="91" y="226"/>
                </a:lnTo>
                <a:lnTo>
                  <a:pt x="180" y="156"/>
                </a:lnTo>
                <a:lnTo>
                  <a:pt x="180" y="69"/>
                </a:lnTo>
                <a:lnTo>
                  <a:pt x="91" y="0"/>
                </a:lnTo>
                <a:close/>
                <a:moveTo>
                  <a:pt x="91" y="4"/>
                </a:moveTo>
                <a:lnTo>
                  <a:pt x="176" y="70"/>
                </a:lnTo>
                <a:lnTo>
                  <a:pt x="91" y="135"/>
                </a:lnTo>
                <a:lnTo>
                  <a:pt x="4" y="71"/>
                </a:lnTo>
                <a:lnTo>
                  <a:pt x="91" y="4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3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" name="Freeform 303">
            <a:extLst>
              <a:ext uri="{FF2B5EF4-FFF2-40B4-BE49-F238E27FC236}">
                <a16:creationId xmlns:a16="http://schemas.microsoft.com/office/drawing/2014/main" id="{11DD0633-0F35-4FF4-856E-380779826298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930064" y="1847850"/>
            <a:ext cx="285750" cy="358775"/>
          </a:xfrm>
          <a:custGeom>
            <a:avLst/>
            <a:gdLst>
              <a:gd name="T0" fmla="*/ 89 w 180"/>
              <a:gd name="T1" fmla="*/ 0 h 226"/>
              <a:gd name="T2" fmla="*/ 0 w 180"/>
              <a:gd name="T3" fmla="*/ 70 h 226"/>
              <a:gd name="T4" fmla="*/ 0 w 180"/>
              <a:gd name="T5" fmla="*/ 156 h 226"/>
              <a:gd name="T6" fmla="*/ 89 w 180"/>
              <a:gd name="T7" fmla="*/ 226 h 226"/>
              <a:gd name="T8" fmla="*/ 180 w 180"/>
              <a:gd name="T9" fmla="*/ 156 h 226"/>
              <a:gd name="T10" fmla="*/ 180 w 180"/>
              <a:gd name="T11" fmla="*/ 69 h 226"/>
              <a:gd name="T12" fmla="*/ 89 w 180"/>
              <a:gd name="T13" fmla="*/ 0 h 226"/>
              <a:gd name="T14" fmla="*/ 89 w 180"/>
              <a:gd name="T15" fmla="*/ 4 h 226"/>
              <a:gd name="T16" fmla="*/ 176 w 180"/>
              <a:gd name="T17" fmla="*/ 70 h 226"/>
              <a:gd name="T18" fmla="*/ 89 w 180"/>
              <a:gd name="T19" fmla="*/ 135 h 226"/>
              <a:gd name="T20" fmla="*/ 4 w 180"/>
              <a:gd name="T21" fmla="*/ 71 h 226"/>
              <a:gd name="T22" fmla="*/ 89 w 180"/>
              <a:gd name="T23" fmla="*/ 4 h 226"/>
              <a:gd name="T24" fmla="*/ 92 w 180"/>
              <a:gd name="T25" fmla="*/ 220 h 226"/>
              <a:gd name="T26" fmla="*/ 92 w 180"/>
              <a:gd name="T27" fmla="*/ 138 h 226"/>
              <a:gd name="T28" fmla="*/ 177 w 180"/>
              <a:gd name="T29" fmla="*/ 73 h 226"/>
              <a:gd name="T30" fmla="*/ 177 w 180"/>
              <a:gd name="T31" fmla="*/ 155 h 226"/>
              <a:gd name="T32" fmla="*/ 92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89" y="0"/>
                </a:moveTo>
                <a:lnTo>
                  <a:pt x="0" y="70"/>
                </a:lnTo>
                <a:lnTo>
                  <a:pt x="0" y="156"/>
                </a:lnTo>
                <a:lnTo>
                  <a:pt x="89" y="226"/>
                </a:lnTo>
                <a:lnTo>
                  <a:pt x="180" y="156"/>
                </a:lnTo>
                <a:lnTo>
                  <a:pt x="180" y="69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6" y="70"/>
                </a:lnTo>
                <a:lnTo>
                  <a:pt x="89" y="135"/>
                </a:lnTo>
                <a:lnTo>
                  <a:pt x="4" y="71"/>
                </a:lnTo>
                <a:lnTo>
                  <a:pt x="89" y="4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3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9" name="Freeform 304">
            <a:extLst>
              <a:ext uri="{FF2B5EF4-FFF2-40B4-BE49-F238E27FC236}">
                <a16:creationId xmlns:a16="http://schemas.microsoft.com/office/drawing/2014/main" id="{CF04791E-DE5F-4EA4-8C2F-534585151531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490451" y="1847850"/>
            <a:ext cx="284162" cy="358775"/>
          </a:xfrm>
          <a:custGeom>
            <a:avLst/>
            <a:gdLst>
              <a:gd name="T0" fmla="*/ 90 w 179"/>
              <a:gd name="T1" fmla="*/ 0 h 226"/>
              <a:gd name="T2" fmla="*/ 0 w 179"/>
              <a:gd name="T3" fmla="*/ 70 h 226"/>
              <a:gd name="T4" fmla="*/ 0 w 179"/>
              <a:gd name="T5" fmla="*/ 156 h 226"/>
              <a:gd name="T6" fmla="*/ 90 w 179"/>
              <a:gd name="T7" fmla="*/ 226 h 226"/>
              <a:gd name="T8" fmla="*/ 179 w 179"/>
              <a:gd name="T9" fmla="*/ 156 h 226"/>
              <a:gd name="T10" fmla="*/ 179 w 179"/>
              <a:gd name="T11" fmla="*/ 69 h 226"/>
              <a:gd name="T12" fmla="*/ 90 w 179"/>
              <a:gd name="T13" fmla="*/ 0 h 226"/>
              <a:gd name="T14" fmla="*/ 90 w 179"/>
              <a:gd name="T15" fmla="*/ 4 h 226"/>
              <a:gd name="T16" fmla="*/ 175 w 179"/>
              <a:gd name="T17" fmla="*/ 70 h 226"/>
              <a:gd name="T18" fmla="*/ 90 w 179"/>
              <a:gd name="T19" fmla="*/ 135 h 226"/>
              <a:gd name="T20" fmla="*/ 4 w 179"/>
              <a:gd name="T21" fmla="*/ 71 h 226"/>
              <a:gd name="T22" fmla="*/ 90 w 179"/>
              <a:gd name="T23" fmla="*/ 4 h 226"/>
              <a:gd name="T24" fmla="*/ 92 w 179"/>
              <a:gd name="T25" fmla="*/ 220 h 226"/>
              <a:gd name="T26" fmla="*/ 92 w 179"/>
              <a:gd name="T27" fmla="*/ 138 h 226"/>
              <a:gd name="T28" fmla="*/ 177 w 179"/>
              <a:gd name="T29" fmla="*/ 73 h 226"/>
              <a:gd name="T30" fmla="*/ 177 w 179"/>
              <a:gd name="T31" fmla="*/ 155 h 226"/>
              <a:gd name="T32" fmla="*/ 92 w 179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226">
                <a:moveTo>
                  <a:pt x="90" y="0"/>
                </a:moveTo>
                <a:lnTo>
                  <a:pt x="0" y="70"/>
                </a:lnTo>
                <a:lnTo>
                  <a:pt x="0" y="156"/>
                </a:lnTo>
                <a:lnTo>
                  <a:pt x="90" y="226"/>
                </a:lnTo>
                <a:lnTo>
                  <a:pt x="179" y="156"/>
                </a:lnTo>
                <a:lnTo>
                  <a:pt x="179" y="69"/>
                </a:lnTo>
                <a:lnTo>
                  <a:pt x="90" y="0"/>
                </a:lnTo>
                <a:close/>
                <a:moveTo>
                  <a:pt x="90" y="4"/>
                </a:moveTo>
                <a:lnTo>
                  <a:pt x="175" y="70"/>
                </a:lnTo>
                <a:lnTo>
                  <a:pt x="90" y="135"/>
                </a:lnTo>
                <a:lnTo>
                  <a:pt x="4" y="71"/>
                </a:lnTo>
                <a:lnTo>
                  <a:pt x="90" y="4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3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0" name="Freeform 305">
            <a:extLst>
              <a:ext uri="{FF2B5EF4-FFF2-40B4-BE49-F238E27FC236}">
                <a16:creationId xmlns:a16="http://schemas.microsoft.com/office/drawing/2014/main" id="{F3610C30-2CF3-45D5-915E-0D2DB9EB4C99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771439" y="1847850"/>
            <a:ext cx="284162" cy="358775"/>
          </a:xfrm>
          <a:custGeom>
            <a:avLst/>
            <a:gdLst>
              <a:gd name="T0" fmla="*/ 89 w 179"/>
              <a:gd name="T1" fmla="*/ 0 h 226"/>
              <a:gd name="T2" fmla="*/ 0 w 179"/>
              <a:gd name="T3" fmla="*/ 70 h 226"/>
              <a:gd name="T4" fmla="*/ 0 w 179"/>
              <a:gd name="T5" fmla="*/ 156 h 226"/>
              <a:gd name="T6" fmla="*/ 90 w 179"/>
              <a:gd name="T7" fmla="*/ 226 h 226"/>
              <a:gd name="T8" fmla="*/ 179 w 179"/>
              <a:gd name="T9" fmla="*/ 156 h 226"/>
              <a:gd name="T10" fmla="*/ 179 w 179"/>
              <a:gd name="T11" fmla="*/ 69 h 226"/>
              <a:gd name="T12" fmla="*/ 89 w 179"/>
              <a:gd name="T13" fmla="*/ 0 h 226"/>
              <a:gd name="T14" fmla="*/ 89 w 179"/>
              <a:gd name="T15" fmla="*/ 4 h 226"/>
              <a:gd name="T16" fmla="*/ 175 w 179"/>
              <a:gd name="T17" fmla="*/ 70 h 226"/>
              <a:gd name="T18" fmla="*/ 90 w 179"/>
              <a:gd name="T19" fmla="*/ 135 h 226"/>
              <a:gd name="T20" fmla="*/ 4 w 179"/>
              <a:gd name="T21" fmla="*/ 71 h 226"/>
              <a:gd name="T22" fmla="*/ 89 w 179"/>
              <a:gd name="T23" fmla="*/ 4 h 226"/>
              <a:gd name="T24" fmla="*/ 92 w 179"/>
              <a:gd name="T25" fmla="*/ 220 h 226"/>
              <a:gd name="T26" fmla="*/ 92 w 179"/>
              <a:gd name="T27" fmla="*/ 138 h 226"/>
              <a:gd name="T28" fmla="*/ 177 w 179"/>
              <a:gd name="T29" fmla="*/ 73 h 226"/>
              <a:gd name="T30" fmla="*/ 177 w 179"/>
              <a:gd name="T31" fmla="*/ 155 h 226"/>
              <a:gd name="T32" fmla="*/ 92 w 179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226">
                <a:moveTo>
                  <a:pt x="89" y="0"/>
                </a:moveTo>
                <a:lnTo>
                  <a:pt x="0" y="70"/>
                </a:lnTo>
                <a:lnTo>
                  <a:pt x="0" y="156"/>
                </a:lnTo>
                <a:lnTo>
                  <a:pt x="90" y="226"/>
                </a:lnTo>
                <a:lnTo>
                  <a:pt x="179" y="156"/>
                </a:lnTo>
                <a:lnTo>
                  <a:pt x="179" y="69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5" y="70"/>
                </a:lnTo>
                <a:lnTo>
                  <a:pt x="90" y="135"/>
                </a:lnTo>
                <a:lnTo>
                  <a:pt x="4" y="71"/>
                </a:lnTo>
                <a:lnTo>
                  <a:pt x="89" y="4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3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1" name="Freeform 306">
            <a:extLst>
              <a:ext uri="{FF2B5EF4-FFF2-40B4-BE49-F238E27FC236}">
                <a16:creationId xmlns:a16="http://schemas.microsoft.com/office/drawing/2014/main" id="{27312CD0-3C21-41FD-A2B4-F0C1D3461F58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052426" y="1847850"/>
            <a:ext cx="284162" cy="358775"/>
          </a:xfrm>
          <a:custGeom>
            <a:avLst/>
            <a:gdLst>
              <a:gd name="T0" fmla="*/ 89 w 179"/>
              <a:gd name="T1" fmla="*/ 0 h 226"/>
              <a:gd name="T2" fmla="*/ 0 w 179"/>
              <a:gd name="T3" fmla="*/ 70 h 226"/>
              <a:gd name="T4" fmla="*/ 0 w 179"/>
              <a:gd name="T5" fmla="*/ 156 h 226"/>
              <a:gd name="T6" fmla="*/ 89 w 179"/>
              <a:gd name="T7" fmla="*/ 226 h 226"/>
              <a:gd name="T8" fmla="*/ 179 w 179"/>
              <a:gd name="T9" fmla="*/ 156 h 226"/>
              <a:gd name="T10" fmla="*/ 179 w 179"/>
              <a:gd name="T11" fmla="*/ 69 h 226"/>
              <a:gd name="T12" fmla="*/ 89 w 179"/>
              <a:gd name="T13" fmla="*/ 0 h 226"/>
              <a:gd name="T14" fmla="*/ 89 w 179"/>
              <a:gd name="T15" fmla="*/ 4 h 226"/>
              <a:gd name="T16" fmla="*/ 175 w 179"/>
              <a:gd name="T17" fmla="*/ 70 h 226"/>
              <a:gd name="T18" fmla="*/ 89 w 179"/>
              <a:gd name="T19" fmla="*/ 135 h 226"/>
              <a:gd name="T20" fmla="*/ 4 w 179"/>
              <a:gd name="T21" fmla="*/ 71 h 226"/>
              <a:gd name="T22" fmla="*/ 89 w 179"/>
              <a:gd name="T23" fmla="*/ 4 h 226"/>
              <a:gd name="T24" fmla="*/ 90 w 179"/>
              <a:gd name="T25" fmla="*/ 220 h 226"/>
              <a:gd name="T26" fmla="*/ 90 w 179"/>
              <a:gd name="T27" fmla="*/ 138 h 226"/>
              <a:gd name="T28" fmla="*/ 176 w 179"/>
              <a:gd name="T29" fmla="*/ 73 h 226"/>
              <a:gd name="T30" fmla="*/ 176 w 179"/>
              <a:gd name="T31" fmla="*/ 155 h 226"/>
              <a:gd name="T32" fmla="*/ 90 w 179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226">
                <a:moveTo>
                  <a:pt x="89" y="0"/>
                </a:moveTo>
                <a:lnTo>
                  <a:pt x="0" y="70"/>
                </a:lnTo>
                <a:lnTo>
                  <a:pt x="0" y="156"/>
                </a:lnTo>
                <a:lnTo>
                  <a:pt x="89" y="226"/>
                </a:lnTo>
                <a:lnTo>
                  <a:pt x="179" y="156"/>
                </a:lnTo>
                <a:lnTo>
                  <a:pt x="179" y="69"/>
                </a:lnTo>
                <a:lnTo>
                  <a:pt x="89" y="0"/>
                </a:lnTo>
                <a:close/>
                <a:moveTo>
                  <a:pt x="89" y="4"/>
                </a:moveTo>
                <a:lnTo>
                  <a:pt x="175" y="70"/>
                </a:lnTo>
                <a:lnTo>
                  <a:pt x="89" y="135"/>
                </a:lnTo>
                <a:lnTo>
                  <a:pt x="4" y="71"/>
                </a:lnTo>
                <a:lnTo>
                  <a:pt x="89" y="4"/>
                </a:lnTo>
                <a:close/>
                <a:moveTo>
                  <a:pt x="90" y="220"/>
                </a:moveTo>
                <a:lnTo>
                  <a:pt x="90" y="138"/>
                </a:lnTo>
                <a:lnTo>
                  <a:pt x="176" y="73"/>
                </a:lnTo>
                <a:lnTo>
                  <a:pt x="176" y="155"/>
                </a:lnTo>
                <a:lnTo>
                  <a:pt x="90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2" name="Freeform 307">
            <a:extLst>
              <a:ext uri="{FF2B5EF4-FFF2-40B4-BE49-F238E27FC236}">
                <a16:creationId xmlns:a16="http://schemas.microsoft.com/office/drawing/2014/main" id="{493D55BF-F0C3-42A5-9EFD-5F9DBC49AAA6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331826" y="1847850"/>
            <a:ext cx="285750" cy="358775"/>
          </a:xfrm>
          <a:custGeom>
            <a:avLst/>
            <a:gdLst>
              <a:gd name="T0" fmla="*/ 90 w 180"/>
              <a:gd name="T1" fmla="*/ 0 h 226"/>
              <a:gd name="T2" fmla="*/ 0 w 180"/>
              <a:gd name="T3" fmla="*/ 70 h 226"/>
              <a:gd name="T4" fmla="*/ 0 w 180"/>
              <a:gd name="T5" fmla="*/ 156 h 226"/>
              <a:gd name="T6" fmla="*/ 90 w 180"/>
              <a:gd name="T7" fmla="*/ 226 h 226"/>
              <a:gd name="T8" fmla="*/ 180 w 180"/>
              <a:gd name="T9" fmla="*/ 156 h 226"/>
              <a:gd name="T10" fmla="*/ 180 w 180"/>
              <a:gd name="T11" fmla="*/ 69 h 226"/>
              <a:gd name="T12" fmla="*/ 90 w 180"/>
              <a:gd name="T13" fmla="*/ 0 h 226"/>
              <a:gd name="T14" fmla="*/ 90 w 180"/>
              <a:gd name="T15" fmla="*/ 4 h 226"/>
              <a:gd name="T16" fmla="*/ 176 w 180"/>
              <a:gd name="T17" fmla="*/ 70 h 226"/>
              <a:gd name="T18" fmla="*/ 90 w 180"/>
              <a:gd name="T19" fmla="*/ 135 h 226"/>
              <a:gd name="T20" fmla="*/ 3 w 180"/>
              <a:gd name="T21" fmla="*/ 71 h 226"/>
              <a:gd name="T22" fmla="*/ 90 w 180"/>
              <a:gd name="T23" fmla="*/ 4 h 226"/>
              <a:gd name="T24" fmla="*/ 91 w 180"/>
              <a:gd name="T25" fmla="*/ 220 h 226"/>
              <a:gd name="T26" fmla="*/ 91 w 180"/>
              <a:gd name="T27" fmla="*/ 138 h 226"/>
              <a:gd name="T28" fmla="*/ 176 w 180"/>
              <a:gd name="T29" fmla="*/ 73 h 226"/>
              <a:gd name="T30" fmla="*/ 176 w 180"/>
              <a:gd name="T31" fmla="*/ 155 h 226"/>
              <a:gd name="T32" fmla="*/ 91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90" y="0"/>
                </a:moveTo>
                <a:lnTo>
                  <a:pt x="0" y="70"/>
                </a:lnTo>
                <a:lnTo>
                  <a:pt x="0" y="156"/>
                </a:lnTo>
                <a:lnTo>
                  <a:pt x="90" y="226"/>
                </a:lnTo>
                <a:lnTo>
                  <a:pt x="180" y="156"/>
                </a:lnTo>
                <a:lnTo>
                  <a:pt x="180" y="69"/>
                </a:lnTo>
                <a:lnTo>
                  <a:pt x="90" y="0"/>
                </a:lnTo>
                <a:close/>
                <a:moveTo>
                  <a:pt x="90" y="4"/>
                </a:moveTo>
                <a:lnTo>
                  <a:pt x="176" y="70"/>
                </a:lnTo>
                <a:lnTo>
                  <a:pt x="90" y="135"/>
                </a:lnTo>
                <a:lnTo>
                  <a:pt x="3" y="71"/>
                </a:lnTo>
                <a:lnTo>
                  <a:pt x="90" y="4"/>
                </a:lnTo>
                <a:close/>
                <a:moveTo>
                  <a:pt x="91" y="220"/>
                </a:moveTo>
                <a:lnTo>
                  <a:pt x="91" y="138"/>
                </a:lnTo>
                <a:lnTo>
                  <a:pt x="176" y="73"/>
                </a:lnTo>
                <a:lnTo>
                  <a:pt x="176" y="155"/>
                </a:lnTo>
                <a:lnTo>
                  <a:pt x="91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3" name="Freeform 308">
            <a:extLst>
              <a:ext uri="{FF2B5EF4-FFF2-40B4-BE49-F238E27FC236}">
                <a16:creationId xmlns:a16="http://schemas.microsoft.com/office/drawing/2014/main" id="{DDBB1615-1250-4A00-9ABA-0F87C52C54F3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611226" y="1847850"/>
            <a:ext cx="285750" cy="358775"/>
          </a:xfrm>
          <a:custGeom>
            <a:avLst/>
            <a:gdLst>
              <a:gd name="T0" fmla="*/ 91 w 180"/>
              <a:gd name="T1" fmla="*/ 0 h 226"/>
              <a:gd name="T2" fmla="*/ 0 w 180"/>
              <a:gd name="T3" fmla="*/ 70 h 226"/>
              <a:gd name="T4" fmla="*/ 0 w 180"/>
              <a:gd name="T5" fmla="*/ 156 h 226"/>
              <a:gd name="T6" fmla="*/ 91 w 180"/>
              <a:gd name="T7" fmla="*/ 226 h 226"/>
              <a:gd name="T8" fmla="*/ 180 w 180"/>
              <a:gd name="T9" fmla="*/ 156 h 226"/>
              <a:gd name="T10" fmla="*/ 180 w 180"/>
              <a:gd name="T11" fmla="*/ 69 h 226"/>
              <a:gd name="T12" fmla="*/ 91 w 180"/>
              <a:gd name="T13" fmla="*/ 0 h 226"/>
              <a:gd name="T14" fmla="*/ 91 w 180"/>
              <a:gd name="T15" fmla="*/ 4 h 226"/>
              <a:gd name="T16" fmla="*/ 176 w 180"/>
              <a:gd name="T17" fmla="*/ 70 h 226"/>
              <a:gd name="T18" fmla="*/ 91 w 180"/>
              <a:gd name="T19" fmla="*/ 135 h 226"/>
              <a:gd name="T20" fmla="*/ 4 w 180"/>
              <a:gd name="T21" fmla="*/ 71 h 226"/>
              <a:gd name="T22" fmla="*/ 91 w 180"/>
              <a:gd name="T23" fmla="*/ 4 h 226"/>
              <a:gd name="T24" fmla="*/ 92 w 180"/>
              <a:gd name="T25" fmla="*/ 220 h 226"/>
              <a:gd name="T26" fmla="*/ 92 w 180"/>
              <a:gd name="T27" fmla="*/ 138 h 226"/>
              <a:gd name="T28" fmla="*/ 177 w 180"/>
              <a:gd name="T29" fmla="*/ 73 h 226"/>
              <a:gd name="T30" fmla="*/ 177 w 180"/>
              <a:gd name="T31" fmla="*/ 155 h 226"/>
              <a:gd name="T32" fmla="*/ 92 w 180"/>
              <a:gd name="T33" fmla="*/ 22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6">
                <a:moveTo>
                  <a:pt x="91" y="0"/>
                </a:moveTo>
                <a:lnTo>
                  <a:pt x="0" y="70"/>
                </a:lnTo>
                <a:lnTo>
                  <a:pt x="0" y="156"/>
                </a:lnTo>
                <a:lnTo>
                  <a:pt x="91" y="226"/>
                </a:lnTo>
                <a:lnTo>
                  <a:pt x="180" y="156"/>
                </a:lnTo>
                <a:lnTo>
                  <a:pt x="180" y="69"/>
                </a:lnTo>
                <a:lnTo>
                  <a:pt x="91" y="0"/>
                </a:lnTo>
                <a:close/>
                <a:moveTo>
                  <a:pt x="91" y="4"/>
                </a:moveTo>
                <a:lnTo>
                  <a:pt x="176" y="70"/>
                </a:lnTo>
                <a:lnTo>
                  <a:pt x="91" y="135"/>
                </a:lnTo>
                <a:lnTo>
                  <a:pt x="4" y="71"/>
                </a:lnTo>
                <a:lnTo>
                  <a:pt x="91" y="4"/>
                </a:lnTo>
                <a:close/>
                <a:moveTo>
                  <a:pt x="92" y="220"/>
                </a:moveTo>
                <a:lnTo>
                  <a:pt x="92" y="138"/>
                </a:lnTo>
                <a:lnTo>
                  <a:pt x="177" y="73"/>
                </a:lnTo>
                <a:lnTo>
                  <a:pt x="177" y="155"/>
                </a:lnTo>
                <a:lnTo>
                  <a:pt x="92" y="220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4" name="Freeform 309">
            <a:extLst>
              <a:ext uri="{FF2B5EF4-FFF2-40B4-BE49-F238E27FC236}">
                <a16:creationId xmlns:a16="http://schemas.microsoft.com/office/drawing/2014/main" id="{B1643960-6C54-434D-A6F8-B51373FC781F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628564" y="2093912"/>
            <a:ext cx="285750" cy="355600"/>
          </a:xfrm>
          <a:custGeom>
            <a:avLst/>
            <a:gdLst>
              <a:gd name="T0" fmla="*/ 90 w 180"/>
              <a:gd name="T1" fmla="*/ 0 h 224"/>
              <a:gd name="T2" fmla="*/ 0 w 180"/>
              <a:gd name="T3" fmla="*/ 70 h 224"/>
              <a:gd name="T4" fmla="*/ 0 w 180"/>
              <a:gd name="T5" fmla="*/ 156 h 224"/>
              <a:gd name="T6" fmla="*/ 90 w 180"/>
              <a:gd name="T7" fmla="*/ 224 h 224"/>
              <a:gd name="T8" fmla="*/ 180 w 180"/>
              <a:gd name="T9" fmla="*/ 155 h 224"/>
              <a:gd name="T10" fmla="*/ 180 w 180"/>
              <a:gd name="T11" fmla="*/ 68 h 224"/>
              <a:gd name="T12" fmla="*/ 90 w 180"/>
              <a:gd name="T13" fmla="*/ 0 h 224"/>
              <a:gd name="T14" fmla="*/ 90 w 180"/>
              <a:gd name="T15" fmla="*/ 3 h 224"/>
              <a:gd name="T16" fmla="*/ 176 w 180"/>
              <a:gd name="T17" fmla="*/ 68 h 224"/>
              <a:gd name="T18" fmla="*/ 90 w 180"/>
              <a:gd name="T19" fmla="*/ 135 h 224"/>
              <a:gd name="T20" fmla="*/ 5 w 180"/>
              <a:gd name="T21" fmla="*/ 70 h 224"/>
              <a:gd name="T22" fmla="*/ 90 w 180"/>
              <a:gd name="T23" fmla="*/ 3 h 224"/>
              <a:gd name="T24" fmla="*/ 91 w 180"/>
              <a:gd name="T25" fmla="*/ 219 h 224"/>
              <a:gd name="T26" fmla="*/ 91 w 180"/>
              <a:gd name="T27" fmla="*/ 138 h 224"/>
              <a:gd name="T28" fmla="*/ 177 w 180"/>
              <a:gd name="T29" fmla="*/ 71 h 224"/>
              <a:gd name="T30" fmla="*/ 177 w 180"/>
              <a:gd name="T31" fmla="*/ 153 h 224"/>
              <a:gd name="T32" fmla="*/ 91 w 180"/>
              <a:gd name="T33" fmla="*/ 219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4">
                <a:moveTo>
                  <a:pt x="90" y="0"/>
                </a:moveTo>
                <a:lnTo>
                  <a:pt x="0" y="70"/>
                </a:lnTo>
                <a:lnTo>
                  <a:pt x="0" y="156"/>
                </a:lnTo>
                <a:lnTo>
                  <a:pt x="90" y="224"/>
                </a:lnTo>
                <a:lnTo>
                  <a:pt x="180" y="155"/>
                </a:lnTo>
                <a:lnTo>
                  <a:pt x="180" y="68"/>
                </a:lnTo>
                <a:lnTo>
                  <a:pt x="90" y="0"/>
                </a:lnTo>
                <a:close/>
                <a:moveTo>
                  <a:pt x="90" y="3"/>
                </a:moveTo>
                <a:lnTo>
                  <a:pt x="176" y="68"/>
                </a:lnTo>
                <a:lnTo>
                  <a:pt x="90" y="135"/>
                </a:lnTo>
                <a:lnTo>
                  <a:pt x="5" y="70"/>
                </a:lnTo>
                <a:lnTo>
                  <a:pt x="90" y="3"/>
                </a:lnTo>
                <a:close/>
                <a:moveTo>
                  <a:pt x="91" y="219"/>
                </a:moveTo>
                <a:lnTo>
                  <a:pt x="91" y="138"/>
                </a:lnTo>
                <a:lnTo>
                  <a:pt x="177" y="71"/>
                </a:lnTo>
                <a:lnTo>
                  <a:pt x="177" y="153"/>
                </a:lnTo>
                <a:lnTo>
                  <a:pt x="91" y="219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5" name="Freeform 310">
            <a:extLst>
              <a:ext uri="{FF2B5EF4-FFF2-40B4-BE49-F238E27FC236}">
                <a16:creationId xmlns:a16="http://schemas.microsoft.com/office/drawing/2014/main" id="{D28DBB2D-7E05-4800-84F9-873814C329AD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2907964" y="2093912"/>
            <a:ext cx="285750" cy="355600"/>
          </a:xfrm>
          <a:custGeom>
            <a:avLst/>
            <a:gdLst>
              <a:gd name="T0" fmla="*/ 91 w 180"/>
              <a:gd name="T1" fmla="*/ 0 h 224"/>
              <a:gd name="T2" fmla="*/ 0 w 180"/>
              <a:gd name="T3" fmla="*/ 70 h 224"/>
              <a:gd name="T4" fmla="*/ 0 w 180"/>
              <a:gd name="T5" fmla="*/ 156 h 224"/>
              <a:gd name="T6" fmla="*/ 91 w 180"/>
              <a:gd name="T7" fmla="*/ 224 h 224"/>
              <a:gd name="T8" fmla="*/ 180 w 180"/>
              <a:gd name="T9" fmla="*/ 155 h 224"/>
              <a:gd name="T10" fmla="*/ 180 w 180"/>
              <a:gd name="T11" fmla="*/ 68 h 224"/>
              <a:gd name="T12" fmla="*/ 91 w 180"/>
              <a:gd name="T13" fmla="*/ 0 h 224"/>
              <a:gd name="T14" fmla="*/ 91 w 180"/>
              <a:gd name="T15" fmla="*/ 3 h 224"/>
              <a:gd name="T16" fmla="*/ 177 w 180"/>
              <a:gd name="T17" fmla="*/ 68 h 224"/>
              <a:gd name="T18" fmla="*/ 91 w 180"/>
              <a:gd name="T19" fmla="*/ 135 h 224"/>
              <a:gd name="T20" fmla="*/ 4 w 180"/>
              <a:gd name="T21" fmla="*/ 70 h 224"/>
              <a:gd name="T22" fmla="*/ 91 w 180"/>
              <a:gd name="T23" fmla="*/ 3 h 224"/>
              <a:gd name="T24" fmla="*/ 92 w 180"/>
              <a:gd name="T25" fmla="*/ 219 h 224"/>
              <a:gd name="T26" fmla="*/ 92 w 180"/>
              <a:gd name="T27" fmla="*/ 138 h 224"/>
              <a:gd name="T28" fmla="*/ 177 w 180"/>
              <a:gd name="T29" fmla="*/ 71 h 224"/>
              <a:gd name="T30" fmla="*/ 177 w 180"/>
              <a:gd name="T31" fmla="*/ 153 h 224"/>
              <a:gd name="T32" fmla="*/ 92 w 180"/>
              <a:gd name="T33" fmla="*/ 219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4">
                <a:moveTo>
                  <a:pt x="91" y="0"/>
                </a:moveTo>
                <a:lnTo>
                  <a:pt x="0" y="70"/>
                </a:lnTo>
                <a:lnTo>
                  <a:pt x="0" y="156"/>
                </a:lnTo>
                <a:lnTo>
                  <a:pt x="91" y="224"/>
                </a:lnTo>
                <a:lnTo>
                  <a:pt x="180" y="155"/>
                </a:lnTo>
                <a:lnTo>
                  <a:pt x="180" y="68"/>
                </a:lnTo>
                <a:lnTo>
                  <a:pt x="91" y="0"/>
                </a:lnTo>
                <a:close/>
                <a:moveTo>
                  <a:pt x="91" y="3"/>
                </a:moveTo>
                <a:lnTo>
                  <a:pt x="177" y="68"/>
                </a:lnTo>
                <a:lnTo>
                  <a:pt x="91" y="135"/>
                </a:lnTo>
                <a:lnTo>
                  <a:pt x="4" y="70"/>
                </a:lnTo>
                <a:lnTo>
                  <a:pt x="91" y="3"/>
                </a:lnTo>
                <a:close/>
                <a:moveTo>
                  <a:pt x="92" y="219"/>
                </a:moveTo>
                <a:lnTo>
                  <a:pt x="92" y="138"/>
                </a:lnTo>
                <a:lnTo>
                  <a:pt x="177" y="71"/>
                </a:lnTo>
                <a:lnTo>
                  <a:pt x="177" y="153"/>
                </a:lnTo>
                <a:lnTo>
                  <a:pt x="92" y="219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6" name="Freeform 311">
            <a:extLst>
              <a:ext uri="{FF2B5EF4-FFF2-40B4-BE49-F238E27FC236}">
                <a16:creationId xmlns:a16="http://schemas.microsoft.com/office/drawing/2014/main" id="{E408DE9A-8DDA-4FB9-803A-59AADBD5F909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188951" y="2093912"/>
            <a:ext cx="285750" cy="355600"/>
          </a:xfrm>
          <a:custGeom>
            <a:avLst/>
            <a:gdLst>
              <a:gd name="T0" fmla="*/ 90 w 180"/>
              <a:gd name="T1" fmla="*/ 0 h 224"/>
              <a:gd name="T2" fmla="*/ 0 w 180"/>
              <a:gd name="T3" fmla="*/ 70 h 224"/>
              <a:gd name="T4" fmla="*/ 0 w 180"/>
              <a:gd name="T5" fmla="*/ 156 h 224"/>
              <a:gd name="T6" fmla="*/ 90 w 180"/>
              <a:gd name="T7" fmla="*/ 224 h 224"/>
              <a:gd name="T8" fmla="*/ 180 w 180"/>
              <a:gd name="T9" fmla="*/ 155 h 224"/>
              <a:gd name="T10" fmla="*/ 180 w 180"/>
              <a:gd name="T11" fmla="*/ 68 h 224"/>
              <a:gd name="T12" fmla="*/ 90 w 180"/>
              <a:gd name="T13" fmla="*/ 0 h 224"/>
              <a:gd name="T14" fmla="*/ 90 w 180"/>
              <a:gd name="T15" fmla="*/ 3 h 224"/>
              <a:gd name="T16" fmla="*/ 175 w 180"/>
              <a:gd name="T17" fmla="*/ 68 h 224"/>
              <a:gd name="T18" fmla="*/ 90 w 180"/>
              <a:gd name="T19" fmla="*/ 135 h 224"/>
              <a:gd name="T20" fmla="*/ 4 w 180"/>
              <a:gd name="T21" fmla="*/ 70 h 224"/>
              <a:gd name="T22" fmla="*/ 90 w 180"/>
              <a:gd name="T23" fmla="*/ 3 h 224"/>
              <a:gd name="T24" fmla="*/ 92 w 180"/>
              <a:gd name="T25" fmla="*/ 219 h 224"/>
              <a:gd name="T26" fmla="*/ 92 w 180"/>
              <a:gd name="T27" fmla="*/ 138 h 224"/>
              <a:gd name="T28" fmla="*/ 177 w 180"/>
              <a:gd name="T29" fmla="*/ 71 h 224"/>
              <a:gd name="T30" fmla="*/ 177 w 180"/>
              <a:gd name="T31" fmla="*/ 153 h 224"/>
              <a:gd name="T32" fmla="*/ 92 w 180"/>
              <a:gd name="T33" fmla="*/ 219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4">
                <a:moveTo>
                  <a:pt x="90" y="0"/>
                </a:moveTo>
                <a:lnTo>
                  <a:pt x="0" y="70"/>
                </a:lnTo>
                <a:lnTo>
                  <a:pt x="0" y="156"/>
                </a:lnTo>
                <a:lnTo>
                  <a:pt x="90" y="224"/>
                </a:lnTo>
                <a:lnTo>
                  <a:pt x="180" y="155"/>
                </a:lnTo>
                <a:lnTo>
                  <a:pt x="180" y="68"/>
                </a:lnTo>
                <a:lnTo>
                  <a:pt x="90" y="0"/>
                </a:lnTo>
                <a:close/>
                <a:moveTo>
                  <a:pt x="90" y="3"/>
                </a:moveTo>
                <a:lnTo>
                  <a:pt x="175" y="68"/>
                </a:lnTo>
                <a:lnTo>
                  <a:pt x="90" y="135"/>
                </a:lnTo>
                <a:lnTo>
                  <a:pt x="4" y="70"/>
                </a:lnTo>
                <a:lnTo>
                  <a:pt x="90" y="3"/>
                </a:lnTo>
                <a:close/>
                <a:moveTo>
                  <a:pt x="92" y="219"/>
                </a:moveTo>
                <a:lnTo>
                  <a:pt x="92" y="138"/>
                </a:lnTo>
                <a:lnTo>
                  <a:pt x="177" y="71"/>
                </a:lnTo>
                <a:lnTo>
                  <a:pt x="177" y="153"/>
                </a:lnTo>
                <a:lnTo>
                  <a:pt x="92" y="219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" name="Freeform 312">
            <a:extLst>
              <a:ext uri="{FF2B5EF4-FFF2-40B4-BE49-F238E27FC236}">
                <a16:creationId xmlns:a16="http://schemas.microsoft.com/office/drawing/2014/main" id="{A85606E1-DFAF-4F26-89AE-4951410F9BB4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469939" y="2093912"/>
            <a:ext cx="285750" cy="355600"/>
          </a:xfrm>
          <a:custGeom>
            <a:avLst/>
            <a:gdLst>
              <a:gd name="T0" fmla="*/ 89 w 180"/>
              <a:gd name="T1" fmla="*/ 0 h 224"/>
              <a:gd name="T2" fmla="*/ 0 w 180"/>
              <a:gd name="T3" fmla="*/ 70 h 224"/>
              <a:gd name="T4" fmla="*/ 0 w 180"/>
              <a:gd name="T5" fmla="*/ 156 h 224"/>
              <a:gd name="T6" fmla="*/ 90 w 180"/>
              <a:gd name="T7" fmla="*/ 224 h 224"/>
              <a:gd name="T8" fmla="*/ 180 w 180"/>
              <a:gd name="T9" fmla="*/ 155 h 224"/>
              <a:gd name="T10" fmla="*/ 180 w 180"/>
              <a:gd name="T11" fmla="*/ 68 h 224"/>
              <a:gd name="T12" fmla="*/ 89 w 180"/>
              <a:gd name="T13" fmla="*/ 0 h 224"/>
              <a:gd name="T14" fmla="*/ 89 w 180"/>
              <a:gd name="T15" fmla="*/ 3 h 224"/>
              <a:gd name="T16" fmla="*/ 175 w 180"/>
              <a:gd name="T17" fmla="*/ 68 h 224"/>
              <a:gd name="T18" fmla="*/ 90 w 180"/>
              <a:gd name="T19" fmla="*/ 135 h 224"/>
              <a:gd name="T20" fmla="*/ 4 w 180"/>
              <a:gd name="T21" fmla="*/ 70 h 224"/>
              <a:gd name="T22" fmla="*/ 89 w 180"/>
              <a:gd name="T23" fmla="*/ 3 h 224"/>
              <a:gd name="T24" fmla="*/ 92 w 180"/>
              <a:gd name="T25" fmla="*/ 219 h 224"/>
              <a:gd name="T26" fmla="*/ 92 w 180"/>
              <a:gd name="T27" fmla="*/ 138 h 224"/>
              <a:gd name="T28" fmla="*/ 177 w 180"/>
              <a:gd name="T29" fmla="*/ 71 h 224"/>
              <a:gd name="T30" fmla="*/ 177 w 180"/>
              <a:gd name="T31" fmla="*/ 153 h 224"/>
              <a:gd name="T32" fmla="*/ 92 w 180"/>
              <a:gd name="T33" fmla="*/ 219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4">
                <a:moveTo>
                  <a:pt x="89" y="0"/>
                </a:moveTo>
                <a:lnTo>
                  <a:pt x="0" y="70"/>
                </a:lnTo>
                <a:lnTo>
                  <a:pt x="0" y="156"/>
                </a:lnTo>
                <a:lnTo>
                  <a:pt x="90" y="224"/>
                </a:lnTo>
                <a:lnTo>
                  <a:pt x="180" y="155"/>
                </a:lnTo>
                <a:lnTo>
                  <a:pt x="180" y="68"/>
                </a:lnTo>
                <a:lnTo>
                  <a:pt x="89" y="0"/>
                </a:lnTo>
                <a:close/>
                <a:moveTo>
                  <a:pt x="89" y="3"/>
                </a:moveTo>
                <a:lnTo>
                  <a:pt x="175" y="68"/>
                </a:lnTo>
                <a:lnTo>
                  <a:pt x="90" y="135"/>
                </a:lnTo>
                <a:lnTo>
                  <a:pt x="4" y="70"/>
                </a:lnTo>
                <a:lnTo>
                  <a:pt x="89" y="3"/>
                </a:lnTo>
                <a:close/>
                <a:moveTo>
                  <a:pt x="92" y="219"/>
                </a:moveTo>
                <a:lnTo>
                  <a:pt x="92" y="138"/>
                </a:lnTo>
                <a:lnTo>
                  <a:pt x="177" y="71"/>
                </a:lnTo>
                <a:lnTo>
                  <a:pt x="177" y="153"/>
                </a:lnTo>
                <a:lnTo>
                  <a:pt x="92" y="219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" name="Freeform 313">
            <a:extLst>
              <a:ext uri="{FF2B5EF4-FFF2-40B4-BE49-F238E27FC236}">
                <a16:creationId xmlns:a16="http://schemas.microsoft.com/office/drawing/2014/main" id="{0F8059AA-A61C-4A36-8245-E0165CE558A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3750926" y="2093912"/>
            <a:ext cx="285750" cy="355600"/>
          </a:xfrm>
          <a:custGeom>
            <a:avLst/>
            <a:gdLst>
              <a:gd name="T0" fmla="*/ 89 w 180"/>
              <a:gd name="T1" fmla="*/ 0 h 224"/>
              <a:gd name="T2" fmla="*/ 0 w 180"/>
              <a:gd name="T3" fmla="*/ 70 h 224"/>
              <a:gd name="T4" fmla="*/ 0 w 180"/>
              <a:gd name="T5" fmla="*/ 156 h 224"/>
              <a:gd name="T6" fmla="*/ 89 w 180"/>
              <a:gd name="T7" fmla="*/ 224 h 224"/>
              <a:gd name="T8" fmla="*/ 180 w 180"/>
              <a:gd name="T9" fmla="*/ 155 h 224"/>
              <a:gd name="T10" fmla="*/ 180 w 180"/>
              <a:gd name="T11" fmla="*/ 68 h 224"/>
              <a:gd name="T12" fmla="*/ 89 w 180"/>
              <a:gd name="T13" fmla="*/ 0 h 224"/>
              <a:gd name="T14" fmla="*/ 89 w 180"/>
              <a:gd name="T15" fmla="*/ 3 h 224"/>
              <a:gd name="T16" fmla="*/ 175 w 180"/>
              <a:gd name="T17" fmla="*/ 68 h 224"/>
              <a:gd name="T18" fmla="*/ 89 w 180"/>
              <a:gd name="T19" fmla="*/ 135 h 224"/>
              <a:gd name="T20" fmla="*/ 4 w 180"/>
              <a:gd name="T21" fmla="*/ 70 h 224"/>
              <a:gd name="T22" fmla="*/ 89 w 180"/>
              <a:gd name="T23" fmla="*/ 3 h 224"/>
              <a:gd name="T24" fmla="*/ 90 w 180"/>
              <a:gd name="T25" fmla="*/ 219 h 224"/>
              <a:gd name="T26" fmla="*/ 90 w 180"/>
              <a:gd name="T27" fmla="*/ 138 h 224"/>
              <a:gd name="T28" fmla="*/ 175 w 180"/>
              <a:gd name="T29" fmla="*/ 71 h 224"/>
              <a:gd name="T30" fmla="*/ 175 w 180"/>
              <a:gd name="T31" fmla="*/ 153 h 224"/>
              <a:gd name="T32" fmla="*/ 90 w 180"/>
              <a:gd name="T33" fmla="*/ 219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224">
                <a:moveTo>
                  <a:pt x="89" y="0"/>
                </a:moveTo>
                <a:lnTo>
                  <a:pt x="0" y="70"/>
                </a:lnTo>
                <a:lnTo>
                  <a:pt x="0" y="156"/>
                </a:lnTo>
                <a:lnTo>
                  <a:pt x="89" y="224"/>
                </a:lnTo>
                <a:lnTo>
                  <a:pt x="180" y="155"/>
                </a:lnTo>
                <a:lnTo>
                  <a:pt x="180" y="68"/>
                </a:lnTo>
                <a:lnTo>
                  <a:pt x="89" y="0"/>
                </a:lnTo>
                <a:close/>
                <a:moveTo>
                  <a:pt x="89" y="3"/>
                </a:moveTo>
                <a:lnTo>
                  <a:pt x="175" y="68"/>
                </a:lnTo>
                <a:lnTo>
                  <a:pt x="89" y="135"/>
                </a:lnTo>
                <a:lnTo>
                  <a:pt x="4" y="70"/>
                </a:lnTo>
                <a:lnTo>
                  <a:pt x="89" y="3"/>
                </a:lnTo>
                <a:close/>
                <a:moveTo>
                  <a:pt x="90" y="219"/>
                </a:moveTo>
                <a:lnTo>
                  <a:pt x="90" y="138"/>
                </a:lnTo>
                <a:lnTo>
                  <a:pt x="175" y="71"/>
                </a:lnTo>
                <a:lnTo>
                  <a:pt x="175" y="153"/>
                </a:lnTo>
                <a:lnTo>
                  <a:pt x="90" y="219"/>
                </a:lnTo>
                <a:close/>
              </a:path>
            </a:pathLst>
          </a:custGeom>
          <a:solidFill>
            <a:srgbClr val="E50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138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07/03/2025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MT 29 BOSTON - Wed-Af-Or1-03 -  MI REBCO racetracks at CEA -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Bleu</a:t>
            </a:r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4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EE20C3D-7EDC-C467-57AB-6011AB94E6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7F06A08C-C6D3-6EB1-26CF-BBE33E5D7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6FC69820-7AD8-8DE6-6DD2-0BCC3DF92B8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635319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07/03/2025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MT 29 BOSTON - Wed-Af-Or1-03 -  MI REBCO racetracks at CEA -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298390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07/03/2025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MT 29 BOSTON - Wed-Af-Or1-03 -  MI REBCO racetracks at CEA -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 2 colonnes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90406E3-1995-7E53-4201-E3BFE87A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269348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07/03/2025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MT 29 BOSTON - Wed-Af-Or1-03 -  MI REBCO racetracks at CEA -  Thibault Lécrevisse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920753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1838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0163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0163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ADA965-F8EA-5D12-7ED9-A3674AF6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07/03/2025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B16C217-F7F2-6EE2-D15A-89EA21D2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MT 29 BOSTON - Wed-Af-Or1-03 -  MI REBCO racetracks at CEA -  Thibault Lécrevisse</a:t>
            </a:r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7D0E24-8938-8209-D803-6F81B0B4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Comparaison</a:t>
            </a:r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8973732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Fond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gris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07/03/2025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MT 29 BOSTON - Wed-Af-Or1-03 -  MI REBCO racetracks at CEA -  Thibault Lécrevisse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6F77F40-08E8-9301-36C7-9AA7D4B91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6667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rouge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07/03/2025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MT 29 BOSTON - Wed-Af-Or1-03 -  MI REBCO racetracks at CEA -  Thibault Lécrevisse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2D5ECB44-F5B7-CEEC-4B2D-A554A8F1E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4B43398-30BC-703C-A14C-DC9A429930A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4B12903-F071-BF45-FDEC-76B53C495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67314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07/03/2025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MT 29 BOSTON - Wed-Af-Or1-03 -  MI REBCO racetracks at CEA -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Contenu + visuel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15483" y="0"/>
            <a:ext cx="5957423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5957423" h="6858000">
                <a:moveTo>
                  <a:pt x="738225" y="6793932"/>
                </a:moveTo>
                <a:cubicBezTo>
                  <a:pt x="771350" y="6819166"/>
                  <a:pt x="796195" y="6838092"/>
                  <a:pt x="814828" y="6852286"/>
                </a:cubicBez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cubicBezTo>
                  <a:pt x="738225" y="6793932"/>
                  <a:pt x="738225" y="6793932"/>
                  <a:pt x="738225" y="6793932"/>
                </a:cubicBezTo>
                <a:close/>
                <a:moveTo>
                  <a:pt x="733493" y="6434348"/>
                </a:moveTo>
                <a:cubicBezTo>
                  <a:pt x="733493" y="6780527"/>
                  <a:pt x="733493" y="6780527"/>
                  <a:pt x="733493" y="6780527"/>
                </a:cubicBezTo>
                <a:cubicBezTo>
                  <a:pt x="639637" y="6853075"/>
                  <a:pt x="639637" y="6853075"/>
                  <a:pt x="639637" y="6853075"/>
                </a:cubicBez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cubicBezTo>
                  <a:pt x="371479" y="6715076"/>
                  <a:pt x="371479" y="6715076"/>
                  <a:pt x="371479" y="6715076"/>
                </a:cubicBezTo>
                <a:cubicBezTo>
                  <a:pt x="733493" y="6434348"/>
                  <a:pt x="733493" y="6434348"/>
                  <a:pt x="733493" y="6434348"/>
                </a:cubicBezTo>
                <a:close/>
                <a:moveTo>
                  <a:pt x="1106548" y="5786939"/>
                </a:moveTo>
                <a:cubicBezTo>
                  <a:pt x="1106548" y="6133906"/>
                  <a:pt x="1106548" y="6133906"/>
                  <a:pt x="1106548" y="6133906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744534" y="6413845"/>
                  <a:pt x="744534" y="6413845"/>
                  <a:pt x="744534" y="6413845"/>
                </a:cubicBezTo>
                <a:cubicBezTo>
                  <a:pt x="744534" y="6067667"/>
                  <a:pt x="744534" y="6067667"/>
                  <a:pt x="744534" y="6067667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1106548" y="5786939"/>
                  <a:pt x="1106548" y="5786939"/>
                  <a:pt x="1106548" y="5786939"/>
                </a:cubicBezTo>
                <a:close/>
                <a:moveTo>
                  <a:pt x="1739875" y="5671020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739875" y="5671020"/>
                  <a:pt x="1739875" y="5671020"/>
                  <a:pt x="1739875" y="5671020"/>
                </a:cubicBezTo>
                <a:close/>
                <a:moveTo>
                  <a:pt x="1488280" y="5495959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853448" y="5773533"/>
                  <a:pt x="1853448" y="5773533"/>
                  <a:pt x="1853448" y="5773533"/>
                </a:cubicBezTo>
                <a:cubicBezTo>
                  <a:pt x="1489068" y="6056627"/>
                  <a:pt x="1489068" y="6056627"/>
                  <a:pt x="1489068" y="6056627"/>
                </a:cubicBezTo>
                <a:cubicBezTo>
                  <a:pt x="1123900" y="5779053"/>
                  <a:pt x="1123900" y="5779053"/>
                  <a:pt x="1123900" y="5779053"/>
                </a:cubicBezTo>
                <a:cubicBezTo>
                  <a:pt x="1488280" y="5495959"/>
                  <a:pt x="1488280" y="5495959"/>
                  <a:pt x="1488280" y="5495959"/>
                </a:cubicBezTo>
                <a:close/>
                <a:moveTo>
                  <a:pt x="359648" y="4847761"/>
                </a:moveTo>
                <a:cubicBezTo>
                  <a:pt x="724817" y="5125335"/>
                  <a:pt x="724817" y="5125335"/>
                  <a:pt x="724817" y="5125335"/>
                </a:cubicBezTo>
                <a:cubicBezTo>
                  <a:pt x="487418" y="5309070"/>
                  <a:pt x="487418" y="5309070"/>
                  <a:pt x="487418" y="5309070"/>
                </a:cubicBezTo>
                <a:cubicBezTo>
                  <a:pt x="493727" y="5320110"/>
                  <a:pt x="493727" y="5320110"/>
                  <a:pt x="493727" y="5320110"/>
                </a:cubicBezTo>
                <a:cubicBezTo>
                  <a:pt x="733493" y="5134798"/>
                  <a:pt x="733493" y="5134798"/>
                  <a:pt x="733493" y="5134798"/>
                </a:cubicBezTo>
                <a:cubicBezTo>
                  <a:pt x="733493" y="5480976"/>
                  <a:pt x="733493" y="5480976"/>
                  <a:pt x="733493" y="5480976"/>
                </a:cubicBezTo>
                <a:cubicBezTo>
                  <a:pt x="633328" y="5558256"/>
                  <a:pt x="633328" y="5558256"/>
                  <a:pt x="633328" y="5558256"/>
                </a:cubicBezTo>
                <a:cubicBezTo>
                  <a:pt x="641215" y="5570873"/>
                  <a:pt x="641215" y="5570873"/>
                  <a:pt x="641215" y="5570873"/>
                </a:cubicBezTo>
                <a:cubicBezTo>
                  <a:pt x="737436" y="5495959"/>
                  <a:pt x="737436" y="5495959"/>
                  <a:pt x="737436" y="5495959"/>
                </a:cubicBezTo>
                <a:cubicBezTo>
                  <a:pt x="1102605" y="5773533"/>
                  <a:pt x="1102605" y="5773533"/>
                  <a:pt x="1102605" y="5773533"/>
                </a:cubicBezTo>
                <a:cubicBezTo>
                  <a:pt x="866783" y="5956479"/>
                  <a:pt x="866783" y="5956479"/>
                  <a:pt x="866783" y="5956479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865994" y="5957268"/>
                  <a:pt x="865994" y="5957268"/>
                  <a:pt x="865994" y="5957268"/>
                </a:cubicBezTo>
                <a:cubicBezTo>
                  <a:pt x="738225" y="6056627"/>
                  <a:pt x="738225" y="6056627"/>
                  <a:pt x="738225" y="6056627"/>
                </a:cubicBezTo>
                <a:cubicBezTo>
                  <a:pt x="373056" y="5779053"/>
                  <a:pt x="373056" y="5779053"/>
                  <a:pt x="373056" y="5779053"/>
                </a:cubicBezTo>
                <a:cubicBezTo>
                  <a:pt x="640426" y="5571661"/>
                  <a:pt x="640426" y="5571661"/>
                  <a:pt x="640426" y="5571661"/>
                </a:cubicBezTo>
                <a:cubicBezTo>
                  <a:pt x="633328" y="5559044"/>
                  <a:pt x="633328" y="5559044"/>
                  <a:pt x="633328" y="5559044"/>
                </a:cubicBezTo>
                <a:cubicBezTo>
                  <a:pt x="371479" y="5761705"/>
                  <a:pt x="371479" y="5761705"/>
                  <a:pt x="371479" y="5761705"/>
                </a:cubicBezTo>
                <a:cubicBezTo>
                  <a:pt x="371479" y="5415526"/>
                  <a:pt x="371479" y="5415526"/>
                  <a:pt x="371479" y="5415526"/>
                </a:cubicBezTo>
                <a:cubicBezTo>
                  <a:pt x="493727" y="5320898"/>
                  <a:pt x="493727" y="5320898"/>
                  <a:pt x="493727" y="5320898"/>
                </a:cubicBezTo>
                <a:cubicBezTo>
                  <a:pt x="486629" y="5309070"/>
                  <a:pt x="486629" y="5309070"/>
                  <a:pt x="486629" y="5309070"/>
                </a:cubicBezTo>
                <a:cubicBezTo>
                  <a:pt x="365169" y="5403697"/>
                  <a:pt x="365169" y="5403697"/>
                  <a:pt x="365169" y="5403697"/>
                </a:cubicBezTo>
                <a:cubicBezTo>
                  <a:pt x="0" y="5126124"/>
                  <a:pt x="0" y="5126124"/>
                  <a:pt x="0" y="5126124"/>
                </a:cubicBezTo>
                <a:cubicBezTo>
                  <a:pt x="359648" y="4847761"/>
                  <a:pt x="359648" y="4847761"/>
                  <a:pt x="359648" y="4847761"/>
                </a:cubicBezTo>
                <a:close/>
                <a:moveTo>
                  <a:pt x="1106548" y="4487388"/>
                </a:moveTo>
                <a:cubicBezTo>
                  <a:pt x="1106548" y="4833567"/>
                  <a:pt x="1106548" y="4833567"/>
                  <a:pt x="1106548" y="4833567"/>
                </a:cubicBezTo>
                <a:cubicBezTo>
                  <a:pt x="1018214" y="4902172"/>
                  <a:pt x="1018214" y="4902172"/>
                  <a:pt x="1018214" y="4902172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017425" y="4902960"/>
                  <a:pt x="1017425" y="4902960"/>
                  <a:pt x="1017425" y="4902960"/>
                </a:cubicBezTo>
                <a:cubicBezTo>
                  <a:pt x="744534" y="5114295"/>
                  <a:pt x="744534" y="5114295"/>
                  <a:pt x="744534" y="5114295"/>
                </a:cubicBezTo>
                <a:cubicBezTo>
                  <a:pt x="744534" y="4768116"/>
                  <a:pt x="744534" y="4768116"/>
                  <a:pt x="744534" y="4768116"/>
                </a:cubicBezTo>
                <a:cubicBezTo>
                  <a:pt x="856530" y="4680586"/>
                  <a:pt x="856530" y="4680586"/>
                  <a:pt x="856530" y="4680586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857319" y="4680586"/>
                  <a:pt x="857319" y="4680586"/>
                  <a:pt x="857319" y="4680586"/>
                </a:cubicBezTo>
                <a:cubicBezTo>
                  <a:pt x="1106548" y="4487388"/>
                  <a:pt x="1106548" y="4487388"/>
                  <a:pt x="1106548" y="4487388"/>
                </a:cubicBezTo>
                <a:close/>
                <a:moveTo>
                  <a:pt x="737436" y="4196409"/>
                </a:moveTo>
                <a:cubicBezTo>
                  <a:pt x="1102605" y="4473983"/>
                  <a:pt x="1102605" y="4473983"/>
                  <a:pt x="1102605" y="4473983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738225" y="4756288"/>
                  <a:pt x="738225" y="4756288"/>
                  <a:pt x="738225" y="4756288"/>
                </a:cubicBezTo>
                <a:cubicBezTo>
                  <a:pt x="373056" y="4478714"/>
                  <a:pt x="373056" y="4478714"/>
                  <a:pt x="373056" y="4478714"/>
                </a:cubicBezTo>
                <a:cubicBezTo>
                  <a:pt x="737436" y="4196409"/>
                  <a:pt x="737436" y="4196409"/>
                  <a:pt x="737436" y="4196409"/>
                </a:cubicBezTo>
                <a:close/>
                <a:moveTo>
                  <a:pt x="1115224" y="3544268"/>
                </a:moveTo>
                <a:cubicBezTo>
                  <a:pt x="1125477" y="3552154"/>
                  <a:pt x="1125477" y="3552154"/>
                  <a:pt x="1125477" y="3552154"/>
                </a:cubicBezTo>
                <a:cubicBezTo>
                  <a:pt x="1480393" y="3821842"/>
                  <a:pt x="1480393" y="3821842"/>
                  <a:pt x="1480393" y="3821842"/>
                </a:cubicBezTo>
                <a:cubicBezTo>
                  <a:pt x="1116013" y="4104935"/>
                  <a:pt x="1116013" y="4104935"/>
                  <a:pt x="1116013" y="4104935"/>
                </a:cubicBezTo>
                <a:cubicBezTo>
                  <a:pt x="750844" y="3826573"/>
                  <a:pt x="750844" y="3826573"/>
                  <a:pt x="750844" y="3826573"/>
                </a:cubicBezTo>
                <a:cubicBezTo>
                  <a:pt x="1115224" y="3544268"/>
                  <a:pt x="1115224" y="3544268"/>
                  <a:pt x="1115224" y="3544268"/>
                </a:cubicBezTo>
                <a:close/>
                <a:moveTo>
                  <a:pt x="1480393" y="2538851"/>
                </a:moveTo>
                <a:cubicBezTo>
                  <a:pt x="1480393" y="2885030"/>
                  <a:pt x="1480393" y="2885030"/>
                  <a:pt x="1480393" y="2885030"/>
                </a:cubicBezTo>
                <a:cubicBezTo>
                  <a:pt x="1386537" y="2957578"/>
                  <a:pt x="1386537" y="2957578"/>
                  <a:pt x="1386537" y="2957578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385748" y="2958366"/>
                  <a:pt x="1385748" y="2958366"/>
                  <a:pt x="1385748" y="2958366"/>
                </a:cubicBezTo>
                <a:cubicBezTo>
                  <a:pt x="1118379" y="3165758"/>
                  <a:pt x="1118379" y="3165758"/>
                  <a:pt x="1118379" y="3165758"/>
                </a:cubicBezTo>
                <a:cubicBezTo>
                  <a:pt x="1118379" y="2819579"/>
                  <a:pt x="1118379" y="2819579"/>
                  <a:pt x="1118379" y="2819579"/>
                </a:cubicBezTo>
                <a:cubicBezTo>
                  <a:pt x="1246148" y="2720221"/>
                  <a:pt x="1246148" y="2720221"/>
                  <a:pt x="1246148" y="2720221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246937" y="2719432"/>
                  <a:pt x="1246937" y="2719432"/>
                  <a:pt x="1246937" y="2719432"/>
                </a:cubicBezTo>
                <a:cubicBezTo>
                  <a:pt x="1480393" y="2538851"/>
                  <a:pt x="1480393" y="2538851"/>
                  <a:pt x="1480393" y="2538851"/>
                </a:cubicBezTo>
                <a:close/>
                <a:moveTo>
                  <a:pt x="732704" y="1598885"/>
                </a:moveTo>
                <a:cubicBezTo>
                  <a:pt x="1097873" y="1876459"/>
                  <a:pt x="1097873" y="1876459"/>
                  <a:pt x="1097873" y="1876459"/>
                </a:cubicBezTo>
                <a:cubicBezTo>
                  <a:pt x="860473" y="2060194"/>
                  <a:pt x="860473" y="2060194"/>
                  <a:pt x="860473" y="2060194"/>
                </a:cubicBezTo>
                <a:cubicBezTo>
                  <a:pt x="867572" y="2072022"/>
                  <a:pt x="867572" y="2072022"/>
                  <a:pt x="867572" y="2072022"/>
                </a:cubicBezTo>
                <a:cubicBezTo>
                  <a:pt x="1106548" y="1885922"/>
                  <a:pt x="1106548" y="1885922"/>
                  <a:pt x="1106548" y="1885922"/>
                </a:cubicBezTo>
                <a:cubicBezTo>
                  <a:pt x="1106548" y="2232889"/>
                  <a:pt x="1106548" y="2232889"/>
                  <a:pt x="1106548" y="2232889"/>
                </a:cubicBezTo>
                <a:cubicBezTo>
                  <a:pt x="1007172" y="2310168"/>
                  <a:pt x="1007172" y="2310168"/>
                  <a:pt x="1007172" y="2310168"/>
                </a:cubicBezTo>
                <a:cubicBezTo>
                  <a:pt x="1014270" y="2322785"/>
                  <a:pt x="1014270" y="2322785"/>
                  <a:pt x="1014270" y="2322785"/>
                </a:cubicBezTo>
                <a:cubicBezTo>
                  <a:pt x="1110492" y="2247872"/>
                  <a:pt x="1110492" y="2247872"/>
                  <a:pt x="1110492" y="2247872"/>
                </a:cubicBezTo>
                <a:cubicBezTo>
                  <a:pt x="1475660" y="2525446"/>
                  <a:pt x="1475660" y="2525446"/>
                  <a:pt x="1475660" y="2525446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112069" y="2807751"/>
                  <a:pt x="1112069" y="2807751"/>
                  <a:pt x="1112069" y="2807751"/>
                </a:cubicBezTo>
                <a:cubicBezTo>
                  <a:pt x="746900" y="2530177"/>
                  <a:pt x="746900" y="2530177"/>
                  <a:pt x="746900" y="2530177"/>
                </a:cubicBezTo>
                <a:cubicBezTo>
                  <a:pt x="1013481" y="2322785"/>
                  <a:pt x="1013481" y="2322785"/>
                  <a:pt x="1013481" y="2322785"/>
                </a:cubicBezTo>
                <a:cubicBezTo>
                  <a:pt x="1006383" y="2310168"/>
                  <a:pt x="1006383" y="2310168"/>
                  <a:pt x="1006383" y="2310168"/>
                </a:cubicBezTo>
                <a:cubicBezTo>
                  <a:pt x="744534" y="2513617"/>
                  <a:pt x="744534" y="2513617"/>
                  <a:pt x="744534" y="2513617"/>
                </a:cubicBezTo>
                <a:cubicBezTo>
                  <a:pt x="744534" y="2166650"/>
                  <a:pt x="744534" y="2166650"/>
                  <a:pt x="744534" y="2166650"/>
                </a:cubicBezTo>
                <a:cubicBezTo>
                  <a:pt x="866783" y="2072022"/>
                  <a:pt x="866783" y="2072022"/>
                  <a:pt x="866783" y="2072022"/>
                </a:cubicBezTo>
                <a:cubicBezTo>
                  <a:pt x="860473" y="2060983"/>
                  <a:pt x="860473" y="2060983"/>
                  <a:pt x="860473" y="2060983"/>
                </a:cubicBezTo>
                <a:cubicBezTo>
                  <a:pt x="738225" y="2155610"/>
                  <a:pt x="738225" y="2155610"/>
                  <a:pt x="738225" y="2155610"/>
                </a:cubicBezTo>
                <a:cubicBezTo>
                  <a:pt x="373056" y="1878036"/>
                  <a:pt x="373056" y="1878036"/>
                  <a:pt x="373056" y="1878036"/>
                </a:cubicBezTo>
                <a:cubicBezTo>
                  <a:pt x="732704" y="1598885"/>
                  <a:pt x="732704" y="1598885"/>
                  <a:pt x="732704" y="1598885"/>
                </a:cubicBezTo>
                <a:close/>
                <a:moveTo>
                  <a:pt x="1480393" y="1238512"/>
                </a:moveTo>
                <a:cubicBezTo>
                  <a:pt x="1480393" y="1585480"/>
                  <a:pt x="1480393" y="1585480"/>
                  <a:pt x="1480393" y="1585480"/>
                </a:cubicBezTo>
                <a:cubicBezTo>
                  <a:pt x="1391269" y="1654085"/>
                  <a:pt x="1391269" y="1654085"/>
                  <a:pt x="1391269" y="1654085"/>
                </a:cubicBezTo>
                <a:cubicBezTo>
                  <a:pt x="1399156" y="1664336"/>
                  <a:pt x="1399156" y="1664336"/>
                  <a:pt x="1399156" y="1664336"/>
                </a:cubicBezTo>
                <a:cubicBezTo>
                  <a:pt x="1483547" y="1598885"/>
                  <a:pt x="1483547" y="1598885"/>
                  <a:pt x="1483547" y="1598885"/>
                </a:cubicBezTo>
                <a:cubicBezTo>
                  <a:pt x="1848716" y="1876459"/>
                  <a:pt x="1848716" y="1876459"/>
                  <a:pt x="1848716" y="1876459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489068" y="2155610"/>
                  <a:pt x="1489068" y="2155610"/>
                  <a:pt x="1489068" y="2155610"/>
                </a:cubicBezTo>
                <a:cubicBezTo>
                  <a:pt x="1123900" y="1878036"/>
                  <a:pt x="1123900" y="1878036"/>
                  <a:pt x="1123900" y="1878036"/>
                </a:cubicBezTo>
                <a:cubicBezTo>
                  <a:pt x="1398368" y="1665124"/>
                  <a:pt x="1398368" y="1665124"/>
                  <a:pt x="1398368" y="1665124"/>
                </a:cubicBezTo>
                <a:cubicBezTo>
                  <a:pt x="1390481" y="1654085"/>
                  <a:pt x="1390481" y="1654085"/>
                  <a:pt x="1390481" y="1654085"/>
                </a:cubicBezTo>
                <a:cubicBezTo>
                  <a:pt x="1118379" y="1865419"/>
                  <a:pt x="1118379" y="1865419"/>
                  <a:pt x="1118379" y="1865419"/>
                </a:cubicBezTo>
                <a:cubicBezTo>
                  <a:pt x="1118379" y="1519240"/>
                  <a:pt x="1118379" y="1519240"/>
                  <a:pt x="1118379" y="1519240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480393" y="1238512"/>
                  <a:pt x="1480393" y="1238512"/>
                  <a:pt x="1480393" y="1238512"/>
                </a:cubicBezTo>
                <a:close/>
                <a:moveTo>
                  <a:pt x="1110492" y="947533"/>
                </a:moveTo>
                <a:cubicBezTo>
                  <a:pt x="1475660" y="1225107"/>
                  <a:pt x="1475660" y="1225107"/>
                  <a:pt x="1475660" y="1225107"/>
                </a:cubicBezTo>
                <a:cubicBezTo>
                  <a:pt x="1223276" y="1421459"/>
                  <a:pt x="1223276" y="1421459"/>
                  <a:pt x="1223276" y="1421459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222487" y="1422247"/>
                  <a:pt x="1222487" y="1422247"/>
                  <a:pt x="1222487" y="1422247"/>
                </a:cubicBezTo>
                <a:cubicBezTo>
                  <a:pt x="1112069" y="1508201"/>
                  <a:pt x="1112069" y="1508201"/>
                  <a:pt x="1112069" y="1508201"/>
                </a:cubicBezTo>
                <a:cubicBezTo>
                  <a:pt x="746900" y="1230627"/>
                  <a:pt x="746900" y="1230627"/>
                  <a:pt x="746900" y="1230627"/>
                </a:cubicBezTo>
                <a:cubicBezTo>
                  <a:pt x="1110492" y="947533"/>
                  <a:pt x="1110492" y="947533"/>
                  <a:pt x="1110492" y="947533"/>
                </a:cubicBezTo>
                <a:close/>
                <a:moveTo>
                  <a:pt x="1488280" y="296181"/>
                </a:moveTo>
                <a:cubicBezTo>
                  <a:pt x="1498533" y="304066"/>
                  <a:pt x="1498533" y="304066"/>
                  <a:pt x="1498533" y="304066"/>
                </a:cubicBezTo>
                <a:cubicBezTo>
                  <a:pt x="1853448" y="573754"/>
                  <a:pt x="1853448" y="573754"/>
                  <a:pt x="1853448" y="573754"/>
                </a:cubicBezTo>
                <a:cubicBezTo>
                  <a:pt x="1489068" y="856060"/>
                  <a:pt x="1489068" y="856060"/>
                  <a:pt x="1489068" y="856060"/>
                </a:cubicBezTo>
                <a:cubicBezTo>
                  <a:pt x="1123900" y="578486"/>
                  <a:pt x="1123900" y="578486"/>
                  <a:pt x="1123900" y="578486"/>
                </a:cubicBezTo>
                <a:cubicBezTo>
                  <a:pt x="1488280" y="296181"/>
                  <a:pt x="1488280" y="296181"/>
                  <a:pt x="1488280" y="296181"/>
                </a:cubicBezTo>
                <a:close/>
                <a:moveTo>
                  <a:pt x="1493012" y="0"/>
                </a:moveTo>
                <a:lnTo>
                  <a:pt x="5957423" y="0"/>
                </a:lnTo>
                <a:lnTo>
                  <a:pt x="5957423" y="6858000"/>
                </a:lnTo>
                <a:lnTo>
                  <a:pt x="843615" y="6858000"/>
                </a:lnTo>
                <a:lnTo>
                  <a:pt x="810785" y="6833040"/>
                </a:lnTo>
                <a:cubicBezTo>
                  <a:pt x="746900" y="6784470"/>
                  <a:pt x="746900" y="6784470"/>
                  <a:pt x="746900" y="6784470"/>
                </a:cubicBezTo>
                <a:cubicBezTo>
                  <a:pt x="746900" y="6429617"/>
                  <a:pt x="746900" y="6429617"/>
                  <a:pt x="746900" y="6429617"/>
                </a:cubicBezTo>
                <a:cubicBezTo>
                  <a:pt x="1019002" y="6218282"/>
                  <a:pt x="1019002" y="6218282"/>
                  <a:pt x="1019002" y="6218282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1019791" y="6217493"/>
                  <a:pt x="1019791" y="6217493"/>
                  <a:pt x="1019791" y="6217493"/>
                </a:cubicBezTo>
                <a:cubicBezTo>
                  <a:pt x="1110492" y="6147311"/>
                  <a:pt x="1110492" y="6147311"/>
                  <a:pt x="1110492" y="6147311"/>
                </a:cubicBezTo>
                <a:cubicBezTo>
                  <a:pt x="1489068" y="6435925"/>
                  <a:pt x="1489068" y="6435925"/>
                  <a:pt x="1489068" y="6435925"/>
                </a:cubicBezTo>
                <a:cubicBezTo>
                  <a:pt x="1870800" y="6140214"/>
                  <a:pt x="1870800" y="6140214"/>
                  <a:pt x="1870800" y="6140214"/>
                </a:cubicBezTo>
                <a:cubicBezTo>
                  <a:pt x="1870800" y="6021930"/>
                  <a:pt x="1870800" y="6021930"/>
                  <a:pt x="1870800" y="6021930"/>
                </a:cubicBezTo>
                <a:cubicBezTo>
                  <a:pt x="1857392" y="6027450"/>
                  <a:pt x="1857392" y="6027450"/>
                  <a:pt x="1857392" y="6027450"/>
                </a:cubicBezTo>
                <a:cubicBezTo>
                  <a:pt x="1857392" y="6133906"/>
                  <a:pt x="1857392" y="6133906"/>
                  <a:pt x="1857392" y="6133906"/>
                </a:cubicBezTo>
                <a:cubicBezTo>
                  <a:pt x="1495378" y="6413845"/>
                  <a:pt x="1495378" y="6413845"/>
                  <a:pt x="1495378" y="6413845"/>
                </a:cubicBezTo>
                <a:cubicBezTo>
                  <a:pt x="1495378" y="6067667"/>
                  <a:pt x="1495378" y="6067667"/>
                  <a:pt x="1495378" y="6067667"/>
                </a:cubicBezTo>
                <a:cubicBezTo>
                  <a:pt x="1857392" y="5786939"/>
                  <a:pt x="1857392" y="5786939"/>
                  <a:pt x="1857392" y="5786939"/>
                </a:cubicBezTo>
                <a:cubicBezTo>
                  <a:pt x="1857392" y="6026661"/>
                  <a:pt x="1857392" y="6026661"/>
                  <a:pt x="1857392" y="6026661"/>
                </a:cubicBezTo>
                <a:cubicBezTo>
                  <a:pt x="1870800" y="6021141"/>
                  <a:pt x="1870800" y="6021141"/>
                  <a:pt x="1870800" y="6021141"/>
                </a:cubicBezTo>
                <a:cubicBezTo>
                  <a:pt x="1870800" y="5770379"/>
                  <a:pt x="1870800" y="5770379"/>
                  <a:pt x="1870800" y="5770379"/>
                </a:cubicBezTo>
                <a:cubicBezTo>
                  <a:pt x="1739875" y="5671020"/>
                  <a:pt x="1739875" y="5671020"/>
                  <a:pt x="1739875" y="5671020"/>
                </a:cubicBezTo>
                <a:cubicBezTo>
                  <a:pt x="1497744" y="5487285"/>
                  <a:pt x="1497744" y="5487285"/>
                  <a:pt x="1497744" y="5487285"/>
                </a:cubicBezTo>
                <a:cubicBezTo>
                  <a:pt x="1497744" y="5307493"/>
                  <a:pt x="1497744" y="5307493"/>
                  <a:pt x="1497744" y="5307493"/>
                </a:cubicBezTo>
                <a:cubicBezTo>
                  <a:pt x="1484336" y="5309858"/>
                  <a:pt x="1484336" y="5309858"/>
                  <a:pt x="1484336" y="5309858"/>
                </a:cubicBezTo>
                <a:cubicBezTo>
                  <a:pt x="1484336" y="5480976"/>
                  <a:pt x="1484336" y="5480976"/>
                  <a:pt x="1484336" y="5480976"/>
                </a:cubicBezTo>
                <a:cubicBezTo>
                  <a:pt x="1122322" y="5761705"/>
                  <a:pt x="1122322" y="5761705"/>
                  <a:pt x="1122322" y="5761705"/>
                </a:cubicBezTo>
                <a:cubicBezTo>
                  <a:pt x="1122322" y="5415526"/>
                  <a:pt x="1122322" y="5415526"/>
                  <a:pt x="1122322" y="5415526"/>
                </a:cubicBezTo>
                <a:cubicBezTo>
                  <a:pt x="1292682" y="5283047"/>
                  <a:pt x="1292682" y="5283047"/>
                  <a:pt x="1292682" y="5283047"/>
                </a:cubicBezTo>
                <a:cubicBezTo>
                  <a:pt x="1285583" y="5272796"/>
                  <a:pt x="1285583" y="5272796"/>
                  <a:pt x="1285583" y="5272796"/>
                </a:cubicBezTo>
                <a:cubicBezTo>
                  <a:pt x="1116013" y="5403697"/>
                  <a:pt x="1116013" y="5403697"/>
                  <a:pt x="1116013" y="5403697"/>
                </a:cubicBezTo>
                <a:cubicBezTo>
                  <a:pt x="750844" y="5126124"/>
                  <a:pt x="750844" y="5126124"/>
                  <a:pt x="750844" y="5126124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110492" y="4847761"/>
                  <a:pt x="1110492" y="4847761"/>
                  <a:pt x="1110492" y="4847761"/>
                </a:cubicBezTo>
                <a:cubicBezTo>
                  <a:pt x="1475660" y="5125335"/>
                  <a:pt x="1475660" y="5125335"/>
                  <a:pt x="1475660" y="5125335"/>
                </a:cubicBezTo>
                <a:cubicBezTo>
                  <a:pt x="1285583" y="5272008"/>
                  <a:pt x="1285583" y="5272008"/>
                  <a:pt x="1285583" y="5272008"/>
                </a:cubicBezTo>
                <a:cubicBezTo>
                  <a:pt x="1293470" y="5283047"/>
                  <a:pt x="1293470" y="5283047"/>
                  <a:pt x="1293470" y="5283047"/>
                </a:cubicBezTo>
                <a:cubicBezTo>
                  <a:pt x="1484336" y="5134798"/>
                  <a:pt x="1484336" y="5134798"/>
                  <a:pt x="1484336" y="5134798"/>
                </a:cubicBezTo>
                <a:cubicBezTo>
                  <a:pt x="1484336" y="5309070"/>
                  <a:pt x="1484336" y="5309070"/>
                  <a:pt x="1484336" y="5309070"/>
                </a:cubicBezTo>
                <a:cubicBezTo>
                  <a:pt x="1497744" y="5306704"/>
                  <a:pt x="1497744" y="5306704"/>
                  <a:pt x="1497744" y="5306704"/>
                </a:cubicBezTo>
                <a:cubicBezTo>
                  <a:pt x="1497744" y="5129278"/>
                  <a:pt x="1497744" y="5129278"/>
                  <a:pt x="1497744" y="5129278"/>
                </a:cubicBezTo>
                <a:cubicBezTo>
                  <a:pt x="1513518" y="5116661"/>
                  <a:pt x="1513518" y="5116661"/>
                  <a:pt x="1513518" y="5116661"/>
                </a:cubicBezTo>
                <a:cubicBezTo>
                  <a:pt x="1513518" y="5100101"/>
                  <a:pt x="1513518" y="5100101"/>
                  <a:pt x="1513518" y="5100101"/>
                </a:cubicBezTo>
                <a:cubicBezTo>
                  <a:pt x="1495378" y="5114295"/>
                  <a:pt x="1495378" y="5114295"/>
                  <a:pt x="1495378" y="5114295"/>
                </a:cubicBezTo>
                <a:cubicBezTo>
                  <a:pt x="1495378" y="4768116"/>
                  <a:pt x="1495378" y="4768116"/>
                  <a:pt x="1495378" y="4768116"/>
                </a:cubicBezTo>
                <a:cubicBezTo>
                  <a:pt x="1513518" y="4753922"/>
                  <a:pt x="1513518" y="4753922"/>
                  <a:pt x="1513518" y="4753922"/>
                </a:cubicBezTo>
                <a:cubicBezTo>
                  <a:pt x="1513518" y="4737362"/>
                  <a:pt x="1513518" y="4737362"/>
                  <a:pt x="1513518" y="4737362"/>
                </a:cubicBezTo>
                <a:cubicBezTo>
                  <a:pt x="1489068" y="4756288"/>
                  <a:pt x="1489068" y="4756288"/>
                  <a:pt x="1489068" y="4756288"/>
                </a:cubicBezTo>
                <a:cubicBezTo>
                  <a:pt x="1123900" y="4478714"/>
                  <a:pt x="1123900" y="4478714"/>
                  <a:pt x="1123900" y="4478714"/>
                </a:cubicBezTo>
                <a:cubicBezTo>
                  <a:pt x="1488280" y="4196409"/>
                  <a:pt x="1488280" y="4196409"/>
                  <a:pt x="1488280" y="4196409"/>
                </a:cubicBezTo>
                <a:cubicBezTo>
                  <a:pt x="1853448" y="4473983"/>
                  <a:pt x="1853448" y="4473983"/>
                  <a:pt x="1853448" y="4473983"/>
                </a:cubicBezTo>
                <a:cubicBezTo>
                  <a:pt x="1514307" y="4737362"/>
                  <a:pt x="1514307" y="4737362"/>
                  <a:pt x="1514307" y="4737362"/>
                </a:cubicBezTo>
                <a:cubicBezTo>
                  <a:pt x="1514307" y="4753134"/>
                  <a:pt x="1514307" y="4753134"/>
                  <a:pt x="1514307" y="4753134"/>
                </a:cubicBezTo>
                <a:cubicBezTo>
                  <a:pt x="1857392" y="4487388"/>
                  <a:pt x="1857392" y="4487388"/>
                  <a:pt x="1857392" y="4487388"/>
                </a:cubicBezTo>
                <a:cubicBezTo>
                  <a:pt x="1857392" y="4833567"/>
                  <a:pt x="1857392" y="4833567"/>
                  <a:pt x="1857392" y="4833567"/>
                </a:cubicBezTo>
                <a:cubicBezTo>
                  <a:pt x="1514307" y="5100101"/>
                  <a:pt x="1514307" y="5100101"/>
                  <a:pt x="1514307" y="5100101"/>
                </a:cubicBezTo>
                <a:cubicBezTo>
                  <a:pt x="1514307" y="5116661"/>
                  <a:pt x="1514307" y="5116661"/>
                  <a:pt x="1514307" y="5116661"/>
                </a:cubicBezTo>
                <a:cubicBezTo>
                  <a:pt x="1870800" y="4839875"/>
                  <a:pt x="1870800" y="4839875"/>
                  <a:pt x="1870800" y="4839875"/>
                </a:cubicBezTo>
                <a:cubicBezTo>
                  <a:pt x="1870800" y="4470828"/>
                  <a:pt x="1870800" y="4470828"/>
                  <a:pt x="1870800" y="4470828"/>
                </a:cubicBezTo>
                <a:cubicBezTo>
                  <a:pt x="1497744" y="4186946"/>
                  <a:pt x="1497744" y="4186946"/>
                  <a:pt x="1497744" y="4186946"/>
                </a:cubicBezTo>
                <a:cubicBezTo>
                  <a:pt x="1497744" y="3839190"/>
                  <a:pt x="1497744" y="3839190"/>
                  <a:pt x="1497744" y="3839190"/>
                </a:cubicBezTo>
                <a:cubicBezTo>
                  <a:pt x="1484336" y="3849441"/>
                  <a:pt x="1484336" y="3849441"/>
                  <a:pt x="1484336" y="3849441"/>
                </a:cubicBezTo>
                <a:cubicBezTo>
                  <a:pt x="1484336" y="4182215"/>
                  <a:pt x="1484336" y="4182215"/>
                  <a:pt x="1484336" y="4182215"/>
                </a:cubicBezTo>
                <a:cubicBezTo>
                  <a:pt x="1122322" y="4462154"/>
                  <a:pt x="1122322" y="4462154"/>
                  <a:pt x="1122322" y="4462154"/>
                </a:cubicBezTo>
                <a:cubicBezTo>
                  <a:pt x="1122322" y="4115975"/>
                  <a:pt x="1122322" y="4115975"/>
                  <a:pt x="1122322" y="4115975"/>
                </a:cubicBezTo>
                <a:cubicBezTo>
                  <a:pt x="1484336" y="3835248"/>
                  <a:pt x="1484336" y="3835248"/>
                  <a:pt x="1484336" y="3835248"/>
                </a:cubicBezTo>
                <a:cubicBezTo>
                  <a:pt x="1484336" y="3848653"/>
                  <a:pt x="1484336" y="3848653"/>
                  <a:pt x="1484336" y="3848653"/>
                </a:cubicBezTo>
                <a:cubicBezTo>
                  <a:pt x="1497744" y="3838402"/>
                  <a:pt x="1497744" y="3838402"/>
                  <a:pt x="1497744" y="3838402"/>
                </a:cubicBezTo>
                <a:cubicBezTo>
                  <a:pt x="1497744" y="3818688"/>
                  <a:pt x="1497744" y="3818688"/>
                  <a:pt x="1497744" y="3818688"/>
                </a:cubicBezTo>
                <a:cubicBezTo>
                  <a:pt x="1136519" y="3544268"/>
                  <a:pt x="1136519" y="3544268"/>
                  <a:pt x="1136519" y="3544268"/>
                </a:cubicBezTo>
                <a:cubicBezTo>
                  <a:pt x="1125477" y="3552154"/>
                  <a:pt x="1125477" y="3552154"/>
                  <a:pt x="1125477" y="3552154"/>
                </a:cubicBezTo>
                <a:cubicBezTo>
                  <a:pt x="1135730" y="3543479"/>
                  <a:pt x="1135730" y="3543479"/>
                  <a:pt x="1135730" y="3543479"/>
                </a:cubicBezTo>
                <a:cubicBezTo>
                  <a:pt x="1119956" y="3531651"/>
                  <a:pt x="1119956" y="3531651"/>
                  <a:pt x="1119956" y="3531651"/>
                </a:cubicBezTo>
                <a:cubicBezTo>
                  <a:pt x="1119956" y="3519822"/>
                  <a:pt x="1119956" y="3519822"/>
                  <a:pt x="1119956" y="3519822"/>
                </a:cubicBezTo>
                <a:cubicBezTo>
                  <a:pt x="1106548" y="3519822"/>
                  <a:pt x="1106548" y="3519822"/>
                  <a:pt x="1106548" y="3519822"/>
                </a:cubicBezTo>
                <a:cubicBezTo>
                  <a:pt x="1106548" y="3532439"/>
                  <a:pt x="1106548" y="3532439"/>
                  <a:pt x="1106548" y="3532439"/>
                </a:cubicBezTo>
                <a:cubicBezTo>
                  <a:pt x="744534" y="3812379"/>
                  <a:pt x="744534" y="3812379"/>
                  <a:pt x="744534" y="3812379"/>
                </a:cubicBezTo>
                <a:cubicBezTo>
                  <a:pt x="744534" y="3495377"/>
                  <a:pt x="744534" y="3495377"/>
                  <a:pt x="744534" y="3495377"/>
                </a:cubicBezTo>
                <a:cubicBezTo>
                  <a:pt x="744534" y="3466989"/>
                  <a:pt x="744534" y="3466989"/>
                  <a:pt x="744534" y="3466989"/>
                </a:cubicBezTo>
                <a:cubicBezTo>
                  <a:pt x="1106548" y="3186261"/>
                  <a:pt x="1106548" y="3186261"/>
                  <a:pt x="1106548" y="3186261"/>
                </a:cubicBezTo>
                <a:cubicBezTo>
                  <a:pt x="1106548" y="3500109"/>
                  <a:pt x="1106548" y="3500109"/>
                  <a:pt x="1106548" y="3500109"/>
                </a:cubicBezTo>
                <a:cubicBezTo>
                  <a:pt x="1106548" y="3519034"/>
                  <a:pt x="1106548" y="3519034"/>
                  <a:pt x="1106548" y="3519034"/>
                </a:cubicBezTo>
                <a:cubicBezTo>
                  <a:pt x="1119956" y="3519034"/>
                  <a:pt x="1119956" y="3519034"/>
                  <a:pt x="1119956" y="3519034"/>
                </a:cubicBezTo>
                <a:cubicBezTo>
                  <a:pt x="1119956" y="3180741"/>
                  <a:pt x="1119956" y="3180741"/>
                  <a:pt x="1119956" y="3180741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483547" y="2899224"/>
                  <a:pt x="1483547" y="2899224"/>
                  <a:pt x="1483547" y="2899224"/>
                </a:cubicBezTo>
                <a:cubicBezTo>
                  <a:pt x="1862913" y="3187049"/>
                  <a:pt x="1862913" y="3187049"/>
                  <a:pt x="1862913" y="3187049"/>
                </a:cubicBezTo>
                <a:cubicBezTo>
                  <a:pt x="2243855" y="2891339"/>
                  <a:pt x="2243855" y="2891339"/>
                  <a:pt x="2243855" y="2891339"/>
                </a:cubicBezTo>
                <a:cubicBezTo>
                  <a:pt x="2243855" y="2773843"/>
                  <a:pt x="2243855" y="2773843"/>
                  <a:pt x="2243855" y="2773843"/>
                </a:cubicBezTo>
                <a:cubicBezTo>
                  <a:pt x="2231236" y="2779363"/>
                  <a:pt x="2231236" y="2779363"/>
                  <a:pt x="2231236" y="2779363"/>
                </a:cubicBezTo>
                <a:cubicBezTo>
                  <a:pt x="2231236" y="2885030"/>
                  <a:pt x="2231236" y="2885030"/>
                  <a:pt x="2231236" y="2885030"/>
                </a:cubicBezTo>
                <a:cubicBezTo>
                  <a:pt x="1869222" y="3165758"/>
                  <a:pt x="1869222" y="3165758"/>
                  <a:pt x="1869222" y="3165758"/>
                </a:cubicBezTo>
                <a:cubicBezTo>
                  <a:pt x="1869222" y="2819579"/>
                  <a:pt x="1869222" y="2819579"/>
                  <a:pt x="1869222" y="2819579"/>
                </a:cubicBezTo>
                <a:cubicBezTo>
                  <a:pt x="2231236" y="2538851"/>
                  <a:pt x="2231236" y="2538851"/>
                  <a:pt x="2231236" y="2538851"/>
                </a:cubicBezTo>
                <a:cubicBezTo>
                  <a:pt x="2231236" y="2778574"/>
                  <a:pt x="2231236" y="2778574"/>
                  <a:pt x="2231236" y="2778574"/>
                </a:cubicBezTo>
                <a:cubicBezTo>
                  <a:pt x="2243855" y="2773054"/>
                  <a:pt x="2243855" y="2773054"/>
                  <a:pt x="2243855" y="2773054"/>
                </a:cubicBezTo>
                <a:cubicBezTo>
                  <a:pt x="2243855" y="2522291"/>
                  <a:pt x="2243855" y="2522291"/>
                  <a:pt x="2243855" y="2522291"/>
                </a:cubicBezTo>
                <a:cubicBezTo>
                  <a:pt x="2113720" y="2422933"/>
                  <a:pt x="2113720" y="2422933"/>
                  <a:pt x="2113720" y="2422933"/>
                </a:cubicBezTo>
                <a:cubicBezTo>
                  <a:pt x="2100312" y="2429241"/>
                  <a:pt x="2100312" y="2429241"/>
                  <a:pt x="2100312" y="2429241"/>
                </a:cubicBezTo>
                <a:cubicBezTo>
                  <a:pt x="2226503" y="2525446"/>
                  <a:pt x="2226503" y="2525446"/>
                  <a:pt x="2226503" y="2525446"/>
                </a:cubicBezTo>
                <a:cubicBezTo>
                  <a:pt x="1862124" y="2807751"/>
                  <a:pt x="1862124" y="2807751"/>
                  <a:pt x="1862124" y="2807751"/>
                </a:cubicBezTo>
                <a:cubicBezTo>
                  <a:pt x="1496955" y="2530177"/>
                  <a:pt x="1496955" y="2530177"/>
                  <a:pt x="1496955" y="2530177"/>
                </a:cubicBezTo>
                <a:cubicBezTo>
                  <a:pt x="1861335" y="2247872"/>
                  <a:pt x="1861335" y="2247872"/>
                  <a:pt x="1861335" y="2247872"/>
                </a:cubicBezTo>
                <a:cubicBezTo>
                  <a:pt x="2099523" y="2428452"/>
                  <a:pt x="2099523" y="2428452"/>
                  <a:pt x="2099523" y="2428452"/>
                </a:cubicBezTo>
                <a:cubicBezTo>
                  <a:pt x="2112931" y="2422144"/>
                  <a:pt x="2112931" y="2422144"/>
                  <a:pt x="2112931" y="2422144"/>
                </a:cubicBezTo>
                <a:cubicBezTo>
                  <a:pt x="1870800" y="2238409"/>
                  <a:pt x="1870800" y="2238409"/>
                  <a:pt x="1870800" y="2238409"/>
                </a:cubicBezTo>
                <a:cubicBezTo>
                  <a:pt x="1870800" y="2059405"/>
                  <a:pt x="1870800" y="2059405"/>
                  <a:pt x="1870800" y="2059405"/>
                </a:cubicBezTo>
                <a:cubicBezTo>
                  <a:pt x="1857392" y="2060983"/>
                  <a:pt x="1857392" y="2060983"/>
                  <a:pt x="1857392" y="2060983"/>
                </a:cubicBezTo>
                <a:cubicBezTo>
                  <a:pt x="1857392" y="2232889"/>
                  <a:pt x="1857392" y="2232889"/>
                  <a:pt x="1857392" y="2232889"/>
                </a:cubicBezTo>
                <a:cubicBezTo>
                  <a:pt x="1496167" y="2513617"/>
                  <a:pt x="1496167" y="2513617"/>
                  <a:pt x="1496167" y="2513617"/>
                </a:cubicBezTo>
                <a:cubicBezTo>
                  <a:pt x="1496167" y="2166650"/>
                  <a:pt x="1496167" y="2166650"/>
                  <a:pt x="1496167" y="2166650"/>
                </a:cubicBezTo>
                <a:cubicBezTo>
                  <a:pt x="1666526" y="2034960"/>
                  <a:pt x="1666526" y="2034960"/>
                  <a:pt x="1666526" y="2034960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666526" y="2034172"/>
                  <a:pt x="1666526" y="2034172"/>
                  <a:pt x="1666526" y="2034172"/>
                </a:cubicBezTo>
                <a:cubicBezTo>
                  <a:pt x="1857392" y="1885922"/>
                  <a:pt x="1857392" y="1885922"/>
                  <a:pt x="1857392" y="1885922"/>
                </a:cubicBezTo>
                <a:cubicBezTo>
                  <a:pt x="1857392" y="2060194"/>
                  <a:pt x="1857392" y="2060194"/>
                  <a:pt x="1857392" y="2060194"/>
                </a:cubicBezTo>
                <a:cubicBezTo>
                  <a:pt x="1870800" y="2058617"/>
                  <a:pt x="1870800" y="2058617"/>
                  <a:pt x="1870800" y="2058617"/>
                </a:cubicBezTo>
                <a:cubicBezTo>
                  <a:pt x="1870800" y="1881190"/>
                  <a:pt x="1870800" y="1881190"/>
                  <a:pt x="1870800" y="1881190"/>
                </a:cubicBezTo>
                <a:cubicBezTo>
                  <a:pt x="1886574" y="1868573"/>
                  <a:pt x="1886574" y="1868573"/>
                  <a:pt x="1886574" y="1868573"/>
                </a:cubicBezTo>
                <a:cubicBezTo>
                  <a:pt x="1886574" y="1852014"/>
                  <a:pt x="1886574" y="1852014"/>
                  <a:pt x="1886574" y="1852014"/>
                </a:cubicBezTo>
                <a:cubicBezTo>
                  <a:pt x="1869222" y="1865419"/>
                  <a:pt x="1869222" y="1865419"/>
                  <a:pt x="1869222" y="1865419"/>
                </a:cubicBezTo>
                <a:cubicBezTo>
                  <a:pt x="1869222" y="1519240"/>
                  <a:pt x="1869222" y="1519240"/>
                  <a:pt x="1869222" y="1519240"/>
                </a:cubicBezTo>
                <a:cubicBezTo>
                  <a:pt x="1886574" y="1505835"/>
                  <a:pt x="1886574" y="1505835"/>
                  <a:pt x="1886574" y="1505835"/>
                </a:cubicBezTo>
                <a:cubicBezTo>
                  <a:pt x="1886574" y="1489275"/>
                  <a:pt x="1886574" y="1489275"/>
                  <a:pt x="1886574" y="1489275"/>
                </a:cubicBezTo>
                <a:cubicBezTo>
                  <a:pt x="1862124" y="1508201"/>
                  <a:pt x="1862124" y="1508201"/>
                  <a:pt x="1862124" y="1508201"/>
                </a:cubicBezTo>
                <a:cubicBezTo>
                  <a:pt x="1496955" y="1230627"/>
                  <a:pt x="1496955" y="1230627"/>
                  <a:pt x="1496955" y="1230627"/>
                </a:cubicBezTo>
                <a:cubicBezTo>
                  <a:pt x="1861335" y="947533"/>
                  <a:pt x="1861335" y="947533"/>
                  <a:pt x="1861335" y="947533"/>
                </a:cubicBezTo>
                <a:cubicBezTo>
                  <a:pt x="2226503" y="1225107"/>
                  <a:pt x="2226503" y="1225107"/>
                  <a:pt x="2226503" y="1225107"/>
                </a:cubicBezTo>
                <a:cubicBezTo>
                  <a:pt x="1887362" y="1488487"/>
                  <a:pt x="1887362" y="1488487"/>
                  <a:pt x="1887362" y="1488487"/>
                </a:cubicBezTo>
                <a:cubicBezTo>
                  <a:pt x="1887362" y="1505046"/>
                  <a:pt x="1887362" y="1505046"/>
                  <a:pt x="1887362" y="1505046"/>
                </a:cubicBezTo>
                <a:cubicBezTo>
                  <a:pt x="2231236" y="1238512"/>
                  <a:pt x="2231236" y="1238512"/>
                  <a:pt x="2231236" y="1238512"/>
                </a:cubicBezTo>
                <a:cubicBezTo>
                  <a:pt x="2231236" y="1585480"/>
                  <a:pt x="2231236" y="1585480"/>
                  <a:pt x="2231236" y="1585480"/>
                </a:cubicBezTo>
                <a:lnTo>
                  <a:pt x="1887362" y="1851225"/>
                </a:lnTo>
                <a:cubicBezTo>
                  <a:pt x="1887362" y="1867785"/>
                  <a:pt x="1887362" y="1867785"/>
                  <a:pt x="1887362" y="1867785"/>
                </a:cubicBezTo>
                <a:cubicBezTo>
                  <a:pt x="2243855" y="1591788"/>
                  <a:pt x="2243855" y="1591788"/>
                  <a:pt x="2243855" y="1591788"/>
                </a:cubicBezTo>
                <a:cubicBezTo>
                  <a:pt x="2243855" y="1221952"/>
                  <a:pt x="2243855" y="1221952"/>
                  <a:pt x="2243855" y="1221952"/>
                </a:cubicBezTo>
                <a:cubicBezTo>
                  <a:pt x="1870800" y="938859"/>
                  <a:pt x="1870800" y="938859"/>
                  <a:pt x="1870800" y="938859"/>
                </a:cubicBezTo>
                <a:cubicBezTo>
                  <a:pt x="1870800" y="590314"/>
                  <a:pt x="1870800" y="590314"/>
                  <a:pt x="1870800" y="590314"/>
                </a:cubicBezTo>
                <a:cubicBezTo>
                  <a:pt x="1857392" y="600566"/>
                  <a:pt x="1857392" y="600566"/>
                  <a:pt x="1857392" y="600566"/>
                </a:cubicBezTo>
                <a:cubicBezTo>
                  <a:pt x="1857392" y="933339"/>
                  <a:pt x="1857392" y="933339"/>
                  <a:pt x="1857392" y="933339"/>
                </a:cubicBezTo>
                <a:cubicBezTo>
                  <a:pt x="1496167" y="1214067"/>
                  <a:pt x="1496167" y="1214067"/>
                  <a:pt x="1496167" y="1214067"/>
                </a:cubicBezTo>
                <a:cubicBezTo>
                  <a:pt x="1496167" y="867888"/>
                  <a:pt x="1496167" y="867888"/>
                  <a:pt x="1496167" y="867888"/>
                </a:cubicBezTo>
                <a:cubicBezTo>
                  <a:pt x="1857392" y="587160"/>
                  <a:pt x="1857392" y="587160"/>
                  <a:pt x="1857392" y="587160"/>
                </a:cubicBezTo>
                <a:cubicBezTo>
                  <a:pt x="1857392" y="599777"/>
                  <a:pt x="1857392" y="599777"/>
                  <a:pt x="1857392" y="599777"/>
                </a:cubicBezTo>
                <a:cubicBezTo>
                  <a:pt x="1870800" y="589526"/>
                  <a:pt x="1870800" y="589526"/>
                  <a:pt x="1870800" y="589526"/>
                </a:cubicBezTo>
                <a:cubicBezTo>
                  <a:pt x="1870800" y="570600"/>
                  <a:pt x="1870800" y="570600"/>
                  <a:pt x="1870800" y="570600"/>
                </a:cubicBezTo>
                <a:cubicBezTo>
                  <a:pt x="1509574" y="295392"/>
                  <a:pt x="1509574" y="295392"/>
                  <a:pt x="1509574" y="295392"/>
                </a:cubicBezTo>
                <a:cubicBezTo>
                  <a:pt x="1498533" y="304066"/>
                  <a:pt x="1498533" y="304066"/>
                  <a:pt x="1498533" y="304066"/>
                </a:cubicBezTo>
                <a:cubicBezTo>
                  <a:pt x="1508786" y="295392"/>
                  <a:pt x="1508786" y="295392"/>
                  <a:pt x="1508786" y="295392"/>
                </a:cubicBezTo>
                <a:cubicBezTo>
                  <a:pt x="1493012" y="283564"/>
                  <a:pt x="1493012" y="283564"/>
                  <a:pt x="1493012" y="283564"/>
                </a:cubicBezTo>
                <a:cubicBezTo>
                  <a:pt x="1493012" y="97759"/>
                  <a:pt x="1493012" y="28082"/>
                  <a:pt x="1493012" y="1953"/>
                </a:cubicBez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cubicBezTo>
                  <a:pt x="1480393" y="283564"/>
                  <a:pt x="1480393" y="283564"/>
                  <a:pt x="1480393" y="283564"/>
                </a:cubicBezTo>
                <a:cubicBezTo>
                  <a:pt x="1118379" y="564292"/>
                  <a:pt x="1118379" y="564292"/>
                  <a:pt x="1118379" y="564292"/>
                </a:cubicBezTo>
                <a:cubicBezTo>
                  <a:pt x="1118379" y="218113"/>
                  <a:pt x="1118379" y="218113"/>
                  <a:pt x="1118379" y="218113"/>
                </a:cubicBezTo>
                <a:cubicBezTo>
                  <a:pt x="1267443" y="102194"/>
                  <a:pt x="1341976" y="44235"/>
                  <a:pt x="1379242" y="15255"/>
                </a:cubicBez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cubicBezTo>
                  <a:pt x="1112069" y="206284"/>
                  <a:pt x="1112069" y="206284"/>
                  <a:pt x="1112069" y="206284"/>
                </a:cubicBezTo>
                <a:cubicBezTo>
                  <a:pt x="966554" y="95886"/>
                  <a:pt x="893796" y="40686"/>
                  <a:pt x="857417" y="1308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6118657" cy="453231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9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40" y="314036"/>
            <a:ext cx="6118656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59944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>
            <a:extLst>
              <a:ext uri="{FF2B5EF4-FFF2-40B4-BE49-F238E27FC236}">
                <a16:creationId xmlns:a16="http://schemas.microsoft.com/office/drawing/2014/main" id="{8ADFDDB7-8C7E-D45A-96B3-1A9EBD1B6760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EBA0BEC-B644-623E-6D5F-4028774EC28B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2" name="Logo CEA">
              <a:extLst>
                <a:ext uri="{FF2B5EF4-FFF2-40B4-BE49-F238E27FC236}">
                  <a16:creationId xmlns:a16="http://schemas.microsoft.com/office/drawing/2014/main" id="{41781B71-FA7E-3A77-138A-F8EC208614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BE852666-874F-A297-BDD1-598A6DD9D14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flipH="1">
            <a:off x="0" y="0"/>
            <a:ext cx="5305156" cy="6858000"/>
          </a:xfrm>
          <a:custGeom>
            <a:avLst/>
            <a:gdLst>
              <a:gd name="connsiteX0" fmla="*/ 657398 w 5305156"/>
              <a:gd name="connsiteY0" fmla="*/ 6793932 h 6858000"/>
              <a:gd name="connsiteX1" fmla="*/ 585057 w 5305156"/>
              <a:gd name="connsiteY1" fmla="*/ 6857017 h 6858000"/>
              <a:gd name="connsiteX2" fmla="*/ 583930 w 5305156"/>
              <a:gd name="connsiteY2" fmla="*/ 6858000 h 6858000"/>
              <a:gd name="connsiteX3" fmla="*/ 732294 w 5305156"/>
              <a:gd name="connsiteY3" fmla="*/ 6858000 h 6858000"/>
              <a:gd name="connsiteX4" fmla="*/ 725614 w 5305156"/>
              <a:gd name="connsiteY4" fmla="*/ 6852286 h 6858000"/>
              <a:gd name="connsiteX5" fmla="*/ 657398 w 5305156"/>
              <a:gd name="connsiteY5" fmla="*/ 6793932 h 6858000"/>
              <a:gd name="connsiteX6" fmla="*/ 653184 w 5305156"/>
              <a:gd name="connsiteY6" fmla="*/ 6434348 h 6858000"/>
              <a:gd name="connsiteX7" fmla="*/ 330807 w 5305156"/>
              <a:gd name="connsiteY7" fmla="*/ 6715076 h 6858000"/>
              <a:gd name="connsiteX8" fmla="*/ 330807 w 5305156"/>
              <a:gd name="connsiteY8" fmla="*/ 6799592 h 6858000"/>
              <a:gd name="connsiteX9" fmla="*/ 330807 w 5305156"/>
              <a:gd name="connsiteY9" fmla="*/ 6858000 h 6858000"/>
              <a:gd name="connsiteX10" fmla="*/ 564153 w 5305156"/>
              <a:gd name="connsiteY10" fmla="*/ 6858000 h 6858000"/>
              <a:gd name="connsiteX11" fmla="*/ 568902 w 5305156"/>
              <a:gd name="connsiteY11" fmla="*/ 6853863 h 6858000"/>
              <a:gd name="connsiteX12" fmla="*/ 585057 w 5305156"/>
              <a:gd name="connsiteY12" fmla="*/ 6857017 h 6858000"/>
              <a:gd name="connsiteX13" fmla="*/ 569605 w 5305156"/>
              <a:gd name="connsiteY13" fmla="*/ 6853075 h 6858000"/>
              <a:gd name="connsiteX14" fmla="*/ 653184 w 5305156"/>
              <a:gd name="connsiteY14" fmla="*/ 6780527 h 6858000"/>
              <a:gd name="connsiteX15" fmla="*/ 653184 w 5305156"/>
              <a:gd name="connsiteY15" fmla="*/ 6434348 h 6858000"/>
              <a:gd name="connsiteX16" fmla="*/ 5047259 w 5305156"/>
              <a:gd name="connsiteY16" fmla="*/ 6343650 h 6858000"/>
              <a:gd name="connsiteX17" fmla="*/ 5047259 w 5305156"/>
              <a:gd name="connsiteY17" fmla="*/ 6707250 h 6858000"/>
              <a:gd name="connsiteX18" fmla="*/ 4683659 w 5305156"/>
              <a:gd name="connsiteY18" fmla="*/ 6707250 h 6858000"/>
              <a:gd name="connsiteX19" fmla="*/ 4683659 w 5305156"/>
              <a:gd name="connsiteY19" fmla="*/ 6343650 h 6858000"/>
              <a:gd name="connsiteX20" fmla="*/ 985394 w 5305156"/>
              <a:gd name="connsiteY20" fmla="*/ 5786939 h 6858000"/>
              <a:gd name="connsiteX21" fmla="*/ 777500 w 5305156"/>
              <a:gd name="connsiteY21" fmla="*/ 5968308 h 6858000"/>
              <a:gd name="connsiteX22" fmla="*/ 663017 w 5305156"/>
              <a:gd name="connsiteY22" fmla="*/ 6067667 h 6858000"/>
              <a:gd name="connsiteX23" fmla="*/ 663017 w 5305156"/>
              <a:gd name="connsiteY23" fmla="*/ 6413845 h 6858000"/>
              <a:gd name="connsiteX24" fmla="*/ 901815 w 5305156"/>
              <a:gd name="connsiteY24" fmla="*/ 6206454 h 6858000"/>
              <a:gd name="connsiteX25" fmla="*/ 985394 w 5305156"/>
              <a:gd name="connsiteY25" fmla="*/ 6133906 h 6858000"/>
              <a:gd name="connsiteX26" fmla="*/ 985394 w 5305156"/>
              <a:gd name="connsiteY26" fmla="*/ 5786939 h 6858000"/>
              <a:gd name="connsiteX27" fmla="*/ 1549380 w 5305156"/>
              <a:gd name="connsiteY27" fmla="*/ 5671020 h 6858000"/>
              <a:gd name="connsiteX28" fmla="*/ 1537440 w 5305156"/>
              <a:gd name="connsiteY28" fmla="*/ 5677328 h 6858000"/>
              <a:gd name="connsiteX29" fmla="*/ 1549380 w 5305156"/>
              <a:gd name="connsiteY29" fmla="*/ 5671020 h 6858000"/>
              <a:gd name="connsiteX30" fmla="*/ 1325331 w 5305156"/>
              <a:gd name="connsiteY30" fmla="*/ 5495959 h 6858000"/>
              <a:gd name="connsiteX31" fmla="*/ 1000847 w 5305156"/>
              <a:gd name="connsiteY31" fmla="*/ 5779053 h 6858000"/>
              <a:gd name="connsiteX32" fmla="*/ 1326033 w 5305156"/>
              <a:gd name="connsiteY32" fmla="*/ 6056627 h 6858000"/>
              <a:gd name="connsiteX33" fmla="*/ 1650518 w 5305156"/>
              <a:gd name="connsiteY33" fmla="*/ 5773533 h 6858000"/>
              <a:gd name="connsiteX34" fmla="*/ 1537440 w 5305156"/>
              <a:gd name="connsiteY34" fmla="*/ 5677328 h 6858000"/>
              <a:gd name="connsiteX35" fmla="*/ 1325331 w 5305156"/>
              <a:gd name="connsiteY35" fmla="*/ 5495959 h 6858000"/>
              <a:gd name="connsiteX36" fmla="*/ 320271 w 5305156"/>
              <a:gd name="connsiteY36" fmla="*/ 4847761 h 6858000"/>
              <a:gd name="connsiteX37" fmla="*/ 0 w 5305156"/>
              <a:gd name="connsiteY37" fmla="*/ 5126124 h 6858000"/>
              <a:gd name="connsiteX38" fmla="*/ 325188 w 5305156"/>
              <a:gd name="connsiteY38" fmla="*/ 5403697 h 6858000"/>
              <a:gd name="connsiteX39" fmla="*/ 433349 w 5305156"/>
              <a:gd name="connsiteY39" fmla="*/ 5309070 h 6858000"/>
              <a:gd name="connsiteX40" fmla="*/ 439670 w 5305156"/>
              <a:gd name="connsiteY40" fmla="*/ 5320898 h 6858000"/>
              <a:gd name="connsiteX41" fmla="*/ 330807 w 5305156"/>
              <a:gd name="connsiteY41" fmla="*/ 5415526 h 6858000"/>
              <a:gd name="connsiteX42" fmla="*/ 330807 w 5305156"/>
              <a:gd name="connsiteY42" fmla="*/ 5761705 h 6858000"/>
              <a:gd name="connsiteX43" fmla="*/ 563986 w 5305156"/>
              <a:gd name="connsiteY43" fmla="*/ 5559044 h 6858000"/>
              <a:gd name="connsiteX44" fmla="*/ 570307 w 5305156"/>
              <a:gd name="connsiteY44" fmla="*/ 5571661 h 6858000"/>
              <a:gd name="connsiteX45" fmla="*/ 332211 w 5305156"/>
              <a:gd name="connsiteY45" fmla="*/ 5779053 h 6858000"/>
              <a:gd name="connsiteX46" fmla="*/ 657398 w 5305156"/>
              <a:gd name="connsiteY46" fmla="*/ 6056627 h 6858000"/>
              <a:gd name="connsiteX47" fmla="*/ 771178 w 5305156"/>
              <a:gd name="connsiteY47" fmla="*/ 5957268 h 6858000"/>
              <a:gd name="connsiteX48" fmla="*/ 777500 w 5305156"/>
              <a:gd name="connsiteY48" fmla="*/ 5968308 h 6858000"/>
              <a:gd name="connsiteX49" fmla="*/ 771881 w 5305156"/>
              <a:gd name="connsiteY49" fmla="*/ 5956479 h 6858000"/>
              <a:gd name="connsiteX50" fmla="*/ 981883 w 5305156"/>
              <a:gd name="connsiteY50" fmla="*/ 5773533 h 6858000"/>
              <a:gd name="connsiteX51" fmla="*/ 656696 w 5305156"/>
              <a:gd name="connsiteY51" fmla="*/ 5495959 h 6858000"/>
              <a:gd name="connsiteX52" fmla="*/ 571010 w 5305156"/>
              <a:gd name="connsiteY52" fmla="*/ 5570873 h 6858000"/>
              <a:gd name="connsiteX53" fmla="*/ 563986 w 5305156"/>
              <a:gd name="connsiteY53" fmla="*/ 5558256 h 6858000"/>
              <a:gd name="connsiteX54" fmla="*/ 653184 w 5305156"/>
              <a:gd name="connsiteY54" fmla="*/ 5480976 h 6858000"/>
              <a:gd name="connsiteX55" fmla="*/ 653184 w 5305156"/>
              <a:gd name="connsiteY55" fmla="*/ 5134798 h 6858000"/>
              <a:gd name="connsiteX56" fmla="*/ 439670 w 5305156"/>
              <a:gd name="connsiteY56" fmla="*/ 5320110 h 6858000"/>
              <a:gd name="connsiteX57" fmla="*/ 434052 w 5305156"/>
              <a:gd name="connsiteY57" fmla="*/ 5309070 h 6858000"/>
              <a:gd name="connsiteX58" fmla="*/ 645458 w 5305156"/>
              <a:gd name="connsiteY58" fmla="*/ 5125335 h 6858000"/>
              <a:gd name="connsiteX59" fmla="*/ 320271 w 5305156"/>
              <a:gd name="connsiteY59" fmla="*/ 4847761 h 6858000"/>
              <a:gd name="connsiteX60" fmla="*/ 985394 w 5305156"/>
              <a:gd name="connsiteY60" fmla="*/ 4487388 h 6858000"/>
              <a:gd name="connsiteX61" fmla="*/ 763453 w 5305156"/>
              <a:gd name="connsiteY61" fmla="*/ 4680586 h 6858000"/>
              <a:gd name="connsiteX62" fmla="*/ 756430 w 5305156"/>
              <a:gd name="connsiteY62" fmla="*/ 4670335 h 6858000"/>
              <a:gd name="connsiteX63" fmla="*/ 762750 w 5305156"/>
              <a:gd name="connsiteY63" fmla="*/ 4680586 h 6858000"/>
              <a:gd name="connsiteX64" fmla="*/ 663017 w 5305156"/>
              <a:gd name="connsiteY64" fmla="*/ 4768116 h 6858000"/>
              <a:gd name="connsiteX65" fmla="*/ 663017 w 5305156"/>
              <a:gd name="connsiteY65" fmla="*/ 5114295 h 6858000"/>
              <a:gd name="connsiteX66" fmla="*/ 906029 w 5305156"/>
              <a:gd name="connsiteY66" fmla="*/ 4902960 h 6858000"/>
              <a:gd name="connsiteX67" fmla="*/ 913053 w 5305156"/>
              <a:gd name="connsiteY67" fmla="*/ 4913212 h 6858000"/>
              <a:gd name="connsiteX68" fmla="*/ 906732 w 5305156"/>
              <a:gd name="connsiteY68" fmla="*/ 4902172 h 6858000"/>
              <a:gd name="connsiteX69" fmla="*/ 985394 w 5305156"/>
              <a:gd name="connsiteY69" fmla="*/ 4833567 h 6858000"/>
              <a:gd name="connsiteX70" fmla="*/ 985394 w 5305156"/>
              <a:gd name="connsiteY70" fmla="*/ 4487388 h 6858000"/>
              <a:gd name="connsiteX71" fmla="*/ 656696 w 5305156"/>
              <a:gd name="connsiteY71" fmla="*/ 4196409 h 6858000"/>
              <a:gd name="connsiteX72" fmla="*/ 332211 w 5305156"/>
              <a:gd name="connsiteY72" fmla="*/ 4478714 h 6858000"/>
              <a:gd name="connsiteX73" fmla="*/ 657398 w 5305156"/>
              <a:gd name="connsiteY73" fmla="*/ 4756288 h 6858000"/>
              <a:gd name="connsiteX74" fmla="*/ 756430 w 5305156"/>
              <a:gd name="connsiteY74" fmla="*/ 4670335 h 6858000"/>
              <a:gd name="connsiteX75" fmla="*/ 981883 w 5305156"/>
              <a:gd name="connsiteY75" fmla="*/ 4473983 h 6858000"/>
              <a:gd name="connsiteX76" fmla="*/ 656696 w 5305156"/>
              <a:gd name="connsiteY76" fmla="*/ 4196409 h 6858000"/>
              <a:gd name="connsiteX77" fmla="*/ 993120 w 5305156"/>
              <a:gd name="connsiteY77" fmla="*/ 3544268 h 6858000"/>
              <a:gd name="connsiteX78" fmla="*/ 668636 w 5305156"/>
              <a:gd name="connsiteY78" fmla="*/ 3826573 h 6858000"/>
              <a:gd name="connsiteX79" fmla="*/ 993823 w 5305156"/>
              <a:gd name="connsiteY79" fmla="*/ 4104935 h 6858000"/>
              <a:gd name="connsiteX80" fmla="*/ 1318308 w 5305156"/>
              <a:gd name="connsiteY80" fmla="*/ 3821842 h 6858000"/>
              <a:gd name="connsiteX81" fmla="*/ 1002251 w 5305156"/>
              <a:gd name="connsiteY81" fmla="*/ 3552154 h 6858000"/>
              <a:gd name="connsiteX82" fmla="*/ 993120 w 5305156"/>
              <a:gd name="connsiteY82" fmla="*/ 3544268 h 6858000"/>
              <a:gd name="connsiteX83" fmla="*/ 1318308 w 5305156"/>
              <a:gd name="connsiteY83" fmla="*/ 2538851 h 6858000"/>
              <a:gd name="connsiteX84" fmla="*/ 1110412 w 5305156"/>
              <a:gd name="connsiteY84" fmla="*/ 2719432 h 6858000"/>
              <a:gd name="connsiteX85" fmla="*/ 1104092 w 5305156"/>
              <a:gd name="connsiteY85" fmla="*/ 2708392 h 6858000"/>
              <a:gd name="connsiteX86" fmla="*/ 1109710 w 5305156"/>
              <a:gd name="connsiteY86" fmla="*/ 2720221 h 6858000"/>
              <a:gd name="connsiteX87" fmla="*/ 995930 w 5305156"/>
              <a:gd name="connsiteY87" fmla="*/ 2819579 h 6858000"/>
              <a:gd name="connsiteX88" fmla="*/ 995930 w 5305156"/>
              <a:gd name="connsiteY88" fmla="*/ 3165758 h 6858000"/>
              <a:gd name="connsiteX89" fmla="*/ 1234025 w 5305156"/>
              <a:gd name="connsiteY89" fmla="*/ 2958366 h 6858000"/>
              <a:gd name="connsiteX90" fmla="*/ 1240347 w 5305156"/>
              <a:gd name="connsiteY90" fmla="*/ 2969406 h 6858000"/>
              <a:gd name="connsiteX91" fmla="*/ 1234728 w 5305156"/>
              <a:gd name="connsiteY91" fmla="*/ 2957578 h 6858000"/>
              <a:gd name="connsiteX92" fmla="*/ 1318308 w 5305156"/>
              <a:gd name="connsiteY92" fmla="*/ 2885030 h 6858000"/>
              <a:gd name="connsiteX93" fmla="*/ 1318308 w 5305156"/>
              <a:gd name="connsiteY93" fmla="*/ 2538851 h 6858000"/>
              <a:gd name="connsiteX94" fmla="*/ 652482 w 5305156"/>
              <a:gd name="connsiteY94" fmla="*/ 1598885 h 6858000"/>
              <a:gd name="connsiteX95" fmla="*/ 332211 w 5305156"/>
              <a:gd name="connsiteY95" fmla="*/ 1878036 h 6858000"/>
              <a:gd name="connsiteX96" fmla="*/ 657398 w 5305156"/>
              <a:gd name="connsiteY96" fmla="*/ 2155610 h 6858000"/>
              <a:gd name="connsiteX97" fmla="*/ 766262 w 5305156"/>
              <a:gd name="connsiteY97" fmla="*/ 2060983 h 6858000"/>
              <a:gd name="connsiteX98" fmla="*/ 771881 w 5305156"/>
              <a:gd name="connsiteY98" fmla="*/ 2072022 h 6858000"/>
              <a:gd name="connsiteX99" fmla="*/ 663017 w 5305156"/>
              <a:gd name="connsiteY99" fmla="*/ 2166650 h 6858000"/>
              <a:gd name="connsiteX100" fmla="*/ 663017 w 5305156"/>
              <a:gd name="connsiteY100" fmla="*/ 2513617 h 6858000"/>
              <a:gd name="connsiteX101" fmla="*/ 896196 w 5305156"/>
              <a:gd name="connsiteY101" fmla="*/ 2310168 h 6858000"/>
              <a:gd name="connsiteX102" fmla="*/ 902517 w 5305156"/>
              <a:gd name="connsiteY102" fmla="*/ 2322785 h 6858000"/>
              <a:gd name="connsiteX103" fmla="*/ 665124 w 5305156"/>
              <a:gd name="connsiteY103" fmla="*/ 2530177 h 6858000"/>
              <a:gd name="connsiteX104" fmla="*/ 990311 w 5305156"/>
              <a:gd name="connsiteY104" fmla="*/ 2807751 h 6858000"/>
              <a:gd name="connsiteX105" fmla="*/ 1104092 w 5305156"/>
              <a:gd name="connsiteY105" fmla="*/ 2708392 h 6858000"/>
              <a:gd name="connsiteX106" fmla="*/ 1314093 w 5305156"/>
              <a:gd name="connsiteY106" fmla="*/ 2525446 h 6858000"/>
              <a:gd name="connsiteX107" fmla="*/ 988907 w 5305156"/>
              <a:gd name="connsiteY107" fmla="*/ 2247872 h 6858000"/>
              <a:gd name="connsiteX108" fmla="*/ 903220 w 5305156"/>
              <a:gd name="connsiteY108" fmla="*/ 2322785 h 6858000"/>
              <a:gd name="connsiteX109" fmla="*/ 896899 w 5305156"/>
              <a:gd name="connsiteY109" fmla="*/ 2310168 h 6858000"/>
              <a:gd name="connsiteX110" fmla="*/ 985394 w 5305156"/>
              <a:gd name="connsiteY110" fmla="*/ 2232889 h 6858000"/>
              <a:gd name="connsiteX111" fmla="*/ 985394 w 5305156"/>
              <a:gd name="connsiteY111" fmla="*/ 1885922 h 6858000"/>
              <a:gd name="connsiteX112" fmla="*/ 772583 w 5305156"/>
              <a:gd name="connsiteY112" fmla="*/ 2072022 h 6858000"/>
              <a:gd name="connsiteX113" fmla="*/ 766262 w 5305156"/>
              <a:gd name="connsiteY113" fmla="*/ 2060194 h 6858000"/>
              <a:gd name="connsiteX114" fmla="*/ 977669 w 5305156"/>
              <a:gd name="connsiteY114" fmla="*/ 1876459 h 6858000"/>
              <a:gd name="connsiteX115" fmla="*/ 652482 w 5305156"/>
              <a:gd name="connsiteY115" fmla="*/ 1598885 h 6858000"/>
              <a:gd name="connsiteX116" fmla="*/ 1318308 w 5305156"/>
              <a:gd name="connsiteY116" fmla="*/ 1238512 h 6858000"/>
              <a:gd name="connsiteX117" fmla="*/ 1095663 w 5305156"/>
              <a:gd name="connsiteY117" fmla="*/ 1432499 h 6858000"/>
              <a:gd name="connsiteX118" fmla="*/ 995930 w 5305156"/>
              <a:gd name="connsiteY118" fmla="*/ 1519240 h 6858000"/>
              <a:gd name="connsiteX119" fmla="*/ 995930 w 5305156"/>
              <a:gd name="connsiteY119" fmla="*/ 1865419 h 6858000"/>
              <a:gd name="connsiteX120" fmla="*/ 1238240 w 5305156"/>
              <a:gd name="connsiteY120" fmla="*/ 1654085 h 6858000"/>
              <a:gd name="connsiteX121" fmla="*/ 1245264 w 5305156"/>
              <a:gd name="connsiteY121" fmla="*/ 1665124 h 6858000"/>
              <a:gd name="connsiteX122" fmla="*/ 1000847 w 5305156"/>
              <a:gd name="connsiteY122" fmla="*/ 1878036 h 6858000"/>
              <a:gd name="connsiteX123" fmla="*/ 1326033 w 5305156"/>
              <a:gd name="connsiteY123" fmla="*/ 2155610 h 6858000"/>
              <a:gd name="connsiteX124" fmla="*/ 1477038 w 5305156"/>
              <a:gd name="connsiteY124" fmla="*/ 2023920 h 6858000"/>
              <a:gd name="connsiteX125" fmla="*/ 1646304 w 5305156"/>
              <a:gd name="connsiteY125" fmla="*/ 1876459 h 6858000"/>
              <a:gd name="connsiteX126" fmla="*/ 1321116 w 5305156"/>
              <a:gd name="connsiteY126" fmla="*/ 1598885 h 6858000"/>
              <a:gd name="connsiteX127" fmla="*/ 1245965 w 5305156"/>
              <a:gd name="connsiteY127" fmla="*/ 1664336 h 6858000"/>
              <a:gd name="connsiteX128" fmla="*/ 1238942 w 5305156"/>
              <a:gd name="connsiteY128" fmla="*/ 1654085 h 6858000"/>
              <a:gd name="connsiteX129" fmla="*/ 1318308 w 5305156"/>
              <a:gd name="connsiteY129" fmla="*/ 1585480 h 6858000"/>
              <a:gd name="connsiteX130" fmla="*/ 1318308 w 5305156"/>
              <a:gd name="connsiteY130" fmla="*/ 1238512 h 6858000"/>
              <a:gd name="connsiteX131" fmla="*/ 988907 w 5305156"/>
              <a:gd name="connsiteY131" fmla="*/ 947533 h 6858000"/>
              <a:gd name="connsiteX132" fmla="*/ 665124 w 5305156"/>
              <a:gd name="connsiteY132" fmla="*/ 1230627 h 6858000"/>
              <a:gd name="connsiteX133" fmla="*/ 990311 w 5305156"/>
              <a:gd name="connsiteY133" fmla="*/ 1508201 h 6858000"/>
              <a:gd name="connsiteX134" fmla="*/ 1088639 w 5305156"/>
              <a:gd name="connsiteY134" fmla="*/ 1422247 h 6858000"/>
              <a:gd name="connsiteX135" fmla="*/ 1095663 w 5305156"/>
              <a:gd name="connsiteY135" fmla="*/ 1432499 h 6858000"/>
              <a:gd name="connsiteX136" fmla="*/ 1089342 w 5305156"/>
              <a:gd name="connsiteY136" fmla="*/ 1421459 h 6858000"/>
              <a:gd name="connsiteX137" fmla="*/ 1314093 w 5305156"/>
              <a:gd name="connsiteY137" fmla="*/ 1225107 h 6858000"/>
              <a:gd name="connsiteX138" fmla="*/ 988907 w 5305156"/>
              <a:gd name="connsiteY138" fmla="*/ 947533 h 6858000"/>
              <a:gd name="connsiteX139" fmla="*/ 1325331 w 5305156"/>
              <a:gd name="connsiteY139" fmla="*/ 296181 h 6858000"/>
              <a:gd name="connsiteX140" fmla="*/ 1000847 w 5305156"/>
              <a:gd name="connsiteY140" fmla="*/ 578486 h 6858000"/>
              <a:gd name="connsiteX141" fmla="*/ 1326033 w 5305156"/>
              <a:gd name="connsiteY141" fmla="*/ 856060 h 6858000"/>
              <a:gd name="connsiteX142" fmla="*/ 1650518 w 5305156"/>
              <a:gd name="connsiteY142" fmla="*/ 573754 h 6858000"/>
              <a:gd name="connsiteX143" fmla="*/ 1334462 w 5305156"/>
              <a:gd name="connsiteY143" fmla="*/ 304066 h 6858000"/>
              <a:gd name="connsiteX144" fmla="*/ 1325331 w 5305156"/>
              <a:gd name="connsiteY144" fmla="*/ 296181 h 6858000"/>
              <a:gd name="connsiteX145" fmla="*/ 1226725 w 5305156"/>
              <a:gd name="connsiteY145" fmla="*/ 0 h 6858000"/>
              <a:gd name="connsiteX146" fmla="*/ 748180 w 5305156"/>
              <a:gd name="connsiteY146" fmla="*/ 0 h 6858000"/>
              <a:gd name="connsiteX147" fmla="*/ 763540 w 5305156"/>
              <a:gd name="connsiteY147" fmla="*/ 13087 h 6858000"/>
              <a:gd name="connsiteX148" fmla="*/ 990311 w 5305156"/>
              <a:gd name="connsiteY148" fmla="*/ 206284 h 6858000"/>
              <a:gd name="connsiteX149" fmla="*/ 1159227 w 5305156"/>
              <a:gd name="connsiteY149" fmla="*/ 58896 h 6858000"/>
              <a:gd name="connsiteX150" fmla="*/ 1318308 w 5305156"/>
              <a:gd name="connsiteY150" fmla="*/ 0 h 6858000"/>
              <a:gd name="connsiteX151" fmla="*/ 1245701 w 5305156"/>
              <a:gd name="connsiteY151" fmla="*/ 0 h 6858000"/>
              <a:gd name="connsiteX152" fmla="*/ 1228232 w 5305156"/>
              <a:gd name="connsiteY152" fmla="*/ 15255 h 6858000"/>
              <a:gd name="connsiteX153" fmla="*/ 995930 w 5305156"/>
              <a:gd name="connsiteY153" fmla="*/ 218113 h 6858000"/>
              <a:gd name="connsiteX154" fmla="*/ 995930 w 5305156"/>
              <a:gd name="connsiteY154" fmla="*/ 564292 h 6858000"/>
              <a:gd name="connsiteX155" fmla="*/ 1318308 w 5305156"/>
              <a:gd name="connsiteY155" fmla="*/ 283564 h 6858000"/>
              <a:gd name="connsiteX156" fmla="*/ 1318308 w 5305156"/>
              <a:gd name="connsiteY156" fmla="*/ 84404 h 6858000"/>
              <a:gd name="connsiteX157" fmla="*/ 5305156 w 5305156"/>
              <a:gd name="connsiteY157" fmla="*/ 0 h 6858000"/>
              <a:gd name="connsiteX158" fmla="*/ 1329545 w 5305156"/>
              <a:gd name="connsiteY158" fmla="*/ 0 h 6858000"/>
              <a:gd name="connsiteX159" fmla="*/ 1329545 w 5305156"/>
              <a:gd name="connsiteY159" fmla="*/ 1953 h 6858000"/>
              <a:gd name="connsiteX160" fmla="*/ 1329545 w 5305156"/>
              <a:gd name="connsiteY160" fmla="*/ 283564 h 6858000"/>
              <a:gd name="connsiteX161" fmla="*/ 1343592 w 5305156"/>
              <a:gd name="connsiteY161" fmla="*/ 295392 h 6858000"/>
              <a:gd name="connsiteX162" fmla="*/ 1334462 w 5305156"/>
              <a:gd name="connsiteY162" fmla="*/ 304066 h 6858000"/>
              <a:gd name="connsiteX163" fmla="*/ 1344294 w 5305156"/>
              <a:gd name="connsiteY163" fmla="*/ 295392 h 6858000"/>
              <a:gd name="connsiteX164" fmla="*/ 1665970 w 5305156"/>
              <a:gd name="connsiteY164" fmla="*/ 570600 h 6858000"/>
              <a:gd name="connsiteX165" fmla="*/ 1665970 w 5305156"/>
              <a:gd name="connsiteY165" fmla="*/ 589526 h 6858000"/>
              <a:gd name="connsiteX166" fmla="*/ 1654030 w 5305156"/>
              <a:gd name="connsiteY166" fmla="*/ 599777 h 6858000"/>
              <a:gd name="connsiteX167" fmla="*/ 1654030 w 5305156"/>
              <a:gd name="connsiteY167" fmla="*/ 587160 h 6858000"/>
              <a:gd name="connsiteX168" fmla="*/ 1332355 w 5305156"/>
              <a:gd name="connsiteY168" fmla="*/ 867888 h 6858000"/>
              <a:gd name="connsiteX169" fmla="*/ 1332355 w 5305156"/>
              <a:gd name="connsiteY169" fmla="*/ 1214067 h 6858000"/>
              <a:gd name="connsiteX170" fmla="*/ 1654030 w 5305156"/>
              <a:gd name="connsiteY170" fmla="*/ 933339 h 6858000"/>
              <a:gd name="connsiteX171" fmla="*/ 1654030 w 5305156"/>
              <a:gd name="connsiteY171" fmla="*/ 600566 h 6858000"/>
              <a:gd name="connsiteX172" fmla="*/ 1665970 w 5305156"/>
              <a:gd name="connsiteY172" fmla="*/ 590314 h 6858000"/>
              <a:gd name="connsiteX173" fmla="*/ 1665970 w 5305156"/>
              <a:gd name="connsiteY173" fmla="*/ 938859 h 6858000"/>
              <a:gd name="connsiteX174" fmla="*/ 1998180 w 5305156"/>
              <a:gd name="connsiteY174" fmla="*/ 1221952 h 6858000"/>
              <a:gd name="connsiteX175" fmla="*/ 1998180 w 5305156"/>
              <a:gd name="connsiteY175" fmla="*/ 1591788 h 6858000"/>
              <a:gd name="connsiteX176" fmla="*/ 1680718 w 5305156"/>
              <a:gd name="connsiteY176" fmla="*/ 1867785 h 6858000"/>
              <a:gd name="connsiteX177" fmla="*/ 1680718 w 5305156"/>
              <a:gd name="connsiteY177" fmla="*/ 1851225 h 6858000"/>
              <a:gd name="connsiteX178" fmla="*/ 1986942 w 5305156"/>
              <a:gd name="connsiteY178" fmla="*/ 1585480 h 6858000"/>
              <a:gd name="connsiteX179" fmla="*/ 1986942 w 5305156"/>
              <a:gd name="connsiteY179" fmla="*/ 1238512 h 6858000"/>
              <a:gd name="connsiteX180" fmla="*/ 1680718 w 5305156"/>
              <a:gd name="connsiteY180" fmla="*/ 1505046 h 6858000"/>
              <a:gd name="connsiteX181" fmla="*/ 1680718 w 5305156"/>
              <a:gd name="connsiteY181" fmla="*/ 1488487 h 6858000"/>
              <a:gd name="connsiteX182" fmla="*/ 1982728 w 5305156"/>
              <a:gd name="connsiteY182" fmla="*/ 1225107 h 6858000"/>
              <a:gd name="connsiteX183" fmla="*/ 1657541 w 5305156"/>
              <a:gd name="connsiteY183" fmla="*/ 947533 h 6858000"/>
              <a:gd name="connsiteX184" fmla="*/ 1333056 w 5305156"/>
              <a:gd name="connsiteY184" fmla="*/ 1230627 h 6858000"/>
              <a:gd name="connsiteX185" fmla="*/ 1658244 w 5305156"/>
              <a:gd name="connsiteY185" fmla="*/ 1508201 h 6858000"/>
              <a:gd name="connsiteX186" fmla="*/ 1680017 w 5305156"/>
              <a:gd name="connsiteY186" fmla="*/ 1489275 h 6858000"/>
              <a:gd name="connsiteX187" fmla="*/ 1680017 w 5305156"/>
              <a:gd name="connsiteY187" fmla="*/ 1505835 h 6858000"/>
              <a:gd name="connsiteX188" fmla="*/ 1664565 w 5305156"/>
              <a:gd name="connsiteY188" fmla="*/ 1519240 h 6858000"/>
              <a:gd name="connsiteX189" fmla="*/ 1664565 w 5305156"/>
              <a:gd name="connsiteY189" fmla="*/ 1865419 h 6858000"/>
              <a:gd name="connsiteX190" fmla="*/ 1680017 w 5305156"/>
              <a:gd name="connsiteY190" fmla="*/ 1852014 h 6858000"/>
              <a:gd name="connsiteX191" fmla="*/ 1680017 w 5305156"/>
              <a:gd name="connsiteY191" fmla="*/ 1868573 h 6858000"/>
              <a:gd name="connsiteX192" fmla="*/ 1665970 w 5305156"/>
              <a:gd name="connsiteY192" fmla="*/ 1881190 h 6858000"/>
              <a:gd name="connsiteX193" fmla="*/ 1665970 w 5305156"/>
              <a:gd name="connsiteY193" fmla="*/ 2058617 h 6858000"/>
              <a:gd name="connsiteX194" fmla="*/ 1654030 w 5305156"/>
              <a:gd name="connsiteY194" fmla="*/ 2060194 h 6858000"/>
              <a:gd name="connsiteX195" fmla="*/ 1654030 w 5305156"/>
              <a:gd name="connsiteY195" fmla="*/ 1885922 h 6858000"/>
              <a:gd name="connsiteX196" fmla="*/ 1484061 w 5305156"/>
              <a:gd name="connsiteY196" fmla="*/ 2034172 h 6858000"/>
              <a:gd name="connsiteX197" fmla="*/ 1477038 w 5305156"/>
              <a:gd name="connsiteY197" fmla="*/ 2023920 h 6858000"/>
              <a:gd name="connsiteX198" fmla="*/ 1484061 w 5305156"/>
              <a:gd name="connsiteY198" fmla="*/ 2034960 h 6858000"/>
              <a:gd name="connsiteX199" fmla="*/ 1332355 w 5305156"/>
              <a:gd name="connsiteY199" fmla="*/ 2166650 h 6858000"/>
              <a:gd name="connsiteX200" fmla="*/ 1332355 w 5305156"/>
              <a:gd name="connsiteY200" fmla="*/ 2513617 h 6858000"/>
              <a:gd name="connsiteX201" fmla="*/ 1654030 w 5305156"/>
              <a:gd name="connsiteY201" fmla="*/ 2232889 h 6858000"/>
              <a:gd name="connsiteX202" fmla="*/ 1654030 w 5305156"/>
              <a:gd name="connsiteY202" fmla="*/ 2060983 h 6858000"/>
              <a:gd name="connsiteX203" fmla="*/ 1665970 w 5305156"/>
              <a:gd name="connsiteY203" fmla="*/ 2059405 h 6858000"/>
              <a:gd name="connsiteX204" fmla="*/ 1665970 w 5305156"/>
              <a:gd name="connsiteY204" fmla="*/ 2238409 h 6858000"/>
              <a:gd name="connsiteX205" fmla="*/ 1881590 w 5305156"/>
              <a:gd name="connsiteY205" fmla="*/ 2422144 h 6858000"/>
              <a:gd name="connsiteX206" fmla="*/ 1869650 w 5305156"/>
              <a:gd name="connsiteY206" fmla="*/ 2428452 h 6858000"/>
              <a:gd name="connsiteX207" fmla="*/ 1657541 w 5305156"/>
              <a:gd name="connsiteY207" fmla="*/ 2247872 h 6858000"/>
              <a:gd name="connsiteX208" fmla="*/ 1333056 w 5305156"/>
              <a:gd name="connsiteY208" fmla="*/ 2530177 h 6858000"/>
              <a:gd name="connsiteX209" fmla="*/ 1658244 w 5305156"/>
              <a:gd name="connsiteY209" fmla="*/ 2807751 h 6858000"/>
              <a:gd name="connsiteX210" fmla="*/ 1982728 w 5305156"/>
              <a:gd name="connsiteY210" fmla="*/ 2525446 h 6858000"/>
              <a:gd name="connsiteX211" fmla="*/ 1870353 w 5305156"/>
              <a:gd name="connsiteY211" fmla="*/ 2429241 h 6858000"/>
              <a:gd name="connsiteX212" fmla="*/ 1882293 w 5305156"/>
              <a:gd name="connsiteY212" fmla="*/ 2422933 h 6858000"/>
              <a:gd name="connsiteX213" fmla="*/ 1998180 w 5305156"/>
              <a:gd name="connsiteY213" fmla="*/ 2522291 h 6858000"/>
              <a:gd name="connsiteX214" fmla="*/ 1998180 w 5305156"/>
              <a:gd name="connsiteY214" fmla="*/ 2773054 h 6858000"/>
              <a:gd name="connsiteX215" fmla="*/ 1986942 w 5305156"/>
              <a:gd name="connsiteY215" fmla="*/ 2778574 h 6858000"/>
              <a:gd name="connsiteX216" fmla="*/ 1986942 w 5305156"/>
              <a:gd name="connsiteY216" fmla="*/ 2538851 h 6858000"/>
              <a:gd name="connsiteX217" fmla="*/ 1664565 w 5305156"/>
              <a:gd name="connsiteY217" fmla="*/ 2819579 h 6858000"/>
              <a:gd name="connsiteX218" fmla="*/ 1664565 w 5305156"/>
              <a:gd name="connsiteY218" fmla="*/ 3165758 h 6858000"/>
              <a:gd name="connsiteX219" fmla="*/ 1986942 w 5305156"/>
              <a:gd name="connsiteY219" fmla="*/ 2885030 h 6858000"/>
              <a:gd name="connsiteX220" fmla="*/ 1986942 w 5305156"/>
              <a:gd name="connsiteY220" fmla="*/ 2779363 h 6858000"/>
              <a:gd name="connsiteX221" fmla="*/ 1998180 w 5305156"/>
              <a:gd name="connsiteY221" fmla="*/ 2773843 h 6858000"/>
              <a:gd name="connsiteX222" fmla="*/ 1998180 w 5305156"/>
              <a:gd name="connsiteY222" fmla="*/ 2891339 h 6858000"/>
              <a:gd name="connsiteX223" fmla="*/ 1658946 w 5305156"/>
              <a:gd name="connsiteY223" fmla="*/ 3187049 h 6858000"/>
              <a:gd name="connsiteX224" fmla="*/ 1321116 w 5305156"/>
              <a:gd name="connsiteY224" fmla="*/ 2899224 h 6858000"/>
              <a:gd name="connsiteX225" fmla="*/ 1240347 w 5305156"/>
              <a:gd name="connsiteY225" fmla="*/ 2969406 h 6858000"/>
              <a:gd name="connsiteX226" fmla="*/ 997334 w 5305156"/>
              <a:gd name="connsiteY226" fmla="*/ 3180741 h 6858000"/>
              <a:gd name="connsiteX227" fmla="*/ 997334 w 5305156"/>
              <a:gd name="connsiteY227" fmla="*/ 3519034 h 6858000"/>
              <a:gd name="connsiteX228" fmla="*/ 985394 w 5305156"/>
              <a:gd name="connsiteY228" fmla="*/ 3519034 h 6858000"/>
              <a:gd name="connsiteX229" fmla="*/ 985394 w 5305156"/>
              <a:gd name="connsiteY229" fmla="*/ 3500109 h 6858000"/>
              <a:gd name="connsiteX230" fmla="*/ 985394 w 5305156"/>
              <a:gd name="connsiteY230" fmla="*/ 3186261 h 6858000"/>
              <a:gd name="connsiteX231" fmla="*/ 663017 w 5305156"/>
              <a:gd name="connsiteY231" fmla="*/ 3466989 h 6858000"/>
              <a:gd name="connsiteX232" fmla="*/ 663017 w 5305156"/>
              <a:gd name="connsiteY232" fmla="*/ 3495377 h 6858000"/>
              <a:gd name="connsiteX233" fmla="*/ 663017 w 5305156"/>
              <a:gd name="connsiteY233" fmla="*/ 3812379 h 6858000"/>
              <a:gd name="connsiteX234" fmla="*/ 985394 w 5305156"/>
              <a:gd name="connsiteY234" fmla="*/ 3532439 h 6858000"/>
              <a:gd name="connsiteX235" fmla="*/ 985394 w 5305156"/>
              <a:gd name="connsiteY235" fmla="*/ 3519822 h 6858000"/>
              <a:gd name="connsiteX236" fmla="*/ 997334 w 5305156"/>
              <a:gd name="connsiteY236" fmla="*/ 3519822 h 6858000"/>
              <a:gd name="connsiteX237" fmla="*/ 997334 w 5305156"/>
              <a:gd name="connsiteY237" fmla="*/ 3531651 h 6858000"/>
              <a:gd name="connsiteX238" fmla="*/ 1011381 w 5305156"/>
              <a:gd name="connsiteY238" fmla="*/ 3543479 h 6858000"/>
              <a:gd name="connsiteX239" fmla="*/ 1002251 w 5305156"/>
              <a:gd name="connsiteY239" fmla="*/ 3552154 h 6858000"/>
              <a:gd name="connsiteX240" fmla="*/ 1012084 w 5305156"/>
              <a:gd name="connsiteY240" fmla="*/ 3544268 h 6858000"/>
              <a:gd name="connsiteX241" fmla="*/ 1333759 w 5305156"/>
              <a:gd name="connsiteY241" fmla="*/ 3818688 h 6858000"/>
              <a:gd name="connsiteX242" fmla="*/ 1333759 w 5305156"/>
              <a:gd name="connsiteY242" fmla="*/ 3838402 h 6858000"/>
              <a:gd name="connsiteX243" fmla="*/ 1321819 w 5305156"/>
              <a:gd name="connsiteY243" fmla="*/ 3848653 h 6858000"/>
              <a:gd name="connsiteX244" fmla="*/ 1321819 w 5305156"/>
              <a:gd name="connsiteY244" fmla="*/ 3835248 h 6858000"/>
              <a:gd name="connsiteX245" fmla="*/ 999441 w 5305156"/>
              <a:gd name="connsiteY245" fmla="*/ 4115975 h 6858000"/>
              <a:gd name="connsiteX246" fmla="*/ 999441 w 5305156"/>
              <a:gd name="connsiteY246" fmla="*/ 4462154 h 6858000"/>
              <a:gd name="connsiteX247" fmla="*/ 1321819 w 5305156"/>
              <a:gd name="connsiteY247" fmla="*/ 4182215 h 6858000"/>
              <a:gd name="connsiteX248" fmla="*/ 1321819 w 5305156"/>
              <a:gd name="connsiteY248" fmla="*/ 3849441 h 6858000"/>
              <a:gd name="connsiteX249" fmla="*/ 1333759 w 5305156"/>
              <a:gd name="connsiteY249" fmla="*/ 3839190 h 6858000"/>
              <a:gd name="connsiteX250" fmla="*/ 1333759 w 5305156"/>
              <a:gd name="connsiteY250" fmla="*/ 4186946 h 6858000"/>
              <a:gd name="connsiteX251" fmla="*/ 1665970 w 5305156"/>
              <a:gd name="connsiteY251" fmla="*/ 4470828 h 6858000"/>
              <a:gd name="connsiteX252" fmla="*/ 1665970 w 5305156"/>
              <a:gd name="connsiteY252" fmla="*/ 4839875 h 6858000"/>
              <a:gd name="connsiteX253" fmla="*/ 1348509 w 5305156"/>
              <a:gd name="connsiteY253" fmla="*/ 5116661 h 6858000"/>
              <a:gd name="connsiteX254" fmla="*/ 1348509 w 5305156"/>
              <a:gd name="connsiteY254" fmla="*/ 5100101 h 6858000"/>
              <a:gd name="connsiteX255" fmla="*/ 1654030 w 5305156"/>
              <a:gd name="connsiteY255" fmla="*/ 4833567 h 6858000"/>
              <a:gd name="connsiteX256" fmla="*/ 1654030 w 5305156"/>
              <a:gd name="connsiteY256" fmla="*/ 4487388 h 6858000"/>
              <a:gd name="connsiteX257" fmla="*/ 1348509 w 5305156"/>
              <a:gd name="connsiteY257" fmla="*/ 4753134 h 6858000"/>
              <a:gd name="connsiteX258" fmla="*/ 1348509 w 5305156"/>
              <a:gd name="connsiteY258" fmla="*/ 4737362 h 6858000"/>
              <a:gd name="connsiteX259" fmla="*/ 1650518 w 5305156"/>
              <a:gd name="connsiteY259" fmla="*/ 4473983 h 6858000"/>
              <a:gd name="connsiteX260" fmla="*/ 1325331 w 5305156"/>
              <a:gd name="connsiteY260" fmla="*/ 4196409 h 6858000"/>
              <a:gd name="connsiteX261" fmla="*/ 1000847 w 5305156"/>
              <a:gd name="connsiteY261" fmla="*/ 4478714 h 6858000"/>
              <a:gd name="connsiteX262" fmla="*/ 1326033 w 5305156"/>
              <a:gd name="connsiteY262" fmla="*/ 4756288 h 6858000"/>
              <a:gd name="connsiteX263" fmla="*/ 1347806 w 5305156"/>
              <a:gd name="connsiteY263" fmla="*/ 4737362 h 6858000"/>
              <a:gd name="connsiteX264" fmla="*/ 1347806 w 5305156"/>
              <a:gd name="connsiteY264" fmla="*/ 4753922 h 6858000"/>
              <a:gd name="connsiteX265" fmla="*/ 1331652 w 5305156"/>
              <a:gd name="connsiteY265" fmla="*/ 4768116 h 6858000"/>
              <a:gd name="connsiteX266" fmla="*/ 1331652 w 5305156"/>
              <a:gd name="connsiteY266" fmla="*/ 5114295 h 6858000"/>
              <a:gd name="connsiteX267" fmla="*/ 1347806 w 5305156"/>
              <a:gd name="connsiteY267" fmla="*/ 5100101 h 6858000"/>
              <a:gd name="connsiteX268" fmla="*/ 1347806 w 5305156"/>
              <a:gd name="connsiteY268" fmla="*/ 5116661 h 6858000"/>
              <a:gd name="connsiteX269" fmla="*/ 1333759 w 5305156"/>
              <a:gd name="connsiteY269" fmla="*/ 5129278 h 6858000"/>
              <a:gd name="connsiteX270" fmla="*/ 1333759 w 5305156"/>
              <a:gd name="connsiteY270" fmla="*/ 5306704 h 6858000"/>
              <a:gd name="connsiteX271" fmla="*/ 1321819 w 5305156"/>
              <a:gd name="connsiteY271" fmla="*/ 5309070 h 6858000"/>
              <a:gd name="connsiteX272" fmla="*/ 1321819 w 5305156"/>
              <a:gd name="connsiteY272" fmla="*/ 5134798 h 6858000"/>
              <a:gd name="connsiteX273" fmla="*/ 1151851 w 5305156"/>
              <a:gd name="connsiteY273" fmla="*/ 5283047 h 6858000"/>
              <a:gd name="connsiteX274" fmla="*/ 1144827 w 5305156"/>
              <a:gd name="connsiteY274" fmla="*/ 5272008 h 6858000"/>
              <a:gd name="connsiteX275" fmla="*/ 1314093 w 5305156"/>
              <a:gd name="connsiteY275" fmla="*/ 5125335 h 6858000"/>
              <a:gd name="connsiteX276" fmla="*/ 988907 w 5305156"/>
              <a:gd name="connsiteY276" fmla="*/ 4847761 h 6858000"/>
              <a:gd name="connsiteX277" fmla="*/ 913053 w 5305156"/>
              <a:gd name="connsiteY277" fmla="*/ 4913212 h 6858000"/>
              <a:gd name="connsiteX278" fmla="*/ 668636 w 5305156"/>
              <a:gd name="connsiteY278" fmla="*/ 5126124 h 6858000"/>
              <a:gd name="connsiteX279" fmla="*/ 993823 w 5305156"/>
              <a:gd name="connsiteY279" fmla="*/ 5403697 h 6858000"/>
              <a:gd name="connsiteX280" fmla="*/ 1144827 w 5305156"/>
              <a:gd name="connsiteY280" fmla="*/ 5272796 h 6858000"/>
              <a:gd name="connsiteX281" fmla="*/ 1151149 w 5305156"/>
              <a:gd name="connsiteY281" fmla="*/ 5283047 h 6858000"/>
              <a:gd name="connsiteX282" fmla="*/ 999441 w 5305156"/>
              <a:gd name="connsiteY282" fmla="*/ 5415526 h 6858000"/>
              <a:gd name="connsiteX283" fmla="*/ 999441 w 5305156"/>
              <a:gd name="connsiteY283" fmla="*/ 5761705 h 6858000"/>
              <a:gd name="connsiteX284" fmla="*/ 1321819 w 5305156"/>
              <a:gd name="connsiteY284" fmla="*/ 5480976 h 6858000"/>
              <a:gd name="connsiteX285" fmla="*/ 1321819 w 5305156"/>
              <a:gd name="connsiteY285" fmla="*/ 5309858 h 6858000"/>
              <a:gd name="connsiteX286" fmla="*/ 1333759 w 5305156"/>
              <a:gd name="connsiteY286" fmla="*/ 5307493 h 6858000"/>
              <a:gd name="connsiteX287" fmla="*/ 1333759 w 5305156"/>
              <a:gd name="connsiteY287" fmla="*/ 5487285 h 6858000"/>
              <a:gd name="connsiteX288" fmla="*/ 1549380 w 5305156"/>
              <a:gd name="connsiteY288" fmla="*/ 5671020 h 6858000"/>
              <a:gd name="connsiteX289" fmla="*/ 1665970 w 5305156"/>
              <a:gd name="connsiteY289" fmla="*/ 5770379 h 6858000"/>
              <a:gd name="connsiteX290" fmla="*/ 1665970 w 5305156"/>
              <a:gd name="connsiteY290" fmla="*/ 6021141 h 6858000"/>
              <a:gd name="connsiteX291" fmla="*/ 1654030 w 5305156"/>
              <a:gd name="connsiteY291" fmla="*/ 6026661 h 6858000"/>
              <a:gd name="connsiteX292" fmla="*/ 1654030 w 5305156"/>
              <a:gd name="connsiteY292" fmla="*/ 5786939 h 6858000"/>
              <a:gd name="connsiteX293" fmla="*/ 1331652 w 5305156"/>
              <a:gd name="connsiteY293" fmla="*/ 6067667 h 6858000"/>
              <a:gd name="connsiteX294" fmla="*/ 1331652 w 5305156"/>
              <a:gd name="connsiteY294" fmla="*/ 6413845 h 6858000"/>
              <a:gd name="connsiteX295" fmla="*/ 1654030 w 5305156"/>
              <a:gd name="connsiteY295" fmla="*/ 6133906 h 6858000"/>
              <a:gd name="connsiteX296" fmla="*/ 1654030 w 5305156"/>
              <a:gd name="connsiteY296" fmla="*/ 6027450 h 6858000"/>
              <a:gd name="connsiteX297" fmla="*/ 1665970 w 5305156"/>
              <a:gd name="connsiteY297" fmla="*/ 6021930 h 6858000"/>
              <a:gd name="connsiteX298" fmla="*/ 1665970 w 5305156"/>
              <a:gd name="connsiteY298" fmla="*/ 6140214 h 6858000"/>
              <a:gd name="connsiteX299" fmla="*/ 1326033 w 5305156"/>
              <a:gd name="connsiteY299" fmla="*/ 6435925 h 6858000"/>
              <a:gd name="connsiteX300" fmla="*/ 988907 w 5305156"/>
              <a:gd name="connsiteY300" fmla="*/ 6147311 h 6858000"/>
              <a:gd name="connsiteX301" fmla="*/ 908136 w 5305156"/>
              <a:gd name="connsiteY301" fmla="*/ 6217493 h 6858000"/>
              <a:gd name="connsiteX302" fmla="*/ 901815 w 5305156"/>
              <a:gd name="connsiteY302" fmla="*/ 6206454 h 6858000"/>
              <a:gd name="connsiteX303" fmla="*/ 907434 w 5305156"/>
              <a:gd name="connsiteY303" fmla="*/ 6218282 h 6858000"/>
              <a:gd name="connsiteX304" fmla="*/ 665124 w 5305156"/>
              <a:gd name="connsiteY304" fmla="*/ 6429617 h 6858000"/>
              <a:gd name="connsiteX305" fmla="*/ 665124 w 5305156"/>
              <a:gd name="connsiteY305" fmla="*/ 6784470 h 6858000"/>
              <a:gd name="connsiteX306" fmla="*/ 722014 w 5305156"/>
              <a:gd name="connsiteY306" fmla="*/ 6833040 h 6858000"/>
              <a:gd name="connsiteX307" fmla="*/ 751249 w 5305156"/>
              <a:gd name="connsiteY307" fmla="*/ 6858000 h 6858000"/>
              <a:gd name="connsiteX308" fmla="*/ 5305156 w 5305156"/>
              <a:gd name="connsiteY30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</a:cxnLst>
            <a:rect l="l" t="t" r="r" b="b"/>
            <a:pathLst>
              <a:path w="5305156" h="6858000">
                <a:moveTo>
                  <a:pt x="657398" y="6793932"/>
                </a:moveTo>
                <a:cubicBezTo>
                  <a:pt x="657398" y="6793932"/>
                  <a:pt x="657398" y="6793932"/>
                  <a:pt x="585057" y="6857017"/>
                </a:cubicBezTo>
                <a:lnTo>
                  <a:pt x="583930" y="6858000"/>
                </a:lnTo>
                <a:lnTo>
                  <a:pt x="732294" y="6858000"/>
                </a:lnTo>
                <a:lnTo>
                  <a:pt x="725614" y="6852286"/>
                </a:lnTo>
                <a:cubicBezTo>
                  <a:pt x="709021" y="6838092"/>
                  <a:pt x="686897" y="6819166"/>
                  <a:pt x="657398" y="6793932"/>
                </a:cubicBezTo>
                <a:close/>
                <a:moveTo>
                  <a:pt x="653184" y="6434348"/>
                </a:moveTo>
                <a:cubicBezTo>
                  <a:pt x="653184" y="6434348"/>
                  <a:pt x="653184" y="6434348"/>
                  <a:pt x="330807" y="6715076"/>
                </a:cubicBezTo>
                <a:cubicBezTo>
                  <a:pt x="330807" y="6715076"/>
                  <a:pt x="330807" y="6715076"/>
                  <a:pt x="330807" y="6799592"/>
                </a:cubicBezTo>
                <a:lnTo>
                  <a:pt x="330807" y="6858000"/>
                </a:lnTo>
                <a:lnTo>
                  <a:pt x="564153" y="6858000"/>
                </a:lnTo>
                <a:lnTo>
                  <a:pt x="568902" y="6853863"/>
                </a:lnTo>
                <a:cubicBezTo>
                  <a:pt x="573818" y="6854652"/>
                  <a:pt x="579438" y="6856229"/>
                  <a:pt x="585057" y="6857017"/>
                </a:cubicBezTo>
                <a:cubicBezTo>
                  <a:pt x="579438" y="6855440"/>
                  <a:pt x="574521" y="6854652"/>
                  <a:pt x="569605" y="6853075"/>
                </a:cubicBezTo>
                <a:cubicBezTo>
                  <a:pt x="569605" y="6853075"/>
                  <a:pt x="569605" y="6853075"/>
                  <a:pt x="653184" y="6780527"/>
                </a:cubicBezTo>
                <a:cubicBezTo>
                  <a:pt x="653184" y="6780527"/>
                  <a:pt x="653184" y="6780527"/>
                  <a:pt x="653184" y="6434348"/>
                </a:cubicBezTo>
                <a:close/>
                <a:moveTo>
                  <a:pt x="5047259" y="6343650"/>
                </a:moveTo>
                <a:lnTo>
                  <a:pt x="5047259" y="6707250"/>
                </a:lnTo>
                <a:lnTo>
                  <a:pt x="4683659" y="6707250"/>
                </a:lnTo>
                <a:lnTo>
                  <a:pt x="4683659" y="6343650"/>
                </a:lnTo>
                <a:close/>
                <a:moveTo>
                  <a:pt x="985394" y="5786939"/>
                </a:moveTo>
                <a:cubicBezTo>
                  <a:pt x="985394" y="5786939"/>
                  <a:pt x="985394" y="5786939"/>
                  <a:pt x="777500" y="5968308"/>
                </a:cubicBezTo>
                <a:cubicBezTo>
                  <a:pt x="777500" y="5968308"/>
                  <a:pt x="777500" y="5968308"/>
                  <a:pt x="663017" y="6067667"/>
                </a:cubicBezTo>
                <a:cubicBezTo>
                  <a:pt x="663017" y="6067667"/>
                  <a:pt x="663017" y="6067667"/>
                  <a:pt x="663017" y="6413845"/>
                </a:cubicBezTo>
                <a:cubicBezTo>
                  <a:pt x="663017" y="6413845"/>
                  <a:pt x="663017" y="6413845"/>
                  <a:pt x="901815" y="6206454"/>
                </a:cubicBezTo>
                <a:cubicBezTo>
                  <a:pt x="901815" y="6206454"/>
                  <a:pt x="901815" y="6206454"/>
                  <a:pt x="985394" y="6133906"/>
                </a:cubicBezTo>
                <a:cubicBezTo>
                  <a:pt x="985394" y="6133906"/>
                  <a:pt x="985394" y="6133906"/>
                  <a:pt x="985394" y="5786939"/>
                </a:cubicBezTo>
                <a:close/>
                <a:moveTo>
                  <a:pt x="1549380" y="5671020"/>
                </a:moveTo>
                <a:cubicBezTo>
                  <a:pt x="1537440" y="5677328"/>
                  <a:pt x="1537440" y="5677328"/>
                  <a:pt x="1537440" y="5677328"/>
                </a:cubicBezTo>
                <a:cubicBezTo>
                  <a:pt x="1549380" y="5671020"/>
                  <a:pt x="1549380" y="5671020"/>
                  <a:pt x="1549380" y="5671020"/>
                </a:cubicBezTo>
                <a:close/>
                <a:moveTo>
                  <a:pt x="1325331" y="5495959"/>
                </a:moveTo>
                <a:cubicBezTo>
                  <a:pt x="1325331" y="5495959"/>
                  <a:pt x="1325331" y="5495959"/>
                  <a:pt x="1000847" y="5779053"/>
                </a:cubicBezTo>
                <a:cubicBezTo>
                  <a:pt x="1000847" y="5779053"/>
                  <a:pt x="1000847" y="5779053"/>
                  <a:pt x="1326033" y="6056627"/>
                </a:cubicBezTo>
                <a:cubicBezTo>
                  <a:pt x="1326033" y="6056627"/>
                  <a:pt x="1326033" y="6056627"/>
                  <a:pt x="1650518" y="5773533"/>
                </a:cubicBezTo>
                <a:cubicBezTo>
                  <a:pt x="1650518" y="5773533"/>
                  <a:pt x="1650518" y="5773533"/>
                  <a:pt x="1537440" y="5677328"/>
                </a:cubicBezTo>
                <a:cubicBezTo>
                  <a:pt x="1537440" y="5677328"/>
                  <a:pt x="1537440" y="5677328"/>
                  <a:pt x="1325331" y="5495959"/>
                </a:cubicBezTo>
                <a:close/>
                <a:moveTo>
                  <a:pt x="320271" y="4847761"/>
                </a:moveTo>
                <a:cubicBezTo>
                  <a:pt x="320271" y="4847761"/>
                  <a:pt x="320271" y="4847761"/>
                  <a:pt x="0" y="5126124"/>
                </a:cubicBezTo>
                <a:cubicBezTo>
                  <a:pt x="0" y="5126124"/>
                  <a:pt x="0" y="5126124"/>
                  <a:pt x="325188" y="5403697"/>
                </a:cubicBezTo>
                <a:cubicBezTo>
                  <a:pt x="325188" y="5403697"/>
                  <a:pt x="325188" y="5403697"/>
                  <a:pt x="433349" y="5309070"/>
                </a:cubicBezTo>
                <a:cubicBezTo>
                  <a:pt x="433349" y="5309070"/>
                  <a:pt x="433349" y="5309070"/>
                  <a:pt x="439670" y="5320898"/>
                </a:cubicBezTo>
                <a:cubicBezTo>
                  <a:pt x="439670" y="5320898"/>
                  <a:pt x="439670" y="5320898"/>
                  <a:pt x="330807" y="5415526"/>
                </a:cubicBezTo>
                <a:cubicBezTo>
                  <a:pt x="330807" y="5415526"/>
                  <a:pt x="330807" y="5415526"/>
                  <a:pt x="330807" y="5761705"/>
                </a:cubicBezTo>
                <a:cubicBezTo>
                  <a:pt x="330807" y="5761705"/>
                  <a:pt x="330807" y="5761705"/>
                  <a:pt x="563986" y="5559044"/>
                </a:cubicBezTo>
                <a:cubicBezTo>
                  <a:pt x="563986" y="5559044"/>
                  <a:pt x="563986" y="5559044"/>
                  <a:pt x="570307" y="5571661"/>
                </a:cubicBezTo>
                <a:cubicBezTo>
                  <a:pt x="570307" y="5571661"/>
                  <a:pt x="570307" y="5571661"/>
                  <a:pt x="332211" y="5779053"/>
                </a:cubicBezTo>
                <a:cubicBezTo>
                  <a:pt x="332211" y="5779053"/>
                  <a:pt x="332211" y="5779053"/>
                  <a:pt x="657398" y="6056627"/>
                </a:cubicBezTo>
                <a:cubicBezTo>
                  <a:pt x="657398" y="6056627"/>
                  <a:pt x="657398" y="6056627"/>
                  <a:pt x="771178" y="5957268"/>
                </a:cubicBezTo>
                <a:cubicBezTo>
                  <a:pt x="771178" y="5957268"/>
                  <a:pt x="771178" y="5957268"/>
                  <a:pt x="777500" y="5968308"/>
                </a:cubicBezTo>
                <a:cubicBezTo>
                  <a:pt x="777500" y="5968308"/>
                  <a:pt x="777500" y="5968308"/>
                  <a:pt x="771881" y="5956479"/>
                </a:cubicBezTo>
                <a:cubicBezTo>
                  <a:pt x="771881" y="5956479"/>
                  <a:pt x="771881" y="5956479"/>
                  <a:pt x="981883" y="5773533"/>
                </a:cubicBezTo>
                <a:cubicBezTo>
                  <a:pt x="981883" y="5773533"/>
                  <a:pt x="981883" y="5773533"/>
                  <a:pt x="656696" y="5495959"/>
                </a:cubicBezTo>
                <a:cubicBezTo>
                  <a:pt x="656696" y="5495959"/>
                  <a:pt x="656696" y="5495959"/>
                  <a:pt x="571010" y="5570873"/>
                </a:cubicBezTo>
                <a:cubicBezTo>
                  <a:pt x="571010" y="5570873"/>
                  <a:pt x="571010" y="5570873"/>
                  <a:pt x="563986" y="5558256"/>
                </a:cubicBezTo>
                <a:cubicBezTo>
                  <a:pt x="563986" y="5558256"/>
                  <a:pt x="563986" y="5558256"/>
                  <a:pt x="653184" y="5480976"/>
                </a:cubicBezTo>
                <a:cubicBezTo>
                  <a:pt x="653184" y="5480976"/>
                  <a:pt x="653184" y="5480976"/>
                  <a:pt x="653184" y="5134798"/>
                </a:cubicBezTo>
                <a:cubicBezTo>
                  <a:pt x="653184" y="5134798"/>
                  <a:pt x="653184" y="5134798"/>
                  <a:pt x="439670" y="5320110"/>
                </a:cubicBezTo>
                <a:cubicBezTo>
                  <a:pt x="439670" y="5320110"/>
                  <a:pt x="439670" y="5320110"/>
                  <a:pt x="434052" y="5309070"/>
                </a:cubicBezTo>
                <a:cubicBezTo>
                  <a:pt x="434052" y="5309070"/>
                  <a:pt x="434052" y="5309070"/>
                  <a:pt x="645458" y="5125335"/>
                </a:cubicBezTo>
                <a:cubicBezTo>
                  <a:pt x="645458" y="5125335"/>
                  <a:pt x="645458" y="5125335"/>
                  <a:pt x="320271" y="4847761"/>
                </a:cubicBezTo>
                <a:close/>
                <a:moveTo>
                  <a:pt x="985394" y="4487388"/>
                </a:moveTo>
                <a:cubicBezTo>
                  <a:pt x="985394" y="4487388"/>
                  <a:pt x="985394" y="4487388"/>
                  <a:pt x="763453" y="4680586"/>
                </a:cubicBezTo>
                <a:cubicBezTo>
                  <a:pt x="763453" y="4680586"/>
                  <a:pt x="763453" y="4680586"/>
                  <a:pt x="756430" y="4670335"/>
                </a:cubicBezTo>
                <a:cubicBezTo>
                  <a:pt x="756430" y="4670335"/>
                  <a:pt x="756430" y="4670335"/>
                  <a:pt x="762750" y="4680586"/>
                </a:cubicBezTo>
                <a:cubicBezTo>
                  <a:pt x="762750" y="4680586"/>
                  <a:pt x="762750" y="4680586"/>
                  <a:pt x="663017" y="4768116"/>
                </a:cubicBezTo>
                <a:cubicBezTo>
                  <a:pt x="663017" y="4768116"/>
                  <a:pt x="663017" y="4768116"/>
                  <a:pt x="663017" y="5114295"/>
                </a:cubicBezTo>
                <a:cubicBezTo>
                  <a:pt x="663017" y="5114295"/>
                  <a:pt x="663017" y="5114295"/>
                  <a:pt x="906029" y="4902960"/>
                </a:cubicBezTo>
                <a:cubicBezTo>
                  <a:pt x="906029" y="4902960"/>
                  <a:pt x="906029" y="4902960"/>
                  <a:pt x="913053" y="4913212"/>
                </a:cubicBezTo>
                <a:cubicBezTo>
                  <a:pt x="913053" y="4913212"/>
                  <a:pt x="913053" y="4913212"/>
                  <a:pt x="906732" y="4902172"/>
                </a:cubicBezTo>
                <a:cubicBezTo>
                  <a:pt x="906732" y="4902172"/>
                  <a:pt x="906732" y="4902172"/>
                  <a:pt x="985394" y="4833567"/>
                </a:cubicBezTo>
                <a:cubicBezTo>
                  <a:pt x="985394" y="4833567"/>
                  <a:pt x="985394" y="4833567"/>
                  <a:pt x="985394" y="4487388"/>
                </a:cubicBezTo>
                <a:close/>
                <a:moveTo>
                  <a:pt x="656696" y="4196409"/>
                </a:moveTo>
                <a:cubicBezTo>
                  <a:pt x="656696" y="4196409"/>
                  <a:pt x="656696" y="4196409"/>
                  <a:pt x="332211" y="4478714"/>
                </a:cubicBezTo>
                <a:cubicBezTo>
                  <a:pt x="332211" y="4478714"/>
                  <a:pt x="332211" y="4478714"/>
                  <a:pt x="657398" y="4756288"/>
                </a:cubicBezTo>
                <a:cubicBezTo>
                  <a:pt x="657398" y="4756288"/>
                  <a:pt x="657398" y="4756288"/>
                  <a:pt x="756430" y="4670335"/>
                </a:cubicBezTo>
                <a:cubicBezTo>
                  <a:pt x="756430" y="4670335"/>
                  <a:pt x="756430" y="4670335"/>
                  <a:pt x="981883" y="4473983"/>
                </a:cubicBezTo>
                <a:cubicBezTo>
                  <a:pt x="981883" y="4473983"/>
                  <a:pt x="981883" y="4473983"/>
                  <a:pt x="656696" y="4196409"/>
                </a:cubicBezTo>
                <a:close/>
                <a:moveTo>
                  <a:pt x="993120" y="3544268"/>
                </a:moveTo>
                <a:cubicBezTo>
                  <a:pt x="993120" y="3544268"/>
                  <a:pt x="993120" y="3544268"/>
                  <a:pt x="668636" y="3826573"/>
                </a:cubicBezTo>
                <a:cubicBezTo>
                  <a:pt x="668636" y="3826573"/>
                  <a:pt x="668636" y="3826573"/>
                  <a:pt x="993823" y="4104935"/>
                </a:cubicBezTo>
                <a:cubicBezTo>
                  <a:pt x="993823" y="4104935"/>
                  <a:pt x="993823" y="4104935"/>
                  <a:pt x="1318308" y="3821842"/>
                </a:cubicBezTo>
                <a:cubicBezTo>
                  <a:pt x="1318308" y="3821842"/>
                  <a:pt x="1318308" y="3821842"/>
                  <a:pt x="1002251" y="3552154"/>
                </a:cubicBezTo>
                <a:cubicBezTo>
                  <a:pt x="1002251" y="3552154"/>
                  <a:pt x="1002251" y="3552154"/>
                  <a:pt x="993120" y="3544268"/>
                </a:cubicBezTo>
                <a:close/>
                <a:moveTo>
                  <a:pt x="1318308" y="2538851"/>
                </a:moveTo>
                <a:cubicBezTo>
                  <a:pt x="1318308" y="2538851"/>
                  <a:pt x="1318308" y="2538851"/>
                  <a:pt x="1110412" y="2719432"/>
                </a:cubicBezTo>
                <a:cubicBezTo>
                  <a:pt x="1110412" y="2719432"/>
                  <a:pt x="1110412" y="2719432"/>
                  <a:pt x="1104092" y="2708392"/>
                </a:cubicBezTo>
                <a:cubicBezTo>
                  <a:pt x="1104092" y="2708392"/>
                  <a:pt x="1104092" y="2708392"/>
                  <a:pt x="1109710" y="2720221"/>
                </a:cubicBezTo>
                <a:cubicBezTo>
                  <a:pt x="1109710" y="2720221"/>
                  <a:pt x="1109710" y="2720221"/>
                  <a:pt x="995930" y="2819579"/>
                </a:cubicBezTo>
                <a:cubicBezTo>
                  <a:pt x="995930" y="2819579"/>
                  <a:pt x="995930" y="2819579"/>
                  <a:pt x="995930" y="3165758"/>
                </a:cubicBezTo>
                <a:cubicBezTo>
                  <a:pt x="995930" y="3165758"/>
                  <a:pt x="995930" y="3165758"/>
                  <a:pt x="1234025" y="2958366"/>
                </a:cubicBezTo>
                <a:cubicBezTo>
                  <a:pt x="1234025" y="2958366"/>
                  <a:pt x="1234025" y="2958366"/>
                  <a:pt x="1240347" y="2969406"/>
                </a:cubicBezTo>
                <a:cubicBezTo>
                  <a:pt x="1240347" y="2969406"/>
                  <a:pt x="1240347" y="2969406"/>
                  <a:pt x="1234728" y="2957578"/>
                </a:cubicBezTo>
                <a:cubicBezTo>
                  <a:pt x="1234728" y="2957578"/>
                  <a:pt x="1234728" y="2957578"/>
                  <a:pt x="1318308" y="2885030"/>
                </a:cubicBezTo>
                <a:cubicBezTo>
                  <a:pt x="1318308" y="2885030"/>
                  <a:pt x="1318308" y="2885030"/>
                  <a:pt x="1318308" y="2538851"/>
                </a:cubicBezTo>
                <a:close/>
                <a:moveTo>
                  <a:pt x="652482" y="1598885"/>
                </a:moveTo>
                <a:cubicBezTo>
                  <a:pt x="652482" y="1598885"/>
                  <a:pt x="652482" y="1598885"/>
                  <a:pt x="332211" y="1878036"/>
                </a:cubicBezTo>
                <a:cubicBezTo>
                  <a:pt x="332211" y="1878036"/>
                  <a:pt x="332211" y="1878036"/>
                  <a:pt x="657398" y="2155610"/>
                </a:cubicBezTo>
                <a:cubicBezTo>
                  <a:pt x="657398" y="2155610"/>
                  <a:pt x="657398" y="2155610"/>
                  <a:pt x="766262" y="2060983"/>
                </a:cubicBezTo>
                <a:cubicBezTo>
                  <a:pt x="766262" y="2060983"/>
                  <a:pt x="766262" y="2060983"/>
                  <a:pt x="771881" y="2072022"/>
                </a:cubicBezTo>
                <a:cubicBezTo>
                  <a:pt x="771881" y="2072022"/>
                  <a:pt x="771881" y="2072022"/>
                  <a:pt x="663017" y="2166650"/>
                </a:cubicBezTo>
                <a:cubicBezTo>
                  <a:pt x="663017" y="2166650"/>
                  <a:pt x="663017" y="2166650"/>
                  <a:pt x="663017" y="2513617"/>
                </a:cubicBezTo>
                <a:cubicBezTo>
                  <a:pt x="663017" y="2513617"/>
                  <a:pt x="663017" y="2513617"/>
                  <a:pt x="896196" y="2310168"/>
                </a:cubicBezTo>
                <a:cubicBezTo>
                  <a:pt x="896196" y="2310168"/>
                  <a:pt x="896196" y="2310168"/>
                  <a:pt x="902517" y="2322785"/>
                </a:cubicBezTo>
                <a:cubicBezTo>
                  <a:pt x="902517" y="2322785"/>
                  <a:pt x="902517" y="2322785"/>
                  <a:pt x="665124" y="2530177"/>
                </a:cubicBezTo>
                <a:cubicBezTo>
                  <a:pt x="665124" y="2530177"/>
                  <a:pt x="665124" y="2530177"/>
                  <a:pt x="990311" y="2807751"/>
                </a:cubicBezTo>
                <a:cubicBezTo>
                  <a:pt x="990311" y="2807751"/>
                  <a:pt x="990311" y="2807751"/>
                  <a:pt x="1104092" y="2708392"/>
                </a:cubicBezTo>
                <a:cubicBezTo>
                  <a:pt x="1104092" y="2708392"/>
                  <a:pt x="1104092" y="2708392"/>
                  <a:pt x="1314093" y="2525446"/>
                </a:cubicBezTo>
                <a:cubicBezTo>
                  <a:pt x="1314093" y="2525446"/>
                  <a:pt x="1314093" y="2525446"/>
                  <a:pt x="988907" y="2247872"/>
                </a:cubicBezTo>
                <a:cubicBezTo>
                  <a:pt x="988907" y="2247872"/>
                  <a:pt x="988907" y="2247872"/>
                  <a:pt x="903220" y="2322785"/>
                </a:cubicBezTo>
                <a:cubicBezTo>
                  <a:pt x="903220" y="2322785"/>
                  <a:pt x="903220" y="2322785"/>
                  <a:pt x="896899" y="2310168"/>
                </a:cubicBezTo>
                <a:cubicBezTo>
                  <a:pt x="896899" y="2310168"/>
                  <a:pt x="896899" y="2310168"/>
                  <a:pt x="985394" y="2232889"/>
                </a:cubicBezTo>
                <a:cubicBezTo>
                  <a:pt x="985394" y="2232889"/>
                  <a:pt x="985394" y="2232889"/>
                  <a:pt x="985394" y="1885922"/>
                </a:cubicBezTo>
                <a:cubicBezTo>
                  <a:pt x="985394" y="1885922"/>
                  <a:pt x="985394" y="1885922"/>
                  <a:pt x="772583" y="2072022"/>
                </a:cubicBezTo>
                <a:cubicBezTo>
                  <a:pt x="772583" y="2072022"/>
                  <a:pt x="772583" y="2072022"/>
                  <a:pt x="766262" y="2060194"/>
                </a:cubicBezTo>
                <a:cubicBezTo>
                  <a:pt x="766262" y="2060194"/>
                  <a:pt x="766262" y="2060194"/>
                  <a:pt x="977669" y="1876459"/>
                </a:cubicBezTo>
                <a:cubicBezTo>
                  <a:pt x="977669" y="1876459"/>
                  <a:pt x="977669" y="1876459"/>
                  <a:pt x="652482" y="1598885"/>
                </a:cubicBezTo>
                <a:close/>
                <a:moveTo>
                  <a:pt x="1318308" y="1238512"/>
                </a:moveTo>
                <a:cubicBezTo>
                  <a:pt x="1318308" y="1238512"/>
                  <a:pt x="1318308" y="1238512"/>
                  <a:pt x="1095663" y="1432499"/>
                </a:cubicBezTo>
                <a:cubicBezTo>
                  <a:pt x="1095663" y="1432499"/>
                  <a:pt x="1095663" y="1432499"/>
                  <a:pt x="995930" y="1519240"/>
                </a:cubicBezTo>
                <a:cubicBezTo>
                  <a:pt x="995930" y="1519240"/>
                  <a:pt x="995930" y="1519240"/>
                  <a:pt x="995930" y="1865419"/>
                </a:cubicBezTo>
                <a:cubicBezTo>
                  <a:pt x="995930" y="1865419"/>
                  <a:pt x="995930" y="1865419"/>
                  <a:pt x="1238240" y="1654085"/>
                </a:cubicBezTo>
                <a:cubicBezTo>
                  <a:pt x="1238240" y="1654085"/>
                  <a:pt x="1238240" y="1654085"/>
                  <a:pt x="1245264" y="1665124"/>
                </a:cubicBezTo>
                <a:cubicBezTo>
                  <a:pt x="1245264" y="1665124"/>
                  <a:pt x="1245264" y="1665124"/>
                  <a:pt x="1000847" y="1878036"/>
                </a:cubicBezTo>
                <a:cubicBezTo>
                  <a:pt x="1000847" y="1878036"/>
                  <a:pt x="1000847" y="1878036"/>
                  <a:pt x="1326033" y="2155610"/>
                </a:cubicBezTo>
                <a:cubicBezTo>
                  <a:pt x="1326033" y="2155610"/>
                  <a:pt x="1326033" y="2155610"/>
                  <a:pt x="1477038" y="2023920"/>
                </a:cubicBezTo>
                <a:cubicBezTo>
                  <a:pt x="1477038" y="2023920"/>
                  <a:pt x="1477038" y="2023920"/>
                  <a:pt x="1646304" y="1876459"/>
                </a:cubicBezTo>
                <a:cubicBezTo>
                  <a:pt x="1646304" y="1876459"/>
                  <a:pt x="1646304" y="1876459"/>
                  <a:pt x="1321116" y="1598885"/>
                </a:cubicBezTo>
                <a:cubicBezTo>
                  <a:pt x="1321116" y="1598885"/>
                  <a:pt x="1321116" y="1598885"/>
                  <a:pt x="1245965" y="1664336"/>
                </a:cubicBezTo>
                <a:cubicBezTo>
                  <a:pt x="1245965" y="1664336"/>
                  <a:pt x="1245965" y="1664336"/>
                  <a:pt x="1238942" y="1654085"/>
                </a:cubicBezTo>
                <a:cubicBezTo>
                  <a:pt x="1238942" y="1654085"/>
                  <a:pt x="1238942" y="1654085"/>
                  <a:pt x="1318308" y="1585480"/>
                </a:cubicBezTo>
                <a:cubicBezTo>
                  <a:pt x="1318308" y="1585480"/>
                  <a:pt x="1318308" y="1585480"/>
                  <a:pt x="1318308" y="1238512"/>
                </a:cubicBezTo>
                <a:close/>
                <a:moveTo>
                  <a:pt x="988907" y="947533"/>
                </a:moveTo>
                <a:cubicBezTo>
                  <a:pt x="988907" y="947533"/>
                  <a:pt x="988907" y="947533"/>
                  <a:pt x="665124" y="1230627"/>
                </a:cubicBezTo>
                <a:cubicBezTo>
                  <a:pt x="665124" y="1230627"/>
                  <a:pt x="665124" y="1230627"/>
                  <a:pt x="990311" y="1508201"/>
                </a:cubicBezTo>
                <a:cubicBezTo>
                  <a:pt x="990311" y="1508201"/>
                  <a:pt x="990311" y="1508201"/>
                  <a:pt x="1088639" y="1422247"/>
                </a:cubicBezTo>
                <a:cubicBezTo>
                  <a:pt x="1088639" y="1422247"/>
                  <a:pt x="1088639" y="1422247"/>
                  <a:pt x="1095663" y="1432499"/>
                </a:cubicBezTo>
                <a:cubicBezTo>
                  <a:pt x="1095663" y="1432499"/>
                  <a:pt x="1095663" y="1432499"/>
                  <a:pt x="1089342" y="1421459"/>
                </a:cubicBezTo>
                <a:cubicBezTo>
                  <a:pt x="1089342" y="1421459"/>
                  <a:pt x="1089342" y="1421459"/>
                  <a:pt x="1314093" y="1225107"/>
                </a:cubicBezTo>
                <a:cubicBezTo>
                  <a:pt x="1314093" y="1225107"/>
                  <a:pt x="1314093" y="1225107"/>
                  <a:pt x="988907" y="947533"/>
                </a:cubicBezTo>
                <a:close/>
                <a:moveTo>
                  <a:pt x="1325331" y="296181"/>
                </a:moveTo>
                <a:cubicBezTo>
                  <a:pt x="1325331" y="296181"/>
                  <a:pt x="1325331" y="296181"/>
                  <a:pt x="1000847" y="578486"/>
                </a:cubicBezTo>
                <a:cubicBezTo>
                  <a:pt x="1000847" y="578486"/>
                  <a:pt x="1000847" y="578486"/>
                  <a:pt x="1326033" y="856060"/>
                </a:cubicBezTo>
                <a:cubicBezTo>
                  <a:pt x="1326033" y="856060"/>
                  <a:pt x="1326033" y="856060"/>
                  <a:pt x="1650518" y="573754"/>
                </a:cubicBezTo>
                <a:cubicBezTo>
                  <a:pt x="1650518" y="573754"/>
                  <a:pt x="1650518" y="573754"/>
                  <a:pt x="1334462" y="304066"/>
                </a:cubicBezTo>
                <a:cubicBezTo>
                  <a:pt x="1334462" y="304066"/>
                  <a:pt x="1334462" y="304066"/>
                  <a:pt x="1325331" y="296181"/>
                </a:cubicBezTo>
                <a:close/>
                <a:moveTo>
                  <a:pt x="1226725" y="0"/>
                </a:moveTo>
                <a:lnTo>
                  <a:pt x="748180" y="0"/>
                </a:lnTo>
                <a:lnTo>
                  <a:pt x="763540" y="13087"/>
                </a:lnTo>
                <a:cubicBezTo>
                  <a:pt x="795936" y="40686"/>
                  <a:pt x="860728" y="95886"/>
                  <a:pt x="990311" y="206284"/>
                </a:cubicBezTo>
                <a:cubicBezTo>
                  <a:pt x="990311" y="206284"/>
                  <a:pt x="990311" y="206284"/>
                  <a:pt x="1159227" y="58896"/>
                </a:cubicBezTo>
                <a:close/>
                <a:moveTo>
                  <a:pt x="1318308" y="0"/>
                </a:moveTo>
                <a:lnTo>
                  <a:pt x="1245701" y="0"/>
                </a:lnTo>
                <a:lnTo>
                  <a:pt x="1228232" y="15255"/>
                </a:lnTo>
                <a:cubicBezTo>
                  <a:pt x="1195046" y="44235"/>
                  <a:pt x="1128673" y="102194"/>
                  <a:pt x="995930" y="218113"/>
                </a:cubicBezTo>
                <a:cubicBezTo>
                  <a:pt x="995930" y="218113"/>
                  <a:pt x="995930" y="218113"/>
                  <a:pt x="995930" y="564292"/>
                </a:cubicBezTo>
                <a:cubicBezTo>
                  <a:pt x="995930" y="564292"/>
                  <a:pt x="995930" y="564292"/>
                  <a:pt x="1318308" y="283564"/>
                </a:cubicBezTo>
                <a:cubicBezTo>
                  <a:pt x="1318308" y="283564"/>
                  <a:pt x="1318308" y="283564"/>
                  <a:pt x="1318308" y="84404"/>
                </a:cubicBezTo>
                <a:close/>
                <a:moveTo>
                  <a:pt x="5305156" y="0"/>
                </a:moveTo>
                <a:lnTo>
                  <a:pt x="1329545" y="0"/>
                </a:lnTo>
                <a:lnTo>
                  <a:pt x="1329545" y="1953"/>
                </a:lnTo>
                <a:cubicBezTo>
                  <a:pt x="1329545" y="28082"/>
                  <a:pt x="1329545" y="97759"/>
                  <a:pt x="1329545" y="283564"/>
                </a:cubicBezTo>
                <a:cubicBezTo>
                  <a:pt x="1329545" y="283564"/>
                  <a:pt x="1329545" y="283564"/>
                  <a:pt x="1343592" y="295392"/>
                </a:cubicBezTo>
                <a:cubicBezTo>
                  <a:pt x="1343592" y="295392"/>
                  <a:pt x="1343592" y="295392"/>
                  <a:pt x="1334462" y="304066"/>
                </a:cubicBezTo>
                <a:cubicBezTo>
                  <a:pt x="1334462" y="304066"/>
                  <a:pt x="1334462" y="304066"/>
                  <a:pt x="1344294" y="295392"/>
                </a:cubicBezTo>
                <a:cubicBezTo>
                  <a:pt x="1344294" y="295392"/>
                  <a:pt x="1344294" y="295392"/>
                  <a:pt x="1665970" y="570600"/>
                </a:cubicBezTo>
                <a:cubicBezTo>
                  <a:pt x="1665970" y="570600"/>
                  <a:pt x="1665970" y="570600"/>
                  <a:pt x="1665970" y="589526"/>
                </a:cubicBezTo>
                <a:cubicBezTo>
                  <a:pt x="1665970" y="589526"/>
                  <a:pt x="1665970" y="589526"/>
                  <a:pt x="1654030" y="599777"/>
                </a:cubicBezTo>
                <a:cubicBezTo>
                  <a:pt x="1654030" y="599777"/>
                  <a:pt x="1654030" y="599777"/>
                  <a:pt x="1654030" y="587160"/>
                </a:cubicBezTo>
                <a:cubicBezTo>
                  <a:pt x="1654030" y="587160"/>
                  <a:pt x="1654030" y="587160"/>
                  <a:pt x="1332355" y="867888"/>
                </a:cubicBezTo>
                <a:cubicBezTo>
                  <a:pt x="1332355" y="867888"/>
                  <a:pt x="1332355" y="867888"/>
                  <a:pt x="1332355" y="1214067"/>
                </a:cubicBezTo>
                <a:cubicBezTo>
                  <a:pt x="1332355" y="1214067"/>
                  <a:pt x="1332355" y="1214067"/>
                  <a:pt x="1654030" y="933339"/>
                </a:cubicBezTo>
                <a:cubicBezTo>
                  <a:pt x="1654030" y="933339"/>
                  <a:pt x="1654030" y="933339"/>
                  <a:pt x="1654030" y="600566"/>
                </a:cubicBezTo>
                <a:cubicBezTo>
                  <a:pt x="1654030" y="600566"/>
                  <a:pt x="1654030" y="600566"/>
                  <a:pt x="1665970" y="590314"/>
                </a:cubicBezTo>
                <a:cubicBezTo>
                  <a:pt x="1665970" y="590314"/>
                  <a:pt x="1665970" y="590314"/>
                  <a:pt x="1665970" y="938859"/>
                </a:cubicBezTo>
                <a:cubicBezTo>
                  <a:pt x="1665970" y="938859"/>
                  <a:pt x="1665970" y="938859"/>
                  <a:pt x="1998180" y="1221952"/>
                </a:cubicBezTo>
                <a:cubicBezTo>
                  <a:pt x="1998180" y="1221952"/>
                  <a:pt x="1998180" y="1221952"/>
                  <a:pt x="1998180" y="1591788"/>
                </a:cubicBezTo>
                <a:cubicBezTo>
                  <a:pt x="1998180" y="1591788"/>
                  <a:pt x="1998180" y="1591788"/>
                  <a:pt x="1680718" y="1867785"/>
                </a:cubicBezTo>
                <a:cubicBezTo>
                  <a:pt x="1680718" y="1867785"/>
                  <a:pt x="1680718" y="1867785"/>
                  <a:pt x="1680718" y="1851225"/>
                </a:cubicBezTo>
                <a:lnTo>
                  <a:pt x="1986942" y="1585480"/>
                </a:lnTo>
                <a:cubicBezTo>
                  <a:pt x="1986942" y="1585480"/>
                  <a:pt x="1986942" y="1585480"/>
                  <a:pt x="1986942" y="1238512"/>
                </a:cubicBezTo>
                <a:cubicBezTo>
                  <a:pt x="1986942" y="1238512"/>
                  <a:pt x="1986942" y="1238512"/>
                  <a:pt x="1680718" y="1505046"/>
                </a:cubicBezTo>
                <a:cubicBezTo>
                  <a:pt x="1680718" y="1505046"/>
                  <a:pt x="1680718" y="1505046"/>
                  <a:pt x="1680718" y="1488487"/>
                </a:cubicBezTo>
                <a:cubicBezTo>
                  <a:pt x="1680718" y="1488487"/>
                  <a:pt x="1680718" y="1488487"/>
                  <a:pt x="1982728" y="1225107"/>
                </a:cubicBezTo>
                <a:cubicBezTo>
                  <a:pt x="1982728" y="1225107"/>
                  <a:pt x="1982728" y="1225107"/>
                  <a:pt x="1657541" y="947533"/>
                </a:cubicBezTo>
                <a:cubicBezTo>
                  <a:pt x="1657541" y="947533"/>
                  <a:pt x="1657541" y="947533"/>
                  <a:pt x="1333056" y="1230627"/>
                </a:cubicBezTo>
                <a:cubicBezTo>
                  <a:pt x="1333056" y="1230627"/>
                  <a:pt x="1333056" y="1230627"/>
                  <a:pt x="1658244" y="1508201"/>
                </a:cubicBezTo>
                <a:cubicBezTo>
                  <a:pt x="1658244" y="1508201"/>
                  <a:pt x="1658244" y="1508201"/>
                  <a:pt x="1680017" y="1489275"/>
                </a:cubicBezTo>
                <a:cubicBezTo>
                  <a:pt x="1680017" y="1489275"/>
                  <a:pt x="1680017" y="1489275"/>
                  <a:pt x="1680017" y="1505835"/>
                </a:cubicBezTo>
                <a:cubicBezTo>
                  <a:pt x="1680017" y="1505835"/>
                  <a:pt x="1680017" y="1505835"/>
                  <a:pt x="1664565" y="1519240"/>
                </a:cubicBezTo>
                <a:cubicBezTo>
                  <a:pt x="1664565" y="1519240"/>
                  <a:pt x="1664565" y="1519240"/>
                  <a:pt x="1664565" y="1865419"/>
                </a:cubicBezTo>
                <a:cubicBezTo>
                  <a:pt x="1664565" y="1865419"/>
                  <a:pt x="1664565" y="1865419"/>
                  <a:pt x="1680017" y="1852014"/>
                </a:cubicBezTo>
                <a:cubicBezTo>
                  <a:pt x="1680017" y="1852014"/>
                  <a:pt x="1680017" y="1852014"/>
                  <a:pt x="1680017" y="1868573"/>
                </a:cubicBezTo>
                <a:cubicBezTo>
                  <a:pt x="1680017" y="1868573"/>
                  <a:pt x="1680017" y="1868573"/>
                  <a:pt x="1665970" y="1881190"/>
                </a:cubicBezTo>
                <a:cubicBezTo>
                  <a:pt x="1665970" y="1881190"/>
                  <a:pt x="1665970" y="1881190"/>
                  <a:pt x="1665970" y="2058617"/>
                </a:cubicBezTo>
                <a:cubicBezTo>
                  <a:pt x="1665970" y="2058617"/>
                  <a:pt x="1665970" y="2058617"/>
                  <a:pt x="1654030" y="2060194"/>
                </a:cubicBezTo>
                <a:cubicBezTo>
                  <a:pt x="1654030" y="2060194"/>
                  <a:pt x="1654030" y="2060194"/>
                  <a:pt x="1654030" y="1885922"/>
                </a:cubicBezTo>
                <a:cubicBezTo>
                  <a:pt x="1654030" y="1885922"/>
                  <a:pt x="1654030" y="1885922"/>
                  <a:pt x="1484061" y="2034172"/>
                </a:cubicBezTo>
                <a:cubicBezTo>
                  <a:pt x="1484061" y="2034172"/>
                  <a:pt x="1484061" y="2034172"/>
                  <a:pt x="1477038" y="2023920"/>
                </a:cubicBezTo>
                <a:cubicBezTo>
                  <a:pt x="1477038" y="2023920"/>
                  <a:pt x="1477038" y="2023920"/>
                  <a:pt x="1484061" y="2034960"/>
                </a:cubicBezTo>
                <a:cubicBezTo>
                  <a:pt x="1484061" y="2034960"/>
                  <a:pt x="1484061" y="2034960"/>
                  <a:pt x="1332355" y="2166650"/>
                </a:cubicBezTo>
                <a:cubicBezTo>
                  <a:pt x="1332355" y="2166650"/>
                  <a:pt x="1332355" y="2166650"/>
                  <a:pt x="1332355" y="2513617"/>
                </a:cubicBezTo>
                <a:cubicBezTo>
                  <a:pt x="1332355" y="2513617"/>
                  <a:pt x="1332355" y="2513617"/>
                  <a:pt x="1654030" y="2232889"/>
                </a:cubicBezTo>
                <a:cubicBezTo>
                  <a:pt x="1654030" y="2232889"/>
                  <a:pt x="1654030" y="2232889"/>
                  <a:pt x="1654030" y="2060983"/>
                </a:cubicBezTo>
                <a:cubicBezTo>
                  <a:pt x="1654030" y="2060983"/>
                  <a:pt x="1654030" y="2060983"/>
                  <a:pt x="1665970" y="2059405"/>
                </a:cubicBezTo>
                <a:cubicBezTo>
                  <a:pt x="1665970" y="2059405"/>
                  <a:pt x="1665970" y="2059405"/>
                  <a:pt x="1665970" y="2238409"/>
                </a:cubicBezTo>
                <a:cubicBezTo>
                  <a:pt x="1665970" y="2238409"/>
                  <a:pt x="1665970" y="2238409"/>
                  <a:pt x="1881590" y="2422144"/>
                </a:cubicBezTo>
                <a:cubicBezTo>
                  <a:pt x="1881590" y="2422144"/>
                  <a:pt x="1881590" y="2422144"/>
                  <a:pt x="1869650" y="2428452"/>
                </a:cubicBezTo>
                <a:cubicBezTo>
                  <a:pt x="1869650" y="2428452"/>
                  <a:pt x="1869650" y="2428452"/>
                  <a:pt x="1657541" y="2247872"/>
                </a:cubicBezTo>
                <a:cubicBezTo>
                  <a:pt x="1657541" y="2247872"/>
                  <a:pt x="1657541" y="2247872"/>
                  <a:pt x="1333056" y="2530177"/>
                </a:cubicBezTo>
                <a:cubicBezTo>
                  <a:pt x="1333056" y="2530177"/>
                  <a:pt x="1333056" y="2530177"/>
                  <a:pt x="1658244" y="2807751"/>
                </a:cubicBezTo>
                <a:cubicBezTo>
                  <a:pt x="1658244" y="2807751"/>
                  <a:pt x="1658244" y="2807751"/>
                  <a:pt x="1982728" y="2525446"/>
                </a:cubicBezTo>
                <a:cubicBezTo>
                  <a:pt x="1982728" y="2525446"/>
                  <a:pt x="1982728" y="2525446"/>
                  <a:pt x="1870353" y="2429241"/>
                </a:cubicBezTo>
                <a:cubicBezTo>
                  <a:pt x="1870353" y="2429241"/>
                  <a:pt x="1870353" y="2429241"/>
                  <a:pt x="1882293" y="2422933"/>
                </a:cubicBezTo>
                <a:cubicBezTo>
                  <a:pt x="1882293" y="2422933"/>
                  <a:pt x="1882293" y="2422933"/>
                  <a:pt x="1998180" y="2522291"/>
                </a:cubicBezTo>
                <a:cubicBezTo>
                  <a:pt x="1998180" y="2522291"/>
                  <a:pt x="1998180" y="2522291"/>
                  <a:pt x="1998180" y="2773054"/>
                </a:cubicBezTo>
                <a:cubicBezTo>
                  <a:pt x="1998180" y="2773054"/>
                  <a:pt x="1998180" y="2773054"/>
                  <a:pt x="1986942" y="2778574"/>
                </a:cubicBezTo>
                <a:cubicBezTo>
                  <a:pt x="1986942" y="2778574"/>
                  <a:pt x="1986942" y="2778574"/>
                  <a:pt x="1986942" y="2538851"/>
                </a:cubicBezTo>
                <a:cubicBezTo>
                  <a:pt x="1986942" y="2538851"/>
                  <a:pt x="1986942" y="2538851"/>
                  <a:pt x="1664565" y="2819579"/>
                </a:cubicBezTo>
                <a:cubicBezTo>
                  <a:pt x="1664565" y="2819579"/>
                  <a:pt x="1664565" y="2819579"/>
                  <a:pt x="1664565" y="3165758"/>
                </a:cubicBezTo>
                <a:cubicBezTo>
                  <a:pt x="1664565" y="3165758"/>
                  <a:pt x="1664565" y="3165758"/>
                  <a:pt x="1986942" y="2885030"/>
                </a:cubicBezTo>
                <a:cubicBezTo>
                  <a:pt x="1986942" y="2885030"/>
                  <a:pt x="1986942" y="2885030"/>
                  <a:pt x="1986942" y="2779363"/>
                </a:cubicBezTo>
                <a:cubicBezTo>
                  <a:pt x="1986942" y="2779363"/>
                  <a:pt x="1986942" y="2779363"/>
                  <a:pt x="1998180" y="2773843"/>
                </a:cubicBezTo>
                <a:cubicBezTo>
                  <a:pt x="1998180" y="2773843"/>
                  <a:pt x="1998180" y="2773843"/>
                  <a:pt x="1998180" y="2891339"/>
                </a:cubicBezTo>
                <a:cubicBezTo>
                  <a:pt x="1998180" y="2891339"/>
                  <a:pt x="1998180" y="2891339"/>
                  <a:pt x="1658946" y="3187049"/>
                </a:cubicBezTo>
                <a:cubicBezTo>
                  <a:pt x="1658946" y="3187049"/>
                  <a:pt x="1658946" y="3187049"/>
                  <a:pt x="1321116" y="2899224"/>
                </a:cubicBezTo>
                <a:cubicBezTo>
                  <a:pt x="1321116" y="2899224"/>
                  <a:pt x="1321116" y="2899224"/>
                  <a:pt x="1240347" y="2969406"/>
                </a:cubicBezTo>
                <a:cubicBezTo>
                  <a:pt x="1240347" y="2969406"/>
                  <a:pt x="1240347" y="2969406"/>
                  <a:pt x="997334" y="3180741"/>
                </a:cubicBezTo>
                <a:cubicBezTo>
                  <a:pt x="997334" y="3180741"/>
                  <a:pt x="997334" y="3180741"/>
                  <a:pt x="997334" y="3519034"/>
                </a:cubicBezTo>
                <a:cubicBezTo>
                  <a:pt x="997334" y="3519034"/>
                  <a:pt x="997334" y="3519034"/>
                  <a:pt x="985394" y="3519034"/>
                </a:cubicBezTo>
                <a:cubicBezTo>
                  <a:pt x="985394" y="3519034"/>
                  <a:pt x="985394" y="3519034"/>
                  <a:pt x="985394" y="3500109"/>
                </a:cubicBezTo>
                <a:cubicBezTo>
                  <a:pt x="985394" y="3500109"/>
                  <a:pt x="985394" y="3500109"/>
                  <a:pt x="985394" y="3186261"/>
                </a:cubicBezTo>
                <a:cubicBezTo>
                  <a:pt x="985394" y="3186261"/>
                  <a:pt x="985394" y="3186261"/>
                  <a:pt x="663017" y="3466989"/>
                </a:cubicBezTo>
                <a:cubicBezTo>
                  <a:pt x="663017" y="3466989"/>
                  <a:pt x="663017" y="3466989"/>
                  <a:pt x="663017" y="3495377"/>
                </a:cubicBezTo>
                <a:cubicBezTo>
                  <a:pt x="663017" y="3495377"/>
                  <a:pt x="663017" y="3495377"/>
                  <a:pt x="663017" y="3812379"/>
                </a:cubicBezTo>
                <a:cubicBezTo>
                  <a:pt x="663017" y="3812379"/>
                  <a:pt x="663017" y="3812379"/>
                  <a:pt x="985394" y="3532439"/>
                </a:cubicBezTo>
                <a:cubicBezTo>
                  <a:pt x="985394" y="3532439"/>
                  <a:pt x="985394" y="3532439"/>
                  <a:pt x="985394" y="3519822"/>
                </a:cubicBezTo>
                <a:cubicBezTo>
                  <a:pt x="985394" y="3519822"/>
                  <a:pt x="985394" y="3519822"/>
                  <a:pt x="997334" y="3519822"/>
                </a:cubicBezTo>
                <a:cubicBezTo>
                  <a:pt x="997334" y="3519822"/>
                  <a:pt x="997334" y="3519822"/>
                  <a:pt x="997334" y="3531651"/>
                </a:cubicBezTo>
                <a:cubicBezTo>
                  <a:pt x="997334" y="3531651"/>
                  <a:pt x="997334" y="3531651"/>
                  <a:pt x="1011381" y="3543479"/>
                </a:cubicBezTo>
                <a:cubicBezTo>
                  <a:pt x="1011381" y="3543479"/>
                  <a:pt x="1011381" y="3543479"/>
                  <a:pt x="1002251" y="3552154"/>
                </a:cubicBezTo>
                <a:cubicBezTo>
                  <a:pt x="1002251" y="3552154"/>
                  <a:pt x="1002251" y="3552154"/>
                  <a:pt x="1012084" y="3544268"/>
                </a:cubicBezTo>
                <a:cubicBezTo>
                  <a:pt x="1012084" y="3544268"/>
                  <a:pt x="1012084" y="3544268"/>
                  <a:pt x="1333759" y="3818688"/>
                </a:cubicBezTo>
                <a:cubicBezTo>
                  <a:pt x="1333759" y="3818688"/>
                  <a:pt x="1333759" y="3818688"/>
                  <a:pt x="1333759" y="3838402"/>
                </a:cubicBezTo>
                <a:cubicBezTo>
                  <a:pt x="1333759" y="3838402"/>
                  <a:pt x="1333759" y="3838402"/>
                  <a:pt x="1321819" y="3848653"/>
                </a:cubicBezTo>
                <a:cubicBezTo>
                  <a:pt x="1321819" y="3848653"/>
                  <a:pt x="1321819" y="3848653"/>
                  <a:pt x="1321819" y="3835248"/>
                </a:cubicBezTo>
                <a:cubicBezTo>
                  <a:pt x="1321819" y="3835248"/>
                  <a:pt x="1321819" y="3835248"/>
                  <a:pt x="999441" y="4115975"/>
                </a:cubicBezTo>
                <a:cubicBezTo>
                  <a:pt x="999441" y="4115975"/>
                  <a:pt x="999441" y="4115975"/>
                  <a:pt x="999441" y="4462154"/>
                </a:cubicBezTo>
                <a:cubicBezTo>
                  <a:pt x="999441" y="4462154"/>
                  <a:pt x="999441" y="4462154"/>
                  <a:pt x="1321819" y="4182215"/>
                </a:cubicBezTo>
                <a:cubicBezTo>
                  <a:pt x="1321819" y="4182215"/>
                  <a:pt x="1321819" y="4182215"/>
                  <a:pt x="1321819" y="3849441"/>
                </a:cubicBezTo>
                <a:cubicBezTo>
                  <a:pt x="1321819" y="3849441"/>
                  <a:pt x="1321819" y="3849441"/>
                  <a:pt x="1333759" y="3839190"/>
                </a:cubicBezTo>
                <a:cubicBezTo>
                  <a:pt x="1333759" y="3839190"/>
                  <a:pt x="1333759" y="3839190"/>
                  <a:pt x="1333759" y="4186946"/>
                </a:cubicBezTo>
                <a:cubicBezTo>
                  <a:pt x="1333759" y="4186946"/>
                  <a:pt x="1333759" y="4186946"/>
                  <a:pt x="1665970" y="4470828"/>
                </a:cubicBezTo>
                <a:cubicBezTo>
                  <a:pt x="1665970" y="4470828"/>
                  <a:pt x="1665970" y="4470828"/>
                  <a:pt x="1665970" y="4839875"/>
                </a:cubicBezTo>
                <a:cubicBezTo>
                  <a:pt x="1665970" y="4839875"/>
                  <a:pt x="1665970" y="4839875"/>
                  <a:pt x="1348509" y="5116661"/>
                </a:cubicBezTo>
                <a:cubicBezTo>
                  <a:pt x="1348509" y="5116661"/>
                  <a:pt x="1348509" y="5116661"/>
                  <a:pt x="1348509" y="5100101"/>
                </a:cubicBezTo>
                <a:cubicBezTo>
                  <a:pt x="1348509" y="5100101"/>
                  <a:pt x="1348509" y="5100101"/>
                  <a:pt x="1654030" y="4833567"/>
                </a:cubicBezTo>
                <a:cubicBezTo>
                  <a:pt x="1654030" y="4833567"/>
                  <a:pt x="1654030" y="4833567"/>
                  <a:pt x="1654030" y="4487388"/>
                </a:cubicBezTo>
                <a:cubicBezTo>
                  <a:pt x="1654030" y="4487388"/>
                  <a:pt x="1654030" y="4487388"/>
                  <a:pt x="1348509" y="4753134"/>
                </a:cubicBezTo>
                <a:cubicBezTo>
                  <a:pt x="1348509" y="4753134"/>
                  <a:pt x="1348509" y="4753134"/>
                  <a:pt x="1348509" y="4737362"/>
                </a:cubicBezTo>
                <a:cubicBezTo>
                  <a:pt x="1348509" y="4737362"/>
                  <a:pt x="1348509" y="4737362"/>
                  <a:pt x="1650518" y="4473983"/>
                </a:cubicBezTo>
                <a:cubicBezTo>
                  <a:pt x="1650518" y="4473983"/>
                  <a:pt x="1650518" y="4473983"/>
                  <a:pt x="1325331" y="4196409"/>
                </a:cubicBezTo>
                <a:cubicBezTo>
                  <a:pt x="1325331" y="4196409"/>
                  <a:pt x="1325331" y="4196409"/>
                  <a:pt x="1000847" y="4478714"/>
                </a:cubicBezTo>
                <a:cubicBezTo>
                  <a:pt x="1000847" y="4478714"/>
                  <a:pt x="1000847" y="4478714"/>
                  <a:pt x="1326033" y="4756288"/>
                </a:cubicBezTo>
                <a:cubicBezTo>
                  <a:pt x="1326033" y="4756288"/>
                  <a:pt x="1326033" y="4756288"/>
                  <a:pt x="1347806" y="4737362"/>
                </a:cubicBezTo>
                <a:cubicBezTo>
                  <a:pt x="1347806" y="4737362"/>
                  <a:pt x="1347806" y="4737362"/>
                  <a:pt x="1347806" y="4753922"/>
                </a:cubicBezTo>
                <a:cubicBezTo>
                  <a:pt x="1347806" y="4753922"/>
                  <a:pt x="1347806" y="4753922"/>
                  <a:pt x="1331652" y="4768116"/>
                </a:cubicBezTo>
                <a:cubicBezTo>
                  <a:pt x="1331652" y="4768116"/>
                  <a:pt x="1331652" y="4768116"/>
                  <a:pt x="1331652" y="5114295"/>
                </a:cubicBezTo>
                <a:cubicBezTo>
                  <a:pt x="1331652" y="5114295"/>
                  <a:pt x="1331652" y="5114295"/>
                  <a:pt x="1347806" y="5100101"/>
                </a:cubicBezTo>
                <a:cubicBezTo>
                  <a:pt x="1347806" y="5100101"/>
                  <a:pt x="1347806" y="5100101"/>
                  <a:pt x="1347806" y="5116661"/>
                </a:cubicBezTo>
                <a:cubicBezTo>
                  <a:pt x="1347806" y="5116661"/>
                  <a:pt x="1347806" y="5116661"/>
                  <a:pt x="1333759" y="5129278"/>
                </a:cubicBezTo>
                <a:cubicBezTo>
                  <a:pt x="1333759" y="5129278"/>
                  <a:pt x="1333759" y="5129278"/>
                  <a:pt x="1333759" y="5306704"/>
                </a:cubicBezTo>
                <a:cubicBezTo>
                  <a:pt x="1333759" y="5306704"/>
                  <a:pt x="1333759" y="5306704"/>
                  <a:pt x="1321819" y="5309070"/>
                </a:cubicBezTo>
                <a:cubicBezTo>
                  <a:pt x="1321819" y="5309070"/>
                  <a:pt x="1321819" y="5309070"/>
                  <a:pt x="1321819" y="5134798"/>
                </a:cubicBezTo>
                <a:cubicBezTo>
                  <a:pt x="1321819" y="5134798"/>
                  <a:pt x="1321819" y="5134798"/>
                  <a:pt x="1151851" y="5283047"/>
                </a:cubicBezTo>
                <a:cubicBezTo>
                  <a:pt x="1151851" y="5283047"/>
                  <a:pt x="1151851" y="5283047"/>
                  <a:pt x="1144827" y="5272008"/>
                </a:cubicBezTo>
                <a:cubicBezTo>
                  <a:pt x="1144827" y="5272008"/>
                  <a:pt x="1144827" y="5272008"/>
                  <a:pt x="1314093" y="5125335"/>
                </a:cubicBezTo>
                <a:cubicBezTo>
                  <a:pt x="1314093" y="5125335"/>
                  <a:pt x="1314093" y="5125335"/>
                  <a:pt x="988907" y="4847761"/>
                </a:cubicBezTo>
                <a:cubicBezTo>
                  <a:pt x="988907" y="4847761"/>
                  <a:pt x="988907" y="4847761"/>
                  <a:pt x="913053" y="4913212"/>
                </a:cubicBezTo>
                <a:cubicBezTo>
                  <a:pt x="913053" y="4913212"/>
                  <a:pt x="913053" y="4913212"/>
                  <a:pt x="668636" y="5126124"/>
                </a:cubicBezTo>
                <a:cubicBezTo>
                  <a:pt x="668636" y="5126124"/>
                  <a:pt x="668636" y="5126124"/>
                  <a:pt x="993823" y="5403697"/>
                </a:cubicBezTo>
                <a:cubicBezTo>
                  <a:pt x="993823" y="5403697"/>
                  <a:pt x="993823" y="5403697"/>
                  <a:pt x="1144827" y="5272796"/>
                </a:cubicBezTo>
                <a:cubicBezTo>
                  <a:pt x="1144827" y="5272796"/>
                  <a:pt x="1144827" y="5272796"/>
                  <a:pt x="1151149" y="5283047"/>
                </a:cubicBezTo>
                <a:cubicBezTo>
                  <a:pt x="1151149" y="5283047"/>
                  <a:pt x="1151149" y="5283047"/>
                  <a:pt x="999441" y="5415526"/>
                </a:cubicBezTo>
                <a:cubicBezTo>
                  <a:pt x="999441" y="5415526"/>
                  <a:pt x="999441" y="5415526"/>
                  <a:pt x="999441" y="5761705"/>
                </a:cubicBezTo>
                <a:cubicBezTo>
                  <a:pt x="999441" y="5761705"/>
                  <a:pt x="999441" y="5761705"/>
                  <a:pt x="1321819" y="5480976"/>
                </a:cubicBezTo>
                <a:cubicBezTo>
                  <a:pt x="1321819" y="5480976"/>
                  <a:pt x="1321819" y="5480976"/>
                  <a:pt x="1321819" y="5309858"/>
                </a:cubicBezTo>
                <a:cubicBezTo>
                  <a:pt x="1321819" y="5309858"/>
                  <a:pt x="1321819" y="5309858"/>
                  <a:pt x="1333759" y="5307493"/>
                </a:cubicBezTo>
                <a:cubicBezTo>
                  <a:pt x="1333759" y="5307493"/>
                  <a:pt x="1333759" y="5307493"/>
                  <a:pt x="1333759" y="5487285"/>
                </a:cubicBezTo>
                <a:cubicBezTo>
                  <a:pt x="1333759" y="5487285"/>
                  <a:pt x="1333759" y="5487285"/>
                  <a:pt x="1549380" y="5671020"/>
                </a:cubicBezTo>
                <a:cubicBezTo>
                  <a:pt x="1549380" y="5671020"/>
                  <a:pt x="1549380" y="5671020"/>
                  <a:pt x="1665970" y="5770379"/>
                </a:cubicBezTo>
                <a:cubicBezTo>
                  <a:pt x="1665970" y="5770379"/>
                  <a:pt x="1665970" y="5770379"/>
                  <a:pt x="1665970" y="6021141"/>
                </a:cubicBezTo>
                <a:cubicBezTo>
                  <a:pt x="1665970" y="6021141"/>
                  <a:pt x="1665970" y="6021141"/>
                  <a:pt x="1654030" y="6026661"/>
                </a:cubicBezTo>
                <a:cubicBezTo>
                  <a:pt x="1654030" y="6026661"/>
                  <a:pt x="1654030" y="6026661"/>
                  <a:pt x="1654030" y="5786939"/>
                </a:cubicBezTo>
                <a:cubicBezTo>
                  <a:pt x="1654030" y="5786939"/>
                  <a:pt x="1654030" y="5786939"/>
                  <a:pt x="1331652" y="6067667"/>
                </a:cubicBezTo>
                <a:cubicBezTo>
                  <a:pt x="1331652" y="6067667"/>
                  <a:pt x="1331652" y="6067667"/>
                  <a:pt x="1331652" y="6413845"/>
                </a:cubicBezTo>
                <a:cubicBezTo>
                  <a:pt x="1331652" y="6413845"/>
                  <a:pt x="1331652" y="6413845"/>
                  <a:pt x="1654030" y="6133906"/>
                </a:cubicBezTo>
                <a:cubicBezTo>
                  <a:pt x="1654030" y="6133906"/>
                  <a:pt x="1654030" y="6133906"/>
                  <a:pt x="1654030" y="6027450"/>
                </a:cubicBezTo>
                <a:cubicBezTo>
                  <a:pt x="1654030" y="6027450"/>
                  <a:pt x="1654030" y="6027450"/>
                  <a:pt x="1665970" y="6021930"/>
                </a:cubicBezTo>
                <a:cubicBezTo>
                  <a:pt x="1665970" y="6021930"/>
                  <a:pt x="1665970" y="6021930"/>
                  <a:pt x="1665970" y="6140214"/>
                </a:cubicBezTo>
                <a:cubicBezTo>
                  <a:pt x="1665970" y="6140214"/>
                  <a:pt x="1665970" y="6140214"/>
                  <a:pt x="1326033" y="6435925"/>
                </a:cubicBezTo>
                <a:cubicBezTo>
                  <a:pt x="1326033" y="6435925"/>
                  <a:pt x="1326033" y="6435925"/>
                  <a:pt x="988907" y="6147311"/>
                </a:cubicBezTo>
                <a:cubicBezTo>
                  <a:pt x="988907" y="6147311"/>
                  <a:pt x="988907" y="6147311"/>
                  <a:pt x="908136" y="6217493"/>
                </a:cubicBezTo>
                <a:cubicBezTo>
                  <a:pt x="908136" y="6217493"/>
                  <a:pt x="908136" y="6217493"/>
                  <a:pt x="901815" y="6206454"/>
                </a:cubicBezTo>
                <a:cubicBezTo>
                  <a:pt x="901815" y="6206454"/>
                  <a:pt x="901815" y="6206454"/>
                  <a:pt x="907434" y="6218282"/>
                </a:cubicBezTo>
                <a:cubicBezTo>
                  <a:pt x="907434" y="6218282"/>
                  <a:pt x="907434" y="6218282"/>
                  <a:pt x="665124" y="6429617"/>
                </a:cubicBezTo>
                <a:cubicBezTo>
                  <a:pt x="665124" y="6429617"/>
                  <a:pt x="665124" y="6429617"/>
                  <a:pt x="665124" y="6784470"/>
                </a:cubicBezTo>
                <a:cubicBezTo>
                  <a:pt x="665124" y="6784470"/>
                  <a:pt x="665124" y="6784470"/>
                  <a:pt x="722014" y="6833040"/>
                </a:cubicBezTo>
                <a:lnTo>
                  <a:pt x="751249" y="6858000"/>
                </a:lnTo>
                <a:lnTo>
                  <a:pt x="5305156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05E3D2-1467-BBD4-EE19-55F1FF901071}"/>
              </a:ext>
            </a:extLst>
          </p:cNvPr>
          <p:cNvSpPr/>
          <p:nvPr userDrawn="1"/>
        </p:nvSpPr>
        <p:spPr>
          <a:xfrm>
            <a:off x="7170057" y="0"/>
            <a:ext cx="502194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07/03/2025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0916" y="1381125"/>
            <a:ext cx="5979247" cy="453231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3721" y="314036"/>
            <a:ext cx="5976441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MT 29 BOSTON - Wed-Af-Or1-03 -  MI REBCO racetracks at CEA -  Thibault Lécrevisse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90519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haut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flipH="1">
            <a:off x="-35541" y="-27742"/>
            <a:ext cx="12125939" cy="2408374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42118086"/>
              <a:gd name="connsiteY0" fmla="*/ 6911396 h 6975464"/>
              <a:gd name="connsiteX1" fmla="*/ 814828 w 42118086"/>
              <a:gd name="connsiteY1" fmla="*/ 6969750 h 6975464"/>
              <a:gd name="connsiteX2" fmla="*/ 822329 w 42118086"/>
              <a:gd name="connsiteY2" fmla="*/ 6975464 h 6975464"/>
              <a:gd name="connsiteX3" fmla="*/ 655724 w 42118086"/>
              <a:gd name="connsiteY3" fmla="*/ 6975464 h 6975464"/>
              <a:gd name="connsiteX4" fmla="*/ 656989 w 42118086"/>
              <a:gd name="connsiteY4" fmla="*/ 6974481 h 6975464"/>
              <a:gd name="connsiteX5" fmla="*/ 738225 w 42118086"/>
              <a:gd name="connsiteY5" fmla="*/ 6911396 h 6975464"/>
              <a:gd name="connsiteX6" fmla="*/ 733493 w 42118086"/>
              <a:gd name="connsiteY6" fmla="*/ 6551812 h 6975464"/>
              <a:gd name="connsiteX7" fmla="*/ 733493 w 42118086"/>
              <a:gd name="connsiteY7" fmla="*/ 6897991 h 6975464"/>
              <a:gd name="connsiteX8" fmla="*/ 639637 w 42118086"/>
              <a:gd name="connsiteY8" fmla="*/ 6970539 h 6975464"/>
              <a:gd name="connsiteX9" fmla="*/ 656989 w 42118086"/>
              <a:gd name="connsiteY9" fmla="*/ 6974481 h 6975464"/>
              <a:gd name="connsiteX10" fmla="*/ 638848 w 42118086"/>
              <a:gd name="connsiteY10" fmla="*/ 6971327 h 6975464"/>
              <a:gd name="connsiteX11" fmla="*/ 633515 w 42118086"/>
              <a:gd name="connsiteY11" fmla="*/ 6975464 h 6975464"/>
              <a:gd name="connsiteX12" fmla="*/ 371479 w 42118086"/>
              <a:gd name="connsiteY12" fmla="*/ 6975464 h 6975464"/>
              <a:gd name="connsiteX13" fmla="*/ 371479 w 42118086"/>
              <a:gd name="connsiteY13" fmla="*/ 6917056 h 6975464"/>
              <a:gd name="connsiteX14" fmla="*/ 371479 w 42118086"/>
              <a:gd name="connsiteY14" fmla="*/ 6832540 h 6975464"/>
              <a:gd name="connsiteX15" fmla="*/ 733493 w 42118086"/>
              <a:gd name="connsiteY15" fmla="*/ 6551812 h 6975464"/>
              <a:gd name="connsiteX16" fmla="*/ 1106548 w 42118086"/>
              <a:gd name="connsiteY16" fmla="*/ 5904403 h 6975464"/>
              <a:gd name="connsiteX17" fmla="*/ 1106548 w 42118086"/>
              <a:gd name="connsiteY17" fmla="*/ 6251370 h 6975464"/>
              <a:gd name="connsiteX18" fmla="*/ 1012693 w 42118086"/>
              <a:gd name="connsiteY18" fmla="*/ 6323918 h 6975464"/>
              <a:gd name="connsiteX19" fmla="*/ 744534 w 42118086"/>
              <a:gd name="connsiteY19" fmla="*/ 6531309 h 6975464"/>
              <a:gd name="connsiteX20" fmla="*/ 744534 w 42118086"/>
              <a:gd name="connsiteY20" fmla="*/ 6185131 h 6975464"/>
              <a:gd name="connsiteX21" fmla="*/ 873093 w 42118086"/>
              <a:gd name="connsiteY21" fmla="*/ 6085772 h 6975464"/>
              <a:gd name="connsiteX22" fmla="*/ 1106548 w 42118086"/>
              <a:gd name="connsiteY22" fmla="*/ 5904403 h 6975464"/>
              <a:gd name="connsiteX23" fmla="*/ 1739875 w 42118086"/>
              <a:gd name="connsiteY23" fmla="*/ 5788484 h 6975464"/>
              <a:gd name="connsiteX24" fmla="*/ 1726467 w 42118086"/>
              <a:gd name="connsiteY24" fmla="*/ 5794792 h 6975464"/>
              <a:gd name="connsiteX25" fmla="*/ 1739875 w 42118086"/>
              <a:gd name="connsiteY25" fmla="*/ 5788484 h 6975464"/>
              <a:gd name="connsiteX26" fmla="*/ 1488280 w 42118086"/>
              <a:gd name="connsiteY26" fmla="*/ 5613423 h 6975464"/>
              <a:gd name="connsiteX27" fmla="*/ 1726467 w 42118086"/>
              <a:gd name="connsiteY27" fmla="*/ 5794792 h 6975464"/>
              <a:gd name="connsiteX28" fmla="*/ 1853448 w 42118086"/>
              <a:gd name="connsiteY28" fmla="*/ 5890997 h 6975464"/>
              <a:gd name="connsiteX29" fmla="*/ 1489068 w 42118086"/>
              <a:gd name="connsiteY29" fmla="*/ 6174091 h 6975464"/>
              <a:gd name="connsiteX30" fmla="*/ 1123900 w 42118086"/>
              <a:gd name="connsiteY30" fmla="*/ 5896517 h 6975464"/>
              <a:gd name="connsiteX31" fmla="*/ 1488280 w 42118086"/>
              <a:gd name="connsiteY31" fmla="*/ 5613423 h 6975464"/>
              <a:gd name="connsiteX32" fmla="*/ 359648 w 42118086"/>
              <a:gd name="connsiteY32" fmla="*/ 4965225 h 6975464"/>
              <a:gd name="connsiteX33" fmla="*/ 724817 w 42118086"/>
              <a:gd name="connsiteY33" fmla="*/ 5242799 h 6975464"/>
              <a:gd name="connsiteX34" fmla="*/ 487418 w 42118086"/>
              <a:gd name="connsiteY34" fmla="*/ 5426534 h 6975464"/>
              <a:gd name="connsiteX35" fmla="*/ 493727 w 42118086"/>
              <a:gd name="connsiteY35" fmla="*/ 5437574 h 6975464"/>
              <a:gd name="connsiteX36" fmla="*/ 733493 w 42118086"/>
              <a:gd name="connsiteY36" fmla="*/ 5252262 h 6975464"/>
              <a:gd name="connsiteX37" fmla="*/ 733493 w 42118086"/>
              <a:gd name="connsiteY37" fmla="*/ 5598440 h 6975464"/>
              <a:gd name="connsiteX38" fmla="*/ 633328 w 42118086"/>
              <a:gd name="connsiteY38" fmla="*/ 5675720 h 6975464"/>
              <a:gd name="connsiteX39" fmla="*/ 641215 w 42118086"/>
              <a:gd name="connsiteY39" fmla="*/ 5688337 h 6975464"/>
              <a:gd name="connsiteX40" fmla="*/ 737436 w 42118086"/>
              <a:gd name="connsiteY40" fmla="*/ 5613423 h 6975464"/>
              <a:gd name="connsiteX41" fmla="*/ 1102605 w 42118086"/>
              <a:gd name="connsiteY41" fmla="*/ 5890997 h 6975464"/>
              <a:gd name="connsiteX42" fmla="*/ 866783 w 42118086"/>
              <a:gd name="connsiteY42" fmla="*/ 6073943 h 6975464"/>
              <a:gd name="connsiteX43" fmla="*/ 873093 w 42118086"/>
              <a:gd name="connsiteY43" fmla="*/ 6085772 h 6975464"/>
              <a:gd name="connsiteX44" fmla="*/ 865994 w 42118086"/>
              <a:gd name="connsiteY44" fmla="*/ 6074732 h 6975464"/>
              <a:gd name="connsiteX45" fmla="*/ 738225 w 42118086"/>
              <a:gd name="connsiteY45" fmla="*/ 6174091 h 6975464"/>
              <a:gd name="connsiteX46" fmla="*/ 373056 w 42118086"/>
              <a:gd name="connsiteY46" fmla="*/ 5896517 h 6975464"/>
              <a:gd name="connsiteX47" fmla="*/ 640426 w 42118086"/>
              <a:gd name="connsiteY47" fmla="*/ 5689125 h 6975464"/>
              <a:gd name="connsiteX48" fmla="*/ 633328 w 42118086"/>
              <a:gd name="connsiteY48" fmla="*/ 5676508 h 6975464"/>
              <a:gd name="connsiteX49" fmla="*/ 371479 w 42118086"/>
              <a:gd name="connsiteY49" fmla="*/ 5879169 h 6975464"/>
              <a:gd name="connsiteX50" fmla="*/ 371479 w 42118086"/>
              <a:gd name="connsiteY50" fmla="*/ 5532990 h 6975464"/>
              <a:gd name="connsiteX51" fmla="*/ 493727 w 42118086"/>
              <a:gd name="connsiteY51" fmla="*/ 5438362 h 6975464"/>
              <a:gd name="connsiteX52" fmla="*/ 486629 w 42118086"/>
              <a:gd name="connsiteY52" fmla="*/ 5426534 h 6975464"/>
              <a:gd name="connsiteX53" fmla="*/ 365169 w 42118086"/>
              <a:gd name="connsiteY53" fmla="*/ 5521161 h 6975464"/>
              <a:gd name="connsiteX54" fmla="*/ 0 w 42118086"/>
              <a:gd name="connsiteY54" fmla="*/ 5243588 h 6975464"/>
              <a:gd name="connsiteX55" fmla="*/ 359648 w 42118086"/>
              <a:gd name="connsiteY55" fmla="*/ 4965225 h 6975464"/>
              <a:gd name="connsiteX56" fmla="*/ 1106548 w 42118086"/>
              <a:gd name="connsiteY56" fmla="*/ 4604852 h 6975464"/>
              <a:gd name="connsiteX57" fmla="*/ 1106548 w 42118086"/>
              <a:gd name="connsiteY57" fmla="*/ 4951031 h 6975464"/>
              <a:gd name="connsiteX58" fmla="*/ 1018214 w 42118086"/>
              <a:gd name="connsiteY58" fmla="*/ 5019636 h 6975464"/>
              <a:gd name="connsiteX59" fmla="*/ 1025312 w 42118086"/>
              <a:gd name="connsiteY59" fmla="*/ 5030676 h 6975464"/>
              <a:gd name="connsiteX60" fmla="*/ 1017425 w 42118086"/>
              <a:gd name="connsiteY60" fmla="*/ 5020424 h 6975464"/>
              <a:gd name="connsiteX61" fmla="*/ 744534 w 42118086"/>
              <a:gd name="connsiteY61" fmla="*/ 5231759 h 6975464"/>
              <a:gd name="connsiteX62" fmla="*/ 744534 w 42118086"/>
              <a:gd name="connsiteY62" fmla="*/ 4885580 h 6975464"/>
              <a:gd name="connsiteX63" fmla="*/ 856530 w 42118086"/>
              <a:gd name="connsiteY63" fmla="*/ 4798050 h 6975464"/>
              <a:gd name="connsiteX64" fmla="*/ 849432 w 42118086"/>
              <a:gd name="connsiteY64" fmla="*/ 4787799 h 6975464"/>
              <a:gd name="connsiteX65" fmla="*/ 857319 w 42118086"/>
              <a:gd name="connsiteY65" fmla="*/ 4798050 h 6975464"/>
              <a:gd name="connsiteX66" fmla="*/ 1106548 w 42118086"/>
              <a:gd name="connsiteY66" fmla="*/ 4604852 h 6975464"/>
              <a:gd name="connsiteX67" fmla="*/ 737436 w 42118086"/>
              <a:gd name="connsiteY67" fmla="*/ 4313873 h 6975464"/>
              <a:gd name="connsiteX68" fmla="*/ 1102605 w 42118086"/>
              <a:gd name="connsiteY68" fmla="*/ 4591447 h 6975464"/>
              <a:gd name="connsiteX69" fmla="*/ 849432 w 42118086"/>
              <a:gd name="connsiteY69" fmla="*/ 4787799 h 6975464"/>
              <a:gd name="connsiteX70" fmla="*/ 738225 w 42118086"/>
              <a:gd name="connsiteY70" fmla="*/ 4873752 h 6975464"/>
              <a:gd name="connsiteX71" fmla="*/ 373056 w 42118086"/>
              <a:gd name="connsiteY71" fmla="*/ 4596178 h 6975464"/>
              <a:gd name="connsiteX72" fmla="*/ 737436 w 42118086"/>
              <a:gd name="connsiteY72" fmla="*/ 4313873 h 6975464"/>
              <a:gd name="connsiteX73" fmla="*/ 1115224 w 42118086"/>
              <a:gd name="connsiteY73" fmla="*/ 3661732 h 6975464"/>
              <a:gd name="connsiteX74" fmla="*/ 1125477 w 42118086"/>
              <a:gd name="connsiteY74" fmla="*/ 3669618 h 6975464"/>
              <a:gd name="connsiteX75" fmla="*/ 1480393 w 42118086"/>
              <a:gd name="connsiteY75" fmla="*/ 3939306 h 6975464"/>
              <a:gd name="connsiteX76" fmla="*/ 1116013 w 42118086"/>
              <a:gd name="connsiteY76" fmla="*/ 4222399 h 6975464"/>
              <a:gd name="connsiteX77" fmla="*/ 750844 w 42118086"/>
              <a:gd name="connsiteY77" fmla="*/ 3944037 h 6975464"/>
              <a:gd name="connsiteX78" fmla="*/ 1115224 w 42118086"/>
              <a:gd name="connsiteY78" fmla="*/ 3661732 h 6975464"/>
              <a:gd name="connsiteX79" fmla="*/ 1480393 w 42118086"/>
              <a:gd name="connsiteY79" fmla="*/ 2656315 h 6975464"/>
              <a:gd name="connsiteX80" fmla="*/ 1480393 w 42118086"/>
              <a:gd name="connsiteY80" fmla="*/ 3002494 h 6975464"/>
              <a:gd name="connsiteX81" fmla="*/ 1386537 w 42118086"/>
              <a:gd name="connsiteY81" fmla="*/ 3075042 h 6975464"/>
              <a:gd name="connsiteX82" fmla="*/ 1392847 w 42118086"/>
              <a:gd name="connsiteY82" fmla="*/ 3086870 h 6975464"/>
              <a:gd name="connsiteX83" fmla="*/ 1385748 w 42118086"/>
              <a:gd name="connsiteY83" fmla="*/ 3075830 h 6975464"/>
              <a:gd name="connsiteX84" fmla="*/ 1118379 w 42118086"/>
              <a:gd name="connsiteY84" fmla="*/ 3283222 h 6975464"/>
              <a:gd name="connsiteX85" fmla="*/ 1118379 w 42118086"/>
              <a:gd name="connsiteY85" fmla="*/ 2937043 h 6975464"/>
              <a:gd name="connsiteX86" fmla="*/ 1246148 w 42118086"/>
              <a:gd name="connsiteY86" fmla="*/ 2837685 h 6975464"/>
              <a:gd name="connsiteX87" fmla="*/ 1239839 w 42118086"/>
              <a:gd name="connsiteY87" fmla="*/ 2825856 h 6975464"/>
              <a:gd name="connsiteX88" fmla="*/ 1246937 w 42118086"/>
              <a:gd name="connsiteY88" fmla="*/ 2836896 h 6975464"/>
              <a:gd name="connsiteX89" fmla="*/ 1480393 w 42118086"/>
              <a:gd name="connsiteY89" fmla="*/ 2656315 h 6975464"/>
              <a:gd name="connsiteX90" fmla="*/ 732704 w 42118086"/>
              <a:gd name="connsiteY90" fmla="*/ 1716349 h 6975464"/>
              <a:gd name="connsiteX91" fmla="*/ 1097873 w 42118086"/>
              <a:gd name="connsiteY91" fmla="*/ 1993923 h 6975464"/>
              <a:gd name="connsiteX92" fmla="*/ 860473 w 42118086"/>
              <a:gd name="connsiteY92" fmla="*/ 2177658 h 6975464"/>
              <a:gd name="connsiteX93" fmla="*/ 867572 w 42118086"/>
              <a:gd name="connsiteY93" fmla="*/ 2189486 h 6975464"/>
              <a:gd name="connsiteX94" fmla="*/ 1106548 w 42118086"/>
              <a:gd name="connsiteY94" fmla="*/ 2003386 h 6975464"/>
              <a:gd name="connsiteX95" fmla="*/ 1106548 w 42118086"/>
              <a:gd name="connsiteY95" fmla="*/ 2350353 h 6975464"/>
              <a:gd name="connsiteX96" fmla="*/ 1007172 w 42118086"/>
              <a:gd name="connsiteY96" fmla="*/ 2427632 h 6975464"/>
              <a:gd name="connsiteX97" fmla="*/ 1014270 w 42118086"/>
              <a:gd name="connsiteY97" fmla="*/ 2440249 h 6975464"/>
              <a:gd name="connsiteX98" fmla="*/ 1110492 w 42118086"/>
              <a:gd name="connsiteY98" fmla="*/ 2365336 h 6975464"/>
              <a:gd name="connsiteX99" fmla="*/ 1475660 w 42118086"/>
              <a:gd name="connsiteY99" fmla="*/ 2642910 h 6975464"/>
              <a:gd name="connsiteX100" fmla="*/ 1239839 w 42118086"/>
              <a:gd name="connsiteY100" fmla="*/ 2825856 h 6975464"/>
              <a:gd name="connsiteX101" fmla="*/ 1112069 w 42118086"/>
              <a:gd name="connsiteY101" fmla="*/ 2925215 h 6975464"/>
              <a:gd name="connsiteX102" fmla="*/ 746900 w 42118086"/>
              <a:gd name="connsiteY102" fmla="*/ 2647641 h 6975464"/>
              <a:gd name="connsiteX103" fmla="*/ 1013481 w 42118086"/>
              <a:gd name="connsiteY103" fmla="*/ 2440249 h 6975464"/>
              <a:gd name="connsiteX104" fmla="*/ 1006383 w 42118086"/>
              <a:gd name="connsiteY104" fmla="*/ 2427632 h 6975464"/>
              <a:gd name="connsiteX105" fmla="*/ 744534 w 42118086"/>
              <a:gd name="connsiteY105" fmla="*/ 2631081 h 6975464"/>
              <a:gd name="connsiteX106" fmla="*/ 744534 w 42118086"/>
              <a:gd name="connsiteY106" fmla="*/ 2284114 h 6975464"/>
              <a:gd name="connsiteX107" fmla="*/ 866783 w 42118086"/>
              <a:gd name="connsiteY107" fmla="*/ 2189486 h 6975464"/>
              <a:gd name="connsiteX108" fmla="*/ 860473 w 42118086"/>
              <a:gd name="connsiteY108" fmla="*/ 2178447 h 6975464"/>
              <a:gd name="connsiteX109" fmla="*/ 738225 w 42118086"/>
              <a:gd name="connsiteY109" fmla="*/ 2273074 h 6975464"/>
              <a:gd name="connsiteX110" fmla="*/ 373056 w 42118086"/>
              <a:gd name="connsiteY110" fmla="*/ 1995500 h 6975464"/>
              <a:gd name="connsiteX111" fmla="*/ 732704 w 42118086"/>
              <a:gd name="connsiteY111" fmla="*/ 1716349 h 6975464"/>
              <a:gd name="connsiteX112" fmla="*/ 1480393 w 42118086"/>
              <a:gd name="connsiteY112" fmla="*/ 1355976 h 6975464"/>
              <a:gd name="connsiteX113" fmla="*/ 1480393 w 42118086"/>
              <a:gd name="connsiteY113" fmla="*/ 1702944 h 6975464"/>
              <a:gd name="connsiteX114" fmla="*/ 1391269 w 42118086"/>
              <a:gd name="connsiteY114" fmla="*/ 1771549 h 6975464"/>
              <a:gd name="connsiteX115" fmla="*/ 1399156 w 42118086"/>
              <a:gd name="connsiteY115" fmla="*/ 1781800 h 6975464"/>
              <a:gd name="connsiteX116" fmla="*/ 1483547 w 42118086"/>
              <a:gd name="connsiteY116" fmla="*/ 1716349 h 6975464"/>
              <a:gd name="connsiteX117" fmla="*/ 1848716 w 42118086"/>
              <a:gd name="connsiteY117" fmla="*/ 1993923 h 6975464"/>
              <a:gd name="connsiteX118" fmla="*/ 1658639 w 42118086"/>
              <a:gd name="connsiteY118" fmla="*/ 2141384 h 6975464"/>
              <a:gd name="connsiteX119" fmla="*/ 1489068 w 42118086"/>
              <a:gd name="connsiteY119" fmla="*/ 2273074 h 6975464"/>
              <a:gd name="connsiteX120" fmla="*/ 1123900 w 42118086"/>
              <a:gd name="connsiteY120" fmla="*/ 1995500 h 6975464"/>
              <a:gd name="connsiteX121" fmla="*/ 1398368 w 42118086"/>
              <a:gd name="connsiteY121" fmla="*/ 1782588 h 6975464"/>
              <a:gd name="connsiteX122" fmla="*/ 1390481 w 42118086"/>
              <a:gd name="connsiteY122" fmla="*/ 1771549 h 6975464"/>
              <a:gd name="connsiteX123" fmla="*/ 1118379 w 42118086"/>
              <a:gd name="connsiteY123" fmla="*/ 1982883 h 6975464"/>
              <a:gd name="connsiteX124" fmla="*/ 1118379 w 42118086"/>
              <a:gd name="connsiteY124" fmla="*/ 1636704 h 6975464"/>
              <a:gd name="connsiteX125" fmla="*/ 1230374 w 42118086"/>
              <a:gd name="connsiteY125" fmla="*/ 1549963 h 6975464"/>
              <a:gd name="connsiteX126" fmla="*/ 1480393 w 42118086"/>
              <a:gd name="connsiteY126" fmla="*/ 1355976 h 6975464"/>
              <a:gd name="connsiteX127" fmla="*/ 1110492 w 42118086"/>
              <a:gd name="connsiteY127" fmla="*/ 1064997 h 6975464"/>
              <a:gd name="connsiteX128" fmla="*/ 1475660 w 42118086"/>
              <a:gd name="connsiteY128" fmla="*/ 1342571 h 6975464"/>
              <a:gd name="connsiteX129" fmla="*/ 1223276 w 42118086"/>
              <a:gd name="connsiteY129" fmla="*/ 1538923 h 6975464"/>
              <a:gd name="connsiteX130" fmla="*/ 1230374 w 42118086"/>
              <a:gd name="connsiteY130" fmla="*/ 1549963 h 6975464"/>
              <a:gd name="connsiteX131" fmla="*/ 1222487 w 42118086"/>
              <a:gd name="connsiteY131" fmla="*/ 1539711 h 6975464"/>
              <a:gd name="connsiteX132" fmla="*/ 1112069 w 42118086"/>
              <a:gd name="connsiteY132" fmla="*/ 1625665 h 6975464"/>
              <a:gd name="connsiteX133" fmla="*/ 746900 w 42118086"/>
              <a:gd name="connsiteY133" fmla="*/ 1348091 h 6975464"/>
              <a:gd name="connsiteX134" fmla="*/ 1110492 w 42118086"/>
              <a:gd name="connsiteY134" fmla="*/ 1064997 h 6975464"/>
              <a:gd name="connsiteX135" fmla="*/ 1488280 w 42118086"/>
              <a:gd name="connsiteY135" fmla="*/ 413645 h 6975464"/>
              <a:gd name="connsiteX136" fmla="*/ 1498533 w 42118086"/>
              <a:gd name="connsiteY136" fmla="*/ 421530 h 6975464"/>
              <a:gd name="connsiteX137" fmla="*/ 1853448 w 42118086"/>
              <a:gd name="connsiteY137" fmla="*/ 691218 h 6975464"/>
              <a:gd name="connsiteX138" fmla="*/ 1489068 w 42118086"/>
              <a:gd name="connsiteY138" fmla="*/ 973524 h 6975464"/>
              <a:gd name="connsiteX139" fmla="*/ 1123900 w 42118086"/>
              <a:gd name="connsiteY139" fmla="*/ 695950 h 6975464"/>
              <a:gd name="connsiteX140" fmla="*/ 1488280 w 42118086"/>
              <a:gd name="connsiteY140" fmla="*/ 413645 h 6975464"/>
              <a:gd name="connsiteX141" fmla="*/ 1493012 w 42118086"/>
              <a:gd name="connsiteY141" fmla="*/ 117464 h 6975464"/>
              <a:gd name="connsiteX142" fmla="*/ 42118086 w 42118086"/>
              <a:gd name="connsiteY142" fmla="*/ 0 h 6975464"/>
              <a:gd name="connsiteX143" fmla="*/ 5957423 w 42118086"/>
              <a:gd name="connsiteY143" fmla="*/ 6975464 h 6975464"/>
              <a:gd name="connsiteX144" fmla="*/ 843615 w 42118086"/>
              <a:gd name="connsiteY144" fmla="*/ 6975464 h 6975464"/>
              <a:gd name="connsiteX145" fmla="*/ 810785 w 42118086"/>
              <a:gd name="connsiteY145" fmla="*/ 6950504 h 6975464"/>
              <a:gd name="connsiteX146" fmla="*/ 746900 w 42118086"/>
              <a:gd name="connsiteY146" fmla="*/ 6901934 h 6975464"/>
              <a:gd name="connsiteX147" fmla="*/ 746900 w 42118086"/>
              <a:gd name="connsiteY147" fmla="*/ 6547081 h 6975464"/>
              <a:gd name="connsiteX148" fmla="*/ 1019002 w 42118086"/>
              <a:gd name="connsiteY148" fmla="*/ 6335746 h 6975464"/>
              <a:gd name="connsiteX149" fmla="*/ 1012693 w 42118086"/>
              <a:gd name="connsiteY149" fmla="*/ 6323918 h 6975464"/>
              <a:gd name="connsiteX150" fmla="*/ 1019791 w 42118086"/>
              <a:gd name="connsiteY150" fmla="*/ 6334957 h 6975464"/>
              <a:gd name="connsiteX151" fmla="*/ 1110492 w 42118086"/>
              <a:gd name="connsiteY151" fmla="*/ 6264775 h 6975464"/>
              <a:gd name="connsiteX152" fmla="*/ 1489068 w 42118086"/>
              <a:gd name="connsiteY152" fmla="*/ 6553389 h 6975464"/>
              <a:gd name="connsiteX153" fmla="*/ 1870800 w 42118086"/>
              <a:gd name="connsiteY153" fmla="*/ 6257678 h 6975464"/>
              <a:gd name="connsiteX154" fmla="*/ 1870800 w 42118086"/>
              <a:gd name="connsiteY154" fmla="*/ 6139394 h 6975464"/>
              <a:gd name="connsiteX155" fmla="*/ 1857392 w 42118086"/>
              <a:gd name="connsiteY155" fmla="*/ 6144914 h 6975464"/>
              <a:gd name="connsiteX156" fmla="*/ 1857392 w 42118086"/>
              <a:gd name="connsiteY156" fmla="*/ 6251370 h 6975464"/>
              <a:gd name="connsiteX157" fmla="*/ 1495378 w 42118086"/>
              <a:gd name="connsiteY157" fmla="*/ 6531309 h 6975464"/>
              <a:gd name="connsiteX158" fmla="*/ 1495378 w 42118086"/>
              <a:gd name="connsiteY158" fmla="*/ 6185131 h 6975464"/>
              <a:gd name="connsiteX159" fmla="*/ 1857392 w 42118086"/>
              <a:gd name="connsiteY159" fmla="*/ 5904403 h 6975464"/>
              <a:gd name="connsiteX160" fmla="*/ 1857392 w 42118086"/>
              <a:gd name="connsiteY160" fmla="*/ 6144125 h 6975464"/>
              <a:gd name="connsiteX161" fmla="*/ 1870800 w 42118086"/>
              <a:gd name="connsiteY161" fmla="*/ 6138605 h 6975464"/>
              <a:gd name="connsiteX162" fmla="*/ 1870800 w 42118086"/>
              <a:gd name="connsiteY162" fmla="*/ 5887843 h 6975464"/>
              <a:gd name="connsiteX163" fmla="*/ 1739875 w 42118086"/>
              <a:gd name="connsiteY163" fmla="*/ 5788484 h 6975464"/>
              <a:gd name="connsiteX164" fmla="*/ 1497744 w 42118086"/>
              <a:gd name="connsiteY164" fmla="*/ 5604749 h 6975464"/>
              <a:gd name="connsiteX165" fmla="*/ 1497744 w 42118086"/>
              <a:gd name="connsiteY165" fmla="*/ 5424957 h 6975464"/>
              <a:gd name="connsiteX166" fmla="*/ 1484336 w 42118086"/>
              <a:gd name="connsiteY166" fmla="*/ 5427322 h 6975464"/>
              <a:gd name="connsiteX167" fmla="*/ 1484336 w 42118086"/>
              <a:gd name="connsiteY167" fmla="*/ 5598440 h 6975464"/>
              <a:gd name="connsiteX168" fmla="*/ 1122322 w 42118086"/>
              <a:gd name="connsiteY168" fmla="*/ 5879169 h 6975464"/>
              <a:gd name="connsiteX169" fmla="*/ 1122322 w 42118086"/>
              <a:gd name="connsiteY169" fmla="*/ 5532990 h 6975464"/>
              <a:gd name="connsiteX170" fmla="*/ 1292682 w 42118086"/>
              <a:gd name="connsiteY170" fmla="*/ 5400511 h 6975464"/>
              <a:gd name="connsiteX171" fmla="*/ 1285583 w 42118086"/>
              <a:gd name="connsiteY171" fmla="*/ 5390260 h 6975464"/>
              <a:gd name="connsiteX172" fmla="*/ 1116013 w 42118086"/>
              <a:gd name="connsiteY172" fmla="*/ 5521161 h 6975464"/>
              <a:gd name="connsiteX173" fmla="*/ 750844 w 42118086"/>
              <a:gd name="connsiteY173" fmla="*/ 5243588 h 6975464"/>
              <a:gd name="connsiteX174" fmla="*/ 1025312 w 42118086"/>
              <a:gd name="connsiteY174" fmla="*/ 5030676 h 6975464"/>
              <a:gd name="connsiteX175" fmla="*/ 1110492 w 42118086"/>
              <a:gd name="connsiteY175" fmla="*/ 4965225 h 6975464"/>
              <a:gd name="connsiteX176" fmla="*/ 1475660 w 42118086"/>
              <a:gd name="connsiteY176" fmla="*/ 5242799 h 6975464"/>
              <a:gd name="connsiteX177" fmla="*/ 1285583 w 42118086"/>
              <a:gd name="connsiteY177" fmla="*/ 5389472 h 6975464"/>
              <a:gd name="connsiteX178" fmla="*/ 1293470 w 42118086"/>
              <a:gd name="connsiteY178" fmla="*/ 5400511 h 6975464"/>
              <a:gd name="connsiteX179" fmla="*/ 1484336 w 42118086"/>
              <a:gd name="connsiteY179" fmla="*/ 5252262 h 6975464"/>
              <a:gd name="connsiteX180" fmla="*/ 1484336 w 42118086"/>
              <a:gd name="connsiteY180" fmla="*/ 5426534 h 6975464"/>
              <a:gd name="connsiteX181" fmla="*/ 1497744 w 42118086"/>
              <a:gd name="connsiteY181" fmla="*/ 5424168 h 6975464"/>
              <a:gd name="connsiteX182" fmla="*/ 1497744 w 42118086"/>
              <a:gd name="connsiteY182" fmla="*/ 5246742 h 6975464"/>
              <a:gd name="connsiteX183" fmla="*/ 1513518 w 42118086"/>
              <a:gd name="connsiteY183" fmla="*/ 5234125 h 6975464"/>
              <a:gd name="connsiteX184" fmla="*/ 1513518 w 42118086"/>
              <a:gd name="connsiteY184" fmla="*/ 5217565 h 6975464"/>
              <a:gd name="connsiteX185" fmla="*/ 1495378 w 42118086"/>
              <a:gd name="connsiteY185" fmla="*/ 5231759 h 6975464"/>
              <a:gd name="connsiteX186" fmla="*/ 1495378 w 42118086"/>
              <a:gd name="connsiteY186" fmla="*/ 4885580 h 6975464"/>
              <a:gd name="connsiteX187" fmla="*/ 1513518 w 42118086"/>
              <a:gd name="connsiteY187" fmla="*/ 4871386 h 6975464"/>
              <a:gd name="connsiteX188" fmla="*/ 1513518 w 42118086"/>
              <a:gd name="connsiteY188" fmla="*/ 4854826 h 6975464"/>
              <a:gd name="connsiteX189" fmla="*/ 1489068 w 42118086"/>
              <a:gd name="connsiteY189" fmla="*/ 4873752 h 6975464"/>
              <a:gd name="connsiteX190" fmla="*/ 1123900 w 42118086"/>
              <a:gd name="connsiteY190" fmla="*/ 4596178 h 6975464"/>
              <a:gd name="connsiteX191" fmla="*/ 1488280 w 42118086"/>
              <a:gd name="connsiteY191" fmla="*/ 4313873 h 6975464"/>
              <a:gd name="connsiteX192" fmla="*/ 1853448 w 42118086"/>
              <a:gd name="connsiteY192" fmla="*/ 4591447 h 6975464"/>
              <a:gd name="connsiteX193" fmla="*/ 1514307 w 42118086"/>
              <a:gd name="connsiteY193" fmla="*/ 4854826 h 6975464"/>
              <a:gd name="connsiteX194" fmla="*/ 1514307 w 42118086"/>
              <a:gd name="connsiteY194" fmla="*/ 4870598 h 6975464"/>
              <a:gd name="connsiteX195" fmla="*/ 1857392 w 42118086"/>
              <a:gd name="connsiteY195" fmla="*/ 4604852 h 6975464"/>
              <a:gd name="connsiteX196" fmla="*/ 1857392 w 42118086"/>
              <a:gd name="connsiteY196" fmla="*/ 4951031 h 6975464"/>
              <a:gd name="connsiteX197" fmla="*/ 1514307 w 42118086"/>
              <a:gd name="connsiteY197" fmla="*/ 5217565 h 6975464"/>
              <a:gd name="connsiteX198" fmla="*/ 1514307 w 42118086"/>
              <a:gd name="connsiteY198" fmla="*/ 5234125 h 6975464"/>
              <a:gd name="connsiteX199" fmla="*/ 1870800 w 42118086"/>
              <a:gd name="connsiteY199" fmla="*/ 4957339 h 6975464"/>
              <a:gd name="connsiteX200" fmla="*/ 1870800 w 42118086"/>
              <a:gd name="connsiteY200" fmla="*/ 4588292 h 6975464"/>
              <a:gd name="connsiteX201" fmla="*/ 1497744 w 42118086"/>
              <a:gd name="connsiteY201" fmla="*/ 4304410 h 6975464"/>
              <a:gd name="connsiteX202" fmla="*/ 1497744 w 42118086"/>
              <a:gd name="connsiteY202" fmla="*/ 3956654 h 6975464"/>
              <a:gd name="connsiteX203" fmla="*/ 1484336 w 42118086"/>
              <a:gd name="connsiteY203" fmla="*/ 3966905 h 6975464"/>
              <a:gd name="connsiteX204" fmla="*/ 1484336 w 42118086"/>
              <a:gd name="connsiteY204" fmla="*/ 4299679 h 6975464"/>
              <a:gd name="connsiteX205" fmla="*/ 1122322 w 42118086"/>
              <a:gd name="connsiteY205" fmla="*/ 4579618 h 6975464"/>
              <a:gd name="connsiteX206" fmla="*/ 1122322 w 42118086"/>
              <a:gd name="connsiteY206" fmla="*/ 4233439 h 6975464"/>
              <a:gd name="connsiteX207" fmla="*/ 1484336 w 42118086"/>
              <a:gd name="connsiteY207" fmla="*/ 3952712 h 6975464"/>
              <a:gd name="connsiteX208" fmla="*/ 1484336 w 42118086"/>
              <a:gd name="connsiteY208" fmla="*/ 3966117 h 6975464"/>
              <a:gd name="connsiteX209" fmla="*/ 1497744 w 42118086"/>
              <a:gd name="connsiteY209" fmla="*/ 3955866 h 6975464"/>
              <a:gd name="connsiteX210" fmla="*/ 1497744 w 42118086"/>
              <a:gd name="connsiteY210" fmla="*/ 3936152 h 6975464"/>
              <a:gd name="connsiteX211" fmla="*/ 1136519 w 42118086"/>
              <a:gd name="connsiteY211" fmla="*/ 3661732 h 6975464"/>
              <a:gd name="connsiteX212" fmla="*/ 1125477 w 42118086"/>
              <a:gd name="connsiteY212" fmla="*/ 3669618 h 6975464"/>
              <a:gd name="connsiteX213" fmla="*/ 1135730 w 42118086"/>
              <a:gd name="connsiteY213" fmla="*/ 3660943 h 6975464"/>
              <a:gd name="connsiteX214" fmla="*/ 1119956 w 42118086"/>
              <a:gd name="connsiteY214" fmla="*/ 3649115 h 6975464"/>
              <a:gd name="connsiteX215" fmla="*/ 1119956 w 42118086"/>
              <a:gd name="connsiteY215" fmla="*/ 3637286 h 6975464"/>
              <a:gd name="connsiteX216" fmla="*/ 1106548 w 42118086"/>
              <a:gd name="connsiteY216" fmla="*/ 3637286 h 6975464"/>
              <a:gd name="connsiteX217" fmla="*/ 1106548 w 42118086"/>
              <a:gd name="connsiteY217" fmla="*/ 3649903 h 6975464"/>
              <a:gd name="connsiteX218" fmla="*/ 744534 w 42118086"/>
              <a:gd name="connsiteY218" fmla="*/ 3929843 h 6975464"/>
              <a:gd name="connsiteX219" fmla="*/ 744534 w 42118086"/>
              <a:gd name="connsiteY219" fmla="*/ 3612841 h 6975464"/>
              <a:gd name="connsiteX220" fmla="*/ 744534 w 42118086"/>
              <a:gd name="connsiteY220" fmla="*/ 3584453 h 6975464"/>
              <a:gd name="connsiteX221" fmla="*/ 1106548 w 42118086"/>
              <a:gd name="connsiteY221" fmla="*/ 3303725 h 6975464"/>
              <a:gd name="connsiteX222" fmla="*/ 1106548 w 42118086"/>
              <a:gd name="connsiteY222" fmla="*/ 3617573 h 6975464"/>
              <a:gd name="connsiteX223" fmla="*/ 1106548 w 42118086"/>
              <a:gd name="connsiteY223" fmla="*/ 3636498 h 6975464"/>
              <a:gd name="connsiteX224" fmla="*/ 1119956 w 42118086"/>
              <a:gd name="connsiteY224" fmla="*/ 3636498 h 6975464"/>
              <a:gd name="connsiteX225" fmla="*/ 1119956 w 42118086"/>
              <a:gd name="connsiteY225" fmla="*/ 3298205 h 6975464"/>
              <a:gd name="connsiteX226" fmla="*/ 1392847 w 42118086"/>
              <a:gd name="connsiteY226" fmla="*/ 3086870 h 6975464"/>
              <a:gd name="connsiteX227" fmla="*/ 1483547 w 42118086"/>
              <a:gd name="connsiteY227" fmla="*/ 3016688 h 6975464"/>
              <a:gd name="connsiteX228" fmla="*/ 1862913 w 42118086"/>
              <a:gd name="connsiteY228" fmla="*/ 3304513 h 6975464"/>
              <a:gd name="connsiteX229" fmla="*/ 2243855 w 42118086"/>
              <a:gd name="connsiteY229" fmla="*/ 3008803 h 6975464"/>
              <a:gd name="connsiteX230" fmla="*/ 2243855 w 42118086"/>
              <a:gd name="connsiteY230" fmla="*/ 2891307 h 6975464"/>
              <a:gd name="connsiteX231" fmla="*/ 2231236 w 42118086"/>
              <a:gd name="connsiteY231" fmla="*/ 2896827 h 6975464"/>
              <a:gd name="connsiteX232" fmla="*/ 2231236 w 42118086"/>
              <a:gd name="connsiteY232" fmla="*/ 3002494 h 6975464"/>
              <a:gd name="connsiteX233" fmla="*/ 1869222 w 42118086"/>
              <a:gd name="connsiteY233" fmla="*/ 3283222 h 6975464"/>
              <a:gd name="connsiteX234" fmla="*/ 1869222 w 42118086"/>
              <a:gd name="connsiteY234" fmla="*/ 2937043 h 6975464"/>
              <a:gd name="connsiteX235" fmla="*/ 2231236 w 42118086"/>
              <a:gd name="connsiteY235" fmla="*/ 2656315 h 6975464"/>
              <a:gd name="connsiteX236" fmla="*/ 2231236 w 42118086"/>
              <a:gd name="connsiteY236" fmla="*/ 2896038 h 6975464"/>
              <a:gd name="connsiteX237" fmla="*/ 2243855 w 42118086"/>
              <a:gd name="connsiteY237" fmla="*/ 2890518 h 6975464"/>
              <a:gd name="connsiteX238" fmla="*/ 2243855 w 42118086"/>
              <a:gd name="connsiteY238" fmla="*/ 2639755 h 6975464"/>
              <a:gd name="connsiteX239" fmla="*/ 2113720 w 42118086"/>
              <a:gd name="connsiteY239" fmla="*/ 2540397 h 6975464"/>
              <a:gd name="connsiteX240" fmla="*/ 2100312 w 42118086"/>
              <a:gd name="connsiteY240" fmla="*/ 2546705 h 6975464"/>
              <a:gd name="connsiteX241" fmla="*/ 2226503 w 42118086"/>
              <a:gd name="connsiteY241" fmla="*/ 2642910 h 6975464"/>
              <a:gd name="connsiteX242" fmla="*/ 1862124 w 42118086"/>
              <a:gd name="connsiteY242" fmla="*/ 2925215 h 6975464"/>
              <a:gd name="connsiteX243" fmla="*/ 1496955 w 42118086"/>
              <a:gd name="connsiteY243" fmla="*/ 2647641 h 6975464"/>
              <a:gd name="connsiteX244" fmla="*/ 1861335 w 42118086"/>
              <a:gd name="connsiteY244" fmla="*/ 2365336 h 6975464"/>
              <a:gd name="connsiteX245" fmla="*/ 2099523 w 42118086"/>
              <a:gd name="connsiteY245" fmla="*/ 2545916 h 6975464"/>
              <a:gd name="connsiteX246" fmla="*/ 2112931 w 42118086"/>
              <a:gd name="connsiteY246" fmla="*/ 2539608 h 6975464"/>
              <a:gd name="connsiteX247" fmla="*/ 1870800 w 42118086"/>
              <a:gd name="connsiteY247" fmla="*/ 2355873 h 6975464"/>
              <a:gd name="connsiteX248" fmla="*/ 1870800 w 42118086"/>
              <a:gd name="connsiteY248" fmla="*/ 2176869 h 6975464"/>
              <a:gd name="connsiteX249" fmla="*/ 1857392 w 42118086"/>
              <a:gd name="connsiteY249" fmla="*/ 2178447 h 6975464"/>
              <a:gd name="connsiteX250" fmla="*/ 1857392 w 42118086"/>
              <a:gd name="connsiteY250" fmla="*/ 2350353 h 6975464"/>
              <a:gd name="connsiteX251" fmla="*/ 1496167 w 42118086"/>
              <a:gd name="connsiteY251" fmla="*/ 2631081 h 6975464"/>
              <a:gd name="connsiteX252" fmla="*/ 1496167 w 42118086"/>
              <a:gd name="connsiteY252" fmla="*/ 2284114 h 6975464"/>
              <a:gd name="connsiteX253" fmla="*/ 1666526 w 42118086"/>
              <a:gd name="connsiteY253" fmla="*/ 2152424 h 6975464"/>
              <a:gd name="connsiteX254" fmla="*/ 1658639 w 42118086"/>
              <a:gd name="connsiteY254" fmla="*/ 2141384 h 6975464"/>
              <a:gd name="connsiteX255" fmla="*/ 1666526 w 42118086"/>
              <a:gd name="connsiteY255" fmla="*/ 2151636 h 6975464"/>
              <a:gd name="connsiteX256" fmla="*/ 1857392 w 42118086"/>
              <a:gd name="connsiteY256" fmla="*/ 2003386 h 6975464"/>
              <a:gd name="connsiteX257" fmla="*/ 1857392 w 42118086"/>
              <a:gd name="connsiteY257" fmla="*/ 2177658 h 6975464"/>
              <a:gd name="connsiteX258" fmla="*/ 1870800 w 42118086"/>
              <a:gd name="connsiteY258" fmla="*/ 2176081 h 6975464"/>
              <a:gd name="connsiteX259" fmla="*/ 1870800 w 42118086"/>
              <a:gd name="connsiteY259" fmla="*/ 1998654 h 6975464"/>
              <a:gd name="connsiteX260" fmla="*/ 1886574 w 42118086"/>
              <a:gd name="connsiteY260" fmla="*/ 1986037 h 6975464"/>
              <a:gd name="connsiteX261" fmla="*/ 1886574 w 42118086"/>
              <a:gd name="connsiteY261" fmla="*/ 1969478 h 6975464"/>
              <a:gd name="connsiteX262" fmla="*/ 1869222 w 42118086"/>
              <a:gd name="connsiteY262" fmla="*/ 1982883 h 6975464"/>
              <a:gd name="connsiteX263" fmla="*/ 1869222 w 42118086"/>
              <a:gd name="connsiteY263" fmla="*/ 1636704 h 6975464"/>
              <a:gd name="connsiteX264" fmla="*/ 1886574 w 42118086"/>
              <a:gd name="connsiteY264" fmla="*/ 1623299 h 6975464"/>
              <a:gd name="connsiteX265" fmla="*/ 1886574 w 42118086"/>
              <a:gd name="connsiteY265" fmla="*/ 1606739 h 6975464"/>
              <a:gd name="connsiteX266" fmla="*/ 1862124 w 42118086"/>
              <a:gd name="connsiteY266" fmla="*/ 1625665 h 6975464"/>
              <a:gd name="connsiteX267" fmla="*/ 1496955 w 42118086"/>
              <a:gd name="connsiteY267" fmla="*/ 1348091 h 6975464"/>
              <a:gd name="connsiteX268" fmla="*/ 1861335 w 42118086"/>
              <a:gd name="connsiteY268" fmla="*/ 1064997 h 6975464"/>
              <a:gd name="connsiteX269" fmla="*/ 2226503 w 42118086"/>
              <a:gd name="connsiteY269" fmla="*/ 1342571 h 6975464"/>
              <a:gd name="connsiteX270" fmla="*/ 1887362 w 42118086"/>
              <a:gd name="connsiteY270" fmla="*/ 1605951 h 6975464"/>
              <a:gd name="connsiteX271" fmla="*/ 1887362 w 42118086"/>
              <a:gd name="connsiteY271" fmla="*/ 1622510 h 6975464"/>
              <a:gd name="connsiteX272" fmla="*/ 2231236 w 42118086"/>
              <a:gd name="connsiteY272" fmla="*/ 1355976 h 6975464"/>
              <a:gd name="connsiteX273" fmla="*/ 2231236 w 42118086"/>
              <a:gd name="connsiteY273" fmla="*/ 1702944 h 6975464"/>
              <a:gd name="connsiteX274" fmla="*/ 1887362 w 42118086"/>
              <a:gd name="connsiteY274" fmla="*/ 1968689 h 6975464"/>
              <a:gd name="connsiteX275" fmla="*/ 1887362 w 42118086"/>
              <a:gd name="connsiteY275" fmla="*/ 1985249 h 6975464"/>
              <a:gd name="connsiteX276" fmla="*/ 2243855 w 42118086"/>
              <a:gd name="connsiteY276" fmla="*/ 1709252 h 6975464"/>
              <a:gd name="connsiteX277" fmla="*/ 2243855 w 42118086"/>
              <a:gd name="connsiteY277" fmla="*/ 1339416 h 6975464"/>
              <a:gd name="connsiteX278" fmla="*/ 1870800 w 42118086"/>
              <a:gd name="connsiteY278" fmla="*/ 1056323 h 6975464"/>
              <a:gd name="connsiteX279" fmla="*/ 1870800 w 42118086"/>
              <a:gd name="connsiteY279" fmla="*/ 707778 h 6975464"/>
              <a:gd name="connsiteX280" fmla="*/ 1857392 w 42118086"/>
              <a:gd name="connsiteY280" fmla="*/ 718030 h 6975464"/>
              <a:gd name="connsiteX281" fmla="*/ 1857392 w 42118086"/>
              <a:gd name="connsiteY281" fmla="*/ 1050803 h 6975464"/>
              <a:gd name="connsiteX282" fmla="*/ 1496167 w 42118086"/>
              <a:gd name="connsiteY282" fmla="*/ 1331531 h 6975464"/>
              <a:gd name="connsiteX283" fmla="*/ 1496167 w 42118086"/>
              <a:gd name="connsiteY283" fmla="*/ 985352 h 6975464"/>
              <a:gd name="connsiteX284" fmla="*/ 1857392 w 42118086"/>
              <a:gd name="connsiteY284" fmla="*/ 704624 h 6975464"/>
              <a:gd name="connsiteX285" fmla="*/ 1857392 w 42118086"/>
              <a:gd name="connsiteY285" fmla="*/ 717241 h 6975464"/>
              <a:gd name="connsiteX286" fmla="*/ 1870800 w 42118086"/>
              <a:gd name="connsiteY286" fmla="*/ 706990 h 6975464"/>
              <a:gd name="connsiteX287" fmla="*/ 1870800 w 42118086"/>
              <a:gd name="connsiteY287" fmla="*/ 688064 h 6975464"/>
              <a:gd name="connsiteX288" fmla="*/ 1509574 w 42118086"/>
              <a:gd name="connsiteY288" fmla="*/ 412856 h 6975464"/>
              <a:gd name="connsiteX289" fmla="*/ 1498533 w 42118086"/>
              <a:gd name="connsiteY289" fmla="*/ 421530 h 6975464"/>
              <a:gd name="connsiteX290" fmla="*/ 1508786 w 42118086"/>
              <a:gd name="connsiteY290" fmla="*/ 412856 h 6975464"/>
              <a:gd name="connsiteX291" fmla="*/ 1493012 w 42118086"/>
              <a:gd name="connsiteY291" fmla="*/ 401028 h 6975464"/>
              <a:gd name="connsiteX292" fmla="*/ 1493012 w 42118086"/>
              <a:gd name="connsiteY292" fmla="*/ 119417 h 6975464"/>
              <a:gd name="connsiteX293" fmla="*/ 1493012 w 42118086"/>
              <a:gd name="connsiteY293" fmla="*/ 117464 h 6975464"/>
              <a:gd name="connsiteX294" fmla="*/ 1398859 w 42118086"/>
              <a:gd name="connsiteY294" fmla="*/ 117464 h 6975464"/>
              <a:gd name="connsiteX295" fmla="*/ 1480393 w 42118086"/>
              <a:gd name="connsiteY295" fmla="*/ 117464 h 6975464"/>
              <a:gd name="connsiteX296" fmla="*/ 1480393 w 42118086"/>
              <a:gd name="connsiteY296" fmla="*/ 201868 h 6975464"/>
              <a:gd name="connsiteX297" fmla="*/ 1480393 w 42118086"/>
              <a:gd name="connsiteY297" fmla="*/ 401028 h 6975464"/>
              <a:gd name="connsiteX298" fmla="*/ 1118379 w 42118086"/>
              <a:gd name="connsiteY298" fmla="*/ 681756 h 6975464"/>
              <a:gd name="connsiteX299" fmla="*/ 1118379 w 42118086"/>
              <a:gd name="connsiteY299" fmla="*/ 335577 h 6975464"/>
              <a:gd name="connsiteX300" fmla="*/ 1379242 w 42118086"/>
              <a:gd name="connsiteY300" fmla="*/ 132719 h 6975464"/>
              <a:gd name="connsiteX301" fmla="*/ 1398859 w 42118086"/>
              <a:gd name="connsiteY301" fmla="*/ 117464 h 6975464"/>
              <a:gd name="connsiteX302" fmla="*/ 840168 w 42118086"/>
              <a:gd name="connsiteY302" fmla="*/ 117464 h 6975464"/>
              <a:gd name="connsiteX303" fmla="*/ 1377550 w 42118086"/>
              <a:gd name="connsiteY303" fmla="*/ 117464 h 6975464"/>
              <a:gd name="connsiteX304" fmla="*/ 1301753 w 42118086"/>
              <a:gd name="connsiteY304" fmla="*/ 176360 h 6975464"/>
              <a:gd name="connsiteX305" fmla="*/ 1112069 w 42118086"/>
              <a:gd name="connsiteY305" fmla="*/ 323748 h 6975464"/>
              <a:gd name="connsiteX306" fmla="*/ 857417 w 42118086"/>
              <a:gd name="connsiteY306" fmla="*/ 130551 h 6975464"/>
              <a:gd name="connsiteX307" fmla="*/ 840168 w 42118086"/>
              <a:gd name="connsiteY307" fmla="*/ 117464 h 6975464"/>
              <a:gd name="connsiteX0" fmla="*/ 738225 w 42198532"/>
              <a:gd name="connsiteY0" fmla="*/ 6911396 h 6975464"/>
              <a:gd name="connsiteX1" fmla="*/ 814828 w 42198532"/>
              <a:gd name="connsiteY1" fmla="*/ 6969750 h 6975464"/>
              <a:gd name="connsiteX2" fmla="*/ 822329 w 42198532"/>
              <a:gd name="connsiteY2" fmla="*/ 6975464 h 6975464"/>
              <a:gd name="connsiteX3" fmla="*/ 655724 w 42198532"/>
              <a:gd name="connsiteY3" fmla="*/ 6975464 h 6975464"/>
              <a:gd name="connsiteX4" fmla="*/ 656989 w 42198532"/>
              <a:gd name="connsiteY4" fmla="*/ 6974481 h 6975464"/>
              <a:gd name="connsiteX5" fmla="*/ 738225 w 42198532"/>
              <a:gd name="connsiteY5" fmla="*/ 6911396 h 6975464"/>
              <a:gd name="connsiteX6" fmla="*/ 733493 w 42198532"/>
              <a:gd name="connsiteY6" fmla="*/ 6551812 h 6975464"/>
              <a:gd name="connsiteX7" fmla="*/ 733493 w 42198532"/>
              <a:gd name="connsiteY7" fmla="*/ 6897991 h 6975464"/>
              <a:gd name="connsiteX8" fmla="*/ 639637 w 42198532"/>
              <a:gd name="connsiteY8" fmla="*/ 6970539 h 6975464"/>
              <a:gd name="connsiteX9" fmla="*/ 656989 w 42198532"/>
              <a:gd name="connsiteY9" fmla="*/ 6974481 h 6975464"/>
              <a:gd name="connsiteX10" fmla="*/ 638848 w 42198532"/>
              <a:gd name="connsiteY10" fmla="*/ 6971327 h 6975464"/>
              <a:gd name="connsiteX11" fmla="*/ 633515 w 42198532"/>
              <a:gd name="connsiteY11" fmla="*/ 6975464 h 6975464"/>
              <a:gd name="connsiteX12" fmla="*/ 371479 w 42198532"/>
              <a:gd name="connsiteY12" fmla="*/ 6975464 h 6975464"/>
              <a:gd name="connsiteX13" fmla="*/ 371479 w 42198532"/>
              <a:gd name="connsiteY13" fmla="*/ 6917056 h 6975464"/>
              <a:gd name="connsiteX14" fmla="*/ 371479 w 42198532"/>
              <a:gd name="connsiteY14" fmla="*/ 6832540 h 6975464"/>
              <a:gd name="connsiteX15" fmla="*/ 733493 w 42198532"/>
              <a:gd name="connsiteY15" fmla="*/ 6551812 h 6975464"/>
              <a:gd name="connsiteX16" fmla="*/ 1106548 w 42198532"/>
              <a:gd name="connsiteY16" fmla="*/ 5904403 h 6975464"/>
              <a:gd name="connsiteX17" fmla="*/ 1106548 w 42198532"/>
              <a:gd name="connsiteY17" fmla="*/ 6251370 h 6975464"/>
              <a:gd name="connsiteX18" fmla="*/ 1012693 w 42198532"/>
              <a:gd name="connsiteY18" fmla="*/ 6323918 h 6975464"/>
              <a:gd name="connsiteX19" fmla="*/ 744534 w 42198532"/>
              <a:gd name="connsiteY19" fmla="*/ 6531309 h 6975464"/>
              <a:gd name="connsiteX20" fmla="*/ 744534 w 42198532"/>
              <a:gd name="connsiteY20" fmla="*/ 6185131 h 6975464"/>
              <a:gd name="connsiteX21" fmla="*/ 873093 w 42198532"/>
              <a:gd name="connsiteY21" fmla="*/ 6085772 h 6975464"/>
              <a:gd name="connsiteX22" fmla="*/ 1106548 w 42198532"/>
              <a:gd name="connsiteY22" fmla="*/ 5904403 h 6975464"/>
              <a:gd name="connsiteX23" fmla="*/ 1739875 w 42198532"/>
              <a:gd name="connsiteY23" fmla="*/ 5788484 h 6975464"/>
              <a:gd name="connsiteX24" fmla="*/ 1726467 w 42198532"/>
              <a:gd name="connsiteY24" fmla="*/ 5794792 h 6975464"/>
              <a:gd name="connsiteX25" fmla="*/ 1739875 w 42198532"/>
              <a:gd name="connsiteY25" fmla="*/ 5788484 h 6975464"/>
              <a:gd name="connsiteX26" fmla="*/ 1488280 w 42198532"/>
              <a:gd name="connsiteY26" fmla="*/ 5613423 h 6975464"/>
              <a:gd name="connsiteX27" fmla="*/ 1726467 w 42198532"/>
              <a:gd name="connsiteY27" fmla="*/ 5794792 h 6975464"/>
              <a:gd name="connsiteX28" fmla="*/ 1853448 w 42198532"/>
              <a:gd name="connsiteY28" fmla="*/ 5890997 h 6975464"/>
              <a:gd name="connsiteX29" fmla="*/ 1489068 w 42198532"/>
              <a:gd name="connsiteY29" fmla="*/ 6174091 h 6975464"/>
              <a:gd name="connsiteX30" fmla="*/ 1123900 w 42198532"/>
              <a:gd name="connsiteY30" fmla="*/ 5896517 h 6975464"/>
              <a:gd name="connsiteX31" fmla="*/ 1488280 w 42198532"/>
              <a:gd name="connsiteY31" fmla="*/ 5613423 h 6975464"/>
              <a:gd name="connsiteX32" fmla="*/ 359648 w 42198532"/>
              <a:gd name="connsiteY32" fmla="*/ 4965225 h 6975464"/>
              <a:gd name="connsiteX33" fmla="*/ 724817 w 42198532"/>
              <a:gd name="connsiteY33" fmla="*/ 5242799 h 6975464"/>
              <a:gd name="connsiteX34" fmla="*/ 487418 w 42198532"/>
              <a:gd name="connsiteY34" fmla="*/ 5426534 h 6975464"/>
              <a:gd name="connsiteX35" fmla="*/ 493727 w 42198532"/>
              <a:gd name="connsiteY35" fmla="*/ 5437574 h 6975464"/>
              <a:gd name="connsiteX36" fmla="*/ 733493 w 42198532"/>
              <a:gd name="connsiteY36" fmla="*/ 5252262 h 6975464"/>
              <a:gd name="connsiteX37" fmla="*/ 733493 w 42198532"/>
              <a:gd name="connsiteY37" fmla="*/ 5598440 h 6975464"/>
              <a:gd name="connsiteX38" fmla="*/ 633328 w 42198532"/>
              <a:gd name="connsiteY38" fmla="*/ 5675720 h 6975464"/>
              <a:gd name="connsiteX39" fmla="*/ 641215 w 42198532"/>
              <a:gd name="connsiteY39" fmla="*/ 5688337 h 6975464"/>
              <a:gd name="connsiteX40" fmla="*/ 737436 w 42198532"/>
              <a:gd name="connsiteY40" fmla="*/ 5613423 h 6975464"/>
              <a:gd name="connsiteX41" fmla="*/ 1102605 w 42198532"/>
              <a:gd name="connsiteY41" fmla="*/ 5890997 h 6975464"/>
              <a:gd name="connsiteX42" fmla="*/ 866783 w 42198532"/>
              <a:gd name="connsiteY42" fmla="*/ 6073943 h 6975464"/>
              <a:gd name="connsiteX43" fmla="*/ 873093 w 42198532"/>
              <a:gd name="connsiteY43" fmla="*/ 6085772 h 6975464"/>
              <a:gd name="connsiteX44" fmla="*/ 865994 w 42198532"/>
              <a:gd name="connsiteY44" fmla="*/ 6074732 h 6975464"/>
              <a:gd name="connsiteX45" fmla="*/ 738225 w 42198532"/>
              <a:gd name="connsiteY45" fmla="*/ 6174091 h 6975464"/>
              <a:gd name="connsiteX46" fmla="*/ 373056 w 42198532"/>
              <a:gd name="connsiteY46" fmla="*/ 5896517 h 6975464"/>
              <a:gd name="connsiteX47" fmla="*/ 640426 w 42198532"/>
              <a:gd name="connsiteY47" fmla="*/ 5689125 h 6975464"/>
              <a:gd name="connsiteX48" fmla="*/ 633328 w 42198532"/>
              <a:gd name="connsiteY48" fmla="*/ 5676508 h 6975464"/>
              <a:gd name="connsiteX49" fmla="*/ 371479 w 42198532"/>
              <a:gd name="connsiteY49" fmla="*/ 5879169 h 6975464"/>
              <a:gd name="connsiteX50" fmla="*/ 371479 w 42198532"/>
              <a:gd name="connsiteY50" fmla="*/ 5532990 h 6975464"/>
              <a:gd name="connsiteX51" fmla="*/ 493727 w 42198532"/>
              <a:gd name="connsiteY51" fmla="*/ 5438362 h 6975464"/>
              <a:gd name="connsiteX52" fmla="*/ 486629 w 42198532"/>
              <a:gd name="connsiteY52" fmla="*/ 5426534 h 6975464"/>
              <a:gd name="connsiteX53" fmla="*/ 365169 w 42198532"/>
              <a:gd name="connsiteY53" fmla="*/ 5521161 h 6975464"/>
              <a:gd name="connsiteX54" fmla="*/ 0 w 42198532"/>
              <a:gd name="connsiteY54" fmla="*/ 5243588 h 6975464"/>
              <a:gd name="connsiteX55" fmla="*/ 359648 w 42198532"/>
              <a:gd name="connsiteY55" fmla="*/ 4965225 h 6975464"/>
              <a:gd name="connsiteX56" fmla="*/ 1106548 w 42198532"/>
              <a:gd name="connsiteY56" fmla="*/ 4604852 h 6975464"/>
              <a:gd name="connsiteX57" fmla="*/ 1106548 w 42198532"/>
              <a:gd name="connsiteY57" fmla="*/ 4951031 h 6975464"/>
              <a:gd name="connsiteX58" fmla="*/ 1018214 w 42198532"/>
              <a:gd name="connsiteY58" fmla="*/ 5019636 h 6975464"/>
              <a:gd name="connsiteX59" fmla="*/ 1025312 w 42198532"/>
              <a:gd name="connsiteY59" fmla="*/ 5030676 h 6975464"/>
              <a:gd name="connsiteX60" fmla="*/ 1017425 w 42198532"/>
              <a:gd name="connsiteY60" fmla="*/ 5020424 h 6975464"/>
              <a:gd name="connsiteX61" fmla="*/ 744534 w 42198532"/>
              <a:gd name="connsiteY61" fmla="*/ 5231759 h 6975464"/>
              <a:gd name="connsiteX62" fmla="*/ 744534 w 42198532"/>
              <a:gd name="connsiteY62" fmla="*/ 4885580 h 6975464"/>
              <a:gd name="connsiteX63" fmla="*/ 856530 w 42198532"/>
              <a:gd name="connsiteY63" fmla="*/ 4798050 h 6975464"/>
              <a:gd name="connsiteX64" fmla="*/ 849432 w 42198532"/>
              <a:gd name="connsiteY64" fmla="*/ 4787799 h 6975464"/>
              <a:gd name="connsiteX65" fmla="*/ 857319 w 42198532"/>
              <a:gd name="connsiteY65" fmla="*/ 4798050 h 6975464"/>
              <a:gd name="connsiteX66" fmla="*/ 1106548 w 42198532"/>
              <a:gd name="connsiteY66" fmla="*/ 4604852 h 6975464"/>
              <a:gd name="connsiteX67" fmla="*/ 737436 w 42198532"/>
              <a:gd name="connsiteY67" fmla="*/ 4313873 h 6975464"/>
              <a:gd name="connsiteX68" fmla="*/ 1102605 w 42198532"/>
              <a:gd name="connsiteY68" fmla="*/ 4591447 h 6975464"/>
              <a:gd name="connsiteX69" fmla="*/ 849432 w 42198532"/>
              <a:gd name="connsiteY69" fmla="*/ 4787799 h 6975464"/>
              <a:gd name="connsiteX70" fmla="*/ 738225 w 42198532"/>
              <a:gd name="connsiteY70" fmla="*/ 4873752 h 6975464"/>
              <a:gd name="connsiteX71" fmla="*/ 373056 w 42198532"/>
              <a:gd name="connsiteY71" fmla="*/ 4596178 h 6975464"/>
              <a:gd name="connsiteX72" fmla="*/ 737436 w 42198532"/>
              <a:gd name="connsiteY72" fmla="*/ 4313873 h 6975464"/>
              <a:gd name="connsiteX73" fmla="*/ 1115224 w 42198532"/>
              <a:gd name="connsiteY73" fmla="*/ 3661732 h 6975464"/>
              <a:gd name="connsiteX74" fmla="*/ 1125477 w 42198532"/>
              <a:gd name="connsiteY74" fmla="*/ 3669618 h 6975464"/>
              <a:gd name="connsiteX75" fmla="*/ 1480393 w 42198532"/>
              <a:gd name="connsiteY75" fmla="*/ 3939306 h 6975464"/>
              <a:gd name="connsiteX76" fmla="*/ 1116013 w 42198532"/>
              <a:gd name="connsiteY76" fmla="*/ 4222399 h 6975464"/>
              <a:gd name="connsiteX77" fmla="*/ 750844 w 42198532"/>
              <a:gd name="connsiteY77" fmla="*/ 3944037 h 6975464"/>
              <a:gd name="connsiteX78" fmla="*/ 1115224 w 42198532"/>
              <a:gd name="connsiteY78" fmla="*/ 3661732 h 6975464"/>
              <a:gd name="connsiteX79" fmla="*/ 1480393 w 42198532"/>
              <a:gd name="connsiteY79" fmla="*/ 2656315 h 6975464"/>
              <a:gd name="connsiteX80" fmla="*/ 1480393 w 42198532"/>
              <a:gd name="connsiteY80" fmla="*/ 3002494 h 6975464"/>
              <a:gd name="connsiteX81" fmla="*/ 1386537 w 42198532"/>
              <a:gd name="connsiteY81" fmla="*/ 3075042 h 6975464"/>
              <a:gd name="connsiteX82" fmla="*/ 1392847 w 42198532"/>
              <a:gd name="connsiteY82" fmla="*/ 3086870 h 6975464"/>
              <a:gd name="connsiteX83" fmla="*/ 1385748 w 42198532"/>
              <a:gd name="connsiteY83" fmla="*/ 3075830 h 6975464"/>
              <a:gd name="connsiteX84" fmla="*/ 1118379 w 42198532"/>
              <a:gd name="connsiteY84" fmla="*/ 3283222 h 6975464"/>
              <a:gd name="connsiteX85" fmla="*/ 1118379 w 42198532"/>
              <a:gd name="connsiteY85" fmla="*/ 2937043 h 6975464"/>
              <a:gd name="connsiteX86" fmla="*/ 1246148 w 42198532"/>
              <a:gd name="connsiteY86" fmla="*/ 2837685 h 6975464"/>
              <a:gd name="connsiteX87" fmla="*/ 1239839 w 42198532"/>
              <a:gd name="connsiteY87" fmla="*/ 2825856 h 6975464"/>
              <a:gd name="connsiteX88" fmla="*/ 1246937 w 42198532"/>
              <a:gd name="connsiteY88" fmla="*/ 2836896 h 6975464"/>
              <a:gd name="connsiteX89" fmla="*/ 1480393 w 42198532"/>
              <a:gd name="connsiteY89" fmla="*/ 2656315 h 6975464"/>
              <a:gd name="connsiteX90" fmla="*/ 732704 w 42198532"/>
              <a:gd name="connsiteY90" fmla="*/ 1716349 h 6975464"/>
              <a:gd name="connsiteX91" fmla="*/ 1097873 w 42198532"/>
              <a:gd name="connsiteY91" fmla="*/ 1993923 h 6975464"/>
              <a:gd name="connsiteX92" fmla="*/ 860473 w 42198532"/>
              <a:gd name="connsiteY92" fmla="*/ 2177658 h 6975464"/>
              <a:gd name="connsiteX93" fmla="*/ 867572 w 42198532"/>
              <a:gd name="connsiteY93" fmla="*/ 2189486 h 6975464"/>
              <a:gd name="connsiteX94" fmla="*/ 1106548 w 42198532"/>
              <a:gd name="connsiteY94" fmla="*/ 2003386 h 6975464"/>
              <a:gd name="connsiteX95" fmla="*/ 1106548 w 42198532"/>
              <a:gd name="connsiteY95" fmla="*/ 2350353 h 6975464"/>
              <a:gd name="connsiteX96" fmla="*/ 1007172 w 42198532"/>
              <a:gd name="connsiteY96" fmla="*/ 2427632 h 6975464"/>
              <a:gd name="connsiteX97" fmla="*/ 1014270 w 42198532"/>
              <a:gd name="connsiteY97" fmla="*/ 2440249 h 6975464"/>
              <a:gd name="connsiteX98" fmla="*/ 1110492 w 42198532"/>
              <a:gd name="connsiteY98" fmla="*/ 2365336 h 6975464"/>
              <a:gd name="connsiteX99" fmla="*/ 1475660 w 42198532"/>
              <a:gd name="connsiteY99" fmla="*/ 2642910 h 6975464"/>
              <a:gd name="connsiteX100" fmla="*/ 1239839 w 42198532"/>
              <a:gd name="connsiteY100" fmla="*/ 2825856 h 6975464"/>
              <a:gd name="connsiteX101" fmla="*/ 1112069 w 42198532"/>
              <a:gd name="connsiteY101" fmla="*/ 2925215 h 6975464"/>
              <a:gd name="connsiteX102" fmla="*/ 746900 w 42198532"/>
              <a:gd name="connsiteY102" fmla="*/ 2647641 h 6975464"/>
              <a:gd name="connsiteX103" fmla="*/ 1013481 w 42198532"/>
              <a:gd name="connsiteY103" fmla="*/ 2440249 h 6975464"/>
              <a:gd name="connsiteX104" fmla="*/ 1006383 w 42198532"/>
              <a:gd name="connsiteY104" fmla="*/ 2427632 h 6975464"/>
              <a:gd name="connsiteX105" fmla="*/ 744534 w 42198532"/>
              <a:gd name="connsiteY105" fmla="*/ 2631081 h 6975464"/>
              <a:gd name="connsiteX106" fmla="*/ 744534 w 42198532"/>
              <a:gd name="connsiteY106" fmla="*/ 2284114 h 6975464"/>
              <a:gd name="connsiteX107" fmla="*/ 866783 w 42198532"/>
              <a:gd name="connsiteY107" fmla="*/ 2189486 h 6975464"/>
              <a:gd name="connsiteX108" fmla="*/ 860473 w 42198532"/>
              <a:gd name="connsiteY108" fmla="*/ 2178447 h 6975464"/>
              <a:gd name="connsiteX109" fmla="*/ 738225 w 42198532"/>
              <a:gd name="connsiteY109" fmla="*/ 2273074 h 6975464"/>
              <a:gd name="connsiteX110" fmla="*/ 373056 w 42198532"/>
              <a:gd name="connsiteY110" fmla="*/ 1995500 h 6975464"/>
              <a:gd name="connsiteX111" fmla="*/ 732704 w 42198532"/>
              <a:gd name="connsiteY111" fmla="*/ 1716349 h 6975464"/>
              <a:gd name="connsiteX112" fmla="*/ 1480393 w 42198532"/>
              <a:gd name="connsiteY112" fmla="*/ 1355976 h 6975464"/>
              <a:gd name="connsiteX113" fmla="*/ 1480393 w 42198532"/>
              <a:gd name="connsiteY113" fmla="*/ 1702944 h 6975464"/>
              <a:gd name="connsiteX114" fmla="*/ 1391269 w 42198532"/>
              <a:gd name="connsiteY114" fmla="*/ 1771549 h 6975464"/>
              <a:gd name="connsiteX115" fmla="*/ 1399156 w 42198532"/>
              <a:gd name="connsiteY115" fmla="*/ 1781800 h 6975464"/>
              <a:gd name="connsiteX116" fmla="*/ 1483547 w 42198532"/>
              <a:gd name="connsiteY116" fmla="*/ 1716349 h 6975464"/>
              <a:gd name="connsiteX117" fmla="*/ 1848716 w 42198532"/>
              <a:gd name="connsiteY117" fmla="*/ 1993923 h 6975464"/>
              <a:gd name="connsiteX118" fmla="*/ 1658639 w 42198532"/>
              <a:gd name="connsiteY118" fmla="*/ 2141384 h 6975464"/>
              <a:gd name="connsiteX119" fmla="*/ 1489068 w 42198532"/>
              <a:gd name="connsiteY119" fmla="*/ 2273074 h 6975464"/>
              <a:gd name="connsiteX120" fmla="*/ 1123900 w 42198532"/>
              <a:gd name="connsiteY120" fmla="*/ 1995500 h 6975464"/>
              <a:gd name="connsiteX121" fmla="*/ 1398368 w 42198532"/>
              <a:gd name="connsiteY121" fmla="*/ 1782588 h 6975464"/>
              <a:gd name="connsiteX122" fmla="*/ 1390481 w 42198532"/>
              <a:gd name="connsiteY122" fmla="*/ 1771549 h 6975464"/>
              <a:gd name="connsiteX123" fmla="*/ 1118379 w 42198532"/>
              <a:gd name="connsiteY123" fmla="*/ 1982883 h 6975464"/>
              <a:gd name="connsiteX124" fmla="*/ 1118379 w 42198532"/>
              <a:gd name="connsiteY124" fmla="*/ 1636704 h 6975464"/>
              <a:gd name="connsiteX125" fmla="*/ 1230374 w 42198532"/>
              <a:gd name="connsiteY125" fmla="*/ 1549963 h 6975464"/>
              <a:gd name="connsiteX126" fmla="*/ 1480393 w 42198532"/>
              <a:gd name="connsiteY126" fmla="*/ 1355976 h 6975464"/>
              <a:gd name="connsiteX127" fmla="*/ 1110492 w 42198532"/>
              <a:gd name="connsiteY127" fmla="*/ 1064997 h 6975464"/>
              <a:gd name="connsiteX128" fmla="*/ 1475660 w 42198532"/>
              <a:gd name="connsiteY128" fmla="*/ 1342571 h 6975464"/>
              <a:gd name="connsiteX129" fmla="*/ 1223276 w 42198532"/>
              <a:gd name="connsiteY129" fmla="*/ 1538923 h 6975464"/>
              <a:gd name="connsiteX130" fmla="*/ 1230374 w 42198532"/>
              <a:gd name="connsiteY130" fmla="*/ 1549963 h 6975464"/>
              <a:gd name="connsiteX131" fmla="*/ 1222487 w 42198532"/>
              <a:gd name="connsiteY131" fmla="*/ 1539711 h 6975464"/>
              <a:gd name="connsiteX132" fmla="*/ 1112069 w 42198532"/>
              <a:gd name="connsiteY132" fmla="*/ 1625665 h 6975464"/>
              <a:gd name="connsiteX133" fmla="*/ 746900 w 42198532"/>
              <a:gd name="connsiteY133" fmla="*/ 1348091 h 6975464"/>
              <a:gd name="connsiteX134" fmla="*/ 1110492 w 42198532"/>
              <a:gd name="connsiteY134" fmla="*/ 1064997 h 6975464"/>
              <a:gd name="connsiteX135" fmla="*/ 1488280 w 42198532"/>
              <a:gd name="connsiteY135" fmla="*/ 413645 h 6975464"/>
              <a:gd name="connsiteX136" fmla="*/ 1498533 w 42198532"/>
              <a:gd name="connsiteY136" fmla="*/ 421530 h 6975464"/>
              <a:gd name="connsiteX137" fmla="*/ 1853448 w 42198532"/>
              <a:gd name="connsiteY137" fmla="*/ 691218 h 6975464"/>
              <a:gd name="connsiteX138" fmla="*/ 1489068 w 42198532"/>
              <a:gd name="connsiteY138" fmla="*/ 973524 h 6975464"/>
              <a:gd name="connsiteX139" fmla="*/ 1123900 w 42198532"/>
              <a:gd name="connsiteY139" fmla="*/ 695950 h 6975464"/>
              <a:gd name="connsiteX140" fmla="*/ 1488280 w 42198532"/>
              <a:gd name="connsiteY140" fmla="*/ 413645 h 6975464"/>
              <a:gd name="connsiteX141" fmla="*/ 1493012 w 42198532"/>
              <a:gd name="connsiteY141" fmla="*/ 117464 h 6975464"/>
              <a:gd name="connsiteX142" fmla="*/ 42118086 w 42198532"/>
              <a:gd name="connsiteY142" fmla="*/ 0 h 6975464"/>
              <a:gd name="connsiteX143" fmla="*/ 42198532 w 42198532"/>
              <a:gd name="connsiteY143" fmla="*/ 6799268 h 6975464"/>
              <a:gd name="connsiteX144" fmla="*/ 843615 w 42198532"/>
              <a:gd name="connsiteY144" fmla="*/ 6975464 h 6975464"/>
              <a:gd name="connsiteX145" fmla="*/ 810785 w 42198532"/>
              <a:gd name="connsiteY145" fmla="*/ 6950504 h 6975464"/>
              <a:gd name="connsiteX146" fmla="*/ 746900 w 42198532"/>
              <a:gd name="connsiteY146" fmla="*/ 6901934 h 6975464"/>
              <a:gd name="connsiteX147" fmla="*/ 746900 w 42198532"/>
              <a:gd name="connsiteY147" fmla="*/ 6547081 h 6975464"/>
              <a:gd name="connsiteX148" fmla="*/ 1019002 w 42198532"/>
              <a:gd name="connsiteY148" fmla="*/ 6335746 h 6975464"/>
              <a:gd name="connsiteX149" fmla="*/ 1012693 w 42198532"/>
              <a:gd name="connsiteY149" fmla="*/ 6323918 h 6975464"/>
              <a:gd name="connsiteX150" fmla="*/ 1019791 w 42198532"/>
              <a:gd name="connsiteY150" fmla="*/ 6334957 h 6975464"/>
              <a:gd name="connsiteX151" fmla="*/ 1110492 w 42198532"/>
              <a:gd name="connsiteY151" fmla="*/ 6264775 h 6975464"/>
              <a:gd name="connsiteX152" fmla="*/ 1489068 w 42198532"/>
              <a:gd name="connsiteY152" fmla="*/ 6553389 h 6975464"/>
              <a:gd name="connsiteX153" fmla="*/ 1870800 w 42198532"/>
              <a:gd name="connsiteY153" fmla="*/ 6257678 h 6975464"/>
              <a:gd name="connsiteX154" fmla="*/ 1870800 w 42198532"/>
              <a:gd name="connsiteY154" fmla="*/ 6139394 h 6975464"/>
              <a:gd name="connsiteX155" fmla="*/ 1857392 w 42198532"/>
              <a:gd name="connsiteY155" fmla="*/ 6144914 h 6975464"/>
              <a:gd name="connsiteX156" fmla="*/ 1857392 w 42198532"/>
              <a:gd name="connsiteY156" fmla="*/ 6251370 h 6975464"/>
              <a:gd name="connsiteX157" fmla="*/ 1495378 w 42198532"/>
              <a:gd name="connsiteY157" fmla="*/ 6531309 h 6975464"/>
              <a:gd name="connsiteX158" fmla="*/ 1495378 w 42198532"/>
              <a:gd name="connsiteY158" fmla="*/ 6185131 h 6975464"/>
              <a:gd name="connsiteX159" fmla="*/ 1857392 w 42198532"/>
              <a:gd name="connsiteY159" fmla="*/ 5904403 h 6975464"/>
              <a:gd name="connsiteX160" fmla="*/ 1857392 w 42198532"/>
              <a:gd name="connsiteY160" fmla="*/ 6144125 h 6975464"/>
              <a:gd name="connsiteX161" fmla="*/ 1870800 w 42198532"/>
              <a:gd name="connsiteY161" fmla="*/ 6138605 h 6975464"/>
              <a:gd name="connsiteX162" fmla="*/ 1870800 w 42198532"/>
              <a:gd name="connsiteY162" fmla="*/ 5887843 h 6975464"/>
              <a:gd name="connsiteX163" fmla="*/ 1739875 w 42198532"/>
              <a:gd name="connsiteY163" fmla="*/ 5788484 h 6975464"/>
              <a:gd name="connsiteX164" fmla="*/ 1497744 w 42198532"/>
              <a:gd name="connsiteY164" fmla="*/ 5604749 h 6975464"/>
              <a:gd name="connsiteX165" fmla="*/ 1497744 w 42198532"/>
              <a:gd name="connsiteY165" fmla="*/ 5424957 h 6975464"/>
              <a:gd name="connsiteX166" fmla="*/ 1484336 w 42198532"/>
              <a:gd name="connsiteY166" fmla="*/ 5427322 h 6975464"/>
              <a:gd name="connsiteX167" fmla="*/ 1484336 w 42198532"/>
              <a:gd name="connsiteY167" fmla="*/ 5598440 h 6975464"/>
              <a:gd name="connsiteX168" fmla="*/ 1122322 w 42198532"/>
              <a:gd name="connsiteY168" fmla="*/ 5879169 h 6975464"/>
              <a:gd name="connsiteX169" fmla="*/ 1122322 w 42198532"/>
              <a:gd name="connsiteY169" fmla="*/ 5532990 h 6975464"/>
              <a:gd name="connsiteX170" fmla="*/ 1292682 w 42198532"/>
              <a:gd name="connsiteY170" fmla="*/ 5400511 h 6975464"/>
              <a:gd name="connsiteX171" fmla="*/ 1285583 w 42198532"/>
              <a:gd name="connsiteY171" fmla="*/ 5390260 h 6975464"/>
              <a:gd name="connsiteX172" fmla="*/ 1116013 w 42198532"/>
              <a:gd name="connsiteY172" fmla="*/ 5521161 h 6975464"/>
              <a:gd name="connsiteX173" fmla="*/ 750844 w 42198532"/>
              <a:gd name="connsiteY173" fmla="*/ 5243588 h 6975464"/>
              <a:gd name="connsiteX174" fmla="*/ 1025312 w 42198532"/>
              <a:gd name="connsiteY174" fmla="*/ 5030676 h 6975464"/>
              <a:gd name="connsiteX175" fmla="*/ 1110492 w 42198532"/>
              <a:gd name="connsiteY175" fmla="*/ 4965225 h 6975464"/>
              <a:gd name="connsiteX176" fmla="*/ 1475660 w 42198532"/>
              <a:gd name="connsiteY176" fmla="*/ 5242799 h 6975464"/>
              <a:gd name="connsiteX177" fmla="*/ 1285583 w 42198532"/>
              <a:gd name="connsiteY177" fmla="*/ 5389472 h 6975464"/>
              <a:gd name="connsiteX178" fmla="*/ 1293470 w 42198532"/>
              <a:gd name="connsiteY178" fmla="*/ 5400511 h 6975464"/>
              <a:gd name="connsiteX179" fmla="*/ 1484336 w 42198532"/>
              <a:gd name="connsiteY179" fmla="*/ 5252262 h 6975464"/>
              <a:gd name="connsiteX180" fmla="*/ 1484336 w 42198532"/>
              <a:gd name="connsiteY180" fmla="*/ 5426534 h 6975464"/>
              <a:gd name="connsiteX181" fmla="*/ 1497744 w 42198532"/>
              <a:gd name="connsiteY181" fmla="*/ 5424168 h 6975464"/>
              <a:gd name="connsiteX182" fmla="*/ 1497744 w 42198532"/>
              <a:gd name="connsiteY182" fmla="*/ 5246742 h 6975464"/>
              <a:gd name="connsiteX183" fmla="*/ 1513518 w 42198532"/>
              <a:gd name="connsiteY183" fmla="*/ 5234125 h 6975464"/>
              <a:gd name="connsiteX184" fmla="*/ 1513518 w 42198532"/>
              <a:gd name="connsiteY184" fmla="*/ 5217565 h 6975464"/>
              <a:gd name="connsiteX185" fmla="*/ 1495378 w 42198532"/>
              <a:gd name="connsiteY185" fmla="*/ 5231759 h 6975464"/>
              <a:gd name="connsiteX186" fmla="*/ 1495378 w 42198532"/>
              <a:gd name="connsiteY186" fmla="*/ 4885580 h 6975464"/>
              <a:gd name="connsiteX187" fmla="*/ 1513518 w 42198532"/>
              <a:gd name="connsiteY187" fmla="*/ 4871386 h 6975464"/>
              <a:gd name="connsiteX188" fmla="*/ 1513518 w 42198532"/>
              <a:gd name="connsiteY188" fmla="*/ 4854826 h 6975464"/>
              <a:gd name="connsiteX189" fmla="*/ 1489068 w 42198532"/>
              <a:gd name="connsiteY189" fmla="*/ 4873752 h 6975464"/>
              <a:gd name="connsiteX190" fmla="*/ 1123900 w 42198532"/>
              <a:gd name="connsiteY190" fmla="*/ 4596178 h 6975464"/>
              <a:gd name="connsiteX191" fmla="*/ 1488280 w 42198532"/>
              <a:gd name="connsiteY191" fmla="*/ 4313873 h 6975464"/>
              <a:gd name="connsiteX192" fmla="*/ 1853448 w 42198532"/>
              <a:gd name="connsiteY192" fmla="*/ 4591447 h 6975464"/>
              <a:gd name="connsiteX193" fmla="*/ 1514307 w 42198532"/>
              <a:gd name="connsiteY193" fmla="*/ 4854826 h 6975464"/>
              <a:gd name="connsiteX194" fmla="*/ 1514307 w 42198532"/>
              <a:gd name="connsiteY194" fmla="*/ 4870598 h 6975464"/>
              <a:gd name="connsiteX195" fmla="*/ 1857392 w 42198532"/>
              <a:gd name="connsiteY195" fmla="*/ 4604852 h 6975464"/>
              <a:gd name="connsiteX196" fmla="*/ 1857392 w 42198532"/>
              <a:gd name="connsiteY196" fmla="*/ 4951031 h 6975464"/>
              <a:gd name="connsiteX197" fmla="*/ 1514307 w 42198532"/>
              <a:gd name="connsiteY197" fmla="*/ 5217565 h 6975464"/>
              <a:gd name="connsiteX198" fmla="*/ 1514307 w 42198532"/>
              <a:gd name="connsiteY198" fmla="*/ 5234125 h 6975464"/>
              <a:gd name="connsiteX199" fmla="*/ 1870800 w 42198532"/>
              <a:gd name="connsiteY199" fmla="*/ 4957339 h 6975464"/>
              <a:gd name="connsiteX200" fmla="*/ 1870800 w 42198532"/>
              <a:gd name="connsiteY200" fmla="*/ 4588292 h 6975464"/>
              <a:gd name="connsiteX201" fmla="*/ 1497744 w 42198532"/>
              <a:gd name="connsiteY201" fmla="*/ 4304410 h 6975464"/>
              <a:gd name="connsiteX202" fmla="*/ 1497744 w 42198532"/>
              <a:gd name="connsiteY202" fmla="*/ 3956654 h 6975464"/>
              <a:gd name="connsiteX203" fmla="*/ 1484336 w 42198532"/>
              <a:gd name="connsiteY203" fmla="*/ 3966905 h 6975464"/>
              <a:gd name="connsiteX204" fmla="*/ 1484336 w 42198532"/>
              <a:gd name="connsiteY204" fmla="*/ 4299679 h 6975464"/>
              <a:gd name="connsiteX205" fmla="*/ 1122322 w 42198532"/>
              <a:gd name="connsiteY205" fmla="*/ 4579618 h 6975464"/>
              <a:gd name="connsiteX206" fmla="*/ 1122322 w 42198532"/>
              <a:gd name="connsiteY206" fmla="*/ 4233439 h 6975464"/>
              <a:gd name="connsiteX207" fmla="*/ 1484336 w 42198532"/>
              <a:gd name="connsiteY207" fmla="*/ 3952712 h 6975464"/>
              <a:gd name="connsiteX208" fmla="*/ 1484336 w 42198532"/>
              <a:gd name="connsiteY208" fmla="*/ 3966117 h 6975464"/>
              <a:gd name="connsiteX209" fmla="*/ 1497744 w 42198532"/>
              <a:gd name="connsiteY209" fmla="*/ 3955866 h 6975464"/>
              <a:gd name="connsiteX210" fmla="*/ 1497744 w 42198532"/>
              <a:gd name="connsiteY210" fmla="*/ 3936152 h 6975464"/>
              <a:gd name="connsiteX211" fmla="*/ 1136519 w 42198532"/>
              <a:gd name="connsiteY211" fmla="*/ 3661732 h 6975464"/>
              <a:gd name="connsiteX212" fmla="*/ 1125477 w 42198532"/>
              <a:gd name="connsiteY212" fmla="*/ 3669618 h 6975464"/>
              <a:gd name="connsiteX213" fmla="*/ 1135730 w 42198532"/>
              <a:gd name="connsiteY213" fmla="*/ 3660943 h 6975464"/>
              <a:gd name="connsiteX214" fmla="*/ 1119956 w 42198532"/>
              <a:gd name="connsiteY214" fmla="*/ 3649115 h 6975464"/>
              <a:gd name="connsiteX215" fmla="*/ 1119956 w 42198532"/>
              <a:gd name="connsiteY215" fmla="*/ 3637286 h 6975464"/>
              <a:gd name="connsiteX216" fmla="*/ 1106548 w 42198532"/>
              <a:gd name="connsiteY216" fmla="*/ 3637286 h 6975464"/>
              <a:gd name="connsiteX217" fmla="*/ 1106548 w 42198532"/>
              <a:gd name="connsiteY217" fmla="*/ 3649903 h 6975464"/>
              <a:gd name="connsiteX218" fmla="*/ 744534 w 42198532"/>
              <a:gd name="connsiteY218" fmla="*/ 3929843 h 6975464"/>
              <a:gd name="connsiteX219" fmla="*/ 744534 w 42198532"/>
              <a:gd name="connsiteY219" fmla="*/ 3612841 h 6975464"/>
              <a:gd name="connsiteX220" fmla="*/ 744534 w 42198532"/>
              <a:gd name="connsiteY220" fmla="*/ 3584453 h 6975464"/>
              <a:gd name="connsiteX221" fmla="*/ 1106548 w 42198532"/>
              <a:gd name="connsiteY221" fmla="*/ 3303725 h 6975464"/>
              <a:gd name="connsiteX222" fmla="*/ 1106548 w 42198532"/>
              <a:gd name="connsiteY222" fmla="*/ 3617573 h 6975464"/>
              <a:gd name="connsiteX223" fmla="*/ 1106548 w 42198532"/>
              <a:gd name="connsiteY223" fmla="*/ 3636498 h 6975464"/>
              <a:gd name="connsiteX224" fmla="*/ 1119956 w 42198532"/>
              <a:gd name="connsiteY224" fmla="*/ 3636498 h 6975464"/>
              <a:gd name="connsiteX225" fmla="*/ 1119956 w 42198532"/>
              <a:gd name="connsiteY225" fmla="*/ 3298205 h 6975464"/>
              <a:gd name="connsiteX226" fmla="*/ 1392847 w 42198532"/>
              <a:gd name="connsiteY226" fmla="*/ 3086870 h 6975464"/>
              <a:gd name="connsiteX227" fmla="*/ 1483547 w 42198532"/>
              <a:gd name="connsiteY227" fmla="*/ 3016688 h 6975464"/>
              <a:gd name="connsiteX228" fmla="*/ 1862913 w 42198532"/>
              <a:gd name="connsiteY228" fmla="*/ 3304513 h 6975464"/>
              <a:gd name="connsiteX229" fmla="*/ 2243855 w 42198532"/>
              <a:gd name="connsiteY229" fmla="*/ 3008803 h 6975464"/>
              <a:gd name="connsiteX230" fmla="*/ 2243855 w 42198532"/>
              <a:gd name="connsiteY230" fmla="*/ 2891307 h 6975464"/>
              <a:gd name="connsiteX231" fmla="*/ 2231236 w 42198532"/>
              <a:gd name="connsiteY231" fmla="*/ 2896827 h 6975464"/>
              <a:gd name="connsiteX232" fmla="*/ 2231236 w 42198532"/>
              <a:gd name="connsiteY232" fmla="*/ 3002494 h 6975464"/>
              <a:gd name="connsiteX233" fmla="*/ 1869222 w 42198532"/>
              <a:gd name="connsiteY233" fmla="*/ 3283222 h 6975464"/>
              <a:gd name="connsiteX234" fmla="*/ 1869222 w 42198532"/>
              <a:gd name="connsiteY234" fmla="*/ 2937043 h 6975464"/>
              <a:gd name="connsiteX235" fmla="*/ 2231236 w 42198532"/>
              <a:gd name="connsiteY235" fmla="*/ 2656315 h 6975464"/>
              <a:gd name="connsiteX236" fmla="*/ 2231236 w 42198532"/>
              <a:gd name="connsiteY236" fmla="*/ 2896038 h 6975464"/>
              <a:gd name="connsiteX237" fmla="*/ 2243855 w 42198532"/>
              <a:gd name="connsiteY237" fmla="*/ 2890518 h 6975464"/>
              <a:gd name="connsiteX238" fmla="*/ 2243855 w 42198532"/>
              <a:gd name="connsiteY238" fmla="*/ 2639755 h 6975464"/>
              <a:gd name="connsiteX239" fmla="*/ 2113720 w 42198532"/>
              <a:gd name="connsiteY239" fmla="*/ 2540397 h 6975464"/>
              <a:gd name="connsiteX240" fmla="*/ 2100312 w 42198532"/>
              <a:gd name="connsiteY240" fmla="*/ 2546705 h 6975464"/>
              <a:gd name="connsiteX241" fmla="*/ 2226503 w 42198532"/>
              <a:gd name="connsiteY241" fmla="*/ 2642910 h 6975464"/>
              <a:gd name="connsiteX242" fmla="*/ 1862124 w 42198532"/>
              <a:gd name="connsiteY242" fmla="*/ 2925215 h 6975464"/>
              <a:gd name="connsiteX243" fmla="*/ 1496955 w 42198532"/>
              <a:gd name="connsiteY243" fmla="*/ 2647641 h 6975464"/>
              <a:gd name="connsiteX244" fmla="*/ 1861335 w 42198532"/>
              <a:gd name="connsiteY244" fmla="*/ 2365336 h 6975464"/>
              <a:gd name="connsiteX245" fmla="*/ 2099523 w 42198532"/>
              <a:gd name="connsiteY245" fmla="*/ 2545916 h 6975464"/>
              <a:gd name="connsiteX246" fmla="*/ 2112931 w 42198532"/>
              <a:gd name="connsiteY246" fmla="*/ 2539608 h 6975464"/>
              <a:gd name="connsiteX247" fmla="*/ 1870800 w 42198532"/>
              <a:gd name="connsiteY247" fmla="*/ 2355873 h 6975464"/>
              <a:gd name="connsiteX248" fmla="*/ 1870800 w 42198532"/>
              <a:gd name="connsiteY248" fmla="*/ 2176869 h 6975464"/>
              <a:gd name="connsiteX249" fmla="*/ 1857392 w 42198532"/>
              <a:gd name="connsiteY249" fmla="*/ 2178447 h 6975464"/>
              <a:gd name="connsiteX250" fmla="*/ 1857392 w 42198532"/>
              <a:gd name="connsiteY250" fmla="*/ 2350353 h 6975464"/>
              <a:gd name="connsiteX251" fmla="*/ 1496167 w 42198532"/>
              <a:gd name="connsiteY251" fmla="*/ 2631081 h 6975464"/>
              <a:gd name="connsiteX252" fmla="*/ 1496167 w 42198532"/>
              <a:gd name="connsiteY252" fmla="*/ 2284114 h 6975464"/>
              <a:gd name="connsiteX253" fmla="*/ 1666526 w 42198532"/>
              <a:gd name="connsiteY253" fmla="*/ 2152424 h 6975464"/>
              <a:gd name="connsiteX254" fmla="*/ 1658639 w 42198532"/>
              <a:gd name="connsiteY254" fmla="*/ 2141384 h 6975464"/>
              <a:gd name="connsiteX255" fmla="*/ 1666526 w 42198532"/>
              <a:gd name="connsiteY255" fmla="*/ 2151636 h 6975464"/>
              <a:gd name="connsiteX256" fmla="*/ 1857392 w 42198532"/>
              <a:gd name="connsiteY256" fmla="*/ 2003386 h 6975464"/>
              <a:gd name="connsiteX257" fmla="*/ 1857392 w 42198532"/>
              <a:gd name="connsiteY257" fmla="*/ 2177658 h 6975464"/>
              <a:gd name="connsiteX258" fmla="*/ 1870800 w 42198532"/>
              <a:gd name="connsiteY258" fmla="*/ 2176081 h 6975464"/>
              <a:gd name="connsiteX259" fmla="*/ 1870800 w 42198532"/>
              <a:gd name="connsiteY259" fmla="*/ 1998654 h 6975464"/>
              <a:gd name="connsiteX260" fmla="*/ 1886574 w 42198532"/>
              <a:gd name="connsiteY260" fmla="*/ 1986037 h 6975464"/>
              <a:gd name="connsiteX261" fmla="*/ 1886574 w 42198532"/>
              <a:gd name="connsiteY261" fmla="*/ 1969478 h 6975464"/>
              <a:gd name="connsiteX262" fmla="*/ 1869222 w 42198532"/>
              <a:gd name="connsiteY262" fmla="*/ 1982883 h 6975464"/>
              <a:gd name="connsiteX263" fmla="*/ 1869222 w 42198532"/>
              <a:gd name="connsiteY263" fmla="*/ 1636704 h 6975464"/>
              <a:gd name="connsiteX264" fmla="*/ 1886574 w 42198532"/>
              <a:gd name="connsiteY264" fmla="*/ 1623299 h 6975464"/>
              <a:gd name="connsiteX265" fmla="*/ 1886574 w 42198532"/>
              <a:gd name="connsiteY265" fmla="*/ 1606739 h 6975464"/>
              <a:gd name="connsiteX266" fmla="*/ 1862124 w 42198532"/>
              <a:gd name="connsiteY266" fmla="*/ 1625665 h 6975464"/>
              <a:gd name="connsiteX267" fmla="*/ 1496955 w 42198532"/>
              <a:gd name="connsiteY267" fmla="*/ 1348091 h 6975464"/>
              <a:gd name="connsiteX268" fmla="*/ 1861335 w 42198532"/>
              <a:gd name="connsiteY268" fmla="*/ 1064997 h 6975464"/>
              <a:gd name="connsiteX269" fmla="*/ 2226503 w 42198532"/>
              <a:gd name="connsiteY269" fmla="*/ 1342571 h 6975464"/>
              <a:gd name="connsiteX270" fmla="*/ 1887362 w 42198532"/>
              <a:gd name="connsiteY270" fmla="*/ 1605951 h 6975464"/>
              <a:gd name="connsiteX271" fmla="*/ 1887362 w 42198532"/>
              <a:gd name="connsiteY271" fmla="*/ 1622510 h 6975464"/>
              <a:gd name="connsiteX272" fmla="*/ 2231236 w 42198532"/>
              <a:gd name="connsiteY272" fmla="*/ 1355976 h 6975464"/>
              <a:gd name="connsiteX273" fmla="*/ 2231236 w 42198532"/>
              <a:gd name="connsiteY273" fmla="*/ 1702944 h 6975464"/>
              <a:gd name="connsiteX274" fmla="*/ 1887362 w 42198532"/>
              <a:gd name="connsiteY274" fmla="*/ 1968689 h 6975464"/>
              <a:gd name="connsiteX275" fmla="*/ 1887362 w 42198532"/>
              <a:gd name="connsiteY275" fmla="*/ 1985249 h 6975464"/>
              <a:gd name="connsiteX276" fmla="*/ 2243855 w 42198532"/>
              <a:gd name="connsiteY276" fmla="*/ 1709252 h 6975464"/>
              <a:gd name="connsiteX277" fmla="*/ 2243855 w 42198532"/>
              <a:gd name="connsiteY277" fmla="*/ 1339416 h 6975464"/>
              <a:gd name="connsiteX278" fmla="*/ 1870800 w 42198532"/>
              <a:gd name="connsiteY278" fmla="*/ 1056323 h 6975464"/>
              <a:gd name="connsiteX279" fmla="*/ 1870800 w 42198532"/>
              <a:gd name="connsiteY279" fmla="*/ 707778 h 6975464"/>
              <a:gd name="connsiteX280" fmla="*/ 1857392 w 42198532"/>
              <a:gd name="connsiteY280" fmla="*/ 718030 h 6975464"/>
              <a:gd name="connsiteX281" fmla="*/ 1857392 w 42198532"/>
              <a:gd name="connsiteY281" fmla="*/ 1050803 h 6975464"/>
              <a:gd name="connsiteX282" fmla="*/ 1496167 w 42198532"/>
              <a:gd name="connsiteY282" fmla="*/ 1331531 h 6975464"/>
              <a:gd name="connsiteX283" fmla="*/ 1496167 w 42198532"/>
              <a:gd name="connsiteY283" fmla="*/ 985352 h 6975464"/>
              <a:gd name="connsiteX284" fmla="*/ 1857392 w 42198532"/>
              <a:gd name="connsiteY284" fmla="*/ 704624 h 6975464"/>
              <a:gd name="connsiteX285" fmla="*/ 1857392 w 42198532"/>
              <a:gd name="connsiteY285" fmla="*/ 717241 h 6975464"/>
              <a:gd name="connsiteX286" fmla="*/ 1870800 w 42198532"/>
              <a:gd name="connsiteY286" fmla="*/ 706990 h 6975464"/>
              <a:gd name="connsiteX287" fmla="*/ 1870800 w 42198532"/>
              <a:gd name="connsiteY287" fmla="*/ 688064 h 6975464"/>
              <a:gd name="connsiteX288" fmla="*/ 1509574 w 42198532"/>
              <a:gd name="connsiteY288" fmla="*/ 412856 h 6975464"/>
              <a:gd name="connsiteX289" fmla="*/ 1498533 w 42198532"/>
              <a:gd name="connsiteY289" fmla="*/ 421530 h 6975464"/>
              <a:gd name="connsiteX290" fmla="*/ 1508786 w 42198532"/>
              <a:gd name="connsiteY290" fmla="*/ 412856 h 6975464"/>
              <a:gd name="connsiteX291" fmla="*/ 1493012 w 42198532"/>
              <a:gd name="connsiteY291" fmla="*/ 401028 h 6975464"/>
              <a:gd name="connsiteX292" fmla="*/ 1493012 w 42198532"/>
              <a:gd name="connsiteY292" fmla="*/ 119417 h 6975464"/>
              <a:gd name="connsiteX293" fmla="*/ 1493012 w 42198532"/>
              <a:gd name="connsiteY293" fmla="*/ 117464 h 6975464"/>
              <a:gd name="connsiteX294" fmla="*/ 1398859 w 42198532"/>
              <a:gd name="connsiteY294" fmla="*/ 117464 h 6975464"/>
              <a:gd name="connsiteX295" fmla="*/ 1480393 w 42198532"/>
              <a:gd name="connsiteY295" fmla="*/ 117464 h 6975464"/>
              <a:gd name="connsiteX296" fmla="*/ 1480393 w 42198532"/>
              <a:gd name="connsiteY296" fmla="*/ 201868 h 6975464"/>
              <a:gd name="connsiteX297" fmla="*/ 1480393 w 42198532"/>
              <a:gd name="connsiteY297" fmla="*/ 401028 h 6975464"/>
              <a:gd name="connsiteX298" fmla="*/ 1118379 w 42198532"/>
              <a:gd name="connsiteY298" fmla="*/ 681756 h 6975464"/>
              <a:gd name="connsiteX299" fmla="*/ 1118379 w 42198532"/>
              <a:gd name="connsiteY299" fmla="*/ 335577 h 6975464"/>
              <a:gd name="connsiteX300" fmla="*/ 1379242 w 42198532"/>
              <a:gd name="connsiteY300" fmla="*/ 132719 h 6975464"/>
              <a:gd name="connsiteX301" fmla="*/ 1398859 w 42198532"/>
              <a:gd name="connsiteY301" fmla="*/ 117464 h 6975464"/>
              <a:gd name="connsiteX302" fmla="*/ 840168 w 42198532"/>
              <a:gd name="connsiteY302" fmla="*/ 117464 h 6975464"/>
              <a:gd name="connsiteX303" fmla="*/ 1377550 w 42198532"/>
              <a:gd name="connsiteY303" fmla="*/ 117464 h 6975464"/>
              <a:gd name="connsiteX304" fmla="*/ 1301753 w 42198532"/>
              <a:gd name="connsiteY304" fmla="*/ 176360 h 6975464"/>
              <a:gd name="connsiteX305" fmla="*/ 1112069 w 42198532"/>
              <a:gd name="connsiteY305" fmla="*/ 323748 h 6975464"/>
              <a:gd name="connsiteX306" fmla="*/ 857417 w 42198532"/>
              <a:gd name="connsiteY306" fmla="*/ 130551 h 6975464"/>
              <a:gd name="connsiteX307" fmla="*/ 840168 w 42198532"/>
              <a:gd name="connsiteY307" fmla="*/ 117464 h 6975464"/>
              <a:gd name="connsiteX0" fmla="*/ 738225 w 42198532"/>
              <a:gd name="connsiteY0" fmla="*/ 6911396 h 7004830"/>
              <a:gd name="connsiteX1" fmla="*/ 814828 w 42198532"/>
              <a:gd name="connsiteY1" fmla="*/ 6969750 h 7004830"/>
              <a:gd name="connsiteX2" fmla="*/ 822329 w 42198532"/>
              <a:gd name="connsiteY2" fmla="*/ 6975464 h 7004830"/>
              <a:gd name="connsiteX3" fmla="*/ 655724 w 42198532"/>
              <a:gd name="connsiteY3" fmla="*/ 6975464 h 7004830"/>
              <a:gd name="connsiteX4" fmla="*/ 656989 w 42198532"/>
              <a:gd name="connsiteY4" fmla="*/ 6974481 h 7004830"/>
              <a:gd name="connsiteX5" fmla="*/ 738225 w 42198532"/>
              <a:gd name="connsiteY5" fmla="*/ 6911396 h 7004830"/>
              <a:gd name="connsiteX6" fmla="*/ 733493 w 42198532"/>
              <a:gd name="connsiteY6" fmla="*/ 6551812 h 7004830"/>
              <a:gd name="connsiteX7" fmla="*/ 733493 w 42198532"/>
              <a:gd name="connsiteY7" fmla="*/ 6897991 h 7004830"/>
              <a:gd name="connsiteX8" fmla="*/ 639637 w 42198532"/>
              <a:gd name="connsiteY8" fmla="*/ 6970539 h 7004830"/>
              <a:gd name="connsiteX9" fmla="*/ 656989 w 42198532"/>
              <a:gd name="connsiteY9" fmla="*/ 6974481 h 7004830"/>
              <a:gd name="connsiteX10" fmla="*/ 638848 w 42198532"/>
              <a:gd name="connsiteY10" fmla="*/ 6971327 h 7004830"/>
              <a:gd name="connsiteX11" fmla="*/ 633515 w 42198532"/>
              <a:gd name="connsiteY11" fmla="*/ 6975464 h 7004830"/>
              <a:gd name="connsiteX12" fmla="*/ 371479 w 42198532"/>
              <a:gd name="connsiteY12" fmla="*/ 6975464 h 7004830"/>
              <a:gd name="connsiteX13" fmla="*/ 371479 w 42198532"/>
              <a:gd name="connsiteY13" fmla="*/ 6917056 h 7004830"/>
              <a:gd name="connsiteX14" fmla="*/ 371479 w 42198532"/>
              <a:gd name="connsiteY14" fmla="*/ 6832540 h 7004830"/>
              <a:gd name="connsiteX15" fmla="*/ 733493 w 42198532"/>
              <a:gd name="connsiteY15" fmla="*/ 6551812 h 7004830"/>
              <a:gd name="connsiteX16" fmla="*/ 1106548 w 42198532"/>
              <a:gd name="connsiteY16" fmla="*/ 5904403 h 7004830"/>
              <a:gd name="connsiteX17" fmla="*/ 1106548 w 42198532"/>
              <a:gd name="connsiteY17" fmla="*/ 6251370 h 7004830"/>
              <a:gd name="connsiteX18" fmla="*/ 1012693 w 42198532"/>
              <a:gd name="connsiteY18" fmla="*/ 6323918 h 7004830"/>
              <a:gd name="connsiteX19" fmla="*/ 744534 w 42198532"/>
              <a:gd name="connsiteY19" fmla="*/ 6531309 h 7004830"/>
              <a:gd name="connsiteX20" fmla="*/ 744534 w 42198532"/>
              <a:gd name="connsiteY20" fmla="*/ 6185131 h 7004830"/>
              <a:gd name="connsiteX21" fmla="*/ 873093 w 42198532"/>
              <a:gd name="connsiteY21" fmla="*/ 6085772 h 7004830"/>
              <a:gd name="connsiteX22" fmla="*/ 1106548 w 42198532"/>
              <a:gd name="connsiteY22" fmla="*/ 5904403 h 7004830"/>
              <a:gd name="connsiteX23" fmla="*/ 1739875 w 42198532"/>
              <a:gd name="connsiteY23" fmla="*/ 5788484 h 7004830"/>
              <a:gd name="connsiteX24" fmla="*/ 1726467 w 42198532"/>
              <a:gd name="connsiteY24" fmla="*/ 5794792 h 7004830"/>
              <a:gd name="connsiteX25" fmla="*/ 1739875 w 42198532"/>
              <a:gd name="connsiteY25" fmla="*/ 5788484 h 7004830"/>
              <a:gd name="connsiteX26" fmla="*/ 1488280 w 42198532"/>
              <a:gd name="connsiteY26" fmla="*/ 5613423 h 7004830"/>
              <a:gd name="connsiteX27" fmla="*/ 1726467 w 42198532"/>
              <a:gd name="connsiteY27" fmla="*/ 5794792 h 7004830"/>
              <a:gd name="connsiteX28" fmla="*/ 1853448 w 42198532"/>
              <a:gd name="connsiteY28" fmla="*/ 5890997 h 7004830"/>
              <a:gd name="connsiteX29" fmla="*/ 1489068 w 42198532"/>
              <a:gd name="connsiteY29" fmla="*/ 6174091 h 7004830"/>
              <a:gd name="connsiteX30" fmla="*/ 1123900 w 42198532"/>
              <a:gd name="connsiteY30" fmla="*/ 5896517 h 7004830"/>
              <a:gd name="connsiteX31" fmla="*/ 1488280 w 42198532"/>
              <a:gd name="connsiteY31" fmla="*/ 5613423 h 7004830"/>
              <a:gd name="connsiteX32" fmla="*/ 359648 w 42198532"/>
              <a:gd name="connsiteY32" fmla="*/ 4965225 h 7004830"/>
              <a:gd name="connsiteX33" fmla="*/ 724817 w 42198532"/>
              <a:gd name="connsiteY33" fmla="*/ 5242799 h 7004830"/>
              <a:gd name="connsiteX34" fmla="*/ 487418 w 42198532"/>
              <a:gd name="connsiteY34" fmla="*/ 5426534 h 7004830"/>
              <a:gd name="connsiteX35" fmla="*/ 493727 w 42198532"/>
              <a:gd name="connsiteY35" fmla="*/ 5437574 h 7004830"/>
              <a:gd name="connsiteX36" fmla="*/ 733493 w 42198532"/>
              <a:gd name="connsiteY36" fmla="*/ 5252262 h 7004830"/>
              <a:gd name="connsiteX37" fmla="*/ 733493 w 42198532"/>
              <a:gd name="connsiteY37" fmla="*/ 5598440 h 7004830"/>
              <a:gd name="connsiteX38" fmla="*/ 633328 w 42198532"/>
              <a:gd name="connsiteY38" fmla="*/ 5675720 h 7004830"/>
              <a:gd name="connsiteX39" fmla="*/ 641215 w 42198532"/>
              <a:gd name="connsiteY39" fmla="*/ 5688337 h 7004830"/>
              <a:gd name="connsiteX40" fmla="*/ 737436 w 42198532"/>
              <a:gd name="connsiteY40" fmla="*/ 5613423 h 7004830"/>
              <a:gd name="connsiteX41" fmla="*/ 1102605 w 42198532"/>
              <a:gd name="connsiteY41" fmla="*/ 5890997 h 7004830"/>
              <a:gd name="connsiteX42" fmla="*/ 866783 w 42198532"/>
              <a:gd name="connsiteY42" fmla="*/ 6073943 h 7004830"/>
              <a:gd name="connsiteX43" fmla="*/ 873093 w 42198532"/>
              <a:gd name="connsiteY43" fmla="*/ 6085772 h 7004830"/>
              <a:gd name="connsiteX44" fmla="*/ 865994 w 42198532"/>
              <a:gd name="connsiteY44" fmla="*/ 6074732 h 7004830"/>
              <a:gd name="connsiteX45" fmla="*/ 738225 w 42198532"/>
              <a:gd name="connsiteY45" fmla="*/ 6174091 h 7004830"/>
              <a:gd name="connsiteX46" fmla="*/ 373056 w 42198532"/>
              <a:gd name="connsiteY46" fmla="*/ 5896517 h 7004830"/>
              <a:gd name="connsiteX47" fmla="*/ 640426 w 42198532"/>
              <a:gd name="connsiteY47" fmla="*/ 5689125 h 7004830"/>
              <a:gd name="connsiteX48" fmla="*/ 633328 w 42198532"/>
              <a:gd name="connsiteY48" fmla="*/ 5676508 h 7004830"/>
              <a:gd name="connsiteX49" fmla="*/ 371479 w 42198532"/>
              <a:gd name="connsiteY49" fmla="*/ 5879169 h 7004830"/>
              <a:gd name="connsiteX50" fmla="*/ 371479 w 42198532"/>
              <a:gd name="connsiteY50" fmla="*/ 5532990 h 7004830"/>
              <a:gd name="connsiteX51" fmla="*/ 493727 w 42198532"/>
              <a:gd name="connsiteY51" fmla="*/ 5438362 h 7004830"/>
              <a:gd name="connsiteX52" fmla="*/ 486629 w 42198532"/>
              <a:gd name="connsiteY52" fmla="*/ 5426534 h 7004830"/>
              <a:gd name="connsiteX53" fmla="*/ 365169 w 42198532"/>
              <a:gd name="connsiteY53" fmla="*/ 5521161 h 7004830"/>
              <a:gd name="connsiteX54" fmla="*/ 0 w 42198532"/>
              <a:gd name="connsiteY54" fmla="*/ 5243588 h 7004830"/>
              <a:gd name="connsiteX55" fmla="*/ 359648 w 42198532"/>
              <a:gd name="connsiteY55" fmla="*/ 4965225 h 7004830"/>
              <a:gd name="connsiteX56" fmla="*/ 1106548 w 42198532"/>
              <a:gd name="connsiteY56" fmla="*/ 4604852 h 7004830"/>
              <a:gd name="connsiteX57" fmla="*/ 1106548 w 42198532"/>
              <a:gd name="connsiteY57" fmla="*/ 4951031 h 7004830"/>
              <a:gd name="connsiteX58" fmla="*/ 1018214 w 42198532"/>
              <a:gd name="connsiteY58" fmla="*/ 5019636 h 7004830"/>
              <a:gd name="connsiteX59" fmla="*/ 1025312 w 42198532"/>
              <a:gd name="connsiteY59" fmla="*/ 5030676 h 7004830"/>
              <a:gd name="connsiteX60" fmla="*/ 1017425 w 42198532"/>
              <a:gd name="connsiteY60" fmla="*/ 5020424 h 7004830"/>
              <a:gd name="connsiteX61" fmla="*/ 744534 w 42198532"/>
              <a:gd name="connsiteY61" fmla="*/ 5231759 h 7004830"/>
              <a:gd name="connsiteX62" fmla="*/ 744534 w 42198532"/>
              <a:gd name="connsiteY62" fmla="*/ 4885580 h 7004830"/>
              <a:gd name="connsiteX63" fmla="*/ 856530 w 42198532"/>
              <a:gd name="connsiteY63" fmla="*/ 4798050 h 7004830"/>
              <a:gd name="connsiteX64" fmla="*/ 849432 w 42198532"/>
              <a:gd name="connsiteY64" fmla="*/ 4787799 h 7004830"/>
              <a:gd name="connsiteX65" fmla="*/ 857319 w 42198532"/>
              <a:gd name="connsiteY65" fmla="*/ 4798050 h 7004830"/>
              <a:gd name="connsiteX66" fmla="*/ 1106548 w 42198532"/>
              <a:gd name="connsiteY66" fmla="*/ 4604852 h 7004830"/>
              <a:gd name="connsiteX67" fmla="*/ 737436 w 42198532"/>
              <a:gd name="connsiteY67" fmla="*/ 4313873 h 7004830"/>
              <a:gd name="connsiteX68" fmla="*/ 1102605 w 42198532"/>
              <a:gd name="connsiteY68" fmla="*/ 4591447 h 7004830"/>
              <a:gd name="connsiteX69" fmla="*/ 849432 w 42198532"/>
              <a:gd name="connsiteY69" fmla="*/ 4787799 h 7004830"/>
              <a:gd name="connsiteX70" fmla="*/ 738225 w 42198532"/>
              <a:gd name="connsiteY70" fmla="*/ 4873752 h 7004830"/>
              <a:gd name="connsiteX71" fmla="*/ 373056 w 42198532"/>
              <a:gd name="connsiteY71" fmla="*/ 4596178 h 7004830"/>
              <a:gd name="connsiteX72" fmla="*/ 737436 w 42198532"/>
              <a:gd name="connsiteY72" fmla="*/ 4313873 h 7004830"/>
              <a:gd name="connsiteX73" fmla="*/ 1115224 w 42198532"/>
              <a:gd name="connsiteY73" fmla="*/ 3661732 h 7004830"/>
              <a:gd name="connsiteX74" fmla="*/ 1125477 w 42198532"/>
              <a:gd name="connsiteY74" fmla="*/ 3669618 h 7004830"/>
              <a:gd name="connsiteX75" fmla="*/ 1480393 w 42198532"/>
              <a:gd name="connsiteY75" fmla="*/ 3939306 h 7004830"/>
              <a:gd name="connsiteX76" fmla="*/ 1116013 w 42198532"/>
              <a:gd name="connsiteY76" fmla="*/ 4222399 h 7004830"/>
              <a:gd name="connsiteX77" fmla="*/ 750844 w 42198532"/>
              <a:gd name="connsiteY77" fmla="*/ 3944037 h 7004830"/>
              <a:gd name="connsiteX78" fmla="*/ 1115224 w 42198532"/>
              <a:gd name="connsiteY78" fmla="*/ 3661732 h 7004830"/>
              <a:gd name="connsiteX79" fmla="*/ 1480393 w 42198532"/>
              <a:gd name="connsiteY79" fmla="*/ 2656315 h 7004830"/>
              <a:gd name="connsiteX80" fmla="*/ 1480393 w 42198532"/>
              <a:gd name="connsiteY80" fmla="*/ 3002494 h 7004830"/>
              <a:gd name="connsiteX81" fmla="*/ 1386537 w 42198532"/>
              <a:gd name="connsiteY81" fmla="*/ 3075042 h 7004830"/>
              <a:gd name="connsiteX82" fmla="*/ 1392847 w 42198532"/>
              <a:gd name="connsiteY82" fmla="*/ 3086870 h 7004830"/>
              <a:gd name="connsiteX83" fmla="*/ 1385748 w 42198532"/>
              <a:gd name="connsiteY83" fmla="*/ 3075830 h 7004830"/>
              <a:gd name="connsiteX84" fmla="*/ 1118379 w 42198532"/>
              <a:gd name="connsiteY84" fmla="*/ 3283222 h 7004830"/>
              <a:gd name="connsiteX85" fmla="*/ 1118379 w 42198532"/>
              <a:gd name="connsiteY85" fmla="*/ 2937043 h 7004830"/>
              <a:gd name="connsiteX86" fmla="*/ 1246148 w 42198532"/>
              <a:gd name="connsiteY86" fmla="*/ 2837685 h 7004830"/>
              <a:gd name="connsiteX87" fmla="*/ 1239839 w 42198532"/>
              <a:gd name="connsiteY87" fmla="*/ 2825856 h 7004830"/>
              <a:gd name="connsiteX88" fmla="*/ 1246937 w 42198532"/>
              <a:gd name="connsiteY88" fmla="*/ 2836896 h 7004830"/>
              <a:gd name="connsiteX89" fmla="*/ 1480393 w 42198532"/>
              <a:gd name="connsiteY89" fmla="*/ 2656315 h 7004830"/>
              <a:gd name="connsiteX90" fmla="*/ 732704 w 42198532"/>
              <a:gd name="connsiteY90" fmla="*/ 1716349 h 7004830"/>
              <a:gd name="connsiteX91" fmla="*/ 1097873 w 42198532"/>
              <a:gd name="connsiteY91" fmla="*/ 1993923 h 7004830"/>
              <a:gd name="connsiteX92" fmla="*/ 860473 w 42198532"/>
              <a:gd name="connsiteY92" fmla="*/ 2177658 h 7004830"/>
              <a:gd name="connsiteX93" fmla="*/ 867572 w 42198532"/>
              <a:gd name="connsiteY93" fmla="*/ 2189486 h 7004830"/>
              <a:gd name="connsiteX94" fmla="*/ 1106548 w 42198532"/>
              <a:gd name="connsiteY94" fmla="*/ 2003386 h 7004830"/>
              <a:gd name="connsiteX95" fmla="*/ 1106548 w 42198532"/>
              <a:gd name="connsiteY95" fmla="*/ 2350353 h 7004830"/>
              <a:gd name="connsiteX96" fmla="*/ 1007172 w 42198532"/>
              <a:gd name="connsiteY96" fmla="*/ 2427632 h 7004830"/>
              <a:gd name="connsiteX97" fmla="*/ 1014270 w 42198532"/>
              <a:gd name="connsiteY97" fmla="*/ 2440249 h 7004830"/>
              <a:gd name="connsiteX98" fmla="*/ 1110492 w 42198532"/>
              <a:gd name="connsiteY98" fmla="*/ 2365336 h 7004830"/>
              <a:gd name="connsiteX99" fmla="*/ 1475660 w 42198532"/>
              <a:gd name="connsiteY99" fmla="*/ 2642910 h 7004830"/>
              <a:gd name="connsiteX100" fmla="*/ 1239839 w 42198532"/>
              <a:gd name="connsiteY100" fmla="*/ 2825856 h 7004830"/>
              <a:gd name="connsiteX101" fmla="*/ 1112069 w 42198532"/>
              <a:gd name="connsiteY101" fmla="*/ 2925215 h 7004830"/>
              <a:gd name="connsiteX102" fmla="*/ 746900 w 42198532"/>
              <a:gd name="connsiteY102" fmla="*/ 2647641 h 7004830"/>
              <a:gd name="connsiteX103" fmla="*/ 1013481 w 42198532"/>
              <a:gd name="connsiteY103" fmla="*/ 2440249 h 7004830"/>
              <a:gd name="connsiteX104" fmla="*/ 1006383 w 42198532"/>
              <a:gd name="connsiteY104" fmla="*/ 2427632 h 7004830"/>
              <a:gd name="connsiteX105" fmla="*/ 744534 w 42198532"/>
              <a:gd name="connsiteY105" fmla="*/ 2631081 h 7004830"/>
              <a:gd name="connsiteX106" fmla="*/ 744534 w 42198532"/>
              <a:gd name="connsiteY106" fmla="*/ 2284114 h 7004830"/>
              <a:gd name="connsiteX107" fmla="*/ 866783 w 42198532"/>
              <a:gd name="connsiteY107" fmla="*/ 2189486 h 7004830"/>
              <a:gd name="connsiteX108" fmla="*/ 860473 w 42198532"/>
              <a:gd name="connsiteY108" fmla="*/ 2178447 h 7004830"/>
              <a:gd name="connsiteX109" fmla="*/ 738225 w 42198532"/>
              <a:gd name="connsiteY109" fmla="*/ 2273074 h 7004830"/>
              <a:gd name="connsiteX110" fmla="*/ 373056 w 42198532"/>
              <a:gd name="connsiteY110" fmla="*/ 1995500 h 7004830"/>
              <a:gd name="connsiteX111" fmla="*/ 732704 w 42198532"/>
              <a:gd name="connsiteY111" fmla="*/ 1716349 h 7004830"/>
              <a:gd name="connsiteX112" fmla="*/ 1480393 w 42198532"/>
              <a:gd name="connsiteY112" fmla="*/ 1355976 h 7004830"/>
              <a:gd name="connsiteX113" fmla="*/ 1480393 w 42198532"/>
              <a:gd name="connsiteY113" fmla="*/ 1702944 h 7004830"/>
              <a:gd name="connsiteX114" fmla="*/ 1391269 w 42198532"/>
              <a:gd name="connsiteY114" fmla="*/ 1771549 h 7004830"/>
              <a:gd name="connsiteX115" fmla="*/ 1399156 w 42198532"/>
              <a:gd name="connsiteY115" fmla="*/ 1781800 h 7004830"/>
              <a:gd name="connsiteX116" fmla="*/ 1483547 w 42198532"/>
              <a:gd name="connsiteY116" fmla="*/ 1716349 h 7004830"/>
              <a:gd name="connsiteX117" fmla="*/ 1848716 w 42198532"/>
              <a:gd name="connsiteY117" fmla="*/ 1993923 h 7004830"/>
              <a:gd name="connsiteX118" fmla="*/ 1658639 w 42198532"/>
              <a:gd name="connsiteY118" fmla="*/ 2141384 h 7004830"/>
              <a:gd name="connsiteX119" fmla="*/ 1489068 w 42198532"/>
              <a:gd name="connsiteY119" fmla="*/ 2273074 h 7004830"/>
              <a:gd name="connsiteX120" fmla="*/ 1123900 w 42198532"/>
              <a:gd name="connsiteY120" fmla="*/ 1995500 h 7004830"/>
              <a:gd name="connsiteX121" fmla="*/ 1398368 w 42198532"/>
              <a:gd name="connsiteY121" fmla="*/ 1782588 h 7004830"/>
              <a:gd name="connsiteX122" fmla="*/ 1390481 w 42198532"/>
              <a:gd name="connsiteY122" fmla="*/ 1771549 h 7004830"/>
              <a:gd name="connsiteX123" fmla="*/ 1118379 w 42198532"/>
              <a:gd name="connsiteY123" fmla="*/ 1982883 h 7004830"/>
              <a:gd name="connsiteX124" fmla="*/ 1118379 w 42198532"/>
              <a:gd name="connsiteY124" fmla="*/ 1636704 h 7004830"/>
              <a:gd name="connsiteX125" fmla="*/ 1230374 w 42198532"/>
              <a:gd name="connsiteY125" fmla="*/ 1549963 h 7004830"/>
              <a:gd name="connsiteX126" fmla="*/ 1480393 w 42198532"/>
              <a:gd name="connsiteY126" fmla="*/ 1355976 h 7004830"/>
              <a:gd name="connsiteX127" fmla="*/ 1110492 w 42198532"/>
              <a:gd name="connsiteY127" fmla="*/ 1064997 h 7004830"/>
              <a:gd name="connsiteX128" fmla="*/ 1475660 w 42198532"/>
              <a:gd name="connsiteY128" fmla="*/ 1342571 h 7004830"/>
              <a:gd name="connsiteX129" fmla="*/ 1223276 w 42198532"/>
              <a:gd name="connsiteY129" fmla="*/ 1538923 h 7004830"/>
              <a:gd name="connsiteX130" fmla="*/ 1230374 w 42198532"/>
              <a:gd name="connsiteY130" fmla="*/ 1549963 h 7004830"/>
              <a:gd name="connsiteX131" fmla="*/ 1222487 w 42198532"/>
              <a:gd name="connsiteY131" fmla="*/ 1539711 h 7004830"/>
              <a:gd name="connsiteX132" fmla="*/ 1112069 w 42198532"/>
              <a:gd name="connsiteY132" fmla="*/ 1625665 h 7004830"/>
              <a:gd name="connsiteX133" fmla="*/ 746900 w 42198532"/>
              <a:gd name="connsiteY133" fmla="*/ 1348091 h 7004830"/>
              <a:gd name="connsiteX134" fmla="*/ 1110492 w 42198532"/>
              <a:gd name="connsiteY134" fmla="*/ 1064997 h 7004830"/>
              <a:gd name="connsiteX135" fmla="*/ 1488280 w 42198532"/>
              <a:gd name="connsiteY135" fmla="*/ 413645 h 7004830"/>
              <a:gd name="connsiteX136" fmla="*/ 1498533 w 42198532"/>
              <a:gd name="connsiteY136" fmla="*/ 421530 h 7004830"/>
              <a:gd name="connsiteX137" fmla="*/ 1853448 w 42198532"/>
              <a:gd name="connsiteY137" fmla="*/ 691218 h 7004830"/>
              <a:gd name="connsiteX138" fmla="*/ 1489068 w 42198532"/>
              <a:gd name="connsiteY138" fmla="*/ 973524 h 7004830"/>
              <a:gd name="connsiteX139" fmla="*/ 1123900 w 42198532"/>
              <a:gd name="connsiteY139" fmla="*/ 695950 h 7004830"/>
              <a:gd name="connsiteX140" fmla="*/ 1488280 w 42198532"/>
              <a:gd name="connsiteY140" fmla="*/ 413645 h 7004830"/>
              <a:gd name="connsiteX141" fmla="*/ 1493012 w 42198532"/>
              <a:gd name="connsiteY141" fmla="*/ 117464 h 7004830"/>
              <a:gd name="connsiteX142" fmla="*/ 42118086 w 42198532"/>
              <a:gd name="connsiteY142" fmla="*/ 0 h 7004830"/>
              <a:gd name="connsiteX143" fmla="*/ 42198532 w 42198532"/>
              <a:gd name="connsiteY143" fmla="*/ 7004830 h 7004830"/>
              <a:gd name="connsiteX144" fmla="*/ 843615 w 42198532"/>
              <a:gd name="connsiteY144" fmla="*/ 6975464 h 7004830"/>
              <a:gd name="connsiteX145" fmla="*/ 810785 w 42198532"/>
              <a:gd name="connsiteY145" fmla="*/ 6950504 h 7004830"/>
              <a:gd name="connsiteX146" fmla="*/ 746900 w 42198532"/>
              <a:gd name="connsiteY146" fmla="*/ 6901934 h 7004830"/>
              <a:gd name="connsiteX147" fmla="*/ 746900 w 42198532"/>
              <a:gd name="connsiteY147" fmla="*/ 6547081 h 7004830"/>
              <a:gd name="connsiteX148" fmla="*/ 1019002 w 42198532"/>
              <a:gd name="connsiteY148" fmla="*/ 6335746 h 7004830"/>
              <a:gd name="connsiteX149" fmla="*/ 1012693 w 42198532"/>
              <a:gd name="connsiteY149" fmla="*/ 6323918 h 7004830"/>
              <a:gd name="connsiteX150" fmla="*/ 1019791 w 42198532"/>
              <a:gd name="connsiteY150" fmla="*/ 6334957 h 7004830"/>
              <a:gd name="connsiteX151" fmla="*/ 1110492 w 42198532"/>
              <a:gd name="connsiteY151" fmla="*/ 6264775 h 7004830"/>
              <a:gd name="connsiteX152" fmla="*/ 1489068 w 42198532"/>
              <a:gd name="connsiteY152" fmla="*/ 6553389 h 7004830"/>
              <a:gd name="connsiteX153" fmla="*/ 1870800 w 42198532"/>
              <a:gd name="connsiteY153" fmla="*/ 6257678 h 7004830"/>
              <a:gd name="connsiteX154" fmla="*/ 1870800 w 42198532"/>
              <a:gd name="connsiteY154" fmla="*/ 6139394 h 7004830"/>
              <a:gd name="connsiteX155" fmla="*/ 1857392 w 42198532"/>
              <a:gd name="connsiteY155" fmla="*/ 6144914 h 7004830"/>
              <a:gd name="connsiteX156" fmla="*/ 1857392 w 42198532"/>
              <a:gd name="connsiteY156" fmla="*/ 6251370 h 7004830"/>
              <a:gd name="connsiteX157" fmla="*/ 1495378 w 42198532"/>
              <a:gd name="connsiteY157" fmla="*/ 6531309 h 7004830"/>
              <a:gd name="connsiteX158" fmla="*/ 1495378 w 42198532"/>
              <a:gd name="connsiteY158" fmla="*/ 6185131 h 7004830"/>
              <a:gd name="connsiteX159" fmla="*/ 1857392 w 42198532"/>
              <a:gd name="connsiteY159" fmla="*/ 5904403 h 7004830"/>
              <a:gd name="connsiteX160" fmla="*/ 1857392 w 42198532"/>
              <a:gd name="connsiteY160" fmla="*/ 6144125 h 7004830"/>
              <a:gd name="connsiteX161" fmla="*/ 1870800 w 42198532"/>
              <a:gd name="connsiteY161" fmla="*/ 6138605 h 7004830"/>
              <a:gd name="connsiteX162" fmla="*/ 1870800 w 42198532"/>
              <a:gd name="connsiteY162" fmla="*/ 5887843 h 7004830"/>
              <a:gd name="connsiteX163" fmla="*/ 1739875 w 42198532"/>
              <a:gd name="connsiteY163" fmla="*/ 5788484 h 7004830"/>
              <a:gd name="connsiteX164" fmla="*/ 1497744 w 42198532"/>
              <a:gd name="connsiteY164" fmla="*/ 5604749 h 7004830"/>
              <a:gd name="connsiteX165" fmla="*/ 1497744 w 42198532"/>
              <a:gd name="connsiteY165" fmla="*/ 5424957 h 7004830"/>
              <a:gd name="connsiteX166" fmla="*/ 1484336 w 42198532"/>
              <a:gd name="connsiteY166" fmla="*/ 5427322 h 7004830"/>
              <a:gd name="connsiteX167" fmla="*/ 1484336 w 42198532"/>
              <a:gd name="connsiteY167" fmla="*/ 5598440 h 7004830"/>
              <a:gd name="connsiteX168" fmla="*/ 1122322 w 42198532"/>
              <a:gd name="connsiteY168" fmla="*/ 5879169 h 7004830"/>
              <a:gd name="connsiteX169" fmla="*/ 1122322 w 42198532"/>
              <a:gd name="connsiteY169" fmla="*/ 5532990 h 7004830"/>
              <a:gd name="connsiteX170" fmla="*/ 1292682 w 42198532"/>
              <a:gd name="connsiteY170" fmla="*/ 5400511 h 7004830"/>
              <a:gd name="connsiteX171" fmla="*/ 1285583 w 42198532"/>
              <a:gd name="connsiteY171" fmla="*/ 5390260 h 7004830"/>
              <a:gd name="connsiteX172" fmla="*/ 1116013 w 42198532"/>
              <a:gd name="connsiteY172" fmla="*/ 5521161 h 7004830"/>
              <a:gd name="connsiteX173" fmla="*/ 750844 w 42198532"/>
              <a:gd name="connsiteY173" fmla="*/ 5243588 h 7004830"/>
              <a:gd name="connsiteX174" fmla="*/ 1025312 w 42198532"/>
              <a:gd name="connsiteY174" fmla="*/ 5030676 h 7004830"/>
              <a:gd name="connsiteX175" fmla="*/ 1110492 w 42198532"/>
              <a:gd name="connsiteY175" fmla="*/ 4965225 h 7004830"/>
              <a:gd name="connsiteX176" fmla="*/ 1475660 w 42198532"/>
              <a:gd name="connsiteY176" fmla="*/ 5242799 h 7004830"/>
              <a:gd name="connsiteX177" fmla="*/ 1285583 w 42198532"/>
              <a:gd name="connsiteY177" fmla="*/ 5389472 h 7004830"/>
              <a:gd name="connsiteX178" fmla="*/ 1293470 w 42198532"/>
              <a:gd name="connsiteY178" fmla="*/ 5400511 h 7004830"/>
              <a:gd name="connsiteX179" fmla="*/ 1484336 w 42198532"/>
              <a:gd name="connsiteY179" fmla="*/ 5252262 h 7004830"/>
              <a:gd name="connsiteX180" fmla="*/ 1484336 w 42198532"/>
              <a:gd name="connsiteY180" fmla="*/ 5426534 h 7004830"/>
              <a:gd name="connsiteX181" fmla="*/ 1497744 w 42198532"/>
              <a:gd name="connsiteY181" fmla="*/ 5424168 h 7004830"/>
              <a:gd name="connsiteX182" fmla="*/ 1497744 w 42198532"/>
              <a:gd name="connsiteY182" fmla="*/ 5246742 h 7004830"/>
              <a:gd name="connsiteX183" fmla="*/ 1513518 w 42198532"/>
              <a:gd name="connsiteY183" fmla="*/ 5234125 h 7004830"/>
              <a:gd name="connsiteX184" fmla="*/ 1513518 w 42198532"/>
              <a:gd name="connsiteY184" fmla="*/ 5217565 h 7004830"/>
              <a:gd name="connsiteX185" fmla="*/ 1495378 w 42198532"/>
              <a:gd name="connsiteY185" fmla="*/ 5231759 h 7004830"/>
              <a:gd name="connsiteX186" fmla="*/ 1495378 w 42198532"/>
              <a:gd name="connsiteY186" fmla="*/ 4885580 h 7004830"/>
              <a:gd name="connsiteX187" fmla="*/ 1513518 w 42198532"/>
              <a:gd name="connsiteY187" fmla="*/ 4871386 h 7004830"/>
              <a:gd name="connsiteX188" fmla="*/ 1513518 w 42198532"/>
              <a:gd name="connsiteY188" fmla="*/ 4854826 h 7004830"/>
              <a:gd name="connsiteX189" fmla="*/ 1489068 w 42198532"/>
              <a:gd name="connsiteY189" fmla="*/ 4873752 h 7004830"/>
              <a:gd name="connsiteX190" fmla="*/ 1123900 w 42198532"/>
              <a:gd name="connsiteY190" fmla="*/ 4596178 h 7004830"/>
              <a:gd name="connsiteX191" fmla="*/ 1488280 w 42198532"/>
              <a:gd name="connsiteY191" fmla="*/ 4313873 h 7004830"/>
              <a:gd name="connsiteX192" fmla="*/ 1853448 w 42198532"/>
              <a:gd name="connsiteY192" fmla="*/ 4591447 h 7004830"/>
              <a:gd name="connsiteX193" fmla="*/ 1514307 w 42198532"/>
              <a:gd name="connsiteY193" fmla="*/ 4854826 h 7004830"/>
              <a:gd name="connsiteX194" fmla="*/ 1514307 w 42198532"/>
              <a:gd name="connsiteY194" fmla="*/ 4870598 h 7004830"/>
              <a:gd name="connsiteX195" fmla="*/ 1857392 w 42198532"/>
              <a:gd name="connsiteY195" fmla="*/ 4604852 h 7004830"/>
              <a:gd name="connsiteX196" fmla="*/ 1857392 w 42198532"/>
              <a:gd name="connsiteY196" fmla="*/ 4951031 h 7004830"/>
              <a:gd name="connsiteX197" fmla="*/ 1514307 w 42198532"/>
              <a:gd name="connsiteY197" fmla="*/ 5217565 h 7004830"/>
              <a:gd name="connsiteX198" fmla="*/ 1514307 w 42198532"/>
              <a:gd name="connsiteY198" fmla="*/ 5234125 h 7004830"/>
              <a:gd name="connsiteX199" fmla="*/ 1870800 w 42198532"/>
              <a:gd name="connsiteY199" fmla="*/ 4957339 h 7004830"/>
              <a:gd name="connsiteX200" fmla="*/ 1870800 w 42198532"/>
              <a:gd name="connsiteY200" fmla="*/ 4588292 h 7004830"/>
              <a:gd name="connsiteX201" fmla="*/ 1497744 w 42198532"/>
              <a:gd name="connsiteY201" fmla="*/ 4304410 h 7004830"/>
              <a:gd name="connsiteX202" fmla="*/ 1497744 w 42198532"/>
              <a:gd name="connsiteY202" fmla="*/ 3956654 h 7004830"/>
              <a:gd name="connsiteX203" fmla="*/ 1484336 w 42198532"/>
              <a:gd name="connsiteY203" fmla="*/ 3966905 h 7004830"/>
              <a:gd name="connsiteX204" fmla="*/ 1484336 w 42198532"/>
              <a:gd name="connsiteY204" fmla="*/ 4299679 h 7004830"/>
              <a:gd name="connsiteX205" fmla="*/ 1122322 w 42198532"/>
              <a:gd name="connsiteY205" fmla="*/ 4579618 h 7004830"/>
              <a:gd name="connsiteX206" fmla="*/ 1122322 w 42198532"/>
              <a:gd name="connsiteY206" fmla="*/ 4233439 h 7004830"/>
              <a:gd name="connsiteX207" fmla="*/ 1484336 w 42198532"/>
              <a:gd name="connsiteY207" fmla="*/ 3952712 h 7004830"/>
              <a:gd name="connsiteX208" fmla="*/ 1484336 w 42198532"/>
              <a:gd name="connsiteY208" fmla="*/ 3966117 h 7004830"/>
              <a:gd name="connsiteX209" fmla="*/ 1497744 w 42198532"/>
              <a:gd name="connsiteY209" fmla="*/ 3955866 h 7004830"/>
              <a:gd name="connsiteX210" fmla="*/ 1497744 w 42198532"/>
              <a:gd name="connsiteY210" fmla="*/ 3936152 h 7004830"/>
              <a:gd name="connsiteX211" fmla="*/ 1136519 w 42198532"/>
              <a:gd name="connsiteY211" fmla="*/ 3661732 h 7004830"/>
              <a:gd name="connsiteX212" fmla="*/ 1125477 w 42198532"/>
              <a:gd name="connsiteY212" fmla="*/ 3669618 h 7004830"/>
              <a:gd name="connsiteX213" fmla="*/ 1135730 w 42198532"/>
              <a:gd name="connsiteY213" fmla="*/ 3660943 h 7004830"/>
              <a:gd name="connsiteX214" fmla="*/ 1119956 w 42198532"/>
              <a:gd name="connsiteY214" fmla="*/ 3649115 h 7004830"/>
              <a:gd name="connsiteX215" fmla="*/ 1119956 w 42198532"/>
              <a:gd name="connsiteY215" fmla="*/ 3637286 h 7004830"/>
              <a:gd name="connsiteX216" fmla="*/ 1106548 w 42198532"/>
              <a:gd name="connsiteY216" fmla="*/ 3637286 h 7004830"/>
              <a:gd name="connsiteX217" fmla="*/ 1106548 w 42198532"/>
              <a:gd name="connsiteY217" fmla="*/ 3649903 h 7004830"/>
              <a:gd name="connsiteX218" fmla="*/ 744534 w 42198532"/>
              <a:gd name="connsiteY218" fmla="*/ 3929843 h 7004830"/>
              <a:gd name="connsiteX219" fmla="*/ 744534 w 42198532"/>
              <a:gd name="connsiteY219" fmla="*/ 3612841 h 7004830"/>
              <a:gd name="connsiteX220" fmla="*/ 744534 w 42198532"/>
              <a:gd name="connsiteY220" fmla="*/ 3584453 h 7004830"/>
              <a:gd name="connsiteX221" fmla="*/ 1106548 w 42198532"/>
              <a:gd name="connsiteY221" fmla="*/ 3303725 h 7004830"/>
              <a:gd name="connsiteX222" fmla="*/ 1106548 w 42198532"/>
              <a:gd name="connsiteY222" fmla="*/ 3617573 h 7004830"/>
              <a:gd name="connsiteX223" fmla="*/ 1106548 w 42198532"/>
              <a:gd name="connsiteY223" fmla="*/ 3636498 h 7004830"/>
              <a:gd name="connsiteX224" fmla="*/ 1119956 w 42198532"/>
              <a:gd name="connsiteY224" fmla="*/ 3636498 h 7004830"/>
              <a:gd name="connsiteX225" fmla="*/ 1119956 w 42198532"/>
              <a:gd name="connsiteY225" fmla="*/ 3298205 h 7004830"/>
              <a:gd name="connsiteX226" fmla="*/ 1392847 w 42198532"/>
              <a:gd name="connsiteY226" fmla="*/ 3086870 h 7004830"/>
              <a:gd name="connsiteX227" fmla="*/ 1483547 w 42198532"/>
              <a:gd name="connsiteY227" fmla="*/ 3016688 h 7004830"/>
              <a:gd name="connsiteX228" fmla="*/ 1862913 w 42198532"/>
              <a:gd name="connsiteY228" fmla="*/ 3304513 h 7004830"/>
              <a:gd name="connsiteX229" fmla="*/ 2243855 w 42198532"/>
              <a:gd name="connsiteY229" fmla="*/ 3008803 h 7004830"/>
              <a:gd name="connsiteX230" fmla="*/ 2243855 w 42198532"/>
              <a:gd name="connsiteY230" fmla="*/ 2891307 h 7004830"/>
              <a:gd name="connsiteX231" fmla="*/ 2231236 w 42198532"/>
              <a:gd name="connsiteY231" fmla="*/ 2896827 h 7004830"/>
              <a:gd name="connsiteX232" fmla="*/ 2231236 w 42198532"/>
              <a:gd name="connsiteY232" fmla="*/ 3002494 h 7004830"/>
              <a:gd name="connsiteX233" fmla="*/ 1869222 w 42198532"/>
              <a:gd name="connsiteY233" fmla="*/ 3283222 h 7004830"/>
              <a:gd name="connsiteX234" fmla="*/ 1869222 w 42198532"/>
              <a:gd name="connsiteY234" fmla="*/ 2937043 h 7004830"/>
              <a:gd name="connsiteX235" fmla="*/ 2231236 w 42198532"/>
              <a:gd name="connsiteY235" fmla="*/ 2656315 h 7004830"/>
              <a:gd name="connsiteX236" fmla="*/ 2231236 w 42198532"/>
              <a:gd name="connsiteY236" fmla="*/ 2896038 h 7004830"/>
              <a:gd name="connsiteX237" fmla="*/ 2243855 w 42198532"/>
              <a:gd name="connsiteY237" fmla="*/ 2890518 h 7004830"/>
              <a:gd name="connsiteX238" fmla="*/ 2243855 w 42198532"/>
              <a:gd name="connsiteY238" fmla="*/ 2639755 h 7004830"/>
              <a:gd name="connsiteX239" fmla="*/ 2113720 w 42198532"/>
              <a:gd name="connsiteY239" fmla="*/ 2540397 h 7004830"/>
              <a:gd name="connsiteX240" fmla="*/ 2100312 w 42198532"/>
              <a:gd name="connsiteY240" fmla="*/ 2546705 h 7004830"/>
              <a:gd name="connsiteX241" fmla="*/ 2226503 w 42198532"/>
              <a:gd name="connsiteY241" fmla="*/ 2642910 h 7004830"/>
              <a:gd name="connsiteX242" fmla="*/ 1862124 w 42198532"/>
              <a:gd name="connsiteY242" fmla="*/ 2925215 h 7004830"/>
              <a:gd name="connsiteX243" fmla="*/ 1496955 w 42198532"/>
              <a:gd name="connsiteY243" fmla="*/ 2647641 h 7004830"/>
              <a:gd name="connsiteX244" fmla="*/ 1861335 w 42198532"/>
              <a:gd name="connsiteY244" fmla="*/ 2365336 h 7004830"/>
              <a:gd name="connsiteX245" fmla="*/ 2099523 w 42198532"/>
              <a:gd name="connsiteY245" fmla="*/ 2545916 h 7004830"/>
              <a:gd name="connsiteX246" fmla="*/ 2112931 w 42198532"/>
              <a:gd name="connsiteY246" fmla="*/ 2539608 h 7004830"/>
              <a:gd name="connsiteX247" fmla="*/ 1870800 w 42198532"/>
              <a:gd name="connsiteY247" fmla="*/ 2355873 h 7004830"/>
              <a:gd name="connsiteX248" fmla="*/ 1870800 w 42198532"/>
              <a:gd name="connsiteY248" fmla="*/ 2176869 h 7004830"/>
              <a:gd name="connsiteX249" fmla="*/ 1857392 w 42198532"/>
              <a:gd name="connsiteY249" fmla="*/ 2178447 h 7004830"/>
              <a:gd name="connsiteX250" fmla="*/ 1857392 w 42198532"/>
              <a:gd name="connsiteY250" fmla="*/ 2350353 h 7004830"/>
              <a:gd name="connsiteX251" fmla="*/ 1496167 w 42198532"/>
              <a:gd name="connsiteY251" fmla="*/ 2631081 h 7004830"/>
              <a:gd name="connsiteX252" fmla="*/ 1496167 w 42198532"/>
              <a:gd name="connsiteY252" fmla="*/ 2284114 h 7004830"/>
              <a:gd name="connsiteX253" fmla="*/ 1666526 w 42198532"/>
              <a:gd name="connsiteY253" fmla="*/ 2152424 h 7004830"/>
              <a:gd name="connsiteX254" fmla="*/ 1658639 w 42198532"/>
              <a:gd name="connsiteY254" fmla="*/ 2141384 h 7004830"/>
              <a:gd name="connsiteX255" fmla="*/ 1666526 w 42198532"/>
              <a:gd name="connsiteY255" fmla="*/ 2151636 h 7004830"/>
              <a:gd name="connsiteX256" fmla="*/ 1857392 w 42198532"/>
              <a:gd name="connsiteY256" fmla="*/ 2003386 h 7004830"/>
              <a:gd name="connsiteX257" fmla="*/ 1857392 w 42198532"/>
              <a:gd name="connsiteY257" fmla="*/ 2177658 h 7004830"/>
              <a:gd name="connsiteX258" fmla="*/ 1870800 w 42198532"/>
              <a:gd name="connsiteY258" fmla="*/ 2176081 h 7004830"/>
              <a:gd name="connsiteX259" fmla="*/ 1870800 w 42198532"/>
              <a:gd name="connsiteY259" fmla="*/ 1998654 h 7004830"/>
              <a:gd name="connsiteX260" fmla="*/ 1886574 w 42198532"/>
              <a:gd name="connsiteY260" fmla="*/ 1986037 h 7004830"/>
              <a:gd name="connsiteX261" fmla="*/ 1886574 w 42198532"/>
              <a:gd name="connsiteY261" fmla="*/ 1969478 h 7004830"/>
              <a:gd name="connsiteX262" fmla="*/ 1869222 w 42198532"/>
              <a:gd name="connsiteY262" fmla="*/ 1982883 h 7004830"/>
              <a:gd name="connsiteX263" fmla="*/ 1869222 w 42198532"/>
              <a:gd name="connsiteY263" fmla="*/ 1636704 h 7004830"/>
              <a:gd name="connsiteX264" fmla="*/ 1886574 w 42198532"/>
              <a:gd name="connsiteY264" fmla="*/ 1623299 h 7004830"/>
              <a:gd name="connsiteX265" fmla="*/ 1886574 w 42198532"/>
              <a:gd name="connsiteY265" fmla="*/ 1606739 h 7004830"/>
              <a:gd name="connsiteX266" fmla="*/ 1862124 w 42198532"/>
              <a:gd name="connsiteY266" fmla="*/ 1625665 h 7004830"/>
              <a:gd name="connsiteX267" fmla="*/ 1496955 w 42198532"/>
              <a:gd name="connsiteY267" fmla="*/ 1348091 h 7004830"/>
              <a:gd name="connsiteX268" fmla="*/ 1861335 w 42198532"/>
              <a:gd name="connsiteY268" fmla="*/ 1064997 h 7004830"/>
              <a:gd name="connsiteX269" fmla="*/ 2226503 w 42198532"/>
              <a:gd name="connsiteY269" fmla="*/ 1342571 h 7004830"/>
              <a:gd name="connsiteX270" fmla="*/ 1887362 w 42198532"/>
              <a:gd name="connsiteY270" fmla="*/ 1605951 h 7004830"/>
              <a:gd name="connsiteX271" fmla="*/ 1887362 w 42198532"/>
              <a:gd name="connsiteY271" fmla="*/ 1622510 h 7004830"/>
              <a:gd name="connsiteX272" fmla="*/ 2231236 w 42198532"/>
              <a:gd name="connsiteY272" fmla="*/ 1355976 h 7004830"/>
              <a:gd name="connsiteX273" fmla="*/ 2231236 w 42198532"/>
              <a:gd name="connsiteY273" fmla="*/ 1702944 h 7004830"/>
              <a:gd name="connsiteX274" fmla="*/ 1887362 w 42198532"/>
              <a:gd name="connsiteY274" fmla="*/ 1968689 h 7004830"/>
              <a:gd name="connsiteX275" fmla="*/ 1887362 w 42198532"/>
              <a:gd name="connsiteY275" fmla="*/ 1985249 h 7004830"/>
              <a:gd name="connsiteX276" fmla="*/ 2243855 w 42198532"/>
              <a:gd name="connsiteY276" fmla="*/ 1709252 h 7004830"/>
              <a:gd name="connsiteX277" fmla="*/ 2243855 w 42198532"/>
              <a:gd name="connsiteY277" fmla="*/ 1339416 h 7004830"/>
              <a:gd name="connsiteX278" fmla="*/ 1870800 w 42198532"/>
              <a:gd name="connsiteY278" fmla="*/ 1056323 h 7004830"/>
              <a:gd name="connsiteX279" fmla="*/ 1870800 w 42198532"/>
              <a:gd name="connsiteY279" fmla="*/ 707778 h 7004830"/>
              <a:gd name="connsiteX280" fmla="*/ 1857392 w 42198532"/>
              <a:gd name="connsiteY280" fmla="*/ 718030 h 7004830"/>
              <a:gd name="connsiteX281" fmla="*/ 1857392 w 42198532"/>
              <a:gd name="connsiteY281" fmla="*/ 1050803 h 7004830"/>
              <a:gd name="connsiteX282" fmla="*/ 1496167 w 42198532"/>
              <a:gd name="connsiteY282" fmla="*/ 1331531 h 7004830"/>
              <a:gd name="connsiteX283" fmla="*/ 1496167 w 42198532"/>
              <a:gd name="connsiteY283" fmla="*/ 985352 h 7004830"/>
              <a:gd name="connsiteX284" fmla="*/ 1857392 w 42198532"/>
              <a:gd name="connsiteY284" fmla="*/ 704624 h 7004830"/>
              <a:gd name="connsiteX285" fmla="*/ 1857392 w 42198532"/>
              <a:gd name="connsiteY285" fmla="*/ 717241 h 7004830"/>
              <a:gd name="connsiteX286" fmla="*/ 1870800 w 42198532"/>
              <a:gd name="connsiteY286" fmla="*/ 706990 h 7004830"/>
              <a:gd name="connsiteX287" fmla="*/ 1870800 w 42198532"/>
              <a:gd name="connsiteY287" fmla="*/ 688064 h 7004830"/>
              <a:gd name="connsiteX288" fmla="*/ 1509574 w 42198532"/>
              <a:gd name="connsiteY288" fmla="*/ 412856 h 7004830"/>
              <a:gd name="connsiteX289" fmla="*/ 1498533 w 42198532"/>
              <a:gd name="connsiteY289" fmla="*/ 421530 h 7004830"/>
              <a:gd name="connsiteX290" fmla="*/ 1508786 w 42198532"/>
              <a:gd name="connsiteY290" fmla="*/ 412856 h 7004830"/>
              <a:gd name="connsiteX291" fmla="*/ 1493012 w 42198532"/>
              <a:gd name="connsiteY291" fmla="*/ 401028 h 7004830"/>
              <a:gd name="connsiteX292" fmla="*/ 1493012 w 42198532"/>
              <a:gd name="connsiteY292" fmla="*/ 119417 h 7004830"/>
              <a:gd name="connsiteX293" fmla="*/ 1493012 w 42198532"/>
              <a:gd name="connsiteY293" fmla="*/ 117464 h 7004830"/>
              <a:gd name="connsiteX294" fmla="*/ 1398859 w 42198532"/>
              <a:gd name="connsiteY294" fmla="*/ 117464 h 7004830"/>
              <a:gd name="connsiteX295" fmla="*/ 1480393 w 42198532"/>
              <a:gd name="connsiteY295" fmla="*/ 117464 h 7004830"/>
              <a:gd name="connsiteX296" fmla="*/ 1480393 w 42198532"/>
              <a:gd name="connsiteY296" fmla="*/ 201868 h 7004830"/>
              <a:gd name="connsiteX297" fmla="*/ 1480393 w 42198532"/>
              <a:gd name="connsiteY297" fmla="*/ 401028 h 7004830"/>
              <a:gd name="connsiteX298" fmla="*/ 1118379 w 42198532"/>
              <a:gd name="connsiteY298" fmla="*/ 681756 h 7004830"/>
              <a:gd name="connsiteX299" fmla="*/ 1118379 w 42198532"/>
              <a:gd name="connsiteY299" fmla="*/ 335577 h 7004830"/>
              <a:gd name="connsiteX300" fmla="*/ 1379242 w 42198532"/>
              <a:gd name="connsiteY300" fmla="*/ 132719 h 7004830"/>
              <a:gd name="connsiteX301" fmla="*/ 1398859 w 42198532"/>
              <a:gd name="connsiteY301" fmla="*/ 117464 h 7004830"/>
              <a:gd name="connsiteX302" fmla="*/ 840168 w 42198532"/>
              <a:gd name="connsiteY302" fmla="*/ 117464 h 7004830"/>
              <a:gd name="connsiteX303" fmla="*/ 1377550 w 42198532"/>
              <a:gd name="connsiteY303" fmla="*/ 117464 h 7004830"/>
              <a:gd name="connsiteX304" fmla="*/ 1301753 w 42198532"/>
              <a:gd name="connsiteY304" fmla="*/ 176360 h 7004830"/>
              <a:gd name="connsiteX305" fmla="*/ 1112069 w 42198532"/>
              <a:gd name="connsiteY305" fmla="*/ 323748 h 7004830"/>
              <a:gd name="connsiteX306" fmla="*/ 857417 w 42198532"/>
              <a:gd name="connsiteY306" fmla="*/ 130551 h 7004830"/>
              <a:gd name="connsiteX307" fmla="*/ 840168 w 42198532"/>
              <a:gd name="connsiteY307" fmla="*/ 117464 h 700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42198532" h="7004830">
                <a:moveTo>
                  <a:pt x="738225" y="6911396"/>
                </a:moveTo>
                <a:lnTo>
                  <a:pt x="814828" y="6969750"/>
                </a:lnTo>
                <a:lnTo>
                  <a:pt x="822329" y="6975464"/>
                </a:lnTo>
                <a:lnTo>
                  <a:pt x="655724" y="6975464"/>
                </a:lnTo>
                <a:lnTo>
                  <a:pt x="656989" y="6974481"/>
                </a:lnTo>
                <a:lnTo>
                  <a:pt x="738225" y="6911396"/>
                </a:lnTo>
                <a:close/>
                <a:moveTo>
                  <a:pt x="733493" y="6551812"/>
                </a:moveTo>
                <a:lnTo>
                  <a:pt x="733493" y="6897991"/>
                </a:lnTo>
                <a:lnTo>
                  <a:pt x="639637" y="6970539"/>
                </a:lnTo>
                <a:cubicBezTo>
                  <a:pt x="645158" y="6972116"/>
                  <a:pt x="650679" y="6972904"/>
                  <a:pt x="656989" y="6974481"/>
                </a:cubicBezTo>
                <a:cubicBezTo>
                  <a:pt x="650679" y="6973693"/>
                  <a:pt x="644369" y="6972116"/>
                  <a:pt x="638848" y="6971327"/>
                </a:cubicBezTo>
                <a:lnTo>
                  <a:pt x="633515" y="6975464"/>
                </a:lnTo>
                <a:lnTo>
                  <a:pt x="371479" y="6975464"/>
                </a:lnTo>
                <a:lnTo>
                  <a:pt x="371479" y="6917056"/>
                </a:lnTo>
                <a:lnTo>
                  <a:pt x="371479" y="6832540"/>
                </a:lnTo>
                <a:lnTo>
                  <a:pt x="733493" y="6551812"/>
                </a:lnTo>
                <a:close/>
                <a:moveTo>
                  <a:pt x="1106548" y="5904403"/>
                </a:moveTo>
                <a:lnTo>
                  <a:pt x="1106548" y="6251370"/>
                </a:lnTo>
                <a:lnTo>
                  <a:pt x="1012693" y="6323918"/>
                </a:lnTo>
                <a:lnTo>
                  <a:pt x="744534" y="6531309"/>
                </a:lnTo>
                <a:lnTo>
                  <a:pt x="744534" y="6185131"/>
                </a:lnTo>
                <a:lnTo>
                  <a:pt x="873093" y="6085772"/>
                </a:lnTo>
                <a:lnTo>
                  <a:pt x="1106548" y="5904403"/>
                </a:lnTo>
                <a:close/>
                <a:moveTo>
                  <a:pt x="1739875" y="5788484"/>
                </a:moveTo>
                <a:lnTo>
                  <a:pt x="1726467" y="5794792"/>
                </a:lnTo>
                <a:lnTo>
                  <a:pt x="1739875" y="5788484"/>
                </a:lnTo>
                <a:close/>
                <a:moveTo>
                  <a:pt x="1488280" y="5613423"/>
                </a:moveTo>
                <a:lnTo>
                  <a:pt x="1726467" y="5794792"/>
                </a:lnTo>
                <a:lnTo>
                  <a:pt x="1853448" y="5890997"/>
                </a:lnTo>
                <a:lnTo>
                  <a:pt x="1489068" y="6174091"/>
                </a:lnTo>
                <a:lnTo>
                  <a:pt x="1123900" y="5896517"/>
                </a:lnTo>
                <a:lnTo>
                  <a:pt x="1488280" y="5613423"/>
                </a:lnTo>
                <a:close/>
                <a:moveTo>
                  <a:pt x="359648" y="4965225"/>
                </a:moveTo>
                <a:lnTo>
                  <a:pt x="724817" y="5242799"/>
                </a:lnTo>
                <a:lnTo>
                  <a:pt x="487418" y="5426534"/>
                </a:lnTo>
                <a:lnTo>
                  <a:pt x="493727" y="5437574"/>
                </a:lnTo>
                <a:lnTo>
                  <a:pt x="733493" y="5252262"/>
                </a:lnTo>
                <a:lnTo>
                  <a:pt x="733493" y="5598440"/>
                </a:lnTo>
                <a:lnTo>
                  <a:pt x="633328" y="5675720"/>
                </a:lnTo>
                <a:lnTo>
                  <a:pt x="641215" y="5688337"/>
                </a:lnTo>
                <a:lnTo>
                  <a:pt x="737436" y="5613423"/>
                </a:lnTo>
                <a:lnTo>
                  <a:pt x="1102605" y="5890997"/>
                </a:lnTo>
                <a:lnTo>
                  <a:pt x="866783" y="6073943"/>
                </a:lnTo>
                <a:lnTo>
                  <a:pt x="873093" y="6085772"/>
                </a:lnTo>
                <a:lnTo>
                  <a:pt x="865994" y="6074732"/>
                </a:lnTo>
                <a:lnTo>
                  <a:pt x="738225" y="6174091"/>
                </a:lnTo>
                <a:lnTo>
                  <a:pt x="373056" y="5896517"/>
                </a:lnTo>
                <a:lnTo>
                  <a:pt x="640426" y="5689125"/>
                </a:lnTo>
                <a:lnTo>
                  <a:pt x="633328" y="5676508"/>
                </a:lnTo>
                <a:lnTo>
                  <a:pt x="371479" y="5879169"/>
                </a:lnTo>
                <a:lnTo>
                  <a:pt x="371479" y="5532990"/>
                </a:lnTo>
                <a:lnTo>
                  <a:pt x="493727" y="5438362"/>
                </a:lnTo>
                <a:lnTo>
                  <a:pt x="486629" y="5426534"/>
                </a:lnTo>
                <a:lnTo>
                  <a:pt x="365169" y="5521161"/>
                </a:lnTo>
                <a:lnTo>
                  <a:pt x="0" y="5243588"/>
                </a:lnTo>
                <a:lnTo>
                  <a:pt x="359648" y="4965225"/>
                </a:lnTo>
                <a:close/>
                <a:moveTo>
                  <a:pt x="1106548" y="4604852"/>
                </a:moveTo>
                <a:lnTo>
                  <a:pt x="1106548" y="4951031"/>
                </a:lnTo>
                <a:lnTo>
                  <a:pt x="1018214" y="5019636"/>
                </a:lnTo>
                <a:lnTo>
                  <a:pt x="1025312" y="5030676"/>
                </a:lnTo>
                <a:lnTo>
                  <a:pt x="1017425" y="5020424"/>
                </a:lnTo>
                <a:lnTo>
                  <a:pt x="744534" y="5231759"/>
                </a:lnTo>
                <a:lnTo>
                  <a:pt x="744534" y="4885580"/>
                </a:lnTo>
                <a:lnTo>
                  <a:pt x="856530" y="4798050"/>
                </a:lnTo>
                <a:lnTo>
                  <a:pt x="849432" y="4787799"/>
                </a:lnTo>
                <a:lnTo>
                  <a:pt x="857319" y="4798050"/>
                </a:lnTo>
                <a:lnTo>
                  <a:pt x="1106548" y="4604852"/>
                </a:lnTo>
                <a:close/>
                <a:moveTo>
                  <a:pt x="737436" y="4313873"/>
                </a:moveTo>
                <a:lnTo>
                  <a:pt x="1102605" y="4591447"/>
                </a:lnTo>
                <a:lnTo>
                  <a:pt x="849432" y="4787799"/>
                </a:lnTo>
                <a:lnTo>
                  <a:pt x="738225" y="4873752"/>
                </a:lnTo>
                <a:lnTo>
                  <a:pt x="373056" y="4596178"/>
                </a:lnTo>
                <a:lnTo>
                  <a:pt x="737436" y="4313873"/>
                </a:lnTo>
                <a:close/>
                <a:moveTo>
                  <a:pt x="1115224" y="3661732"/>
                </a:moveTo>
                <a:lnTo>
                  <a:pt x="1125477" y="3669618"/>
                </a:lnTo>
                <a:lnTo>
                  <a:pt x="1480393" y="3939306"/>
                </a:lnTo>
                <a:lnTo>
                  <a:pt x="1116013" y="4222399"/>
                </a:lnTo>
                <a:lnTo>
                  <a:pt x="750844" y="3944037"/>
                </a:lnTo>
                <a:lnTo>
                  <a:pt x="1115224" y="3661732"/>
                </a:lnTo>
                <a:close/>
                <a:moveTo>
                  <a:pt x="1480393" y="2656315"/>
                </a:moveTo>
                <a:lnTo>
                  <a:pt x="1480393" y="3002494"/>
                </a:lnTo>
                <a:lnTo>
                  <a:pt x="1386537" y="3075042"/>
                </a:lnTo>
                <a:lnTo>
                  <a:pt x="1392847" y="3086870"/>
                </a:lnTo>
                <a:lnTo>
                  <a:pt x="1385748" y="3075830"/>
                </a:lnTo>
                <a:lnTo>
                  <a:pt x="1118379" y="3283222"/>
                </a:lnTo>
                <a:lnTo>
                  <a:pt x="1118379" y="2937043"/>
                </a:lnTo>
                <a:lnTo>
                  <a:pt x="1246148" y="2837685"/>
                </a:lnTo>
                <a:lnTo>
                  <a:pt x="1239839" y="2825856"/>
                </a:lnTo>
                <a:lnTo>
                  <a:pt x="1246937" y="2836896"/>
                </a:lnTo>
                <a:lnTo>
                  <a:pt x="1480393" y="2656315"/>
                </a:lnTo>
                <a:close/>
                <a:moveTo>
                  <a:pt x="732704" y="1716349"/>
                </a:moveTo>
                <a:lnTo>
                  <a:pt x="1097873" y="1993923"/>
                </a:lnTo>
                <a:lnTo>
                  <a:pt x="860473" y="2177658"/>
                </a:lnTo>
                <a:lnTo>
                  <a:pt x="867572" y="2189486"/>
                </a:lnTo>
                <a:lnTo>
                  <a:pt x="1106548" y="2003386"/>
                </a:lnTo>
                <a:lnTo>
                  <a:pt x="1106548" y="2350353"/>
                </a:lnTo>
                <a:lnTo>
                  <a:pt x="1007172" y="2427632"/>
                </a:lnTo>
                <a:lnTo>
                  <a:pt x="1014270" y="2440249"/>
                </a:lnTo>
                <a:lnTo>
                  <a:pt x="1110492" y="2365336"/>
                </a:lnTo>
                <a:lnTo>
                  <a:pt x="1475660" y="2642910"/>
                </a:lnTo>
                <a:lnTo>
                  <a:pt x="1239839" y="2825856"/>
                </a:lnTo>
                <a:lnTo>
                  <a:pt x="1112069" y="2925215"/>
                </a:lnTo>
                <a:lnTo>
                  <a:pt x="746900" y="2647641"/>
                </a:lnTo>
                <a:lnTo>
                  <a:pt x="1013481" y="2440249"/>
                </a:lnTo>
                <a:lnTo>
                  <a:pt x="1006383" y="2427632"/>
                </a:lnTo>
                <a:lnTo>
                  <a:pt x="744534" y="2631081"/>
                </a:lnTo>
                <a:lnTo>
                  <a:pt x="744534" y="2284114"/>
                </a:lnTo>
                <a:lnTo>
                  <a:pt x="866783" y="2189486"/>
                </a:lnTo>
                <a:lnTo>
                  <a:pt x="860473" y="2178447"/>
                </a:lnTo>
                <a:lnTo>
                  <a:pt x="738225" y="2273074"/>
                </a:lnTo>
                <a:lnTo>
                  <a:pt x="373056" y="1995500"/>
                </a:lnTo>
                <a:lnTo>
                  <a:pt x="732704" y="1716349"/>
                </a:lnTo>
                <a:close/>
                <a:moveTo>
                  <a:pt x="1480393" y="1355976"/>
                </a:moveTo>
                <a:lnTo>
                  <a:pt x="1480393" y="1702944"/>
                </a:lnTo>
                <a:lnTo>
                  <a:pt x="1391269" y="1771549"/>
                </a:lnTo>
                <a:lnTo>
                  <a:pt x="1399156" y="1781800"/>
                </a:lnTo>
                <a:lnTo>
                  <a:pt x="1483547" y="1716349"/>
                </a:lnTo>
                <a:lnTo>
                  <a:pt x="1848716" y="1993923"/>
                </a:lnTo>
                <a:lnTo>
                  <a:pt x="1658639" y="2141384"/>
                </a:lnTo>
                <a:lnTo>
                  <a:pt x="1489068" y="2273074"/>
                </a:lnTo>
                <a:lnTo>
                  <a:pt x="1123900" y="1995500"/>
                </a:lnTo>
                <a:lnTo>
                  <a:pt x="1398368" y="1782588"/>
                </a:lnTo>
                <a:lnTo>
                  <a:pt x="1390481" y="1771549"/>
                </a:lnTo>
                <a:lnTo>
                  <a:pt x="1118379" y="1982883"/>
                </a:lnTo>
                <a:lnTo>
                  <a:pt x="1118379" y="1636704"/>
                </a:lnTo>
                <a:lnTo>
                  <a:pt x="1230374" y="1549963"/>
                </a:lnTo>
                <a:lnTo>
                  <a:pt x="1480393" y="1355976"/>
                </a:lnTo>
                <a:close/>
                <a:moveTo>
                  <a:pt x="1110492" y="1064997"/>
                </a:moveTo>
                <a:lnTo>
                  <a:pt x="1475660" y="1342571"/>
                </a:lnTo>
                <a:lnTo>
                  <a:pt x="1223276" y="1538923"/>
                </a:lnTo>
                <a:lnTo>
                  <a:pt x="1230374" y="1549963"/>
                </a:lnTo>
                <a:lnTo>
                  <a:pt x="1222487" y="1539711"/>
                </a:lnTo>
                <a:lnTo>
                  <a:pt x="1112069" y="1625665"/>
                </a:lnTo>
                <a:lnTo>
                  <a:pt x="746900" y="1348091"/>
                </a:lnTo>
                <a:lnTo>
                  <a:pt x="1110492" y="1064997"/>
                </a:lnTo>
                <a:close/>
                <a:moveTo>
                  <a:pt x="1488280" y="413645"/>
                </a:moveTo>
                <a:lnTo>
                  <a:pt x="1498533" y="421530"/>
                </a:lnTo>
                <a:lnTo>
                  <a:pt x="1853448" y="691218"/>
                </a:lnTo>
                <a:lnTo>
                  <a:pt x="1489068" y="973524"/>
                </a:lnTo>
                <a:lnTo>
                  <a:pt x="1123900" y="695950"/>
                </a:lnTo>
                <a:lnTo>
                  <a:pt x="1488280" y="413645"/>
                </a:lnTo>
                <a:close/>
                <a:moveTo>
                  <a:pt x="1493012" y="117464"/>
                </a:moveTo>
                <a:lnTo>
                  <a:pt x="42118086" y="0"/>
                </a:lnTo>
                <a:lnTo>
                  <a:pt x="42198532" y="7004830"/>
                </a:lnTo>
                <a:lnTo>
                  <a:pt x="843615" y="6975464"/>
                </a:lnTo>
                <a:lnTo>
                  <a:pt x="810785" y="6950504"/>
                </a:lnTo>
                <a:lnTo>
                  <a:pt x="746900" y="6901934"/>
                </a:lnTo>
                <a:lnTo>
                  <a:pt x="746900" y="6547081"/>
                </a:lnTo>
                <a:lnTo>
                  <a:pt x="1019002" y="6335746"/>
                </a:lnTo>
                <a:lnTo>
                  <a:pt x="1012693" y="6323918"/>
                </a:lnTo>
                <a:lnTo>
                  <a:pt x="1019791" y="6334957"/>
                </a:lnTo>
                <a:lnTo>
                  <a:pt x="1110492" y="6264775"/>
                </a:lnTo>
                <a:lnTo>
                  <a:pt x="1489068" y="6553389"/>
                </a:lnTo>
                <a:lnTo>
                  <a:pt x="1870800" y="6257678"/>
                </a:lnTo>
                <a:lnTo>
                  <a:pt x="1870800" y="6139394"/>
                </a:lnTo>
                <a:lnTo>
                  <a:pt x="1857392" y="6144914"/>
                </a:lnTo>
                <a:lnTo>
                  <a:pt x="1857392" y="6251370"/>
                </a:lnTo>
                <a:lnTo>
                  <a:pt x="1495378" y="6531309"/>
                </a:lnTo>
                <a:lnTo>
                  <a:pt x="1495378" y="6185131"/>
                </a:lnTo>
                <a:lnTo>
                  <a:pt x="1857392" y="5904403"/>
                </a:lnTo>
                <a:lnTo>
                  <a:pt x="1857392" y="6144125"/>
                </a:lnTo>
                <a:lnTo>
                  <a:pt x="1870800" y="6138605"/>
                </a:lnTo>
                <a:lnTo>
                  <a:pt x="1870800" y="5887843"/>
                </a:lnTo>
                <a:lnTo>
                  <a:pt x="1739875" y="5788484"/>
                </a:lnTo>
                <a:lnTo>
                  <a:pt x="1497744" y="5604749"/>
                </a:lnTo>
                <a:lnTo>
                  <a:pt x="1497744" y="5424957"/>
                </a:lnTo>
                <a:lnTo>
                  <a:pt x="1484336" y="5427322"/>
                </a:lnTo>
                <a:lnTo>
                  <a:pt x="1484336" y="5598440"/>
                </a:lnTo>
                <a:lnTo>
                  <a:pt x="1122322" y="5879169"/>
                </a:lnTo>
                <a:lnTo>
                  <a:pt x="1122322" y="5532990"/>
                </a:lnTo>
                <a:lnTo>
                  <a:pt x="1292682" y="5400511"/>
                </a:lnTo>
                <a:lnTo>
                  <a:pt x="1285583" y="5390260"/>
                </a:lnTo>
                <a:lnTo>
                  <a:pt x="1116013" y="5521161"/>
                </a:lnTo>
                <a:lnTo>
                  <a:pt x="750844" y="5243588"/>
                </a:lnTo>
                <a:lnTo>
                  <a:pt x="1025312" y="5030676"/>
                </a:lnTo>
                <a:lnTo>
                  <a:pt x="1110492" y="4965225"/>
                </a:lnTo>
                <a:lnTo>
                  <a:pt x="1475660" y="5242799"/>
                </a:lnTo>
                <a:lnTo>
                  <a:pt x="1285583" y="5389472"/>
                </a:lnTo>
                <a:lnTo>
                  <a:pt x="1293470" y="5400511"/>
                </a:lnTo>
                <a:lnTo>
                  <a:pt x="1484336" y="5252262"/>
                </a:lnTo>
                <a:lnTo>
                  <a:pt x="1484336" y="5426534"/>
                </a:lnTo>
                <a:lnTo>
                  <a:pt x="1497744" y="5424168"/>
                </a:lnTo>
                <a:lnTo>
                  <a:pt x="1497744" y="5246742"/>
                </a:lnTo>
                <a:lnTo>
                  <a:pt x="1513518" y="5234125"/>
                </a:lnTo>
                <a:lnTo>
                  <a:pt x="1513518" y="5217565"/>
                </a:lnTo>
                <a:lnTo>
                  <a:pt x="1495378" y="5231759"/>
                </a:lnTo>
                <a:lnTo>
                  <a:pt x="1495378" y="4885580"/>
                </a:lnTo>
                <a:lnTo>
                  <a:pt x="1513518" y="4871386"/>
                </a:lnTo>
                <a:lnTo>
                  <a:pt x="1513518" y="4854826"/>
                </a:lnTo>
                <a:lnTo>
                  <a:pt x="1489068" y="4873752"/>
                </a:lnTo>
                <a:lnTo>
                  <a:pt x="1123900" y="4596178"/>
                </a:lnTo>
                <a:lnTo>
                  <a:pt x="1488280" y="4313873"/>
                </a:lnTo>
                <a:lnTo>
                  <a:pt x="1853448" y="4591447"/>
                </a:lnTo>
                <a:lnTo>
                  <a:pt x="1514307" y="4854826"/>
                </a:lnTo>
                <a:lnTo>
                  <a:pt x="1514307" y="4870598"/>
                </a:lnTo>
                <a:lnTo>
                  <a:pt x="1857392" y="4604852"/>
                </a:lnTo>
                <a:lnTo>
                  <a:pt x="1857392" y="4951031"/>
                </a:lnTo>
                <a:lnTo>
                  <a:pt x="1514307" y="5217565"/>
                </a:lnTo>
                <a:lnTo>
                  <a:pt x="1514307" y="5234125"/>
                </a:lnTo>
                <a:lnTo>
                  <a:pt x="1870800" y="4957339"/>
                </a:lnTo>
                <a:lnTo>
                  <a:pt x="1870800" y="4588292"/>
                </a:lnTo>
                <a:lnTo>
                  <a:pt x="1497744" y="4304410"/>
                </a:lnTo>
                <a:lnTo>
                  <a:pt x="1497744" y="3956654"/>
                </a:lnTo>
                <a:lnTo>
                  <a:pt x="1484336" y="3966905"/>
                </a:lnTo>
                <a:lnTo>
                  <a:pt x="1484336" y="4299679"/>
                </a:lnTo>
                <a:lnTo>
                  <a:pt x="1122322" y="4579618"/>
                </a:lnTo>
                <a:lnTo>
                  <a:pt x="1122322" y="4233439"/>
                </a:lnTo>
                <a:lnTo>
                  <a:pt x="1484336" y="3952712"/>
                </a:lnTo>
                <a:lnTo>
                  <a:pt x="1484336" y="3966117"/>
                </a:lnTo>
                <a:lnTo>
                  <a:pt x="1497744" y="3955866"/>
                </a:lnTo>
                <a:lnTo>
                  <a:pt x="1497744" y="3936152"/>
                </a:lnTo>
                <a:lnTo>
                  <a:pt x="1136519" y="3661732"/>
                </a:lnTo>
                <a:lnTo>
                  <a:pt x="1125477" y="3669618"/>
                </a:lnTo>
                <a:lnTo>
                  <a:pt x="1135730" y="3660943"/>
                </a:lnTo>
                <a:lnTo>
                  <a:pt x="1119956" y="3649115"/>
                </a:lnTo>
                <a:lnTo>
                  <a:pt x="1119956" y="3637286"/>
                </a:lnTo>
                <a:lnTo>
                  <a:pt x="1106548" y="3637286"/>
                </a:lnTo>
                <a:lnTo>
                  <a:pt x="1106548" y="3649903"/>
                </a:lnTo>
                <a:lnTo>
                  <a:pt x="744534" y="3929843"/>
                </a:lnTo>
                <a:lnTo>
                  <a:pt x="744534" y="3612841"/>
                </a:lnTo>
                <a:lnTo>
                  <a:pt x="744534" y="3584453"/>
                </a:lnTo>
                <a:lnTo>
                  <a:pt x="1106548" y="3303725"/>
                </a:lnTo>
                <a:lnTo>
                  <a:pt x="1106548" y="3617573"/>
                </a:lnTo>
                <a:lnTo>
                  <a:pt x="1106548" y="3636498"/>
                </a:lnTo>
                <a:lnTo>
                  <a:pt x="1119956" y="3636498"/>
                </a:lnTo>
                <a:lnTo>
                  <a:pt x="1119956" y="3298205"/>
                </a:lnTo>
                <a:lnTo>
                  <a:pt x="1392847" y="3086870"/>
                </a:lnTo>
                <a:lnTo>
                  <a:pt x="1483547" y="3016688"/>
                </a:lnTo>
                <a:lnTo>
                  <a:pt x="1862913" y="3304513"/>
                </a:lnTo>
                <a:lnTo>
                  <a:pt x="2243855" y="3008803"/>
                </a:lnTo>
                <a:lnTo>
                  <a:pt x="2243855" y="2891307"/>
                </a:lnTo>
                <a:lnTo>
                  <a:pt x="2231236" y="2896827"/>
                </a:lnTo>
                <a:lnTo>
                  <a:pt x="2231236" y="3002494"/>
                </a:lnTo>
                <a:lnTo>
                  <a:pt x="1869222" y="3283222"/>
                </a:lnTo>
                <a:lnTo>
                  <a:pt x="1869222" y="2937043"/>
                </a:lnTo>
                <a:lnTo>
                  <a:pt x="2231236" y="2656315"/>
                </a:lnTo>
                <a:lnTo>
                  <a:pt x="2231236" y="2896038"/>
                </a:lnTo>
                <a:lnTo>
                  <a:pt x="2243855" y="2890518"/>
                </a:lnTo>
                <a:lnTo>
                  <a:pt x="2243855" y="2639755"/>
                </a:lnTo>
                <a:lnTo>
                  <a:pt x="2113720" y="2540397"/>
                </a:lnTo>
                <a:lnTo>
                  <a:pt x="2100312" y="2546705"/>
                </a:lnTo>
                <a:lnTo>
                  <a:pt x="2226503" y="2642910"/>
                </a:lnTo>
                <a:lnTo>
                  <a:pt x="1862124" y="2925215"/>
                </a:lnTo>
                <a:lnTo>
                  <a:pt x="1496955" y="2647641"/>
                </a:lnTo>
                <a:lnTo>
                  <a:pt x="1861335" y="2365336"/>
                </a:lnTo>
                <a:lnTo>
                  <a:pt x="2099523" y="2545916"/>
                </a:lnTo>
                <a:lnTo>
                  <a:pt x="2112931" y="2539608"/>
                </a:lnTo>
                <a:lnTo>
                  <a:pt x="1870800" y="2355873"/>
                </a:lnTo>
                <a:lnTo>
                  <a:pt x="1870800" y="2176869"/>
                </a:lnTo>
                <a:lnTo>
                  <a:pt x="1857392" y="2178447"/>
                </a:lnTo>
                <a:lnTo>
                  <a:pt x="1857392" y="2350353"/>
                </a:lnTo>
                <a:lnTo>
                  <a:pt x="1496167" y="2631081"/>
                </a:lnTo>
                <a:lnTo>
                  <a:pt x="1496167" y="2284114"/>
                </a:lnTo>
                <a:lnTo>
                  <a:pt x="1666526" y="2152424"/>
                </a:lnTo>
                <a:lnTo>
                  <a:pt x="1658639" y="2141384"/>
                </a:lnTo>
                <a:lnTo>
                  <a:pt x="1666526" y="2151636"/>
                </a:lnTo>
                <a:lnTo>
                  <a:pt x="1857392" y="2003386"/>
                </a:lnTo>
                <a:lnTo>
                  <a:pt x="1857392" y="2177658"/>
                </a:lnTo>
                <a:lnTo>
                  <a:pt x="1870800" y="2176081"/>
                </a:lnTo>
                <a:lnTo>
                  <a:pt x="1870800" y="1998654"/>
                </a:lnTo>
                <a:lnTo>
                  <a:pt x="1886574" y="1986037"/>
                </a:lnTo>
                <a:lnTo>
                  <a:pt x="1886574" y="1969478"/>
                </a:lnTo>
                <a:lnTo>
                  <a:pt x="1869222" y="1982883"/>
                </a:lnTo>
                <a:lnTo>
                  <a:pt x="1869222" y="1636704"/>
                </a:lnTo>
                <a:lnTo>
                  <a:pt x="1886574" y="1623299"/>
                </a:lnTo>
                <a:lnTo>
                  <a:pt x="1886574" y="1606739"/>
                </a:lnTo>
                <a:lnTo>
                  <a:pt x="1862124" y="1625665"/>
                </a:lnTo>
                <a:lnTo>
                  <a:pt x="1496955" y="1348091"/>
                </a:lnTo>
                <a:lnTo>
                  <a:pt x="1861335" y="1064997"/>
                </a:lnTo>
                <a:lnTo>
                  <a:pt x="2226503" y="1342571"/>
                </a:lnTo>
                <a:lnTo>
                  <a:pt x="1887362" y="1605951"/>
                </a:lnTo>
                <a:lnTo>
                  <a:pt x="1887362" y="1622510"/>
                </a:lnTo>
                <a:lnTo>
                  <a:pt x="2231236" y="1355976"/>
                </a:lnTo>
                <a:lnTo>
                  <a:pt x="2231236" y="1702944"/>
                </a:lnTo>
                <a:lnTo>
                  <a:pt x="1887362" y="1968689"/>
                </a:lnTo>
                <a:lnTo>
                  <a:pt x="1887362" y="1985249"/>
                </a:lnTo>
                <a:lnTo>
                  <a:pt x="2243855" y="1709252"/>
                </a:lnTo>
                <a:lnTo>
                  <a:pt x="2243855" y="1339416"/>
                </a:lnTo>
                <a:lnTo>
                  <a:pt x="1870800" y="1056323"/>
                </a:lnTo>
                <a:lnTo>
                  <a:pt x="1870800" y="707778"/>
                </a:lnTo>
                <a:lnTo>
                  <a:pt x="1857392" y="718030"/>
                </a:lnTo>
                <a:lnTo>
                  <a:pt x="1857392" y="1050803"/>
                </a:lnTo>
                <a:lnTo>
                  <a:pt x="1496167" y="1331531"/>
                </a:lnTo>
                <a:lnTo>
                  <a:pt x="1496167" y="985352"/>
                </a:lnTo>
                <a:lnTo>
                  <a:pt x="1857392" y="704624"/>
                </a:lnTo>
                <a:lnTo>
                  <a:pt x="1857392" y="717241"/>
                </a:lnTo>
                <a:lnTo>
                  <a:pt x="1870800" y="706990"/>
                </a:lnTo>
                <a:lnTo>
                  <a:pt x="1870800" y="688064"/>
                </a:lnTo>
                <a:lnTo>
                  <a:pt x="1509574" y="412856"/>
                </a:lnTo>
                <a:lnTo>
                  <a:pt x="1498533" y="421530"/>
                </a:lnTo>
                <a:lnTo>
                  <a:pt x="1508786" y="412856"/>
                </a:lnTo>
                <a:lnTo>
                  <a:pt x="1493012" y="401028"/>
                </a:lnTo>
                <a:lnTo>
                  <a:pt x="1493012" y="119417"/>
                </a:lnTo>
                <a:lnTo>
                  <a:pt x="1493012" y="117464"/>
                </a:lnTo>
                <a:close/>
                <a:moveTo>
                  <a:pt x="1398859" y="117464"/>
                </a:moveTo>
                <a:lnTo>
                  <a:pt x="1480393" y="117464"/>
                </a:lnTo>
                <a:lnTo>
                  <a:pt x="1480393" y="201868"/>
                </a:lnTo>
                <a:lnTo>
                  <a:pt x="1480393" y="401028"/>
                </a:lnTo>
                <a:lnTo>
                  <a:pt x="1118379" y="681756"/>
                </a:lnTo>
                <a:lnTo>
                  <a:pt x="1118379" y="335577"/>
                </a:lnTo>
                <a:lnTo>
                  <a:pt x="1379242" y="132719"/>
                </a:lnTo>
                <a:lnTo>
                  <a:pt x="1398859" y="117464"/>
                </a:lnTo>
                <a:close/>
                <a:moveTo>
                  <a:pt x="840168" y="117464"/>
                </a:moveTo>
                <a:lnTo>
                  <a:pt x="1377550" y="117464"/>
                </a:lnTo>
                <a:lnTo>
                  <a:pt x="1301753" y="176360"/>
                </a:lnTo>
                <a:lnTo>
                  <a:pt x="1112069" y="323748"/>
                </a:lnTo>
                <a:lnTo>
                  <a:pt x="857417" y="130551"/>
                </a:lnTo>
                <a:lnTo>
                  <a:pt x="840168" y="1174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07/03/2025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MT 29 BOSTON - Wed-Af-Or1-03 -  MI REBCO racetracks at CEA -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haut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9BDF78EF-B925-4A77-F088-A8970BDC4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3381829"/>
            <a:ext cx="10836275" cy="2531609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6C622DF-824A-7030-FF06-98A537DB20A5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5252E3-9176-AD7B-44E7-02A49D473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9314"/>
            <a:ext cx="10728325" cy="1084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93575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lIns="0"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4262438"/>
            <a:ext cx="5294312" cy="1655762"/>
          </a:xfrm>
        </p:spPr>
        <p:txBody>
          <a:bodyPr rIns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35600" y="0"/>
            <a:ext cx="6756400" cy="6858000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6756400" h="6858000">
                <a:moveTo>
                  <a:pt x="558577" y="2472501"/>
                </a:moveTo>
                <a:cubicBezTo>
                  <a:pt x="1118234" y="2898413"/>
                  <a:pt x="1118234" y="2898413"/>
                  <a:pt x="1118234" y="2898413"/>
                </a:cubicBezTo>
                <a:cubicBezTo>
                  <a:pt x="754773" y="3179642"/>
                  <a:pt x="754773" y="3179642"/>
                  <a:pt x="754773" y="3179642"/>
                </a:cubicBezTo>
                <a:cubicBezTo>
                  <a:pt x="765623" y="3197727"/>
                  <a:pt x="765623" y="3197727"/>
                  <a:pt x="765623" y="3197727"/>
                </a:cubicBezTo>
                <a:cubicBezTo>
                  <a:pt x="1132700" y="2912881"/>
                  <a:pt x="1132700" y="2912881"/>
                  <a:pt x="1132700" y="2912881"/>
                </a:cubicBezTo>
                <a:cubicBezTo>
                  <a:pt x="1132700" y="3443689"/>
                  <a:pt x="1132700" y="3443689"/>
                  <a:pt x="1132700" y="3443689"/>
                </a:cubicBezTo>
                <a:cubicBezTo>
                  <a:pt x="978998" y="3562149"/>
                  <a:pt x="978998" y="3562149"/>
                  <a:pt x="978998" y="3562149"/>
                </a:cubicBezTo>
                <a:cubicBezTo>
                  <a:pt x="990752" y="3582043"/>
                  <a:pt x="990752" y="3582043"/>
                  <a:pt x="990752" y="3582043"/>
                </a:cubicBezTo>
                <a:cubicBezTo>
                  <a:pt x="1138125" y="3467200"/>
                  <a:pt x="1138125" y="3467200"/>
                  <a:pt x="1138125" y="3467200"/>
                </a:cubicBezTo>
                <a:cubicBezTo>
                  <a:pt x="1697783" y="3892208"/>
                  <a:pt x="1697783" y="3892208"/>
                  <a:pt x="1697783" y="3892208"/>
                </a:cubicBezTo>
                <a:cubicBezTo>
                  <a:pt x="1337034" y="4172532"/>
                  <a:pt x="1337034" y="4172532"/>
                  <a:pt x="1337034" y="4172532"/>
                </a:cubicBezTo>
                <a:cubicBezTo>
                  <a:pt x="1346980" y="4190618"/>
                  <a:pt x="1346980" y="4190618"/>
                  <a:pt x="1346980" y="4190618"/>
                </a:cubicBezTo>
                <a:cubicBezTo>
                  <a:pt x="1704112" y="3913006"/>
                  <a:pt x="1704112" y="3913006"/>
                  <a:pt x="1704112" y="3913006"/>
                </a:cubicBezTo>
                <a:cubicBezTo>
                  <a:pt x="1704112" y="4443814"/>
                  <a:pt x="1704112" y="4443814"/>
                  <a:pt x="1704112" y="4443814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149879" y="4874248"/>
                  <a:pt x="1149879" y="4874248"/>
                  <a:pt x="1149879" y="4874248"/>
                </a:cubicBezTo>
                <a:cubicBezTo>
                  <a:pt x="1149879" y="4343440"/>
                  <a:pt x="1149879" y="4343440"/>
                  <a:pt x="1149879" y="4343440"/>
                </a:cubicBezTo>
                <a:cubicBezTo>
                  <a:pt x="1346076" y="4190618"/>
                  <a:pt x="1346076" y="4190618"/>
                  <a:pt x="1346076" y="4190618"/>
                </a:cubicBezTo>
                <a:cubicBezTo>
                  <a:pt x="1336130" y="4173437"/>
                  <a:pt x="1336130" y="4173437"/>
                  <a:pt x="1336130" y="4173437"/>
                </a:cubicBezTo>
                <a:cubicBezTo>
                  <a:pt x="1139934" y="4325354"/>
                  <a:pt x="1139934" y="4325354"/>
                  <a:pt x="1139934" y="4325354"/>
                </a:cubicBezTo>
                <a:cubicBezTo>
                  <a:pt x="580276" y="3900346"/>
                  <a:pt x="580276" y="3900346"/>
                  <a:pt x="580276" y="3900346"/>
                </a:cubicBezTo>
                <a:cubicBezTo>
                  <a:pt x="989848" y="3582043"/>
                  <a:pt x="989848" y="3582043"/>
                  <a:pt x="989848" y="3582043"/>
                </a:cubicBezTo>
                <a:cubicBezTo>
                  <a:pt x="978094" y="3563053"/>
                  <a:pt x="978094" y="3563053"/>
                  <a:pt x="978094" y="3563053"/>
                </a:cubicBezTo>
                <a:cubicBezTo>
                  <a:pt x="577563" y="3874123"/>
                  <a:pt x="577563" y="3874123"/>
                  <a:pt x="577563" y="3874123"/>
                </a:cubicBezTo>
                <a:cubicBezTo>
                  <a:pt x="577563" y="3342411"/>
                  <a:pt x="577563" y="3342411"/>
                  <a:pt x="577563" y="3342411"/>
                </a:cubicBezTo>
                <a:cubicBezTo>
                  <a:pt x="764719" y="3197727"/>
                  <a:pt x="764719" y="3197727"/>
                  <a:pt x="764719" y="3197727"/>
                </a:cubicBezTo>
                <a:cubicBezTo>
                  <a:pt x="754773" y="3180546"/>
                  <a:pt x="754773" y="3180546"/>
                  <a:pt x="754773" y="3180546"/>
                </a:cubicBezTo>
                <a:cubicBezTo>
                  <a:pt x="567618" y="3325229"/>
                  <a:pt x="567618" y="3325229"/>
                  <a:pt x="567618" y="3325229"/>
                </a:cubicBezTo>
                <a:cubicBezTo>
                  <a:pt x="7960" y="2899317"/>
                  <a:pt x="7960" y="2899317"/>
                  <a:pt x="7960" y="2899317"/>
                </a:cubicBezTo>
                <a:cubicBezTo>
                  <a:pt x="558577" y="2472501"/>
                  <a:pt x="558577" y="2472501"/>
                  <a:pt x="558577" y="2472501"/>
                </a:cubicBezTo>
                <a:close/>
                <a:moveTo>
                  <a:pt x="1724907" y="0"/>
                </a:moveTo>
                <a:lnTo>
                  <a:pt x="6756400" y="0"/>
                </a:lnTo>
                <a:lnTo>
                  <a:pt x="6756400" y="6858000"/>
                </a:lnTo>
                <a:lnTo>
                  <a:pt x="0" y="6858000"/>
                </a:lnTo>
                <a:lnTo>
                  <a:pt x="0" y="6856412"/>
                </a:lnTo>
                <a:lnTo>
                  <a:pt x="162738" y="6856412"/>
                </a:lnTo>
                <a:cubicBezTo>
                  <a:pt x="1149879" y="6856412"/>
                  <a:pt x="1149879" y="6856412"/>
                  <a:pt x="1149879" y="6856412"/>
                </a:cubicBezTo>
                <a:cubicBezTo>
                  <a:pt x="1149879" y="6332839"/>
                  <a:pt x="1149879" y="6332839"/>
                  <a:pt x="1149879" y="6332839"/>
                </a:cubicBezTo>
                <a:cubicBezTo>
                  <a:pt x="1704112" y="5902405"/>
                  <a:pt x="1704112" y="5902405"/>
                  <a:pt x="1704112" y="5902405"/>
                </a:cubicBezTo>
                <a:cubicBezTo>
                  <a:pt x="1704112" y="6433213"/>
                  <a:pt x="1704112" y="6433213"/>
                  <a:pt x="1704112" y="6433213"/>
                </a:cubicBezTo>
                <a:cubicBezTo>
                  <a:pt x="1159824" y="6855508"/>
                  <a:pt x="1159824" y="6855508"/>
                  <a:pt x="1159824" y="6855508"/>
                </a:cubicBezTo>
                <a:cubicBezTo>
                  <a:pt x="1193277" y="6855508"/>
                  <a:pt x="1193277" y="6855508"/>
                  <a:pt x="1193277" y="6855508"/>
                </a:cubicBezTo>
                <a:cubicBezTo>
                  <a:pt x="1724907" y="6443160"/>
                  <a:pt x="1724907" y="6443160"/>
                  <a:pt x="1724907" y="6443160"/>
                </a:cubicBezTo>
                <a:cubicBezTo>
                  <a:pt x="1724907" y="5877086"/>
                  <a:pt x="1724907" y="5877086"/>
                  <a:pt x="1724907" y="5877086"/>
                </a:cubicBezTo>
                <a:cubicBezTo>
                  <a:pt x="1386762" y="5620272"/>
                  <a:pt x="1386762" y="5620272"/>
                  <a:pt x="1386762" y="5620272"/>
                </a:cubicBezTo>
                <a:cubicBezTo>
                  <a:pt x="1372296" y="5617559"/>
                  <a:pt x="1357829" y="5614847"/>
                  <a:pt x="1343363" y="5612134"/>
                </a:cubicBezTo>
                <a:cubicBezTo>
                  <a:pt x="1697783" y="5881607"/>
                  <a:pt x="1697783" y="5881607"/>
                  <a:pt x="1697783" y="5881607"/>
                </a:cubicBezTo>
                <a:cubicBezTo>
                  <a:pt x="1139934" y="6314753"/>
                  <a:pt x="1139934" y="6314753"/>
                  <a:pt x="1139934" y="6314753"/>
                </a:cubicBezTo>
                <a:cubicBezTo>
                  <a:pt x="581180" y="5889745"/>
                  <a:pt x="581180" y="5889745"/>
                  <a:pt x="581180" y="5889745"/>
                </a:cubicBezTo>
                <a:cubicBezTo>
                  <a:pt x="1014259" y="5553356"/>
                  <a:pt x="1014259" y="5553356"/>
                  <a:pt x="1014259" y="5553356"/>
                </a:cubicBezTo>
                <a:cubicBezTo>
                  <a:pt x="1005218" y="5551548"/>
                  <a:pt x="995272" y="5549739"/>
                  <a:pt x="987135" y="5548835"/>
                </a:cubicBezTo>
                <a:cubicBezTo>
                  <a:pt x="577563" y="5866234"/>
                  <a:pt x="577563" y="5866234"/>
                  <a:pt x="577563" y="5866234"/>
                </a:cubicBezTo>
                <a:cubicBezTo>
                  <a:pt x="577563" y="5335426"/>
                  <a:pt x="577563" y="5335426"/>
                  <a:pt x="577563" y="5335426"/>
                </a:cubicBezTo>
                <a:cubicBezTo>
                  <a:pt x="1132700" y="4905897"/>
                  <a:pt x="1132700" y="4905897"/>
                  <a:pt x="1132700" y="4905897"/>
                </a:cubicBezTo>
                <a:cubicBezTo>
                  <a:pt x="1132700" y="5435801"/>
                  <a:pt x="1132700" y="5435801"/>
                  <a:pt x="1132700" y="5435801"/>
                </a:cubicBezTo>
                <a:cubicBezTo>
                  <a:pt x="988039" y="5547930"/>
                  <a:pt x="988039" y="5547930"/>
                  <a:pt x="988039" y="5547930"/>
                </a:cubicBezTo>
                <a:cubicBezTo>
                  <a:pt x="997081" y="5549739"/>
                  <a:pt x="1006122" y="5550643"/>
                  <a:pt x="1015163" y="5552452"/>
                </a:cubicBezTo>
                <a:cubicBezTo>
                  <a:pt x="1139029" y="5456599"/>
                  <a:pt x="1139029" y="5456599"/>
                  <a:pt x="1139029" y="5456599"/>
                </a:cubicBezTo>
                <a:cubicBezTo>
                  <a:pt x="1342459" y="5611229"/>
                  <a:pt x="1342459" y="5611229"/>
                  <a:pt x="1342459" y="5611229"/>
                </a:cubicBezTo>
                <a:cubicBezTo>
                  <a:pt x="1356925" y="5613942"/>
                  <a:pt x="1371391" y="5616655"/>
                  <a:pt x="1384953" y="5619368"/>
                </a:cubicBezTo>
                <a:cubicBezTo>
                  <a:pt x="1152591" y="5442131"/>
                  <a:pt x="1152591" y="5442131"/>
                  <a:pt x="1152591" y="5442131"/>
                </a:cubicBezTo>
                <a:cubicBezTo>
                  <a:pt x="1152591" y="4897759"/>
                  <a:pt x="1152591" y="4897759"/>
                  <a:pt x="1152591" y="4897759"/>
                </a:cubicBezTo>
                <a:cubicBezTo>
                  <a:pt x="1570300" y="4573125"/>
                  <a:pt x="1570300" y="4573125"/>
                  <a:pt x="1570300" y="4573125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571205" y="4573125"/>
                  <a:pt x="1571205" y="4573125"/>
                  <a:pt x="1571205" y="4573125"/>
                </a:cubicBezTo>
                <a:cubicBezTo>
                  <a:pt x="1709537" y="4465517"/>
                  <a:pt x="1709537" y="4465517"/>
                  <a:pt x="1709537" y="4465517"/>
                </a:cubicBezTo>
                <a:cubicBezTo>
                  <a:pt x="2290894" y="4907706"/>
                  <a:pt x="2290894" y="4907706"/>
                  <a:pt x="2290894" y="4907706"/>
                </a:cubicBezTo>
                <a:cubicBezTo>
                  <a:pt x="2874963" y="4453761"/>
                  <a:pt x="2874963" y="4453761"/>
                  <a:pt x="2874963" y="4453761"/>
                </a:cubicBezTo>
                <a:cubicBezTo>
                  <a:pt x="2874963" y="4272907"/>
                  <a:pt x="2874963" y="4272907"/>
                  <a:pt x="2874963" y="4272907"/>
                </a:cubicBezTo>
                <a:cubicBezTo>
                  <a:pt x="2855072" y="4281949"/>
                  <a:pt x="2855072" y="4281949"/>
                  <a:pt x="2855072" y="4281949"/>
                </a:cubicBezTo>
                <a:cubicBezTo>
                  <a:pt x="2855072" y="4443814"/>
                  <a:pt x="2855072" y="4443814"/>
                  <a:pt x="2855072" y="4443814"/>
                </a:cubicBezTo>
                <a:cubicBezTo>
                  <a:pt x="2300839" y="4874248"/>
                  <a:pt x="2300839" y="4874248"/>
                  <a:pt x="2300839" y="4874248"/>
                </a:cubicBezTo>
                <a:cubicBezTo>
                  <a:pt x="2300839" y="4343440"/>
                  <a:pt x="2300839" y="4343440"/>
                  <a:pt x="2300839" y="4343440"/>
                </a:cubicBezTo>
                <a:cubicBezTo>
                  <a:pt x="2855072" y="3913006"/>
                  <a:pt x="2855072" y="3913006"/>
                  <a:pt x="2855072" y="3913006"/>
                </a:cubicBezTo>
                <a:cubicBezTo>
                  <a:pt x="2855072" y="4281045"/>
                  <a:pt x="2855072" y="4281045"/>
                  <a:pt x="2855072" y="4281045"/>
                </a:cubicBezTo>
                <a:cubicBezTo>
                  <a:pt x="2874963" y="4272002"/>
                  <a:pt x="2874963" y="4272002"/>
                  <a:pt x="2874963" y="4272002"/>
                </a:cubicBezTo>
                <a:cubicBezTo>
                  <a:pt x="2874963" y="3887687"/>
                  <a:pt x="2874963" y="3887687"/>
                  <a:pt x="2874963" y="3887687"/>
                </a:cubicBezTo>
                <a:cubicBezTo>
                  <a:pt x="2675150" y="3735769"/>
                  <a:pt x="2675150" y="3735769"/>
                  <a:pt x="2675150" y="3735769"/>
                </a:cubicBezTo>
                <a:cubicBezTo>
                  <a:pt x="2654355" y="3744812"/>
                  <a:pt x="2654355" y="3744812"/>
                  <a:pt x="2654355" y="3744812"/>
                </a:cubicBezTo>
                <a:cubicBezTo>
                  <a:pt x="2848743" y="3892208"/>
                  <a:pt x="2848743" y="3892208"/>
                  <a:pt x="2848743" y="3892208"/>
                </a:cubicBezTo>
                <a:cubicBezTo>
                  <a:pt x="2290894" y="4325354"/>
                  <a:pt x="2290894" y="4325354"/>
                  <a:pt x="2290894" y="4325354"/>
                </a:cubicBezTo>
                <a:cubicBezTo>
                  <a:pt x="1731236" y="3900346"/>
                  <a:pt x="1731236" y="3900346"/>
                  <a:pt x="1731236" y="3900346"/>
                </a:cubicBezTo>
                <a:cubicBezTo>
                  <a:pt x="2289086" y="3467200"/>
                  <a:pt x="2289086" y="3467200"/>
                  <a:pt x="2289086" y="3467200"/>
                </a:cubicBezTo>
                <a:cubicBezTo>
                  <a:pt x="2653451" y="3743907"/>
                  <a:pt x="2653451" y="3743907"/>
                  <a:pt x="2653451" y="3743907"/>
                </a:cubicBezTo>
                <a:cubicBezTo>
                  <a:pt x="2674246" y="3734865"/>
                  <a:pt x="2674246" y="3734865"/>
                  <a:pt x="2674246" y="3734865"/>
                </a:cubicBezTo>
                <a:cubicBezTo>
                  <a:pt x="2303552" y="3452732"/>
                  <a:pt x="2303552" y="3452732"/>
                  <a:pt x="2303552" y="3452732"/>
                </a:cubicBezTo>
                <a:cubicBezTo>
                  <a:pt x="2303552" y="3177833"/>
                  <a:pt x="2303552" y="3177833"/>
                  <a:pt x="2303552" y="3177833"/>
                </a:cubicBezTo>
                <a:cubicBezTo>
                  <a:pt x="2282757" y="3180546"/>
                  <a:pt x="2282757" y="3180546"/>
                  <a:pt x="2282757" y="3180546"/>
                </a:cubicBezTo>
                <a:cubicBezTo>
                  <a:pt x="2282757" y="3443689"/>
                  <a:pt x="2282757" y="3443689"/>
                  <a:pt x="2282757" y="3443689"/>
                </a:cubicBezTo>
                <a:cubicBezTo>
                  <a:pt x="1728524" y="3874123"/>
                  <a:pt x="1728524" y="3874123"/>
                  <a:pt x="1728524" y="3874123"/>
                </a:cubicBezTo>
                <a:cubicBezTo>
                  <a:pt x="1728524" y="3342411"/>
                  <a:pt x="1728524" y="3342411"/>
                  <a:pt x="1728524" y="3342411"/>
                </a:cubicBezTo>
                <a:cubicBezTo>
                  <a:pt x="1989818" y="3140758"/>
                  <a:pt x="1989818" y="3140758"/>
                  <a:pt x="1989818" y="3140758"/>
                </a:cubicBezTo>
                <a:cubicBezTo>
                  <a:pt x="1978064" y="3124481"/>
                  <a:pt x="1978064" y="3124481"/>
                  <a:pt x="1978064" y="3124481"/>
                </a:cubicBezTo>
                <a:cubicBezTo>
                  <a:pt x="1718578" y="3325229"/>
                  <a:pt x="1718578" y="3325229"/>
                  <a:pt x="1718578" y="3325229"/>
                </a:cubicBezTo>
                <a:cubicBezTo>
                  <a:pt x="1158920" y="2899317"/>
                  <a:pt x="1158920" y="2899317"/>
                  <a:pt x="1158920" y="2899317"/>
                </a:cubicBezTo>
                <a:cubicBezTo>
                  <a:pt x="1579342" y="2573779"/>
                  <a:pt x="1579342" y="2573779"/>
                  <a:pt x="1579342" y="2573779"/>
                </a:cubicBezTo>
                <a:cubicBezTo>
                  <a:pt x="1567588" y="2557502"/>
                  <a:pt x="1567588" y="2557502"/>
                  <a:pt x="1567588" y="2557502"/>
                </a:cubicBezTo>
                <a:cubicBezTo>
                  <a:pt x="1149879" y="2881232"/>
                  <a:pt x="1149879" y="2881232"/>
                  <a:pt x="1149879" y="2881232"/>
                </a:cubicBezTo>
                <a:cubicBezTo>
                  <a:pt x="1149879" y="2350424"/>
                  <a:pt x="1149879" y="2350424"/>
                  <a:pt x="1149879" y="2350424"/>
                </a:cubicBezTo>
                <a:cubicBezTo>
                  <a:pt x="1321664" y="2216592"/>
                  <a:pt x="1321664" y="2216592"/>
                  <a:pt x="1321664" y="2216592"/>
                </a:cubicBezTo>
                <a:cubicBezTo>
                  <a:pt x="1309910" y="2201219"/>
                  <a:pt x="1309910" y="2201219"/>
                  <a:pt x="1309910" y="2201219"/>
                </a:cubicBezTo>
                <a:cubicBezTo>
                  <a:pt x="1139934" y="2332339"/>
                  <a:pt x="1139934" y="2332339"/>
                  <a:pt x="1139934" y="2332339"/>
                </a:cubicBezTo>
                <a:cubicBezTo>
                  <a:pt x="580276" y="1907331"/>
                  <a:pt x="580276" y="1907331"/>
                  <a:pt x="580276" y="1907331"/>
                </a:cubicBezTo>
                <a:cubicBezTo>
                  <a:pt x="1138125" y="1474184"/>
                  <a:pt x="1138125" y="1474184"/>
                  <a:pt x="1138125" y="1474184"/>
                </a:cubicBezTo>
                <a:cubicBezTo>
                  <a:pt x="1697783" y="1899192"/>
                  <a:pt x="1697783" y="1899192"/>
                  <a:pt x="1697783" y="1899192"/>
                </a:cubicBezTo>
                <a:cubicBezTo>
                  <a:pt x="1310815" y="2200315"/>
                  <a:pt x="1310815" y="2200315"/>
                  <a:pt x="1310815" y="2200315"/>
                </a:cubicBezTo>
                <a:cubicBezTo>
                  <a:pt x="1322568" y="2216592"/>
                  <a:pt x="1322568" y="2216592"/>
                  <a:pt x="1322568" y="2216592"/>
                </a:cubicBezTo>
                <a:cubicBezTo>
                  <a:pt x="1704112" y="1919991"/>
                  <a:pt x="1704112" y="1919991"/>
                  <a:pt x="1704112" y="1919991"/>
                </a:cubicBezTo>
                <a:cubicBezTo>
                  <a:pt x="1704112" y="2450798"/>
                  <a:pt x="1704112" y="2450798"/>
                  <a:pt x="1704112" y="2450798"/>
                </a:cubicBezTo>
                <a:cubicBezTo>
                  <a:pt x="1568492" y="2556598"/>
                  <a:pt x="1568492" y="2556598"/>
                  <a:pt x="1568492" y="2556598"/>
                </a:cubicBezTo>
                <a:cubicBezTo>
                  <a:pt x="1580246" y="2572875"/>
                  <a:pt x="1580246" y="2572875"/>
                  <a:pt x="1580246" y="2572875"/>
                </a:cubicBezTo>
                <a:cubicBezTo>
                  <a:pt x="1709537" y="2472501"/>
                  <a:pt x="1709537" y="2472501"/>
                  <a:pt x="1709537" y="2472501"/>
                </a:cubicBezTo>
                <a:cubicBezTo>
                  <a:pt x="2269195" y="2898413"/>
                  <a:pt x="2269195" y="2898413"/>
                  <a:pt x="2269195" y="2898413"/>
                </a:cubicBezTo>
                <a:cubicBezTo>
                  <a:pt x="1978968" y="3123577"/>
                  <a:pt x="1978968" y="3123577"/>
                  <a:pt x="1978968" y="3123577"/>
                </a:cubicBezTo>
                <a:cubicBezTo>
                  <a:pt x="1990722" y="3139854"/>
                  <a:pt x="1990722" y="3139854"/>
                  <a:pt x="1990722" y="3139854"/>
                </a:cubicBezTo>
                <a:cubicBezTo>
                  <a:pt x="2282757" y="2912881"/>
                  <a:pt x="2282757" y="2912881"/>
                  <a:pt x="2282757" y="2912881"/>
                </a:cubicBezTo>
                <a:cubicBezTo>
                  <a:pt x="2282757" y="3179642"/>
                  <a:pt x="2282757" y="3179642"/>
                  <a:pt x="2282757" y="3179642"/>
                </a:cubicBezTo>
                <a:cubicBezTo>
                  <a:pt x="2303552" y="3176929"/>
                  <a:pt x="2303552" y="3176929"/>
                  <a:pt x="2303552" y="3176929"/>
                </a:cubicBezTo>
                <a:cubicBezTo>
                  <a:pt x="2303552" y="2904743"/>
                  <a:pt x="2303552" y="2904743"/>
                  <a:pt x="2303552" y="2904743"/>
                </a:cubicBezTo>
                <a:cubicBezTo>
                  <a:pt x="2327963" y="2885753"/>
                  <a:pt x="2327963" y="2885753"/>
                  <a:pt x="2327963" y="2885753"/>
                </a:cubicBezTo>
                <a:cubicBezTo>
                  <a:pt x="2327963" y="2860433"/>
                  <a:pt x="2327963" y="2860433"/>
                  <a:pt x="2327963" y="2860433"/>
                </a:cubicBezTo>
                <a:cubicBezTo>
                  <a:pt x="2300839" y="2881232"/>
                  <a:pt x="2300839" y="2881232"/>
                  <a:pt x="2300839" y="2881232"/>
                </a:cubicBezTo>
                <a:cubicBezTo>
                  <a:pt x="2300839" y="2350424"/>
                  <a:pt x="2300839" y="2350424"/>
                  <a:pt x="2300839" y="2350424"/>
                </a:cubicBezTo>
                <a:cubicBezTo>
                  <a:pt x="2327963" y="2328721"/>
                  <a:pt x="2327963" y="2328721"/>
                  <a:pt x="2327963" y="2328721"/>
                </a:cubicBezTo>
                <a:cubicBezTo>
                  <a:pt x="2327963" y="2303402"/>
                  <a:pt x="2327963" y="2303402"/>
                  <a:pt x="2327963" y="2303402"/>
                </a:cubicBezTo>
                <a:cubicBezTo>
                  <a:pt x="2290894" y="2332339"/>
                  <a:pt x="2290894" y="2332339"/>
                  <a:pt x="2290894" y="2332339"/>
                </a:cubicBezTo>
                <a:cubicBezTo>
                  <a:pt x="1731236" y="1907331"/>
                  <a:pt x="1731236" y="1907331"/>
                  <a:pt x="1731236" y="1907331"/>
                </a:cubicBezTo>
                <a:cubicBezTo>
                  <a:pt x="2289086" y="1474184"/>
                  <a:pt x="2289086" y="1474184"/>
                  <a:pt x="2289086" y="1474184"/>
                </a:cubicBezTo>
                <a:cubicBezTo>
                  <a:pt x="2848743" y="1899192"/>
                  <a:pt x="2848743" y="1899192"/>
                  <a:pt x="2848743" y="1899192"/>
                </a:cubicBezTo>
                <a:cubicBezTo>
                  <a:pt x="2328867" y="2302498"/>
                  <a:pt x="2328867" y="2302498"/>
                  <a:pt x="2328867" y="2302498"/>
                </a:cubicBezTo>
                <a:cubicBezTo>
                  <a:pt x="2328867" y="2327817"/>
                  <a:pt x="2328867" y="2327817"/>
                  <a:pt x="2328867" y="2327817"/>
                </a:cubicBezTo>
                <a:cubicBezTo>
                  <a:pt x="2855072" y="1919991"/>
                  <a:pt x="2855072" y="1919991"/>
                  <a:pt x="2855072" y="1919991"/>
                </a:cubicBezTo>
                <a:cubicBezTo>
                  <a:pt x="2855072" y="2450798"/>
                  <a:pt x="2855072" y="2450798"/>
                  <a:pt x="2855072" y="2450798"/>
                </a:cubicBezTo>
                <a:lnTo>
                  <a:pt x="2328867" y="2859529"/>
                </a:lnTo>
                <a:cubicBezTo>
                  <a:pt x="2328867" y="2884849"/>
                  <a:pt x="2328867" y="2884849"/>
                  <a:pt x="2328867" y="2884849"/>
                </a:cubicBezTo>
                <a:cubicBezTo>
                  <a:pt x="2874963" y="2460745"/>
                  <a:pt x="2874963" y="2460745"/>
                  <a:pt x="2874963" y="2460745"/>
                </a:cubicBezTo>
                <a:cubicBezTo>
                  <a:pt x="2874963" y="1894671"/>
                  <a:pt x="2874963" y="1894671"/>
                  <a:pt x="2874963" y="1894671"/>
                </a:cubicBezTo>
                <a:cubicBezTo>
                  <a:pt x="2303552" y="1459716"/>
                  <a:pt x="2303552" y="1459716"/>
                  <a:pt x="2303552" y="1459716"/>
                </a:cubicBezTo>
                <a:cubicBezTo>
                  <a:pt x="2303552" y="926195"/>
                  <a:pt x="2303552" y="926195"/>
                  <a:pt x="2303552" y="926195"/>
                </a:cubicBezTo>
                <a:cubicBezTo>
                  <a:pt x="2282757" y="941568"/>
                  <a:pt x="2282757" y="941568"/>
                  <a:pt x="2282757" y="941568"/>
                </a:cubicBezTo>
                <a:cubicBezTo>
                  <a:pt x="2282757" y="1451578"/>
                  <a:pt x="2282757" y="1451578"/>
                  <a:pt x="2282757" y="1451578"/>
                </a:cubicBezTo>
                <a:cubicBezTo>
                  <a:pt x="1728524" y="1882011"/>
                  <a:pt x="1728524" y="1882011"/>
                  <a:pt x="1728524" y="1882011"/>
                </a:cubicBezTo>
                <a:cubicBezTo>
                  <a:pt x="1728524" y="1351203"/>
                  <a:pt x="1728524" y="1351203"/>
                  <a:pt x="1728524" y="1351203"/>
                </a:cubicBezTo>
                <a:cubicBezTo>
                  <a:pt x="2282757" y="920770"/>
                  <a:pt x="2282757" y="920770"/>
                  <a:pt x="2282757" y="920770"/>
                </a:cubicBezTo>
                <a:cubicBezTo>
                  <a:pt x="2282757" y="940664"/>
                  <a:pt x="2282757" y="940664"/>
                  <a:pt x="2282757" y="940664"/>
                </a:cubicBezTo>
                <a:cubicBezTo>
                  <a:pt x="2303552" y="924387"/>
                  <a:pt x="2303552" y="924387"/>
                  <a:pt x="2303552" y="924387"/>
                </a:cubicBezTo>
                <a:cubicBezTo>
                  <a:pt x="2303552" y="895450"/>
                  <a:pt x="2303552" y="895450"/>
                  <a:pt x="2303552" y="895450"/>
                </a:cubicBezTo>
                <a:cubicBezTo>
                  <a:pt x="1749319" y="474059"/>
                  <a:pt x="1749319" y="474059"/>
                  <a:pt x="1749319" y="474059"/>
                </a:cubicBezTo>
                <a:cubicBezTo>
                  <a:pt x="1733044" y="486719"/>
                  <a:pt x="1733044" y="486719"/>
                  <a:pt x="1733044" y="486719"/>
                </a:cubicBezTo>
                <a:cubicBezTo>
                  <a:pt x="2276428" y="899971"/>
                  <a:pt x="2276428" y="899971"/>
                  <a:pt x="2276428" y="899971"/>
                </a:cubicBezTo>
                <a:cubicBezTo>
                  <a:pt x="1718578" y="1333118"/>
                  <a:pt x="1718578" y="1333118"/>
                  <a:pt x="1718578" y="1333118"/>
                </a:cubicBezTo>
                <a:cubicBezTo>
                  <a:pt x="1158920" y="908110"/>
                  <a:pt x="1158920" y="908110"/>
                  <a:pt x="1158920" y="908110"/>
                </a:cubicBezTo>
                <a:cubicBezTo>
                  <a:pt x="1716770" y="474964"/>
                  <a:pt x="1716770" y="474964"/>
                  <a:pt x="1716770" y="474964"/>
                </a:cubicBezTo>
                <a:cubicBezTo>
                  <a:pt x="1732140" y="486719"/>
                  <a:pt x="1732140" y="486719"/>
                  <a:pt x="1732140" y="486719"/>
                </a:cubicBezTo>
                <a:cubicBezTo>
                  <a:pt x="1748415" y="474059"/>
                  <a:pt x="1748415" y="474059"/>
                  <a:pt x="1748415" y="474059"/>
                </a:cubicBezTo>
                <a:cubicBezTo>
                  <a:pt x="1724907" y="455070"/>
                  <a:pt x="1724907" y="455070"/>
                  <a:pt x="1724907" y="455070"/>
                </a:cubicBezTo>
                <a:cubicBezTo>
                  <a:pt x="1724907" y="56286"/>
                  <a:pt x="1724907" y="6438"/>
                  <a:pt x="1724907" y="206"/>
                </a:cubicBezTo>
                <a:close/>
                <a:moveTo>
                  <a:pt x="1606490" y="0"/>
                </a:moveTo>
                <a:lnTo>
                  <a:pt x="1704112" y="0"/>
                </a:lnTo>
                <a:lnTo>
                  <a:pt x="1704112" y="79700"/>
                </a:lnTo>
                <a:cubicBezTo>
                  <a:pt x="1704112" y="455974"/>
                  <a:pt x="1704112" y="455974"/>
                  <a:pt x="1704112" y="455974"/>
                </a:cubicBezTo>
                <a:cubicBezTo>
                  <a:pt x="1149879" y="885503"/>
                  <a:pt x="1149879" y="885503"/>
                  <a:pt x="1149879" y="885503"/>
                </a:cubicBezTo>
                <a:cubicBezTo>
                  <a:pt x="1149879" y="354695"/>
                  <a:pt x="1149879" y="354695"/>
                  <a:pt x="1149879" y="354695"/>
                </a:cubicBezTo>
                <a:cubicBezTo>
                  <a:pt x="1550183" y="43739"/>
                  <a:pt x="1600221" y="4869"/>
                  <a:pt x="1606476" y="11"/>
                </a:cubicBezTo>
                <a:close/>
                <a:moveTo>
                  <a:pt x="696284" y="0"/>
                </a:moveTo>
                <a:lnTo>
                  <a:pt x="1573942" y="0"/>
                </a:lnTo>
                <a:lnTo>
                  <a:pt x="1498270" y="58848"/>
                </a:lnTo>
                <a:cubicBezTo>
                  <a:pt x="1139934" y="337514"/>
                  <a:pt x="1139934" y="337514"/>
                  <a:pt x="1139934" y="337514"/>
                </a:cubicBezTo>
                <a:cubicBezTo>
                  <a:pt x="805631" y="83188"/>
                  <a:pt x="722055" y="19606"/>
                  <a:pt x="701161" y="37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algn="r"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u texte 4">
            <a:extLst>
              <a:ext uri="{FF2B5EF4-FFF2-40B4-BE49-F238E27FC236}">
                <a16:creationId xmlns:a16="http://schemas.microsoft.com/office/drawing/2014/main" id="{1CD6972B-DFC0-49E0-CEDD-F3560A107C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850" y="726022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5786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 Bas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07/03/2025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MT 29 BOSTON - Wed-Af-Or1-03 -  MI REBCO racetracks at CEA -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Bas+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96CEC976-242A-291F-5C18-817BBE12E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646" y="1381125"/>
            <a:ext cx="10744517" cy="20732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462F4B3-C673-4762-4C2C-2CE0330E60F9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</p:txBody>
      </p:sp>
      <p:sp>
        <p:nvSpPr>
          <p:cNvPr id="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0197" y="3823855"/>
            <a:ext cx="11765693" cy="2356998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42118086"/>
              <a:gd name="connsiteY0" fmla="*/ 6911396 h 6975464"/>
              <a:gd name="connsiteX1" fmla="*/ 814828 w 42118086"/>
              <a:gd name="connsiteY1" fmla="*/ 6969750 h 6975464"/>
              <a:gd name="connsiteX2" fmla="*/ 822329 w 42118086"/>
              <a:gd name="connsiteY2" fmla="*/ 6975464 h 6975464"/>
              <a:gd name="connsiteX3" fmla="*/ 655724 w 42118086"/>
              <a:gd name="connsiteY3" fmla="*/ 6975464 h 6975464"/>
              <a:gd name="connsiteX4" fmla="*/ 656989 w 42118086"/>
              <a:gd name="connsiteY4" fmla="*/ 6974481 h 6975464"/>
              <a:gd name="connsiteX5" fmla="*/ 738225 w 42118086"/>
              <a:gd name="connsiteY5" fmla="*/ 6911396 h 6975464"/>
              <a:gd name="connsiteX6" fmla="*/ 733493 w 42118086"/>
              <a:gd name="connsiteY6" fmla="*/ 6551812 h 6975464"/>
              <a:gd name="connsiteX7" fmla="*/ 733493 w 42118086"/>
              <a:gd name="connsiteY7" fmla="*/ 6897991 h 6975464"/>
              <a:gd name="connsiteX8" fmla="*/ 639637 w 42118086"/>
              <a:gd name="connsiteY8" fmla="*/ 6970539 h 6975464"/>
              <a:gd name="connsiteX9" fmla="*/ 656989 w 42118086"/>
              <a:gd name="connsiteY9" fmla="*/ 6974481 h 6975464"/>
              <a:gd name="connsiteX10" fmla="*/ 638848 w 42118086"/>
              <a:gd name="connsiteY10" fmla="*/ 6971327 h 6975464"/>
              <a:gd name="connsiteX11" fmla="*/ 633515 w 42118086"/>
              <a:gd name="connsiteY11" fmla="*/ 6975464 h 6975464"/>
              <a:gd name="connsiteX12" fmla="*/ 371479 w 42118086"/>
              <a:gd name="connsiteY12" fmla="*/ 6975464 h 6975464"/>
              <a:gd name="connsiteX13" fmla="*/ 371479 w 42118086"/>
              <a:gd name="connsiteY13" fmla="*/ 6917056 h 6975464"/>
              <a:gd name="connsiteX14" fmla="*/ 371479 w 42118086"/>
              <a:gd name="connsiteY14" fmla="*/ 6832540 h 6975464"/>
              <a:gd name="connsiteX15" fmla="*/ 733493 w 42118086"/>
              <a:gd name="connsiteY15" fmla="*/ 6551812 h 6975464"/>
              <a:gd name="connsiteX16" fmla="*/ 1106548 w 42118086"/>
              <a:gd name="connsiteY16" fmla="*/ 5904403 h 6975464"/>
              <a:gd name="connsiteX17" fmla="*/ 1106548 w 42118086"/>
              <a:gd name="connsiteY17" fmla="*/ 6251370 h 6975464"/>
              <a:gd name="connsiteX18" fmla="*/ 1012693 w 42118086"/>
              <a:gd name="connsiteY18" fmla="*/ 6323918 h 6975464"/>
              <a:gd name="connsiteX19" fmla="*/ 744534 w 42118086"/>
              <a:gd name="connsiteY19" fmla="*/ 6531309 h 6975464"/>
              <a:gd name="connsiteX20" fmla="*/ 744534 w 42118086"/>
              <a:gd name="connsiteY20" fmla="*/ 6185131 h 6975464"/>
              <a:gd name="connsiteX21" fmla="*/ 873093 w 42118086"/>
              <a:gd name="connsiteY21" fmla="*/ 6085772 h 6975464"/>
              <a:gd name="connsiteX22" fmla="*/ 1106548 w 42118086"/>
              <a:gd name="connsiteY22" fmla="*/ 5904403 h 6975464"/>
              <a:gd name="connsiteX23" fmla="*/ 1739875 w 42118086"/>
              <a:gd name="connsiteY23" fmla="*/ 5788484 h 6975464"/>
              <a:gd name="connsiteX24" fmla="*/ 1726467 w 42118086"/>
              <a:gd name="connsiteY24" fmla="*/ 5794792 h 6975464"/>
              <a:gd name="connsiteX25" fmla="*/ 1739875 w 42118086"/>
              <a:gd name="connsiteY25" fmla="*/ 5788484 h 6975464"/>
              <a:gd name="connsiteX26" fmla="*/ 1488280 w 42118086"/>
              <a:gd name="connsiteY26" fmla="*/ 5613423 h 6975464"/>
              <a:gd name="connsiteX27" fmla="*/ 1726467 w 42118086"/>
              <a:gd name="connsiteY27" fmla="*/ 5794792 h 6975464"/>
              <a:gd name="connsiteX28" fmla="*/ 1853448 w 42118086"/>
              <a:gd name="connsiteY28" fmla="*/ 5890997 h 6975464"/>
              <a:gd name="connsiteX29" fmla="*/ 1489068 w 42118086"/>
              <a:gd name="connsiteY29" fmla="*/ 6174091 h 6975464"/>
              <a:gd name="connsiteX30" fmla="*/ 1123900 w 42118086"/>
              <a:gd name="connsiteY30" fmla="*/ 5896517 h 6975464"/>
              <a:gd name="connsiteX31" fmla="*/ 1488280 w 42118086"/>
              <a:gd name="connsiteY31" fmla="*/ 5613423 h 6975464"/>
              <a:gd name="connsiteX32" fmla="*/ 359648 w 42118086"/>
              <a:gd name="connsiteY32" fmla="*/ 4965225 h 6975464"/>
              <a:gd name="connsiteX33" fmla="*/ 724817 w 42118086"/>
              <a:gd name="connsiteY33" fmla="*/ 5242799 h 6975464"/>
              <a:gd name="connsiteX34" fmla="*/ 487418 w 42118086"/>
              <a:gd name="connsiteY34" fmla="*/ 5426534 h 6975464"/>
              <a:gd name="connsiteX35" fmla="*/ 493727 w 42118086"/>
              <a:gd name="connsiteY35" fmla="*/ 5437574 h 6975464"/>
              <a:gd name="connsiteX36" fmla="*/ 733493 w 42118086"/>
              <a:gd name="connsiteY36" fmla="*/ 5252262 h 6975464"/>
              <a:gd name="connsiteX37" fmla="*/ 733493 w 42118086"/>
              <a:gd name="connsiteY37" fmla="*/ 5598440 h 6975464"/>
              <a:gd name="connsiteX38" fmla="*/ 633328 w 42118086"/>
              <a:gd name="connsiteY38" fmla="*/ 5675720 h 6975464"/>
              <a:gd name="connsiteX39" fmla="*/ 641215 w 42118086"/>
              <a:gd name="connsiteY39" fmla="*/ 5688337 h 6975464"/>
              <a:gd name="connsiteX40" fmla="*/ 737436 w 42118086"/>
              <a:gd name="connsiteY40" fmla="*/ 5613423 h 6975464"/>
              <a:gd name="connsiteX41" fmla="*/ 1102605 w 42118086"/>
              <a:gd name="connsiteY41" fmla="*/ 5890997 h 6975464"/>
              <a:gd name="connsiteX42" fmla="*/ 866783 w 42118086"/>
              <a:gd name="connsiteY42" fmla="*/ 6073943 h 6975464"/>
              <a:gd name="connsiteX43" fmla="*/ 873093 w 42118086"/>
              <a:gd name="connsiteY43" fmla="*/ 6085772 h 6975464"/>
              <a:gd name="connsiteX44" fmla="*/ 865994 w 42118086"/>
              <a:gd name="connsiteY44" fmla="*/ 6074732 h 6975464"/>
              <a:gd name="connsiteX45" fmla="*/ 738225 w 42118086"/>
              <a:gd name="connsiteY45" fmla="*/ 6174091 h 6975464"/>
              <a:gd name="connsiteX46" fmla="*/ 373056 w 42118086"/>
              <a:gd name="connsiteY46" fmla="*/ 5896517 h 6975464"/>
              <a:gd name="connsiteX47" fmla="*/ 640426 w 42118086"/>
              <a:gd name="connsiteY47" fmla="*/ 5689125 h 6975464"/>
              <a:gd name="connsiteX48" fmla="*/ 633328 w 42118086"/>
              <a:gd name="connsiteY48" fmla="*/ 5676508 h 6975464"/>
              <a:gd name="connsiteX49" fmla="*/ 371479 w 42118086"/>
              <a:gd name="connsiteY49" fmla="*/ 5879169 h 6975464"/>
              <a:gd name="connsiteX50" fmla="*/ 371479 w 42118086"/>
              <a:gd name="connsiteY50" fmla="*/ 5532990 h 6975464"/>
              <a:gd name="connsiteX51" fmla="*/ 493727 w 42118086"/>
              <a:gd name="connsiteY51" fmla="*/ 5438362 h 6975464"/>
              <a:gd name="connsiteX52" fmla="*/ 486629 w 42118086"/>
              <a:gd name="connsiteY52" fmla="*/ 5426534 h 6975464"/>
              <a:gd name="connsiteX53" fmla="*/ 365169 w 42118086"/>
              <a:gd name="connsiteY53" fmla="*/ 5521161 h 6975464"/>
              <a:gd name="connsiteX54" fmla="*/ 0 w 42118086"/>
              <a:gd name="connsiteY54" fmla="*/ 5243588 h 6975464"/>
              <a:gd name="connsiteX55" fmla="*/ 359648 w 42118086"/>
              <a:gd name="connsiteY55" fmla="*/ 4965225 h 6975464"/>
              <a:gd name="connsiteX56" fmla="*/ 1106548 w 42118086"/>
              <a:gd name="connsiteY56" fmla="*/ 4604852 h 6975464"/>
              <a:gd name="connsiteX57" fmla="*/ 1106548 w 42118086"/>
              <a:gd name="connsiteY57" fmla="*/ 4951031 h 6975464"/>
              <a:gd name="connsiteX58" fmla="*/ 1018214 w 42118086"/>
              <a:gd name="connsiteY58" fmla="*/ 5019636 h 6975464"/>
              <a:gd name="connsiteX59" fmla="*/ 1025312 w 42118086"/>
              <a:gd name="connsiteY59" fmla="*/ 5030676 h 6975464"/>
              <a:gd name="connsiteX60" fmla="*/ 1017425 w 42118086"/>
              <a:gd name="connsiteY60" fmla="*/ 5020424 h 6975464"/>
              <a:gd name="connsiteX61" fmla="*/ 744534 w 42118086"/>
              <a:gd name="connsiteY61" fmla="*/ 5231759 h 6975464"/>
              <a:gd name="connsiteX62" fmla="*/ 744534 w 42118086"/>
              <a:gd name="connsiteY62" fmla="*/ 4885580 h 6975464"/>
              <a:gd name="connsiteX63" fmla="*/ 856530 w 42118086"/>
              <a:gd name="connsiteY63" fmla="*/ 4798050 h 6975464"/>
              <a:gd name="connsiteX64" fmla="*/ 849432 w 42118086"/>
              <a:gd name="connsiteY64" fmla="*/ 4787799 h 6975464"/>
              <a:gd name="connsiteX65" fmla="*/ 857319 w 42118086"/>
              <a:gd name="connsiteY65" fmla="*/ 4798050 h 6975464"/>
              <a:gd name="connsiteX66" fmla="*/ 1106548 w 42118086"/>
              <a:gd name="connsiteY66" fmla="*/ 4604852 h 6975464"/>
              <a:gd name="connsiteX67" fmla="*/ 737436 w 42118086"/>
              <a:gd name="connsiteY67" fmla="*/ 4313873 h 6975464"/>
              <a:gd name="connsiteX68" fmla="*/ 1102605 w 42118086"/>
              <a:gd name="connsiteY68" fmla="*/ 4591447 h 6975464"/>
              <a:gd name="connsiteX69" fmla="*/ 849432 w 42118086"/>
              <a:gd name="connsiteY69" fmla="*/ 4787799 h 6975464"/>
              <a:gd name="connsiteX70" fmla="*/ 738225 w 42118086"/>
              <a:gd name="connsiteY70" fmla="*/ 4873752 h 6975464"/>
              <a:gd name="connsiteX71" fmla="*/ 373056 w 42118086"/>
              <a:gd name="connsiteY71" fmla="*/ 4596178 h 6975464"/>
              <a:gd name="connsiteX72" fmla="*/ 737436 w 42118086"/>
              <a:gd name="connsiteY72" fmla="*/ 4313873 h 6975464"/>
              <a:gd name="connsiteX73" fmla="*/ 1115224 w 42118086"/>
              <a:gd name="connsiteY73" fmla="*/ 3661732 h 6975464"/>
              <a:gd name="connsiteX74" fmla="*/ 1125477 w 42118086"/>
              <a:gd name="connsiteY74" fmla="*/ 3669618 h 6975464"/>
              <a:gd name="connsiteX75" fmla="*/ 1480393 w 42118086"/>
              <a:gd name="connsiteY75" fmla="*/ 3939306 h 6975464"/>
              <a:gd name="connsiteX76" fmla="*/ 1116013 w 42118086"/>
              <a:gd name="connsiteY76" fmla="*/ 4222399 h 6975464"/>
              <a:gd name="connsiteX77" fmla="*/ 750844 w 42118086"/>
              <a:gd name="connsiteY77" fmla="*/ 3944037 h 6975464"/>
              <a:gd name="connsiteX78" fmla="*/ 1115224 w 42118086"/>
              <a:gd name="connsiteY78" fmla="*/ 3661732 h 6975464"/>
              <a:gd name="connsiteX79" fmla="*/ 1480393 w 42118086"/>
              <a:gd name="connsiteY79" fmla="*/ 2656315 h 6975464"/>
              <a:gd name="connsiteX80" fmla="*/ 1480393 w 42118086"/>
              <a:gd name="connsiteY80" fmla="*/ 3002494 h 6975464"/>
              <a:gd name="connsiteX81" fmla="*/ 1386537 w 42118086"/>
              <a:gd name="connsiteY81" fmla="*/ 3075042 h 6975464"/>
              <a:gd name="connsiteX82" fmla="*/ 1392847 w 42118086"/>
              <a:gd name="connsiteY82" fmla="*/ 3086870 h 6975464"/>
              <a:gd name="connsiteX83" fmla="*/ 1385748 w 42118086"/>
              <a:gd name="connsiteY83" fmla="*/ 3075830 h 6975464"/>
              <a:gd name="connsiteX84" fmla="*/ 1118379 w 42118086"/>
              <a:gd name="connsiteY84" fmla="*/ 3283222 h 6975464"/>
              <a:gd name="connsiteX85" fmla="*/ 1118379 w 42118086"/>
              <a:gd name="connsiteY85" fmla="*/ 2937043 h 6975464"/>
              <a:gd name="connsiteX86" fmla="*/ 1246148 w 42118086"/>
              <a:gd name="connsiteY86" fmla="*/ 2837685 h 6975464"/>
              <a:gd name="connsiteX87" fmla="*/ 1239839 w 42118086"/>
              <a:gd name="connsiteY87" fmla="*/ 2825856 h 6975464"/>
              <a:gd name="connsiteX88" fmla="*/ 1246937 w 42118086"/>
              <a:gd name="connsiteY88" fmla="*/ 2836896 h 6975464"/>
              <a:gd name="connsiteX89" fmla="*/ 1480393 w 42118086"/>
              <a:gd name="connsiteY89" fmla="*/ 2656315 h 6975464"/>
              <a:gd name="connsiteX90" fmla="*/ 732704 w 42118086"/>
              <a:gd name="connsiteY90" fmla="*/ 1716349 h 6975464"/>
              <a:gd name="connsiteX91" fmla="*/ 1097873 w 42118086"/>
              <a:gd name="connsiteY91" fmla="*/ 1993923 h 6975464"/>
              <a:gd name="connsiteX92" fmla="*/ 860473 w 42118086"/>
              <a:gd name="connsiteY92" fmla="*/ 2177658 h 6975464"/>
              <a:gd name="connsiteX93" fmla="*/ 867572 w 42118086"/>
              <a:gd name="connsiteY93" fmla="*/ 2189486 h 6975464"/>
              <a:gd name="connsiteX94" fmla="*/ 1106548 w 42118086"/>
              <a:gd name="connsiteY94" fmla="*/ 2003386 h 6975464"/>
              <a:gd name="connsiteX95" fmla="*/ 1106548 w 42118086"/>
              <a:gd name="connsiteY95" fmla="*/ 2350353 h 6975464"/>
              <a:gd name="connsiteX96" fmla="*/ 1007172 w 42118086"/>
              <a:gd name="connsiteY96" fmla="*/ 2427632 h 6975464"/>
              <a:gd name="connsiteX97" fmla="*/ 1014270 w 42118086"/>
              <a:gd name="connsiteY97" fmla="*/ 2440249 h 6975464"/>
              <a:gd name="connsiteX98" fmla="*/ 1110492 w 42118086"/>
              <a:gd name="connsiteY98" fmla="*/ 2365336 h 6975464"/>
              <a:gd name="connsiteX99" fmla="*/ 1475660 w 42118086"/>
              <a:gd name="connsiteY99" fmla="*/ 2642910 h 6975464"/>
              <a:gd name="connsiteX100" fmla="*/ 1239839 w 42118086"/>
              <a:gd name="connsiteY100" fmla="*/ 2825856 h 6975464"/>
              <a:gd name="connsiteX101" fmla="*/ 1112069 w 42118086"/>
              <a:gd name="connsiteY101" fmla="*/ 2925215 h 6975464"/>
              <a:gd name="connsiteX102" fmla="*/ 746900 w 42118086"/>
              <a:gd name="connsiteY102" fmla="*/ 2647641 h 6975464"/>
              <a:gd name="connsiteX103" fmla="*/ 1013481 w 42118086"/>
              <a:gd name="connsiteY103" fmla="*/ 2440249 h 6975464"/>
              <a:gd name="connsiteX104" fmla="*/ 1006383 w 42118086"/>
              <a:gd name="connsiteY104" fmla="*/ 2427632 h 6975464"/>
              <a:gd name="connsiteX105" fmla="*/ 744534 w 42118086"/>
              <a:gd name="connsiteY105" fmla="*/ 2631081 h 6975464"/>
              <a:gd name="connsiteX106" fmla="*/ 744534 w 42118086"/>
              <a:gd name="connsiteY106" fmla="*/ 2284114 h 6975464"/>
              <a:gd name="connsiteX107" fmla="*/ 866783 w 42118086"/>
              <a:gd name="connsiteY107" fmla="*/ 2189486 h 6975464"/>
              <a:gd name="connsiteX108" fmla="*/ 860473 w 42118086"/>
              <a:gd name="connsiteY108" fmla="*/ 2178447 h 6975464"/>
              <a:gd name="connsiteX109" fmla="*/ 738225 w 42118086"/>
              <a:gd name="connsiteY109" fmla="*/ 2273074 h 6975464"/>
              <a:gd name="connsiteX110" fmla="*/ 373056 w 42118086"/>
              <a:gd name="connsiteY110" fmla="*/ 1995500 h 6975464"/>
              <a:gd name="connsiteX111" fmla="*/ 732704 w 42118086"/>
              <a:gd name="connsiteY111" fmla="*/ 1716349 h 6975464"/>
              <a:gd name="connsiteX112" fmla="*/ 1480393 w 42118086"/>
              <a:gd name="connsiteY112" fmla="*/ 1355976 h 6975464"/>
              <a:gd name="connsiteX113" fmla="*/ 1480393 w 42118086"/>
              <a:gd name="connsiteY113" fmla="*/ 1702944 h 6975464"/>
              <a:gd name="connsiteX114" fmla="*/ 1391269 w 42118086"/>
              <a:gd name="connsiteY114" fmla="*/ 1771549 h 6975464"/>
              <a:gd name="connsiteX115" fmla="*/ 1399156 w 42118086"/>
              <a:gd name="connsiteY115" fmla="*/ 1781800 h 6975464"/>
              <a:gd name="connsiteX116" fmla="*/ 1483547 w 42118086"/>
              <a:gd name="connsiteY116" fmla="*/ 1716349 h 6975464"/>
              <a:gd name="connsiteX117" fmla="*/ 1848716 w 42118086"/>
              <a:gd name="connsiteY117" fmla="*/ 1993923 h 6975464"/>
              <a:gd name="connsiteX118" fmla="*/ 1658639 w 42118086"/>
              <a:gd name="connsiteY118" fmla="*/ 2141384 h 6975464"/>
              <a:gd name="connsiteX119" fmla="*/ 1489068 w 42118086"/>
              <a:gd name="connsiteY119" fmla="*/ 2273074 h 6975464"/>
              <a:gd name="connsiteX120" fmla="*/ 1123900 w 42118086"/>
              <a:gd name="connsiteY120" fmla="*/ 1995500 h 6975464"/>
              <a:gd name="connsiteX121" fmla="*/ 1398368 w 42118086"/>
              <a:gd name="connsiteY121" fmla="*/ 1782588 h 6975464"/>
              <a:gd name="connsiteX122" fmla="*/ 1390481 w 42118086"/>
              <a:gd name="connsiteY122" fmla="*/ 1771549 h 6975464"/>
              <a:gd name="connsiteX123" fmla="*/ 1118379 w 42118086"/>
              <a:gd name="connsiteY123" fmla="*/ 1982883 h 6975464"/>
              <a:gd name="connsiteX124" fmla="*/ 1118379 w 42118086"/>
              <a:gd name="connsiteY124" fmla="*/ 1636704 h 6975464"/>
              <a:gd name="connsiteX125" fmla="*/ 1230374 w 42118086"/>
              <a:gd name="connsiteY125" fmla="*/ 1549963 h 6975464"/>
              <a:gd name="connsiteX126" fmla="*/ 1480393 w 42118086"/>
              <a:gd name="connsiteY126" fmla="*/ 1355976 h 6975464"/>
              <a:gd name="connsiteX127" fmla="*/ 1110492 w 42118086"/>
              <a:gd name="connsiteY127" fmla="*/ 1064997 h 6975464"/>
              <a:gd name="connsiteX128" fmla="*/ 1475660 w 42118086"/>
              <a:gd name="connsiteY128" fmla="*/ 1342571 h 6975464"/>
              <a:gd name="connsiteX129" fmla="*/ 1223276 w 42118086"/>
              <a:gd name="connsiteY129" fmla="*/ 1538923 h 6975464"/>
              <a:gd name="connsiteX130" fmla="*/ 1230374 w 42118086"/>
              <a:gd name="connsiteY130" fmla="*/ 1549963 h 6975464"/>
              <a:gd name="connsiteX131" fmla="*/ 1222487 w 42118086"/>
              <a:gd name="connsiteY131" fmla="*/ 1539711 h 6975464"/>
              <a:gd name="connsiteX132" fmla="*/ 1112069 w 42118086"/>
              <a:gd name="connsiteY132" fmla="*/ 1625665 h 6975464"/>
              <a:gd name="connsiteX133" fmla="*/ 746900 w 42118086"/>
              <a:gd name="connsiteY133" fmla="*/ 1348091 h 6975464"/>
              <a:gd name="connsiteX134" fmla="*/ 1110492 w 42118086"/>
              <a:gd name="connsiteY134" fmla="*/ 1064997 h 6975464"/>
              <a:gd name="connsiteX135" fmla="*/ 1488280 w 42118086"/>
              <a:gd name="connsiteY135" fmla="*/ 413645 h 6975464"/>
              <a:gd name="connsiteX136" fmla="*/ 1498533 w 42118086"/>
              <a:gd name="connsiteY136" fmla="*/ 421530 h 6975464"/>
              <a:gd name="connsiteX137" fmla="*/ 1853448 w 42118086"/>
              <a:gd name="connsiteY137" fmla="*/ 691218 h 6975464"/>
              <a:gd name="connsiteX138" fmla="*/ 1489068 w 42118086"/>
              <a:gd name="connsiteY138" fmla="*/ 973524 h 6975464"/>
              <a:gd name="connsiteX139" fmla="*/ 1123900 w 42118086"/>
              <a:gd name="connsiteY139" fmla="*/ 695950 h 6975464"/>
              <a:gd name="connsiteX140" fmla="*/ 1488280 w 42118086"/>
              <a:gd name="connsiteY140" fmla="*/ 413645 h 6975464"/>
              <a:gd name="connsiteX141" fmla="*/ 1493012 w 42118086"/>
              <a:gd name="connsiteY141" fmla="*/ 117464 h 6975464"/>
              <a:gd name="connsiteX142" fmla="*/ 42118086 w 42118086"/>
              <a:gd name="connsiteY142" fmla="*/ 0 h 6975464"/>
              <a:gd name="connsiteX143" fmla="*/ 5957423 w 42118086"/>
              <a:gd name="connsiteY143" fmla="*/ 6975464 h 6975464"/>
              <a:gd name="connsiteX144" fmla="*/ 843615 w 42118086"/>
              <a:gd name="connsiteY144" fmla="*/ 6975464 h 6975464"/>
              <a:gd name="connsiteX145" fmla="*/ 810785 w 42118086"/>
              <a:gd name="connsiteY145" fmla="*/ 6950504 h 6975464"/>
              <a:gd name="connsiteX146" fmla="*/ 746900 w 42118086"/>
              <a:gd name="connsiteY146" fmla="*/ 6901934 h 6975464"/>
              <a:gd name="connsiteX147" fmla="*/ 746900 w 42118086"/>
              <a:gd name="connsiteY147" fmla="*/ 6547081 h 6975464"/>
              <a:gd name="connsiteX148" fmla="*/ 1019002 w 42118086"/>
              <a:gd name="connsiteY148" fmla="*/ 6335746 h 6975464"/>
              <a:gd name="connsiteX149" fmla="*/ 1012693 w 42118086"/>
              <a:gd name="connsiteY149" fmla="*/ 6323918 h 6975464"/>
              <a:gd name="connsiteX150" fmla="*/ 1019791 w 42118086"/>
              <a:gd name="connsiteY150" fmla="*/ 6334957 h 6975464"/>
              <a:gd name="connsiteX151" fmla="*/ 1110492 w 42118086"/>
              <a:gd name="connsiteY151" fmla="*/ 6264775 h 6975464"/>
              <a:gd name="connsiteX152" fmla="*/ 1489068 w 42118086"/>
              <a:gd name="connsiteY152" fmla="*/ 6553389 h 6975464"/>
              <a:gd name="connsiteX153" fmla="*/ 1870800 w 42118086"/>
              <a:gd name="connsiteY153" fmla="*/ 6257678 h 6975464"/>
              <a:gd name="connsiteX154" fmla="*/ 1870800 w 42118086"/>
              <a:gd name="connsiteY154" fmla="*/ 6139394 h 6975464"/>
              <a:gd name="connsiteX155" fmla="*/ 1857392 w 42118086"/>
              <a:gd name="connsiteY155" fmla="*/ 6144914 h 6975464"/>
              <a:gd name="connsiteX156" fmla="*/ 1857392 w 42118086"/>
              <a:gd name="connsiteY156" fmla="*/ 6251370 h 6975464"/>
              <a:gd name="connsiteX157" fmla="*/ 1495378 w 42118086"/>
              <a:gd name="connsiteY157" fmla="*/ 6531309 h 6975464"/>
              <a:gd name="connsiteX158" fmla="*/ 1495378 w 42118086"/>
              <a:gd name="connsiteY158" fmla="*/ 6185131 h 6975464"/>
              <a:gd name="connsiteX159" fmla="*/ 1857392 w 42118086"/>
              <a:gd name="connsiteY159" fmla="*/ 5904403 h 6975464"/>
              <a:gd name="connsiteX160" fmla="*/ 1857392 w 42118086"/>
              <a:gd name="connsiteY160" fmla="*/ 6144125 h 6975464"/>
              <a:gd name="connsiteX161" fmla="*/ 1870800 w 42118086"/>
              <a:gd name="connsiteY161" fmla="*/ 6138605 h 6975464"/>
              <a:gd name="connsiteX162" fmla="*/ 1870800 w 42118086"/>
              <a:gd name="connsiteY162" fmla="*/ 5887843 h 6975464"/>
              <a:gd name="connsiteX163" fmla="*/ 1739875 w 42118086"/>
              <a:gd name="connsiteY163" fmla="*/ 5788484 h 6975464"/>
              <a:gd name="connsiteX164" fmla="*/ 1497744 w 42118086"/>
              <a:gd name="connsiteY164" fmla="*/ 5604749 h 6975464"/>
              <a:gd name="connsiteX165" fmla="*/ 1497744 w 42118086"/>
              <a:gd name="connsiteY165" fmla="*/ 5424957 h 6975464"/>
              <a:gd name="connsiteX166" fmla="*/ 1484336 w 42118086"/>
              <a:gd name="connsiteY166" fmla="*/ 5427322 h 6975464"/>
              <a:gd name="connsiteX167" fmla="*/ 1484336 w 42118086"/>
              <a:gd name="connsiteY167" fmla="*/ 5598440 h 6975464"/>
              <a:gd name="connsiteX168" fmla="*/ 1122322 w 42118086"/>
              <a:gd name="connsiteY168" fmla="*/ 5879169 h 6975464"/>
              <a:gd name="connsiteX169" fmla="*/ 1122322 w 42118086"/>
              <a:gd name="connsiteY169" fmla="*/ 5532990 h 6975464"/>
              <a:gd name="connsiteX170" fmla="*/ 1292682 w 42118086"/>
              <a:gd name="connsiteY170" fmla="*/ 5400511 h 6975464"/>
              <a:gd name="connsiteX171" fmla="*/ 1285583 w 42118086"/>
              <a:gd name="connsiteY171" fmla="*/ 5390260 h 6975464"/>
              <a:gd name="connsiteX172" fmla="*/ 1116013 w 42118086"/>
              <a:gd name="connsiteY172" fmla="*/ 5521161 h 6975464"/>
              <a:gd name="connsiteX173" fmla="*/ 750844 w 42118086"/>
              <a:gd name="connsiteY173" fmla="*/ 5243588 h 6975464"/>
              <a:gd name="connsiteX174" fmla="*/ 1025312 w 42118086"/>
              <a:gd name="connsiteY174" fmla="*/ 5030676 h 6975464"/>
              <a:gd name="connsiteX175" fmla="*/ 1110492 w 42118086"/>
              <a:gd name="connsiteY175" fmla="*/ 4965225 h 6975464"/>
              <a:gd name="connsiteX176" fmla="*/ 1475660 w 42118086"/>
              <a:gd name="connsiteY176" fmla="*/ 5242799 h 6975464"/>
              <a:gd name="connsiteX177" fmla="*/ 1285583 w 42118086"/>
              <a:gd name="connsiteY177" fmla="*/ 5389472 h 6975464"/>
              <a:gd name="connsiteX178" fmla="*/ 1293470 w 42118086"/>
              <a:gd name="connsiteY178" fmla="*/ 5400511 h 6975464"/>
              <a:gd name="connsiteX179" fmla="*/ 1484336 w 42118086"/>
              <a:gd name="connsiteY179" fmla="*/ 5252262 h 6975464"/>
              <a:gd name="connsiteX180" fmla="*/ 1484336 w 42118086"/>
              <a:gd name="connsiteY180" fmla="*/ 5426534 h 6975464"/>
              <a:gd name="connsiteX181" fmla="*/ 1497744 w 42118086"/>
              <a:gd name="connsiteY181" fmla="*/ 5424168 h 6975464"/>
              <a:gd name="connsiteX182" fmla="*/ 1497744 w 42118086"/>
              <a:gd name="connsiteY182" fmla="*/ 5246742 h 6975464"/>
              <a:gd name="connsiteX183" fmla="*/ 1513518 w 42118086"/>
              <a:gd name="connsiteY183" fmla="*/ 5234125 h 6975464"/>
              <a:gd name="connsiteX184" fmla="*/ 1513518 w 42118086"/>
              <a:gd name="connsiteY184" fmla="*/ 5217565 h 6975464"/>
              <a:gd name="connsiteX185" fmla="*/ 1495378 w 42118086"/>
              <a:gd name="connsiteY185" fmla="*/ 5231759 h 6975464"/>
              <a:gd name="connsiteX186" fmla="*/ 1495378 w 42118086"/>
              <a:gd name="connsiteY186" fmla="*/ 4885580 h 6975464"/>
              <a:gd name="connsiteX187" fmla="*/ 1513518 w 42118086"/>
              <a:gd name="connsiteY187" fmla="*/ 4871386 h 6975464"/>
              <a:gd name="connsiteX188" fmla="*/ 1513518 w 42118086"/>
              <a:gd name="connsiteY188" fmla="*/ 4854826 h 6975464"/>
              <a:gd name="connsiteX189" fmla="*/ 1489068 w 42118086"/>
              <a:gd name="connsiteY189" fmla="*/ 4873752 h 6975464"/>
              <a:gd name="connsiteX190" fmla="*/ 1123900 w 42118086"/>
              <a:gd name="connsiteY190" fmla="*/ 4596178 h 6975464"/>
              <a:gd name="connsiteX191" fmla="*/ 1488280 w 42118086"/>
              <a:gd name="connsiteY191" fmla="*/ 4313873 h 6975464"/>
              <a:gd name="connsiteX192" fmla="*/ 1853448 w 42118086"/>
              <a:gd name="connsiteY192" fmla="*/ 4591447 h 6975464"/>
              <a:gd name="connsiteX193" fmla="*/ 1514307 w 42118086"/>
              <a:gd name="connsiteY193" fmla="*/ 4854826 h 6975464"/>
              <a:gd name="connsiteX194" fmla="*/ 1514307 w 42118086"/>
              <a:gd name="connsiteY194" fmla="*/ 4870598 h 6975464"/>
              <a:gd name="connsiteX195" fmla="*/ 1857392 w 42118086"/>
              <a:gd name="connsiteY195" fmla="*/ 4604852 h 6975464"/>
              <a:gd name="connsiteX196" fmla="*/ 1857392 w 42118086"/>
              <a:gd name="connsiteY196" fmla="*/ 4951031 h 6975464"/>
              <a:gd name="connsiteX197" fmla="*/ 1514307 w 42118086"/>
              <a:gd name="connsiteY197" fmla="*/ 5217565 h 6975464"/>
              <a:gd name="connsiteX198" fmla="*/ 1514307 w 42118086"/>
              <a:gd name="connsiteY198" fmla="*/ 5234125 h 6975464"/>
              <a:gd name="connsiteX199" fmla="*/ 1870800 w 42118086"/>
              <a:gd name="connsiteY199" fmla="*/ 4957339 h 6975464"/>
              <a:gd name="connsiteX200" fmla="*/ 1870800 w 42118086"/>
              <a:gd name="connsiteY200" fmla="*/ 4588292 h 6975464"/>
              <a:gd name="connsiteX201" fmla="*/ 1497744 w 42118086"/>
              <a:gd name="connsiteY201" fmla="*/ 4304410 h 6975464"/>
              <a:gd name="connsiteX202" fmla="*/ 1497744 w 42118086"/>
              <a:gd name="connsiteY202" fmla="*/ 3956654 h 6975464"/>
              <a:gd name="connsiteX203" fmla="*/ 1484336 w 42118086"/>
              <a:gd name="connsiteY203" fmla="*/ 3966905 h 6975464"/>
              <a:gd name="connsiteX204" fmla="*/ 1484336 w 42118086"/>
              <a:gd name="connsiteY204" fmla="*/ 4299679 h 6975464"/>
              <a:gd name="connsiteX205" fmla="*/ 1122322 w 42118086"/>
              <a:gd name="connsiteY205" fmla="*/ 4579618 h 6975464"/>
              <a:gd name="connsiteX206" fmla="*/ 1122322 w 42118086"/>
              <a:gd name="connsiteY206" fmla="*/ 4233439 h 6975464"/>
              <a:gd name="connsiteX207" fmla="*/ 1484336 w 42118086"/>
              <a:gd name="connsiteY207" fmla="*/ 3952712 h 6975464"/>
              <a:gd name="connsiteX208" fmla="*/ 1484336 w 42118086"/>
              <a:gd name="connsiteY208" fmla="*/ 3966117 h 6975464"/>
              <a:gd name="connsiteX209" fmla="*/ 1497744 w 42118086"/>
              <a:gd name="connsiteY209" fmla="*/ 3955866 h 6975464"/>
              <a:gd name="connsiteX210" fmla="*/ 1497744 w 42118086"/>
              <a:gd name="connsiteY210" fmla="*/ 3936152 h 6975464"/>
              <a:gd name="connsiteX211" fmla="*/ 1136519 w 42118086"/>
              <a:gd name="connsiteY211" fmla="*/ 3661732 h 6975464"/>
              <a:gd name="connsiteX212" fmla="*/ 1125477 w 42118086"/>
              <a:gd name="connsiteY212" fmla="*/ 3669618 h 6975464"/>
              <a:gd name="connsiteX213" fmla="*/ 1135730 w 42118086"/>
              <a:gd name="connsiteY213" fmla="*/ 3660943 h 6975464"/>
              <a:gd name="connsiteX214" fmla="*/ 1119956 w 42118086"/>
              <a:gd name="connsiteY214" fmla="*/ 3649115 h 6975464"/>
              <a:gd name="connsiteX215" fmla="*/ 1119956 w 42118086"/>
              <a:gd name="connsiteY215" fmla="*/ 3637286 h 6975464"/>
              <a:gd name="connsiteX216" fmla="*/ 1106548 w 42118086"/>
              <a:gd name="connsiteY216" fmla="*/ 3637286 h 6975464"/>
              <a:gd name="connsiteX217" fmla="*/ 1106548 w 42118086"/>
              <a:gd name="connsiteY217" fmla="*/ 3649903 h 6975464"/>
              <a:gd name="connsiteX218" fmla="*/ 744534 w 42118086"/>
              <a:gd name="connsiteY218" fmla="*/ 3929843 h 6975464"/>
              <a:gd name="connsiteX219" fmla="*/ 744534 w 42118086"/>
              <a:gd name="connsiteY219" fmla="*/ 3612841 h 6975464"/>
              <a:gd name="connsiteX220" fmla="*/ 744534 w 42118086"/>
              <a:gd name="connsiteY220" fmla="*/ 3584453 h 6975464"/>
              <a:gd name="connsiteX221" fmla="*/ 1106548 w 42118086"/>
              <a:gd name="connsiteY221" fmla="*/ 3303725 h 6975464"/>
              <a:gd name="connsiteX222" fmla="*/ 1106548 w 42118086"/>
              <a:gd name="connsiteY222" fmla="*/ 3617573 h 6975464"/>
              <a:gd name="connsiteX223" fmla="*/ 1106548 w 42118086"/>
              <a:gd name="connsiteY223" fmla="*/ 3636498 h 6975464"/>
              <a:gd name="connsiteX224" fmla="*/ 1119956 w 42118086"/>
              <a:gd name="connsiteY224" fmla="*/ 3636498 h 6975464"/>
              <a:gd name="connsiteX225" fmla="*/ 1119956 w 42118086"/>
              <a:gd name="connsiteY225" fmla="*/ 3298205 h 6975464"/>
              <a:gd name="connsiteX226" fmla="*/ 1392847 w 42118086"/>
              <a:gd name="connsiteY226" fmla="*/ 3086870 h 6975464"/>
              <a:gd name="connsiteX227" fmla="*/ 1483547 w 42118086"/>
              <a:gd name="connsiteY227" fmla="*/ 3016688 h 6975464"/>
              <a:gd name="connsiteX228" fmla="*/ 1862913 w 42118086"/>
              <a:gd name="connsiteY228" fmla="*/ 3304513 h 6975464"/>
              <a:gd name="connsiteX229" fmla="*/ 2243855 w 42118086"/>
              <a:gd name="connsiteY229" fmla="*/ 3008803 h 6975464"/>
              <a:gd name="connsiteX230" fmla="*/ 2243855 w 42118086"/>
              <a:gd name="connsiteY230" fmla="*/ 2891307 h 6975464"/>
              <a:gd name="connsiteX231" fmla="*/ 2231236 w 42118086"/>
              <a:gd name="connsiteY231" fmla="*/ 2896827 h 6975464"/>
              <a:gd name="connsiteX232" fmla="*/ 2231236 w 42118086"/>
              <a:gd name="connsiteY232" fmla="*/ 3002494 h 6975464"/>
              <a:gd name="connsiteX233" fmla="*/ 1869222 w 42118086"/>
              <a:gd name="connsiteY233" fmla="*/ 3283222 h 6975464"/>
              <a:gd name="connsiteX234" fmla="*/ 1869222 w 42118086"/>
              <a:gd name="connsiteY234" fmla="*/ 2937043 h 6975464"/>
              <a:gd name="connsiteX235" fmla="*/ 2231236 w 42118086"/>
              <a:gd name="connsiteY235" fmla="*/ 2656315 h 6975464"/>
              <a:gd name="connsiteX236" fmla="*/ 2231236 w 42118086"/>
              <a:gd name="connsiteY236" fmla="*/ 2896038 h 6975464"/>
              <a:gd name="connsiteX237" fmla="*/ 2243855 w 42118086"/>
              <a:gd name="connsiteY237" fmla="*/ 2890518 h 6975464"/>
              <a:gd name="connsiteX238" fmla="*/ 2243855 w 42118086"/>
              <a:gd name="connsiteY238" fmla="*/ 2639755 h 6975464"/>
              <a:gd name="connsiteX239" fmla="*/ 2113720 w 42118086"/>
              <a:gd name="connsiteY239" fmla="*/ 2540397 h 6975464"/>
              <a:gd name="connsiteX240" fmla="*/ 2100312 w 42118086"/>
              <a:gd name="connsiteY240" fmla="*/ 2546705 h 6975464"/>
              <a:gd name="connsiteX241" fmla="*/ 2226503 w 42118086"/>
              <a:gd name="connsiteY241" fmla="*/ 2642910 h 6975464"/>
              <a:gd name="connsiteX242" fmla="*/ 1862124 w 42118086"/>
              <a:gd name="connsiteY242" fmla="*/ 2925215 h 6975464"/>
              <a:gd name="connsiteX243" fmla="*/ 1496955 w 42118086"/>
              <a:gd name="connsiteY243" fmla="*/ 2647641 h 6975464"/>
              <a:gd name="connsiteX244" fmla="*/ 1861335 w 42118086"/>
              <a:gd name="connsiteY244" fmla="*/ 2365336 h 6975464"/>
              <a:gd name="connsiteX245" fmla="*/ 2099523 w 42118086"/>
              <a:gd name="connsiteY245" fmla="*/ 2545916 h 6975464"/>
              <a:gd name="connsiteX246" fmla="*/ 2112931 w 42118086"/>
              <a:gd name="connsiteY246" fmla="*/ 2539608 h 6975464"/>
              <a:gd name="connsiteX247" fmla="*/ 1870800 w 42118086"/>
              <a:gd name="connsiteY247" fmla="*/ 2355873 h 6975464"/>
              <a:gd name="connsiteX248" fmla="*/ 1870800 w 42118086"/>
              <a:gd name="connsiteY248" fmla="*/ 2176869 h 6975464"/>
              <a:gd name="connsiteX249" fmla="*/ 1857392 w 42118086"/>
              <a:gd name="connsiteY249" fmla="*/ 2178447 h 6975464"/>
              <a:gd name="connsiteX250" fmla="*/ 1857392 w 42118086"/>
              <a:gd name="connsiteY250" fmla="*/ 2350353 h 6975464"/>
              <a:gd name="connsiteX251" fmla="*/ 1496167 w 42118086"/>
              <a:gd name="connsiteY251" fmla="*/ 2631081 h 6975464"/>
              <a:gd name="connsiteX252" fmla="*/ 1496167 w 42118086"/>
              <a:gd name="connsiteY252" fmla="*/ 2284114 h 6975464"/>
              <a:gd name="connsiteX253" fmla="*/ 1666526 w 42118086"/>
              <a:gd name="connsiteY253" fmla="*/ 2152424 h 6975464"/>
              <a:gd name="connsiteX254" fmla="*/ 1658639 w 42118086"/>
              <a:gd name="connsiteY254" fmla="*/ 2141384 h 6975464"/>
              <a:gd name="connsiteX255" fmla="*/ 1666526 w 42118086"/>
              <a:gd name="connsiteY255" fmla="*/ 2151636 h 6975464"/>
              <a:gd name="connsiteX256" fmla="*/ 1857392 w 42118086"/>
              <a:gd name="connsiteY256" fmla="*/ 2003386 h 6975464"/>
              <a:gd name="connsiteX257" fmla="*/ 1857392 w 42118086"/>
              <a:gd name="connsiteY257" fmla="*/ 2177658 h 6975464"/>
              <a:gd name="connsiteX258" fmla="*/ 1870800 w 42118086"/>
              <a:gd name="connsiteY258" fmla="*/ 2176081 h 6975464"/>
              <a:gd name="connsiteX259" fmla="*/ 1870800 w 42118086"/>
              <a:gd name="connsiteY259" fmla="*/ 1998654 h 6975464"/>
              <a:gd name="connsiteX260" fmla="*/ 1886574 w 42118086"/>
              <a:gd name="connsiteY260" fmla="*/ 1986037 h 6975464"/>
              <a:gd name="connsiteX261" fmla="*/ 1886574 w 42118086"/>
              <a:gd name="connsiteY261" fmla="*/ 1969478 h 6975464"/>
              <a:gd name="connsiteX262" fmla="*/ 1869222 w 42118086"/>
              <a:gd name="connsiteY262" fmla="*/ 1982883 h 6975464"/>
              <a:gd name="connsiteX263" fmla="*/ 1869222 w 42118086"/>
              <a:gd name="connsiteY263" fmla="*/ 1636704 h 6975464"/>
              <a:gd name="connsiteX264" fmla="*/ 1886574 w 42118086"/>
              <a:gd name="connsiteY264" fmla="*/ 1623299 h 6975464"/>
              <a:gd name="connsiteX265" fmla="*/ 1886574 w 42118086"/>
              <a:gd name="connsiteY265" fmla="*/ 1606739 h 6975464"/>
              <a:gd name="connsiteX266" fmla="*/ 1862124 w 42118086"/>
              <a:gd name="connsiteY266" fmla="*/ 1625665 h 6975464"/>
              <a:gd name="connsiteX267" fmla="*/ 1496955 w 42118086"/>
              <a:gd name="connsiteY267" fmla="*/ 1348091 h 6975464"/>
              <a:gd name="connsiteX268" fmla="*/ 1861335 w 42118086"/>
              <a:gd name="connsiteY268" fmla="*/ 1064997 h 6975464"/>
              <a:gd name="connsiteX269" fmla="*/ 2226503 w 42118086"/>
              <a:gd name="connsiteY269" fmla="*/ 1342571 h 6975464"/>
              <a:gd name="connsiteX270" fmla="*/ 1887362 w 42118086"/>
              <a:gd name="connsiteY270" fmla="*/ 1605951 h 6975464"/>
              <a:gd name="connsiteX271" fmla="*/ 1887362 w 42118086"/>
              <a:gd name="connsiteY271" fmla="*/ 1622510 h 6975464"/>
              <a:gd name="connsiteX272" fmla="*/ 2231236 w 42118086"/>
              <a:gd name="connsiteY272" fmla="*/ 1355976 h 6975464"/>
              <a:gd name="connsiteX273" fmla="*/ 2231236 w 42118086"/>
              <a:gd name="connsiteY273" fmla="*/ 1702944 h 6975464"/>
              <a:gd name="connsiteX274" fmla="*/ 1887362 w 42118086"/>
              <a:gd name="connsiteY274" fmla="*/ 1968689 h 6975464"/>
              <a:gd name="connsiteX275" fmla="*/ 1887362 w 42118086"/>
              <a:gd name="connsiteY275" fmla="*/ 1985249 h 6975464"/>
              <a:gd name="connsiteX276" fmla="*/ 2243855 w 42118086"/>
              <a:gd name="connsiteY276" fmla="*/ 1709252 h 6975464"/>
              <a:gd name="connsiteX277" fmla="*/ 2243855 w 42118086"/>
              <a:gd name="connsiteY277" fmla="*/ 1339416 h 6975464"/>
              <a:gd name="connsiteX278" fmla="*/ 1870800 w 42118086"/>
              <a:gd name="connsiteY278" fmla="*/ 1056323 h 6975464"/>
              <a:gd name="connsiteX279" fmla="*/ 1870800 w 42118086"/>
              <a:gd name="connsiteY279" fmla="*/ 707778 h 6975464"/>
              <a:gd name="connsiteX280" fmla="*/ 1857392 w 42118086"/>
              <a:gd name="connsiteY280" fmla="*/ 718030 h 6975464"/>
              <a:gd name="connsiteX281" fmla="*/ 1857392 w 42118086"/>
              <a:gd name="connsiteY281" fmla="*/ 1050803 h 6975464"/>
              <a:gd name="connsiteX282" fmla="*/ 1496167 w 42118086"/>
              <a:gd name="connsiteY282" fmla="*/ 1331531 h 6975464"/>
              <a:gd name="connsiteX283" fmla="*/ 1496167 w 42118086"/>
              <a:gd name="connsiteY283" fmla="*/ 985352 h 6975464"/>
              <a:gd name="connsiteX284" fmla="*/ 1857392 w 42118086"/>
              <a:gd name="connsiteY284" fmla="*/ 704624 h 6975464"/>
              <a:gd name="connsiteX285" fmla="*/ 1857392 w 42118086"/>
              <a:gd name="connsiteY285" fmla="*/ 717241 h 6975464"/>
              <a:gd name="connsiteX286" fmla="*/ 1870800 w 42118086"/>
              <a:gd name="connsiteY286" fmla="*/ 706990 h 6975464"/>
              <a:gd name="connsiteX287" fmla="*/ 1870800 w 42118086"/>
              <a:gd name="connsiteY287" fmla="*/ 688064 h 6975464"/>
              <a:gd name="connsiteX288" fmla="*/ 1509574 w 42118086"/>
              <a:gd name="connsiteY288" fmla="*/ 412856 h 6975464"/>
              <a:gd name="connsiteX289" fmla="*/ 1498533 w 42118086"/>
              <a:gd name="connsiteY289" fmla="*/ 421530 h 6975464"/>
              <a:gd name="connsiteX290" fmla="*/ 1508786 w 42118086"/>
              <a:gd name="connsiteY290" fmla="*/ 412856 h 6975464"/>
              <a:gd name="connsiteX291" fmla="*/ 1493012 w 42118086"/>
              <a:gd name="connsiteY291" fmla="*/ 401028 h 6975464"/>
              <a:gd name="connsiteX292" fmla="*/ 1493012 w 42118086"/>
              <a:gd name="connsiteY292" fmla="*/ 119417 h 6975464"/>
              <a:gd name="connsiteX293" fmla="*/ 1493012 w 42118086"/>
              <a:gd name="connsiteY293" fmla="*/ 117464 h 6975464"/>
              <a:gd name="connsiteX294" fmla="*/ 1398859 w 42118086"/>
              <a:gd name="connsiteY294" fmla="*/ 117464 h 6975464"/>
              <a:gd name="connsiteX295" fmla="*/ 1480393 w 42118086"/>
              <a:gd name="connsiteY295" fmla="*/ 117464 h 6975464"/>
              <a:gd name="connsiteX296" fmla="*/ 1480393 w 42118086"/>
              <a:gd name="connsiteY296" fmla="*/ 201868 h 6975464"/>
              <a:gd name="connsiteX297" fmla="*/ 1480393 w 42118086"/>
              <a:gd name="connsiteY297" fmla="*/ 401028 h 6975464"/>
              <a:gd name="connsiteX298" fmla="*/ 1118379 w 42118086"/>
              <a:gd name="connsiteY298" fmla="*/ 681756 h 6975464"/>
              <a:gd name="connsiteX299" fmla="*/ 1118379 w 42118086"/>
              <a:gd name="connsiteY299" fmla="*/ 335577 h 6975464"/>
              <a:gd name="connsiteX300" fmla="*/ 1379242 w 42118086"/>
              <a:gd name="connsiteY300" fmla="*/ 132719 h 6975464"/>
              <a:gd name="connsiteX301" fmla="*/ 1398859 w 42118086"/>
              <a:gd name="connsiteY301" fmla="*/ 117464 h 6975464"/>
              <a:gd name="connsiteX302" fmla="*/ 840168 w 42118086"/>
              <a:gd name="connsiteY302" fmla="*/ 117464 h 6975464"/>
              <a:gd name="connsiteX303" fmla="*/ 1377550 w 42118086"/>
              <a:gd name="connsiteY303" fmla="*/ 117464 h 6975464"/>
              <a:gd name="connsiteX304" fmla="*/ 1301753 w 42118086"/>
              <a:gd name="connsiteY304" fmla="*/ 176360 h 6975464"/>
              <a:gd name="connsiteX305" fmla="*/ 1112069 w 42118086"/>
              <a:gd name="connsiteY305" fmla="*/ 323748 h 6975464"/>
              <a:gd name="connsiteX306" fmla="*/ 857417 w 42118086"/>
              <a:gd name="connsiteY306" fmla="*/ 130551 h 6975464"/>
              <a:gd name="connsiteX307" fmla="*/ 840168 w 42118086"/>
              <a:gd name="connsiteY307" fmla="*/ 117464 h 6975464"/>
              <a:gd name="connsiteX0" fmla="*/ 738225 w 42198532"/>
              <a:gd name="connsiteY0" fmla="*/ 6911396 h 6975464"/>
              <a:gd name="connsiteX1" fmla="*/ 814828 w 42198532"/>
              <a:gd name="connsiteY1" fmla="*/ 6969750 h 6975464"/>
              <a:gd name="connsiteX2" fmla="*/ 822329 w 42198532"/>
              <a:gd name="connsiteY2" fmla="*/ 6975464 h 6975464"/>
              <a:gd name="connsiteX3" fmla="*/ 655724 w 42198532"/>
              <a:gd name="connsiteY3" fmla="*/ 6975464 h 6975464"/>
              <a:gd name="connsiteX4" fmla="*/ 656989 w 42198532"/>
              <a:gd name="connsiteY4" fmla="*/ 6974481 h 6975464"/>
              <a:gd name="connsiteX5" fmla="*/ 738225 w 42198532"/>
              <a:gd name="connsiteY5" fmla="*/ 6911396 h 6975464"/>
              <a:gd name="connsiteX6" fmla="*/ 733493 w 42198532"/>
              <a:gd name="connsiteY6" fmla="*/ 6551812 h 6975464"/>
              <a:gd name="connsiteX7" fmla="*/ 733493 w 42198532"/>
              <a:gd name="connsiteY7" fmla="*/ 6897991 h 6975464"/>
              <a:gd name="connsiteX8" fmla="*/ 639637 w 42198532"/>
              <a:gd name="connsiteY8" fmla="*/ 6970539 h 6975464"/>
              <a:gd name="connsiteX9" fmla="*/ 656989 w 42198532"/>
              <a:gd name="connsiteY9" fmla="*/ 6974481 h 6975464"/>
              <a:gd name="connsiteX10" fmla="*/ 638848 w 42198532"/>
              <a:gd name="connsiteY10" fmla="*/ 6971327 h 6975464"/>
              <a:gd name="connsiteX11" fmla="*/ 633515 w 42198532"/>
              <a:gd name="connsiteY11" fmla="*/ 6975464 h 6975464"/>
              <a:gd name="connsiteX12" fmla="*/ 371479 w 42198532"/>
              <a:gd name="connsiteY12" fmla="*/ 6975464 h 6975464"/>
              <a:gd name="connsiteX13" fmla="*/ 371479 w 42198532"/>
              <a:gd name="connsiteY13" fmla="*/ 6917056 h 6975464"/>
              <a:gd name="connsiteX14" fmla="*/ 371479 w 42198532"/>
              <a:gd name="connsiteY14" fmla="*/ 6832540 h 6975464"/>
              <a:gd name="connsiteX15" fmla="*/ 733493 w 42198532"/>
              <a:gd name="connsiteY15" fmla="*/ 6551812 h 6975464"/>
              <a:gd name="connsiteX16" fmla="*/ 1106548 w 42198532"/>
              <a:gd name="connsiteY16" fmla="*/ 5904403 h 6975464"/>
              <a:gd name="connsiteX17" fmla="*/ 1106548 w 42198532"/>
              <a:gd name="connsiteY17" fmla="*/ 6251370 h 6975464"/>
              <a:gd name="connsiteX18" fmla="*/ 1012693 w 42198532"/>
              <a:gd name="connsiteY18" fmla="*/ 6323918 h 6975464"/>
              <a:gd name="connsiteX19" fmla="*/ 744534 w 42198532"/>
              <a:gd name="connsiteY19" fmla="*/ 6531309 h 6975464"/>
              <a:gd name="connsiteX20" fmla="*/ 744534 w 42198532"/>
              <a:gd name="connsiteY20" fmla="*/ 6185131 h 6975464"/>
              <a:gd name="connsiteX21" fmla="*/ 873093 w 42198532"/>
              <a:gd name="connsiteY21" fmla="*/ 6085772 h 6975464"/>
              <a:gd name="connsiteX22" fmla="*/ 1106548 w 42198532"/>
              <a:gd name="connsiteY22" fmla="*/ 5904403 h 6975464"/>
              <a:gd name="connsiteX23" fmla="*/ 1739875 w 42198532"/>
              <a:gd name="connsiteY23" fmla="*/ 5788484 h 6975464"/>
              <a:gd name="connsiteX24" fmla="*/ 1726467 w 42198532"/>
              <a:gd name="connsiteY24" fmla="*/ 5794792 h 6975464"/>
              <a:gd name="connsiteX25" fmla="*/ 1739875 w 42198532"/>
              <a:gd name="connsiteY25" fmla="*/ 5788484 h 6975464"/>
              <a:gd name="connsiteX26" fmla="*/ 1488280 w 42198532"/>
              <a:gd name="connsiteY26" fmla="*/ 5613423 h 6975464"/>
              <a:gd name="connsiteX27" fmla="*/ 1726467 w 42198532"/>
              <a:gd name="connsiteY27" fmla="*/ 5794792 h 6975464"/>
              <a:gd name="connsiteX28" fmla="*/ 1853448 w 42198532"/>
              <a:gd name="connsiteY28" fmla="*/ 5890997 h 6975464"/>
              <a:gd name="connsiteX29" fmla="*/ 1489068 w 42198532"/>
              <a:gd name="connsiteY29" fmla="*/ 6174091 h 6975464"/>
              <a:gd name="connsiteX30" fmla="*/ 1123900 w 42198532"/>
              <a:gd name="connsiteY30" fmla="*/ 5896517 h 6975464"/>
              <a:gd name="connsiteX31" fmla="*/ 1488280 w 42198532"/>
              <a:gd name="connsiteY31" fmla="*/ 5613423 h 6975464"/>
              <a:gd name="connsiteX32" fmla="*/ 359648 w 42198532"/>
              <a:gd name="connsiteY32" fmla="*/ 4965225 h 6975464"/>
              <a:gd name="connsiteX33" fmla="*/ 724817 w 42198532"/>
              <a:gd name="connsiteY33" fmla="*/ 5242799 h 6975464"/>
              <a:gd name="connsiteX34" fmla="*/ 487418 w 42198532"/>
              <a:gd name="connsiteY34" fmla="*/ 5426534 h 6975464"/>
              <a:gd name="connsiteX35" fmla="*/ 493727 w 42198532"/>
              <a:gd name="connsiteY35" fmla="*/ 5437574 h 6975464"/>
              <a:gd name="connsiteX36" fmla="*/ 733493 w 42198532"/>
              <a:gd name="connsiteY36" fmla="*/ 5252262 h 6975464"/>
              <a:gd name="connsiteX37" fmla="*/ 733493 w 42198532"/>
              <a:gd name="connsiteY37" fmla="*/ 5598440 h 6975464"/>
              <a:gd name="connsiteX38" fmla="*/ 633328 w 42198532"/>
              <a:gd name="connsiteY38" fmla="*/ 5675720 h 6975464"/>
              <a:gd name="connsiteX39" fmla="*/ 641215 w 42198532"/>
              <a:gd name="connsiteY39" fmla="*/ 5688337 h 6975464"/>
              <a:gd name="connsiteX40" fmla="*/ 737436 w 42198532"/>
              <a:gd name="connsiteY40" fmla="*/ 5613423 h 6975464"/>
              <a:gd name="connsiteX41" fmla="*/ 1102605 w 42198532"/>
              <a:gd name="connsiteY41" fmla="*/ 5890997 h 6975464"/>
              <a:gd name="connsiteX42" fmla="*/ 866783 w 42198532"/>
              <a:gd name="connsiteY42" fmla="*/ 6073943 h 6975464"/>
              <a:gd name="connsiteX43" fmla="*/ 873093 w 42198532"/>
              <a:gd name="connsiteY43" fmla="*/ 6085772 h 6975464"/>
              <a:gd name="connsiteX44" fmla="*/ 865994 w 42198532"/>
              <a:gd name="connsiteY44" fmla="*/ 6074732 h 6975464"/>
              <a:gd name="connsiteX45" fmla="*/ 738225 w 42198532"/>
              <a:gd name="connsiteY45" fmla="*/ 6174091 h 6975464"/>
              <a:gd name="connsiteX46" fmla="*/ 373056 w 42198532"/>
              <a:gd name="connsiteY46" fmla="*/ 5896517 h 6975464"/>
              <a:gd name="connsiteX47" fmla="*/ 640426 w 42198532"/>
              <a:gd name="connsiteY47" fmla="*/ 5689125 h 6975464"/>
              <a:gd name="connsiteX48" fmla="*/ 633328 w 42198532"/>
              <a:gd name="connsiteY48" fmla="*/ 5676508 h 6975464"/>
              <a:gd name="connsiteX49" fmla="*/ 371479 w 42198532"/>
              <a:gd name="connsiteY49" fmla="*/ 5879169 h 6975464"/>
              <a:gd name="connsiteX50" fmla="*/ 371479 w 42198532"/>
              <a:gd name="connsiteY50" fmla="*/ 5532990 h 6975464"/>
              <a:gd name="connsiteX51" fmla="*/ 493727 w 42198532"/>
              <a:gd name="connsiteY51" fmla="*/ 5438362 h 6975464"/>
              <a:gd name="connsiteX52" fmla="*/ 486629 w 42198532"/>
              <a:gd name="connsiteY52" fmla="*/ 5426534 h 6975464"/>
              <a:gd name="connsiteX53" fmla="*/ 365169 w 42198532"/>
              <a:gd name="connsiteY53" fmla="*/ 5521161 h 6975464"/>
              <a:gd name="connsiteX54" fmla="*/ 0 w 42198532"/>
              <a:gd name="connsiteY54" fmla="*/ 5243588 h 6975464"/>
              <a:gd name="connsiteX55" fmla="*/ 359648 w 42198532"/>
              <a:gd name="connsiteY55" fmla="*/ 4965225 h 6975464"/>
              <a:gd name="connsiteX56" fmla="*/ 1106548 w 42198532"/>
              <a:gd name="connsiteY56" fmla="*/ 4604852 h 6975464"/>
              <a:gd name="connsiteX57" fmla="*/ 1106548 w 42198532"/>
              <a:gd name="connsiteY57" fmla="*/ 4951031 h 6975464"/>
              <a:gd name="connsiteX58" fmla="*/ 1018214 w 42198532"/>
              <a:gd name="connsiteY58" fmla="*/ 5019636 h 6975464"/>
              <a:gd name="connsiteX59" fmla="*/ 1025312 w 42198532"/>
              <a:gd name="connsiteY59" fmla="*/ 5030676 h 6975464"/>
              <a:gd name="connsiteX60" fmla="*/ 1017425 w 42198532"/>
              <a:gd name="connsiteY60" fmla="*/ 5020424 h 6975464"/>
              <a:gd name="connsiteX61" fmla="*/ 744534 w 42198532"/>
              <a:gd name="connsiteY61" fmla="*/ 5231759 h 6975464"/>
              <a:gd name="connsiteX62" fmla="*/ 744534 w 42198532"/>
              <a:gd name="connsiteY62" fmla="*/ 4885580 h 6975464"/>
              <a:gd name="connsiteX63" fmla="*/ 856530 w 42198532"/>
              <a:gd name="connsiteY63" fmla="*/ 4798050 h 6975464"/>
              <a:gd name="connsiteX64" fmla="*/ 849432 w 42198532"/>
              <a:gd name="connsiteY64" fmla="*/ 4787799 h 6975464"/>
              <a:gd name="connsiteX65" fmla="*/ 857319 w 42198532"/>
              <a:gd name="connsiteY65" fmla="*/ 4798050 h 6975464"/>
              <a:gd name="connsiteX66" fmla="*/ 1106548 w 42198532"/>
              <a:gd name="connsiteY66" fmla="*/ 4604852 h 6975464"/>
              <a:gd name="connsiteX67" fmla="*/ 737436 w 42198532"/>
              <a:gd name="connsiteY67" fmla="*/ 4313873 h 6975464"/>
              <a:gd name="connsiteX68" fmla="*/ 1102605 w 42198532"/>
              <a:gd name="connsiteY68" fmla="*/ 4591447 h 6975464"/>
              <a:gd name="connsiteX69" fmla="*/ 849432 w 42198532"/>
              <a:gd name="connsiteY69" fmla="*/ 4787799 h 6975464"/>
              <a:gd name="connsiteX70" fmla="*/ 738225 w 42198532"/>
              <a:gd name="connsiteY70" fmla="*/ 4873752 h 6975464"/>
              <a:gd name="connsiteX71" fmla="*/ 373056 w 42198532"/>
              <a:gd name="connsiteY71" fmla="*/ 4596178 h 6975464"/>
              <a:gd name="connsiteX72" fmla="*/ 737436 w 42198532"/>
              <a:gd name="connsiteY72" fmla="*/ 4313873 h 6975464"/>
              <a:gd name="connsiteX73" fmla="*/ 1115224 w 42198532"/>
              <a:gd name="connsiteY73" fmla="*/ 3661732 h 6975464"/>
              <a:gd name="connsiteX74" fmla="*/ 1125477 w 42198532"/>
              <a:gd name="connsiteY74" fmla="*/ 3669618 h 6975464"/>
              <a:gd name="connsiteX75" fmla="*/ 1480393 w 42198532"/>
              <a:gd name="connsiteY75" fmla="*/ 3939306 h 6975464"/>
              <a:gd name="connsiteX76" fmla="*/ 1116013 w 42198532"/>
              <a:gd name="connsiteY76" fmla="*/ 4222399 h 6975464"/>
              <a:gd name="connsiteX77" fmla="*/ 750844 w 42198532"/>
              <a:gd name="connsiteY77" fmla="*/ 3944037 h 6975464"/>
              <a:gd name="connsiteX78" fmla="*/ 1115224 w 42198532"/>
              <a:gd name="connsiteY78" fmla="*/ 3661732 h 6975464"/>
              <a:gd name="connsiteX79" fmla="*/ 1480393 w 42198532"/>
              <a:gd name="connsiteY79" fmla="*/ 2656315 h 6975464"/>
              <a:gd name="connsiteX80" fmla="*/ 1480393 w 42198532"/>
              <a:gd name="connsiteY80" fmla="*/ 3002494 h 6975464"/>
              <a:gd name="connsiteX81" fmla="*/ 1386537 w 42198532"/>
              <a:gd name="connsiteY81" fmla="*/ 3075042 h 6975464"/>
              <a:gd name="connsiteX82" fmla="*/ 1392847 w 42198532"/>
              <a:gd name="connsiteY82" fmla="*/ 3086870 h 6975464"/>
              <a:gd name="connsiteX83" fmla="*/ 1385748 w 42198532"/>
              <a:gd name="connsiteY83" fmla="*/ 3075830 h 6975464"/>
              <a:gd name="connsiteX84" fmla="*/ 1118379 w 42198532"/>
              <a:gd name="connsiteY84" fmla="*/ 3283222 h 6975464"/>
              <a:gd name="connsiteX85" fmla="*/ 1118379 w 42198532"/>
              <a:gd name="connsiteY85" fmla="*/ 2937043 h 6975464"/>
              <a:gd name="connsiteX86" fmla="*/ 1246148 w 42198532"/>
              <a:gd name="connsiteY86" fmla="*/ 2837685 h 6975464"/>
              <a:gd name="connsiteX87" fmla="*/ 1239839 w 42198532"/>
              <a:gd name="connsiteY87" fmla="*/ 2825856 h 6975464"/>
              <a:gd name="connsiteX88" fmla="*/ 1246937 w 42198532"/>
              <a:gd name="connsiteY88" fmla="*/ 2836896 h 6975464"/>
              <a:gd name="connsiteX89" fmla="*/ 1480393 w 42198532"/>
              <a:gd name="connsiteY89" fmla="*/ 2656315 h 6975464"/>
              <a:gd name="connsiteX90" fmla="*/ 732704 w 42198532"/>
              <a:gd name="connsiteY90" fmla="*/ 1716349 h 6975464"/>
              <a:gd name="connsiteX91" fmla="*/ 1097873 w 42198532"/>
              <a:gd name="connsiteY91" fmla="*/ 1993923 h 6975464"/>
              <a:gd name="connsiteX92" fmla="*/ 860473 w 42198532"/>
              <a:gd name="connsiteY92" fmla="*/ 2177658 h 6975464"/>
              <a:gd name="connsiteX93" fmla="*/ 867572 w 42198532"/>
              <a:gd name="connsiteY93" fmla="*/ 2189486 h 6975464"/>
              <a:gd name="connsiteX94" fmla="*/ 1106548 w 42198532"/>
              <a:gd name="connsiteY94" fmla="*/ 2003386 h 6975464"/>
              <a:gd name="connsiteX95" fmla="*/ 1106548 w 42198532"/>
              <a:gd name="connsiteY95" fmla="*/ 2350353 h 6975464"/>
              <a:gd name="connsiteX96" fmla="*/ 1007172 w 42198532"/>
              <a:gd name="connsiteY96" fmla="*/ 2427632 h 6975464"/>
              <a:gd name="connsiteX97" fmla="*/ 1014270 w 42198532"/>
              <a:gd name="connsiteY97" fmla="*/ 2440249 h 6975464"/>
              <a:gd name="connsiteX98" fmla="*/ 1110492 w 42198532"/>
              <a:gd name="connsiteY98" fmla="*/ 2365336 h 6975464"/>
              <a:gd name="connsiteX99" fmla="*/ 1475660 w 42198532"/>
              <a:gd name="connsiteY99" fmla="*/ 2642910 h 6975464"/>
              <a:gd name="connsiteX100" fmla="*/ 1239839 w 42198532"/>
              <a:gd name="connsiteY100" fmla="*/ 2825856 h 6975464"/>
              <a:gd name="connsiteX101" fmla="*/ 1112069 w 42198532"/>
              <a:gd name="connsiteY101" fmla="*/ 2925215 h 6975464"/>
              <a:gd name="connsiteX102" fmla="*/ 746900 w 42198532"/>
              <a:gd name="connsiteY102" fmla="*/ 2647641 h 6975464"/>
              <a:gd name="connsiteX103" fmla="*/ 1013481 w 42198532"/>
              <a:gd name="connsiteY103" fmla="*/ 2440249 h 6975464"/>
              <a:gd name="connsiteX104" fmla="*/ 1006383 w 42198532"/>
              <a:gd name="connsiteY104" fmla="*/ 2427632 h 6975464"/>
              <a:gd name="connsiteX105" fmla="*/ 744534 w 42198532"/>
              <a:gd name="connsiteY105" fmla="*/ 2631081 h 6975464"/>
              <a:gd name="connsiteX106" fmla="*/ 744534 w 42198532"/>
              <a:gd name="connsiteY106" fmla="*/ 2284114 h 6975464"/>
              <a:gd name="connsiteX107" fmla="*/ 866783 w 42198532"/>
              <a:gd name="connsiteY107" fmla="*/ 2189486 h 6975464"/>
              <a:gd name="connsiteX108" fmla="*/ 860473 w 42198532"/>
              <a:gd name="connsiteY108" fmla="*/ 2178447 h 6975464"/>
              <a:gd name="connsiteX109" fmla="*/ 738225 w 42198532"/>
              <a:gd name="connsiteY109" fmla="*/ 2273074 h 6975464"/>
              <a:gd name="connsiteX110" fmla="*/ 373056 w 42198532"/>
              <a:gd name="connsiteY110" fmla="*/ 1995500 h 6975464"/>
              <a:gd name="connsiteX111" fmla="*/ 732704 w 42198532"/>
              <a:gd name="connsiteY111" fmla="*/ 1716349 h 6975464"/>
              <a:gd name="connsiteX112" fmla="*/ 1480393 w 42198532"/>
              <a:gd name="connsiteY112" fmla="*/ 1355976 h 6975464"/>
              <a:gd name="connsiteX113" fmla="*/ 1480393 w 42198532"/>
              <a:gd name="connsiteY113" fmla="*/ 1702944 h 6975464"/>
              <a:gd name="connsiteX114" fmla="*/ 1391269 w 42198532"/>
              <a:gd name="connsiteY114" fmla="*/ 1771549 h 6975464"/>
              <a:gd name="connsiteX115" fmla="*/ 1399156 w 42198532"/>
              <a:gd name="connsiteY115" fmla="*/ 1781800 h 6975464"/>
              <a:gd name="connsiteX116" fmla="*/ 1483547 w 42198532"/>
              <a:gd name="connsiteY116" fmla="*/ 1716349 h 6975464"/>
              <a:gd name="connsiteX117" fmla="*/ 1848716 w 42198532"/>
              <a:gd name="connsiteY117" fmla="*/ 1993923 h 6975464"/>
              <a:gd name="connsiteX118" fmla="*/ 1658639 w 42198532"/>
              <a:gd name="connsiteY118" fmla="*/ 2141384 h 6975464"/>
              <a:gd name="connsiteX119" fmla="*/ 1489068 w 42198532"/>
              <a:gd name="connsiteY119" fmla="*/ 2273074 h 6975464"/>
              <a:gd name="connsiteX120" fmla="*/ 1123900 w 42198532"/>
              <a:gd name="connsiteY120" fmla="*/ 1995500 h 6975464"/>
              <a:gd name="connsiteX121" fmla="*/ 1398368 w 42198532"/>
              <a:gd name="connsiteY121" fmla="*/ 1782588 h 6975464"/>
              <a:gd name="connsiteX122" fmla="*/ 1390481 w 42198532"/>
              <a:gd name="connsiteY122" fmla="*/ 1771549 h 6975464"/>
              <a:gd name="connsiteX123" fmla="*/ 1118379 w 42198532"/>
              <a:gd name="connsiteY123" fmla="*/ 1982883 h 6975464"/>
              <a:gd name="connsiteX124" fmla="*/ 1118379 w 42198532"/>
              <a:gd name="connsiteY124" fmla="*/ 1636704 h 6975464"/>
              <a:gd name="connsiteX125" fmla="*/ 1230374 w 42198532"/>
              <a:gd name="connsiteY125" fmla="*/ 1549963 h 6975464"/>
              <a:gd name="connsiteX126" fmla="*/ 1480393 w 42198532"/>
              <a:gd name="connsiteY126" fmla="*/ 1355976 h 6975464"/>
              <a:gd name="connsiteX127" fmla="*/ 1110492 w 42198532"/>
              <a:gd name="connsiteY127" fmla="*/ 1064997 h 6975464"/>
              <a:gd name="connsiteX128" fmla="*/ 1475660 w 42198532"/>
              <a:gd name="connsiteY128" fmla="*/ 1342571 h 6975464"/>
              <a:gd name="connsiteX129" fmla="*/ 1223276 w 42198532"/>
              <a:gd name="connsiteY129" fmla="*/ 1538923 h 6975464"/>
              <a:gd name="connsiteX130" fmla="*/ 1230374 w 42198532"/>
              <a:gd name="connsiteY130" fmla="*/ 1549963 h 6975464"/>
              <a:gd name="connsiteX131" fmla="*/ 1222487 w 42198532"/>
              <a:gd name="connsiteY131" fmla="*/ 1539711 h 6975464"/>
              <a:gd name="connsiteX132" fmla="*/ 1112069 w 42198532"/>
              <a:gd name="connsiteY132" fmla="*/ 1625665 h 6975464"/>
              <a:gd name="connsiteX133" fmla="*/ 746900 w 42198532"/>
              <a:gd name="connsiteY133" fmla="*/ 1348091 h 6975464"/>
              <a:gd name="connsiteX134" fmla="*/ 1110492 w 42198532"/>
              <a:gd name="connsiteY134" fmla="*/ 1064997 h 6975464"/>
              <a:gd name="connsiteX135" fmla="*/ 1488280 w 42198532"/>
              <a:gd name="connsiteY135" fmla="*/ 413645 h 6975464"/>
              <a:gd name="connsiteX136" fmla="*/ 1498533 w 42198532"/>
              <a:gd name="connsiteY136" fmla="*/ 421530 h 6975464"/>
              <a:gd name="connsiteX137" fmla="*/ 1853448 w 42198532"/>
              <a:gd name="connsiteY137" fmla="*/ 691218 h 6975464"/>
              <a:gd name="connsiteX138" fmla="*/ 1489068 w 42198532"/>
              <a:gd name="connsiteY138" fmla="*/ 973524 h 6975464"/>
              <a:gd name="connsiteX139" fmla="*/ 1123900 w 42198532"/>
              <a:gd name="connsiteY139" fmla="*/ 695950 h 6975464"/>
              <a:gd name="connsiteX140" fmla="*/ 1488280 w 42198532"/>
              <a:gd name="connsiteY140" fmla="*/ 413645 h 6975464"/>
              <a:gd name="connsiteX141" fmla="*/ 1493012 w 42198532"/>
              <a:gd name="connsiteY141" fmla="*/ 117464 h 6975464"/>
              <a:gd name="connsiteX142" fmla="*/ 42118086 w 42198532"/>
              <a:gd name="connsiteY142" fmla="*/ 0 h 6975464"/>
              <a:gd name="connsiteX143" fmla="*/ 42198532 w 42198532"/>
              <a:gd name="connsiteY143" fmla="*/ 6799268 h 6975464"/>
              <a:gd name="connsiteX144" fmla="*/ 843615 w 42198532"/>
              <a:gd name="connsiteY144" fmla="*/ 6975464 h 6975464"/>
              <a:gd name="connsiteX145" fmla="*/ 810785 w 42198532"/>
              <a:gd name="connsiteY145" fmla="*/ 6950504 h 6975464"/>
              <a:gd name="connsiteX146" fmla="*/ 746900 w 42198532"/>
              <a:gd name="connsiteY146" fmla="*/ 6901934 h 6975464"/>
              <a:gd name="connsiteX147" fmla="*/ 746900 w 42198532"/>
              <a:gd name="connsiteY147" fmla="*/ 6547081 h 6975464"/>
              <a:gd name="connsiteX148" fmla="*/ 1019002 w 42198532"/>
              <a:gd name="connsiteY148" fmla="*/ 6335746 h 6975464"/>
              <a:gd name="connsiteX149" fmla="*/ 1012693 w 42198532"/>
              <a:gd name="connsiteY149" fmla="*/ 6323918 h 6975464"/>
              <a:gd name="connsiteX150" fmla="*/ 1019791 w 42198532"/>
              <a:gd name="connsiteY150" fmla="*/ 6334957 h 6975464"/>
              <a:gd name="connsiteX151" fmla="*/ 1110492 w 42198532"/>
              <a:gd name="connsiteY151" fmla="*/ 6264775 h 6975464"/>
              <a:gd name="connsiteX152" fmla="*/ 1489068 w 42198532"/>
              <a:gd name="connsiteY152" fmla="*/ 6553389 h 6975464"/>
              <a:gd name="connsiteX153" fmla="*/ 1870800 w 42198532"/>
              <a:gd name="connsiteY153" fmla="*/ 6257678 h 6975464"/>
              <a:gd name="connsiteX154" fmla="*/ 1870800 w 42198532"/>
              <a:gd name="connsiteY154" fmla="*/ 6139394 h 6975464"/>
              <a:gd name="connsiteX155" fmla="*/ 1857392 w 42198532"/>
              <a:gd name="connsiteY155" fmla="*/ 6144914 h 6975464"/>
              <a:gd name="connsiteX156" fmla="*/ 1857392 w 42198532"/>
              <a:gd name="connsiteY156" fmla="*/ 6251370 h 6975464"/>
              <a:gd name="connsiteX157" fmla="*/ 1495378 w 42198532"/>
              <a:gd name="connsiteY157" fmla="*/ 6531309 h 6975464"/>
              <a:gd name="connsiteX158" fmla="*/ 1495378 w 42198532"/>
              <a:gd name="connsiteY158" fmla="*/ 6185131 h 6975464"/>
              <a:gd name="connsiteX159" fmla="*/ 1857392 w 42198532"/>
              <a:gd name="connsiteY159" fmla="*/ 5904403 h 6975464"/>
              <a:gd name="connsiteX160" fmla="*/ 1857392 w 42198532"/>
              <a:gd name="connsiteY160" fmla="*/ 6144125 h 6975464"/>
              <a:gd name="connsiteX161" fmla="*/ 1870800 w 42198532"/>
              <a:gd name="connsiteY161" fmla="*/ 6138605 h 6975464"/>
              <a:gd name="connsiteX162" fmla="*/ 1870800 w 42198532"/>
              <a:gd name="connsiteY162" fmla="*/ 5887843 h 6975464"/>
              <a:gd name="connsiteX163" fmla="*/ 1739875 w 42198532"/>
              <a:gd name="connsiteY163" fmla="*/ 5788484 h 6975464"/>
              <a:gd name="connsiteX164" fmla="*/ 1497744 w 42198532"/>
              <a:gd name="connsiteY164" fmla="*/ 5604749 h 6975464"/>
              <a:gd name="connsiteX165" fmla="*/ 1497744 w 42198532"/>
              <a:gd name="connsiteY165" fmla="*/ 5424957 h 6975464"/>
              <a:gd name="connsiteX166" fmla="*/ 1484336 w 42198532"/>
              <a:gd name="connsiteY166" fmla="*/ 5427322 h 6975464"/>
              <a:gd name="connsiteX167" fmla="*/ 1484336 w 42198532"/>
              <a:gd name="connsiteY167" fmla="*/ 5598440 h 6975464"/>
              <a:gd name="connsiteX168" fmla="*/ 1122322 w 42198532"/>
              <a:gd name="connsiteY168" fmla="*/ 5879169 h 6975464"/>
              <a:gd name="connsiteX169" fmla="*/ 1122322 w 42198532"/>
              <a:gd name="connsiteY169" fmla="*/ 5532990 h 6975464"/>
              <a:gd name="connsiteX170" fmla="*/ 1292682 w 42198532"/>
              <a:gd name="connsiteY170" fmla="*/ 5400511 h 6975464"/>
              <a:gd name="connsiteX171" fmla="*/ 1285583 w 42198532"/>
              <a:gd name="connsiteY171" fmla="*/ 5390260 h 6975464"/>
              <a:gd name="connsiteX172" fmla="*/ 1116013 w 42198532"/>
              <a:gd name="connsiteY172" fmla="*/ 5521161 h 6975464"/>
              <a:gd name="connsiteX173" fmla="*/ 750844 w 42198532"/>
              <a:gd name="connsiteY173" fmla="*/ 5243588 h 6975464"/>
              <a:gd name="connsiteX174" fmla="*/ 1025312 w 42198532"/>
              <a:gd name="connsiteY174" fmla="*/ 5030676 h 6975464"/>
              <a:gd name="connsiteX175" fmla="*/ 1110492 w 42198532"/>
              <a:gd name="connsiteY175" fmla="*/ 4965225 h 6975464"/>
              <a:gd name="connsiteX176" fmla="*/ 1475660 w 42198532"/>
              <a:gd name="connsiteY176" fmla="*/ 5242799 h 6975464"/>
              <a:gd name="connsiteX177" fmla="*/ 1285583 w 42198532"/>
              <a:gd name="connsiteY177" fmla="*/ 5389472 h 6975464"/>
              <a:gd name="connsiteX178" fmla="*/ 1293470 w 42198532"/>
              <a:gd name="connsiteY178" fmla="*/ 5400511 h 6975464"/>
              <a:gd name="connsiteX179" fmla="*/ 1484336 w 42198532"/>
              <a:gd name="connsiteY179" fmla="*/ 5252262 h 6975464"/>
              <a:gd name="connsiteX180" fmla="*/ 1484336 w 42198532"/>
              <a:gd name="connsiteY180" fmla="*/ 5426534 h 6975464"/>
              <a:gd name="connsiteX181" fmla="*/ 1497744 w 42198532"/>
              <a:gd name="connsiteY181" fmla="*/ 5424168 h 6975464"/>
              <a:gd name="connsiteX182" fmla="*/ 1497744 w 42198532"/>
              <a:gd name="connsiteY182" fmla="*/ 5246742 h 6975464"/>
              <a:gd name="connsiteX183" fmla="*/ 1513518 w 42198532"/>
              <a:gd name="connsiteY183" fmla="*/ 5234125 h 6975464"/>
              <a:gd name="connsiteX184" fmla="*/ 1513518 w 42198532"/>
              <a:gd name="connsiteY184" fmla="*/ 5217565 h 6975464"/>
              <a:gd name="connsiteX185" fmla="*/ 1495378 w 42198532"/>
              <a:gd name="connsiteY185" fmla="*/ 5231759 h 6975464"/>
              <a:gd name="connsiteX186" fmla="*/ 1495378 w 42198532"/>
              <a:gd name="connsiteY186" fmla="*/ 4885580 h 6975464"/>
              <a:gd name="connsiteX187" fmla="*/ 1513518 w 42198532"/>
              <a:gd name="connsiteY187" fmla="*/ 4871386 h 6975464"/>
              <a:gd name="connsiteX188" fmla="*/ 1513518 w 42198532"/>
              <a:gd name="connsiteY188" fmla="*/ 4854826 h 6975464"/>
              <a:gd name="connsiteX189" fmla="*/ 1489068 w 42198532"/>
              <a:gd name="connsiteY189" fmla="*/ 4873752 h 6975464"/>
              <a:gd name="connsiteX190" fmla="*/ 1123900 w 42198532"/>
              <a:gd name="connsiteY190" fmla="*/ 4596178 h 6975464"/>
              <a:gd name="connsiteX191" fmla="*/ 1488280 w 42198532"/>
              <a:gd name="connsiteY191" fmla="*/ 4313873 h 6975464"/>
              <a:gd name="connsiteX192" fmla="*/ 1853448 w 42198532"/>
              <a:gd name="connsiteY192" fmla="*/ 4591447 h 6975464"/>
              <a:gd name="connsiteX193" fmla="*/ 1514307 w 42198532"/>
              <a:gd name="connsiteY193" fmla="*/ 4854826 h 6975464"/>
              <a:gd name="connsiteX194" fmla="*/ 1514307 w 42198532"/>
              <a:gd name="connsiteY194" fmla="*/ 4870598 h 6975464"/>
              <a:gd name="connsiteX195" fmla="*/ 1857392 w 42198532"/>
              <a:gd name="connsiteY195" fmla="*/ 4604852 h 6975464"/>
              <a:gd name="connsiteX196" fmla="*/ 1857392 w 42198532"/>
              <a:gd name="connsiteY196" fmla="*/ 4951031 h 6975464"/>
              <a:gd name="connsiteX197" fmla="*/ 1514307 w 42198532"/>
              <a:gd name="connsiteY197" fmla="*/ 5217565 h 6975464"/>
              <a:gd name="connsiteX198" fmla="*/ 1514307 w 42198532"/>
              <a:gd name="connsiteY198" fmla="*/ 5234125 h 6975464"/>
              <a:gd name="connsiteX199" fmla="*/ 1870800 w 42198532"/>
              <a:gd name="connsiteY199" fmla="*/ 4957339 h 6975464"/>
              <a:gd name="connsiteX200" fmla="*/ 1870800 w 42198532"/>
              <a:gd name="connsiteY200" fmla="*/ 4588292 h 6975464"/>
              <a:gd name="connsiteX201" fmla="*/ 1497744 w 42198532"/>
              <a:gd name="connsiteY201" fmla="*/ 4304410 h 6975464"/>
              <a:gd name="connsiteX202" fmla="*/ 1497744 w 42198532"/>
              <a:gd name="connsiteY202" fmla="*/ 3956654 h 6975464"/>
              <a:gd name="connsiteX203" fmla="*/ 1484336 w 42198532"/>
              <a:gd name="connsiteY203" fmla="*/ 3966905 h 6975464"/>
              <a:gd name="connsiteX204" fmla="*/ 1484336 w 42198532"/>
              <a:gd name="connsiteY204" fmla="*/ 4299679 h 6975464"/>
              <a:gd name="connsiteX205" fmla="*/ 1122322 w 42198532"/>
              <a:gd name="connsiteY205" fmla="*/ 4579618 h 6975464"/>
              <a:gd name="connsiteX206" fmla="*/ 1122322 w 42198532"/>
              <a:gd name="connsiteY206" fmla="*/ 4233439 h 6975464"/>
              <a:gd name="connsiteX207" fmla="*/ 1484336 w 42198532"/>
              <a:gd name="connsiteY207" fmla="*/ 3952712 h 6975464"/>
              <a:gd name="connsiteX208" fmla="*/ 1484336 w 42198532"/>
              <a:gd name="connsiteY208" fmla="*/ 3966117 h 6975464"/>
              <a:gd name="connsiteX209" fmla="*/ 1497744 w 42198532"/>
              <a:gd name="connsiteY209" fmla="*/ 3955866 h 6975464"/>
              <a:gd name="connsiteX210" fmla="*/ 1497744 w 42198532"/>
              <a:gd name="connsiteY210" fmla="*/ 3936152 h 6975464"/>
              <a:gd name="connsiteX211" fmla="*/ 1136519 w 42198532"/>
              <a:gd name="connsiteY211" fmla="*/ 3661732 h 6975464"/>
              <a:gd name="connsiteX212" fmla="*/ 1125477 w 42198532"/>
              <a:gd name="connsiteY212" fmla="*/ 3669618 h 6975464"/>
              <a:gd name="connsiteX213" fmla="*/ 1135730 w 42198532"/>
              <a:gd name="connsiteY213" fmla="*/ 3660943 h 6975464"/>
              <a:gd name="connsiteX214" fmla="*/ 1119956 w 42198532"/>
              <a:gd name="connsiteY214" fmla="*/ 3649115 h 6975464"/>
              <a:gd name="connsiteX215" fmla="*/ 1119956 w 42198532"/>
              <a:gd name="connsiteY215" fmla="*/ 3637286 h 6975464"/>
              <a:gd name="connsiteX216" fmla="*/ 1106548 w 42198532"/>
              <a:gd name="connsiteY216" fmla="*/ 3637286 h 6975464"/>
              <a:gd name="connsiteX217" fmla="*/ 1106548 w 42198532"/>
              <a:gd name="connsiteY217" fmla="*/ 3649903 h 6975464"/>
              <a:gd name="connsiteX218" fmla="*/ 744534 w 42198532"/>
              <a:gd name="connsiteY218" fmla="*/ 3929843 h 6975464"/>
              <a:gd name="connsiteX219" fmla="*/ 744534 w 42198532"/>
              <a:gd name="connsiteY219" fmla="*/ 3612841 h 6975464"/>
              <a:gd name="connsiteX220" fmla="*/ 744534 w 42198532"/>
              <a:gd name="connsiteY220" fmla="*/ 3584453 h 6975464"/>
              <a:gd name="connsiteX221" fmla="*/ 1106548 w 42198532"/>
              <a:gd name="connsiteY221" fmla="*/ 3303725 h 6975464"/>
              <a:gd name="connsiteX222" fmla="*/ 1106548 w 42198532"/>
              <a:gd name="connsiteY222" fmla="*/ 3617573 h 6975464"/>
              <a:gd name="connsiteX223" fmla="*/ 1106548 w 42198532"/>
              <a:gd name="connsiteY223" fmla="*/ 3636498 h 6975464"/>
              <a:gd name="connsiteX224" fmla="*/ 1119956 w 42198532"/>
              <a:gd name="connsiteY224" fmla="*/ 3636498 h 6975464"/>
              <a:gd name="connsiteX225" fmla="*/ 1119956 w 42198532"/>
              <a:gd name="connsiteY225" fmla="*/ 3298205 h 6975464"/>
              <a:gd name="connsiteX226" fmla="*/ 1392847 w 42198532"/>
              <a:gd name="connsiteY226" fmla="*/ 3086870 h 6975464"/>
              <a:gd name="connsiteX227" fmla="*/ 1483547 w 42198532"/>
              <a:gd name="connsiteY227" fmla="*/ 3016688 h 6975464"/>
              <a:gd name="connsiteX228" fmla="*/ 1862913 w 42198532"/>
              <a:gd name="connsiteY228" fmla="*/ 3304513 h 6975464"/>
              <a:gd name="connsiteX229" fmla="*/ 2243855 w 42198532"/>
              <a:gd name="connsiteY229" fmla="*/ 3008803 h 6975464"/>
              <a:gd name="connsiteX230" fmla="*/ 2243855 w 42198532"/>
              <a:gd name="connsiteY230" fmla="*/ 2891307 h 6975464"/>
              <a:gd name="connsiteX231" fmla="*/ 2231236 w 42198532"/>
              <a:gd name="connsiteY231" fmla="*/ 2896827 h 6975464"/>
              <a:gd name="connsiteX232" fmla="*/ 2231236 w 42198532"/>
              <a:gd name="connsiteY232" fmla="*/ 3002494 h 6975464"/>
              <a:gd name="connsiteX233" fmla="*/ 1869222 w 42198532"/>
              <a:gd name="connsiteY233" fmla="*/ 3283222 h 6975464"/>
              <a:gd name="connsiteX234" fmla="*/ 1869222 w 42198532"/>
              <a:gd name="connsiteY234" fmla="*/ 2937043 h 6975464"/>
              <a:gd name="connsiteX235" fmla="*/ 2231236 w 42198532"/>
              <a:gd name="connsiteY235" fmla="*/ 2656315 h 6975464"/>
              <a:gd name="connsiteX236" fmla="*/ 2231236 w 42198532"/>
              <a:gd name="connsiteY236" fmla="*/ 2896038 h 6975464"/>
              <a:gd name="connsiteX237" fmla="*/ 2243855 w 42198532"/>
              <a:gd name="connsiteY237" fmla="*/ 2890518 h 6975464"/>
              <a:gd name="connsiteX238" fmla="*/ 2243855 w 42198532"/>
              <a:gd name="connsiteY238" fmla="*/ 2639755 h 6975464"/>
              <a:gd name="connsiteX239" fmla="*/ 2113720 w 42198532"/>
              <a:gd name="connsiteY239" fmla="*/ 2540397 h 6975464"/>
              <a:gd name="connsiteX240" fmla="*/ 2100312 w 42198532"/>
              <a:gd name="connsiteY240" fmla="*/ 2546705 h 6975464"/>
              <a:gd name="connsiteX241" fmla="*/ 2226503 w 42198532"/>
              <a:gd name="connsiteY241" fmla="*/ 2642910 h 6975464"/>
              <a:gd name="connsiteX242" fmla="*/ 1862124 w 42198532"/>
              <a:gd name="connsiteY242" fmla="*/ 2925215 h 6975464"/>
              <a:gd name="connsiteX243" fmla="*/ 1496955 w 42198532"/>
              <a:gd name="connsiteY243" fmla="*/ 2647641 h 6975464"/>
              <a:gd name="connsiteX244" fmla="*/ 1861335 w 42198532"/>
              <a:gd name="connsiteY244" fmla="*/ 2365336 h 6975464"/>
              <a:gd name="connsiteX245" fmla="*/ 2099523 w 42198532"/>
              <a:gd name="connsiteY245" fmla="*/ 2545916 h 6975464"/>
              <a:gd name="connsiteX246" fmla="*/ 2112931 w 42198532"/>
              <a:gd name="connsiteY246" fmla="*/ 2539608 h 6975464"/>
              <a:gd name="connsiteX247" fmla="*/ 1870800 w 42198532"/>
              <a:gd name="connsiteY247" fmla="*/ 2355873 h 6975464"/>
              <a:gd name="connsiteX248" fmla="*/ 1870800 w 42198532"/>
              <a:gd name="connsiteY248" fmla="*/ 2176869 h 6975464"/>
              <a:gd name="connsiteX249" fmla="*/ 1857392 w 42198532"/>
              <a:gd name="connsiteY249" fmla="*/ 2178447 h 6975464"/>
              <a:gd name="connsiteX250" fmla="*/ 1857392 w 42198532"/>
              <a:gd name="connsiteY250" fmla="*/ 2350353 h 6975464"/>
              <a:gd name="connsiteX251" fmla="*/ 1496167 w 42198532"/>
              <a:gd name="connsiteY251" fmla="*/ 2631081 h 6975464"/>
              <a:gd name="connsiteX252" fmla="*/ 1496167 w 42198532"/>
              <a:gd name="connsiteY252" fmla="*/ 2284114 h 6975464"/>
              <a:gd name="connsiteX253" fmla="*/ 1666526 w 42198532"/>
              <a:gd name="connsiteY253" fmla="*/ 2152424 h 6975464"/>
              <a:gd name="connsiteX254" fmla="*/ 1658639 w 42198532"/>
              <a:gd name="connsiteY254" fmla="*/ 2141384 h 6975464"/>
              <a:gd name="connsiteX255" fmla="*/ 1666526 w 42198532"/>
              <a:gd name="connsiteY255" fmla="*/ 2151636 h 6975464"/>
              <a:gd name="connsiteX256" fmla="*/ 1857392 w 42198532"/>
              <a:gd name="connsiteY256" fmla="*/ 2003386 h 6975464"/>
              <a:gd name="connsiteX257" fmla="*/ 1857392 w 42198532"/>
              <a:gd name="connsiteY257" fmla="*/ 2177658 h 6975464"/>
              <a:gd name="connsiteX258" fmla="*/ 1870800 w 42198532"/>
              <a:gd name="connsiteY258" fmla="*/ 2176081 h 6975464"/>
              <a:gd name="connsiteX259" fmla="*/ 1870800 w 42198532"/>
              <a:gd name="connsiteY259" fmla="*/ 1998654 h 6975464"/>
              <a:gd name="connsiteX260" fmla="*/ 1886574 w 42198532"/>
              <a:gd name="connsiteY260" fmla="*/ 1986037 h 6975464"/>
              <a:gd name="connsiteX261" fmla="*/ 1886574 w 42198532"/>
              <a:gd name="connsiteY261" fmla="*/ 1969478 h 6975464"/>
              <a:gd name="connsiteX262" fmla="*/ 1869222 w 42198532"/>
              <a:gd name="connsiteY262" fmla="*/ 1982883 h 6975464"/>
              <a:gd name="connsiteX263" fmla="*/ 1869222 w 42198532"/>
              <a:gd name="connsiteY263" fmla="*/ 1636704 h 6975464"/>
              <a:gd name="connsiteX264" fmla="*/ 1886574 w 42198532"/>
              <a:gd name="connsiteY264" fmla="*/ 1623299 h 6975464"/>
              <a:gd name="connsiteX265" fmla="*/ 1886574 w 42198532"/>
              <a:gd name="connsiteY265" fmla="*/ 1606739 h 6975464"/>
              <a:gd name="connsiteX266" fmla="*/ 1862124 w 42198532"/>
              <a:gd name="connsiteY266" fmla="*/ 1625665 h 6975464"/>
              <a:gd name="connsiteX267" fmla="*/ 1496955 w 42198532"/>
              <a:gd name="connsiteY267" fmla="*/ 1348091 h 6975464"/>
              <a:gd name="connsiteX268" fmla="*/ 1861335 w 42198532"/>
              <a:gd name="connsiteY268" fmla="*/ 1064997 h 6975464"/>
              <a:gd name="connsiteX269" fmla="*/ 2226503 w 42198532"/>
              <a:gd name="connsiteY269" fmla="*/ 1342571 h 6975464"/>
              <a:gd name="connsiteX270" fmla="*/ 1887362 w 42198532"/>
              <a:gd name="connsiteY270" fmla="*/ 1605951 h 6975464"/>
              <a:gd name="connsiteX271" fmla="*/ 1887362 w 42198532"/>
              <a:gd name="connsiteY271" fmla="*/ 1622510 h 6975464"/>
              <a:gd name="connsiteX272" fmla="*/ 2231236 w 42198532"/>
              <a:gd name="connsiteY272" fmla="*/ 1355976 h 6975464"/>
              <a:gd name="connsiteX273" fmla="*/ 2231236 w 42198532"/>
              <a:gd name="connsiteY273" fmla="*/ 1702944 h 6975464"/>
              <a:gd name="connsiteX274" fmla="*/ 1887362 w 42198532"/>
              <a:gd name="connsiteY274" fmla="*/ 1968689 h 6975464"/>
              <a:gd name="connsiteX275" fmla="*/ 1887362 w 42198532"/>
              <a:gd name="connsiteY275" fmla="*/ 1985249 h 6975464"/>
              <a:gd name="connsiteX276" fmla="*/ 2243855 w 42198532"/>
              <a:gd name="connsiteY276" fmla="*/ 1709252 h 6975464"/>
              <a:gd name="connsiteX277" fmla="*/ 2243855 w 42198532"/>
              <a:gd name="connsiteY277" fmla="*/ 1339416 h 6975464"/>
              <a:gd name="connsiteX278" fmla="*/ 1870800 w 42198532"/>
              <a:gd name="connsiteY278" fmla="*/ 1056323 h 6975464"/>
              <a:gd name="connsiteX279" fmla="*/ 1870800 w 42198532"/>
              <a:gd name="connsiteY279" fmla="*/ 707778 h 6975464"/>
              <a:gd name="connsiteX280" fmla="*/ 1857392 w 42198532"/>
              <a:gd name="connsiteY280" fmla="*/ 718030 h 6975464"/>
              <a:gd name="connsiteX281" fmla="*/ 1857392 w 42198532"/>
              <a:gd name="connsiteY281" fmla="*/ 1050803 h 6975464"/>
              <a:gd name="connsiteX282" fmla="*/ 1496167 w 42198532"/>
              <a:gd name="connsiteY282" fmla="*/ 1331531 h 6975464"/>
              <a:gd name="connsiteX283" fmla="*/ 1496167 w 42198532"/>
              <a:gd name="connsiteY283" fmla="*/ 985352 h 6975464"/>
              <a:gd name="connsiteX284" fmla="*/ 1857392 w 42198532"/>
              <a:gd name="connsiteY284" fmla="*/ 704624 h 6975464"/>
              <a:gd name="connsiteX285" fmla="*/ 1857392 w 42198532"/>
              <a:gd name="connsiteY285" fmla="*/ 717241 h 6975464"/>
              <a:gd name="connsiteX286" fmla="*/ 1870800 w 42198532"/>
              <a:gd name="connsiteY286" fmla="*/ 706990 h 6975464"/>
              <a:gd name="connsiteX287" fmla="*/ 1870800 w 42198532"/>
              <a:gd name="connsiteY287" fmla="*/ 688064 h 6975464"/>
              <a:gd name="connsiteX288" fmla="*/ 1509574 w 42198532"/>
              <a:gd name="connsiteY288" fmla="*/ 412856 h 6975464"/>
              <a:gd name="connsiteX289" fmla="*/ 1498533 w 42198532"/>
              <a:gd name="connsiteY289" fmla="*/ 421530 h 6975464"/>
              <a:gd name="connsiteX290" fmla="*/ 1508786 w 42198532"/>
              <a:gd name="connsiteY290" fmla="*/ 412856 h 6975464"/>
              <a:gd name="connsiteX291" fmla="*/ 1493012 w 42198532"/>
              <a:gd name="connsiteY291" fmla="*/ 401028 h 6975464"/>
              <a:gd name="connsiteX292" fmla="*/ 1493012 w 42198532"/>
              <a:gd name="connsiteY292" fmla="*/ 119417 h 6975464"/>
              <a:gd name="connsiteX293" fmla="*/ 1493012 w 42198532"/>
              <a:gd name="connsiteY293" fmla="*/ 117464 h 6975464"/>
              <a:gd name="connsiteX294" fmla="*/ 1398859 w 42198532"/>
              <a:gd name="connsiteY294" fmla="*/ 117464 h 6975464"/>
              <a:gd name="connsiteX295" fmla="*/ 1480393 w 42198532"/>
              <a:gd name="connsiteY295" fmla="*/ 117464 h 6975464"/>
              <a:gd name="connsiteX296" fmla="*/ 1480393 w 42198532"/>
              <a:gd name="connsiteY296" fmla="*/ 201868 h 6975464"/>
              <a:gd name="connsiteX297" fmla="*/ 1480393 w 42198532"/>
              <a:gd name="connsiteY297" fmla="*/ 401028 h 6975464"/>
              <a:gd name="connsiteX298" fmla="*/ 1118379 w 42198532"/>
              <a:gd name="connsiteY298" fmla="*/ 681756 h 6975464"/>
              <a:gd name="connsiteX299" fmla="*/ 1118379 w 42198532"/>
              <a:gd name="connsiteY299" fmla="*/ 335577 h 6975464"/>
              <a:gd name="connsiteX300" fmla="*/ 1379242 w 42198532"/>
              <a:gd name="connsiteY300" fmla="*/ 132719 h 6975464"/>
              <a:gd name="connsiteX301" fmla="*/ 1398859 w 42198532"/>
              <a:gd name="connsiteY301" fmla="*/ 117464 h 6975464"/>
              <a:gd name="connsiteX302" fmla="*/ 840168 w 42198532"/>
              <a:gd name="connsiteY302" fmla="*/ 117464 h 6975464"/>
              <a:gd name="connsiteX303" fmla="*/ 1377550 w 42198532"/>
              <a:gd name="connsiteY303" fmla="*/ 117464 h 6975464"/>
              <a:gd name="connsiteX304" fmla="*/ 1301753 w 42198532"/>
              <a:gd name="connsiteY304" fmla="*/ 176360 h 6975464"/>
              <a:gd name="connsiteX305" fmla="*/ 1112069 w 42198532"/>
              <a:gd name="connsiteY305" fmla="*/ 323748 h 6975464"/>
              <a:gd name="connsiteX306" fmla="*/ 857417 w 42198532"/>
              <a:gd name="connsiteY306" fmla="*/ 130551 h 6975464"/>
              <a:gd name="connsiteX307" fmla="*/ 840168 w 42198532"/>
              <a:gd name="connsiteY307" fmla="*/ 117464 h 6975464"/>
              <a:gd name="connsiteX0" fmla="*/ 738225 w 42198532"/>
              <a:gd name="connsiteY0" fmla="*/ 6911396 h 7004830"/>
              <a:gd name="connsiteX1" fmla="*/ 814828 w 42198532"/>
              <a:gd name="connsiteY1" fmla="*/ 6969750 h 7004830"/>
              <a:gd name="connsiteX2" fmla="*/ 822329 w 42198532"/>
              <a:gd name="connsiteY2" fmla="*/ 6975464 h 7004830"/>
              <a:gd name="connsiteX3" fmla="*/ 655724 w 42198532"/>
              <a:gd name="connsiteY3" fmla="*/ 6975464 h 7004830"/>
              <a:gd name="connsiteX4" fmla="*/ 656989 w 42198532"/>
              <a:gd name="connsiteY4" fmla="*/ 6974481 h 7004830"/>
              <a:gd name="connsiteX5" fmla="*/ 738225 w 42198532"/>
              <a:gd name="connsiteY5" fmla="*/ 6911396 h 7004830"/>
              <a:gd name="connsiteX6" fmla="*/ 733493 w 42198532"/>
              <a:gd name="connsiteY6" fmla="*/ 6551812 h 7004830"/>
              <a:gd name="connsiteX7" fmla="*/ 733493 w 42198532"/>
              <a:gd name="connsiteY7" fmla="*/ 6897991 h 7004830"/>
              <a:gd name="connsiteX8" fmla="*/ 639637 w 42198532"/>
              <a:gd name="connsiteY8" fmla="*/ 6970539 h 7004830"/>
              <a:gd name="connsiteX9" fmla="*/ 656989 w 42198532"/>
              <a:gd name="connsiteY9" fmla="*/ 6974481 h 7004830"/>
              <a:gd name="connsiteX10" fmla="*/ 638848 w 42198532"/>
              <a:gd name="connsiteY10" fmla="*/ 6971327 h 7004830"/>
              <a:gd name="connsiteX11" fmla="*/ 633515 w 42198532"/>
              <a:gd name="connsiteY11" fmla="*/ 6975464 h 7004830"/>
              <a:gd name="connsiteX12" fmla="*/ 371479 w 42198532"/>
              <a:gd name="connsiteY12" fmla="*/ 6975464 h 7004830"/>
              <a:gd name="connsiteX13" fmla="*/ 371479 w 42198532"/>
              <a:gd name="connsiteY13" fmla="*/ 6917056 h 7004830"/>
              <a:gd name="connsiteX14" fmla="*/ 371479 w 42198532"/>
              <a:gd name="connsiteY14" fmla="*/ 6832540 h 7004830"/>
              <a:gd name="connsiteX15" fmla="*/ 733493 w 42198532"/>
              <a:gd name="connsiteY15" fmla="*/ 6551812 h 7004830"/>
              <a:gd name="connsiteX16" fmla="*/ 1106548 w 42198532"/>
              <a:gd name="connsiteY16" fmla="*/ 5904403 h 7004830"/>
              <a:gd name="connsiteX17" fmla="*/ 1106548 w 42198532"/>
              <a:gd name="connsiteY17" fmla="*/ 6251370 h 7004830"/>
              <a:gd name="connsiteX18" fmla="*/ 1012693 w 42198532"/>
              <a:gd name="connsiteY18" fmla="*/ 6323918 h 7004830"/>
              <a:gd name="connsiteX19" fmla="*/ 744534 w 42198532"/>
              <a:gd name="connsiteY19" fmla="*/ 6531309 h 7004830"/>
              <a:gd name="connsiteX20" fmla="*/ 744534 w 42198532"/>
              <a:gd name="connsiteY20" fmla="*/ 6185131 h 7004830"/>
              <a:gd name="connsiteX21" fmla="*/ 873093 w 42198532"/>
              <a:gd name="connsiteY21" fmla="*/ 6085772 h 7004830"/>
              <a:gd name="connsiteX22" fmla="*/ 1106548 w 42198532"/>
              <a:gd name="connsiteY22" fmla="*/ 5904403 h 7004830"/>
              <a:gd name="connsiteX23" fmla="*/ 1739875 w 42198532"/>
              <a:gd name="connsiteY23" fmla="*/ 5788484 h 7004830"/>
              <a:gd name="connsiteX24" fmla="*/ 1726467 w 42198532"/>
              <a:gd name="connsiteY24" fmla="*/ 5794792 h 7004830"/>
              <a:gd name="connsiteX25" fmla="*/ 1739875 w 42198532"/>
              <a:gd name="connsiteY25" fmla="*/ 5788484 h 7004830"/>
              <a:gd name="connsiteX26" fmla="*/ 1488280 w 42198532"/>
              <a:gd name="connsiteY26" fmla="*/ 5613423 h 7004830"/>
              <a:gd name="connsiteX27" fmla="*/ 1726467 w 42198532"/>
              <a:gd name="connsiteY27" fmla="*/ 5794792 h 7004830"/>
              <a:gd name="connsiteX28" fmla="*/ 1853448 w 42198532"/>
              <a:gd name="connsiteY28" fmla="*/ 5890997 h 7004830"/>
              <a:gd name="connsiteX29" fmla="*/ 1489068 w 42198532"/>
              <a:gd name="connsiteY29" fmla="*/ 6174091 h 7004830"/>
              <a:gd name="connsiteX30" fmla="*/ 1123900 w 42198532"/>
              <a:gd name="connsiteY30" fmla="*/ 5896517 h 7004830"/>
              <a:gd name="connsiteX31" fmla="*/ 1488280 w 42198532"/>
              <a:gd name="connsiteY31" fmla="*/ 5613423 h 7004830"/>
              <a:gd name="connsiteX32" fmla="*/ 359648 w 42198532"/>
              <a:gd name="connsiteY32" fmla="*/ 4965225 h 7004830"/>
              <a:gd name="connsiteX33" fmla="*/ 724817 w 42198532"/>
              <a:gd name="connsiteY33" fmla="*/ 5242799 h 7004830"/>
              <a:gd name="connsiteX34" fmla="*/ 487418 w 42198532"/>
              <a:gd name="connsiteY34" fmla="*/ 5426534 h 7004830"/>
              <a:gd name="connsiteX35" fmla="*/ 493727 w 42198532"/>
              <a:gd name="connsiteY35" fmla="*/ 5437574 h 7004830"/>
              <a:gd name="connsiteX36" fmla="*/ 733493 w 42198532"/>
              <a:gd name="connsiteY36" fmla="*/ 5252262 h 7004830"/>
              <a:gd name="connsiteX37" fmla="*/ 733493 w 42198532"/>
              <a:gd name="connsiteY37" fmla="*/ 5598440 h 7004830"/>
              <a:gd name="connsiteX38" fmla="*/ 633328 w 42198532"/>
              <a:gd name="connsiteY38" fmla="*/ 5675720 h 7004830"/>
              <a:gd name="connsiteX39" fmla="*/ 641215 w 42198532"/>
              <a:gd name="connsiteY39" fmla="*/ 5688337 h 7004830"/>
              <a:gd name="connsiteX40" fmla="*/ 737436 w 42198532"/>
              <a:gd name="connsiteY40" fmla="*/ 5613423 h 7004830"/>
              <a:gd name="connsiteX41" fmla="*/ 1102605 w 42198532"/>
              <a:gd name="connsiteY41" fmla="*/ 5890997 h 7004830"/>
              <a:gd name="connsiteX42" fmla="*/ 866783 w 42198532"/>
              <a:gd name="connsiteY42" fmla="*/ 6073943 h 7004830"/>
              <a:gd name="connsiteX43" fmla="*/ 873093 w 42198532"/>
              <a:gd name="connsiteY43" fmla="*/ 6085772 h 7004830"/>
              <a:gd name="connsiteX44" fmla="*/ 865994 w 42198532"/>
              <a:gd name="connsiteY44" fmla="*/ 6074732 h 7004830"/>
              <a:gd name="connsiteX45" fmla="*/ 738225 w 42198532"/>
              <a:gd name="connsiteY45" fmla="*/ 6174091 h 7004830"/>
              <a:gd name="connsiteX46" fmla="*/ 373056 w 42198532"/>
              <a:gd name="connsiteY46" fmla="*/ 5896517 h 7004830"/>
              <a:gd name="connsiteX47" fmla="*/ 640426 w 42198532"/>
              <a:gd name="connsiteY47" fmla="*/ 5689125 h 7004830"/>
              <a:gd name="connsiteX48" fmla="*/ 633328 w 42198532"/>
              <a:gd name="connsiteY48" fmla="*/ 5676508 h 7004830"/>
              <a:gd name="connsiteX49" fmla="*/ 371479 w 42198532"/>
              <a:gd name="connsiteY49" fmla="*/ 5879169 h 7004830"/>
              <a:gd name="connsiteX50" fmla="*/ 371479 w 42198532"/>
              <a:gd name="connsiteY50" fmla="*/ 5532990 h 7004830"/>
              <a:gd name="connsiteX51" fmla="*/ 493727 w 42198532"/>
              <a:gd name="connsiteY51" fmla="*/ 5438362 h 7004830"/>
              <a:gd name="connsiteX52" fmla="*/ 486629 w 42198532"/>
              <a:gd name="connsiteY52" fmla="*/ 5426534 h 7004830"/>
              <a:gd name="connsiteX53" fmla="*/ 365169 w 42198532"/>
              <a:gd name="connsiteY53" fmla="*/ 5521161 h 7004830"/>
              <a:gd name="connsiteX54" fmla="*/ 0 w 42198532"/>
              <a:gd name="connsiteY54" fmla="*/ 5243588 h 7004830"/>
              <a:gd name="connsiteX55" fmla="*/ 359648 w 42198532"/>
              <a:gd name="connsiteY55" fmla="*/ 4965225 h 7004830"/>
              <a:gd name="connsiteX56" fmla="*/ 1106548 w 42198532"/>
              <a:gd name="connsiteY56" fmla="*/ 4604852 h 7004830"/>
              <a:gd name="connsiteX57" fmla="*/ 1106548 w 42198532"/>
              <a:gd name="connsiteY57" fmla="*/ 4951031 h 7004830"/>
              <a:gd name="connsiteX58" fmla="*/ 1018214 w 42198532"/>
              <a:gd name="connsiteY58" fmla="*/ 5019636 h 7004830"/>
              <a:gd name="connsiteX59" fmla="*/ 1025312 w 42198532"/>
              <a:gd name="connsiteY59" fmla="*/ 5030676 h 7004830"/>
              <a:gd name="connsiteX60" fmla="*/ 1017425 w 42198532"/>
              <a:gd name="connsiteY60" fmla="*/ 5020424 h 7004830"/>
              <a:gd name="connsiteX61" fmla="*/ 744534 w 42198532"/>
              <a:gd name="connsiteY61" fmla="*/ 5231759 h 7004830"/>
              <a:gd name="connsiteX62" fmla="*/ 744534 w 42198532"/>
              <a:gd name="connsiteY62" fmla="*/ 4885580 h 7004830"/>
              <a:gd name="connsiteX63" fmla="*/ 856530 w 42198532"/>
              <a:gd name="connsiteY63" fmla="*/ 4798050 h 7004830"/>
              <a:gd name="connsiteX64" fmla="*/ 849432 w 42198532"/>
              <a:gd name="connsiteY64" fmla="*/ 4787799 h 7004830"/>
              <a:gd name="connsiteX65" fmla="*/ 857319 w 42198532"/>
              <a:gd name="connsiteY65" fmla="*/ 4798050 h 7004830"/>
              <a:gd name="connsiteX66" fmla="*/ 1106548 w 42198532"/>
              <a:gd name="connsiteY66" fmla="*/ 4604852 h 7004830"/>
              <a:gd name="connsiteX67" fmla="*/ 737436 w 42198532"/>
              <a:gd name="connsiteY67" fmla="*/ 4313873 h 7004830"/>
              <a:gd name="connsiteX68" fmla="*/ 1102605 w 42198532"/>
              <a:gd name="connsiteY68" fmla="*/ 4591447 h 7004830"/>
              <a:gd name="connsiteX69" fmla="*/ 849432 w 42198532"/>
              <a:gd name="connsiteY69" fmla="*/ 4787799 h 7004830"/>
              <a:gd name="connsiteX70" fmla="*/ 738225 w 42198532"/>
              <a:gd name="connsiteY70" fmla="*/ 4873752 h 7004830"/>
              <a:gd name="connsiteX71" fmla="*/ 373056 w 42198532"/>
              <a:gd name="connsiteY71" fmla="*/ 4596178 h 7004830"/>
              <a:gd name="connsiteX72" fmla="*/ 737436 w 42198532"/>
              <a:gd name="connsiteY72" fmla="*/ 4313873 h 7004830"/>
              <a:gd name="connsiteX73" fmla="*/ 1115224 w 42198532"/>
              <a:gd name="connsiteY73" fmla="*/ 3661732 h 7004830"/>
              <a:gd name="connsiteX74" fmla="*/ 1125477 w 42198532"/>
              <a:gd name="connsiteY74" fmla="*/ 3669618 h 7004830"/>
              <a:gd name="connsiteX75" fmla="*/ 1480393 w 42198532"/>
              <a:gd name="connsiteY75" fmla="*/ 3939306 h 7004830"/>
              <a:gd name="connsiteX76" fmla="*/ 1116013 w 42198532"/>
              <a:gd name="connsiteY76" fmla="*/ 4222399 h 7004830"/>
              <a:gd name="connsiteX77" fmla="*/ 750844 w 42198532"/>
              <a:gd name="connsiteY77" fmla="*/ 3944037 h 7004830"/>
              <a:gd name="connsiteX78" fmla="*/ 1115224 w 42198532"/>
              <a:gd name="connsiteY78" fmla="*/ 3661732 h 7004830"/>
              <a:gd name="connsiteX79" fmla="*/ 1480393 w 42198532"/>
              <a:gd name="connsiteY79" fmla="*/ 2656315 h 7004830"/>
              <a:gd name="connsiteX80" fmla="*/ 1480393 w 42198532"/>
              <a:gd name="connsiteY80" fmla="*/ 3002494 h 7004830"/>
              <a:gd name="connsiteX81" fmla="*/ 1386537 w 42198532"/>
              <a:gd name="connsiteY81" fmla="*/ 3075042 h 7004830"/>
              <a:gd name="connsiteX82" fmla="*/ 1392847 w 42198532"/>
              <a:gd name="connsiteY82" fmla="*/ 3086870 h 7004830"/>
              <a:gd name="connsiteX83" fmla="*/ 1385748 w 42198532"/>
              <a:gd name="connsiteY83" fmla="*/ 3075830 h 7004830"/>
              <a:gd name="connsiteX84" fmla="*/ 1118379 w 42198532"/>
              <a:gd name="connsiteY84" fmla="*/ 3283222 h 7004830"/>
              <a:gd name="connsiteX85" fmla="*/ 1118379 w 42198532"/>
              <a:gd name="connsiteY85" fmla="*/ 2937043 h 7004830"/>
              <a:gd name="connsiteX86" fmla="*/ 1246148 w 42198532"/>
              <a:gd name="connsiteY86" fmla="*/ 2837685 h 7004830"/>
              <a:gd name="connsiteX87" fmla="*/ 1239839 w 42198532"/>
              <a:gd name="connsiteY87" fmla="*/ 2825856 h 7004830"/>
              <a:gd name="connsiteX88" fmla="*/ 1246937 w 42198532"/>
              <a:gd name="connsiteY88" fmla="*/ 2836896 h 7004830"/>
              <a:gd name="connsiteX89" fmla="*/ 1480393 w 42198532"/>
              <a:gd name="connsiteY89" fmla="*/ 2656315 h 7004830"/>
              <a:gd name="connsiteX90" fmla="*/ 732704 w 42198532"/>
              <a:gd name="connsiteY90" fmla="*/ 1716349 h 7004830"/>
              <a:gd name="connsiteX91" fmla="*/ 1097873 w 42198532"/>
              <a:gd name="connsiteY91" fmla="*/ 1993923 h 7004830"/>
              <a:gd name="connsiteX92" fmla="*/ 860473 w 42198532"/>
              <a:gd name="connsiteY92" fmla="*/ 2177658 h 7004830"/>
              <a:gd name="connsiteX93" fmla="*/ 867572 w 42198532"/>
              <a:gd name="connsiteY93" fmla="*/ 2189486 h 7004830"/>
              <a:gd name="connsiteX94" fmla="*/ 1106548 w 42198532"/>
              <a:gd name="connsiteY94" fmla="*/ 2003386 h 7004830"/>
              <a:gd name="connsiteX95" fmla="*/ 1106548 w 42198532"/>
              <a:gd name="connsiteY95" fmla="*/ 2350353 h 7004830"/>
              <a:gd name="connsiteX96" fmla="*/ 1007172 w 42198532"/>
              <a:gd name="connsiteY96" fmla="*/ 2427632 h 7004830"/>
              <a:gd name="connsiteX97" fmla="*/ 1014270 w 42198532"/>
              <a:gd name="connsiteY97" fmla="*/ 2440249 h 7004830"/>
              <a:gd name="connsiteX98" fmla="*/ 1110492 w 42198532"/>
              <a:gd name="connsiteY98" fmla="*/ 2365336 h 7004830"/>
              <a:gd name="connsiteX99" fmla="*/ 1475660 w 42198532"/>
              <a:gd name="connsiteY99" fmla="*/ 2642910 h 7004830"/>
              <a:gd name="connsiteX100" fmla="*/ 1239839 w 42198532"/>
              <a:gd name="connsiteY100" fmla="*/ 2825856 h 7004830"/>
              <a:gd name="connsiteX101" fmla="*/ 1112069 w 42198532"/>
              <a:gd name="connsiteY101" fmla="*/ 2925215 h 7004830"/>
              <a:gd name="connsiteX102" fmla="*/ 746900 w 42198532"/>
              <a:gd name="connsiteY102" fmla="*/ 2647641 h 7004830"/>
              <a:gd name="connsiteX103" fmla="*/ 1013481 w 42198532"/>
              <a:gd name="connsiteY103" fmla="*/ 2440249 h 7004830"/>
              <a:gd name="connsiteX104" fmla="*/ 1006383 w 42198532"/>
              <a:gd name="connsiteY104" fmla="*/ 2427632 h 7004830"/>
              <a:gd name="connsiteX105" fmla="*/ 744534 w 42198532"/>
              <a:gd name="connsiteY105" fmla="*/ 2631081 h 7004830"/>
              <a:gd name="connsiteX106" fmla="*/ 744534 w 42198532"/>
              <a:gd name="connsiteY106" fmla="*/ 2284114 h 7004830"/>
              <a:gd name="connsiteX107" fmla="*/ 866783 w 42198532"/>
              <a:gd name="connsiteY107" fmla="*/ 2189486 h 7004830"/>
              <a:gd name="connsiteX108" fmla="*/ 860473 w 42198532"/>
              <a:gd name="connsiteY108" fmla="*/ 2178447 h 7004830"/>
              <a:gd name="connsiteX109" fmla="*/ 738225 w 42198532"/>
              <a:gd name="connsiteY109" fmla="*/ 2273074 h 7004830"/>
              <a:gd name="connsiteX110" fmla="*/ 373056 w 42198532"/>
              <a:gd name="connsiteY110" fmla="*/ 1995500 h 7004830"/>
              <a:gd name="connsiteX111" fmla="*/ 732704 w 42198532"/>
              <a:gd name="connsiteY111" fmla="*/ 1716349 h 7004830"/>
              <a:gd name="connsiteX112" fmla="*/ 1480393 w 42198532"/>
              <a:gd name="connsiteY112" fmla="*/ 1355976 h 7004830"/>
              <a:gd name="connsiteX113" fmla="*/ 1480393 w 42198532"/>
              <a:gd name="connsiteY113" fmla="*/ 1702944 h 7004830"/>
              <a:gd name="connsiteX114" fmla="*/ 1391269 w 42198532"/>
              <a:gd name="connsiteY114" fmla="*/ 1771549 h 7004830"/>
              <a:gd name="connsiteX115" fmla="*/ 1399156 w 42198532"/>
              <a:gd name="connsiteY115" fmla="*/ 1781800 h 7004830"/>
              <a:gd name="connsiteX116" fmla="*/ 1483547 w 42198532"/>
              <a:gd name="connsiteY116" fmla="*/ 1716349 h 7004830"/>
              <a:gd name="connsiteX117" fmla="*/ 1848716 w 42198532"/>
              <a:gd name="connsiteY117" fmla="*/ 1993923 h 7004830"/>
              <a:gd name="connsiteX118" fmla="*/ 1658639 w 42198532"/>
              <a:gd name="connsiteY118" fmla="*/ 2141384 h 7004830"/>
              <a:gd name="connsiteX119" fmla="*/ 1489068 w 42198532"/>
              <a:gd name="connsiteY119" fmla="*/ 2273074 h 7004830"/>
              <a:gd name="connsiteX120" fmla="*/ 1123900 w 42198532"/>
              <a:gd name="connsiteY120" fmla="*/ 1995500 h 7004830"/>
              <a:gd name="connsiteX121" fmla="*/ 1398368 w 42198532"/>
              <a:gd name="connsiteY121" fmla="*/ 1782588 h 7004830"/>
              <a:gd name="connsiteX122" fmla="*/ 1390481 w 42198532"/>
              <a:gd name="connsiteY122" fmla="*/ 1771549 h 7004830"/>
              <a:gd name="connsiteX123" fmla="*/ 1118379 w 42198532"/>
              <a:gd name="connsiteY123" fmla="*/ 1982883 h 7004830"/>
              <a:gd name="connsiteX124" fmla="*/ 1118379 w 42198532"/>
              <a:gd name="connsiteY124" fmla="*/ 1636704 h 7004830"/>
              <a:gd name="connsiteX125" fmla="*/ 1230374 w 42198532"/>
              <a:gd name="connsiteY125" fmla="*/ 1549963 h 7004830"/>
              <a:gd name="connsiteX126" fmla="*/ 1480393 w 42198532"/>
              <a:gd name="connsiteY126" fmla="*/ 1355976 h 7004830"/>
              <a:gd name="connsiteX127" fmla="*/ 1110492 w 42198532"/>
              <a:gd name="connsiteY127" fmla="*/ 1064997 h 7004830"/>
              <a:gd name="connsiteX128" fmla="*/ 1475660 w 42198532"/>
              <a:gd name="connsiteY128" fmla="*/ 1342571 h 7004830"/>
              <a:gd name="connsiteX129" fmla="*/ 1223276 w 42198532"/>
              <a:gd name="connsiteY129" fmla="*/ 1538923 h 7004830"/>
              <a:gd name="connsiteX130" fmla="*/ 1230374 w 42198532"/>
              <a:gd name="connsiteY130" fmla="*/ 1549963 h 7004830"/>
              <a:gd name="connsiteX131" fmla="*/ 1222487 w 42198532"/>
              <a:gd name="connsiteY131" fmla="*/ 1539711 h 7004830"/>
              <a:gd name="connsiteX132" fmla="*/ 1112069 w 42198532"/>
              <a:gd name="connsiteY132" fmla="*/ 1625665 h 7004830"/>
              <a:gd name="connsiteX133" fmla="*/ 746900 w 42198532"/>
              <a:gd name="connsiteY133" fmla="*/ 1348091 h 7004830"/>
              <a:gd name="connsiteX134" fmla="*/ 1110492 w 42198532"/>
              <a:gd name="connsiteY134" fmla="*/ 1064997 h 7004830"/>
              <a:gd name="connsiteX135" fmla="*/ 1488280 w 42198532"/>
              <a:gd name="connsiteY135" fmla="*/ 413645 h 7004830"/>
              <a:gd name="connsiteX136" fmla="*/ 1498533 w 42198532"/>
              <a:gd name="connsiteY136" fmla="*/ 421530 h 7004830"/>
              <a:gd name="connsiteX137" fmla="*/ 1853448 w 42198532"/>
              <a:gd name="connsiteY137" fmla="*/ 691218 h 7004830"/>
              <a:gd name="connsiteX138" fmla="*/ 1489068 w 42198532"/>
              <a:gd name="connsiteY138" fmla="*/ 973524 h 7004830"/>
              <a:gd name="connsiteX139" fmla="*/ 1123900 w 42198532"/>
              <a:gd name="connsiteY139" fmla="*/ 695950 h 7004830"/>
              <a:gd name="connsiteX140" fmla="*/ 1488280 w 42198532"/>
              <a:gd name="connsiteY140" fmla="*/ 413645 h 7004830"/>
              <a:gd name="connsiteX141" fmla="*/ 1493012 w 42198532"/>
              <a:gd name="connsiteY141" fmla="*/ 117464 h 7004830"/>
              <a:gd name="connsiteX142" fmla="*/ 42118086 w 42198532"/>
              <a:gd name="connsiteY142" fmla="*/ 0 h 7004830"/>
              <a:gd name="connsiteX143" fmla="*/ 42198532 w 42198532"/>
              <a:gd name="connsiteY143" fmla="*/ 7004830 h 7004830"/>
              <a:gd name="connsiteX144" fmla="*/ 843615 w 42198532"/>
              <a:gd name="connsiteY144" fmla="*/ 6975464 h 7004830"/>
              <a:gd name="connsiteX145" fmla="*/ 810785 w 42198532"/>
              <a:gd name="connsiteY145" fmla="*/ 6950504 h 7004830"/>
              <a:gd name="connsiteX146" fmla="*/ 746900 w 42198532"/>
              <a:gd name="connsiteY146" fmla="*/ 6901934 h 7004830"/>
              <a:gd name="connsiteX147" fmla="*/ 746900 w 42198532"/>
              <a:gd name="connsiteY147" fmla="*/ 6547081 h 7004830"/>
              <a:gd name="connsiteX148" fmla="*/ 1019002 w 42198532"/>
              <a:gd name="connsiteY148" fmla="*/ 6335746 h 7004830"/>
              <a:gd name="connsiteX149" fmla="*/ 1012693 w 42198532"/>
              <a:gd name="connsiteY149" fmla="*/ 6323918 h 7004830"/>
              <a:gd name="connsiteX150" fmla="*/ 1019791 w 42198532"/>
              <a:gd name="connsiteY150" fmla="*/ 6334957 h 7004830"/>
              <a:gd name="connsiteX151" fmla="*/ 1110492 w 42198532"/>
              <a:gd name="connsiteY151" fmla="*/ 6264775 h 7004830"/>
              <a:gd name="connsiteX152" fmla="*/ 1489068 w 42198532"/>
              <a:gd name="connsiteY152" fmla="*/ 6553389 h 7004830"/>
              <a:gd name="connsiteX153" fmla="*/ 1870800 w 42198532"/>
              <a:gd name="connsiteY153" fmla="*/ 6257678 h 7004830"/>
              <a:gd name="connsiteX154" fmla="*/ 1870800 w 42198532"/>
              <a:gd name="connsiteY154" fmla="*/ 6139394 h 7004830"/>
              <a:gd name="connsiteX155" fmla="*/ 1857392 w 42198532"/>
              <a:gd name="connsiteY155" fmla="*/ 6144914 h 7004830"/>
              <a:gd name="connsiteX156" fmla="*/ 1857392 w 42198532"/>
              <a:gd name="connsiteY156" fmla="*/ 6251370 h 7004830"/>
              <a:gd name="connsiteX157" fmla="*/ 1495378 w 42198532"/>
              <a:gd name="connsiteY157" fmla="*/ 6531309 h 7004830"/>
              <a:gd name="connsiteX158" fmla="*/ 1495378 w 42198532"/>
              <a:gd name="connsiteY158" fmla="*/ 6185131 h 7004830"/>
              <a:gd name="connsiteX159" fmla="*/ 1857392 w 42198532"/>
              <a:gd name="connsiteY159" fmla="*/ 5904403 h 7004830"/>
              <a:gd name="connsiteX160" fmla="*/ 1857392 w 42198532"/>
              <a:gd name="connsiteY160" fmla="*/ 6144125 h 7004830"/>
              <a:gd name="connsiteX161" fmla="*/ 1870800 w 42198532"/>
              <a:gd name="connsiteY161" fmla="*/ 6138605 h 7004830"/>
              <a:gd name="connsiteX162" fmla="*/ 1870800 w 42198532"/>
              <a:gd name="connsiteY162" fmla="*/ 5887843 h 7004830"/>
              <a:gd name="connsiteX163" fmla="*/ 1739875 w 42198532"/>
              <a:gd name="connsiteY163" fmla="*/ 5788484 h 7004830"/>
              <a:gd name="connsiteX164" fmla="*/ 1497744 w 42198532"/>
              <a:gd name="connsiteY164" fmla="*/ 5604749 h 7004830"/>
              <a:gd name="connsiteX165" fmla="*/ 1497744 w 42198532"/>
              <a:gd name="connsiteY165" fmla="*/ 5424957 h 7004830"/>
              <a:gd name="connsiteX166" fmla="*/ 1484336 w 42198532"/>
              <a:gd name="connsiteY166" fmla="*/ 5427322 h 7004830"/>
              <a:gd name="connsiteX167" fmla="*/ 1484336 w 42198532"/>
              <a:gd name="connsiteY167" fmla="*/ 5598440 h 7004830"/>
              <a:gd name="connsiteX168" fmla="*/ 1122322 w 42198532"/>
              <a:gd name="connsiteY168" fmla="*/ 5879169 h 7004830"/>
              <a:gd name="connsiteX169" fmla="*/ 1122322 w 42198532"/>
              <a:gd name="connsiteY169" fmla="*/ 5532990 h 7004830"/>
              <a:gd name="connsiteX170" fmla="*/ 1292682 w 42198532"/>
              <a:gd name="connsiteY170" fmla="*/ 5400511 h 7004830"/>
              <a:gd name="connsiteX171" fmla="*/ 1285583 w 42198532"/>
              <a:gd name="connsiteY171" fmla="*/ 5390260 h 7004830"/>
              <a:gd name="connsiteX172" fmla="*/ 1116013 w 42198532"/>
              <a:gd name="connsiteY172" fmla="*/ 5521161 h 7004830"/>
              <a:gd name="connsiteX173" fmla="*/ 750844 w 42198532"/>
              <a:gd name="connsiteY173" fmla="*/ 5243588 h 7004830"/>
              <a:gd name="connsiteX174" fmla="*/ 1025312 w 42198532"/>
              <a:gd name="connsiteY174" fmla="*/ 5030676 h 7004830"/>
              <a:gd name="connsiteX175" fmla="*/ 1110492 w 42198532"/>
              <a:gd name="connsiteY175" fmla="*/ 4965225 h 7004830"/>
              <a:gd name="connsiteX176" fmla="*/ 1475660 w 42198532"/>
              <a:gd name="connsiteY176" fmla="*/ 5242799 h 7004830"/>
              <a:gd name="connsiteX177" fmla="*/ 1285583 w 42198532"/>
              <a:gd name="connsiteY177" fmla="*/ 5389472 h 7004830"/>
              <a:gd name="connsiteX178" fmla="*/ 1293470 w 42198532"/>
              <a:gd name="connsiteY178" fmla="*/ 5400511 h 7004830"/>
              <a:gd name="connsiteX179" fmla="*/ 1484336 w 42198532"/>
              <a:gd name="connsiteY179" fmla="*/ 5252262 h 7004830"/>
              <a:gd name="connsiteX180" fmla="*/ 1484336 w 42198532"/>
              <a:gd name="connsiteY180" fmla="*/ 5426534 h 7004830"/>
              <a:gd name="connsiteX181" fmla="*/ 1497744 w 42198532"/>
              <a:gd name="connsiteY181" fmla="*/ 5424168 h 7004830"/>
              <a:gd name="connsiteX182" fmla="*/ 1497744 w 42198532"/>
              <a:gd name="connsiteY182" fmla="*/ 5246742 h 7004830"/>
              <a:gd name="connsiteX183" fmla="*/ 1513518 w 42198532"/>
              <a:gd name="connsiteY183" fmla="*/ 5234125 h 7004830"/>
              <a:gd name="connsiteX184" fmla="*/ 1513518 w 42198532"/>
              <a:gd name="connsiteY184" fmla="*/ 5217565 h 7004830"/>
              <a:gd name="connsiteX185" fmla="*/ 1495378 w 42198532"/>
              <a:gd name="connsiteY185" fmla="*/ 5231759 h 7004830"/>
              <a:gd name="connsiteX186" fmla="*/ 1495378 w 42198532"/>
              <a:gd name="connsiteY186" fmla="*/ 4885580 h 7004830"/>
              <a:gd name="connsiteX187" fmla="*/ 1513518 w 42198532"/>
              <a:gd name="connsiteY187" fmla="*/ 4871386 h 7004830"/>
              <a:gd name="connsiteX188" fmla="*/ 1513518 w 42198532"/>
              <a:gd name="connsiteY188" fmla="*/ 4854826 h 7004830"/>
              <a:gd name="connsiteX189" fmla="*/ 1489068 w 42198532"/>
              <a:gd name="connsiteY189" fmla="*/ 4873752 h 7004830"/>
              <a:gd name="connsiteX190" fmla="*/ 1123900 w 42198532"/>
              <a:gd name="connsiteY190" fmla="*/ 4596178 h 7004830"/>
              <a:gd name="connsiteX191" fmla="*/ 1488280 w 42198532"/>
              <a:gd name="connsiteY191" fmla="*/ 4313873 h 7004830"/>
              <a:gd name="connsiteX192" fmla="*/ 1853448 w 42198532"/>
              <a:gd name="connsiteY192" fmla="*/ 4591447 h 7004830"/>
              <a:gd name="connsiteX193" fmla="*/ 1514307 w 42198532"/>
              <a:gd name="connsiteY193" fmla="*/ 4854826 h 7004830"/>
              <a:gd name="connsiteX194" fmla="*/ 1514307 w 42198532"/>
              <a:gd name="connsiteY194" fmla="*/ 4870598 h 7004830"/>
              <a:gd name="connsiteX195" fmla="*/ 1857392 w 42198532"/>
              <a:gd name="connsiteY195" fmla="*/ 4604852 h 7004830"/>
              <a:gd name="connsiteX196" fmla="*/ 1857392 w 42198532"/>
              <a:gd name="connsiteY196" fmla="*/ 4951031 h 7004830"/>
              <a:gd name="connsiteX197" fmla="*/ 1514307 w 42198532"/>
              <a:gd name="connsiteY197" fmla="*/ 5217565 h 7004830"/>
              <a:gd name="connsiteX198" fmla="*/ 1514307 w 42198532"/>
              <a:gd name="connsiteY198" fmla="*/ 5234125 h 7004830"/>
              <a:gd name="connsiteX199" fmla="*/ 1870800 w 42198532"/>
              <a:gd name="connsiteY199" fmla="*/ 4957339 h 7004830"/>
              <a:gd name="connsiteX200" fmla="*/ 1870800 w 42198532"/>
              <a:gd name="connsiteY200" fmla="*/ 4588292 h 7004830"/>
              <a:gd name="connsiteX201" fmla="*/ 1497744 w 42198532"/>
              <a:gd name="connsiteY201" fmla="*/ 4304410 h 7004830"/>
              <a:gd name="connsiteX202" fmla="*/ 1497744 w 42198532"/>
              <a:gd name="connsiteY202" fmla="*/ 3956654 h 7004830"/>
              <a:gd name="connsiteX203" fmla="*/ 1484336 w 42198532"/>
              <a:gd name="connsiteY203" fmla="*/ 3966905 h 7004830"/>
              <a:gd name="connsiteX204" fmla="*/ 1484336 w 42198532"/>
              <a:gd name="connsiteY204" fmla="*/ 4299679 h 7004830"/>
              <a:gd name="connsiteX205" fmla="*/ 1122322 w 42198532"/>
              <a:gd name="connsiteY205" fmla="*/ 4579618 h 7004830"/>
              <a:gd name="connsiteX206" fmla="*/ 1122322 w 42198532"/>
              <a:gd name="connsiteY206" fmla="*/ 4233439 h 7004830"/>
              <a:gd name="connsiteX207" fmla="*/ 1484336 w 42198532"/>
              <a:gd name="connsiteY207" fmla="*/ 3952712 h 7004830"/>
              <a:gd name="connsiteX208" fmla="*/ 1484336 w 42198532"/>
              <a:gd name="connsiteY208" fmla="*/ 3966117 h 7004830"/>
              <a:gd name="connsiteX209" fmla="*/ 1497744 w 42198532"/>
              <a:gd name="connsiteY209" fmla="*/ 3955866 h 7004830"/>
              <a:gd name="connsiteX210" fmla="*/ 1497744 w 42198532"/>
              <a:gd name="connsiteY210" fmla="*/ 3936152 h 7004830"/>
              <a:gd name="connsiteX211" fmla="*/ 1136519 w 42198532"/>
              <a:gd name="connsiteY211" fmla="*/ 3661732 h 7004830"/>
              <a:gd name="connsiteX212" fmla="*/ 1125477 w 42198532"/>
              <a:gd name="connsiteY212" fmla="*/ 3669618 h 7004830"/>
              <a:gd name="connsiteX213" fmla="*/ 1135730 w 42198532"/>
              <a:gd name="connsiteY213" fmla="*/ 3660943 h 7004830"/>
              <a:gd name="connsiteX214" fmla="*/ 1119956 w 42198532"/>
              <a:gd name="connsiteY214" fmla="*/ 3649115 h 7004830"/>
              <a:gd name="connsiteX215" fmla="*/ 1119956 w 42198532"/>
              <a:gd name="connsiteY215" fmla="*/ 3637286 h 7004830"/>
              <a:gd name="connsiteX216" fmla="*/ 1106548 w 42198532"/>
              <a:gd name="connsiteY216" fmla="*/ 3637286 h 7004830"/>
              <a:gd name="connsiteX217" fmla="*/ 1106548 w 42198532"/>
              <a:gd name="connsiteY217" fmla="*/ 3649903 h 7004830"/>
              <a:gd name="connsiteX218" fmla="*/ 744534 w 42198532"/>
              <a:gd name="connsiteY218" fmla="*/ 3929843 h 7004830"/>
              <a:gd name="connsiteX219" fmla="*/ 744534 w 42198532"/>
              <a:gd name="connsiteY219" fmla="*/ 3612841 h 7004830"/>
              <a:gd name="connsiteX220" fmla="*/ 744534 w 42198532"/>
              <a:gd name="connsiteY220" fmla="*/ 3584453 h 7004830"/>
              <a:gd name="connsiteX221" fmla="*/ 1106548 w 42198532"/>
              <a:gd name="connsiteY221" fmla="*/ 3303725 h 7004830"/>
              <a:gd name="connsiteX222" fmla="*/ 1106548 w 42198532"/>
              <a:gd name="connsiteY222" fmla="*/ 3617573 h 7004830"/>
              <a:gd name="connsiteX223" fmla="*/ 1106548 w 42198532"/>
              <a:gd name="connsiteY223" fmla="*/ 3636498 h 7004830"/>
              <a:gd name="connsiteX224" fmla="*/ 1119956 w 42198532"/>
              <a:gd name="connsiteY224" fmla="*/ 3636498 h 7004830"/>
              <a:gd name="connsiteX225" fmla="*/ 1119956 w 42198532"/>
              <a:gd name="connsiteY225" fmla="*/ 3298205 h 7004830"/>
              <a:gd name="connsiteX226" fmla="*/ 1392847 w 42198532"/>
              <a:gd name="connsiteY226" fmla="*/ 3086870 h 7004830"/>
              <a:gd name="connsiteX227" fmla="*/ 1483547 w 42198532"/>
              <a:gd name="connsiteY227" fmla="*/ 3016688 h 7004830"/>
              <a:gd name="connsiteX228" fmla="*/ 1862913 w 42198532"/>
              <a:gd name="connsiteY228" fmla="*/ 3304513 h 7004830"/>
              <a:gd name="connsiteX229" fmla="*/ 2243855 w 42198532"/>
              <a:gd name="connsiteY229" fmla="*/ 3008803 h 7004830"/>
              <a:gd name="connsiteX230" fmla="*/ 2243855 w 42198532"/>
              <a:gd name="connsiteY230" fmla="*/ 2891307 h 7004830"/>
              <a:gd name="connsiteX231" fmla="*/ 2231236 w 42198532"/>
              <a:gd name="connsiteY231" fmla="*/ 2896827 h 7004830"/>
              <a:gd name="connsiteX232" fmla="*/ 2231236 w 42198532"/>
              <a:gd name="connsiteY232" fmla="*/ 3002494 h 7004830"/>
              <a:gd name="connsiteX233" fmla="*/ 1869222 w 42198532"/>
              <a:gd name="connsiteY233" fmla="*/ 3283222 h 7004830"/>
              <a:gd name="connsiteX234" fmla="*/ 1869222 w 42198532"/>
              <a:gd name="connsiteY234" fmla="*/ 2937043 h 7004830"/>
              <a:gd name="connsiteX235" fmla="*/ 2231236 w 42198532"/>
              <a:gd name="connsiteY235" fmla="*/ 2656315 h 7004830"/>
              <a:gd name="connsiteX236" fmla="*/ 2231236 w 42198532"/>
              <a:gd name="connsiteY236" fmla="*/ 2896038 h 7004830"/>
              <a:gd name="connsiteX237" fmla="*/ 2243855 w 42198532"/>
              <a:gd name="connsiteY237" fmla="*/ 2890518 h 7004830"/>
              <a:gd name="connsiteX238" fmla="*/ 2243855 w 42198532"/>
              <a:gd name="connsiteY238" fmla="*/ 2639755 h 7004830"/>
              <a:gd name="connsiteX239" fmla="*/ 2113720 w 42198532"/>
              <a:gd name="connsiteY239" fmla="*/ 2540397 h 7004830"/>
              <a:gd name="connsiteX240" fmla="*/ 2100312 w 42198532"/>
              <a:gd name="connsiteY240" fmla="*/ 2546705 h 7004830"/>
              <a:gd name="connsiteX241" fmla="*/ 2226503 w 42198532"/>
              <a:gd name="connsiteY241" fmla="*/ 2642910 h 7004830"/>
              <a:gd name="connsiteX242" fmla="*/ 1862124 w 42198532"/>
              <a:gd name="connsiteY242" fmla="*/ 2925215 h 7004830"/>
              <a:gd name="connsiteX243" fmla="*/ 1496955 w 42198532"/>
              <a:gd name="connsiteY243" fmla="*/ 2647641 h 7004830"/>
              <a:gd name="connsiteX244" fmla="*/ 1861335 w 42198532"/>
              <a:gd name="connsiteY244" fmla="*/ 2365336 h 7004830"/>
              <a:gd name="connsiteX245" fmla="*/ 2099523 w 42198532"/>
              <a:gd name="connsiteY245" fmla="*/ 2545916 h 7004830"/>
              <a:gd name="connsiteX246" fmla="*/ 2112931 w 42198532"/>
              <a:gd name="connsiteY246" fmla="*/ 2539608 h 7004830"/>
              <a:gd name="connsiteX247" fmla="*/ 1870800 w 42198532"/>
              <a:gd name="connsiteY247" fmla="*/ 2355873 h 7004830"/>
              <a:gd name="connsiteX248" fmla="*/ 1870800 w 42198532"/>
              <a:gd name="connsiteY248" fmla="*/ 2176869 h 7004830"/>
              <a:gd name="connsiteX249" fmla="*/ 1857392 w 42198532"/>
              <a:gd name="connsiteY249" fmla="*/ 2178447 h 7004830"/>
              <a:gd name="connsiteX250" fmla="*/ 1857392 w 42198532"/>
              <a:gd name="connsiteY250" fmla="*/ 2350353 h 7004830"/>
              <a:gd name="connsiteX251" fmla="*/ 1496167 w 42198532"/>
              <a:gd name="connsiteY251" fmla="*/ 2631081 h 7004830"/>
              <a:gd name="connsiteX252" fmla="*/ 1496167 w 42198532"/>
              <a:gd name="connsiteY252" fmla="*/ 2284114 h 7004830"/>
              <a:gd name="connsiteX253" fmla="*/ 1666526 w 42198532"/>
              <a:gd name="connsiteY253" fmla="*/ 2152424 h 7004830"/>
              <a:gd name="connsiteX254" fmla="*/ 1658639 w 42198532"/>
              <a:gd name="connsiteY254" fmla="*/ 2141384 h 7004830"/>
              <a:gd name="connsiteX255" fmla="*/ 1666526 w 42198532"/>
              <a:gd name="connsiteY255" fmla="*/ 2151636 h 7004830"/>
              <a:gd name="connsiteX256" fmla="*/ 1857392 w 42198532"/>
              <a:gd name="connsiteY256" fmla="*/ 2003386 h 7004830"/>
              <a:gd name="connsiteX257" fmla="*/ 1857392 w 42198532"/>
              <a:gd name="connsiteY257" fmla="*/ 2177658 h 7004830"/>
              <a:gd name="connsiteX258" fmla="*/ 1870800 w 42198532"/>
              <a:gd name="connsiteY258" fmla="*/ 2176081 h 7004830"/>
              <a:gd name="connsiteX259" fmla="*/ 1870800 w 42198532"/>
              <a:gd name="connsiteY259" fmla="*/ 1998654 h 7004830"/>
              <a:gd name="connsiteX260" fmla="*/ 1886574 w 42198532"/>
              <a:gd name="connsiteY260" fmla="*/ 1986037 h 7004830"/>
              <a:gd name="connsiteX261" fmla="*/ 1886574 w 42198532"/>
              <a:gd name="connsiteY261" fmla="*/ 1969478 h 7004830"/>
              <a:gd name="connsiteX262" fmla="*/ 1869222 w 42198532"/>
              <a:gd name="connsiteY262" fmla="*/ 1982883 h 7004830"/>
              <a:gd name="connsiteX263" fmla="*/ 1869222 w 42198532"/>
              <a:gd name="connsiteY263" fmla="*/ 1636704 h 7004830"/>
              <a:gd name="connsiteX264" fmla="*/ 1886574 w 42198532"/>
              <a:gd name="connsiteY264" fmla="*/ 1623299 h 7004830"/>
              <a:gd name="connsiteX265" fmla="*/ 1886574 w 42198532"/>
              <a:gd name="connsiteY265" fmla="*/ 1606739 h 7004830"/>
              <a:gd name="connsiteX266" fmla="*/ 1862124 w 42198532"/>
              <a:gd name="connsiteY266" fmla="*/ 1625665 h 7004830"/>
              <a:gd name="connsiteX267" fmla="*/ 1496955 w 42198532"/>
              <a:gd name="connsiteY267" fmla="*/ 1348091 h 7004830"/>
              <a:gd name="connsiteX268" fmla="*/ 1861335 w 42198532"/>
              <a:gd name="connsiteY268" fmla="*/ 1064997 h 7004830"/>
              <a:gd name="connsiteX269" fmla="*/ 2226503 w 42198532"/>
              <a:gd name="connsiteY269" fmla="*/ 1342571 h 7004830"/>
              <a:gd name="connsiteX270" fmla="*/ 1887362 w 42198532"/>
              <a:gd name="connsiteY270" fmla="*/ 1605951 h 7004830"/>
              <a:gd name="connsiteX271" fmla="*/ 1887362 w 42198532"/>
              <a:gd name="connsiteY271" fmla="*/ 1622510 h 7004830"/>
              <a:gd name="connsiteX272" fmla="*/ 2231236 w 42198532"/>
              <a:gd name="connsiteY272" fmla="*/ 1355976 h 7004830"/>
              <a:gd name="connsiteX273" fmla="*/ 2231236 w 42198532"/>
              <a:gd name="connsiteY273" fmla="*/ 1702944 h 7004830"/>
              <a:gd name="connsiteX274" fmla="*/ 1887362 w 42198532"/>
              <a:gd name="connsiteY274" fmla="*/ 1968689 h 7004830"/>
              <a:gd name="connsiteX275" fmla="*/ 1887362 w 42198532"/>
              <a:gd name="connsiteY275" fmla="*/ 1985249 h 7004830"/>
              <a:gd name="connsiteX276" fmla="*/ 2243855 w 42198532"/>
              <a:gd name="connsiteY276" fmla="*/ 1709252 h 7004830"/>
              <a:gd name="connsiteX277" fmla="*/ 2243855 w 42198532"/>
              <a:gd name="connsiteY277" fmla="*/ 1339416 h 7004830"/>
              <a:gd name="connsiteX278" fmla="*/ 1870800 w 42198532"/>
              <a:gd name="connsiteY278" fmla="*/ 1056323 h 7004830"/>
              <a:gd name="connsiteX279" fmla="*/ 1870800 w 42198532"/>
              <a:gd name="connsiteY279" fmla="*/ 707778 h 7004830"/>
              <a:gd name="connsiteX280" fmla="*/ 1857392 w 42198532"/>
              <a:gd name="connsiteY280" fmla="*/ 718030 h 7004830"/>
              <a:gd name="connsiteX281" fmla="*/ 1857392 w 42198532"/>
              <a:gd name="connsiteY281" fmla="*/ 1050803 h 7004830"/>
              <a:gd name="connsiteX282" fmla="*/ 1496167 w 42198532"/>
              <a:gd name="connsiteY282" fmla="*/ 1331531 h 7004830"/>
              <a:gd name="connsiteX283" fmla="*/ 1496167 w 42198532"/>
              <a:gd name="connsiteY283" fmla="*/ 985352 h 7004830"/>
              <a:gd name="connsiteX284" fmla="*/ 1857392 w 42198532"/>
              <a:gd name="connsiteY284" fmla="*/ 704624 h 7004830"/>
              <a:gd name="connsiteX285" fmla="*/ 1857392 w 42198532"/>
              <a:gd name="connsiteY285" fmla="*/ 717241 h 7004830"/>
              <a:gd name="connsiteX286" fmla="*/ 1870800 w 42198532"/>
              <a:gd name="connsiteY286" fmla="*/ 706990 h 7004830"/>
              <a:gd name="connsiteX287" fmla="*/ 1870800 w 42198532"/>
              <a:gd name="connsiteY287" fmla="*/ 688064 h 7004830"/>
              <a:gd name="connsiteX288" fmla="*/ 1509574 w 42198532"/>
              <a:gd name="connsiteY288" fmla="*/ 412856 h 7004830"/>
              <a:gd name="connsiteX289" fmla="*/ 1498533 w 42198532"/>
              <a:gd name="connsiteY289" fmla="*/ 421530 h 7004830"/>
              <a:gd name="connsiteX290" fmla="*/ 1508786 w 42198532"/>
              <a:gd name="connsiteY290" fmla="*/ 412856 h 7004830"/>
              <a:gd name="connsiteX291" fmla="*/ 1493012 w 42198532"/>
              <a:gd name="connsiteY291" fmla="*/ 401028 h 7004830"/>
              <a:gd name="connsiteX292" fmla="*/ 1493012 w 42198532"/>
              <a:gd name="connsiteY292" fmla="*/ 119417 h 7004830"/>
              <a:gd name="connsiteX293" fmla="*/ 1493012 w 42198532"/>
              <a:gd name="connsiteY293" fmla="*/ 117464 h 7004830"/>
              <a:gd name="connsiteX294" fmla="*/ 1398859 w 42198532"/>
              <a:gd name="connsiteY294" fmla="*/ 117464 h 7004830"/>
              <a:gd name="connsiteX295" fmla="*/ 1480393 w 42198532"/>
              <a:gd name="connsiteY295" fmla="*/ 117464 h 7004830"/>
              <a:gd name="connsiteX296" fmla="*/ 1480393 w 42198532"/>
              <a:gd name="connsiteY296" fmla="*/ 201868 h 7004830"/>
              <a:gd name="connsiteX297" fmla="*/ 1480393 w 42198532"/>
              <a:gd name="connsiteY297" fmla="*/ 401028 h 7004830"/>
              <a:gd name="connsiteX298" fmla="*/ 1118379 w 42198532"/>
              <a:gd name="connsiteY298" fmla="*/ 681756 h 7004830"/>
              <a:gd name="connsiteX299" fmla="*/ 1118379 w 42198532"/>
              <a:gd name="connsiteY299" fmla="*/ 335577 h 7004830"/>
              <a:gd name="connsiteX300" fmla="*/ 1379242 w 42198532"/>
              <a:gd name="connsiteY300" fmla="*/ 132719 h 7004830"/>
              <a:gd name="connsiteX301" fmla="*/ 1398859 w 42198532"/>
              <a:gd name="connsiteY301" fmla="*/ 117464 h 7004830"/>
              <a:gd name="connsiteX302" fmla="*/ 840168 w 42198532"/>
              <a:gd name="connsiteY302" fmla="*/ 117464 h 7004830"/>
              <a:gd name="connsiteX303" fmla="*/ 1377550 w 42198532"/>
              <a:gd name="connsiteY303" fmla="*/ 117464 h 7004830"/>
              <a:gd name="connsiteX304" fmla="*/ 1301753 w 42198532"/>
              <a:gd name="connsiteY304" fmla="*/ 176360 h 7004830"/>
              <a:gd name="connsiteX305" fmla="*/ 1112069 w 42198532"/>
              <a:gd name="connsiteY305" fmla="*/ 323748 h 7004830"/>
              <a:gd name="connsiteX306" fmla="*/ 857417 w 42198532"/>
              <a:gd name="connsiteY306" fmla="*/ 130551 h 7004830"/>
              <a:gd name="connsiteX307" fmla="*/ 840168 w 42198532"/>
              <a:gd name="connsiteY307" fmla="*/ 117464 h 700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42198532" h="7004830">
                <a:moveTo>
                  <a:pt x="738225" y="6911396"/>
                </a:moveTo>
                <a:lnTo>
                  <a:pt x="814828" y="6969750"/>
                </a:lnTo>
                <a:lnTo>
                  <a:pt x="822329" y="6975464"/>
                </a:lnTo>
                <a:lnTo>
                  <a:pt x="655724" y="6975464"/>
                </a:lnTo>
                <a:lnTo>
                  <a:pt x="656989" y="6974481"/>
                </a:lnTo>
                <a:lnTo>
                  <a:pt x="738225" y="6911396"/>
                </a:lnTo>
                <a:close/>
                <a:moveTo>
                  <a:pt x="733493" y="6551812"/>
                </a:moveTo>
                <a:lnTo>
                  <a:pt x="733493" y="6897991"/>
                </a:lnTo>
                <a:lnTo>
                  <a:pt x="639637" y="6970539"/>
                </a:lnTo>
                <a:cubicBezTo>
                  <a:pt x="645158" y="6972116"/>
                  <a:pt x="650679" y="6972904"/>
                  <a:pt x="656989" y="6974481"/>
                </a:cubicBezTo>
                <a:cubicBezTo>
                  <a:pt x="650679" y="6973693"/>
                  <a:pt x="644369" y="6972116"/>
                  <a:pt x="638848" y="6971327"/>
                </a:cubicBezTo>
                <a:lnTo>
                  <a:pt x="633515" y="6975464"/>
                </a:lnTo>
                <a:lnTo>
                  <a:pt x="371479" y="6975464"/>
                </a:lnTo>
                <a:lnTo>
                  <a:pt x="371479" y="6917056"/>
                </a:lnTo>
                <a:lnTo>
                  <a:pt x="371479" y="6832540"/>
                </a:lnTo>
                <a:lnTo>
                  <a:pt x="733493" y="6551812"/>
                </a:lnTo>
                <a:close/>
                <a:moveTo>
                  <a:pt x="1106548" y="5904403"/>
                </a:moveTo>
                <a:lnTo>
                  <a:pt x="1106548" y="6251370"/>
                </a:lnTo>
                <a:lnTo>
                  <a:pt x="1012693" y="6323918"/>
                </a:lnTo>
                <a:lnTo>
                  <a:pt x="744534" y="6531309"/>
                </a:lnTo>
                <a:lnTo>
                  <a:pt x="744534" y="6185131"/>
                </a:lnTo>
                <a:lnTo>
                  <a:pt x="873093" y="6085772"/>
                </a:lnTo>
                <a:lnTo>
                  <a:pt x="1106548" y="5904403"/>
                </a:lnTo>
                <a:close/>
                <a:moveTo>
                  <a:pt x="1739875" y="5788484"/>
                </a:moveTo>
                <a:lnTo>
                  <a:pt x="1726467" y="5794792"/>
                </a:lnTo>
                <a:lnTo>
                  <a:pt x="1739875" y="5788484"/>
                </a:lnTo>
                <a:close/>
                <a:moveTo>
                  <a:pt x="1488280" y="5613423"/>
                </a:moveTo>
                <a:lnTo>
                  <a:pt x="1726467" y="5794792"/>
                </a:lnTo>
                <a:lnTo>
                  <a:pt x="1853448" y="5890997"/>
                </a:lnTo>
                <a:lnTo>
                  <a:pt x="1489068" y="6174091"/>
                </a:lnTo>
                <a:lnTo>
                  <a:pt x="1123900" y="5896517"/>
                </a:lnTo>
                <a:lnTo>
                  <a:pt x="1488280" y="5613423"/>
                </a:lnTo>
                <a:close/>
                <a:moveTo>
                  <a:pt x="359648" y="4965225"/>
                </a:moveTo>
                <a:lnTo>
                  <a:pt x="724817" y="5242799"/>
                </a:lnTo>
                <a:lnTo>
                  <a:pt x="487418" y="5426534"/>
                </a:lnTo>
                <a:lnTo>
                  <a:pt x="493727" y="5437574"/>
                </a:lnTo>
                <a:lnTo>
                  <a:pt x="733493" y="5252262"/>
                </a:lnTo>
                <a:lnTo>
                  <a:pt x="733493" y="5598440"/>
                </a:lnTo>
                <a:lnTo>
                  <a:pt x="633328" y="5675720"/>
                </a:lnTo>
                <a:lnTo>
                  <a:pt x="641215" y="5688337"/>
                </a:lnTo>
                <a:lnTo>
                  <a:pt x="737436" y="5613423"/>
                </a:lnTo>
                <a:lnTo>
                  <a:pt x="1102605" y="5890997"/>
                </a:lnTo>
                <a:lnTo>
                  <a:pt x="866783" y="6073943"/>
                </a:lnTo>
                <a:lnTo>
                  <a:pt x="873093" y="6085772"/>
                </a:lnTo>
                <a:lnTo>
                  <a:pt x="865994" y="6074732"/>
                </a:lnTo>
                <a:lnTo>
                  <a:pt x="738225" y="6174091"/>
                </a:lnTo>
                <a:lnTo>
                  <a:pt x="373056" y="5896517"/>
                </a:lnTo>
                <a:lnTo>
                  <a:pt x="640426" y="5689125"/>
                </a:lnTo>
                <a:lnTo>
                  <a:pt x="633328" y="5676508"/>
                </a:lnTo>
                <a:lnTo>
                  <a:pt x="371479" y="5879169"/>
                </a:lnTo>
                <a:lnTo>
                  <a:pt x="371479" y="5532990"/>
                </a:lnTo>
                <a:lnTo>
                  <a:pt x="493727" y="5438362"/>
                </a:lnTo>
                <a:lnTo>
                  <a:pt x="486629" y="5426534"/>
                </a:lnTo>
                <a:lnTo>
                  <a:pt x="365169" y="5521161"/>
                </a:lnTo>
                <a:lnTo>
                  <a:pt x="0" y="5243588"/>
                </a:lnTo>
                <a:lnTo>
                  <a:pt x="359648" y="4965225"/>
                </a:lnTo>
                <a:close/>
                <a:moveTo>
                  <a:pt x="1106548" y="4604852"/>
                </a:moveTo>
                <a:lnTo>
                  <a:pt x="1106548" y="4951031"/>
                </a:lnTo>
                <a:lnTo>
                  <a:pt x="1018214" y="5019636"/>
                </a:lnTo>
                <a:lnTo>
                  <a:pt x="1025312" y="5030676"/>
                </a:lnTo>
                <a:lnTo>
                  <a:pt x="1017425" y="5020424"/>
                </a:lnTo>
                <a:lnTo>
                  <a:pt x="744534" y="5231759"/>
                </a:lnTo>
                <a:lnTo>
                  <a:pt x="744534" y="4885580"/>
                </a:lnTo>
                <a:lnTo>
                  <a:pt x="856530" y="4798050"/>
                </a:lnTo>
                <a:lnTo>
                  <a:pt x="849432" y="4787799"/>
                </a:lnTo>
                <a:lnTo>
                  <a:pt x="857319" y="4798050"/>
                </a:lnTo>
                <a:lnTo>
                  <a:pt x="1106548" y="4604852"/>
                </a:lnTo>
                <a:close/>
                <a:moveTo>
                  <a:pt x="737436" y="4313873"/>
                </a:moveTo>
                <a:lnTo>
                  <a:pt x="1102605" y="4591447"/>
                </a:lnTo>
                <a:lnTo>
                  <a:pt x="849432" y="4787799"/>
                </a:lnTo>
                <a:lnTo>
                  <a:pt x="738225" y="4873752"/>
                </a:lnTo>
                <a:lnTo>
                  <a:pt x="373056" y="4596178"/>
                </a:lnTo>
                <a:lnTo>
                  <a:pt x="737436" y="4313873"/>
                </a:lnTo>
                <a:close/>
                <a:moveTo>
                  <a:pt x="1115224" y="3661732"/>
                </a:moveTo>
                <a:lnTo>
                  <a:pt x="1125477" y="3669618"/>
                </a:lnTo>
                <a:lnTo>
                  <a:pt x="1480393" y="3939306"/>
                </a:lnTo>
                <a:lnTo>
                  <a:pt x="1116013" y="4222399"/>
                </a:lnTo>
                <a:lnTo>
                  <a:pt x="750844" y="3944037"/>
                </a:lnTo>
                <a:lnTo>
                  <a:pt x="1115224" y="3661732"/>
                </a:lnTo>
                <a:close/>
                <a:moveTo>
                  <a:pt x="1480393" y="2656315"/>
                </a:moveTo>
                <a:lnTo>
                  <a:pt x="1480393" y="3002494"/>
                </a:lnTo>
                <a:lnTo>
                  <a:pt x="1386537" y="3075042"/>
                </a:lnTo>
                <a:lnTo>
                  <a:pt x="1392847" y="3086870"/>
                </a:lnTo>
                <a:lnTo>
                  <a:pt x="1385748" y="3075830"/>
                </a:lnTo>
                <a:lnTo>
                  <a:pt x="1118379" y="3283222"/>
                </a:lnTo>
                <a:lnTo>
                  <a:pt x="1118379" y="2937043"/>
                </a:lnTo>
                <a:lnTo>
                  <a:pt x="1246148" y="2837685"/>
                </a:lnTo>
                <a:lnTo>
                  <a:pt x="1239839" y="2825856"/>
                </a:lnTo>
                <a:lnTo>
                  <a:pt x="1246937" y="2836896"/>
                </a:lnTo>
                <a:lnTo>
                  <a:pt x="1480393" y="2656315"/>
                </a:lnTo>
                <a:close/>
                <a:moveTo>
                  <a:pt x="732704" y="1716349"/>
                </a:moveTo>
                <a:lnTo>
                  <a:pt x="1097873" y="1993923"/>
                </a:lnTo>
                <a:lnTo>
                  <a:pt x="860473" y="2177658"/>
                </a:lnTo>
                <a:lnTo>
                  <a:pt x="867572" y="2189486"/>
                </a:lnTo>
                <a:lnTo>
                  <a:pt x="1106548" y="2003386"/>
                </a:lnTo>
                <a:lnTo>
                  <a:pt x="1106548" y="2350353"/>
                </a:lnTo>
                <a:lnTo>
                  <a:pt x="1007172" y="2427632"/>
                </a:lnTo>
                <a:lnTo>
                  <a:pt x="1014270" y="2440249"/>
                </a:lnTo>
                <a:lnTo>
                  <a:pt x="1110492" y="2365336"/>
                </a:lnTo>
                <a:lnTo>
                  <a:pt x="1475660" y="2642910"/>
                </a:lnTo>
                <a:lnTo>
                  <a:pt x="1239839" y="2825856"/>
                </a:lnTo>
                <a:lnTo>
                  <a:pt x="1112069" y="2925215"/>
                </a:lnTo>
                <a:lnTo>
                  <a:pt x="746900" y="2647641"/>
                </a:lnTo>
                <a:lnTo>
                  <a:pt x="1013481" y="2440249"/>
                </a:lnTo>
                <a:lnTo>
                  <a:pt x="1006383" y="2427632"/>
                </a:lnTo>
                <a:lnTo>
                  <a:pt x="744534" y="2631081"/>
                </a:lnTo>
                <a:lnTo>
                  <a:pt x="744534" y="2284114"/>
                </a:lnTo>
                <a:lnTo>
                  <a:pt x="866783" y="2189486"/>
                </a:lnTo>
                <a:lnTo>
                  <a:pt x="860473" y="2178447"/>
                </a:lnTo>
                <a:lnTo>
                  <a:pt x="738225" y="2273074"/>
                </a:lnTo>
                <a:lnTo>
                  <a:pt x="373056" y="1995500"/>
                </a:lnTo>
                <a:lnTo>
                  <a:pt x="732704" y="1716349"/>
                </a:lnTo>
                <a:close/>
                <a:moveTo>
                  <a:pt x="1480393" y="1355976"/>
                </a:moveTo>
                <a:lnTo>
                  <a:pt x="1480393" y="1702944"/>
                </a:lnTo>
                <a:lnTo>
                  <a:pt x="1391269" y="1771549"/>
                </a:lnTo>
                <a:lnTo>
                  <a:pt x="1399156" y="1781800"/>
                </a:lnTo>
                <a:lnTo>
                  <a:pt x="1483547" y="1716349"/>
                </a:lnTo>
                <a:lnTo>
                  <a:pt x="1848716" y="1993923"/>
                </a:lnTo>
                <a:lnTo>
                  <a:pt x="1658639" y="2141384"/>
                </a:lnTo>
                <a:lnTo>
                  <a:pt x="1489068" y="2273074"/>
                </a:lnTo>
                <a:lnTo>
                  <a:pt x="1123900" y="1995500"/>
                </a:lnTo>
                <a:lnTo>
                  <a:pt x="1398368" y="1782588"/>
                </a:lnTo>
                <a:lnTo>
                  <a:pt x="1390481" y="1771549"/>
                </a:lnTo>
                <a:lnTo>
                  <a:pt x="1118379" y="1982883"/>
                </a:lnTo>
                <a:lnTo>
                  <a:pt x="1118379" y="1636704"/>
                </a:lnTo>
                <a:lnTo>
                  <a:pt x="1230374" y="1549963"/>
                </a:lnTo>
                <a:lnTo>
                  <a:pt x="1480393" y="1355976"/>
                </a:lnTo>
                <a:close/>
                <a:moveTo>
                  <a:pt x="1110492" y="1064997"/>
                </a:moveTo>
                <a:lnTo>
                  <a:pt x="1475660" y="1342571"/>
                </a:lnTo>
                <a:lnTo>
                  <a:pt x="1223276" y="1538923"/>
                </a:lnTo>
                <a:lnTo>
                  <a:pt x="1230374" y="1549963"/>
                </a:lnTo>
                <a:lnTo>
                  <a:pt x="1222487" y="1539711"/>
                </a:lnTo>
                <a:lnTo>
                  <a:pt x="1112069" y="1625665"/>
                </a:lnTo>
                <a:lnTo>
                  <a:pt x="746900" y="1348091"/>
                </a:lnTo>
                <a:lnTo>
                  <a:pt x="1110492" y="1064997"/>
                </a:lnTo>
                <a:close/>
                <a:moveTo>
                  <a:pt x="1488280" y="413645"/>
                </a:moveTo>
                <a:lnTo>
                  <a:pt x="1498533" y="421530"/>
                </a:lnTo>
                <a:lnTo>
                  <a:pt x="1853448" y="691218"/>
                </a:lnTo>
                <a:lnTo>
                  <a:pt x="1489068" y="973524"/>
                </a:lnTo>
                <a:lnTo>
                  <a:pt x="1123900" y="695950"/>
                </a:lnTo>
                <a:lnTo>
                  <a:pt x="1488280" y="413645"/>
                </a:lnTo>
                <a:close/>
                <a:moveTo>
                  <a:pt x="1493012" y="117464"/>
                </a:moveTo>
                <a:lnTo>
                  <a:pt x="42118086" y="0"/>
                </a:lnTo>
                <a:lnTo>
                  <a:pt x="42198532" y="7004830"/>
                </a:lnTo>
                <a:lnTo>
                  <a:pt x="843615" y="6975464"/>
                </a:lnTo>
                <a:lnTo>
                  <a:pt x="810785" y="6950504"/>
                </a:lnTo>
                <a:lnTo>
                  <a:pt x="746900" y="6901934"/>
                </a:lnTo>
                <a:lnTo>
                  <a:pt x="746900" y="6547081"/>
                </a:lnTo>
                <a:lnTo>
                  <a:pt x="1019002" y="6335746"/>
                </a:lnTo>
                <a:lnTo>
                  <a:pt x="1012693" y="6323918"/>
                </a:lnTo>
                <a:lnTo>
                  <a:pt x="1019791" y="6334957"/>
                </a:lnTo>
                <a:lnTo>
                  <a:pt x="1110492" y="6264775"/>
                </a:lnTo>
                <a:lnTo>
                  <a:pt x="1489068" y="6553389"/>
                </a:lnTo>
                <a:lnTo>
                  <a:pt x="1870800" y="6257678"/>
                </a:lnTo>
                <a:lnTo>
                  <a:pt x="1870800" y="6139394"/>
                </a:lnTo>
                <a:lnTo>
                  <a:pt x="1857392" y="6144914"/>
                </a:lnTo>
                <a:lnTo>
                  <a:pt x="1857392" y="6251370"/>
                </a:lnTo>
                <a:lnTo>
                  <a:pt x="1495378" y="6531309"/>
                </a:lnTo>
                <a:lnTo>
                  <a:pt x="1495378" y="6185131"/>
                </a:lnTo>
                <a:lnTo>
                  <a:pt x="1857392" y="5904403"/>
                </a:lnTo>
                <a:lnTo>
                  <a:pt x="1857392" y="6144125"/>
                </a:lnTo>
                <a:lnTo>
                  <a:pt x="1870800" y="6138605"/>
                </a:lnTo>
                <a:lnTo>
                  <a:pt x="1870800" y="5887843"/>
                </a:lnTo>
                <a:lnTo>
                  <a:pt x="1739875" y="5788484"/>
                </a:lnTo>
                <a:lnTo>
                  <a:pt x="1497744" y="5604749"/>
                </a:lnTo>
                <a:lnTo>
                  <a:pt x="1497744" y="5424957"/>
                </a:lnTo>
                <a:lnTo>
                  <a:pt x="1484336" y="5427322"/>
                </a:lnTo>
                <a:lnTo>
                  <a:pt x="1484336" y="5598440"/>
                </a:lnTo>
                <a:lnTo>
                  <a:pt x="1122322" y="5879169"/>
                </a:lnTo>
                <a:lnTo>
                  <a:pt x="1122322" y="5532990"/>
                </a:lnTo>
                <a:lnTo>
                  <a:pt x="1292682" y="5400511"/>
                </a:lnTo>
                <a:lnTo>
                  <a:pt x="1285583" y="5390260"/>
                </a:lnTo>
                <a:lnTo>
                  <a:pt x="1116013" y="5521161"/>
                </a:lnTo>
                <a:lnTo>
                  <a:pt x="750844" y="5243588"/>
                </a:lnTo>
                <a:lnTo>
                  <a:pt x="1025312" y="5030676"/>
                </a:lnTo>
                <a:lnTo>
                  <a:pt x="1110492" y="4965225"/>
                </a:lnTo>
                <a:lnTo>
                  <a:pt x="1475660" y="5242799"/>
                </a:lnTo>
                <a:lnTo>
                  <a:pt x="1285583" y="5389472"/>
                </a:lnTo>
                <a:lnTo>
                  <a:pt x="1293470" y="5400511"/>
                </a:lnTo>
                <a:lnTo>
                  <a:pt x="1484336" y="5252262"/>
                </a:lnTo>
                <a:lnTo>
                  <a:pt x="1484336" y="5426534"/>
                </a:lnTo>
                <a:lnTo>
                  <a:pt x="1497744" y="5424168"/>
                </a:lnTo>
                <a:lnTo>
                  <a:pt x="1497744" y="5246742"/>
                </a:lnTo>
                <a:lnTo>
                  <a:pt x="1513518" y="5234125"/>
                </a:lnTo>
                <a:lnTo>
                  <a:pt x="1513518" y="5217565"/>
                </a:lnTo>
                <a:lnTo>
                  <a:pt x="1495378" y="5231759"/>
                </a:lnTo>
                <a:lnTo>
                  <a:pt x="1495378" y="4885580"/>
                </a:lnTo>
                <a:lnTo>
                  <a:pt x="1513518" y="4871386"/>
                </a:lnTo>
                <a:lnTo>
                  <a:pt x="1513518" y="4854826"/>
                </a:lnTo>
                <a:lnTo>
                  <a:pt x="1489068" y="4873752"/>
                </a:lnTo>
                <a:lnTo>
                  <a:pt x="1123900" y="4596178"/>
                </a:lnTo>
                <a:lnTo>
                  <a:pt x="1488280" y="4313873"/>
                </a:lnTo>
                <a:lnTo>
                  <a:pt x="1853448" y="4591447"/>
                </a:lnTo>
                <a:lnTo>
                  <a:pt x="1514307" y="4854826"/>
                </a:lnTo>
                <a:lnTo>
                  <a:pt x="1514307" y="4870598"/>
                </a:lnTo>
                <a:lnTo>
                  <a:pt x="1857392" y="4604852"/>
                </a:lnTo>
                <a:lnTo>
                  <a:pt x="1857392" y="4951031"/>
                </a:lnTo>
                <a:lnTo>
                  <a:pt x="1514307" y="5217565"/>
                </a:lnTo>
                <a:lnTo>
                  <a:pt x="1514307" y="5234125"/>
                </a:lnTo>
                <a:lnTo>
                  <a:pt x="1870800" y="4957339"/>
                </a:lnTo>
                <a:lnTo>
                  <a:pt x="1870800" y="4588292"/>
                </a:lnTo>
                <a:lnTo>
                  <a:pt x="1497744" y="4304410"/>
                </a:lnTo>
                <a:lnTo>
                  <a:pt x="1497744" y="3956654"/>
                </a:lnTo>
                <a:lnTo>
                  <a:pt x="1484336" y="3966905"/>
                </a:lnTo>
                <a:lnTo>
                  <a:pt x="1484336" y="4299679"/>
                </a:lnTo>
                <a:lnTo>
                  <a:pt x="1122322" y="4579618"/>
                </a:lnTo>
                <a:lnTo>
                  <a:pt x="1122322" y="4233439"/>
                </a:lnTo>
                <a:lnTo>
                  <a:pt x="1484336" y="3952712"/>
                </a:lnTo>
                <a:lnTo>
                  <a:pt x="1484336" y="3966117"/>
                </a:lnTo>
                <a:lnTo>
                  <a:pt x="1497744" y="3955866"/>
                </a:lnTo>
                <a:lnTo>
                  <a:pt x="1497744" y="3936152"/>
                </a:lnTo>
                <a:lnTo>
                  <a:pt x="1136519" y="3661732"/>
                </a:lnTo>
                <a:lnTo>
                  <a:pt x="1125477" y="3669618"/>
                </a:lnTo>
                <a:lnTo>
                  <a:pt x="1135730" y="3660943"/>
                </a:lnTo>
                <a:lnTo>
                  <a:pt x="1119956" y="3649115"/>
                </a:lnTo>
                <a:lnTo>
                  <a:pt x="1119956" y="3637286"/>
                </a:lnTo>
                <a:lnTo>
                  <a:pt x="1106548" y="3637286"/>
                </a:lnTo>
                <a:lnTo>
                  <a:pt x="1106548" y="3649903"/>
                </a:lnTo>
                <a:lnTo>
                  <a:pt x="744534" y="3929843"/>
                </a:lnTo>
                <a:lnTo>
                  <a:pt x="744534" y="3612841"/>
                </a:lnTo>
                <a:lnTo>
                  <a:pt x="744534" y="3584453"/>
                </a:lnTo>
                <a:lnTo>
                  <a:pt x="1106548" y="3303725"/>
                </a:lnTo>
                <a:lnTo>
                  <a:pt x="1106548" y="3617573"/>
                </a:lnTo>
                <a:lnTo>
                  <a:pt x="1106548" y="3636498"/>
                </a:lnTo>
                <a:lnTo>
                  <a:pt x="1119956" y="3636498"/>
                </a:lnTo>
                <a:lnTo>
                  <a:pt x="1119956" y="3298205"/>
                </a:lnTo>
                <a:lnTo>
                  <a:pt x="1392847" y="3086870"/>
                </a:lnTo>
                <a:lnTo>
                  <a:pt x="1483547" y="3016688"/>
                </a:lnTo>
                <a:lnTo>
                  <a:pt x="1862913" y="3304513"/>
                </a:lnTo>
                <a:lnTo>
                  <a:pt x="2243855" y="3008803"/>
                </a:lnTo>
                <a:lnTo>
                  <a:pt x="2243855" y="2891307"/>
                </a:lnTo>
                <a:lnTo>
                  <a:pt x="2231236" y="2896827"/>
                </a:lnTo>
                <a:lnTo>
                  <a:pt x="2231236" y="3002494"/>
                </a:lnTo>
                <a:lnTo>
                  <a:pt x="1869222" y="3283222"/>
                </a:lnTo>
                <a:lnTo>
                  <a:pt x="1869222" y="2937043"/>
                </a:lnTo>
                <a:lnTo>
                  <a:pt x="2231236" y="2656315"/>
                </a:lnTo>
                <a:lnTo>
                  <a:pt x="2231236" y="2896038"/>
                </a:lnTo>
                <a:lnTo>
                  <a:pt x="2243855" y="2890518"/>
                </a:lnTo>
                <a:lnTo>
                  <a:pt x="2243855" y="2639755"/>
                </a:lnTo>
                <a:lnTo>
                  <a:pt x="2113720" y="2540397"/>
                </a:lnTo>
                <a:lnTo>
                  <a:pt x="2100312" y="2546705"/>
                </a:lnTo>
                <a:lnTo>
                  <a:pt x="2226503" y="2642910"/>
                </a:lnTo>
                <a:lnTo>
                  <a:pt x="1862124" y="2925215"/>
                </a:lnTo>
                <a:lnTo>
                  <a:pt x="1496955" y="2647641"/>
                </a:lnTo>
                <a:lnTo>
                  <a:pt x="1861335" y="2365336"/>
                </a:lnTo>
                <a:lnTo>
                  <a:pt x="2099523" y="2545916"/>
                </a:lnTo>
                <a:lnTo>
                  <a:pt x="2112931" y="2539608"/>
                </a:lnTo>
                <a:lnTo>
                  <a:pt x="1870800" y="2355873"/>
                </a:lnTo>
                <a:lnTo>
                  <a:pt x="1870800" y="2176869"/>
                </a:lnTo>
                <a:lnTo>
                  <a:pt x="1857392" y="2178447"/>
                </a:lnTo>
                <a:lnTo>
                  <a:pt x="1857392" y="2350353"/>
                </a:lnTo>
                <a:lnTo>
                  <a:pt x="1496167" y="2631081"/>
                </a:lnTo>
                <a:lnTo>
                  <a:pt x="1496167" y="2284114"/>
                </a:lnTo>
                <a:lnTo>
                  <a:pt x="1666526" y="2152424"/>
                </a:lnTo>
                <a:lnTo>
                  <a:pt x="1658639" y="2141384"/>
                </a:lnTo>
                <a:lnTo>
                  <a:pt x="1666526" y="2151636"/>
                </a:lnTo>
                <a:lnTo>
                  <a:pt x="1857392" y="2003386"/>
                </a:lnTo>
                <a:lnTo>
                  <a:pt x="1857392" y="2177658"/>
                </a:lnTo>
                <a:lnTo>
                  <a:pt x="1870800" y="2176081"/>
                </a:lnTo>
                <a:lnTo>
                  <a:pt x="1870800" y="1998654"/>
                </a:lnTo>
                <a:lnTo>
                  <a:pt x="1886574" y="1986037"/>
                </a:lnTo>
                <a:lnTo>
                  <a:pt x="1886574" y="1969478"/>
                </a:lnTo>
                <a:lnTo>
                  <a:pt x="1869222" y="1982883"/>
                </a:lnTo>
                <a:lnTo>
                  <a:pt x="1869222" y="1636704"/>
                </a:lnTo>
                <a:lnTo>
                  <a:pt x="1886574" y="1623299"/>
                </a:lnTo>
                <a:lnTo>
                  <a:pt x="1886574" y="1606739"/>
                </a:lnTo>
                <a:lnTo>
                  <a:pt x="1862124" y="1625665"/>
                </a:lnTo>
                <a:lnTo>
                  <a:pt x="1496955" y="1348091"/>
                </a:lnTo>
                <a:lnTo>
                  <a:pt x="1861335" y="1064997"/>
                </a:lnTo>
                <a:lnTo>
                  <a:pt x="2226503" y="1342571"/>
                </a:lnTo>
                <a:lnTo>
                  <a:pt x="1887362" y="1605951"/>
                </a:lnTo>
                <a:lnTo>
                  <a:pt x="1887362" y="1622510"/>
                </a:lnTo>
                <a:lnTo>
                  <a:pt x="2231236" y="1355976"/>
                </a:lnTo>
                <a:lnTo>
                  <a:pt x="2231236" y="1702944"/>
                </a:lnTo>
                <a:lnTo>
                  <a:pt x="1887362" y="1968689"/>
                </a:lnTo>
                <a:lnTo>
                  <a:pt x="1887362" y="1985249"/>
                </a:lnTo>
                <a:lnTo>
                  <a:pt x="2243855" y="1709252"/>
                </a:lnTo>
                <a:lnTo>
                  <a:pt x="2243855" y="1339416"/>
                </a:lnTo>
                <a:lnTo>
                  <a:pt x="1870800" y="1056323"/>
                </a:lnTo>
                <a:lnTo>
                  <a:pt x="1870800" y="707778"/>
                </a:lnTo>
                <a:lnTo>
                  <a:pt x="1857392" y="718030"/>
                </a:lnTo>
                <a:lnTo>
                  <a:pt x="1857392" y="1050803"/>
                </a:lnTo>
                <a:lnTo>
                  <a:pt x="1496167" y="1331531"/>
                </a:lnTo>
                <a:lnTo>
                  <a:pt x="1496167" y="985352"/>
                </a:lnTo>
                <a:lnTo>
                  <a:pt x="1857392" y="704624"/>
                </a:lnTo>
                <a:lnTo>
                  <a:pt x="1857392" y="717241"/>
                </a:lnTo>
                <a:lnTo>
                  <a:pt x="1870800" y="706990"/>
                </a:lnTo>
                <a:lnTo>
                  <a:pt x="1870800" y="688064"/>
                </a:lnTo>
                <a:lnTo>
                  <a:pt x="1509574" y="412856"/>
                </a:lnTo>
                <a:lnTo>
                  <a:pt x="1498533" y="421530"/>
                </a:lnTo>
                <a:lnTo>
                  <a:pt x="1508786" y="412856"/>
                </a:lnTo>
                <a:lnTo>
                  <a:pt x="1493012" y="401028"/>
                </a:lnTo>
                <a:lnTo>
                  <a:pt x="1493012" y="119417"/>
                </a:lnTo>
                <a:lnTo>
                  <a:pt x="1493012" y="117464"/>
                </a:lnTo>
                <a:close/>
                <a:moveTo>
                  <a:pt x="1398859" y="117464"/>
                </a:moveTo>
                <a:lnTo>
                  <a:pt x="1480393" y="117464"/>
                </a:lnTo>
                <a:lnTo>
                  <a:pt x="1480393" y="201868"/>
                </a:lnTo>
                <a:lnTo>
                  <a:pt x="1480393" y="401028"/>
                </a:lnTo>
                <a:lnTo>
                  <a:pt x="1118379" y="681756"/>
                </a:lnTo>
                <a:lnTo>
                  <a:pt x="1118379" y="335577"/>
                </a:lnTo>
                <a:lnTo>
                  <a:pt x="1379242" y="132719"/>
                </a:lnTo>
                <a:lnTo>
                  <a:pt x="1398859" y="117464"/>
                </a:lnTo>
                <a:close/>
                <a:moveTo>
                  <a:pt x="840168" y="117464"/>
                </a:moveTo>
                <a:lnTo>
                  <a:pt x="1377550" y="117464"/>
                </a:lnTo>
                <a:lnTo>
                  <a:pt x="1301753" y="176360"/>
                </a:lnTo>
                <a:lnTo>
                  <a:pt x="1112069" y="323748"/>
                </a:lnTo>
                <a:lnTo>
                  <a:pt x="857417" y="130551"/>
                </a:lnTo>
                <a:lnTo>
                  <a:pt x="840168" y="1174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5AF0AE2-7DAE-3EB0-5E60-D2EFCEC2E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6782371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07/03/2025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MT 29 BOSTON - Wed-Af-Or1-03 -  MI REBCO racetracks at CEA -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2F98917-083E-F98C-816F-48F1437B4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561843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07/03/2025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MT 29 BOSTON - Wed-Af-Or1-03 -  MI REBCO racetracks at CEA -  Thibault Lécrevisse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seul</a:t>
            </a:r>
          </a:p>
        </p:txBody>
      </p:sp>
      <p:pic>
        <p:nvPicPr>
          <p:cNvPr id="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593314-5853-721D-C381-C5C6DA55F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6691722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9C14385-C06C-03C8-FC0B-6EDE0E294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07/03/2025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5925030-DB19-61B7-32BA-FFFFADD4F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MT 29 BOSTON - Wed-Af-Or1-03 -  MI REBCO racetracks at CEA -  Thibault Lécrevisse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84369A-A294-0F2F-E84F-D0990A22C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661E88D-94E7-20B9-0926-4E18EFBC1BA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Vide</a:t>
            </a:r>
          </a:p>
        </p:txBody>
      </p:sp>
      <p:pic>
        <p:nvPicPr>
          <p:cNvPr id="7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5605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651A86F0-4870-165D-E01B-6415309E1300}"/>
              </a:ext>
            </a:extLst>
          </p:cNvPr>
          <p:cNvSpPr/>
          <p:nvPr userDrawn="1"/>
        </p:nvSpPr>
        <p:spPr>
          <a:xfrm>
            <a:off x="11460163" y="0"/>
            <a:ext cx="7318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/>
              <a:t>07/03/2025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MT 29 BOSTON - Wed-Af-Or1-03 -  MI REBCO racetracks at CEA -  Thibault Lécrevisse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EE9D7CE3-0338-EF86-9151-9AA39188D1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7E242CEA-B629-6061-3336-B00B5B0363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7251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13577D77-6A07-A133-9442-B0E04B740B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67017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31" name="Espace réservé du texte 8">
            <a:extLst>
              <a:ext uri="{FF2B5EF4-FFF2-40B4-BE49-F238E27FC236}">
                <a16:creationId xmlns:a16="http://schemas.microsoft.com/office/drawing/2014/main" id="{7647BCFB-4928-920C-2E15-C8AE4C72EBA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47134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7368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28" name="図プレースホルダー 9">
            <a:extLst>
              <a:ext uri="{FF2B5EF4-FFF2-40B4-BE49-F238E27FC236}">
                <a16:creationId xmlns:a16="http://schemas.microsoft.com/office/drawing/2014/main" id="{6BF72028-41E2-619A-D233-341EEFEC50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27251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0" name="図プレースホルダー 9">
            <a:extLst>
              <a:ext uri="{FF2B5EF4-FFF2-40B4-BE49-F238E27FC236}">
                <a16:creationId xmlns:a16="http://schemas.microsoft.com/office/drawing/2014/main" id="{74AA3498-C08C-43F4-B6BB-AE8E3CC9E9C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167017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2" name="図プレースホルダー 9">
            <a:extLst>
              <a:ext uri="{FF2B5EF4-FFF2-40B4-BE49-F238E27FC236}">
                <a16:creationId xmlns:a16="http://schemas.microsoft.com/office/drawing/2014/main" id="{1DC76755-C8C6-A984-C78A-E29A74AAF2E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247134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pic>
        <p:nvPicPr>
          <p:cNvPr id="1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16D91DA-45B8-FD04-3A3A-E545BB21D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0615921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 / 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53AF1D4-4843-AF3F-A326-45F38F216CA0}"/>
              </a:ext>
            </a:extLst>
          </p:cNvPr>
          <p:cNvSpPr/>
          <p:nvPr userDrawn="1"/>
        </p:nvSpPr>
        <p:spPr>
          <a:xfrm>
            <a:off x="7199086" y="0"/>
            <a:ext cx="499291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 / CV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/>
              <a:t>07/03/2025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MT 29 BOSTON - Wed-Af-Or1-03 -  MI REBCO racetracks at CEA -  Thibault Lécrevisse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AE77C0A-ACF9-C7EB-2F0B-D711439266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67100" y="1541463"/>
            <a:ext cx="7993063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600" b="0" i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Fonction/titre</a:t>
            </a:r>
          </a:p>
        </p:txBody>
      </p:sp>
      <p:sp>
        <p:nvSpPr>
          <p:cNvPr id="15" name="Espace réservé du texte 20">
            <a:extLst>
              <a:ext uri="{FF2B5EF4-FFF2-40B4-BE49-F238E27FC236}">
                <a16:creationId xmlns:a16="http://schemas.microsoft.com/office/drawing/2014/main" id="{BC7575DE-FB39-1529-3362-6DDB6F59CA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67100" y="2413000"/>
            <a:ext cx="7993063" cy="35004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72468" y="1457845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09A53DC-AB4B-EC82-92B3-B8B715CDC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8968020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07/03/2025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MT 29 BOSTON - Wed-Af-Or1-03 -  MI REBCO racetracks at CEA -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9345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07/03/2025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MT 29 BOSTON - Wed-Af-Or1-03 -  MI REBCO racetracks at CEA -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Bleu foncé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D1C80FF-3EC2-C65E-39A3-3D5B556D3A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D99EE02-4A21-0C84-48D4-82F813D3C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2398024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07/03/2025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MT 29 BOSTON - Wed-Af-Or1-03 -  MI REBCO racetracks at CEA -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claire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tx2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30F834B-23C4-8EC1-2C21-5E1E110A7BF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31F7F2B-1941-1250-D680-FD079465EC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2113619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07/03/2025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MT 29 BOSTON - Wed-Af-Or1-03 -  MI REBCO racetracks at CEA -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Gris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5E9AB1AA-33F6-3FFD-8F1A-9BB4B728DF3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1EB622B9-FCAB-DF76-D3A8-8B7A3392A5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2592697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72B667D-CC06-7D82-8E0F-CFDA021D6AD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liten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F5FF40-204E-79EE-35CB-85711491D064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1647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7706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>
            <a:extLst>
              <a:ext uri="{FF2B5EF4-FFF2-40B4-BE49-F238E27FC236}">
                <a16:creationId xmlns:a16="http://schemas.microsoft.com/office/drawing/2014/main" id="{75131BF9-1179-4373-984B-3BA3810DA921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6D7E0A0-6204-A96D-17C4-F1F3019C9994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1" name="Logo CEA">
              <a:extLst>
                <a:ext uri="{FF2B5EF4-FFF2-40B4-BE49-F238E27FC236}">
                  <a16:creationId xmlns:a16="http://schemas.microsoft.com/office/drawing/2014/main" id="{925ECDAD-C79A-E959-8415-90319293CF8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4C4230D1-9E7A-4F15-722D-49C58B4ED76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257896 w 12192000"/>
              <a:gd name="connsiteY0" fmla="*/ 6343650 h 6858000"/>
              <a:gd name="connsiteX1" fmla="*/ 257896 w 12192000"/>
              <a:gd name="connsiteY1" fmla="*/ 6707250 h 6858000"/>
              <a:gd name="connsiteX2" fmla="*/ 621496 w 12192000"/>
              <a:gd name="connsiteY2" fmla="*/ 6707250 h 6858000"/>
              <a:gd name="connsiteX3" fmla="*/ 621496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6" y="6343650"/>
                </a:moveTo>
                <a:lnTo>
                  <a:pt x="257896" y="6707250"/>
                </a:lnTo>
                <a:lnTo>
                  <a:pt x="621496" y="6707250"/>
                </a:lnTo>
                <a:lnTo>
                  <a:pt x="621496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83658" y="4702629"/>
            <a:ext cx="8323941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07/03/2025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MT 29 BOSTON - Wed-Af-Or1-03 -  MI REBCO racetracks at CEA -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3658" y="1714500"/>
            <a:ext cx="8323941" cy="2857500"/>
          </a:xfrm>
        </p:spPr>
        <p:txBody>
          <a:bodyPr tIns="468000" anchor="b">
            <a:normAutofit/>
          </a:bodyPr>
          <a:lstStyle>
            <a:lvl1pPr marL="571500" indent="-571500">
              <a:buSzPct val="200000"/>
              <a:buFont typeface="Arial Black" panose="020B0A04020102020204" pitchFamily="34" charset="0"/>
              <a:buChar char="“"/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</p:txBody>
      </p:sp>
    </p:spTree>
    <p:extLst>
      <p:ext uri="{BB962C8B-B14F-4D97-AF65-F5344CB8AC3E}">
        <p14:creationId xmlns:p14="http://schemas.microsoft.com/office/powerpoint/2010/main" val="27875902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74F437C1-0C37-DF8E-EF64-2BA107BEFB2F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9AF48E4-0EE8-3CC7-27AA-1591F5F46EA9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3" name="Logo CEA">
              <a:extLst>
                <a:ext uri="{FF2B5EF4-FFF2-40B4-BE49-F238E27FC236}">
                  <a16:creationId xmlns:a16="http://schemas.microsoft.com/office/drawing/2014/main" id="{DFA7C964-126E-3D36-7408-04B6C0889C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C5DB15CE-1737-19C7-773E-184AB58648C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07/03/2025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MT 29 BOSTON - Wed-Af-Or1-03 -  MI REBCO racetracks at CEA -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4277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E2FB537C-FD4D-0AEC-C133-0DAF4636E2B9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16ABDD6-A390-2C6E-2047-D4A9A9710027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7" name="Logo CEA">
              <a:extLst>
                <a:ext uri="{FF2B5EF4-FFF2-40B4-BE49-F238E27FC236}">
                  <a16:creationId xmlns:a16="http://schemas.microsoft.com/office/drawing/2014/main" id="{B331915A-1A76-4EF6-2A1C-75D200A8FE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BB2888C6-4081-3327-01C0-D9EA23523CD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260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07/03/2025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MT 29 BOSTON - Wed-Af-Or1-03 -  MI REBCO racetracks at CEA -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 + texte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DB704B1-C9AF-2DEE-2915-BA6F9894D5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8477" y="1640114"/>
            <a:ext cx="11573522" cy="3439886"/>
          </a:xfrm>
          <a:custGeom>
            <a:avLst/>
            <a:gdLst>
              <a:gd name="connsiteX0" fmla="*/ 388580 w 11573522"/>
              <a:gd name="connsiteY0" fmla="*/ 2811978 h 3439886"/>
              <a:gd name="connsiteX1" fmla="*/ 266084 w 11573522"/>
              <a:gd name="connsiteY1" fmla="*/ 2905253 h 3439886"/>
              <a:gd name="connsiteX2" fmla="*/ 200780 w 11573522"/>
              <a:gd name="connsiteY2" fmla="*/ 2954731 h 3439886"/>
              <a:gd name="connsiteX3" fmla="*/ 388175 w 11573522"/>
              <a:gd name="connsiteY3" fmla="*/ 3100322 h 3439886"/>
              <a:gd name="connsiteX4" fmla="*/ 575977 w 11573522"/>
              <a:gd name="connsiteY4" fmla="*/ 2957569 h 3439886"/>
              <a:gd name="connsiteX5" fmla="*/ 388580 w 11573522"/>
              <a:gd name="connsiteY5" fmla="*/ 2811978 h 3439886"/>
              <a:gd name="connsiteX6" fmla="*/ 386147 w 11573522"/>
              <a:gd name="connsiteY6" fmla="*/ 0 h 3439886"/>
              <a:gd name="connsiteX7" fmla="*/ 392637 w 11573522"/>
              <a:gd name="connsiteY7" fmla="*/ 0 h 3439886"/>
              <a:gd name="connsiteX8" fmla="*/ 392637 w 11573522"/>
              <a:gd name="connsiteY8" fmla="*/ 28893 h 3439886"/>
              <a:gd name="connsiteX9" fmla="*/ 392637 w 11573522"/>
              <a:gd name="connsiteY9" fmla="*/ 131318 h 3439886"/>
              <a:gd name="connsiteX10" fmla="*/ 578816 w 11573522"/>
              <a:gd name="connsiteY10" fmla="*/ 275693 h 3439886"/>
              <a:gd name="connsiteX11" fmla="*/ 578816 w 11573522"/>
              <a:gd name="connsiteY11" fmla="*/ 97658 h 3439886"/>
              <a:gd name="connsiteX12" fmla="*/ 462924 w 11573522"/>
              <a:gd name="connsiteY12" fmla="*/ 7536 h 3439886"/>
              <a:gd name="connsiteX13" fmla="*/ 453234 w 11573522"/>
              <a:gd name="connsiteY13" fmla="*/ 0 h 3439886"/>
              <a:gd name="connsiteX14" fmla="*/ 464209 w 11573522"/>
              <a:gd name="connsiteY14" fmla="*/ 0 h 3439886"/>
              <a:gd name="connsiteX15" fmla="*/ 484510 w 11573522"/>
              <a:gd name="connsiteY15" fmla="*/ 15775 h 3439886"/>
              <a:gd name="connsiteX16" fmla="*/ 582061 w 11573522"/>
              <a:gd name="connsiteY16" fmla="*/ 91574 h 3439886"/>
              <a:gd name="connsiteX17" fmla="*/ 695192 w 11573522"/>
              <a:gd name="connsiteY17" fmla="*/ 5744 h 3439886"/>
              <a:gd name="connsiteX18" fmla="*/ 702764 w 11573522"/>
              <a:gd name="connsiteY18" fmla="*/ 0 h 3439886"/>
              <a:gd name="connsiteX19" fmla="*/ 2758098 w 11573522"/>
              <a:gd name="connsiteY19" fmla="*/ 0 h 3439886"/>
              <a:gd name="connsiteX20" fmla="*/ 2764588 w 11573522"/>
              <a:gd name="connsiteY20" fmla="*/ 0 h 3439886"/>
              <a:gd name="connsiteX21" fmla="*/ 2825185 w 11573522"/>
              <a:gd name="connsiteY21" fmla="*/ 0 h 3439886"/>
              <a:gd name="connsiteX22" fmla="*/ 2836160 w 11573522"/>
              <a:gd name="connsiteY22" fmla="*/ 0 h 3439886"/>
              <a:gd name="connsiteX23" fmla="*/ 3074715 w 11573522"/>
              <a:gd name="connsiteY23" fmla="*/ 0 h 3439886"/>
              <a:gd name="connsiteX24" fmla="*/ 9201571 w 11573522"/>
              <a:gd name="connsiteY24" fmla="*/ 0 h 3439886"/>
              <a:gd name="connsiteX25" fmla="*/ 11573522 w 11573522"/>
              <a:gd name="connsiteY25" fmla="*/ 0 h 3439886"/>
              <a:gd name="connsiteX26" fmla="*/ 11573522 w 11573522"/>
              <a:gd name="connsiteY26" fmla="*/ 3439886 h 3439886"/>
              <a:gd name="connsiteX27" fmla="*/ 962936 w 11573522"/>
              <a:gd name="connsiteY27" fmla="*/ 3439886 h 3439886"/>
              <a:gd name="connsiteX28" fmla="*/ 962936 w 11573522"/>
              <a:gd name="connsiteY28" fmla="*/ 3439632 h 3439886"/>
              <a:gd name="connsiteX29" fmla="*/ 962936 w 11573522"/>
              <a:gd name="connsiteY29" fmla="*/ 3438953 h 3439886"/>
              <a:gd name="connsiteX30" fmla="*/ 776757 w 11573522"/>
              <a:gd name="connsiteY30" fmla="*/ 3294579 h 3439886"/>
              <a:gd name="connsiteX31" fmla="*/ 776757 w 11573522"/>
              <a:gd name="connsiteY31" fmla="*/ 3429148 h 3439886"/>
              <a:gd name="connsiteX32" fmla="*/ 776757 w 11573522"/>
              <a:gd name="connsiteY32" fmla="*/ 3439886 h 3439886"/>
              <a:gd name="connsiteX33" fmla="*/ 769862 w 11573522"/>
              <a:gd name="connsiteY33" fmla="*/ 3439886 h 3439886"/>
              <a:gd name="connsiteX34" fmla="*/ 769862 w 11573522"/>
              <a:gd name="connsiteY34" fmla="*/ 3414403 h 3439886"/>
              <a:gd name="connsiteX35" fmla="*/ 769862 w 11573522"/>
              <a:gd name="connsiteY35" fmla="*/ 3292145 h 3439886"/>
              <a:gd name="connsiteX36" fmla="*/ 629924 w 11573522"/>
              <a:gd name="connsiteY36" fmla="*/ 3183458 h 3439886"/>
              <a:gd name="connsiteX37" fmla="*/ 633168 w 11573522"/>
              <a:gd name="connsiteY37" fmla="*/ 3177375 h 3439886"/>
              <a:gd name="connsiteX38" fmla="*/ 771079 w 11573522"/>
              <a:gd name="connsiteY38" fmla="*/ 3284034 h 3439886"/>
              <a:gd name="connsiteX39" fmla="*/ 771079 w 11573522"/>
              <a:gd name="connsiteY39" fmla="*/ 3105999 h 3439886"/>
              <a:gd name="connsiteX40" fmla="*/ 704963 w 11573522"/>
              <a:gd name="connsiteY40" fmla="*/ 3054900 h 3439886"/>
              <a:gd name="connsiteX41" fmla="*/ 708614 w 11573522"/>
              <a:gd name="connsiteY41" fmla="*/ 3049222 h 3439886"/>
              <a:gd name="connsiteX42" fmla="*/ 774323 w 11573522"/>
              <a:gd name="connsiteY42" fmla="*/ 3100322 h 3439886"/>
              <a:gd name="connsiteX43" fmla="*/ 962125 w 11573522"/>
              <a:gd name="connsiteY43" fmla="*/ 2957569 h 3439886"/>
              <a:gd name="connsiteX44" fmla="*/ 824621 w 11573522"/>
              <a:gd name="connsiteY44" fmla="*/ 2850911 h 3439886"/>
              <a:gd name="connsiteX45" fmla="*/ 828271 w 11573522"/>
              <a:gd name="connsiteY45" fmla="*/ 2844422 h 3439886"/>
              <a:gd name="connsiteX46" fmla="*/ 962936 w 11573522"/>
              <a:gd name="connsiteY46" fmla="*/ 2948647 h 3439886"/>
              <a:gd name="connsiteX47" fmla="*/ 962936 w 11573522"/>
              <a:gd name="connsiteY47" fmla="*/ 2770612 h 3439886"/>
              <a:gd name="connsiteX48" fmla="*/ 900065 w 11573522"/>
              <a:gd name="connsiteY48" fmla="*/ 2721947 h 3439886"/>
              <a:gd name="connsiteX49" fmla="*/ 903716 w 11573522"/>
              <a:gd name="connsiteY49" fmla="*/ 2715864 h 3439886"/>
              <a:gd name="connsiteX50" fmla="*/ 966181 w 11573522"/>
              <a:gd name="connsiteY50" fmla="*/ 2764529 h 3439886"/>
              <a:gd name="connsiteX51" fmla="*/ 1153982 w 11573522"/>
              <a:gd name="connsiteY51" fmla="*/ 2621777 h 3439886"/>
              <a:gd name="connsiteX52" fmla="*/ 969021 w 11573522"/>
              <a:gd name="connsiteY52" fmla="*/ 2478619 h 3439886"/>
              <a:gd name="connsiteX53" fmla="*/ 781219 w 11573522"/>
              <a:gd name="connsiteY53" fmla="*/ 2621371 h 3439886"/>
              <a:gd name="connsiteX54" fmla="*/ 903310 w 11573522"/>
              <a:gd name="connsiteY54" fmla="*/ 2715864 h 3439886"/>
              <a:gd name="connsiteX55" fmla="*/ 900065 w 11573522"/>
              <a:gd name="connsiteY55" fmla="*/ 2721542 h 3439886"/>
              <a:gd name="connsiteX56" fmla="*/ 776757 w 11573522"/>
              <a:gd name="connsiteY56" fmla="*/ 2626238 h 3439886"/>
              <a:gd name="connsiteX57" fmla="*/ 776757 w 11573522"/>
              <a:gd name="connsiteY57" fmla="*/ 2804273 h 3439886"/>
              <a:gd name="connsiteX58" fmla="*/ 828271 w 11573522"/>
              <a:gd name="connsiteY58" fmla="*/ 2844017 h 3439886"/>
              <a:gd name="connsiteX59" fmla="*/ 824215 w 11573522"/>
              <a:gd name="connsiteY59" fmla="*/ 2850506 h 3439886"/>
              <a:gd name="connsiteX60" fmla="*/ 774729 w 11573522"/>
              <a:gd name="connsiteY60" fmla="*/ 2811978 h 3439886"/>
              <a:gd name="connsiteX61" fmla="*/ 586928 w 11573522"/>
              <a:gd name="connsiteY61" fmla="*/ 2954731 h 3439886"/>
              <a:gd name="connsiteX62" fmla="*/ 708208 w 11573522"/>
              <a:gd name="connsiteY62" fmla="*/ 3048817 h 3439886"/>
              <a:gd name="connsiteX63" fmla="*/ 704963 w 11573522"/>
              <a:gd name="connsiteY63" fmla="*/ 3054900 h 3439886"/>
              <a:gd name="connsiteX64" fmla="*/ 584900 w 11573522"/>
              <a:gd name="connsiteY64" fmla="*/ 2961625 h 3439886"/>
              <a:gd name="connsiteX65" fmla="*/ 584900 w 11573522"/>
              <a:gd name="connsiteY65" fmla="*/ 3140065 h 3439886"/>
              <a:gd name="connsiteX66" fmla="*/ 633168 w 11573522"/>
              <a:gd name="connsiteY66" fmla="*/ 3177375 h 3439886"/>
              <a:gd name="connsiteX67" fmla="*/ 629518 w 11573522"/>
              <a:gd name="connsiteY67" fmla="*/ 3183052 h 3439886"/>
              <a:gd name="connsiteX68" fmla="*/ 582872 w 11573522"/>
              <a:gd name="connsiteY68" fmla="*/ 3146960 h 3439886"/>
              <a:gd name="connsiteX69" fmla="*/ 388175 w 11573522"/>
              <a:gd name="connsiteY69" fmla="*/ 3295390 h 3439886"/>
              <a:gd name="connsiteX70" fmla="*/ 191856 w 11573522"/>
              <a:gd name="connsiteY70" fmla="*/ 3143310 h 3439886"/>
              <a:gd name="connsiteX71" fmla="*/ 191856 w 11573522"/>
              <a:gd name="connsiteY71" fmla="*/ 3082477 h 3439886"/>
              <a:gd name="connsiteX72" fmla="*/ 198752 w 11573522"/>
              <a:gd name="connsiteY72" fmla="*/ 3085316 h 3439886"/>
              <a:gd name="connsiteX73" fmla="*/ 198752 w 11573522"/>
              <a:gd name="connsiteY73" fmla="*/ 3140065 h 3439886"/>
              <a:gd name="connsiteX74" fmla="*/ 384930 w 11573522"/>
              <a:gd name="connsiteY74" fmla="*/ 3284034 h 3439886"/>
              <a:gd name="connsiteX75" fmla="*/ 384930 w 11573522"/>
              <a:gd name="connsiteY75" fmla="*/ 3105999 h 3439886"/>
              <a:gd name="connsiteX76" fmla="*/ 198752 w 11573522"/>
              <a:gd name="connsiteY76" fmla="*/ 2961625 h 3439886"/>
              <a:gd name="connsiteX77" fmla="*/ 198752 w 11573522"/>
              <a:gd name="connsiteY77" fmla="*/ 3084911 h 3439886"/>
              <a:gd name="connsiteX78" fmla="*/ 191856 w 11573522"/>
              <a:gd name="connsiteY78" fmla="*/ 3082072 h 3439886"/>
              <a:gd name="connsiteX79" fmla="*/ 191856 w 11573522"/>
              <a:gd name="connsiteY79" fmla="*/ 2953108 h 3439886"/>
              <a:gd name="connsiteX80" fmla="*/ 259189 w 11573522"/>
              <a:gd name="connsiteY80" fmla="*/ 2902009 h 3439886"/>
              <a:gd name="connsiteX81" fmla="*/ 383713 w 11573522"/>
              <a:gd name="connsiteY81" fmla="*/ 2807517 h 3439886"/>
              <a:gd name="connsiteX82" fmla="*/ 383713 w 11573522"/>
              <a:gd name="connsiteY82" fmla="*/ 2715053 h 3439886"/>
              <a:gd name="connsiteX83" fmla="*/ 390609 w 11573522"/>
              <a:gd name="connsiteY83" fmla="*/ 2716269 h 3439886"/>
              <a:gd name="connsiteX84" fmla="*/ 390609 w 11573522"/>
              <a:gd name="connsiteY84" fmla="*/ 2804273 h 3439886"/>
              <a:gd name="connsiteX85" fmla="*/ 576788 w 11573522"/>
              <a:gd name="connsiteY85" fmla="*/ 2948647 h 3439886"/>
              <a:gd name="connsiteX86" fmla="*/ 576788 w 11573522"/>
              <a:gd name="connsiteY86" fmla="*/ 2770612 h 3439886"/>
              <a:gd name="connsiteX87" fmla="*/ 489174 w 11573522"/>
              <a:gd name="connsiteY87" fmla="*/ 2702481 h 3439886"/>
              <a:gd name="connsiteX88" fmla="*/ 492825 w 11573522"/>
              <a:gd name="connsiteY88" fmla="*/ 2697209 h 3439886"/>
              <a:gd name="connsiteX89" fmla="*/ 580033 w 11573522"/>
              <a:gd name="connsiteY89" fmla="*/ 2764529 h 3439886"/>
              <a:gd name="connsiteX90" fmla="*/ 767834 w 11573522"/>
              <a:gd name="connsiteY90" fmla="*/ 2621777 h 3439886"/>
              <a:gd name="connsiteX91" fmla="*/ 626679 w 11573522"/>
              <a:gd name="connsiteY91" fmla="*/ 2512280 h 3439886"/>
              <a:gd name="connsiteX92" fmla="*/ 630735 w 11573522"/>
              <a:gd name="connsiteY92" fmla="*/ 2507007 h 3439886"/>
              <a:gd name="connsiteX93" fmla="*/ 771079 w 11573522"/>
              <a:gd name="connsiteY93" fmla="*/ 2615693 h 3439886"/>
              <a:gd name="connsiteX94" fmla="*/ 771079 w 11573522"/>
              <a:gd name="connsiteY94" fmla="*/ 2437659 h 3439886"/>
              <a:gd name="connsiteX95" fmla="*/ 713481 w 11573522"/>
              <a:gd name="connsiteY95" fmla="*/ 2392644 h 3439886"/>
              <a:gd name="connsiteX96" fmla="*/ 717131 w 11573522"/>
              <a:gd name="connsiteY96" fmla="*/ 2387372 h 3439886"/>
              <a:gd name="connsiteX97" fmla="*/ 774323 w 11573522"/>
              <a:gd name="connsiteY97" fmla="*/ 2431576 h 3439886"/>
              <a:gd name="connsiteX98" fmla="*/ 962125 w 11573522"/>
              <a:gd name="connsiteY98" fmla="*/ 2288824 h 3439886"/>
              <a:gd name="connsiteX99" fmla="*/ 774729 w 11573522"/>
              <a:gd name="connsiteY99" fmla="*/ 2143638 h 3439886"/>
              <a:gd name="connsiteX100" fmla="*/ 586928 w 11573522"/>
              <a:gd name="connsiteY100" fmla="*/ 2286391 h 3439886"/>
              <a:gd name="connsiteX101" fmla="*/ 717131 w 11573522"/>
              <a:gd name="connsiteY101" fmla="*/ 2387372 h 3439886"/>
              <a:gd name="connsiteX102" fmla="*/ 713075 w 11573522"/>
              <a:gd name="connsiteY102" fmla="*/ 2392644 h 3439886"/>
              <a:gd name="connsiteX103" fmla="*/ 584900 w 11573522"/>
              <a:gd name="connsiteY103" fmla="*/ 2293285 h 3439886"/>
              <a:gd name="connsiteX104" fmla="*/ 584900 w 11573522"/>
              <a:gd name="connsiteY104" fmla="*/ 2471319 h 3439886"/>
              <a:gd name="connsiteX105" fmla="*/ 630329 w 11573522"/>
              <a:gd name="connsiteY105" fmla="*/ 2506602 h 3439886"/>
              <a:gd name="connsiteX106" fmla="*/ 626679 w 11573522"/>
              <a:gd name="connsiteY106" fmla="*/ 2512280 h 3439886"/>
              <a:gd name="connsiteX107" fmla="*/ 582872 w 11573522"/>
              <a:gd name="connsiteY107" fmla="*/ 2478619 h 3439886"/>
              <a:gd name="connsiteX108" fmla="*/ 395071 w 11573522"/>
              <a:gd name="connsiteY108" fmla="*/ 2621371 h 3439886"/>
              <a:gd name="connsiteX109" fmla="*/ 492825 w 11573522"/>
              <a:gd name="connsiteY109" fmla="*/ 2696804 h 3439886"/>
              <a:gd name="connsiteX110" fmla="*/ 488769 w 11573522"/>
              <a:gd name="connsiteY110" fmla="*/ 2702481 h 3439886"/>
              <a:gd name="connsiteX111" fmla="*/ 390609 w 11573522"/>
              <a:gd name="connsiteY111" fmla="*/ 2626238 h 3439886"/>
              <a:gd name="connsiteX112" fmla="*/ 390609 w 11573522"/>
              <a:gd name="connsiteY112" fmla="*/ 2715864 h 3439886"/>
              <a:gd name="connsiteX113" fmla="*/ 383713 w 11573522"/>
              <a:gd name="connsiteY113" fmla="*/ 2714647 h 3439886"/>
              <a:gd name="connsiteX114" fmla="*/ 383713 w 11573522"/>
              <a:gd name="connsiteY114" fmla="*/ 2623399 h 3439886"/>
              <a:gd name="connsiteX115" fmla="*/ 375601 w 11573522"/>
              <a:gd name="connsiteY115" fmla="*/ 2616910 h 3439886"/>
              <a:gd name="connsiteX116" fmla="*/ 375601 w 11573522"/>
              <a:gd name="connsiteY116" fmla="*/ 2608394 h 3439886"/>
              <a:gd name="connsiteX117" fmla="*/ 384930 w 11573522"/>
              <a:gd name="connsiteY117" fmla="*/ 2615693 h 3439886"/>
              <a:gd name="connsiteX118" fmla="*/ 384930 w 11573522"/>
              <a:gd name="connsiteY118" fmla="*/ 2437659 h 3439886"/>
              <a:gd name="connsiteX119" fmla="*/ 375601 w 11573522"/>
              <a:gd name="connsiteY119" fmla="*/ 2430360 h 3439886"/>
              <a:gd name="connsiteX120" fmla="*/ 375601 w 11573522"/>
              <a:gd name="connsiteY120" fmla="*/ 2421843 h 3439886"/>
              <a:gd name="connsiteX121" fmla="*/ 388175 w 11573522"/>
              <a:gd name="connsiteY121" fmla="*/ 2431576 h 3439886"/>
              <a:gd name="connsiteX122" fmla="*/ 575977 w 11573522"/>
              <a:gd name="connsiteY122" fmla="*/ 2288824 h 3439886"/>
              <a:gd name="connsiteX123" fmla="*/ 388580 w 11573522"/>
              <a:gd name="connsiteY123" fmla="*/ 2143638 h 3439886"/>
              <a:gd name="connsiteX124" fmla="*/ 200780 w 11573522"/>
              <a:gd name="connsiteY124" fmla="*/ 2286391 h 3439886"/>
              <a:gd name="connsiteX125" fmla="*/ 375195 w 11573522"/>
              <a:gd name="connsiteY125" fmla="*/ 2421843 h 3439886"/>
              <a:gd name="connsiteX126" fmla="*/ 375195 w 11573522"/>
              <a:gd name="connsiteY126" fmla="*/ 2429954 h 3439886"/>
              <a:gd name="connsiteX127" fmla="*/ 198752 w 11573522"/>
              <a:gd name="connsiteY127" fmla="*/ 2293285 h 3439886"/>
              <a:gd name="connsiteX128" fmla="*/ 198752 w 11573522"/>
              <a:gd name="connsiteY128" fmla="*/ 2471319 h 3439886"/>
              <a:gd name="connsiteX129" fmla="*/ 375195 w 11573522"/>
              <a:gd name="connsiteY129" fmla="*/ 2608394 h 3439886"/>
              <a:gd name="connsiteX130" fmla="*/ 375195 w 11573522"/>
              <a:gd name="connsiteY130" fmla="*/ 2616910 h 3439886"/>
              <a:gd name="connsiteX131" fmla="*/ 191856 w 11573522"/>
              <a:gd name="connsiteY131" fmla="*/ 2474563 h 3439886"/>
              <a:gd name="connsiteX132" fmla="*/ 191856 w 11573522"/>
              <a:gd name="connsiteY132" fmla="*/ 2284768 h 3439886"/>
              <a:gd name="connsiteX133" fmla="*/ 383713 w 11573522"/>
              <a:gd name="connsiteY133" fmla="*/ 2138772 h 3439886"/>
              <a:gd name="connsiteX134" fmla="*/ 383713 w 11573522"/>
              <a:gd name="connsiteY134" fmla="*/ 1959926 h 3439886"/>
              <a:gd name="connsiteX135" fmla="*/ 390609 w 11573522"/>
              <a:gd name="connsiteY135" fmla="*/ 1965198 h 3439886"/>
              <a:gd name="connsiteX136" fmla="*/ 390609 w 11573522"/>
              <a:gd name="connsiteY136" fmla="*/ 2136339 h 3439886"/>
              <a:gd name="connsiteX137" fmla="*/ 576788 w 11573522"/>
              <a:gd name="connsiteY137" fmla="*/ 2280307 h 3439886"/>
              <a:gd name="connsiteX138" fmla="*/ 576788 w 11573522"/>
              <a:gd name="connsiteY138" fmla="*/ 2102272 h 3439886"/>
              <a:gd name="connsiteX139" fmla="*/ 390609 w 11573522"/>
              <a:gd name="connsiteY139" fmla="*/ 1957898 h 3439886"/>
              <a:gd name="connsiteX140" fmla="*/ 390609 w 11573522"/>
              <a:gd name="connsiteY140" fmla="*/ 1964792 h 3439886"/>
              <a:gd name="connsiteX141" fmla="*/ 383713 w 11573522"/>
              <a:gd name="connsiteY141" fmla="*/ 1959520 h 3439886"/>
              <a:gd name="connsiteX142" fmla="*/ 383713 w 11573522"/>
              <a:gd name="connsiteY142" fmla="*/ 1949382 h 3439886"/>
              <a:gd name="connsiteX143" fmla="*/ 569487 w 11573522"/>
              <a:gd name="connsiteY143" fmla="*/ 1808251 h 3439886"/>
              <a:gd name="connsiteX144" fmla="*/ 575166 w 11573522"/>
              <a:gd name="connsiteY144" fmla="*/ 1812307 h 3439886"/>
              <a:gd name="connsiteX145" fmla="*/ 392637 w 11573522"/>
              <a:gd name="connsiteY145" fmla="*/ 1951004 h 3439886"/>
              <a:gd name="connsiteX146" fmla="*/ 580033 w 11573522"/>
              <a:gd name="connsiteY146" fmla="*/ 2096594 h 3439886"/>
              <a:gd name="connsiteX147" fmla="*/ 767834 w 11573522"/>
              <a:gd name="connsiteY147" fmla="*/ 1953437 h 3439886"/>
              <a:gd name="connsiteX148" fmla="*/ 580438 w 11573522"/>
              <a:gd name="connsiteY148" fmla="*/ 1808251 h 3439886"/>
              <a:gd name="connsiteX149" fmla="*/ 575166 w 11573522"/>
              <a:gd name="connsiteY149" fmla="*/ 1812307 h 3439886"/>
              <a:gd name="connsiteX150" fmla="*/ 569893 w 11573522"/>
              <a:gd name="connsiteY150" fmla="*/ 1807846 h 3439886"/>
              <a:gd name="connsiteX151" fmla="*/ 578005 w 11573522"/>
              <a:gd name="connsiteY151" fmla="*/ 1801763 h 3439886"/>
              <a:gd name="connsiteX152" fmla="*/ 578005 w 11573522"/>
              <a:gd name="connsiteY152" fmla="*/ 1795679 h 3439886"/>
              <a:gd name="connsiteX153" fmla="*/ 584900 w 11573522"/>
              <a:gd name="connsiteY153" fmla="*/ 1795679 h 3439886"/>
              <a:gd name="connsiteX154" fmla="*/ 584900 w 11573522"/>
              <a:gd name="connsiteY154" fmla="*/ 1802168 h 3439886"/>
              <a:gd name="connsiteX155" fmla="*/ 771079 w 11573522"/>
              <a:gd name="connsiteY155" fmla="*/ 1946137 h 3439886"/>
              <a:gd name="connsiteX156" fmla="*/ 771079 w 11573522"/>
              <a:gd name="connsiteY156" fmla="*/ 1783107 h 3439886"/>
              <a:gd name="connsiteX157" fmla="*/ 771079 w 11573522"/>
              <a:gd name="connsiteY157" fmla="*/ 1768508 h 3439886"/>
              <a:gd name="connsiteX158" fmla="*/ 584900 w 11573522"/>
              <a:gd name="connsiteY158" fmla="*/ 1624133 h 3439886"/>
              <a:gd name="connsiteX159" fmla="*/ 584900 w 11573522"/>
              <a:gd name="connsiteY159" fmla="*/ 1785541 h 3439886"/>
              <a:gd name="connsiteX160" fmla="*/ 584900 w 11573522"/>
              <a:gd name="connsiteY160" fmla="*/ 1795274 h 3439886"/>
              <a:gd name="connsiteX161" fmla="*/ 578005 w 11573522"/>
              <a:gd name="connsiteY161" fmla="*/ 1795274 h 3439886"/>
              <a:gd name="connsiteX162" fmla="*/ 578005 w 11573522"/>
              <a:gd name="connsiteY162" fmla="*/ 1621294 h 3439886"/>
              <a:gd name="connsiteX163" fmla="*/ 437661 w 11573522"/>
              <a:gd name="connsiteY163" fmla="*/ 1512608 h 3439886"/>
              <a:gd name="connsiteX164" fmla="*/ 441312 w 11573522"/>
              <a:gd name="connsiteY164" fmla="*/ 1506930 h 3439886"/>
              <a:gd name="connsiteX165" fmla="*/ 578816 w 11573522"/>
              <a:gd name="connsiteY165" fmla="*/ 1613589 h 3439886"/>
              <a:gd name="connsiteX166" fmla="*/ 578816 w 11573522"/>
              <a:gd name="connsiteY166" fmla="*/ 1435555 h 3439886"/>
              <a:gd name="connsiteX167" fmla="*/ 513106 w 11573522"/>
              <a:gd name="connsiteY167" fmla="*/ 1384456 h 3439886"/>
              <a:gd name="connsiteX168" fmla="*/ 516350 w 11573522"/>
              <a:gd name="connsiteY168" fmla="*/ 1378372 h 3439886"/>
              <a:gd name="connsiteX169" fmla="*/ 582061 w 11573522"/>
              <a:gd name="connsiteY169" fmla="*/ 1429472 h 3439886"/>
              <a:gd name="connsiteX170" fmla="*/ 769862 w 11573522"/>
              <a:gd name="connsiteY170" fmla="*/ 1286719 h 3439886"/>
              <a:gd name="connsiteX171" fmla="*/ 632763 w 11573522"/>
              <a:gd name="connsiteY171" fmla="*/ 1180060 h 3439886"/>
              <a:gd name="connsiteX172" fmla="*/ 636413 w 11573522"/>
              <a:gd name="connsiteY172" fmla="*/ 1173571 h 3439886"/>
              <a:gd name="connsiteX173" fmla="*/ 771079 w 11573522"/>
              <a:gd name="connsiteY173" fmla="*/ 1278203 h 3439886"/>
              <a:gd name="connsiteX174" fmla="*/ 771079 w 11573522"/>
              <a:gd name="connsiteY174" fmla="*/ 1099762 h 3439886"/>
              <a:gd name="connsiteX175" fmla="*/ 708208 w 11573522"/>
              <a:gd name="connsiteY175" fmla="*/ 1051096 h 3439886"/>
              <a:gd name="connsiteX176" fmla="*/ 711453 w 11573522"/>
              <a:gd name="connsiteY176" fmla="*/ 1045419 h 3439886"/>
              <a:gd name="connsiteX177" fmla="*/ 774323 w 11573522"/>
              <a:gd name="connsiteY177" fmla="*/ 1094085 h 3439886"/>
              <a:gd name="connsiteX178" fmla="*/ 962125 w 11573522"/>
              <a:gd name="connsiteY178" fmla="*/ 951332 h 3439886"/>
              <a:gd name="connsiteX179" fmla="*/ 777163 w 11573522"/>
              <a:gd name="connsiteY179" fmla="*/ 807769 h 3439886"/>
              <a:gd name="connsiteX180" fmla="*/ 589362 w 11573522"/>
              <a:gd name="connsiteY180" fmla="*/ 950521 h 3439886"/>
              <a:gd name="connsiteX181" fmla="*/ 711453 w 11573522"/>
              <a:gd name="connsiteY181" fmla="*/ 1045013 h 3439886"/>
              <a:gd name="connsiteX182" fmla="*/ 707802 w 11573522"/>
              <a:gd name="connsiteY182" fmla="*/ 1051096 h 3439886"/>
              <a:gd name="connsiteX183" fmla="*/ 584900 w 11573522"/>
              <a:gd name="connsiteY183" fmla="*/ 955388 h 3439886"/>
              <a:gd name="connsiteX184" fmla="*/ 584900 w 11573522"/>
              <a:gd name="connsiteY184" fmla="*/ 1133828 h 3439886"/>
              <a:gd name="connsiteX185" fmla="*/ 636008 w 11573522"/>
              <a:gd name="connsiteY185" fmla="*/ 1173571 h 3439886"/>
              <a:gd name="connsiteX186" fmla="*/ 632357 w 11573522"/>
              <a:gd name="connsiteY186" fmla="*/ 1180060 h 3439886"/>
              <a:gd name="connsiteX187" fmla="*/ 582872 w 11573522"/>
              <a:gd name="connsiteY187" fmla="*/ 1141534 h 3439886"/>
              <a:gd name="connsiteX188" fmla="*/ 395071 w 11573522"/>
              <a:gd name="connsiteY188" fmla="*/ 1284286 h 3439886"/>
              <a:gd name="connsiteX189" fmla="*/ 516350 w 11573522"/>
              <a:gd name="connsiteY189" fmla="*/ 1378372 h 3439886"/>
              <a:gd name="connsiteX190" fmla="*/ 512700 w 11573522"/>
              <a:gd name="connsiteY190" fmla="*/ 1384050 h 3439886"/>
              <a:gd name="connsiteX191" fmla="*/ 392637 w 11573522"/>
              <a:gd name="connsiteY191" fmla="*/ 1291180 h 3439886"/>
              <a:gd name="connsiteX192" fmla="*/ 392637 w 11573522"/>
              <a:gd name="connsiteY192" fmla="*/ 1469214 h 3439886"/>
              <a:gd name="connsiteX193" fmla="*/ 440906 w 11573522"/>
              <a:gd name="connsiteY193" fmla="*/ 1506525 h 3439886"/>
              <a:gd name="connsiteX194" fmla="*/ 437661 w 11573522"/>
              <a:gd name="connsiteY194" fmla="*/ 1512608 h 3439886"/>
              <a:gd name="connsiteX195" fmla="*/ 391015 w 11573522"/>
              <a:gd name="connsiteY195" fmla="*/ 1476514 h 3439886"/>
              <a:gd name="connsiteX196" fmla="*/ 195912 w 11573522"/>
              <a:gd name="connsiteY196" fmla="*/ 1624539 h 3439886"/>
              <a:gd name="connsiteX197" fmla="*/ 0 w 11573522"/>
              <a:gd name="connsiteY197" fmla="*/ 1472459 h 3439886"/>
              <a:gd name="connsiteX198" fmla="*/ 0 w 11573522"/>
              <a:gd name="connsiteY198" fmla="*/ 1412033 h 3439886"/>
              <a:gd name="connsiteX199" fmla="*/ 6490 w 11573522"/>
              <a:gd name="connsiteY199" fmla="*/ 1414872 h 3439886"/>
              <a:gd name="connsiteX200" fmla="*/ 6490 w 11573522"/>
              <a:gd name="connsiteY200" fmla="*/ 1469214 h 3439886"/>
              <a:gd name="connsiteX201" fmla="*/ 192668 w 11573522"/>
              <a:gd name="connsiteY201" fmla="*/ 1613589 h 3439886"/>
              <a:gd name="connsiteX202" fmla="*/ 192668 w 11573522"/>
              <a:gd name="connsiteY202" fmla="*/ 1435555 h 3439886"/>
              <a:gd name="connsiteX203" fmla="*/ 6490 w 11573522"/>
              <a:gd name="connsiteY203" fmla="*/ 1291180 h 3439886"/>
              <a:gd name="connsiteX204" fmla="*/ 6490 w 11573522"/>
              <a:gd name="connsiteY204" fmla="*/ 1414466 h 3439886"/>
              <a:gd name="connsiteX205" fmla="*/ 0 w 11573522"/>
              <a:gd name="connsiteY205" fmla="*/ 1411627 h 3439886"/>
              <a:gd name="connsiteX206" fmla="*/ 0 w 11573522"/>
              <a:gd name="connsiteY206" fmla="*/ 1282664 h 3439886"/>
              <a:gd name="connsiteX207" fmla="*/ 66926 w 11573522"/>
              <a:gd name="connsiteY207" fmla="*/ 1231565 h 3439886"/>
              <a:gd name="connsiteX208" fmla="*/ 73821 w 11573522"/>
              <a:gd name="connsiteY208" fmla="*/ 1234809 h 3439886"/>
              <a:gd name="connsiteX209" fmla="*/ 8924 w 11573522"/>
              <a:gd name="connsiteY209" fmla="*/ 1284286 h 3439886"/>
              <a:gd name="connsiteX210" fmla="*/ 196318 w 11573522"/>
              <a:gd name="connsiteY210" fmla="*/ 1429472 h 3439886"/>
              <a:gd name="connsiteX211" fmla="*/ 384119 w 11573522"/>
              <a:gd name="connsiteY211" fmla="*/ 1286719 h 3439886"/>
              <a:gd name="connsiteX212" fmla="*/ 196724 w 11573522"/>
              <a:gd name="connsiteY212" fmla="*/ 1141534 h 3439886"/>
              <a:gd name="connsiteX213" fmla="*/ 74227 w 11573522"/>
              <a:gd name="connsiteY213" fmla="*/ 1234403 h 3439886"/>
              <a:gd name="connsiteX214" fmla="*/ 67332 w 11573522"/>
              <a:gd name="connsiteY214" fmla="*/ 1231159 h 3439886"/>
              <a:gd name="connsiteX215" fmla="*/ 191856 w 11573522"/>
              <a:gd name="connsiteY215" fmla="*/ 1136667 h 3439886"/>
              <a:gd name="connsiteX216" fmla="*/ 191856 w 11573522"/>
              <a:gd name="connsiteY216" fmla="*/ 1044607 h 3439886"/>
              <a:gd name="connsiteX217" fmla="*/ 198752 w 11573522"/>
              <a:gd name="connsiteY217" fmla="*/ 1045419 h 3439886"/>
              <a:gd name="connsiteX218" fmla="*/ 198752 w 11573522"/>
              <a:gd name="connsiteY218" fmla="*/ 1133828 h 3439886"/>
              <a:gd name="connsiteX219" fmla="*/ 384524 w 11573522"/>
              <a:gd name="connsiteY219" fmla="*/ 1278203 h 3439886"/>
              <a:gd name="connsiteX220" fmla="*/ 384524 w 11573522"/>
              <a:gd name="connsiteY220" fmla="*/ 1099762 h 3439886"/>
              <a:gd name="connsiteX221" fmla="*/ 296912 w 11573522"/>
              <a:gd name="connsiteY221" fmla="*/ 1032037 h 3439886"/>
              <a:gd name="connsiteX222" fmla="*/ 300968 w 11573522"/>
              <a:gd name="connsiteY222" fmla="*/ 1026359 h 3439886"/>
              <a:gd name="connsiteX223" fmla="*/ 388175 w 11573522"/>
              <a:gd name="connsiteY223" fmla="*/ 1094085 h 3439886"/>
              <a:gd name="connsiteX224" fmla="*/ 575977 w 11573522"/>
              <a:gd name="connsiteY224" fmla="*/ 951332 h 3439886"/>
              <a:gd name="connsiteX225" fmla="*/ 434822 w 11573522"/>
              <a:gd name="connsiteY225" fmla="*/ 841835 h 3439886"/>
              <a:gd name="connsiteX226" fmla="*/ 438878 w 11573522"/>
              <a:gd name="connsiteY226" fmla="*/ 836158 h 3439886"/>
              <a:gd name="connsiteX227" fmla="*/ 578816 w 11573522"/>
              <a:gd name="connsiteY227" fmla="*/ 944843 h 3439886"/>
              <a:gd name="connsiteX228" fmla="*/ 578816 w 11573522"/>
              <a:gd name="connsiteY228" fmla="*/ 766808 h 3439886"/>
              <a:gd name="connsiteX229" fmla="*/ 521218 w 11573522"/>
              <a:gd name="connsiteY229" fmla="*/ 722199 h 3439886"/>
              <a:gd name="connsiteX230" fmla="*/ 525274 w 11573522"/>
              <a:gd name="connsiteY230" fmla="*/ 716927 h 3439886"/>
              <a:gd name="connsiteX231" fmla="*/ 582061 w 11573522"/>
              <a:gd name="connsiteY231" fmla="*/ 761131 h 3439886"/>
              <a:gd name="connsiteX232" fmla="*/ 769862 w 11573522"/>
              <a:gd name="connsiteY232" fmla="*/ 618379 h 3439886"/>
              <a:gd name="connsiteX233" fmla="*/ 582872 w 11573522"/>
              <a:gd name="connsiteY233" fmla="*/ 472787 h 3439886"/>
              <a:gd name="connsiteX234" fmla="*/ 395071 w 11573522"/>
              <a:gd name="connsiteY234" fmla="*/ 615540 h 3439886"/>
              <a:gd name="connsiteX235" fmla="*/ 524868 w 11573522"/>
              <a:gd name="connsiteY235" fmla="*/ 716521 h 3439886"/>
              <a:gd name="connsiteX236" fmla="*/ 521218 w 11573522"/>
              <a:gd name="connsiteY236" fmla="*/ 722199 h 3439886"/>
              <a:gd name="connsiteX237" fmla="*/ 392637 w 11573522"/>
              <a:gd name="connsiteY237" fmla="*/ 622434 h 3439886"/>
              <a:gd name="connsiteX238" fmla="*/ 392637 w 11573522"/>
              <a:gd name="connsiteY238" fmla="*/ 800875 h 3439886"/>
              <a:gd name="connsiteX239" fmla="*/ 438472 w 11573522"/>
              <a:gd name="connsiteY239" fmla="*/ 836158 h 3439886"/>
              <a:gd name="connsiteX240" fmla="*/ 434416 w 11573522"/>
              <a:gd name="connsiteY240" fmla="*/ 841430 h 3439886"/>
              <a:gd name="connsiteX241" fmla="*/ 391015 w 11573522"/>
              <a:gd name="connsiteY241" fmla="*/ 807769 h 3439886"/>
              <a:gd name="connsiteX242" fmla="*/ 203214 w 11573522"/>
              <a:gd name="connsiteY242" fmla="*/ 950521 h 3439886"/>
              <a:gd name="connsiteX243" fmla="*/ 300968 w 11573522"/>
              <a:gd name="connsiteY243" fmla="*/ 1026359 h 3439886"/>
              <a:gd name="connsiteX244" fmla="*/ 296912 w 11573522"/>
              <a:gd name="connsiteY244" fmla="*/ 1031630 h 3439886"/>
              <a:gd name="connsiteX245" fmla="*/ 198752 w 11573522"/>
              <a:gd name="connsiteY245" fmla="*/ 955388 h 3439886"/>
              <a:gd name="connsiteX246" fmla="*/ 198752 w 11573522"/>
              <a:gd name="connsiteY246" fmla="*/ 1045013 h 3439886"/>
              <a:gd name="connsiteX247" fmla="*/ 191856 w 11573522"/>
              <a:gd name="connsiteY247" fmla="*/ 1044202 h 3439886"/>
              <a:gd name="connsiteX248" fmla="*/ 191856 w 11573522"/>
              <a:gd name="connsiteY248" fmla="*/ 952954 h 3439886"/>
              <a:gd name="connsiteX249" fmla="*/ 183744 w 11573522"/>
              <a:gd name="connsiteY249" fmla="*/ 946465 h 3439886"/>
              <a:gd name="connsiteX250" fmla="*/ 183744 w 11573522"/>
              <a:gd name="connsiteY250" fmla="*/ 937949 h 3439886"/>
              <a:gd name="connsiteX251" fmla="*/ 192668 w 11573522"/>
              <a:gd name="connsiteY251" fmla="*/ 944843 h 3439886"/>
              <a:gd name="connsiteX252" fmla="*/ 192668 w 11573522"/>
              <a:gd name="connsiteY252" fmla="*/ 766808 h 3439886"/>
              <a:gd name="connsiteX253" fmla="*/ 183744 w 11573522"/>
              <a:gd name="connsiteY253" fmla="*/ 759914 h 3439886"/>
              <a:gd name="connsiteX254" fmla="*/ 183744 w 11573522"/>
              <a:gd name="connsiteY254" fmla="*/ 751398 h 3439886"/>
              <a:gd name="connsiteX255" fmla="*/ 196318 w 11573522"/>
              <a:gd name="connsiteY255" fmla="*/ 761131 h 3439886"/>
              <a:gd name="connsiteX256" fmla="*/ 384119 w 11573522"/>
              <a:gd name="connsiteY256" fmla="*/ 618379 h 3439886"/>
              <a:gd name="connsiteX257" fmla="*/ 196724 w 11573522"/>
              <a:gd name="connsiteY257" fmla="*/ 472787 h 3439886"/>
              <a:gd name="connsiteX258" fmla="*/ 8924 w 11573522"/>
              <a:gd name="connsiteY258" fmla="*/ 615540 h 3439886"/>
              <a:gd name="connsiteX259" fmla="*/ 183339 w 11573522"/>
              <a:gd name="connsiteY259" fmla="*/ 750992 h 3439886"/>
              <a:gd name="connsiteX260" fmla="*/ 183339 w 11573522"/>
              <a:gd name="connsiteY260" fmla="*/ 759508 h 3439886"/>
              <a:gd name="connsiteX261" fmla="*/ 6490 w 11573522"/>
              <a:gd name="connsiteY261" fmla="*/ 622434 h 3439886"/>
              <a:gd name="connsiteX262" fmla="*/ 6490 w 11573522"/>
              <a:gd name="connsiteY262" fmla="*/ 800875 h 3439886"/>
              <a:gd name="connsiteX263" fmla="*/ 183339 w 11573522"/>
              <a:gd name="connsiteY263" fmla="*/ 937544 h 3439886"/>
              <a:gd name="connsiteX264" fmla="*/ 183339 w 11573522"/>
              <a:gd name="connsiteY264" fmla="*/ 946060 h 3439886"/>
              <a:gd name="connsiteX265" fmla="*/ 0 w 11573522"/>
              <a:gd name="connsiteY265" fmla="*/ 804119 h 3439886"/>
              <a:gd name="connsiteX266" fmla="*/ 0 w 11573522"/>
              <a:gd name="connsiteY266" fmla="*/ 613917 h 3439886"/>
              <a:gd name="connsiteX267" fmla="*/ 191856 w 11573522"/>
              <a:gd name="connsiteY267" fmla="*/ 468327 h 3439886"/>
              <a:gd name="connsiteX268" fmla="*/ 191856 w 11573522"/>
              <a:gd name="connsiteY268" fmla="*/ 289076 h 3439886"/>
              <a:gd name="connsiteX269" fmla="*/ 198752 w 11573522"/>
              <a:gd name="connsiteY269" fmla="*/ 294348 h 3439886"/>
              <a:gd name="connsiteX270" fmla="*/ 198752 w 11573522"/>
              <a:gd name="connsiteY270" fmla="*/ 465488 h 3439886"/>
              <a:gd name="connsiteX271" fmla="*/ 384524 w 11573522"/>
              <a:gd name="connsiteY271" fmla="*/ 609862 h 3439886"/>
              <a:gd name="connsiteX272" fmla="*/ 384524 w 11573522"/>
              <a:gd name="connsiteY272" fmla="*/ 431828 h 3439886"/>
              <a:gd name="connsiteX273" fmla="*/ 198752 w 11573522"/>
              <a:gd name="connsiteY273" fmla="*/ 287453 h 3439886"/>
              <a:gd name="connsiteX274" fmla="*/ 198752 w 11573522"/>
              <a:gd name="connsiteY274" fmla="*/ 293942 h 3439886"/>
              <a:gd name="connsiteX275" fmla="*/ 191856 w 11573522"/>
              <a:gd name="connsiteY275" fmla="*/ 288670 h 3439886"/>
              <a:gd name="connsiteX276" fmla="*/ 191856 w 11573522"/>
              <a:gd name="connsiteY276" fmla="*/ 278937 h 3439886"/>
              <a:gd name="connsiteX277" fmla="*/ 377629 w 11573522"/>
              <a:gd name="connsiteY277" fmla="*/ 137401 h 3439886"/>
              <a:gd name="connsiteX278" fmla="*/ 383308 w 11573522"/>
              <a:gd name="connsiteY278" fmla="*/ 141862 h 3439886"/>
              <a:gd name="connsiteX279" fmla="*/ 200780 w 11573522"/>
              <a:gd name="connsiteY279" fmla="*/ 280559 h 3439886"/>
              <a:gd name="connsiteX280" fmla="*/ 388175 w 11573522"/>
              <a:gd name="connsiteY280" fmla="*/ 425745 h 3439886"/>
              <a:gd name="connsiteX281" fmla="*/ 575977 w 11573522"/>
              <a:gd name="connsiteY281" fmla="*/ 282993 h 3439886"/>
              <a:gd name="connsiteX282" fmla="*/ 388580 w 11573522"/>
              <a:gd name="connsiteY282" fmla="*/ 137807 h 3439886"/>
              <a:gd name="connsiteX283" fmla="*/ 383308 w 11573522"/>
              <a:gd name="connsiteY283" fmla="*/ 141862 h 3439886"/>
              <a:gd name="connsiteX284" fmla="*/ 378035 w 11573522"/>
              <a:gd name="connsiteY284" fmla="*/ 137401 h 3439886"/>
              <a:gd name="connsiteX285" fmla="*/ 386147 w 11573522"/>
              <a:gd name="connsiteY285" fmla="*/ 131318 h 3439886"/>
              <a:gd name="connsiteX286" fmla="*/ 386147 w 11573522"/>
              <a:gd name="connsiteY286" fmla="*/ 1350 h 343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</a:cxnLst>
            <a:rect l="l" t="t" r="r" b="b"/>
            <a:pathLst>
              <a:path w="11573522" h="3439886">
                <a:moveTo>
                  <a:pt x="388580" y="2811978"/>
                </a:moveTo>
                <a:cubicBezTo>
                  <a:pt x="266084" y="2905253"/>
                  <a:pt x="266084" y="2905253"/>
                  <a:pt x="266084" y="2905253"/>
                </a:cubicBezTo>
                <a:cubicBezTo>
                  <a:pt x="200780" y="2954731"/>
                  <a:pt x="200780" y="2954731"/>
                  <a:pt x="200780" y="2954731"/>
                </a:cubicBezTo>
                <a:cubicBezTo>
                  <a:pt x="388175" y="3100322"/>
                  <a:pt x="388175" y="3100322"/>
                  <a:pt x="388175" y="3100322"/>
                </a:cubicBezTo>
                <a:cubicBezTo>
                  <a:pt x="575977" y="2957569"/>
                  <a:pt x="575977" y="2957569"/>
                  <a:pt x="575977" y="2957569"/>
                </a:cubicBezTo>
                <a:cubicBezTo>
                  <a:pt x="388580" y="2811978"/>
                  <a:pt x="388580" y="2811978"/>
                  <a:pt x="388580" y="2811978"/>
                </a:cubicBezTo>
                <a:close/>
                <a:moveTo>
                  <a:pt x="386147" y="0"/>
                </a:moveTo>
                <a:lnTo>
                  <a:pt x="392637" y="0"/>
                </a:lnTo>
                <a:lnTo>
                  <a:pt x="392637" y="28893"/>
                </a:lnTo>
                <a:cubicBezTo>
                  <a:pt x="392637" y="131318"/>
                  <a:pt x="392637" y="131318"/>
                  <a:pt x="392637" y="131318"/>
                </a:cubicBezTo>
                <a:cubicBezTo>
                  <a:pt x="578816" y="275693"/>
                  <a:pt x="578816" y="275693"/>
                  <a:pt x="578816" y="275693"/>
                </a:cubicBezTo>
                <a:cubicBezTo>
                  <a:pt x="578816" y="97658"/>
                  <a:pt x="578816" y="97658"/>
                  <a:pt x="578816" y="97658"/>
                </a:cubicBezTo>
                <a:cubicBezTo>
                  <a:pt x="521320" y="52946"/>
                  <a:pt x="485384" y="25001"/>
                  <a:pt x="462924" y="7536"/>
                </a:cubicBezTo>
                <a:lnTo>
                  <a:pt x="453234" y="0"/>
                </a:lnTo>
                <a:lnTo>
                  <a:pt x="464209" y="0"/>
                </a:lnTo>
                <a:lnTo>
                  <a:pt x="484510" y="15775"/>
                </a:lnTo>
                <a:cubicBezTo>
                  <a:pt x="582061" y="91574"/>
                  <a:pt x="582061" y="91574"/>
                  <a:pt x="582061" y="91574"/>
                </a:cubicBezTo>
                <a:cubicBezTo>
                  <a:pt x="638188" y="48992"/>
                  <a:pt x="673267" y="22378"/>
                  <a:pt x="695192" y="5744"/>
                </a:cubicBezTo>
                <a:lnTo>
                  <a:pt x="702764" y="0"/>
                </a:lnTo>
                <a:lnTo>
                  <a:pt x="2758098" y="0"/>
                </a:lnTo>
                <a:lnTo>
                  <a:pt x="2764588" y="0"/>
                </a:lnTo>
                <a:lnTo>
                  <a:pt x="2825185" y="0"/>
                </a:lnTo>
                <a:lnTo>
                  <a:pt x="2836160" y="0"/>
                </a:lnTo>
                <a:lnTo>
                  <a:pt x="3074715" y="0"/>
                </a:lnTo>
                <a:lnTo>
                  <a:pt x="9201571" y="0"/>
                </a:lnTo>
                <a:lnTo>
                  <a:pt x="11573522" y="0"/>
                </a:lnTo>
                <a:lnTo>
                  <a:pt x="11573522" y="3439886"/>
                </a:lnTo>
                <a:lnTo>
                  <a:pt x="962936" y="3439886"/>
                </a:lnTo>
                <a:lnTo>
                  <a:pt x="962936" y="3439632"/>
                </a:lnTo>
                <a:cubicBezTo>
                  <a:pt x="962936" y="3438953"/>
                  <a:pt x="962936" y="3438953"/>
                  <a:pt x="962936" y="3438953"/>
                </a:cubicBezTo>
                <a:cubicBezTo>
                  <a:pt x="776757" y="3294579"/>
                  <a:pt x="776757" y="3294579"/>
                  <a:pt x="776757" y="3294579"/>
                </a:cubicBezTo>
                <a:cubicBezTo>
                  <a:pt x="776757" y="3361342"/>
                  <a:pt x="776757" y="3403069"/>
                  <a:pt x="776757" y="3429148"/>
                </a:cubicBezTo>
                <a:lnTo>
                  <a:pt x="776757" y="3439886"/>
                </a:lnTo>
                <a:lnTo>
                  <a:pt x="769862" y="3439886"/>
                </a:lnTo>
                <a:lnTo>
                  <a:pt x="769862" y="3414403"/>
                </a:lnTo>
                <a:cubicBezTo>
                  <a:pt x="769862" y="3292145"/>
                  <a:pt x="769862" y="3292145"/>
                  <a:pt x="769862" y="3292145"/>
                </a:cubicBezTo>
                <a:cubicBezTo>
                  <a:pt x="629924" y="3183458"/>
                  <a:pt x="629924" y="3183458"/>
                  <a:pt x="629924" y="3183458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771079" y="3284034"/>
                  <a:pt x="771079" y="3284034"/>
                  <a:pt x="771079" y="3284034"/>
                </a:cubicBezTo>
                <a:cubicBezTo>
                  <a:pt x="771079" y="3105999"/>
                  <a:pt x="771079" y="3105999"/>
                  <a:pt x="771079" y="3105999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708614" y="3049222"/>
                  <a:pt x="708614" y="3049222"/>
                  <a:pt x="708614" y="3049222"/>
                </a:cubicBezTo>
                <a:cubicBezTo>
                  <a:pt x="774323" y="3100322"/>
                  <a:pt x="774323" y="3100322"/>
                  <a:pt x="774323" y="3100322"/>
                </a:cubicBezTo>
                <a:cubicBezTo>
                  <a:pt x="962125" y="2957569"/>
                  <a:pt x="962125" y="2957569"/>
                  <a:pt x="962125" y="2957569"/>
                </a:cubicBezTo>
                <a:cubicBezTo>
                  <a:pt x="824621" y="2850911"/>
                  <a:pt x="824621" y="2850911"/>
                  <a:pt x="824621" y="2850911"/>
                </a:cubicBezTo>
                <a:cubicBezTo>
                  <a:pt x="828271" y="2844422"/>
                  <a:pt x="828271" y="2844422"/>
                  <a:pt x="828271" y="2844422"/>
                </a:cubicBezTo>
                <a:cubicBezTo>
                  <a:pt x="962936" y="2948647"/>
                  <a:pt x="962936" y="2948647"/>
                  <a:pt x="962936" y="2948647"/>
                </a:cubicBezTo>
                <a:cubicBezTo>
                  <a:pt x="962936" y="2770612"/>
                  <a:pt x="962936" y="2770612"/>
                  <a:pt x="962936" y="2770612"/>
                </a:cubicBezTo>
                <a:cubicBezTo>
                  <a:pt x="900065" y="2721947"/>
                  <a:pt x="900065" y="2721947"/>
                  <a:pt x="900065" y="2721947"/>
                </a:cubicBezTo>
                <a:cubicBezTo>
                  <a:pt x="903716" y="2715864"/>
                  <a:pt x="903716" y="2715864"/>
                  <a:pt x="903716" y="2715864"/>
                </a:cubicBezTo>
                <a:cubicBezTo>
                  <a:pt x="966181" y="2764529"/>
                  <a:pt x="966181" y="2764529"/>
                  <a:pt x="966181" y="2764529"/>
                </a:cubicBezTo>
                <a:cubicBezTo>
                  <a:pt x="1153982" y="2621777"/>
                  <a:pt x="1153982" y="2621777"/>
                  <a:pt x="1153982" y="2621777"/>
                </a:cubicBezTo>
                <a:cubicBezTo>
                  <a:pt x="969021" y="2478619"/>
                  <a:pt x="969021" y="2478619"/>
                  <a:pt x="969021" y="2478619"/>
                </a:cubicBezTo>
                <a:cubicBezTo>
                  <a:pt x="781219" y="2621371"/>
                  <a:pt x="781219" y="2621371"/>
                  <a:pt x="781219" y="2621371"/>
                </a:cubicBezTo>
                <a:cubicBezTo>
                  <a:pt x="903310" y="2715864"/>
                  <a:pt x="903310" y="2715864"/>
                  <a:pt x="903310" y="2715864"/>
                </a:cubicBezTo>
                <a:cubicBezTo>
                  <a:pt x="900065" y="2721542"/>
                  <a:pt x="900065" y="2721542"/>
                  <a:pt x="900065" y="2721542"/>
                </a:cubicBezTo>
                <a:cubicBezTo>
                  <a:pt x="776757" y="2626238"/>
                  <a:pt x="776757" y="2626238"/>
                  <a:pt x="776757" y="2626238"/>
                </a:cubicBezTo>
                <a:cubicBezTo>
                  <a:pt x="776757" y="2804273"/>
                  <a:pt x="776757" y="2804273"/>
                  <a:pt x="776757" y="2804273"/>
                </a:cubicBezTo>
                <a:cubicBezTo>
                  <a:pt x="828271" y="2844017"/>
                  <a:pt x="828271" y="2844017"/>
                  <a:pt x="828271" y="2844017"/>
                </a:cubicBezTo>
                <a:cubicBezTo>
                  <a:pt x="824215" y="2850506"/>
                  <a:pt x="824215" y="2850506"/>
                  <a:pt x="824215" y="2850506"/>
                </a:cubicBezTo>
                <a:cubicBezTo>
                  <a:pt x="774729" y="2811978"/>
                  <a:pt x="774729" y="2811978"/>
                  <a:pt x="774729" y="2811978"/>
                </a:cubicBezTo>
                <a:cubicBezTo>
                  <a:pt x="586928" y="2954731"/>
                  <a:pt x="586928" y="2954731"/>
                  <a:pt x="586928" y="2954731"/>
                </a:cubicBezTo>
                <a:cubicBezTo>
                  <a:pt x="708208" y="3048817"/>
                  <a:pt x="708208" y="3048817"/>
                  <a:pt x="708208" y="3048817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584900" y="2961625"/>
                  <a:pt x="584900" y="2961625"/>
                  <a:pt x="584900" y="2961625"/>
                </a:cubicBezTo>
                <a:cubicBezTo>
                  <a:pt x="584900" y="3140065"/>
                  <a:pt x="584900" y="3140065"/>
                  <a:pt x="584900" y="3140065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629518" y="3183052"/>
                  <a:pt x="629518" y="3183052"/>
                  <a:pt x="629518" y="3183052"/>
                </a:cubicBezTo>
                <a:cubicBezTo>
                  <a:pt x="582872" y="3146960"/>
                  <a:pt x="582872" y="3146960"/>
                  <a:pt x="582872" y="3146960"/>
                </a:cubicBezTo>
                <a:cubicBezTo>
                  <a:pt x="388175" y="3295390"/>
                  <a:pt x="388175" y="3295390"/>
                  <a:pt x="388175" y="3295390"/>
                </a:cubicBezTo>
                <a:cubicBezTo>
                  <a:pt x="191856" y="3143310"/>
                  <a:pt x="191856" y="3143310"/>
                  <a:pt x="191856" y="3143310"/>
                </a:cubicBezTo>
                <a:cubicBezTo>
                  <a:pt x="191856" y="3082477"/>
                  <a:pt x="191856" y="3082477"/>
                  <a:pt x="191856" y="3082477"/>
                </a:cubicBezTo>
                <a:cubicBezTo>
                  <a:pt x="198752" y="3085316"/>
                  <a:pt x="198752" y="3085316"/>
                  <a:pt x="198752" y="3085316"/>
                </a:cubicBezTo>
                <a:cubicBezTo>
                  <a:pt x="198752" y="3140065"/>
                  <a:pt x="198752" y="3140065"/>
                  <a:pt x="198752" y="3140065"/>
                </a:cubicBezTo>
                <a:cubicBezTo>
                  <a:pt x="384930" y="3284034"/>
                  <a:pt x="384930" y="3284034"/>
                  <a:pt x="384930" y="3284034"/>
                </a:cubicBezTo>
                <a:cubicBezTo>
                  <a:pt x="384930" y="3105999"/>
                  <a:pt x="384930" y="3105999"/>
                  <a:pt x="384930" y="3105999"/>
                </a:cubicBezTo>
                <a:cubicBezTo>
                  <a:pt x="198752" y="2961625"/>
                  <a:pt x="198752" y="2961625"/>
                  <a:pt x="198752" y="2961625"/>
                </a:cubicBezTo>
                <a:cubicBezTo>
                  <a:pt x="198752" y="3084911"/>
                  <a:pt x="198752" y="3084911"/>
                  <a:pt x="198752" y="3084911"/>
                </a:cubicBezTo>
                <a:cubicBezTo>
                  <a:pt x="191856" y="3082072"/>
                  <a:pt x="191856" y="3082072"/>
                  <a:pt x="191856" y="3082072"/>
                </a:cubicBezTo>
                <a:cubicBezTo>
                  <a:pt x="191856" y="2953108"/>
                  <a:pt x="191856" y="2953108"/>
                  <a:pt x="191856" y="2953108"/>
                </a:cubicBezTo>
                <a:cubicBezTo>
                  <a:pt x="259189" y="2902009"/>
                  <a:pt x="259189" y="2902009"/>
                  <a:pt x="259189" y="2902009"/>
                </a:cubicBezTo>
                <a:cubicBezTo>
                  <a:pt x="383713" y="2807517"/>
                  <a:pt x="383713" y="2807517"/>
                  <a:pt x="383713" y="2807517"/>
                </a:cubicBezTo>
                <a:cubicBezTo>
                  <a:pt x="383713" y="2715053"/>
                  <a:pt x="383713" y="2715053"/>
                  <a:pt x="383713" y="2715053"/>
                </a:cubicBezTo>
                <a:cubicBezTo>
                  <a:pt x="390609" y="2716269"/>
                  <a:pt x="390609" y="2716269"/>
                  <a:pt x="390609" y="2716269"/>
                </a:cubicBezTo>
                <a:cubicBezTo>
                  <a:pt x="390609" y="2804273"/>
                  <a:pt x="390609" y="2804273"/>
                  <a:pt x="390609" y="2804273"/>
                </a:cubicBezTo>
                <a:cubicBezTo>
                  <a:pt x="576788" y="2948647"/>
                  <a:pt x="576788" y="2948647"/>
                  <a:pt x="576788" y="2948647"/>
                </a:cubicBezTo>
                <a:cubicBezTo>
                  <a:pt x="576788" y="2770612"/>
                  <a:pt x="576788" y="2770612"/>
                  <a:pt x="576788" y="2770612"/>
                </a:cubicBezTo>
                <a:cubicBezTo>
                  <a:pt x="489174" y="2702481"/>
                  <a:pt x="489174" y="2702481"/>
                  <a:pt x="489174" y="2702481"/>
                </a:cubicBezTo>
                <a:cubicBezTo>
                  <a:pt x="492825" y="2697209"/>
                  <a:pt x="492825" y="2697209"/>
                  <a:pt x="492825" y="2697209"/>
                </a:cubicBezTo>
                <a:cubicBezTo>
                  <a:pt x="580033" y="2764529"/>
                  <a:pt x="580033" y="2764529"/>
                  <a:pt x="580033" y="2764529"/>
                </a:cubicBezTo>
                <a:cubicBezTo>
                  <a:pt x="767834" y="2621777"/>
                  <a:pt x="767834" y="2621777"/>
                  <a:pt x="767834" y="2621777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630735" y="2507007"/>
                  <a:pt x="630735" y="2507007"/>
                  <a:pt x="630735" y="2507007"/>
                </a:cubicBezTo>
                <a:cubicBezTo>
                  <a:pt x="771079" y="2615693"/>
                  <a:pt x="771079" y="2615693"/>
                  <a:pt x="771079" y="2615693"/>
                </a:cubicBezTo>
                <a:cubicBezTo>
                  <a:pt x="771079" y="2437659"/>
                  <a:pt x="771079" y="2437659"/>
                  <a:pt x="771079" y="2437659"/>
                </a:cubicBezTo>
                <a:cubicBezTo>
                  <a:pt x="713481" y="2392644"/>
                  <a:pt x="713481" y="2392644"/>
                  <a:pt x="713481" y="2392644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74323" y="2431576"/>
                  <a:pt x="774323" y="2431576"/>
                  <a:pt x="774323" y="2431576"/>
                </a:cubicBezTo>
                <a:cubicBezTo>
                  <a:pt x="962125" y="2288824"/>
                  <a:pt x="962125" y="2288824"/>
                  <a:pt x="962125" y="2288824"/>
                </a:cubicBezTo>
                <a:cubicBezTo>
                  <a:pt x="774729" y="2143638"/>
                  <a:pt x="774729" y="2143638"/>
                  <a:pt x="774729" y="2143638"/>
                </a:cubicBezTo>
                <a:cubicBezTo>
                  <a:pt x="586928" y="2286391"/>
                  <a:pt x="586928" y="2286391"/>
                  <a:pt x="586928" y="2286391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13075" y="2392644"/>
                  <a:pt x="713075" y="2392644"/>
                  <a:pt x="713075" y="2392644"/>
                </a:cubicBezTo>
                <a:cubicBezTo>
                  <a:pt x="584900" y="2293285"/>
                  <a:pt x="584900" y="2293285"/>
                  <a:pt x="584900" y="2293285"/>
                </a:cubicBezTo>
                <a:cubicBezTo>
                  <a:pt x="584900" y="2471319"/>
                  <a:pt x="584900" y="2471319"/>
                  <a:pt x="584900" y="2471319"/>
                </a:cubicBezTo>
                <a:cubicBezTo>
                  <a:pt x="630329" y="2506602"/>
                  <a:pt x="630329" y="2506602"/>
                  <a:pt x="630329" y="2506602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582872" y="2478619"/>
                  <a:pt x="582872" y="2478619"/>
                  <a:pt x="582872" y="2478619"/>
                </a:cubicBezTo>
                <a:cubicBezTo>
                  <a:pt x="395071" y="2621371"/>
                  <a:pt x="395071" y="2621371"/>
                  <a:pt x="395071" y="2621371"/>
                </a:cubicBezTo>
                <a:cubicBezTo>
                  <a:pt x="492825" y="2696804"/>
                  <a:pt x="492825" y="2696804"/>
                  <a:pt x="492825" y="2696804"/>
                </a:cubicBezTo>
                <a:cubicBezTo>
                  <a:pt x="488769" y="2702481"/>
                  <a:pt x="488769" y="2702481"/>
                  <a:pt x="488769" y="2702481"/>
                </a:cubicBezTo>
                <a:cubicBezTo>
                  <a:pt x="390609" y="2626238"/>
                  <a:pt x="390609" y="2626238"/>
                  <a:pt x="390609" y="2626238"/>
                </a:cubicBezTo>
                <a:cubicBezTo>
                  <a:pt x="390609" y="2715864"/>
                  <a:pt x="390609" y="2715864"/>
                  <a:pt x="390609" y="2715864"/>
                </a:cubicBezTo>
                <a:cubicBezTo>
                  <a:pt x="383713" y="2714647"/>
                  <a:pt x="383713" y="2714647"/>
                  <a:pt x="383713" y="2714647"/>
                </a:cubicBezTo>
                <a:cubicBezTo>
                  <a:pt x="383713" y="2623399"/>
                  <a:pt x="383713" y="2623399"/>
                  <a:pt x="383713" y="2623399"/>
                </a:cubicBezTo>
                <a:cubicBezTo>
                  <a:pt x="375601" y="2616910"/>
                  <a:pt x="375601" y="2616910"/>
                  <a:pt x="375601" y="2616910"/>
                </a:cubicBezTo>
                <a:cubicBezTo>
                  <a:pt x="375601" y="2608394"/>
                  <a:pt x="375601" y="2608394"/>
                  <a:pt x="375601" y="2608394"/>
                </a:cubicBezTo>
                <a:cubicBezTo>
                  <a:pt x="384930" y="2615693"/>
                  <a:pt x="384930" y="2615693"/>
                  <a:pt x="384930" y="2615693"/>
                </a:cubicBezTo>
                <a:cubicBezTo>
                  <a:pt x="384930" y="2437659"/>
                  <a:pt x="384930" y="2437659"/>
                  <a:pt x="384930" y="2437659"/>
                </a:cubicBezTo>
                <a:cubicBezTo>
                  <a:pt x="375601" y="2430360"/>
                  <a:pt x="375601" y="2430360"/>
                  <a:pt x="375601" y="2430360"/>
                </a:cubicBezTo>
                <a:cubicBezTo>
                  <a:pt x="375601" y="2421843"/>
                  <a:pt x="375601" y="2421843"/>
                  <a:pt x="375601" y="2421843"/>
                </a:cubicBezTo>
                <a:cubicBezTo>
                  <a:pt x="388175" y="2431576"/>
                  <a:pt x="388175" y="2431576"/>
                  <a:pt x="388175" y="2431576"/>
                </a:cubicBezTo>
                <a:cubicBezTo>
                  <a:pt x="575977" y="2288824"/>
                  <a:pt x="575977" y="2288824"/>
                  <a:pt x="575977" y="2288824"/>
                </a:cubicBezTo>
                <a:cubicBezTo>
                  <a:pt x="388580" y="2143638"/>
                  <a:pt x="388580" y="2143638"/>
                  <a:pt x="388580" y="2143638"/>
                </a:cubicBezTo>
                <a:cubicBezTo>
                  <a:pt x="200780" y="2286391"/>
                  <a:pt x="200780" y="2286391"/>
                  <a:pt x="200780" y="2286391"/>
                </a:cubicBezTo>
                <a:cubicBezTo>
                  <a:pt x="375195" y="2421843"/>
                  <a:pt x="375195" y="2421843"/>
                  <a:pt x="375195" y="2421843"/>
                </a:cubicBezTo>
                <a:cubicBezTo>
                  <a:pt x="375195" y="2429954"/>
                  <a:pt x="375195" y="2429954"/>
                  <a:pt x="375195" y="2429954"/>
                </a:cubicBezTo>
                <a:cubicBezTo>
                  <a:pt x="198752" y="2293285"/>
                  <a:pt x="198752" y="2293285"/>
                  <a:pt x="198752" y="2293285"/>
                </a:cubicBezTo>
                <a:cubicBezTo>
                  <a:pt x="198752" y="2471319"/>
                  <a:pt x="198752" y="2471319"/>
                  <a:pt x="198752" y="2471319"/>
                </a:cubicBezTo>
                <a:cubicBezTo>
                  <a:pt x="375195" y="2608394"/>
                  <a:pt x="375195" y="2608394"/>
                  <a:pt x="375195" y="2608394"/>
                </a:cubicBezTo>
                <a:cubicBezTo>
                  <a:pt x="375195" y="2616910"/>
                  <a:pt x="375195" y="2616910"/>
                  <a:pt x="375195" y="2616910"/>
                </a:cubicBezTo>
                <a:cubicBezTo>
                  <a:pt x="191856" y="2474563"/>
                  <a:pt x="191856" y="2474563"/>
                  <a:pt x="191856" y="2474563"/>
                </a:cubicBezTo>
                <a:cubicBezTo>
                  <a:pt x="191856" y="2284768"/>
                  <a:pt x="191856" y="2284768"/>
                  <a:pt x="191856" y="2284768"/>
                </a:cubicBezTo>
                <a:cubicBezTo>
                  <a:pt x="383713" y="2138772"/>
                  <a:pt x="383713" y="2138772"/>
                  <a:pt x="383713" y="2138772"/>
                </a:cubicBezTo>
                <a:cubicBezTo>
                  <a:pt x="383713" y="1959926"/>
                  <a:pt x="383713" y="1959926"/>
                  <a:pt x="383713" y="1959926"/>
                </a:cubicBezTo>
                <a:cubicBezTo>
                  <a:pt x="390609" y="1965198"/>
                  <a:pt x="390609" y="1965198"/>
                  <a:pt x="390609" y="1965198"/>
                </a:cubicBezTo>
                <a:cubicBezTo>
                  <a:pt x="390609" y="2136339"/>
                  <a:pt x="390609" y="2136339"/>
                  <a:pt x="390609" y="2136339"/>
                </a:cubicBezTo>
                <a:cubicBezTo>
                  <a:pt x="576788" y="2280307"/>
                  <a:pt x="576788" y="2280307"/>
                  <a:pt x="576788" y="2280307"/>
                </a:cubicBezTo>
                <a:cubicBezTo>
                  <a:pt x="576788" y="2102272"/>
                  <a:pt x="576788" y="2102272"/>
                  <a:pt x="576788" y="2102272"/>
                </a:cubicBezTo>
                <a:cubicBezTo>
                  <a:pt x="390609" y="1957898"/>
                  <a:pt x="390609" y="1957898"/>
                  <a:pt x="390609" y="1957898"/>
                </a:cubicBezTo>
                <a:cubicBezTo>
                  <a:pt x="390609" y="1964792"/>
                  <a:pt x="390609" y="1964792"/>
                  <a:pt x="390609" y="1964792"/>
                </a:cubicBezTo>
                <a:cubicBezTo>
                  <a:pt x="383713" y="1959520"/>
                  <a:pt x="383713" y="1959520"/>
                  <a:pt x="383713" y="1959520"/>
                </a:cubicBezTo>
                <a:cubicBezTo>
                  <a:pt x="383713" y="1949382"/>
                  <a:pt x="383713" y="1949382"/>
                  <a:pt x="383713" y="1949382"/>
                </a:cubicBezTo>
                <a:cubicBezTo>
                  <a:pt x="569487" y="1808251"/>
                  <a:pt x="569487" y="1808251"/>
                  <a:pt x="569487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392637" y="1951004"/>
                  <a:pt x="392637" y="1951004"/>
                  <a:pt x="392637" y="1951004"/>
                </a:cubicBezTo>
                <a:cubicBezTo>
                  <a:pt x="580033" y="2096594"/>
                  <a:pt x="580033" y="2096594"/>
                  <a:pt x="580033" y="2096594"/>
                </a:cubicBezTo>
                <a:cubicBezTo>
                  <a:pt x="767834" y="1953437"/>
                  <a:pt x="767834" y="1953437"/>
                  <a:pt x="767834" y="1953437"/>
                </a:cubicBezTo>
                <a:cubicBezTo>
                  <a:pt x="580438" y="1808251"/>
                  <a:pt x="580438" y="1808251"/>
                  <a:pt x="580438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569893" y="1807846"/>
                  <a:pt x="569893" y="1807846"/>
                  <a:pt x="569893" y="1807846"/>
                </a:cubicBezTo>
                <a:cubicBezTo>
                  <a:pt x="578005" y="1801763"/>
                  <a:pt x="578005" y="1801763"/>
                  <a:pt x="578005" y="1801763"/>
                </a:cubicBezTo>
                <a:cubicBezTo>
                  <a:pt x="578005" y="1795679"/>
                  <a:pt x="578005" y="1795679"/>
                  <a:pt x="578005" y="1795679"/>
                </a:cubicBezTo>
                <a:cubicBezTo>
                  <a:pt x="584900" y="1795679"/>
                  <a:pt x="584900" y="1795679"/>
                  <a:pt x="584900" y="1795679"/>
                </a:cubicBezTo>
                <a:cubicBezTo>
                  <a:pt x="584900" y="1802168"/>
                  <a:pt x="584900" y="1802168"/>
                  <a:pt x="584900" y="1802168"/>
                </a:cubicBezTo>
                <a:cubicBezTo>
                  <a:pt x="771079" y="1946137"/>
                  <a:pt x="771079" y="1946137"/>
                  <a:pt x="771079" y="1946137"/>
                </a:cubicBezTo>
                <a:cubicBezTo>
                  <a:pt x="771079" y="1783107"/>
                  <a:pt x="771079" y="1783107"/>
                  <a:pt x="771079" y="1783107"/>
                </a:cubicBezTo>
                <a:cubicBezTo>
                  <a:pt x="771079" y="1768508"/>
                  <a:pt x="771079" y="1768508"/>
                  <a:pt x="771079" y="1768508"/>
                </a:cubicBezTo>
                <a:cubicBezTo>
                  <a:pt x="584900" y="1624133"/>
                  <a:pt x="584900" y="1624133"/>
                  <a:pt x="584900" y="1624133"/>
                </a:cubicBezTo>
                <a:cubicBezTo>
                  <a:pt x="584900" y="1785541"/>
                  <a:pt x="584900" y="1785541"/>
                  <a:pt x="584900" y="1785541"/>
                </a:cubicBezTo>
                <a:cubicBezTo>
                  <a:pt x="584900" y="1795274"/>
                  <a:pt x="584900" y="1795274"/>
                  <a:pt x="584900" y="1795274"/>
                </a:cubicBezTo>
                <a:cubicBezTo>
                  <a:pt x="578005" y="1795274"/>
                  <a:pt x="578005" y="1795274"/>
                  <a:pt x="578005" y="1795274"/>
                </a:cubicBezTo>
                <a:cubicBezTo>
                  <a:pt x="578005" y="1621294"/>
                  <a:pt x="578005" y="1621294"/>
                  <a:pt x="578005" y="1621294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441312" y="1506930"/>
                  <a:pt x="441312" y="1506930"/>
                  <a:pt x="441312" y="1506930"/>
                </a:cubicBezTo>
                <a:cubicBezTo>
                  <a:pt x="578816" y="1613589"/>
                  <a:pt x="578816" y="1613589"/>
                  <a:pt x="578816" y="1613589"/>
                </a:cubicBezTo>
                <a:cubicBezTo>
                  <a:pt x="578816" y="1435555"/>
                  <a:pt x="578816" y="1435555"/>
                  <a:pt x="578816" y="1435555"/>
                </a:cubicBezTo>
                <a:cubicBezTo>
                  <a:pt x="513106" y="1384456"/>
                  <a:pt x="513106" y="1384456"/>
                  <a:pt x="513106" y="138445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82061" y="1429472"/>
                  <a:pt x="582061" y="1429472"/>
                  <a:pt x="582061" y="1429472"/>
                </a:cubicBezTo>
                <a:cubicBezTo>
                  <a:pt x="769862" y="1286719"/>
                  <a:pt x="769862" y="1286719"/>
                  <a:pt x="769862" y="1286719"/>
                </a:cubicBezTo>
                <a:cubicBezTo>
                  <a:pt x="632763" y="1180060"/>
                  <a:pt x="632763" y="1180060"/>
                  <a:pt x="632763" y="1180060"/>
                </a:cubicBezTo>
                <a:cubicBezTo>
                  <a:pt x="636413" y="1173571"/>
                  <a:pt x="636413" y="1173571"/>
                  <a:pt x="636413" y="1173571"/>
                </a:cubicBezTo>
                <a:cubicBezTo>
                  <a:pt x="771079" y="1278203"/>
                  <a:pt x="771079" y="1278203"/>
                  <a:pt x="771079" y="1278203"/>
                </a:cubicBezTo>
                <a:cubicBezTo>
                  <a:pt x="771079" y="1099762"/>
                  <a:pt x="771079" y="1099762"/>
                  <a:pt x="771079" y="1099762"/>
                </a:cubicBezTo>
                <a:cubicBezTo>
                  <a:pt x="708208" y="1051096"/>
                  <a:pt x="708208" y="1051096"/>
                  <a:pt x="708208" y="1051096"/>
                </a:cubicBezTo>
                <a:cubicBezTo>
                  <a:pt x="711453" y="1045419"/>
                  <a:pt x="711453" y="1045419"/>
                  <a:pt x="711453" y="1045419"/>
                </a:cubicBezTo>
                <a:cubicBezTo>
                  <a:pt x="774323" y="1094085"/>
                  <a:pt x="774323" y="1094085"/>
                  <a:pt x="774323" y="1094085"/>
                </a:cubicBezTo>
                <a:cubicBezTo>
                  <a:pt x="962125" y="951332"/>
                  <a:pt x="962125" y="951332"/>
                  <a:pt x="962125" y="951332"/>
                </a:cubicBezTo>
                <a:cubicBezTo>
                  <a:pt x="777163" y="807769"/>
                  <a:pt x="777163" y="807769"/>
                  <a:pt x="777163" y="807769"/>
                </a:cubicBezTo>
                <a:cubicBezTo>
                  <a:pt x="589362" y="950521"/>
                  <a:pt x="589362" y="950521"/>
                  <a:pt x="589362" y="950521"/>
                </a:cubicBezTo>
                <a:cubicBezTo>
                  <a:pt x="711453" y="1045013"/>
                  <a:pt x="711453" y="1045013"/>
                  <a:pt x="711453" y="1045013"/>
                </a:cubicBezTo>
                <a:cubicBezTo>
                  <a:pt x="707802" y="1051096"/>
                  <a:pt x="707802" y="1051096"/>
                  <a:pt x="707802" y="1051096"/>
                </a:cubicBezTo>
                <a:cubicBezTo>
                  <a:pt x="584900" y="955388"/>
                  <a:pt x="584900" y="955388"/>
                  <a:pt x="584900" y="955388"/>
                </a:cubicBezTo>
                <a:cubicBezTo>
                  <a:pt x="584900" y="1133828"/>
                  <a:pt x="584900" y="1133828"/>
                  <a:pt x="584900" y="1133828"/>
                </a:cubicBezTo>
                <a:cubicBezTo>
                  <a:pt x="636008" y="1173571"/>
                  <a:pt x="636008" y="1173571"/>
                  <a:pt x="636008" y="1173571"/>
                </a:cubicBezTo>
                <a:cubicBezTo>
                  <a:pt x="632357" y="1180060"/>
                  <a:pt x="632357" y="1180060"/>
                  <a:pt x="632357" y="1180060"/>
                </a:cubicBezTo>
                <a:cubicBezTo>
                  <a:pt x="582872" y="1141534"/>
                  <a:pt x="582872" y="1141534"/>
                  <a:pt x="582872" y="1141534"/>
                </a:cubicBezTo>
                <a:cubicBezTo>
                  <a:pt x="395071" y="1284286"/>
                  <a:pt x="395071" y="1284286"/>
                  <a:pt x="395071" y="128428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12700" y="1384050"/>
                  <a:pt x="512700" y="1384050"/>
                  <a:pt x="512700" y="1384050"/>
                </a:cubicBezTo>
                <a:cubicBezTo>
                  <a:pt x="392637" y="1291180"/>
                  <a:pt x="392637" y="1291180"/>
                  <a:pt x="392637" y="1291180"/>
                </a:cubicBezTo>
                <a:cubicBezTo>
                  <a:pt x="392637" y="1469214"/>
                  <a:pt x="392637" y="1469214"/>
                  <a:pt x="392637" y="1469214"/>
                </a:cubicBezTo>
                <a:cubicBezTo>
                  <a:pt x="440906" y="1506525"/>
                  <a:pt x="440906" y="1506525"/>
                  <a:pt x="440906" y="1506525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391015" y="1476514"/>
                  <a:pt x="391015" y="1476514"/>
                  <a:pt x="391015" y="1476514"/>
                </a:cubicBezTo>
                <a:cubicBezTo>
                  <a:pt x="195912" y="1624539"/>
                  <a:pt x="195912" y="1624539"/>
                  <a:pt x="195912" y="1624539"/>
                </a:cubicBezTo>
                <a:cubicBezTo>
                  <a:pt x="0" y="1472459"/>
                  <a:pt x="0" y="1472459"/>
                  <a:pt x="0" y="1472459"/>
                </a:cubicBezTo>
                <a:cubicBezTo>
                  <a:pt x="0" y="1412033"/>
                  <a:pt x="0" y="1412033"/>
                  <a:pt x="0" y="1412033"/>
                </a:cubicBezTo>
                <a:cubicBezTo>
                  <a:pt x="6490" y="1414872"/>
                  <a:pt x="6490" y="1414872"/>
                  <a:pt x="6490" y="1414872"/>
                </a:cubicBezTo>
                <a:cubicBezTo>
                  <a:pt x="6490" y="1469214"/>
                  <a:pt x="6490" y="1469214"/>
                  <a:pt x="6490" y="1469214"/>
                </a:cubicBezTo>
                <a:cubicBezTo>
                  <a:pt x="192668" y="1613589"/>
                  <a:pt x="192668" y="1613589"/>
                  <a:pt x="192668" y="1613589"/>
                </a:cubicBezTo>
                <a:cubicBezTo>
                  <a:pt x="192668" y="1435555"/>
                  <a:pt x="192668" y="1435555"/>
                  <a:pt x="192668" y="1435555"/>
                </a:cubicBezTo>
                <a:cubicBezTo>
                  <a:pt x="6490" y="1291180"/>
                  <a:pt x="6490" y="1291180"/>
                  <a:pt x="6490" y="1291180"/>
                </a:cubicBezTo>
                <a:cubicBezTo>
                  <a:pt x="6490" y="1414466"/>
                  <a:pt x="6490" y="1414466"/>
                  <a:pt x="6490" y="1414466"/>
                </a:cubicBezTo>
                <a:cubicBezTo>
                  <a:pt x="0" y="1411627"/>
                  <a:pt x="0" y="1411627"/>
                  <a:pt x="0" y="1411627"/>
                </a:cubicBezTo>
                <a:cubicBezTo>
                  <a:pt x="0" y="1282664"/>
                  <a:pt x="0" y="1282664"/>
                  <a:pt x="0" y="1282664"/>
                </a:cubicBezTo>
                <a:cubicBezTo>
                  <a:pt x="66926" y="1231565"/>
                  <a:pt x="66926" y="1231565"/>
                  <a:pt x="66926" y="1231565"/>
                </a:cubicBezTo>
                <a:cubicBezTo>
                  <a:pt x="73821" y="1234809"/>
                  <a:pt x="73821" y="1234809"/>
                  <a:pt x="73821" y="1234809"/>
                </a:cubicBezTo>
                <a:cubicBezTo>
                  <a:pt x="8924" y="1284286"/>
                  <a:pt x="8924" y="1284286"/>
                  <a:pt x="8924" y="1284286"/>
                </a:cubicBezTo>
                <a:cubicBezTo>
                  <a:pt x="196318" y="1429472"/>
                  <a:pt x="196318" y="1429472"/>
                  <a:pt x="196318" y="1429472"/>
                </a:cubicBezTo>
                <a:cubicBezTo>
                  <a:pt x="384119" y="1286719"/>
                  <a:pt x="384119" y="1286719"/>
                  <a:pt x="384119" y="1286719"/>
                </a:cubicBezTo>
                <a:cubicBezTo>
                  <a:pt x="196724" y="1141534"/>
                  <a:pt x="196724" y="1141534"/>
                  <a:pt x="196724" y="1141534"/>
                </a:cubicBezTo>
                <a:cubicBezTo>
                  <a:pt x="74227" y="1234403"/>
                  <a:pt x="74227" y="1234403"/>
                  <a:pt x="74227" y="1234403"/>
                </a:cubicBezTo>
                <a:cubicBezTo>
                  <a:pt x="67332" y="1231159"/>
                  <a:pt x="67332" y="1231159"/>
                  <a:pt x="67332" y="1231159"/>
                </a:cubicBezTo>
                <a:cubicBezTo>
                  <a:pt x="191856" y="1136667"/>
                  <a:pt x="191856" y="1136667"/>
                  <a:pt x="191856" y="1136667"/>
                </a:cubicBezTo>
                <a:cubicBezTo>
                  <a:pt x="191856" y="1044607"/>
                  <a:pt x="191856" y="1044607"/>
                  <a:pt x="191856" y="1044607"/>
                </a:cubicBezTo>
                <a:cubicBezTo>
                  <a:pt x="198752" y="1045419"/>
                  <a:pt x="198752" y="1045419"/>
                  <a:pt x="198752" y="1045419"/>
                </a:cubicBezTo>
                <a:cubicBezTo>
                  <a:pt x="198752" y="1133828"/>
                  <a:pt x="198752" y="1133828"/>
                  <a:pt x="198752" y="1133828"/>
                </a:cubicBezTo>
                <a:cubicBezTo>
                  <a:pt x="384524" y="1278203"/>
                  <a:pt x="384524" y="1278203"/>
                  <a:pt x="384524" y="1278203"/>
                </a:cubicBezTo>
                <a:cubicBezTo>
                  <a:pt x="384524" y="1099762"/>
                  <a:pt x="384524" y="1099762"/>
                  <a:pt x="384524" y="1099762"/>
                </a:cubicBezTo>
                <a:cubicBezTo>
                  <a:pt x="296912" y="1032037"/>
                  <a:pt x="296912" y="1032037"/>
                  <a:pt x="296912" y="1032037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388175" y="1094085"/>
                  <a:pt x="388175" y="1094085"/>
                  <a:pt x="388175" y="1094085"/>
                </a:cubicBezTo>
                <a:cubicBezTo>
                  <a:pt x="575977" y="951332"/>
                  <a:pt x="575977" y="951332"/>
                  <a:pt x="575977" y="951332"/>
                </a:cubicBezTo>
                <a:cubicBezTo>
                  <a:pt x="434822" y="841835"/>
                  <a:pt x="434822" y="841835"/>
                  <a:pt x="434822" y="841835"/>
                </a:cubicBezTo>
                <a:cubicBezTo>
                  <a:pt x="438878" y="836158"/>
                  <a:pt x="438878" y="836158"/>
                  <a:pt x="438878" y="836158"/>
                </a:cubicBezTo>
                <a:cubicBezTo>
                  <a:pt x="578816" y="944843"/>
                  <a:pt x="578816" y="944843"/>
                  <a:pt x="578816" y="944843"/>
                </a:cubicBezTo>
                <a:cubicBezTo>
                  <a:pt x="578816" y="766808"/>
                  <a:pt x="578816" y="766808"/>
                  <a:pt x="578816" y="766808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525274" y="716927"/>
                  <a:pt x="525274" y="716927"/>
                  <a:pt x="525274" y="716927"/>
                </a:cubicBezTo>
                <a:cubicBezTo>
                  <a:pt x="582061" y="761131"/>
                  <a:pt x="582061" y="761131"/>
                  <a:pt x="582061" y="761131"/>
                </a:cubicBezTo>
                <a:cubicBezTo>
                  <a:pt x="769862" y="618379"/>
                  <a:pt x="769862" y="618379"/>
                  <a:pt x="769862" y="618379"/>
                </a:cubicBezTo>
                <a:cubicBezTo>
                  <a:pt x="582872" y="472787"/>
                  <a:pt x="582872" y="472787"/>
                  <a:pt x="582872" y="472787"/>
                </a:cubicBezTo>
                <a:cubicBezTo>
                  <a:pt x="395071" y="615540"/>
                  <a:pt x="395071" y="615540"/>
                  <a:pt x="395071" y="615540"/>
                </a:cubicBezTo>
                <a:cubicBezTo>
                  <a:pt x="524868" y="716521"/>
                  <a:pt x="524868" y="716521"/>
                  <a:pt x="524868" y="716521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392637" y="622434"/>
                  <a:pt x="392637" y="622434"/>
                  <a:pt x="392637" y="622434"/>
                </a:cubicBezTo>
                <a:cubicBezTo>
                  <a:pt x="392637" y="800875"/>
                  <a:pt x="392637" y="800875"/>
                  <a:pt x="392637" y="800875"/>
                </a:cubicBezTo>
                <a:cubicBezTo>
                  <a:pt x="438472" y="836158"/>
                  <a:pt x="438472" y="836158"/>
                  <a:pt x="438472" y="836158"/>
                </a:cubicBezTo>
                <a:cubicBezTo>
                  <a:pt x="434416" y="841430"/>
                  <a:pt x="434416" y="841430"/>
                  <a:pt x="434416" y="841430"/>
                </a:cubicBezTo>
                <a:cubicBezTo>
                  <a:pt x="391015" y="807769"/>
                  <a:pt x="391015" y="807769"/>
                  <a:pt x="391015" y="807769"/>
                </a:cubicBezTo>
                <a:cubicBezTo>
                  <a:pt x="203214" y="950521"/>
                  <a:pt x="203214" y="950521"/>
                  <a:pt x="203214" y="950521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296912" y="1031630"/>
                  <a:pt x="296912" y="1031630"/>
                  <a:pt x="296912" y="1031630"/>
                </a:cubicBezTo>
                <a:cubicBezTo>
                  <a:pt x="198752" y="955388"/>
                  <a:pt x="198752" y="955388"/>
                  <a:pt x="198752" y="955388"/>
                </a:cubicBezTo>
                <a:cubicBezTo>
                  <a:pt x="198752" y="1045013"/>
                  <a:pt x="198752" y="1045013"/>
                  <a:pt x="198752" y="1045013"/>
                </a:cubicBezTo>
                <a:cubicBezTo>
                  <a:pt x="191856" y="1044202"/>
                  <a:pt x="191856" y="1044202"/>
                  <a:pt x="191856" y="1044202"/>
                </a:cubicBezTo>
                <a:cubicBezTo>
                  <a:pt x="191856" y="952954"/>
                  <a:pt x="191856" y="952954"/>
                  <a:pt x="191856" y="952954"/>
                </a:cubicBezTo>
                <a:cubicBezTo>
                  <a:pt x="183744" y="946465"/>
                  <a:pt x="183744" y="946465"/>
                  <a:pt x="183744" y="946465"/>
                </a:cubicBezTo>
                <a:cubicBezTo>
                  <a:pt x="183744" y="937949"/>
                  <a:pt x="183744" y="937949"/>
                  <a:pt x="183744" y="937949"/>
                </a:cubicBezTo>
                <a:cubicBezTo>
                  <a:pt x="192668" y="944843"/>
                  <a:pt x="192668" y="944843"/>
                  <a:pt x="192668" y="944843"/>
                </a:cubicBezTo>
                <a:cubicBezTo>
                  <a:pt x="192668" y="766808"/>
                  <a:pt x="192668" y="766808"/>
                  <a:pt x="192668" y="766808"/>
                </a:cubicBezTo>
                <a:cubicBezTo>
                  <a:pt x="183744" y="759914"/>
                  <a:pt x="183744" y="759914"/>
                  <a:pt x="183744" y="759914"/>
                </a:cubicBezTo>
                <a:cubicBezTo>
                  <a:pt x="183744" y="751398"/>
                  <a:pt x="183744" y="751398"/>
                  <a:pt x="183744" y="751398"/>
                </a:cubicBezTo>
                <a:cubicBezTo>
                  <a:pt x="196318" y="761131"/>
                  <a:pt x="196318" y="761131"/>
                  <a:pt x="196318" y="761131"/>
                </a:cubicBezTo>
                <a:cubicBezTo>
                  <a:pt x="384119" y="618379"/>
                  <a:pt x="384119" y="618379"/>
                  <a:pt x="384119" y="618379"/>
                </a:cubicBezTo>
                <a:cubicBezTo>
                  <a:pt x="196724" y="472787"/>
                  <a:pt x="196724" y="472787"/>
                  <a:pt x="196724" y="472787"/>
                </a:cubicBezTo>
                <a:cubicBezTo>
                  <a:pt x="8924" y="615540"/>
                  <a:pt x="8924" y="615540"/>
                  <a:pt x="8924" y="615540"/>
                </a:cubicBezTo>
                <a:cubicBezTo>
                  <a:pt x="183339" y="750992"/>
                  <a:pt x="183339" y="750992"/>
                  <a:pt x="183339" y="750992"/>
                </a:cubicBezTo>
                <a:cubicBezTo>
                  <a:pt x="183339" y="759508"/>
                  <a:pt x="183339" y="759508"/>
                  <a:pt x="183339" y="759508"/>
                </a:cubicBezTo>
                <a:cubicBezTo>
                  <a:pt x="6490" y="622434"/>
                  <a:pt x="6490" y="622434"/>
                  <a:pt x="6490" y="622434"/>
                </a:cubicBezTo>
                <a:cubicBezTo>
                  <a:pt x="6490" y="800875"/>
                  <a:pt x="6490" y="800875"/>
                  <a:pt x="6490" y="800875"/>
                </a:cubicBezTo>
                <a:lnTo>
                  <a:pt x="183339" y="937544"/>
                </a:lnTo>
                <a:cubicBezTo>
                  <a:pt x="183339" y="946060"/>
                  <a:pt x="183339" y="946060"/>
                  <a:pt x="183339" y="946060"/>
                </a:cubicBezTo>
                <a:cubicBezTo>
                  <a:pt x="0" y="804119"/>
                  <a:pt x="0" y="804119"/>
                  <a:pt x="0" y="804119"/>
                </a:cubicBezTo>
                <a:cubicBezTo>
                  <a:pt x="0" y="613917"/>
                  <a:pt x="0" y="613917"/>
                  <a:pt x="0" y="613917"/>
                </a:cubicBezTo>
                <a:cubicBezTo>
                  <a:pt x="191856" y="468327"/>
                  <a:pt x="191856" y="468327"/>
                  <a:pt x="191856" y="468327"/>
                </a:cubicBezTo>
                <a:cubicBezTo>
                  <a:pt x="191856" y="289076"/>
                  <a:pt x="191856" y="289076"/>
                  <a:pt x="191856" y="289076"/>
                </a:cubicBezTo>
                <a:cubicBezTo>
                  <a:pt x="198752" y="294348"/>
                  <a:pt x="198752" y="294348"/>
                  <a:pt x="198752" y="294348"/>
                </a:cubicBezTo>
                <a:cubicBezTo>
                  <a:pt x="198752" y="465488"/>
                  <a:pt x="198752" y="465488"/>
                  <a:pt x="198752" y="465488"/>
                </a:cubicBezTo>
                <a:cubicBezTo>
                  <a:pt x="384524" y="609862"/>
                  <a:pt x="384524" y="609862"/>
                  <a:pt x="384524" y="609862"/>
                </a:cubicBezTo>
                <a:cubicBezTo>
                  <a:pt x="384524" y="431828"/>
                  <a:pt x="384524" y="431828"/>
                  <a:pt x="384524" y="431828"/>
                </a:cubicBezTo>
                <a:cubicBezTo>
                  <a:pt x="198752" y="287453"/>
                  <a:pt x="198752" y="287453"/>
                  <a:pt x="198752" y="287453"/>
                </a:cubicBezTo>
                <a:cubicBezTo>
                  <a:pt x="198752" y="293942"/>
                  <a:pt x="198752" y="293942"/>
                  <a:pt x="198752" y="293942"/>
                </a:cubicBezTo>
                <a:cubicBezTo>
                  <a:pt x="191856" y="288670"/>
                  <a:pt x="191856" y="288670"/>
                  <a:pt x="191856" y="288670"/>
                </a:cubicBezTo>
                <a:cubicBezTo>
                  <a:pt x="191856" y="278937"/>
                  <a:pt x="191856" y="278937"/>
                  <a:pt x="191856" y="278937"/>
                </a:cubicBezTo>
                <a:cubicBezTo>
                  <a:pt x="377629" y="137401"/>
                  <a:pt x="377629" y="137401"/>
                  <a:pt x="377629" y="137401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200780" y="280559"/>
                  <a:pt x="200780" y="280559"/>
                  <a:pt x="200780" y="280559"/>
                </a:cubicBezTo>
                <a:cubicBezTo>
                  <a:pt x="388175" y="425745"/>
                  <a:pt x="388175" y="425745"/>
                  <a:pt x="388175" y="425745"/>
                </a:cubicBezTo>
                <a:cubicBezTo>
                  <a:pt x="575977" y="282993"/>
                  <a:pt x="575977" y="282993"/>
                  <a:pt x="575977" y="282993"/>
                </a:cubicBezTo>
                <a:cubicBezTo>
                  <a:pt x="388580" y="137807"/>
                  <a:pt x="388580" y="137807"/>
                  <a:pt x="388580" y="137807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378035" y="137401"/>
                  <a:pt x="378035" y="137401"/>
                  <a:pt x="378035" y="137401"/>
                </a:cubicBezTo>
                <a:cubicBezTo>
                  <a:pt x="386147" y="131318"/>
                  <a:pt x="386147" y="131318"/>
                  <a:pt x="386147" y="131318"/>
                </a:cubicBezTo>
                <a:cubicBezTo>
                  <a:pt x="386147" y="59650"/>
                  <a:pt x="386147" y="21577"/>
                  <a:pt x="386147" y="1350"/>
                </a:cubicBezTo>
                <a:close/>
              </a:path>
            </a:pathLst>
          </a:custGeom>
          <a:gradFill flip="none" rotWithShape="1">
            <a:gsLst>
              <a:gs pos="7000">
                <a:schemeClr val="bg1"/>
              </a:gs>
              <a:gs pos="26000">
                <a:schemeClr val="bg1">
                  <a:alpha val="80000"/>
                </a:schemeClr>
              </a:gs>
            </a:gsLst>
            <a:lin ang="0" scaled="1"/>
            <a:tileRect/>
          </a:gradFill>
        </p:spPr>
        <p:txBody>
          <a:bodyPr wrap="square" lIns="2160000" rIns="756000" anchor="ctr">
            <a:noAutofit/>
          </a:bodyPr>
          <a:lstStyle>
            <a:lvl1pPr>
              <a:defRPr/>
            </a:lvl1pPr>
          </a:lstStyle>
          <a:p>
            <a:pPr lvl="0"/>
            <a:r>
              <a:rPr lang="fr-FR" dirty="0"/>
              <a:t>Cliquez pour modifier les styles du texte du masque  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B62CD770-3131-7686-5D22-0AC580D9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7250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07/03/2025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MT 29 BOSTON - Wed-Af-Or1-03 -  MI REBCO racetracks at CEA -  Thibault Lécrevisse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8A6D559-B5F2-C10A-5216-55551821C047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909039" y="1866901"/>
            <a:ext cx="1409699" cy="1409700"/>
          </a:xfrm>
          <a:solidFill>
            <a:srgbClr val="000000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A89DC66-E329-2BA7-093B-F605D23EB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6EBAB840-A288-E4AE-DD2B-ABD52849168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123108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3" name="Espace réservé du texte 14">
            <a:extLst>
              <a:ext uri="{FF2B5EF4-FFF2-40B4-BE49-F238E27FC236}">
                <a16:creationId xmlns:a16="http://schemas.microsoft.com/office/drawing/2014/main" id="{3E9C6ABE-0C15-ECEA-4B26-53769D8EAC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7957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4" name="Espace réservé du texte 11">
            <a:extLst>
              <a:ext uri="{FF2B5EF4-FFF2-40B4-BE49-F238E27FC236}">
                <a16:creationId xmlns:a16="http://schemas.microsoft.com/office/drawing/2014/main" id="{24B29917-CE4F-A965-FAA6-E3B453333B7E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5337177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6F1352A1-512B-F388-3483-16D51BDD2D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52026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C4BAD260-C56B-B79F-C093-46D3C16BCC8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551246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7" name="Espace réservé du texte 14">
            <a:extLst>
              <a:ext uri="{FF2B5EF4-FFF2-40B4-BE49-F238E27FC236}">
                <a16:creationId xmlns:a16="http://schemas.microsoft.com/office/drawing/2014/main" id="{E3294DD8-C0C7-7FF7-2AF0-2A6B1C7861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66095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11">
            <a:extLst>
              <a:ext uri="{FF2B5EF4-FFF2-40B4-BE49-F238E27FC236}">
                <a16:creationId xmlns:a16="http://schemas.microsoft.com/office/drawing/2014/main" id="{043259EC-B8D8-255D-A2B2-B6984873CA66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765314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9" name="Espace réservé du texte 14">
            <a:extLst>
              <a:ext uri="{FF2B5EF4-FFF2-40B4-BE49-F238E27FC236}">
                <a16:creationId xmlns:a16="http://schemas.microsoft.com/office/drawing/2014/main" id="{24D806FB-89F5-15B1-42D4-FB45DB6CC6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80163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501BFA8-B9A9-BC60-9090-AC04B424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001606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07/03/2025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MT 29 BOSTON - Wed-Af-Or1-03 -  MI REBCO racetracks at CEA -  Thibault Lécrevisse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 2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318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35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50698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23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161440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3868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908981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51006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7219723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386855" y="1583490"/>
            <a:ext cx="1652399" cy="16524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4083245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033" y="720978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2968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843" y="72866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2897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 Gris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3" name="Espace réservé du texte 4">
            <a:extLst>
              <a:ext uri="{FF2B5EF4-FFF2-40B4-BE49-F238E27FC236}">
                <a16:creationId xmlns:a16="http://schemas.microsoft.com/office/drawing/2014/main" id="{0D902288-F09E-3DF3-4FA0-8680492FC7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81B85C49-3012-97FD-C776-3C7299B5E4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DFC68CDA-E659-1835-4722-CB92A2FFFEF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675" y="72866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4183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Contact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73F48AE-496F-F02F-5148-8492F7C616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105625"/>
            <a:ext cx="4651374" cy="1510845"/>
          </a:xfrm>
        </p:spPr>
        <p:txBody>
          <a:bodyPr anchor="t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bg1"/>
                </a:solidFill>
              </a:defRPr>
            </a:lvl2pPr>
            <a:lvl3pPr marL="180975" indent="-18097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4pPr>
            <a:lvl5pPr marL="538163" indent="-1809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E103F96-5E5B-60F7-F077-8E6E1ABD9DF4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Prénom NOM = 1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er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 -  Email / Tél, =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2" name="Espace réservé du texte 4">
            <a:extLst>
              <a:ext uri="{FF2B5EF4-FFF2-40B4-BE49-F238E27FC236}">
                <a16:creationId xmlns:a16="http://schemas.microsoft.com/office/drawing/2014/main" id="{22219D0D-87E0-357C-56D2-13A29A891F4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02600" y="5892800"/>
            <a:ext cx="3357563" cy="558800"/>
          </a:xfrm>
        </p:spPr>
        <p:txBody>
          <a:bodyPr rIns="0">
            <a:normAutofit/>
          </a:bodyPr>
          <a:lstStyle>
            <a:lvl1pPr algn="r"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14" y="726066"/>
            <a:ext cx="3757027" cy="179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038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is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10AE585-3E8A-32F0-6876-68FBB4218CF7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isas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10377C-96DE-1F86-CAD9-8510009CBC0B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843" y="72866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054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FBAC49-4802-3440-8107-C65AE7ADA05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1838" y="1381125"/>
            <a:ext cx="8329612" cy="4795838"/>
          </a:xfrm>
        </p:spPr>
        <p:txBody>
          <a:bodyPr lIns="0"/>
          <a:lstStyle>
            <a:lvl1pPr marL="358775" indent="-358775">
              <a:spcBef>
                <a:spcPts val="1800"/>
              </a:spcBef>
              <a:buClr>
                <a:schemeClr val="bg1"/>
              </a:buClr>
              <a:buSzPct val="100000"/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</a:t>
            </a: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717F4D1-D2E3-F44D-BEED-8456047420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53" b="2802"/>
          <a:stretch/>
        </p:blipFill>
        <p:spPr>
          <a:xfrm>
            <a:off x="11647944" y="-1"/>
            <a:ext cx="544056" cy="6858001"/>
          </a:xfrm>
          <a:prstGeom prst="rect">
            <a:avLst/>
          </a:prstGeom>
        </p:spPr>
      </p:pic>
      <p:sp>
        <p:nvSpPr>
          <p:cNvPr id="14" name="Espace réservé de la date 13">
            <a:extLst>
              <a:ext uri="{FF2B5EF4-FFF2-40B4-BE49-F238E27FC236}">
                <a16:creationId xmlns:a16="http://schemas.microsoft.com/office/drawing/2014/main" id="{914C3EDF-84FF-56C5-6EEE-62348DC5A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07/03/2025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CA229E7D-5925-577A-6E99-3E009A5C1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MT 29 BOSTON - Wed-Af-Or1-03 -  MI REBCO racetracks at CEA -  Thibault Lécrevisse</a:t>
            </a:r>
            <a:endParaRPr lang="fr-FR" dirty="0"/>
          </a:p>
        </p:txBody>
      </p:sp>
      <p:sp>
        <p:nvSpPr>
          <p:cNvPr id="25" name="Espace réservé du numéro de diapositive 24">
            <a:extLst>
              <a:ext uri="{FF2B5EF4-FFF2-40B4-BE49-F238E27FC236}">
                <a16:creationId xmlns:a16="http://schemas.microsoft.com/office/drawing/2014/main" id="{E0039A2A-B2A3-3003-AC28-98B94837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15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7076" y="1765299"/>
            <a:ext cx="8659812" cy="4148139"/>
          </a:xfrm>
        </p:spPr>
        <p:txBody>
          <a:bodyPr lIns="0" numCol="2" spcCol="360000"/>
          <a:lstStyle>
            <a:lvl1pPr marL="358775" indent="-358775">
              <a:spcBef>
                <a:spcPts val="18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 light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1E7187-2172-D725-E095-C0FCE93238AE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:Ce sommaire est sur deux colonnes, pour passer sur une colonne : Clic droit sur la zone de texte + « Format de la forme » / « Options de texte » / « Colonnes » = 1 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076" y="314036"/>
            <a:ext cx="10733087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B329AAF-3546-DCEA-619B-466FB9B544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42" b="2802"/>
          <a:stretch/>
        </p:blipFill>
        <p:spPr>
          <a:xfrm>
            <a:off x="11647944" y="0"/>
            <a:ext cx="544056" cy="6858000"/>
          </a:xfrm>
          <a:prstGeom prst="rect">
            <a:avLst/>
          </a:prstGeom>
        </p:spPr>
      </p:pic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AB8B2ECB-EC50-E1E8-3A70-D0DF5B54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07/03/2025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38548604-3796-63A0-C437-28EAB17A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MT 29 BOSTON - Wed-Af-Or1-03 -  MI REBCO racetracks at CEA -  Thibault Lécrevisse</a:t>
            </a:r>
            <a:endParaRPr lang="fr-FR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43A448DB-A450-22D2-9A30-CE94EAFD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4312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07/03/2025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MT 29 BOSTON - Wed-Af-Or1-03 -  MI REBCO racetracks at CEA -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E5019BD-FEE2-4904-8DD7-C35C97AA3BF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</a:t>
            </a:r>
          </a:p>
        </p:txBody>
      </p:sp>
      <p:pic>
        <p:nvPicPr>
          <p:cNvPr id="26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grpSp>
        <p:nvGrpSpPr>
          <p:cNvPr id="2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2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605430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5675086" y="0"/>
            <a:ext cx="65169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light</a:t>
            </a:r>
          </a:p>
        </p:txBody>
      </p:sp>
      <p:pic>
        <p:nvPicPr>
          <p:cNvPr id="8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5" t="80145" r="2860" b="-12214"/>
          <a:stretch/>
        </p:blipFill>
        <p:spPr>
          <a:xfrm>
            <a:off x="0" y="0"/>
            <a:ext cx="12192001" cy="974400"/>
          </a:xfrm>
          <a:prstGeom prst="rect">
            <a:avLst/>
          </a:prstGeom>
        </p:spPr>
      </p:pic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4B8F1117-0C05-E4A8-4E70-E7172B08AA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07/03/2025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BB4C71F-0E19-B583-5B43-59128B9CB2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MT 29 BOSTON - Wed-Af-Or1-03 -  MI REBCO racetracks at CEA -  Thibault Lécrevisse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035A95C-D228-2D25-8FE9-AE69EC8177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195646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07/03/2025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MT 29 BOSTON - Wed-Af-Or1-03 -  MI REBCO racetracks at CEA -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Gris</a:t>
            </a:r>
          </a:p>
        </p:txBody>
      </p:sp>
      <p:pic>
        <p:nvPicPr>
          <p:cNvPr id="14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5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805F626-181E-BCC6-1382-C547F81E4E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F5C4E32-AAC2-242C-F6B9-3F8CFBDB1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28AA9B25-BFB9-155C-3383-B48A6E03F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86025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62F5FE-77B2-23B0-C532-AEB2E287C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07/03/2025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MT 29 BOSTON - Wed-Af-Or1-03 -  MI REBCO racetracks at CEA -  Thibault Lécrevisse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/>
                </a:solidFill>
                <a:latin typeface="+mn-lt"/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1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7446433" y="-1"/>
            <a:ext cx="4745567" cy="416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38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60" r:id="rId3"/>
    <p:sldLayoutId id="2147483661" r:id="rId4"/>
    <p:sldLayoutId id="2147483664" r:id="rId5"/>
    <p:sldLayoutId id="2147483665" r:id="rId6"/>
    <p:sldLayoutId id="2147483651" r:id="rId7"/>
    <p:sldLayoutId id="2147483683" r:id="rId8"/>
    <p:sldLayoutId id="2147483678" r:id="rId9"/>
    <p:sldLayoutId id="2147483676" r:id="rId10"/>
    <p:sldLayoutId id="2147483650" r:id="rId11"/>
    <p:sldLayoutId id="2147483666" r:id="rId12"/>
    <p:sldLayoutId id="2147483669" r:id="rId13"/>
    <p:sldLayoutId id="2147483653" r:id="rId14"/>
    <p:sldLayoutId id="2147483685" r:id="rId15"/>
    <p:sldLayoutId id="2147483684" r:id="rId16"/>
    <p:sldLayoutId id="2147483671" r:id="rId17"/>
    <p:sldLayoutId id="2147483690" r:id="rId18"/>
    <p:sldLayoutId id="2147483672" r:id="rId19"/>
    <p:sldLayoutId id="2147483687" r:id="rId20"/>
    <p:sldLayoutId id="2147483686" r:id="rId21"/>
    <p:sldLayoutId id="2147483654" r:id="rId22"/>
    <p:sldLayoutId id="2147483655" r:id="rId23"/>
    <p:sldLayoutId id="2147483691" r:id="rId24"/>
    <p:sldLayoutId id="2147483692" r:id="rId25"/>
    <p:sldLayoutId id="2147483667" r:id="rId26"/>
    <p:sldLayoutId id="2147483673" r:id="rId27"/>
    <p:sldLayoutId id="2147483674" r:id="rId28"/>
    <p:sldLayoutId id="2147483675" r:id="rId29"/>
    <p:sldLayoutId id="2147483681" r:id="rId30"/>
    <p:sldLayoutId id="2147483682" r:id="rId31"/>
    <p:sldLayoutId id="2147483693" r:id="rId32"/>
    <p:sldLayoutId id="2147483688" r:id="rId33"/>
    <p:sldLayoutId id="2147483689" r:id="rId34"/>
    <p:sldLayoutId id="2147483662" r:id="rId35"/>
    <p:sldLayoutId id="2147483695" r:id="rId36"/>
    <p:sldLayoutId id="2147483694" r:id="rId37"/>
    <p:sldLayoutId id="2147483668" r:id="rId3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SzPct val="90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274638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47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 userDrawn="1">
          <p15:clr>
            <a:srgbClr val="F26B43"/>
          </p15:clr>
        </p15:guide>
        <p15:guide id="2" orient="horz" pos="3861" userDrawn="1">
          <p15:clr>
            <a:srgbClr val="F26B43"/>
          </p15:clr>
        </p15:guide>
        <p15:guide id="3" pos="461" userDrawn="1">
          <p15:clr>
            <a:srgbClr val="F26B43"/>
          </p15:clr>
        </p15:guide>
        <p15:guide id="4" pos="7219" userDrawn="1">
          <p15:clr>
            <a:srgbClr val="F26B43"/>
          </p15:clr>
        </p15:guide>
        <p15:guide id="7" orient="horz" pos="37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dx.doi.org/10.1109/TASC.2024.3356499" TargetMode="External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11" Type="http://schemas.openxmlformats.org/officeDocument/2006/relationships/image" Target="../media/image45.jpeg"/><Relationship Id="rId10" Type="http://schemas.openxmlformats.org/officeDocument/2006/relationships/image" Target="../media/image44.jpeg"/><Relationship Id="rId9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6.jpeg"/><Relationship Id="rId18" Type="http://schemas.openxmlformats.org/officeDocument/2006/relationships/image" Target="../media/image61.jpeg"/><Relationship Id="rId3" Type="http://schemas.openxmlformats.org/officeDocument/2006/relationships/image" Target="../media/image46.png"/><Relationship Id="rId21" Type="http://schemas.openxmlformats.org/officeDocument/2006/relationships/image" Target="../media/image15.png"/><Relationship Id="rId7" Type="http://schemas.openxmlformats.org/officeDocument/2006/relationships/image" Target="../media/image50.png"/><Relationship Id="rId12" Type="http://schemas.openxmlformats.org/officeDocument/2006/relationships/image" Target="../media/image55.jpeg"/><Relationship Id="rId17" Type="http://schemas.openxmlformats.org/officeDocument/2006/relationships/image" Target="../media/image60.jpeg"/><Relationship Id="rId2" Type="http://schemas.openxmlformats.org/officeDocument/2006/relationships/hyperlink" Target="mailto:thibault.lecrevisse@cea.fr" TargetMode="External"/><Relationship Id="rId16" Type="http://schemas.openxmlformats.org/officeDocument/2006/relationships/image" Target="../media/image59.jpeg"/><Relationship Id="rId20" Type="http://schemas.openxmlformats.org/officeDocument/2006/relationships/image" Target="../media/image63.jpe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49.png"/><Relationship Id="rId11" Type="http://schemas.openxmlformats.org/officeDocument/2006/relationships/image" Target="../media/image54.jpeg"/><Relationship Id="rId5" Type="http://schemas.openxmlformats.org/officeDocument/2006/relationships/image" Target="../media/image48.png"/><Relationship Id="rId15" Type="http://schemas.openxmlformats.org/officeDocument/2006/relationships/image" Target="../media/image58.jpeg"/><Relationship Id="rId10" Type="http://schemas.openxmlformats.org/officeDocument/2006/relationships/image" Target="../media/image53.jpeg"/><Relationship Id="rId19" Type="http://schemas.openxmlformats.org/officeDocument/2006/relationships/image" Target="../media/image62.jpeg"/><Relationship Id="rId4" Type="http://schemas.openxmlformats.org/officeDocument/2006/relationships/image" Target="../media/image11.png"/><Relationship Id="rId9" Type="http://schemas.openxmlformats.org/officeDocument/2006/relationships/image" Target="../media/image52.png"/><Relationship Id="rId14" Type="http://schemas.openxmlformats.org/officeDocument/2006/relationships/image" Target="../media/image5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cryogenics.2020.103053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2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6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3.png"/><Relationship Id="rId4" Type="http://schemas.openxmlformats.org/officeDocument/2006/relationships/image" Target="../media/image28.png"/><Relationship Id="rId9" Type="http://schemas.openxmlformats.org/officeDocument/2006/relationships/image" Target="../media/image3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Espace réservé pour une image  29">
            <a:extLst>
              <a:ext uri="{FF2B5EF4-FFF2-40B4-BE49-F238E27FC236}">
                <a16:creationId xmlns:a16="http://schemas.microsoft.com/office/drawing/2014/main" id="{712EEB09-85E0-A5FF-2ACC-B021A712D77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92" r="22292"/>
          <a:stretch/>
        </p:blipFill>
        <p:spPr>
          <a:xfrm>
            <a:off x="5435600" y="0"/>
            <a:ext cx="6756400" cy="6858000"/>
          </a:xfr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C00F5216-E5A2-4234-9955-E06EDFD33C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19" y="6035207"/>
            <a:ext cx="1886147" cy="646391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FA7F8CAA-4F9A-45FB-BDE7-E0BFDF972F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2266" y="5051673"/>
            <a:ext cx="4933949" cy="1349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ous-titre 2">
            <a:extLst>
              <a:ext uri="{FF2B5EF4-FFF2-40B4-BE49-F238E27FC236}">
                <a16:creationId xmlns:a16="http://schemas.microsoft.com/office/drawing/2014/main" id="{B704016E-1C65-4C5A-BD57-D9F237019E55}"/>
              </a:ext>
            </a:extLst>
          </p:cNvPr>
          <p:cNvSpPr txBox="1">
            <a:spLocks/>
          </p:cNvSpPr>
          <p:nvPr/>
        </p:nvSpPr>
        <p:spPr>
          <a:xfrm>
            <a:off x="203200" y="4730399"/>
            <a:ext cx="6143625" cy="134752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u="sng" dirty="0"/>
              <a:t>Thibault Lécrevisse (CEA) </a:t>
            </a:r>
            <a:r>
              <a:rPr lang="en-US" dirty="0"/>
              <a:t>on behalf of CEA team</a:t>
            </a:r>
          </a:p>
          <a:p>
            <a:r>
              <a:rPr lang="en-US" dirty="0"/>
              <a:t>Amalia Ballarino, Algirdas Baskys (CERN)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BB521FB-9E6F-4AF0-8428-3B6F7377A1BA}"/>
              </a:ext>
            </a:extLst>
          </p:cNvPr>
          <p:cNvSpPr txBox="1"/>
          <p:nvPr/>
        </p:nvSpPr>
        <p:spPr>
          <a:xfrm>
            <a:off x="1931766" y="5915931"/>
            <a:ext cx="46344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+ Many thanks to </a:t>
            </a:r>
            <a:r>
              <a:rPr lang="en-US" sz="1600" b="1" dirty="0"/>
              <a:t>CNRS </a:t>
            </a:r>
            <a:r>
              <a:rPr lang="en-US" sz="1600" b="1" dirty="0" err="1"/>
              <a:t>Néel</a:t>
            </a:r>
            <a:r>
              <a:rPr lang="en-US" sz="1600" b="1" dirty="0"/>
              <a:t> Institute </a:t>
            </a:r>
            <a:r>
              <a:rPr lang="en-US" sz="1600" dirty="0"/>
              <a:t>and </a:t>
            </a:r>
            <a:r>
              <a:rPr lang="en-US" sz="1600" b="1" dirty="0"/>
              <a:t>LNCMI</a:t>
            </a:r>
            <a:r>
              <a:rPr lang="en-US" sz="1600" dirty="0"/>
              <a:t> for helping with the 4.2 K tests (</a:t>
            </a:r>
            <a:r>
              <a:rPr lang="en-US" sz="1600" u="sng" dirty="0"/>
              <a:t>A. Badel, J. Vialle &amp; P. Tixador ; J.B. Song &amp; X. </a:t>
            </a:r>
            <a:r>
              <a:rPr lang="en-US" sz="1600" u="sng" dirty="0" err="1"/>
              <a:t>Chaud</a:t>
            </a:r>
            <a:r>
              <a:rPr lang="en-US" sz="1600" dirty="0"/>
              <a:t>)</a:t>
            </a:r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33FFF584-666B-474F-959E-E2EFD87B7D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882277"/>
            <a:ext cx="5711259" cy="1587500"/>
          </a:xfrm>
        </p:spPr>
        <p:txBody>
          <a:bodyPr>
            <a:noAutofit/>
          </a:bodyPr>
          <a:lstStyle/>
          <a:p>
            <a:pPr algn="ctr"/>
            <a:r>
              <a:rPr lang="en-US" sz="2600" dirty="0"/>
              <a:t>Metal as Insulation REBCO racetracks coils: development, fabrication, and cryogenic testing at CEA Paris-Saclay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8FCD983-3A1C-4F81-B288-682F809E3FB2}"/>
              </a:ext>
            </a:extLst>
          </p:cNvPr>
          <p:cNvSpPr txBox="1"/>
          <p:nvPr/>
        </p:nvSpPr>
        <p:spPr>
          <a:xfrm>
            <a:off x="45619" y="111072"/>
            <a:ext cx="18861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Wed-Af-Or1-03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859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731838" y="314037"/>
            <a:ext cx="10728325" cy="436496"/>
          </a:xfrm>
        </p:spPr>
        <p:txBody>
          <a:bodyPr>
            <a:noAutofit/>
          </a:bodyPr>
          <a:lstStyle/>
          <a:p>
            <a:r>
              <a:rPr lang="fr-FR" sz="2000" dirty="0"/>
              <a:t>4. </a:t>
            </a:r>
            <a:r>
              <a:rPr lang="en-US" sz="2000" dirty="0"/>
              <a:t>Double Racetrack DRT10-11: 4.2 K main results</a:t>
            </a:r>
            <a:endParaRPr lang="fr-FR" sz="2000" dirty="0"/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444163" y="6320783"/>
            <a:ext cx="1016000" cy="365125"/>
          </a:xfrm>
        </p:spPr>
        <p:txBody>
          <a:bodyPr/>
          <a:lstStyle/>
          <a:p>
            <a:r>
              <a:rPr lang="fr-FR"/>
              <a:t>07/03/2025</a:t>
            </a:r>
            <a:endParaRPr lang="fr-FR" dirty="0"/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6FD48FE7-AEF9-4841-8EBB-98EC4E143550}"/>
              </a:ext>
            </a:extLst>
          </p:cNvPr>
          <p:cNvGrpSpPr/>
          <p:nvPr/>
        </p:nvGrpSpPr>
        <p:grpSpPr>
          <a:xfrm>
            <a:off x="212422" y="1059710"/>
            <a:ext cx="4839887" cy="3960275"/>
            <a:chOff x="164797" y="1231160"/>
            <a:chExt cx="4839887" cy="3960275"/>
          </a:xfrm>
        </p:grpSpPr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525D8BED-B9F0-44CB-B4D0-ED65FCE83A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4797" y="1503568"/>
              <a:ext cx="4839887" cy="3687867"/>
            </a:xfrm>
            <a:prstGeom prst="rect">
              <a:avLst/>
            </a:prstGeom>
          </p:spPr>
        </p:pic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088FF88F-9321-4646-8949-A8177DCD563A}"/>
                </a:ext>
              </a:extLst>
            </p:cNvPr>
            <p:cNvSpPr txBox="1"/>
            <p:nvPr/>
          </p:nvSpPr>
          <p:spPr>
            <a:xfrm>
              <a:off x="1878301" y="1231160"/>
              <a:ext cx="14285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Quench # 2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671D3D82-9147-4774-A4F3-5FCD985CF4F7}"/>
                  </a:ext>
                </a:extLst>
              </p:cNvPr>
              <p:cNvSpPr txBox="1"/>
              <p:nvPr/>
            </p:nvSpPr>
            <p:spPr>
              <a:xfrm>
                <a:off x="524804" y="5041959"/>
                <a:ext cx="3756156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b="1" dirty="0">
                    <a:solidFill>
                      <a:srgbClr val="00B050"/>
                    </a:solidFill>
                  </a:rPr>
                  <a:t>Above 5 T </a:t>
                </a:r>
                <a:r>
                  <a:rPr lang="en-US" dirty="0">
                    <a:solidFill>
                      <a:srgbClr val="00B050"/>
                    </a:solidFill>
                  </a:rPr>
                  <a:t>at center (incl. SCIF)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>
                    <a:solidFill>
                      <a:srgbClr val="00B050"/>
                    </a:solidFill>
                  </a:rPr>
                  <a:t>Close to upper design limit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/>
                  <a:t>“fast” ramping possible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/>
                  <a:t>Field generation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b="1" dirty="0"/>
                  <a:t>6% lower </a:t>
                </a:r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671D3D82-9147-4774-A4F3-5FCD985CF4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804" y="5041959"/>
                <a:ext cx="3756156" cy="1200329"/>
              </a:xfrm>
              <a:prstGeom prst="rect">
                <a:avLst/>
              </a:prstGeom>
              <a:blipFill>
                <a:blip r:embed="rId4"/>
                <a:stretch>
                  <a:fillRect l="-974" t="-2538" r="-649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e 3">
            <a:extLst>
              <a:ext uri="{FF2B5EF4-FFF2-40B4-BE49-F238E27FC236}">
                <a16:creationId xmlns:a16="http://schemas.microsoft.com/office/drawing/2014/main" id="{91E32C9A-CECB-4CE3-848E-078A0EE72C0D}"/>
              </a:ext>
            </a:extLst>
          </p:cNvPr>
          <p:cNvGrpSpPr/>
          <p:nvPr/>
        </p:nvGrpSpPr>
        <p:grpSpPr>
          <a:xfrm>
            <a:off x="4410315" y="517103"/>
            <a:ext cx="7119957" cy="5488183"/>
            <a:chOff x="4410315" y="517103"/>
            <a:chExt cx="7119957" cy="5488183"/>
          </a:xfrm>
        </p:grpSpPr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id="{8B10781B-4608-497D-8CF9-B815ACBBA6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4275" t="9089" b="4134"/>
            <a:stretch/>
          </p:blipFill>
          <p:spPr>
            <a:xfrm>
              <a:off x="6479031" y="872342"/>
              <a:ext cx="5051241" cy="3505562"/>
            </a:xfrm>
            <a:prstGeom prst="rect">
              <a:avLst/>
            </a:prstGeom>
            <a:ln w="28575">
              <a:solidFill>
                <a:srgbClr val="C00000"/>
              </a:solidFill>
            </a:ln>
          </p:spPr>
        </p:pic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DDF8B285-5BC9-4AA4-8D3E-3CD11A8F257F}"/>
                </a:ext>
              </a:extLst>
            </p:cNvPr>
            <p:cNvGrpSpPr/>
            <p:nvPr/>
          </p:nvGrpSpPr>
          <p:grpSpPr>
            <a:xfrm>
              <a:off x="4410315" y="517103"/>
              <a:ext cx="7061308" cy="5488183"/>
              <a:chOff x="4362690" y="688553"/>
              <a:chExt cx="7061308" cy="5488183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47A3A2EA-A4AA-4C05-A09E-AD872DCC6971}"/>
                  </a:ext>
                </a:extLst>
              </p:cNvPr>
              <p:cNvSpPr/>
              <p:nvPr/>
            </p:nvSpPr>
            <p:spPr>
              <a:xfrm>
                <a:off x="4362690" y="1563215"/>
                <a:ext cx="84478" cy="3168273"/>
              </a:xfrm>
              <a:prstGeom prst="rect">
                <a:avLst/>
              </a:prstGeom>
              <a:noFill/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22C0C082-F72E-421F-89A7-D979FAC528B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47168" y="1028257"/>
                <a:ext cx="1984238" cy="534959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ACCF0132-39E3-4A1F-ADAD-52B30A84E4F4}"/>
                  </a:ext>
                </a:extLst>
              </p:cNvPr>
              <p:cNvCxnSpPr>
                <a:cxnSpLocks/>
                <a:stCxn id="20" idx="2"/>
              </p:cNvCxnSpPr>
              <p:nvPr/>
            </p:nvCxnSpPr>
            <p:spPr>
              <a:xfrm flipV="1">
                <a:off x="4404929" y="4556051"/>
                <a:ext cx="2026477" cy="175437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ZoneTexte 22">
                    <a:extLst>
                      <a:ext uri="{FF2B5EF4-FFF2-40B4-BE49-F238E27FC236}">
                        <a16:creationId xmlns:a16="http://schemas.microsoft.com/office/drawing/2014/main" id="{0F8E7151-D057-48C1-A8C1-7CC863D2A397}"/>
                      </a:ext>
                    </a:extLst>
                  </p:cNvPr>
                  <p:cNvSpPr txBox="1"/>
                  <p:nvPr/>
                </p:nvSpPr>
                <p:spPr>
                  <a:xfrm>
                    <a:off x="5379594" y="4853297"/>
                    <a:ext cx="6044404" cy="13234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285750" indent="-285750">
                      <a:buFont typeface="Wingdings" panose="05000000000000000000" pitchFamily="2" charset="2"/>
                      <a:buChar char="Ø"/>
                    </a:pPr>
                    <a:r>
                      <a:rPr lang="en-US" sz="2000" dirty="0"/>
                      <a:t>Compensated signal detection @10 mV</a:t>
                    </a:r>
                  </a:p>
                  <a:p>
                    <a:pPr marL="285750" indent="-285750">
                      <a:buFont typeface="Wingdings" panose="05000000000000000000" pitchFamily="2" charset="2"/>
                      <a:buChar char="Ø"/>
                    </a:pPr>
                    <a:r>
                      <a:rPr lang="en-US" sz="2000" dirty="0"/>
                      <a:t>Power Supply </a:t>
                    </a:r>
                    <a:r>
                      <a:rPr lang="en-US" sz="2000" b="1" dirty="0"/>
                      <a:t>OVP @ 0.5 V </a:t>
                    </a:r>
                    <a:r>
                      <a:rPr lang="en-US" sz="2000" dirty="0"/>
                      <a:t>(reached in 8 </a:t>
                    </a:r>
                    <a:r>
                      <a:rPr lang="en-US" sz="2000" dirty="0" err="1"/>
                      <a:t>ms</a:t>
                    </a:r>
                    <a:r>
                      <a:rPr lang="en-US" sz="2000" dirty="0"/>
                      <a:t>)</a:t>
                    </a:r>
                  </a:p>
                  <a:p>
                    <a:pPr marL="285750" indent="-285750">
                      <a:buFont typeface="Wingdings" panose="05000000000000000000" pitchFamily="2" charset="2"/>
                      <a:buChar char="Ø"/>
                    </a:pPr>
                    <a14:m>
                      <m:oMath xmlns:m="http://schemas.openxmlformats.org/officeDocument/2006/math"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</m:oMath>
                    </a14:m>
                    <a:r>
                      <a:rPr lang="en-US" sz="2000" b="1" dirty="0">
                        <a:solidFill>
                          <a:srgbClr val="00B050"/>
                        </a:solidFill>
                      </a:rPr>
                      <a:t>5.2 kJ  </a:t>
                    </a:r>
                    <a:r>
                      <a:rPr lang="en-US" sz="2000" dirty="0"/>
                      <a:t>(</a:t>
                    </a:r>
                    <a:r>
                      <a:rPr lang="en-US" sz="2000" b="1" dirty="0"/>
                      <a:t>14.5 kJ/kg </a:t>
                    </a:r>
                    <a:r>
                      <a:rPr lang="en-US" sz="2000" dirty="0"/>
                      <a:t>or </a:t>
                    </a:r>
                    <a:r>
                      <a:rPr lang="en-US" sz="2000" b="1" dirty="0"/>
                      <a:t>115 MJ/m</a:t>
                    </a:r>
                    <a:r>
                      <a:rPr lang="en-US" sz="2000" b="1" baseline="30000" dirty="0"/>
                      <a:t>3</a:t>
                    </a:r>
                    <a:r>
                      <a:rPr lang="en-US" sz="2000" dirty="0"/>
                      <a:t> in winding)</a:t>
                    </a:r>
                  </a:p>
                  <a:p>
                    <a:pPr marL="285750" indent="-285750">
                      <a:buFont typeface="Wingdings" panose="05000000000000000000" pitchFamily="2" charset="2"/>
                      <a:buChar char="Ø"/>
                    </a:pPr>
                    <a:r>
                      <a:rPr lang="en-US" sz="2000" dirty="0"/>
                      <a:t>Discharge in </a:t>
                    </a:r>
                    <a:r>
                      <a:rPr lang="en-US" sz="2000" b="1" dirty="0">
                        <a:solidFill>
                          <a:srgbClr val="00B050"/>
                        </a:solidFill>
                      </a:rPr>
                      <a:t>70-80 </a:t>
                    </a:r>
                    <a:r>
                      <a:rPr lang="en-US" sz="2000" b="1" dirty="0" err="1">
                        <a:solidFill>
                          <a:srgbClr val="00B050"/>
                        </a:solidFill>
                      </a:rPr>
                      <a:t>ms</a:t>
                    </a:r>
                    <a:endParaRPr lang="en-US" sz="2000" b="1" dirty="0">
                      <a:solidFill>
                        <a:srgbClr val="00B05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3" name="ZoneTexte 22">
                    <a:extLst>
                      <a:ext uri="{FF2B5EF4-FFF2-40B4-BE49-F238E27FC236}">
                        <a16:creationId xmlns:a16="http://schemas.microsoft.com/office/drawing/2014/main" id="{0F8E7151-D057-48C1-A8C1-7CC863D2A39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379594" y="4853297"/>
                    <a:ext cx="6044404" cy="1323439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907" t="-1843" b="-7834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0FDA266F-48E7-41DC-A2B3-AD770E00B9D3}"/>
                  </a:ext>
                </a:extLst>
              </p:cNvPr>
              <p:cNvSpPr txBox="1"/>
              <p:nvPr/>
            </p:nvSpPr>
            <p:spPr>
              <a:xfrm>
                <a:off x="8176627" y="688553"/>
                <a:ext cx="14285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Quench # 2</a:t>
                </a:r>
              </a:p>
            </p:txBody>
          </p:sp>
        </p:grpSp>
      </p:grp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DEE9FD44-D7C9-4242-95C0-92FCA35AD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MT 29 BOSTON - Wed-Af-Or1-03 -  MI REBCO racetracks at CEA -  Thibault Lécrevisse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9F5B699-C847-4C0B-80B0-9C9452BFA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5498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731837" y="304116"/>
            <a:ext cx="10728325" cy="436496"/>
          </a:xfrm>
        </p:spPr>
        <p:txBody>
          <a:bodyPr>
            <a:noAutofit/>
          </a:bodyPr>
          <a:lstStyle/>
          <a:p>
            <a:r>
              <a:rPr lang="fr-FR" sz="2000" dirty="0"/>
              <a:t>5. </a:t>
            </a:r>
            <a:r>
              <a:rPr lang="en-US" sz="2000" dirty="0"/>
              <a:t>Summary and perspectives</a:t>
            </a:r>
            <a:endParaRPr lang="fr-FR" sz="2000" dirty="0"/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444163" y="6320783"/>
            <a:ext cx="1016000" cy="365125"/>
          </a:xfrm>
        </p:spPr>
        <p:txBody>
          <a:bodyPr/>
          <a:lstStyle/>
          <a:p>
            <a:r>
              <a:rPr lang="fr-FR"/>
              <a:t>07/03/2025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6973BBC5-27C9-43A5-803D-5C43B90E62EA}"/>
                  </a:ext>
                </a:extLst>
              </p:cNvPr>
              <p:cNvSpPr txBox="1"/>
              <p:nvPr/>
            </p:nvSpPr>
            <p:spPr>
              <a:xfrm>
                <a:off x="278662" y="937438"/>
                <a:ext cx="9368270" cy="4370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000" b="1" dirty="0">
                    <a:solidFill>
                      <a:srgbClr val="00B050"/>
                    </a:solidFill>
                  </a:rPr>
                  <a:t>Efficient way </a:t>
                </a:r>
                <a:r>
                  <a:rPr lang="en-US" sz="2000" dirty="0"/>
                  <a:t>of </a:t>
                </a:r>
                <a:r>
                  <a:rPr lang="en-US" sz="2000" u="sng" dirty="0"/>
                  <a:t>validating design limits </a:t>
                </a:r>
                <a:r>
                  <a:rPr lang="en-US" sz="2000" dirty="0"/>
                  <a:t>(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000" dirty="0"/>
                  <a:t>50 m of REBCO per RT)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sz="2000" b="1" dirty="0">
                    <a:solidFill>
                      <a:srgbClr val="00B050"/>
                    </a:solidFill>
                  </a:rPr>
                  <a:t>Very compact RT </a:t>
                </a:r>
                <a:r>
                  <a:rPr lang="en-US" sz="2000" dirty="0"/>
                  <a:t>design / fab / assembly / tests @ 4.2 K (</a:t>
                </a:r>
                <a:r>
                  <a:rPr lang="en-US" sz="2000" dirty="0" err="1"/>
                  <a:t>LHe</a:t>
                </a:r>
                <a:r>
                  <a:rPr lang="en-US" sz="2000" dirty="0"/>
                  <a:t>)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sz="2000" dirty="0"/>
                  <a:t>RT9 </a:t>
                </a:r>
                <a:r>
                  <a:rPr lang="en-US" sz="2000" dirty="0">
                    <a:solidFill>
                      <a:srgbClr val="FFC000"/>
                    </a:solidFill>
                  </a:rPr>
                  <a:t>Reached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000" dirty="0">
                    <a:solidFill>
                      <a:srgbClr val="FFC000"/>
                    </a:solidFill>
                  </a:rPr>
                  <a:t>55-60 % of initial design current </a:t>
                </a:r>
                <a:r>
                  <a:rPr lang="en-US" sz="2000" dirty="0"/>
                  <a:t>(w/o DRT75 feedback)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sz="2000" b="1" dirty="0">
                    <a:solidFill>
                      <a:srgbClr val="00B050"/>
                    </a:solidFill>
                  </a:rPr>
                  <a:t>DRT10-11 reached the current upper limit </a:t>
                </a:r>
                <a:r>
                  <a:rPr lang="en-US" sz="2000" dirty="0"/>
                  <a:t>after RT9 feedback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sz="2000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000" b="1" dirty="0">
                    <a:solidFill>
                      <a:srgbClr val="00B050"/>
                    </a:solidFill>
                  </a:rPr>
                  <a:t>5 T</a:t>
                </a:r>
                <a:r>
                  <a:rPr lang="en-US" sz="2000" dirty="0"/>
                  <a:t> at center (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000" b="1" dirty="0">
                    <a:solidFill>
                      <a:srgbClr val="00B050"/>
                    </a:solidFill>
                  </a:rPr>
                  <a:t>12 T peak </a:t>
                </a:r>
                <a:r>
                  <a:rPr lang="en-US" sz="2000" dirty="0"/>
                  <a:t>on tape)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000" dirty="0"/>
                  <a:t>DRT10-11 </a:t>
                </a:r>
                <a:r>
                  <a:rPr lang="en-US" sz="2000" b="1" dirty="0">
                    <a:solidFill>
                      <a:srgbClr val="00B050"/>
                    </a:solidFill>
                  </a:rPr>
                  <a:t>survived to 2 quenches </a:t>
                </a:r>
                <a:r>
                  <a:rPr lang="en-US" sz="2000" dirty="0"/>
                  <a:t>above </a:t>
                </a:r>
                <a:r>
                  <a:rPr lang="en-US" sz="2000" b="1" dirty="0"/>
                  <a:t>2.1 kA/mm² </a:t>
                </a:r>
                <a:r>
                  <a:rPr lang="en-US" sz="2000" dirty="0"/>
                  <a:t>(</a:t>
                </a:r>
                <a:r>
                  <a:rPr lang="en-US" sz="2000" dirty="0" err="1"/>
                  <a:t>j</a:t>
                </a:r>
                <a:r>
                  <a:rPr lang="en-US" sz="2000" baseline="-25000" dirty="0" err="1"/>
                  <a:t>overall</a:t>
                </a:r>
                <a:r>
                  <a:rPr lang="en-US" sz="2000" dirty="0"/>
                  <a:t>)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000" dirty="0"/>
                  <a:t>Ramping </a:t>
                </a:r>
                <a:r>
                  <a:rPr lang="en-US" sz="2000" dirty="0">
                    <a:solidFill>
                      <a:srgbClr val="00B050"/>
                    </a:solidFill>
                  </a:rPr>
                  <a:t>up to 60 </a:t>
                </a:r>
                <a:r>
                  <a:rPr lang="en-US" sz="2000" dirty="0" err="1">
                    <a:solidFill>
                      <a:srgbClr val="00B050"/>
                    </a:solidFill>
                  </a:rPr>
                  <a:t>mT</a:t>
                </a:r>
                <a:r>
                  <a:rPr lang="en-US" sz="2000" dirty="0">
                    <a:solidFill>
                      <a:srgbClr val="00B050"/>
                    </a:solidFill>
                  </a:rPr>
                  <a:t>/s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000" b="1" dirty="0">
                    <a:solidFill>
                      <a:srgbClr val="00B050"/>
                    </a:solidFill>
                  </a:rPr>
                  <a:t>High stability </a:t>
                </a:r>
                <a:r>
                  <a:rPr lang="en-US" sz="2000" dirty="0"/>
                  <a:t>(no quench at 99% of quench current for 40 s)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sz="2000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000" u="sng" dirty="0"/>
                  <a:t>Not shown here but many other results:</a:t>
                </a:r>
                <a:endParaRPr lang="en-US" sz="2000" dirty="0"/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sz="2000" dirty="0"/>
                  <a:t>Some </a:t>
                </a:r>
                <a:r>
                  <a:rPr lang="en-US" sz="2000" b="1" dirty="0"/>
                  <a:t>SCIF evaluation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sz="2000" b="1" dirty="0"/>
                  <a:t>Bypassing effect </a:t>
                </a:r>
                <a:r>
                  <a:rPr lang="en-US" sz="2000" dirty="0"/>
                  <a:t>during charging (DRT10-11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000" dirty="0"/>
                  <a:t>6-7% @10 A/s)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sz="2000" b="1" dirty="0"/>
                  <a:t>RT9 damage impacts </a:t>
                </a:r>
                <a:r>
                  <a:rPr lang="en-US" sz="2000" dirty="0"/>
                  <a:t>(&lt; 2% of field generation, 45% of quench current)</a:t>
                </a:r>
              </a:p>
            </p:txBody>
          </p:sp>
        </mc:Choice>
        <mc:Fallback xmlns="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6973BBC5-27C9-43A5-803D-5C43B90E62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662" y="937438"/>
                <a:ext cx="9368270" cy="4370427"/>
              </a:xfrm>
              <a:prstGeom prst="rect">
                <a:avLst/>
              </a:prstGeom>
              <a:blipFill>
                <a:blip r:embed="rId3"/>
                <a:stretch>
                  <a:fillRect l="-586" t="-697" b="-23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ZoneTexte 27">
            <a:extLst>
              <a:ext uri="{FF2B5EF4-FFF2-40B4-BE49-F238E27FC236}">
                <a16:creationId xmlns:a16="http://schemas.microsoft.com/office/drawing/2014/main" id="{4769CBAC-B97C-44B3-B4D2-27A2674DB6A8}"/>
              </a:ext>
            </a:extLst>
          </p:cNvPr>
          <p:cNvSpPr txBox="1"/>
          <p:nvPr/>
        </p:nvSpPr>
        <p:spPr>
          <a:xfrm>
            <a:off x="601742" y="5594925"/>
            <a:ext cx="21427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We now need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738FCAB2-C054-4E2E-BE30-BA3F432D3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MT 29 BOSTON - Wed-Af-Or1-03 -  MI REBCO racetracks at CEA -  Thibault Lécrevisse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E105F830-DFFD-45F0-B905-21F4CB829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11</a:t>
            </a:fld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61A9F36-00D3-4452-AF3A-2E41F7841ACD}"/>
              </a:ext>
            </a:extLst>
          </p:cNvPr>
          <p:cNvSpPr txBox="1"/>
          <p:nvPr/>
        </p:nvSpPr>
        <p:spPr>
          <a:xfrm>
            <a:off x="2964655" y="5504691"/>
            <a:ext cx="815101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C00000"/>
                </a:solidFill>
              </a:rPr>
              <a:t>To confirm these results with new coils and longer tests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C00000"/>
                </a:solidFill>
              </a:rPr>
              <a:t>To compare measurements with models </a:t>
            </a:r>
          </a:p>
        </p:txBody>
      </p:sp>
    </p:spTree>
    <p:extLst>
      <p:ext uri="{BB962C8B-B14F-4D97-AF65-F5344CB8AC3E}">
        <p14:creationId xmlns:p14="http://schemas.microsoft.com/office/powerpoint/2010/main" val="31368791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731837" y="304116"/>
            <a:ext cx="10728325" cy="436496"/>
          </a:xfrm>
        </p:spPr>
        <p:txBody>
          <a:bodyPr>
            <a:noAutofit/>
          </a:bodyPr>
          <a:lstStyle/>
          <a:p>
            <a:r>
              <a:rPr lang="fr-FR" sz="2000" dirty="0"/>
              <a:t>5. </a:t>
            </a:r>
            <a:r>
              <a:rPr lang="en-US" sz="2000" dirty="0"/>
              <a:t>Summary and perspectives</a:t>
            </a:r>
            <a:endParaRPr lang="fr-FR" sz="2000" dirty="0"/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444163" y="6320783"/>
            <a:ext cx="1016000" cy="365125"/>
          </a:xfrm>
        </p:spPr>
        <p:txBody>
          <a:bodyPr/>
          <a:lstStyle/>
          <a:p>
            <a:r>
              <a:rPr lang="fr-FR"/>
              <a:t>07/03/2025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3FBACB8-6AD3-455D-A09D-ABDC968F5EDC}"/>
              </a:ext>
            </a:extLst>
          </p:cNvPr>
          <p:cNvSpPr txBox="1"/>
          <p:nvPr/>
        </p:nvSpPr>
        <p:spPr>
          <a:xfrm>
            <a:off x="0" y="753661"/>
            <a:ext cx="2762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One point </a:t>
            </a:r>
            <a:r>
              <a:rPr lang="en-US" u="sng" dirty="0"/>
              <a:t>to remember </a:t>
            </a:r>
            <a:r>
              <a:rPr lang="en-US" dirty="0"/>
              <a:t>:</a:t>
            </a:r>
            <a:endParaRPr lang="en-US" b="1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5713F1F-C6D6-4051-867B-3944E2EA57B3}"/>
              </a:ext>
            </a:extLst>
          </p:cNvPr>
          <p:cNvSpPr txBox="1"/>
          <p:nvPr/>
        </p:nvSpPr>
        <p:spPr>
          <a:xfrm>
            <a:off x="498924" y="1122993"/>
            <a:ext cx="768999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Design limit accuracy </a:t>
            </a:r>
            <a:r>
              <a:rPr lang="en-US" dirty="0"/>
              <a:t>of HTS REBCO coil is still complex</a:t>
            </a:r>
          </a:p>
          <a:p>
            <a:r>
              <a:rPr lang="en-US" dirty="0"/>
              <a:t>Our developments with </a:t>
            </a:r>
            <a:r>
              <a:rPr lang="en-US" b="1" dirty="0"/>
              <a:t>MI technology allow low risks and fast tests</a:t>
            </a:r>
          </a:p>
          <a:p>
            <a:r>
              <a:rPr lang="en-US" dirty="0"/>
              <a:t>Breaking a small coil </a:t>
            </a:r>
            <a:r>
              <a:rPr lang="en-US" b="1" dirty="0"/>
              <a:t>is always better</a:t>
            </a:r>
            <a:r>
              <a:rPr lang="en-US" dirty="0"/>
              <a:t> than an expensive magnet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58B259D-09E4-4603-86F7-80DEF16ABEEB}"/>
              </a:ext>
            </a:extLst>
          </p:cNvPr>
          <p:cNvSpPr txBox="1"/>
          <p:nvPr/>
        </p:nvSpPr>
        <p:spPr>
          <a:xfrm>
            <a:off x="4446339" y="5330213"/>
            <a:ext cx="48173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Step by step mitigated the risks</a:t>
            </a:r>
          </a:p>
          <a:p>
            <a:pPr algn="ctr"/>
            <a:r>
              <a:rPr lang="en-US" sz="2400" b="1" dirty="0">
                <a:solidFill>
                  <a:srgbClr val="00B050"/>
                </a:solidFill>
              </a:rPr>
              <a:t>BUT high energy is the target !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B065D6CD-C77A-4A4D-A5FB-51A940AF0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MT 29 BOSTON - Wed-Af-Or1-03 -  MI REBCO racetracks at CEA -  Thibault Lécrevisse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71CF954-CAEB-4076-881A-C88A21C90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12</a:t>
            </a:fld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5513802-7D82-45D3-9B7E-49A41486DAEA}"/>
              </a:ext>
            </a:extLst>
          </p:cNvPr>
          <p:cNvSpPr txBox="1"/>
          <p:nvPr/>
        </p:nvSpPr>
        <p:spPr>
          <a:xfrm>
            <a:off x="1682839" y="3000555"/>
            <a:ext cx="147040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>
                <a:solidFill>
                  <a:srgbClr val="FFFFFF"/>
                </a:solidFill>
              </a:rPr>
              <a:t>270 A/mm²</a:t>
            </a:r>
          </a:p>
          <a:p>
            <a:pPr algn="ctr"/>
            <a:r>
              <a:rPr lang="fr-FR" sz="2000" b="1" dirty="0">
                <a:solidFill>
                  <a:srgbClr val="FFFFFF"/>
                </a:solidFill>
              </a:rPr>
              <a:t>5.4 T</a:t>
            </a:r>
          </a:p>
          <a:p>
            <a:pPr algn="ctr"/>
            <a:r>
              <a:rPr lang="fr-FR" sz="2000" b="1" dirty="0">
                <a:solidFill>
                  <a:srgbClr val="FFFFFF"/>
                </a:solidFill>
              </a:rPr>
              <a:t>10.4 kJ</a:t>
            </a:r>
          </a:p>
          <a:p>
            <a:pPr algn="ctr"/>
            <a:r>
              <a:rPr lang="fr-FR" sz="2000" b="1" dirty="0">
                <a:solidFill>
                  <a:srgbClr val="FFFFFF"/>
                </a:solidFill>
              </a:rPr>
              <a:t>2.2 J/cm</a:t>
            </a:r>
            <a:r>
              <a:rPr lang="fr-FR" sz="2000" b="1" baseline="30000" dirty="0">
                <a:solidFill>
                  <a:srgbClr val="FFFFFF"/>
                </a:solidFill>
              </a:rPr>
              <a:t>3</a:t>
            </a:r>
            <a:endParaRPr lang="fr-FR" sz="2000" b="1" dirty="0">
              <a:solidFill>
                <a:srgbClr val="FFFFFF"/>
              </a:solidFill>
            </a:endParaRPr>
          </a:p>
          <a:p>
            <a:pPr algn="ctr"/>
            <a:endParaRPr lang="fr-FR" sz="2000" b="1" dirty="0">
              <a:solidFill>
                <a:srgbClr val="FFFFFF"/>
              </a:solidFill>
            </a:endParaRP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C8679AC2-A7B0-4304-8B76-54A6DE1494BF}"/>
              </a:ext>
            </a:extLst>
          </p:cNvPr>
          <p:cNvSpPr txBox="1"/>
          <p:nvPr/>
        </p:nvSpPr>
        <p:spPr>
          <a:xfrm>
            <a:off x="6703045" y="2812998"/>
            <a:ext cx="161306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>
                <a:solidFill>
                  <a:srgbClr val="FFFFFF"/>
                </a:solidFill>
              </a:rPr>
              <a:t>2560 A/mm²</a:t>
            </a:r>
          </a:p>
          <a:p>
            <a:pPr algn="ctr"/>
            <a:r>
              <a:rPr lang="fr-FR" sz="2000" b="1" dirty="0">
                <a:solidFill>
                  <a:srgbClr val="FFFFFF"/>
                </a:solidFill>
              </a:rPr>
              <a:t>2.9 T</a:t>
            </a:r>
          </a:p>
          <a:p>
            <a:pPr algn="ctr"/>
            <a:r>
              <a:rPr lang="fr-FR" sz="2000" b="1" dirty="0">
                <a:solidFill>
                  <a:srgbClr val="FFFFFF"/>
                </a:solidFill>
              </a:rPr>
              <a:t>1.6 kJ</a:t>
            </a:r>
          </a:p>
          <a:p>
            <a:pPr algn="ctr"/>
            <a:r>
              <a:rPr lang="fr-FR" sz="2000" b="1" dirty="0">
                <a:solidFill>
                  <a:srgbClr val="FFFFFF"/>
                </a:solidFill>
              </a:rPr>
              <a:t>73 J/cm</a:t>
            </a:r>
            <a:r>
              <a:rPr lang="fr-FR" sz="2000" b="1" baseline="30000" dirty="0">
                <a:solidFill>
                  <a:srgbClr val="FFFFFF"/>
                </a:solidFill>
              </a:rPr>
              <a:t>3</a:t>
            </a:r>
            <a:endParaRPr lang="fr-FR" sz="2000" b="1" dirty="0">
              <a:solidFill>
                <a:srgbClr val="FFFFFF"/>
              </a:solidFill>
            </a:endParaRPr>
          </a:p>
          <a:p>
            <a:pPr algn="ctr"/>
            <a:endParaRPr lang="fr-FR" sz="2000" b="1" dirty="0">
              <a:solidFill>
                <a:srgbClr val="FFFFFF"/>
              </a:solidFill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398865BC-E8AD-42CF-806E-7E1CA1DED5F5}"/>
              </a:ext>
            </a:extLst>
          </p:cNvPr>
          <p:cNvSpPr txBox="1"/>
          <p:nvPr/>
        </p:nvSpPr>
        <p:spPr>
          <a:xfrm>
            <a:off x="9914440" y="3344341"/>
            <a:ext cx="161306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>
                <a:solidFill>
                  <a:srgbClr val="FFFFFF"/>
                </a:solidFill>
              </a:rPr>
              <a:t>2380 A/mm²</a:t>
            </a:r>
          </a:p>
          <a:p>
            <a:pPr algn="ctr"/>
            <a:r>
              <a:rPr lang="fr-FR" sz="2000" b="1" dirty="0">
                <a:solidFill>
                  <a:srgbClr val="FFFFFF"/>
                </a:solidFill>
              </a:rPr>
              <a:t>5.1 T</a:t>
            </a:r>
          </a:p>
          <a:p>
            <a:pPr algn="ctr"/>
            <a:r>
              <a:rPr lang="fr-FR" sz="2000" b="1" dirty="0">
                <a:solidFill>
                  <a:srgbClr val="FFFFFF"/>
                </a:solidFill>
              </a:rPr>
              <a:t>5.2 kJ</a:t>
            </a:r>
          </a:p>
          <a:p>
            <a:pPr algn="ctr"/>
            <a:r>
              <a:rPr lang="fr-FR" sz="2000" b="1" dirty="0">
                <a:solidFill>
                  <a:srgbClr val="FFFFFF"/>
                </a:solidFill>
              </a:rPr>
              <a:t>115 J/cm</a:t>
            </a:r>
            <a:r>
              <a:rPr lang="fr-FR" sz="2000" b="1" baseline="30000" dirty="0">
                <a:solidFill>
                  <a:srgbClr val="FFFFFF"/>
                </a:solidFill>
              </a:rPr>
              <a:t>3</a:t>
            </a:r>
            <a:endParaRPr lang="fr-FR" sz="2000" b="1" dirty="0">
              <a:solidFill>
                <a:srgbClr val="FFFFFF"/>
              </a:solidFill>
            </a:endParaRPr>
          </a:p>
          <a:p>
            <a:pPr algn="ctr"/>
            <a:endParaRPr lang="fr-FR" sz="2000" b="1" dirty="0">
              <a:solidFill>
                <a:srgbClr val="FFFFFF"/>
              </a:solidFill>
            </a:endParaRP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EE8DD715-9A71-40E6-92B8-61BD18542CCA}"/>
              </a:ext>
            </a:extLst>
          </p:cNvPr>
          <p:cNvGrpSpPr/>
          <p:nvPr/>
        </p:nvGrpSpPr>
        <p:grpSpPr>
          <a:xfrm>
            <a:off x="147378" y="2120512"/>
            <a:ext cx="4478378" cy="4161655"/>
            <a:chOff x="147378" y="2120512"/>
            <a:chExt cx="4478378" cy="4161655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61FB9524-3BBD-4EFF-8696-6BB8911BF4ED}"/>
                </a:ext>
              </a:extLst>
            </p:cNvPr>
            <p:cNvGrpSpPr/>
            <p:nvPr/>
          </p:nvGrpSpPr>
          <p:grpSpPr>
            <a:xfrm>
              <a:off x="147378" y="2120512"/>
              <a:ext cx="4478378" cy="4161655"/>
              <a:chOff x="147378" y="2120512"/>
              <a:chExt cx="4478378" cy="4161655"/>
            </a:xfrm>
          </p:grpSpPr>
          <p:grpSp>
            <p:nvGrpSpPr>
              <p:cNvPr id="32" name="Groupe 31">
                <a:extLst>
                  <a:ext uri="{FF2B5EF4-FFF2-40B4-BE49-F238E27FC236}">
                    <a16:creationId xmlns:a16="http://schemas.microsoft.com/office/drawing/2014/main" id="{9181BD8C-2120-40FE-BCCB-93FE71C6C6FD}"/>
                  </a:ext>
                </a:extLst>
              </p:cNvPr>
              <p:cNvGrpSpPr/>
              <p:nvPr/>
            </p:nvGrpSpPr>
            <p:grpSpPr>
              <a:xfrm>
                <a:off x="147378" y="2120512"/>
                <a:ext cx="4478378" cy="4161655"/>
                <a:chOff x="186834" y="2339163"/>
                <a:chExt cx="4478378" cy="4161655"/>
              </a:xfrm>
            </p:grpSpPr>
            <p:grpSp>
              <p:nvGrpSpPr>
                <p:cNvPr id="33" name="Groupe 32">
                  <a:extLst>
                    <a:ext uri="{FF2B5EF4-FFF2-40B4-BE49-F238E27FC236}">
                      <a16:creationId xmlns:a16="http://schemas.microsoft.com/office/drawing/2014/main" id="{6BAC6642-8D8F-45A5-AE0C-50C77C8B7E84}"/>
                    </a:ext>
                  </a:extLst>
                </p:cNvPr>
                <p:cNvGrpSpPr/>
                <p:nvPr/>
              </p:nvGrpSpPr>
              <p:grpSpPr>
                <a:xfrm>
                  <a:off x="186834" y="2339163"/>
                  <a:ext cx="4478378" cy="4161655"/>
                  <a:chOff x="186834" y="2339163"/>
                  <a:chExt cx="4478378" cy="4161655"/>
                </a:xfrm>
              </p:grpSpPr>
              <p:pic>
                <p:nvPicPr>
                  <p:cNvPr id="35" name="Image 34">
                    <a:extLst>
                      <a:ext uri="{FF2B5EF4-FFF2-40B4-BE49-F238E27FC236}">
                        <a16:creationId xmlns:a16="http://schemas.microsoft.com/office/drawing/2014/main" id="{6B78E308-701D-43DE-9721-169029F3B81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308321" y="2920641"/>
                    <a:ext cx="3757988" cy="2312608"/>
                  </a:xfrm>
                  <a:prstGeom prst="rect">
                    <a:avLst/>
                  </a:prstGeom>
                </p:spPr>
              </p:pic>
              <p:sp>
                <p:nvSpPr>
                  <p:cNvPr id="36" name="ZoneTexte 35">
                    <a:extLst>
                      <a:ext uri="{FF2B5EF4-FFF2-40B4-BE49-F238E27FC236}">
                        <a16:creationId xmlns:a16="http://schemas.microsoft.com/office/drawing/2014/main" id="{8896361A-0254-4E0F-AB17-6A4FEC7CBFAC}"/>
                      </a:ext>
                    </a:extLst>
                  </p:cNvPr>
                  <p:cNvSpPr txBox="1"/>
                  <p:nvPr/>
                </p:nvSpPr>
                <p:spPr>
                  <a:xfrm>
                    <a:off x="426444" y="2477097"/>
                    <a:ext cx="3728328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b="1" dirty="0"/>
                      <a:t>CEA Ins. EUCARD block magnet</a:t>
                    </a:r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7" name="ZoneTexte 36">
                        <a:extLst>
                          <a:ext uri="{FF2B5EF4-FFF2-40B4-BE49-F238E27FC236}">
                            <a16:creationId xmlns:a16="http://schemas.microsoft.com/office/drawing/2014/main" id="{7EA98CCD-5E7A-46EB-86D0-B4DE9DC13C5D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39999" y="5240847"/>
                        <a:ext cx="3784570" cy="92333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marL="285750" indent="-285750">
                          <a:buFontTx/>
                          <a:buChar char="-"/>
                        </a:pPr>
                        <a14:m>
                          <m:oMath xmlns:m="http://schemas.openxmlformats.org/officeDocument/2006/math"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~</m:t>
                            </m:r>
                          </m:oMath>
                        </a14:m>
                        <a:r>
                          <a:rPr lang="en-US" dirty="0"/>
                          <a:t> 360 m of </a:t>
                        </a:r>
                        <a:r>
                          <a:rPr lang="en-US" b="1" dirty="0"/>
                          <a:t>specific soldered two tape 12 mm REBCO cable</a:t>
                        </a:r>
                      </a:p>
                      <a:p>
                        <a:pPr marL="285750" indent="-285750">
                          <a:buFontTx/>
                          <a:buChar char="-"/>
                        </a:pPr>
                        <a:r>
                          <a:rPr lang="en-US" dirty="0"/>
                          <a:t>Months of fabrication</a:t>
                        </a:r>
                      </a:p>
                    </p:txBody>
                  </p:sp>
                </mc:Choice>
                <mc:Fallback xmlns="">
                  <p:sp>
                    <p:nvSpPr>
                      <p:cNvPr id="28" name="ZoneTexte 27">
                        <a:extLst>
                          <a:ext uri="{FF2B5EF4-FFF2-40B4-BE49-F238E27FC236}">
                            <a16:creationId xmlns:a16="http://schemas.microsoft.com/office/drawing/2014/main" id="{6E107C25-9811-483E-9A38-6EA12511A70F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39999" y="5240847"/>
                        <a:ext cx="3784570" cy="923330"/>
                      </a:xfrm>
                      <a:prstGeom prst="rect">
                        <a:avLst/>
                      </a:prstGeom>
                      <a:blipFill>
                        <a:blip r:embed="rId7"/>
                        <a:stretch>
                          <a:fillRect l="-1288" t="-3974" b="-9934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38" name="ZoneTexte 37">
                    <a:extLst>
                      <a:ext uri="{FF2B5EF4-FFF2-40B4-BE49-F238E27FC236}">
                        <a16:creationId xmlns:a16="http://schemas.microsoft.com/office/drawing/2014/main" id="{98276CD6-D993-4398-977A-C9040ADCE945}"/>
                      </a:ext>
                    </a:extLst>
                  </p:cNvPr>
                  <p:cNvSpPr txBox="1"/>
                  <p:nvPr/>
                </p:nvSpPr>
                <p:spPr>
                  <a:xfrm>
                    <a:off x="239999" y="6193041"/>
                    <a:ext cx="4425213" cy="307777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fr-FR" sz="1400" b="0" i="1" dirty="0">
                        <a:solidFill>
                          <a:srgbClr val="333333"/>
                        </a:solidFill>
                        <a:effectLst/>
                        <a:latin typeface="HelveticaNeue Regular"/>
                      </a:rPr>
                      <a:t>M. Durante et al, </a:t>
                    </a:r>
                    <a:r>
                      <a:rPr lang="fr-FR" sz="1400" b="0" i="1" dirty="0" err="1">
                        <a:solidFill>
                          <a:srgbClr val="333333"/>
                        </a:solidFill>
                        <a:effectLst/>
                        <a:latin typeface="HelveticaNeue Regular"/>
                        <a:hlinkClick r:id="rId8"/>
                      </a:rPr>
                      <a:t>doi</a:t>
                    </a:r>
                    <a:r>
                      <a:rPr lang="fr-FR" sz="1400" b="0" i="1" dirty="0">
                        <a:solidFill>
                          <a:srgbClr val="333333"/>
                        </a:solidFill>
                        <a:effectLst/>
                        <a:latin typeface="HelveticaNeue Regular"/>
                        <a:hlinkClick r:id="rId8"/>
                      </a:rPr>
                      <a:t>: 10.1109/TASC.2024.3356499</a:t>
                    </a:r>
                    <a:endParaRPr lang="en-US" sz="1400" i="1" dirty="0"/>
                  </a:p>
                </p:txBody>
              </p:sp>
              <p:sp>
                <p:nvSpPr>
                  <p:cNvPr id="39" name="Rectangle 38">
                    <a:extLst>
                      <a:ext uri="{FF2B5EF4-FFF2-40B4-BE49-F238E27FC236}">
                        <a16:creationId xmlns:a16="http://schemas.microsoft.com/office/drawing/2014/main" id="{0BEAC571-4AD1-44E8-A4AD-978C141BC82B}"/>
                      </a:ext>
                    </a:extLst>
                  </p:cNvPr>
                  <p:cNvSpPr/>
                  <p:nvPr/>
                </p:nvSpPr>
                <p:spPr>
                  <a:xfrm>
                    <a:off x="186834" y="2339163"/>
                    <a:ext cx="4220259" cy="4161655"/>
                  </a:xfrm>
                  <a:prstGeom prst="rect">
                    <a:avLst/>
                  </a:prstGeom>
                  <a:noFill/>
                  <a:ln w="28575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34" name="ZoneTexte 33">
                  <a:extLst>
                    <a:ext uri="{FF2B5EF4-FFF2-40B4-BE49-F238E27FC236}">
                      <a16:creationId xmlns:a16="http://schemas.microsoft.com/office/drawing/2014/main" id="{38644342-7CD3-40E8-B84C-549EB2CE4411}"/>
                    </a:ext>
                  </a:extLst>
                </p:cNvPr>
                <p:cNvSpPr txBox="1"/>
                <p:nvPr/>
              </p:nvSpPr>
              <p:spPr>
                <a:xfrm>
                  <a:off x="2822353" y="5759018"/>
                  <a:ext cx="152157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>
                      <a:solidFill>
                        <a:srgbClr val="C00000"/>
                      </a:solidFill>
                    </a:rPr>
                    <a:t>Damaged</a:t>
                  </a:r>
                </a:p>
              </p:txBody>
            </p:sp>
          </p:grpSp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21CA9472-CFEA-48C0-ABAE-0014D7AE3C6C}"/>
                  </a:ext>
                </a:extLst>
              </p:cNvPr>
              <p:cNvSpPr txBox="1"/>
              <p:nvPr/>
            </p:nvSpPr>
            <p:spPr>
              <a:xfrm>
                <a:off x="540127" y="4338771"/>
                <a:ext cx="6976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>
                    <a:solidFill>
                      <a:srgbClr val="FF0000"/>
                    </a:solidFill>
                  </a:rPr>
                  <a:t>2016</a:t>
                </a:r>
              </a:p>
            </p:txBody>
          </p:sp>
        </p:grp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F42B7B85-F6A2-46EC-9629-D87BA22CADB5}"/>
                </a:ext>
              </a:extLst>
            </p:cNvPr>
            <p:cNvSpPr txBox="1"/>
            <p:nvPr/>
          </p:nvSpPr>
          <p:spPr>
            <a:xfrm>
              <a:off x="1493892" y="3164873"/>
              <a:ext cx="1470403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2000" b="1" dirty="0">
                  <a:solidFill>
                    <a:srgbClr val="FFFFFF"/>
                  </a:solidFill>
                </a:rPr>
                <a:t>270 A/mm²</a:t>
              </a:r>
            </a:p>
            <a:p>
              <a:pPr algn="ctr"/>
              <a:r>
                <a:rPr lang="fr-FR" sz="2000" b="1" dirty="0">
                  <a:solidFill>
                    <a:srgbClr val="FFFFFF"/>
                  </a:solidFill>
                </a:rPr>
                <a:t>5.4 T</a:t>
              </a:r>
            </a:p>
            <a:p>
              <a:pPr algn="ctr"/>
              <a:r>
                <a:rPr lang="fr-FR" sz="2000" b="1" dirty="0">
                  <a:solidFill>
                    <a:srgbClr val="FFFFFF"/>
                  </a:solidFill>
                </a:rPr>
                <a:t>10.4 kJ</a:t>
              </a:r>
            </a:p>
            <a:p>
              <a:pPr algn="ctr"/>
              <a:r>
                <a:rPr lang="fr-FR" sz="2000" b="1" dirty="0">
                  <a:solidFill>
                    <a:srgbClr val="FFFFFF"/>
                  </a:solidFill>
                </a:rPr>
                <a:t>2.2 J/cm</a:t>
              </a:r>
              <a:r>
                <a:rPr lang="fr-FR" sz="2000" b="1" baseline="30000" dirty="0">
                  <a:solidFill>
                    <a:srgbClr val="FFFFFF"/>
                  </a:solidFill>
                </a:rPr>
                <a:t>3</a:t>
              </a:r>
              <a:endParaRPr lang="fr-FR" sz="2000" b="1" dirty="0">
                <a:solidFill>
                  <a:srgbClr val="FFFFFF"/>
                </a:solidFill>
              </a:endParaRPr>
            </a:p>
            <a:p>
              <a:pPr algn="ctr"/>
              <a:endParaRPr lang="fr-FR" sz="20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B9AFBC6A-34E6-4419-8891-3A178539CD63}"/>
              </a:ext>
            </a:extLst>
          </p:cNvPr>
          <p:cNvGrpSpPr/>
          <p:nvPr/>
        </p:nvGrpSpPr>
        <p:grpSpPr>
          <a:xfrm>
            <a:off x="4541180" y="2131353"/>
            <a:ext cx="4531063" cy="3090821"/>
            <a:chOff x="4484030" y="2131353"/>
            <a:chExt cx="4531063" cy="3090821"/>
          </a:xfrm>
        </p:grpSpPr>
        <p:grpSp>
          <p:nvGrpSpPr>
            <p:cNvPr id="27" name="Groupe 26">
              <a:extLst>
                <a:ext uri="{FF2B5EF4-FFF2-40B4-BE49-F238E27FC236}">
                  <a16:creationId xmlns:a16="http://schemas.microsoft.com/office/drawing/2014/main" id="{17644A92-591E-49C2-84AB-03147A3CDA82}"/>
                </a:ext>
              </a:extLst>
            </p:cNvPr>
            <p:cNvGrpSpPr/>
            <p:nvPr/>
          </p:nvGrpSpPr>
          <p:grpSpPr>
            <a:xfrm>
              <a:off x="4484030" y="2131353"/>
              <a:ext cx="4531063" cy="3090821"/>
              <a:chOff x="4484030" y="2131353"/>
              <a:chExt cx="4531063" cy="3090821"/>
            </a:xfrm>
          </p:grpSpPr>
          <p:grpSp>
            <p:nvGrpSpPr>
              <p:cNvPr id="21" name="Groupe 20">
                <a:extLst>
                  <a:ext uri="{FF2B5EF4-FFF2-40B4-BE49-F238E27FC236}">
                    <a16:creationId xmlns:a16="http://schemas.microsoft.com/office/drawing/2014/main" id="{25616FC8-F317-44E2-85A2-63104F740427}"/>
                  </a:ext>
                </a:extLst>
              </p:cNvPr>
              <p:cNvGrpSpPr/>
              <p:nvPr/>
            </p:nvGrpSpPr>
            <p:grpSpPr>
              <a:xfrm>
                <a:off x="4484030" y="2131353"/>
                <a:ext cx="4531063" cy="3090821"/>
                <a:chOff x="4484030" y="2339164"/>
                <a:chExt cx="4531063" cy="3090821"/>
              </a:xfrm>
            </p:grpSpPr>
            <p:grpSp>
              <p:nvGrpSpPr>
                <p:cNvPr id="22" name="Groupe 21">
                  <a:extLst>
                    <a:ext uri="{FF2B5EF4-FFF2-40B4-BE49-F238E27FC236}">
                      <a16:creationId xmlns:a16="http://schemas.microsoft.com/office/drawing/2014/main" id="{B166B5E1-6C10-44CA-BEFA-E39C5D73F42A}"/>
                    </a:ext>
                  </a:extLst>
                </p:cNvPr>
                <p:cNvGrpSpPr/>
                <p:nvPr/>
              </p:nvGrpSpPr>
              <p:grpSpPr>
                <a:xfrm>
                  <a:off x="4665212" y="2962043"/>
                  <a:ext cx="4246724" cy="1393906"/>
                  <a:chOff x="3942198" y="3284419"/>
                  <a:chExt cx="4246724" cy="1393906"/>
                </a:xfrm>
              </p:grpSpPr>
              <p:pic>
                <p:nvPicPr>
                  <p:cNvPr id="29" name="Image 28">
                    <a:extLst>
                      <a:ext uri="{FF2B5EF4-FFF2-40B4-BE49-F238E27FC236}">
                        <a16:creationId xmlns:a16="http://schemas.microsoft.com/office/drawing/2014/main" id="{AD1A905B-6C53-4CB7-97FC-FE84989408D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9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942198" y="3284419"/>
                    <a:ext cx="4246724" cy="1393906"/>
                  </a:xfrm>
                  <a:prstGeom prst="roundRect">
                    <a:avLst/>
                  </a:prstGeom>
                </p:spPr>
              </p:pic>
              <p:sp>
                <p:nvSpPr>
                  <p:cNvPr id="30" name="Ellipse 29">
                    <a:extLst>
                      <a:ext uri="{FF2B5EF4-FFF2-40B4-BE49-F238E27FC236}">
                        <a16:creationId xmlns:a16="http://schemas.microsoft.com/office/drawing/2014/main" id="{F00949F7-AFF6-4F21-AB44-DB391DDEBEA2}"/>
                      </a:ext>
                    </a:extLst>
                  </p:cNvPr>
                  <p:cNvSpPr/>
                  <p:nvPr/>
                </p:nvSpPr>
                <p:spPr>
                  <a:xfrm>
                    <a:off x="7644808" y="3955310"/>
                    <a:ext cx="318977" cy="332593"/>
                  </a:xfrm>
                  <a:prstGeom prst="ellipse">
                    <a:avLst/>
                  </a:prstGeom>
                  <a:noFill/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1" name="Ellipse 30">
                    <a:extLst>
                      <a:ext uri="{FF2B5EF4-FFF2-40B4-BE49-F238E27FC236}">
                        <a16:creationId xmlns:a16="http://schemas.microsoft.com/office/drawing/2014/main" id="{B608B9D2-AB4A-4EEB-9834-75CE0D641A9B}"/>
                      </a:ext>
                    </a:extLst>
                  </p:cNvPr>
                  <p:cNvSpPr/>
                  <p:nvPr/>
                </p:nvSpPr>
                <p:spPr>
                  <a:xfrm>
                    <a:off x="4213251" y="3734360"/>
                    <a:ext cx="223284" cy="196702"/>
                  </a:xfrm>
                  <a:prstGeom prst="ellipse">
                    <a:avLst/>
                  </a:prstGeom>
                  <a:noFill/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23" name="ZoneTexte 22">
                  <a:extLst>
                    <a:ext uri="{FF2B5EF4-FFF2-40B4-BE49-F238E27FC236}">
                      <a16:creationId xmlns:a16="http://schemas.microsoft.com/office/drawing/2014/main" id="{365A45D1-5D5E-4404-962C-59ABAFA8DDCE}"/>
                    </a:ext>
                  </a:extLst>
                </p:cNvPr>
                <p:cNvSpPr txBox="1"/>
                <p:nvPr/>
              </p:nvSpPr>
              <p:spPr>
                <a:xfrm>
                  <a:off x="6317538" y="2490586"/>
                  <a:ext cx="94128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/>
                    <a:t>MI RT9</a:t>
                  </a:r>
                </a:p>
              </p:txBody>
            </p:sp>
            <p:sp>
              <p:nvSpPr>
                <p:cNvPr id="24" name="ZoneTexte 23">
                  <a:extLst>
                    <a:ext uri="{FF2B5EF4-FFF2-40B4-BE49-F238E27FC236}">
                      <a16:creationId xmlns:a16="http://schemas.microsoft.com/office/drawing/2014/main" id="{53316E38-1E28-42E2-A0F4-95E90FBC2107}"/>
                    </a:ext>
                  </a:extLst>
                </p:cNvPr>
                <p:cNvSpPr txBox="1"/>
                <p:nvPr/>
              </p:nvSpPr>
              <p:spPr>
                <a:xfrm>
                  <a:off x="4607401" y="4441344"/>
                  <a:ext cx="4321749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buFontTx/>
                    <a:buChar char="-"/>
                  </a:pPr>
                  <a:r>
                    <a:rPr lang="en-US" dirty="0"/>
                    <a:t>54 m of 4 mm-wide REBCO tape</a:t>
                  </a:r>
                </a:p>
                <a:p>
                  <a:pPr marL="285750" indent="-285750">
                    <a:buFontTx/>
                    <a:buChar char="-"/>
                  </a:pPr>
                  <a:r>
                    <a:rPr lang="en-US" dirty="0"/>
                    <a:t>3 days of fabrication</a:t>
                  </a:r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1203B967-A1A7-4667-A2A4-6190E3813293}"/>
                    </a:ext>
                  </a:extLst>
                </p:cNvPr>
                <p:cNvSpPr/>
                <p:nvPr/>
              </p:nvSpPr>
              <p:spPr>
                <a:xfrm>
                  <a:off x="4484030" y="2339164"/>
                  <a:ext cx="4531063" cy="3051544"/>
                </a:xfrm>
                <a:prstGeom prst="rect">
                  <a:avLst/>
                </a:prstGeom>
                <a:noFill/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6" name="ZoneTexte 25">
                  <a:extLst>
                    <a:ext uri="{FF2B5EF4-FFF2-40B4-BE49-F238E27FC236}">
                      <a16:creationId xmlns:a16="http://schemas.microsoft.com/office/drawing/2014/main" id="{B0CBD444-E1FA-4757-8E61-F9174C25D962}"/>
                    </a:ext>
                  </a:extLst>
                </p:cNvPr>
                <p:cNvSpPr txBox="1"/>
                <p:nvPr/>
              </p:nvSpPr>
              <p:spPr>
                <a:xfrm>
                  <a:off x="6027394" y="4968320"/>
                  <a:ext cx="152157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>
                      <a:solidFill>
                        <a:srgbClr val="C00000"/>
                      </a:solidFill>
                    </a:rPr>
                    <a:t>Damaged</a:t>
                  </a:r>
                </a:p>
              </p:txBody>
            </p:sp>
          </p:grpSp>
          <p:sp>
            <p:nvSpPr>
              <p:cNvPr id="42" name="ZoneTexte 41">
                <a:extLst>
                  <a:ext uri="{FF2B5EF4-FFF2-40B4-BE49-F238E27FC236}">
                    <a16:creationId xmlns:a16="http://schemas.microsoft.com/office/drawing/2014/main" id="{9758AC54-0351-428F-887C-2033A4EBC13B}"/>
                  </a:ext>
                </a:extLst>
              </p:cNvPr>
              <p:cNvSpPr txBox="1"/>
              <p:nvPr/>
            </p:nvSpPr>
            <p:spPr>
              <a:xfrm>
                <a:off x="4686447" y="3800085"/>
                <a:ext cx="6976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>
                    <a:solidFill>
                      <a:srgbClr val="FF0000"/>
                    </a:solidFill>
                  </a:rPr>
                  <a:t>2025</a:t>
                </a:r>
              </a:p>
            </p:txBody>
          </p:sp>
        </p:grp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D5449927-0F49-4670-8E71-0CEE0CD078DB}"/>
                </a:ext>
              </a:extLst>
            </p:cNvPr>
            <p:cNvSpPr txBox="1"/>
            <p:nvPr/>
          </p:nvSpPr>
          <p:spPr>
            <a:xfrm>
              <a:off x="6855011" y="2859909"/>
              <a:ext cx="1613069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2000" b="1" dirty="0">
                  <a:solidFill>
                    <a:srgbClr val="FFFFFF"/>
                  </a:solidFill>
                </a:rPr>
                <a:t>2560 A/mm²</a:t>
              </a:r>
            </a:p>
            <a:p>
              <a:pPr algn="ctr"/>
              <a:r>
                <a:rPr lang="fr-FR" sz="2000" b="1" dirty="0">
                  <a:solidFill>
                    <a:srgbClr val="FFFFFF"/>
                  </a:solidFill>
                </a:rPr>
                <a:t>2.9 T</a:t>
              </a:r>
            </a:p>
            <a:p>
              <a:pPr algn="ctr"/>
              <a:r>
                <a:rPr lang="fr-FR" sz="2000" b="1" dirty="0">
                  <a:solidFill>
                    <a:srgbClr val="FFFFFF"/>
                  </a:solidFill>
                </a:rPr>
                <a:t>1.6 kJ</a:t>
              </a:r>
            </a:p>
            <a:p>
              <a:pPr algn="ctr"/>
              <a:r>
                <a:rPr lang="fr-FR" sz="2000" b="1" dirty="0">
                  <a:solidFill>
                    <a:srgbClr val="FFFFFF"/>
                  </a:solidFill>
                </a:rPr>
                <a:t>73 J/cm</a:t>
              </a:r>
              <a:r>
                <a:rPr lang="fr-FR" sz="2000" b="1" baseline="30000" dirty="0">
                  <a:solidFill>
                    <a:srgbClr val="FFFFFF"/>
                  </a:solidFill>
                </a:rPr>
                <a:t>3</a:t>
              </a:r>
              <a:endParaRPr lang="fr-FR" sz="2000" b="1" dirty="0">
                <a:solidFill>
                  <a:srgbClr val="FFFFFF"/>
                </a:solidFill>
              </a:endParaRPr>
            </a:p>
            <a:p>
              <a:pPr algn="ctr"/>
              <a:endParaRPr lang="fr-FR" sz="20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6D28C56D-F501-49ED-97AB-0020FDCE92FD}"/>
              </a:ext>
            </a:extLst>
          </p:cNvPr>
          <p:cNvGrpSpPr/>
          <p:nvPr/>
        </p:nvGrpSpPr>
        <p:grpSpPr>
          <a:xfrm>
            <a:off x="9254846" y="933632"/>
            <a:ext cx="2964979" cy="5393585"/>
            <a:chOff x="9254846" y="933632"/>
            <a:chExt cx="2964979" cy="5393585"/>
          </a:xfrm>
        </p:grpSpPr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8BD06A94-93FA-49ED-A9D9-E16FF6D210DD}"/>
                </a:ext>
              </a:extLst>
            </p:cNvPr>
            <p:cNvGrpSpPr/>
            <p:nvPr/>
          </p:nvGrpSpPr>
          <p:grpSpPr>
            <a:xfrm>
              <a:off x="9254846" y="933632"/>
              <a:ext cx="2964979" cy="5393585"/>
              <a:chOff x="9254846" y="933632"/>
              <a:chExt cx="2964979" cy="5393585"/>
            </a:xfrm>
          </p:grpSpPr>
          <p:grpSp>
            <p:nvGrpSpPr>
              <p:cNvPr id="13" name="Groupe 12">
                <a:extLst>
                  <a:ext uri="{FF2B5EF4-FFF2-40B4-BE49-F238E27FC236}">
                    <a16:creationId xmlns:a16="http://schemas.microsoft.com/office/drawing/2014/main" id="{CE9D2181-DFFB-4DAB-99B7-AF5EE0376168}"/>
                  </a:ext>
                </a:extLst>
              </p:cNvPr>
              <p:cNvGrpSpPr/>
              <p:nvPr/>
            </p:nvGrpSpPr>
            <p:grpSpPr>
              <a:xfrm>
                <a:off x="9254846" y="933632"/>
                <a:ext cx="2964979" cy="5393585"/>
                <a:chOff x="9254846" y="1141443"/>
                <a:chExt cx="2964979" cy="5393585"/>
              </a:xfrm>
            </p:grpSpPr>
            <p:grpSp>
              <p:nvGrpSpPr>
                <p:cNvPr id="14" name="Groupe 13">
                  <a:extLst>
                    <a:ext uri="{FF2B5EF4-FFF2-40B4-BE49-F238E27FC236}">
                      <a16:creationId xmlns:a16="http://schemas.microsoft.com/office/drawing/2014/main" id="{EA9C7953-14AA-496F-9CCC-667BD80B9B04}"/>
                    </a:ext>
                  </a:extLst>
                </p:cNvPr>
                <p:cNvGrpSpPr/>
                <p:nvPr/>
              </p:nvGrpSpPr>
              <p:grpSpPr>
                <a:xfrm>
                  <a:off x="9254846" y="1141443"/>
                  <a:ext cx="2964979" cy="5359375"/>
                  <a:chOff x="9254846" y="1141443"/>
                  <a:chExt cx="2964979" cy="5359375"/>
                </a:xfrm>
              </p:grpSpPr>
              <p:pic>
                <p:nvPicPr>
                  <p:cNvPr id="16" name="Image 15">
                    <a:extLst>
                      <a:ext uri="{FF2B5EF4-FFF2-40B4-BE49-F238E27FC236}">
                        <a16:creationId xmlns:a16="http://schemas.microsoft.com/office/drawing/2014/main" id="{66D188D7-EB39-4541-BDEC-B1ACC187B00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0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2805" t="16553" r="17530" b="4544"/>
                  <a:stretch/>
                </p:blipFill>
                <p:spPr>
                  <a:xfrm rot="10800000">
                    <a:off x="9455154" y="3469046"/>
                    <a:ext cx="2358133" cy="1706105"/>
                  </a:xfrm>
                  <a:prstGeom prst="roundRect">
                    <a:avLst/>
                  </a:prstGeom>
                </p:spPr>
              </p:pic>
              <p:pic>
                <p:nvPicPr>
                  <p:cNvPr id="17" name="Image 16">
                    <a:extLst>
                      <a:ext uri="{FF2B5EF4-FFF2-40B4-BE49-F238E27FC236}">
                        <a16:creationId xmlns:a16="http://schemas.microsoft.com/office/drawing/2014/main" id="{E3347CF6-FAA7-41E0-A42E-14D985631EA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1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3676" t="12331" r="19689" b="4430"/>
                  <a:stretch/>
                </p:blipFill>
                <p:spPr>
                  <a:xfrm>
                    <a:off x="9455155" y="1490966"/>
                    <a:ext cx="2358133" cy="1881718"/>
                  </a:xfrm>
                  <a:prstGeom prst="roundRect">
                    <a:avLst/>
                  </a:prstGeom>
                </p:spPr>
              </p:pic>
              <p:sp>
                <p:nvSpPr>
                  <p:cNvPr id="18" name="ZoneTexte 17">
                    <a:extLst>
                      <a:ext uri="{FF2B5EF4-FFF2-40B4-BE49-F238E27FC236}">
                        <a16:creationId xmlns:a16="http://schemas.microsoft.com/office/drawing/2014/main" id="{44A83E90-FA8D-43B6-BA31-C64D46D86EEC}"/>
                      </a:ext>
                    </a:extLst>
                  </p:cNvPr>
                  <p:cNvSpPr txBox="1"/>
                  <p:nvPr/>
                </p:nvSpPr>
                <p:spPr>
                  <a:xfrm>
                    <a:off x="9254846" y="5297802"/>
                    <a:ext cx="2964979" cy="92333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285750" indent="-285750">
                      <a:buFontTx/>
                      <a:buChar char="-"/>
                    </a:pPr>
                    <a:r>
                      <a:rPr lang="en-US" dirty="0"/>
                      <a:t>113 m of 4mm-wide REBCO tape</a:t>
                    </a:r>
                  </a:p>
                  <a:p>
                    <a:pPr marL="285750" indent="-285750">
                      <a:buFontTx/>
                      <a:buChar char="-"/>
                    </a:pPr>
                    <a:r>
                      <a:rPr lang="en-US" dirty="0"/>
                      <a:t>6 days of fabrication</a:t>
                    </a:r>
                  </a:p>
                </p:txBody>
              </p:sp>
              <p:sp>
                <p:nvSpPr>
                  <p:cNvPr id="19" name="ZoneTexte 18">
                    <a:extLst>
                      <a:ext uri="{FF2B5EF4-FFF2-40B4-BE49-F238E27FC236}">
                        <a16:creationId xmlns:a16="http://schemas.microsoft.com/office/drawing/2014/main" id="{E49EFC79-BAB4-4284-8C73-1872119B02D0}"/>
                      </a:ext>
                    </a:extLst>
                  </p:cNvPr>
                  <p:cNvSpPr txBox="1"/>
                  <p:nvPr/>
                </p:nvSpPr>
                <p:spPr>
                  <a:xfrm>
                    <a:off x="9771583" y="1141443"/>
                    <a:ext cx="159809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/>
                      <a:t>MI DRT10-11</a:t>
                    </a:r>
                  </a:p>
                </p:txBody>
              </p:sp>
              <p:sp>
                <p:nvSpPr>
                  <p:cNvPr id="20" name="Rectangle 19">
                    <a:extLst>
                      <a:ext uri="{FF2B5EF4-FFF2-40B4-BE49-F238E27FC236}">
                        <a16:creationId xmlns:a16="http://schemas.microsoft.com/office/drawing/2014/main" id="{023545DF-EFE9-4543-A5AA-5FAB2DD467C7}"/>
                      </a:ext>
                    </a:extLst>
                  </p:cNvPr>
                  <p:cNvSpPr/>
                  <p:nvPr/>
                </p:nvSpPr>
                <p:spPr>
                  <a:xfrm>
                    <a:off x="9254846" y="1141443"/>
                    <a:ext cx="2661047" cy="5359375"/>
                  </a:xfrm>
                  <a:prstGeom prst="rect">
                    <a:avLst/>
                  </a:prstGeom>
                  <a:noFill/>
                  <a:ln w="28575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15" name="ZoneTexte 14">
                  <a:extLst>
                    <a:ext uri="{FF2B5EF4-FFF2-40B4-BE49-F238E27FC236}">
                      <a16:creationId xmlns:a16="http://schemas.microsoft.com/office/drawing/2014/main" id="{8A5DED56-DC39-4C0D-B33B-97B25763CE26}"/>
                    </a:ext>
                  </a:extLst>
                </p:cNvPr>
                <p:cNvSpPr txBox="1"/>
                <p:nvPr/>
              </p:nvSpPr>
              <p:spPr>
                <a:xfrm>
                  <a:off x="9616954" y="6073363"/>
                  <a:ext cx="2034531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solidFill>
                        <a:srgbClr val="00B050"/>
                      </a:solidFill>
                    </a:rPr>
                    <a:t>Not damaged</a:t>
                  </a:r>
                </a:p>
              </p:txBody>
            </p:sp>
          </p:grpSp>
          <p:sp>
            <p:nvSpPr>
              <p:cNvPr id="43" name="ZoneTexte 42">
                <a:extLst>
                  <a:ext uri="{FF2B5EF4-FFF2-40B4-BE49-F238E27FC236}">
                    <a16:creationId xmlns:a16="http://schemas.microsoft.com/office/drawing/2014/main" id="{21A25C05-9AD8-4227-9174-C09F8DFFE73D}"/>
                  </a:ext>
                </a:extLst>
              </p:cNvPr>
              <p:cNvSpPr txBox="1"/>
              <p:nvPr/>
            </p:nvSpPr>
            <p:spPr>
              <a:xfrm>
                <a:off x="9519220" y="4632182"/>
                <a:ext cx="6976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>
                    <a:solidFill>
                      <a:srgbClr val="FF0000"/>
                    </a:solidFill>
                  </a:rPr>
                  <a:t>2025</a:t>
                </a:r>
              </a:p>
            </p:txBody>
          </p:sp>
        </p:grpSp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9F1FF12E-5BF3-4F64-94D9-4100B510C35D}"/>
                </a:ext>
              </a:extLst>
            </p:cNvPr>
            <p:cNvSpPr txBox="1"/>
            <p:nvPr/>
          </p:nvSpPr>
          <p:spPr>
            <a:xfrm>
              <a:off x="10013164" y="3498647"/>
              <a:ext cx="1613069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2000" b="1" dirty="0">
                  <a:solidFill>
                    <a:srgbClr val="FFFFFF"/>
                  </a:solidFill>
                </a:rPr>
                <a:t>2380 A/mm²</a:t>
              </a:r>
            </a:p>
            <a:p>
              <a:pPr algn="ctr"/>
              <a:r>
                <a:rPr lang="fr-FR" sz="2000" b="1" dirty="0">
                  <a:solidFill>
                    <a:srgbClr val="FFFFFF"/>
                  </a:solidFill>
                </a:rPr>
                <a:t>5.1 T</a:t>
              </a:r>
            </a:p>
            <a:p>
              <a:pPr algn="ctr"/>
              <a:r>
                <a:rPr lang="fr-FR" sz="2000" b="1" dirty="0">
                  <a:solidFill>
                    <a:srgbClr val="FFFFFF"/>
                  </a:solidFill>
                </a:rPr>
                <a:t>5.2 kJ</a:t>
              </a:r>
            </a:p>
            <a:p>
              <a:pPr algn="ctr"/>
              <a:r>
                <a:rPr lang="fr-FR" sz="2000" b="1" dirty="0">
                  <a:solidFill>
                    <a:srgbClr val="FFFFFF"/>
                  </a:solidFill>
                </a:rPr>
                <a:t>115 J/cm</a:t>
              </a:r>
              <a:r>
                <a:rPr lang="fr-FR" sz="2000" b="1" baseline="30000" dirty="0">
                  <a:solidFill>
                    <a:srgbClr val="FFFFFF"/>
                  </a:solidFill>
                </a:rPr>
                <a:t>3</a:t>
              </a:r>
              <a:endParaRPr lang="fr-FR" sz="2000" b="1" dirty="0">
                <a:solidFill>
                  <a:srgbClr val="FFFFFF"/>
                </a:solidFill>
              </a:endParaRPr>
            </a:p>
            <a:p>
              <a:pPr algn="ctr"/>
              <a:endParaRPr lang="fr-FR" sz="2000" b="1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2595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337661" y="3043067"/>
            <a:ext cx="5287327" cy="703262"/>
          </a:xfrm>
        </p:spPr>
        <p:txBody>
          <a:bodyPr>
            <a:noAutofit/>
          </a:bodyPr>
          <a:lstStyle/>
          <a:p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for </a:t>
            </a:r>
            <a:r>
              <a:rPr lang="fr-FR" dirty="0" err="1"/>
              <a:t>your</a:t>
            </a:r>
            <a:r>
              <a:rPr lang="fr-FR" dirty="0"/>
              <a:t> attention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6"/>
          </p:nvPr>
        </p:nvSpPr>
        <p:spPr>
          <a:xfrm>
            <a:off x="8297709" y="6164056"/>
            <a:ext cx="3527743" cy="325746"/>
          </a:xfrm>
        </p:spPr>
        <p:txBody>
          <a:bodyPr/>
          <a:lstStyle/>
          <a:p>
            <a:r>
              <a:rPr lang="fr-FR" dirty="0"/>
              <a:t>T. Lécrevisse : </a:t>
            </a:r>
            <a:r>
              <a:rPr lang="fr-FR" dirty="0">
                <a:hlinkClick r:id="rId2"/>
              </a:rPr>
              <a:t>thibault.lecrevisse@cea.fr</a:t>
            </a:r>
            <a:endParaRPr lang="fr-FR" dirty="0"/>
          </a:p>
        </p:txBody>
      </p:sp>
      <p:sp>
        <p:nvSpPr>
          <p:cNvPr id="8" name="Espace réservé de la date 3"/>
          <p:cNvSpPr txBox="1">
            <a:spLocks/>
          </p:cNvSpPr>
          <p:nvPr/>
        </p:nvSpPr>
        <p:spPr>
          <a:xfrm>
            <a:off x="9700302" y="6394397"/>
            <a:ext cx="1788652" cy="234131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ECB71BE-674F-4836-9B6A-F1ECE9783E42}" type="datetime1">
              <a:rPr lang="fr-FR" sz="1200">
                <a:solidFill>
                  <a:schemeClr val="tx1">
                    <a:tint val="75000"/>
                  </a:schemeClr>
                </a:solidFill>
              </a:rPr>
              <a:pPr/>
              <a:t>26/06/2025</a:t>
            </a:fld>
            <a:endParaRPr lang="fr-FR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0" name="Espace réservé du numéro de diapositive 5"/>
          <p:cNvSpPr txBox="1">
            <a:spLocks/>
          </p:cNvSpPr>
          <p:nvPr/>
        </p:nvSpPr>
        <p:spPr>
          <a:xfrm>
            <a:off x="11460163" y="6431992"/>
            <a:ext cx="426720" cy="2539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CBC77A0-1F4E-42FF-9FFC-F45C3A64AF90}" type="slidenum">
              <a:rPr lang="fr-FR" smtClean="0"/>
              <a:pPr/>
              <a:t>13</a:t>
            </a:fld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720" y="3797853"/>
            <a:ext cx="1987278" cy="2649704"/>
          </a:xfrm>
          <a:prstGeom prst="roundRect">
            <a:avLst/>
          </a:prstGeom>
        </p:spPr>
      </p:pic>
      <p:grpSp>
        <p:nvGrpSpPr>
          <p:cNvPr id="2" name="Groupe 1">
            <a:extLst>
              <a:ext uri="{FF2B5EF4-FFF2-40B4-BE49-F238E27FC236}">
                <a16:creationId xmlns:a16="http://schemas.microsoft.com/office/drawing/2014/main" id="{BAC67EEE-F30B-4049-83CE-DB82A4330658}"/>
              </a:ext>
            </a:extLst>
          </p:cNvPr>
          <p:cNvGrpSpPr/>
          <p:nvPr/>
        </p:nvGrpSpPr>
        <p:grpSpPr>
          <a:xfrm>
            <a:off x="7467439" y="1630678"/>
            <a:ext cx="4693953" cy="4524315"/>
            <a:chOff x="7503267" y="1510279"/>
            <a:chExt cx="4693953" cy="4524315"/>
          </a:xfrm>
        </p:grpSpPr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DC4E72E3-444C-4C68-9DAB-3131FB3A2D87}"/>
                </a:ext>
              </a:extLst>
            </p:cNvPr>
            <p:cNvSpPr txBox="1"/>
            <p:nvPr/>
          </p:nvSpPr>
          <p:spPr>
            <a:xfrm>
              <a:off x="7503267" y="1510279"/>
              <a:ext cx="3795823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u="sng" dirty="0"/>
                <a:t>Many thanks to :</a:t>
              </a:r>
            </a:p>
            <a:p>
              <a:endParaRPr lang="en-US" u="sng" dirty="0"/>
            </a:p>
            <a:p>
              <a:pPr marL="285750" indent="-285750">
                <a:buFontTx/>
                <a:buChar char="-"/>
              </a:pPr>
              <a:r>
                <a:rPr lang="en-US" dirty="0"/>
                <a:t>CEA HTS team</a:t>
              </a:r>
            </a:p>
            <a:p>
              <a:pPr marL="285750" indent="-285750">
                <a:buFontTx/>
                <a:buChar char="-"/>
              </a:pPr>
              <a:r>
                <a:rPr lang="en-US" dirty="0"/>
                <a:t>CNRS </a:t>
              </a:r>
              <a:r>
                <a:rPr lang="en-US" dirty="0" err="1"/>
                <a:t>Néel</a:t>
              </a:r>
              <a:r>
                <a:rPr lang="en-US" dirty="0"/>
                <a:t> Institute colleagues (A. Badel, J. Vialle, P. Tixador)</a:t>
              </a:r>
            </a:p>
            <a:p>
              <a:pPr marL="285750" indent="-285750">
                <a:buFontTx/>
                <a:buChar char="-"/>
              </a:pPr>
              <a:r>
                <a:rPr lang="en-US" dirty="0"/>
                <a:t>CNRS LNCMI colleagues (X. </a:t>
              </a:r>
              <a:r>
                <a:rPr lang="en-US" dirty="0" err="1"/>
                <a:t>Chaud</a:t>
              </a:r>
              <a:r>
                <a:rPr lang="en-US" dirty="0"/>
                <a:t>, J. Song) </a:t>
              </a:r>
            </a:p>
            <a:p>
              <a:pPr marL="285750" indent="-285750">
                <a:buFontTx/>
                <a:buChar char="-"/>
              </a:pPr>
              <a:r>
                <a:rPr lang="en-US" dirty="0"/>
                <a:t>CERN project team</a:t>
              </a:r>
            </a:p>
            <a:p>
              <a:pPr marL="285750" indent="-285750">
                <a:buFontTx/>
                <a:buChar char="-"/>
              </a:pPr>
              <a:endParaRPr lang="en-US" dirty="0"/>
            </a:p>
            <a:p>
              <a:pPr marL="285750" indent="-285750">
                <a:buFontTx/>
                <a:buChar char="-"/>
              </a:pPr>
              <a:endParaRPr lang="en-US" dirty="0"/>
            </a:p>
            <a:p>
              <a:pPr marL="285750" indent="-285750">
                <a:buFontTx/>
                <a:buChar char="-"/>
              </a:pPr>
              <a:r>
                <a:rPr lang="en-US" dirty="0"/>
                <a:t>High Field magnet program for funding part of this work</a:t>
              </a:r>
            </a:p>
            <a:p>
              <a:pPr marL="285750" indent="-285750">
                <a:buFontTx/>
                <a:buChar char="-"/>
              </a:pPr>
              <a:r>
                <a:rPr lang="en-US" dirty="0"/>
                <a:t>French National Research Agency for funding the winding machine procurement</a:t>
              </a:r>
            </a:p>
            <a:p>
              <a:pPr marL="285750" indent="-285750">
                <a:buFontTx/>
                <a:buChar char="-"/>
              </a:pPr>
              <a:endParaRPr lang="en-US" dirty="0"/>
            </a:p>
          </p:txBody>
        </p:sp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722F21B6-85BC-4348-B1C3-E3A015AC6C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044578" y="4323129"/>
              <a:ext cx="1152642" cy="395016"/>
            </a:xfrm>
            <a:prstGeom prst="rect">
              <a:avLst/>
            </a:prstGeom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F8B21C59-DEB2-4925-AE67-3B5083F048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001412" y="3261524"/>
              <a:ext cx="551818" cy="573841"/>
            </a:xfrm>
            <a:prstGeom prst="rect">
              <a:avLst/>
            </a:prstGeom>
          </p:spPr>
        </p:pic>
        <p:pic>
          <p:nvPicPr>
            <p:cNvPr id="16" name="Picture 2" descr="Retour à l'accueil">
              <a:extLst>
                <a:ext uri="{FF2B5EF4-FFF2-40B4-BE49-F238E27FC236}">
                  <a16:creationId xmlns:a16="http://schemas.microsoft.com/office/drawing/2014/main" id="{DFE57EA8-C413-492F-B602-2FA1B692CE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08483" y="5485008"/>
              <a:ext cx="1466082" cy="415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5" descr="Logo_LNCMI_300">
              <a:extLst>
                <a:ext uri="{FF2B5EF4-FFF2-40B4-BE49-F238E27FC236}">
                  <a16:creationId xmlns:a16="http://schemas.microsoft.com/office/drawing/2014/main" id="{07F4BE88-185B-4EEB-8BEB-516F862302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44236" y="2812529"/>
              <a:ext cx="470875" cy="502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6" descr="CNRS-filaire-Quadri_240">
              <a:extLst>
                <a:ext uri="{FF2B5EF4-FFF2-40B4-BE49-F238E27FC236}">
                  <a16:creationId xmlns:a16="http://schemas.microsoft.com/office/drawing/2014/main" id="{40703860-3504-4FA6-B7E2-F31E0693D0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67777" y="2754492"/>
              <a:ext cx="501181" cy="502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DBE6643D-3DE3-4FA8-93DA-19541B2907F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47850" y="2272059"/>
              <a:ext cx="744453" cy="395016"/>
            </a:xfrm>
            <a:prstGeom prst="rect">
              <a:avLst/>
            </a:prstGeom>
          </p:spPr>
        </p:pic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3118335D-2B12-4D52-A41A-B7963A663768}"/>
              </a:ext>
            </a:extLst>
          </p:cNvPr>
          <p:cNvGrpSpPr/>
          <p:nvPr/>
        </p:nvGrpSpPr>
        <p:grpSpPr>
          <a:xfrm>
            <a:off x="4150401" y="179085"/>
            <a:ext cx="944489" cy="1334780"/>
            <a:chOff x="5263606" y="116340"/>
            <a:chExt cx="944489" cy="1334780"/>
          </a:xfrm>
        </p:grpSpPr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B72F0319-17C0-46FB-9CC2-E23FAB35D9C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30851" y="116340"/>
              <a:ext cx="810001" cy="1080000"/>
            </a:xfrm>
            <a:prstGeom prst="roundRect">
              <a:avLst/>
            </a:prstGeom>
          </p:spPr>
        </p:pic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17669A51-7618-4C6D-949E-B46B58265FCE}"/>
                </a:ext>
              </a:extLst>
            </p:cNvPr>
            <p:cNvSpPr txBox="1"/>
            <p:nvPr/>
          </p:nvSpPr>
          <p:spPr>
            <a:xfrm>
              <a:off x="5263606" y="1204899"/>
              <a:ext cx="94448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i="1" dirty="0"/>
                <a:t>T. Lécrevisse</a:t>
              </a:r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335BFD2A-5A4D-41E9-A1FF-D6C1C866A0E0}"/>
              </a:ext>
            </a:extLst>
          </p:cNvPr>
          <p:cNvGrpSpPr/>
          <p:nvPr/>
        </p:nvGrpSpPr>
        <p:grpSpPr>
          <a:xfrm>
            <a:off x="207482" y="4201014"/>
            <a:ext cx="769084" cy="1331291"/>
            <a:chOff x="8008978" y="196722"/>
            <a:chExt cx="769084" cy="1331291"/>
          </a:xfrm>
        </p:grpSpPr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B815FA60-C131-4461-A0AB-7482896813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008978" y="196722"/>
              <a:ext cx="769084" cy="1080000"/>
            </a:xfrm>
            <a:prstGeom prst="roundRect">
              <a:avLst/>
            </a:prstGeom>
          </p:spPr>
        </p:pic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F58F4015-F666-4806-BE44-E8B72863B313}"/>
                </a:ext>
              </a:extLst>
            </p:cNvPr>
            <p:cNvSpPr txBox="1"/>
            <p:nvPr/>
          </p:nvSpPr>
          <p:spPr>
            <a:xfrm>
              <a:off x="8046309" y="1281792"/>
              <a:ext cx="69442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i="1" dirty="0"/>
                <a:t>C. </a:t>
              </a:r>
              <a:r>
                <a:rPr lang="fr-FR" sz="1000" i="1" dirty="0" err="1"/>
                <a:t>Genot</a:t>
              </a:r>
              <a:endParaRPr lang="fr-FR" sz="1000" i="1" dirty="0"/>
            </a:p>
          </p:txBody>
        </p:sp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0DB206C1-1073-4FB2-9B22-ED2E851186E4}"/>
              </a:ext>
            </a:extLst>
          </p:cNvPr>
          <p:cNvGrpSpPr/>
          <p:nvPr/>
        </p:nvGrpSpPr>
        <p:grpSpPr>
          <a:xfrm>
            <a:off x="6328472" y="2512363"/>
            <a:ext cx="786214" cy="1330513"/>
            <a:chOff x="8423726" y="3420497"/>
            <a:chExt cx="786214" cy="1330513"/>
          </a:xfrm>
        </p:grpSpPr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id="{6FF9714F-7B84-47B8-B4F3-CA75C2F0DE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2904"/>
            <a:stretch/>
          </p:blipFill>
          <p:spPr>
            <a:xfrm>
              <a:off x="8423726" y="3420497"/>
              <a:ext cx="786214" cy="1080000"/>
            </a:xfrm>
            <a:prstGeom prst="roundRect">
              <a:avLst/>
            </a:prstGeom>
          </p:spPr>
        </p:pic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6EC48AD4-704C-46C7-8E8B-E659C544CC85}"/>
                </a:ext>
              </a:extLst>
            </p:cNvPr>
            <p:cNvSpPr txBox="1"/>
            <p:nvPr/>
          </p:nvSpPr>
          <p:spPr>
            <a:xfrm>
              <a:off x="8434356" y="4504789"/>
              <a:ext cx="76495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i="1" dirty="0"/>
                <a:t>E. Benoist</a:t>
              </a:r>
            </a:p>
          </p:txBody>
        </p:sp>
      </p:grp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8993C784-E4ED-4C41-82C6-26453C623601}"/>
              </a:ext>
            </a:extLst>
          </p:cNvPr>
          <p:cNvGrpSpPr/>
          <p:nvPr/>
        </p:nvGrpSpPr>
        <p:grpSpPr>
          <a:xfrm>
            <a:off x="7310115" y="205585"/>
            <a:ext cx="738644" cy="1324984"/>
            <a:chOff x="9356086" y="3416238"/>
            <a:chExt cx="738644" cy="1324984"/>
          </a:xfrm>
        </p:grpSpPr>
        <p:pic>
          <p:nvPicPr>
            <p:cNvPr id="30" name="Image 29">
              <a:extLst>
                <a:ext uri="{FF2B5EF4-FFF2-40B4-BE49-F238E27FC236}">
                  <a16:creationId xmlns:a16="http://schemas.microsoft.com/office/drawing/2014/main" id="{4C552293-F4C5-4035-952E-F7DB20F13AB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56086" y="3416238"/>
              <a:ext cx="738644" cy="1080000"/>
            </a:xfrm>
            <a:prstGeom prst="roundRect">
              <a:avLst/>
            </a:prstGeom>
          </p:spPr>
        </p:pic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97403F0F-A2D4-4F86-99F6-167056CB0515}"/>
                </a:ext>
              </a:extLst>
            </p:cNvPr>
            <p:cNvSpPr txBox="1"/>
            <p:nvPr/>
          </p:nvSpPr>
          <p:spPr>
            <a:xfrm>
              <a:off x="9370984" y="4495001"/>
              <a:ext cx="7088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i="1" dirty="0"/>
                <a:t>G. Lenoir</a:t>
              </a:r>
            </a:p>
          </p:txBody>
        </p:sp>
      </p:grp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6C8A1B6B-6919-4662-8987-3865EA231C1B}"/>
              </a:ext>
            </a:extLst>
          </p:cNvPr>
          <p:cNvGrpSpPr/>
          <p:nvPr/>
        </p:nvGrpSpPr>
        <p:grpSpPr>
          <a:xfrm>
            <a:off x="6334413" y="4353125"/>
            <a:ext cx="864339" cy="1333020"/>
            <a:chOff x="10638867" y="4837636"/>
            <a:chExt cx="864339" cy="1333020"/>
          </a:xfrm>
        </p:grpSpPr>
        <p:pic>
          <p:nvPicPr>
            <p:cNvPr id="33" name="Image 32">
              <a:extLst>
                <a:ext uri="{FF2B5EF4-FFF2-40B4-BE49-F238E27FC236}">
                  <a16:creationId xmlns:a16="http://schemas.microsoft.com/office/drawing/2014/main" id="{51B8304D-4740-4644-9939-17980EFA649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77648" y="4837636"/>
              <a:ext cx="786779" cy="1080000"/>
            </a:xfrm>
            <a:prstGeom prst="roundRect">
              <a:avLst/>
            </a:prstGeom>
          </p:spPr>
        </p:pic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1CFA43CD-A01E-49FA-912D-CB76446A8C73}"/>
                </a:ext>
              </a:extLst>
            </p:cNvPr>
            <p:cNvSpPr txBox="1"/>
            <p:nvPr/>
          </p:nvSpPr>
          <p:spPr>
            <a:xfrm>
              <a:off x="10638867" y="5924435"/>
              <a:ext cx="86433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i="1" dirty="0"/>
                <a:t>A. Blondelle</a:t>
              </a:r>
            </a:p>
          </p:txBody>
        </p: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40AC0E8F-C3AE-4958-A8D8-A0888F18D43A}"/>
              </a:ext>
            </a:extLst>
          </p:cNvPr>
          <p:cNvGrpSpPr/>
          <p:nvPr/>
        </p:nvGrpSpPr>
        <p:grpSpPr>
          <a:xfrm>
            <a:off x="2118831" y="4169191"/>
            <a:ext cx="779381" cy="1338706"/>
            <a:chOff x="10143067" y="2796620"/>
            <a:chExt cx="779381" cy="1338706"/>
          </a:xfrm>
        </p:grpSpPr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6DA8BFD7-D9D7-4931-A728-65D5300AC2F2}"/>
                </a:ext>
              </a:extLst>
            </p:cNvPr>
            <p:cNvSpPr txBox="1"/>
            <p:nvPr/>
          </p:nvSpPr>
          <p:spPr>
            <a:xfrm>
              <a:off x="10143067" y="3889105"/>
              <a:ext cx="7793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i="1" dirty="0"/>
                <a:t>A. Caunes</a:t>
              </a:r>
            </a:p>
          </p:txBody>
        </p:sp>
        <p:pic>
          <p:nvPicPr>
            <p:cNvPr id="37" name="Image 36">
              <a:extLst>
                <a:ext uri="{FF2B5EF4-FFF2-40B4-BE49-F238E27FC236}">
                  <a16:creationId xmlns:a16="http://schemas.microsoft.com/office/drawing/2014/main" id="{054F185A-5E7B-4DD8-A609-04BDB47015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143067" y="2796620"/>
              <a:ext cx="770466" cy="1080000"/>
            </a:xfrm>
            <a:prstGeom prst="roundRect">
              <a:avLst/>
            </a:prstGeom>
          </p:spPr>
        </p:pic>
      </p:grp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2D926211-5A99-4C34-9ED0-62CA0358BBE4}"/>
              </a:ext>
            </a:extLst>
          </p:cNvPr>
          <p:cNvGrpSpPr/>
          <p:nvPr/>
        </p:nvGrpSpPr>
        <p:grpSpPr>
          <a:xfrm>
            <a:off x="1044711" y="5063431"/>
            <a:ext cx="828301" cy="1326221"/>
            <a:chOff x="10285230" y="3416238"/>
            <a:chExt cx="828301" cy="1326221"/>
          </a:xfrm>
        </p:grpSpPr>
        <p:pic>
          <p:nvPicPr>
            <p:cNvPr id="39" name="Image 38">
              <a:extLst>
                <a:ext uri="{FF2B5EF4-FFF2-40B4-BE49-F238E27FC236}">
                  <a16:creationId xmlns:a16="http://schemas.microsoft.com/office/drawing/2014/main" id="{CF95A03D-A3AB-446E-AC00-5D866A290F57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85230" y="3416238"/>
              <a:ext cx="828301" cy="1080000"/>
            </a:xfrm>
            <a:prstGeom prst="roundRect">
              <a:avLst/>
            </a:prstGeom>
          </p:spPr>
        </p:pic>
        <p:sp>
          <p:nvSpPr>
            <p:cNvPr id="40" name="ZoneTexte 39">
              <a:extLst>
                <a:ext uri="{FF2B5EF4-FFF2-40B4-BE49-F238E27FC236}">
                  <a16:creationId xmlns:a16="http://schemas.microsoft.com/office/drawing/2014/main" id="{A41A10F6-ABCA-4169-9AEE-8399B7ADDC74}"/>
                </a:ext>
              </a:extLst>
            </p:cNvPr>
            <p:cNvSpPr txBox="1"/>
            <p:nvPr/>
          </p:nvSpPr>
          <p:spPr>
            <a:xfrm>
              <a:off x="10292056" y="4496238"/>
              <a:ext cx="81464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i="1" dirty="0"/>
                <a:t>E. </a:t>
              </a:r>
              <a:r>
                <a:rPr lang="fr-FR" sz="1000" i="1" dirty="0" err="1"/>
                <a:t>Pepinter</a:t>
              </a:r>
              <a:endParaRPr lang="fr-FR" sz="1000" i="1" dirty="0"/>
            </a:p>
          </p:txBody>
        </p:sp>
      </p:grp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1F8B7B6F-854B-4E0B-9EC3-01DFBC7AD77E}"/>
              </a:ext>
            </a:extLst>
          </p:cNvPr>
          <p:cNvGrpSpPr/>
          <p:nvPr/>
        </p:nvGrpSpPr>
        <p:grpSpPr>
          <a:xfrm>
            <a:off x="6294815" y="1081774"/>
            <a:ext cx="780180" cy="1330480"/>
            <a:chOff x="11216422" y="3416238"/>
            <a:chExt cx="780180" cy="1330480"/>
          </a:xfrm>
        </p:grpSpPr>
        <p:pic>
          <p:nvPicPr>
            <p:cNvPr id="42" name="Image 41">
              <a:extLst>
                <a:ext uri="{FF2B5EF4-FFF2-40B4-BE49-F238E27FC236}">
                  <a16:creationId xmlns:a16="http://schemas.microsoft.com/office/drawing/2014/main" id="{76152EE1-6BA6-4E15-89FE-45F06B7E37DE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16422" y="3416238"/>
              <a:ext cx="780180" cy="1080000"/>
            </a:xfrm>
            <a:prstGeom prst="roundRect">
              <a:avLst/>
            </a:prstGeom>
          </p:spPr>
        </p:pic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FE0C5EC4-B3A3-4913-A711-0E13D0C7A955}"/>
                </a:ext>
              </a:extLst>
            </p:cNvPr>
            <p:cNvSpPr txBox="1"/>
            <p:nvPr/>
          </p:nvSpPr>
          <p:spPr>
            <a:xfrm>
              <a:off x="11234455" y="4500497"/>
              <a:ext cx="7441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i="1" dirty="0"/>
                <a:t>T. Barabe</a:t>
              </a:r>
            </a:p>
          </p:txBody>
        </p:sp>
      </p:grpSp>
      <p:grpSp>
        <p:nvGrpSpPr>
          <p:cNvPr id="44" name="Groupe 43">
            <a:extLst>
              <a:ext uri="{FF2B5EF4-FFF2-40B4-BE49-F238E27FC236}">
                <a16:creationId xmlns:a16="http://schemas.microsoft.com/office/drawing/2014/main" id="{F8C2DEF3-9D5C-4EF7-9063-57B7A0F29BCA}"/>
              </a:ext>
            </a:extLst>
          </p:cNvPr>
          <p:cNvGrpSpPr/>
          <p:nvPr/>
        </p:nvGrpSpPr>
        <p:grpSpPr>
          <a:xfrm>
            <a:off x="4939009" y="1660625"/>
            <a:ext cx="936475" cy="1339004"/>
            <a:chOff x="7804766" y="4324223"/>
            <a:chExt cx="936475" cy="1339004"/>
          </a:xfrm>
        </p:grpSpPr>
        <p:pic>
          <p:nvPicPr>
            <p:cNvPr id="45" name="Image 44">
              <a:extLst>
                <a:ext uri="{FF2B5EF4-FFF2-40B4-BE49-F238E27FC236}">
                  <a16:creationId xmlns:a16="http://schemas.microsoft.com/office/drawing/2014/main" id="{B93EE9B8-72CF-4695-95D4-A64D858048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92509" y="4324223"/>
              <a:ext cx="760988" cy="1080000"/>
            </a:xfrm>
            <a:prstGeom prst="roundRect">
              <a:avLst/>
            </a:prstGeom>
          </p:spPr>
        </p:pic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957D2B94-69D4-4A8A-AC30-861DE3C14D74}"/>
                </a:ext>
              </a:extLst>
            </p:cNvPr>
            <p:cNvSpPr txBox="1"/>
            <p:nvPr/>
          </p:nvSpPr>
          <p:spPr>
            <a:xfrm>
              <a:off x="7804766" y="5417006"/>
              <a:ext cx="93647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i="1" dirty="0"/>
                <a:t>B. </a:t>
              </a:r>
              <a:r>
                <a:rPr lang="fr-FR" sz="1000" i="1" dirty="0" err="1"/>
                <a:t>Maloeuvre</a:t>
              </a:r>
              <a:endParaRPr lang="fr-FR" sz="1000" i="1" dirty="0"/>
            </a:p>
          </p:txBody>
        </p:sp>
      </p:grp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C7EAE32D-E906-4F99-A347-51028B1A9AB0}"/>
              </a:ext>
            </a:extLst>
          </p:cNvPr>
          <p:cNvGrpSpPr/>
          <p:nvPr/>
        </p:nvGrpSpPr>
        <p:grpSpPr>
          <a:xfrm>
            <a:off x="3218583" y="4804021"/>
            <a:ext cx="808235" cy="1392394"/>
            <a:chOff x="7078277" y="3972232"/>
            <a:chExt cx="808235" cy="1392394"/>
          </a:xfrm>
        </p:grpSpPr>
        <p:pic>
          <p:nvPicPr>
            <p:cNvPr id="48" name="Image 47">
              <a:extLst>
                <a:ext uri="{FF2B5EF4-FFF2-40B4-BE49-F238E27FC236}">
                  <a16:creationId xmlns:a16="http://schemas.microsoft.com/office/drawing/2014/main" id="{39C4F6D7-B6C2-4E1B-9889-2D0534F46B79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39857" y="3972232"/>
              <a:ext cx="685075" cy="1080000"/>
            </a:xfrm>
            <a:prstGeom prst="roundRect">
              <a:avLst/>
            </a:prstGeom>
          </p:spPr>
        </p:pic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495B7836-2734-464F-BFBA-95E9B3A533E0}"/>
                </a:ext>
              </a:extLst>
            </p:cNvPr>
            <p:cNvSpPr txBox="1"/>
            <p:nvPr/>
          </p:nvSpPr>
          <p:spPr>
            <a:xfrm>
              <a:off x="7078277" y="5118405"/>
              <a:ext cx="80823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i="1" dirty="0"/>
                <a:t>S. </a:t>
              </a:r>
              <a:r>
                <a:rPr lang="fr-FR" sz="1000" i="1" dirty="0" err="1"/>
                <a:t>Somson</a:t>
              </a:r>
              <a:endParaRPr lang="fr-FR" sz="1000" i="1" dirty="0"/>
            </a:p>
          </p:txBody>
        </p:sp>
      </p:grpSp>
      <p:grpSp>
        <p:nvGrpSpPr>
          <p:cNvPr id="50" name="Groupe 49">
            <a:extLst>
              <a:ext uri="{FF2B5EF4-FFF2-40B4-BE49-F238E27FC236}">
                <a16:creationId xmlns:a16="http://schemas.microsoft.com/office/drawing/2014/main" id="{E1DBBD0B-E30F-4000-847C-6747815467E9}"/>
              </a:ext>
            </a:extLst>
          </p:cNvPr>
          <p:cNvGrpSpPr/>
          <p:nvPr/>
        </p:nvGrpSpPr>
        <p:grpSpPr>
          <a:xfrm>
            <a:off x="5324095" y="278135"/>
            <a:ext cx="880369" cy="1330966"/>
            <a:chOff x="10926521" y="2800913"/>
            <a:chExt cx="880369" cy="1330966"/>
          </a:xfrm>
        </p:grpSpPr>
        <p:sp>
          <p:nvSpPr>
            <p:cNvPr id="51" name="ZoneTexte 50">
              <a:extLst>
                <a:ext uri="{FF2B5EF4-FFF2-40B4-BE49-F238E27FC236}">
                  <a16:creationId xmlns:a16="http://schemas.microsoft.com/office/drawing/2014/main" id="{4AC325CE-FFBF-41B0-AB13-8524BF8FFEF9}"/>
                </a:ext>
              </a:extLst>
            </p:cNvPr>
            <p:cNvSpPr txBox="1"/>
            <p:nvPr/>
          </p:nvSpPr>
          <p:spPr>
            <a:xfrm>
              <a:off x="10926521" y="3885658"/>
              <a:ext cx="88036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i="1" dirty="0"/>
                <a:t>M. </a:t>
              </a:r>
              <a:r>
                <a:rPr lang="fr-FR" sz="1000" i="1" dirty="0" err="1"/>
                <a:t>Durochat</a:t>
              </a:r>
              <a:endParaRPr lang="fr-FR" sz="1000" i="1" dirty="0"/>
            </a:p>
          </p:txBody>
        </p:sp>
        <p:pic>
          <p:nvPicPr>
            <p:cNvPr id="52" name="Image 51">
              <a:extLst>
                <a:ext uri="{FF2B5EF4-FFF2-40B4-BE49-F238E27FC236}">
                  <a16:creationId xmlns:a16="http://schemas.microsoft.com/office/drawing/2014/main" id="{1B50FF8B-299A-4173-9683-C8E78FF04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82499" y="2800913"/>
              <a:ext cx="768415" cy="1080000"/>
            </a:xfrm>
            <a:prstGeom prst="roundRect">
              <a:avLst/>
            </a:prstGeom>
          </p:spPr>
        </p:pic>
      </p:grpSp>
      <p:pic>
        <p:nvPicPr>
          <p:cNvPr id="53" name="Picture 2" descr="Visuel">
            <a:extLst>
              <a:ext uri="{FF2B5EF4-FFF2-40B4-BE49-F238E27FC236}">
                <a16:creationId xmlns:a16="http://schemas.microsoft.com/office/drawing/2014/main" id="{CD08325C-F9B3-4887-AC81-2BEB498C8A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8636" y="5541830"/>
            <a:ext cx="456203" cy="456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32713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731837" y="304116"/>
            <a:ext cx="10728325" cy="436496"/>
          </a:xfrm>
        </p:spPr>
        <p:txBody>
          <a:bodyPr>
            <a:noAutofit/>
          </a:bodyPr>
          <a:lstStyle/>
          <a:p>
            <a:r>
              <a:rPr lang="fr-FR" sz="2000" dirty="0"/>
              <a:t>Backup slides</a:t>
            </a:r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444163" y="6320783"/>
            <a:ext cx="1016000" cy="365125"/>
          </a:xfrm>
        </p:spPr>
        <p:txBody>
          <a:bodyPr/>
          <a:lstStyle/>
          <a:p>
            <a:r>
              <a:rPr lang="fr-FR"/>
              <a:t>07/03/2025</a:t>
            </a:r>
            <a:endParaRPr lang="fr-FR" dirty="0"/>
          </a:p>
        </p:txBody>
      </p:sp>
      <p:pic>
        <p:nvPicPr>
          <p:cNvPr id="67" name="Image 66">
            <a:extLst>
              <a:ext uri="{FF2B5EF4-FFF2-40B4-BE49-F238E27FC236}">
                <a16:creationId xmlns:a16="http://schemas.microsoft.com/office/drawing/2014/main" id="{A8425168-DE63-4897-93D7-EB8ECD9DAA5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30756" y="1398135"/>
            <a:ext cx="4010729" cy="3092500"/>
          </a:xfrm>
          <a:prstGeom prst="rect">
            <a:avLst/>
          </a:prstGeom>
        </p:spPr>
      </p:pic>
      <p:pic>
        <p:nvPicPr>
          <p:cNvPr id="68" name="Image 67">
            <a:extLst>
              <a:ext uri="{FF2B5EF4-FFF2-40B4-BE49-F238E27FC236}">
                <a16:creationId xmlns:a16="http://schemas.microsoft.com/office/drawing/2014/main" id="{EE9854AD-1846-48F8-9DA8-024B0DB86EE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" y="1388070"/>
            <a:ext cx="3944488" cy="3092500"/>
          </a:xfrm>
          <a:prstGeom prst="rect">
            <a:avLst/>
          </a:prstGeom>
        </p:spPr>
      </p:pic>
      <p:pic>
        <p:nvPicPr>
          <p:cNvPr id="69" name="Image 68">
            <a:extLst>
              <a:ext uri="{FF2B5EF4-FFF2-40B4-BE49-F238E27FC236}">
                <a16:creationId xmlns:a16="http://schemas.microsoft.com/office/drawing/2014/main" id="{49C94942-8485-4BCC-A836-FFFE5D00890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87205" y="1361468"/>
            <a:ext cx="4130040" cy="3129167"/>
          </a:xfrm>
          <a:prstGeom prst="rect">
            <a:avLst/>
          </a:prstGeom>
        </p:spPr>
      </p:pic>
      <p:sp>
        <p:nvSpPr>
          <p:cNvPr id="70" name="ZoneTexte 69">
            <a:extLst>
              <a:ext uri="{FF2B5EF4-FFF2-40B4-BE49-F238E27FC236}">
                <a16:creationId xmlns:a16="http://schemas.microsoft.com/office/drawing/2014/main" id="{BAAD9472-70B5-48C9-98E5-A500FFAA1F8C}"/>
              </a:ext>
            </a:extLst>
          </p:cNvPr>
          <p:cNvSpPr txBox="1"/>
          <p:nvPr/>
        </p:nvSpPr>
        <p:spPr>
          <a:xfrm>
            <a:off x="5366233" y="992137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Quench # 2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832C51-EA4F-45B1-80F3-D7EF23562AF0}"/>
              </a:ext>
            </a:extLst>
          </p:cNvPr>
          <p:cNvSpPr txBox="1"/>
          <p:nvPr/>
        </p:nvSpPr>
        <p:spPr>
          <a:xfrm>
            <a:off x="1474554" y="641767"/>
            <a:ext cx="100317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/>
              <a:t>DRT 10-11 Resistances and inductances evolution during tests (chronological tests from left to right)</a:t>
            </a:r>
          </a:p>
        </p:txBody>
      </p:sp>
      <p:sp>
        <p:nvSpPr>
          <p:cNvPr id="72" name="ZoneTexte 71">
            <a:extLst>
              <a:ext uri="{FF2B5EF4-FFF2-40B4-BE49-F238E27FC236}">
                <a16:creationId xmlns:a16="http://schemas.microsoft.com/office/drawing/2014/main" id="{35471EAA-E47E-4DC3-8E87-588424940C55}"/>
              </a:ext>
            </a:extLst>
          </p:cNvPr>
          <p:cNvSpPr txBox="1"/>
          <p:nvPr/>
        </p:nvSpPr>
        <p:spPr>
          <a:xfrm>
            <a:off x="1309784" y="1024879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Quench # 1</a:t>
            </a:r>
          </a:p>
        </p:txBody>
      </p:sp>
      <p:cxnSp>
        <p:nvCxnSpPr>
          <p:cNvPr id="73" name="Connecteur droit 72">
            <a:extLst>
              <a:ext uri="{FF2B5EF4-FFF2-40B4-BE49-F238E27FC236}">
                <a16:creationId xmlns:a16="http://schemas.microsoft.com/office/drawing/2014/main" id="{EDEE6702-CFE2-44CB-9854-2E309A394443}"/>
              </a:ext>
            </a:extLst>
          </p:cNvPr>
          <p:cNvCxnSpPr/>
          <p:nvPr/>
        </p:nvCxnSpPr>
        <p:spPr>
          <a:xfrm>
            <a:off x="298042" y="3769180"/>
            <a:ext cx="115200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73">
            <a:extLst>
              <a:ext uri="{FF2B5EF4-FFF2-40B4-BE49-F238E27FC236}">
                <a16:creationId xmlns:a16="http://schemas.microsoft.com/office/drawing/2014/main" id="{D348E82F-6218-40BB-85D6-1C3B2FAC5E30}"/>
              </a:ext>
            </a:extLst>
          </p:cNvPr>
          <p:cNvCxnSpPr/>
          <p:nvPr/>
        </p:nvCxnSpPr>
        <p:spPr>
          <a:xfrm>
            <a:off x="290422" y="3632020"/>
            <a:ext cx="11520000" cy="0"/>
          </a:xfrm>
          <a:prstGeom prst="line">
            <a:avLst/>
          </a:prstGeom>
          <a:ln w="190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74">
            <a:extLst>
              <a:ext uri="{FF2B5EF4-FFF2-40B4-BE49-F238E27FC236}">
                <a16:creationId xmlns:a16="http://schemas.microsoft.com/office/drawing/2014/main" id="{119B2430-04B7-448C-B424-E1EE27D6BA0B}"/>
              </a:ext>
            </a:extLst>
          </p:cNvPr>
          <p:cNvCxnSpPr>
            <a:cxnSpLocks/>
          </p:cNvCxnSpPr>
          <p:nvPr/>
        </p:nvCxnSpPr>
        <p:spPr>
          <a:xfrm>
            <a:off x="290831" y="3113860"/>
            <a:ext cx="11520000" cy="0"/>
          </a:xfrm>
          <a:prstGeom prst="line">
            <a:avLst/>
          </a:prstGeom>
          <a:ln w="190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ZoneTexte 75">
            <a:extLst>
              <a:ext uri="{FF2B5EF4-FFF2-40B4-BE49-F238E27FC236}">
                <a16:creationId xmlns:a16="http://schemas.microsoft.com/office/drawing/2014/main" id="{5E7E07D5-F78C-4AD0-927B-F10CADE46D56}"/>
              </a:ext>
            </a:extLst>
          </p:cNvPr>
          <p:cNvSpPr txBox="1"/>
          <p:nvPr/>
        </p:nvSpPr>
        <p:spPr>
          <a:xfrm>
            <a:off x="9149386" y="997385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Long step check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66FCE8CB-6D5B-4069-AB11-25E3A2EA2CF7}"/>
              </a:ext>
            </a:extLst>
          </p:cNvPr>
          <p:cNvSpPr txBox="1"/>
          <p:nvPr/>
        </p:nvSpPr>
        <p:spPr>
          <a:xfrm>
            <a:off x="4223344" y="4712183"/>
            <a:ext cx="78875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B050"/>
                </a:solidFill>
              </a:rPr>
              <a:t>No significant change of coils’ resistances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2"/>
                </a:solidFill>
              </a:rPr>
              <a:t>Increase of connections’ resistances</a:t>
            </a:r>
            <a:r>
              <a:rPr lang="en-US" sz="2000" dirty="0"/>
              <a:t> @ 500 A after first quench test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B050"/>
                </a:solidFill>
              </a:rPr>
              <a:t>No Inductance change </a:t>
            </a:r>
            <a:r>
              <a:rPr lang="en-US" sz="2000" dirty="0"/>
              <a:t>in measurement accuracy range </a:t>
            </a:r>
            <a:r>
              <a:rPr lang="en-US" sz="2000" b="1" dirty="0"/>
              <a:t>@ 10 A/s</a:t>
            </a:r>
          </a:p>
        </p:txBody>
      </p:sp>
      <p:graphicFrame>
        <p:nvGraphicFramePr>
          <p:cNvPr id="78" name="Tableau 35">
            <a:extLst>
              <a:ext uri="{FF2B5EF4-FFF2-40B4-BE49-F238E27FC236}">
                <a16:creationId xmlns:a16="http://schemas.microsoft.com/office/drawing/2014/main" id="{158BE5CF-8C1F-4AC6-AF7E-680815D4E6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404537"/>
              </p:ext>
            </p:extLst>
          </p:nvPr>
        </p:nvGraphicFramePr>
        <p:xfrm>
          <a:off x="290422" y="4488925"/>
          <a:ext cx="3663095" cy="1791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6406">
                  <a:extLst>
                    <a:ext uri="{9D8B030D-6E8A-4147-A177-3AD203B41FA5}">
                      <a16:colId xmlns:a16="http://schemas.microsoft.com/office/drawing/2014/main" val="3502409146"/>
                    </a:ext>
                  </a:extLst>
                </a:gridCol>
                <a:gridCol w="600104">
                  <a:extLst>
                    <a:ext uri="{9D8B030D-6E8A-4147-A177-3AD203B41FA5}">
                      <a16:colId xmlns:a16="http://schemas.microsoft.com/office/drawing/2014/main" val="4175101583"/>
                    </a:ext>
                  </a:extLst>
                </a:gridCol>
                <a:gridCol w="591682">
                  <a:extLst>
                    <a:ext uri="{9D8B030D-6E8A-4147-A177-3AD203B41FA5}">
                      <a16:colId xmlns:a16="http://schemas.microsoft.com/office/drawing/2014/main" val="1201929279"/>
                    </a:ext>
                  </a:extLst>
                </a:gridCol>
                <a:gridCol w="1044903">
                  <a:extLst>
                    <a:ext uri="{9D8B030D-6E8A-4147-A177-3AD203B41FA5}">
                      <a16:colId xmlns:a16="http://schemas.microsoft.com/office/drawing/2014/main" val="1302340928"/>
                    </a:ext>
                  </a:extLst>
                </a:gridCol>
              </a:tblGrid>
              <a:tr h="41139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Inductance </a:t>
                      </a:r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@ 10 A/s </a:t>
                      </a:r>
                      <a:r>
                        <a:rPr lang="en-US" sz="1200" dirty="0"/>
                        <a:t>[</a:t>
                      </a:r>
                      <a:r>
                        <a:rPr lang="en-US" sz="1200" dirty="0" err="1"/>
                        <a:t>mH</a:t>
                      </a:r>
                      <a:r>
                        <a:rPr lang="en-US" sz="12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RT10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RT11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DRT10-11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0274710"/>
                  </a:ext>
                </a:extLst>
              </a:tr>
              <a:tr h="33368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Calculated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5.96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6.46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12.56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0906686"/>
                  </a:ext>
                </a:extLst>
              </a:tr>
              <a:tr h="33368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Quench #1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5.65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6.03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11.80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482394"/>
                  </a:ext>
                </a:extLst>
              </a:tr>
              <a:tr h="33368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Quench #2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B050"/>
                          </a:solidFill>
                        </a:rPr>
                        <a:t>5.67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B050"/>
                          </a:solidFill>
                        </a:rPr>
                        <a:t>6.07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B050"/>
                          </a:solidFill>
                        </a:rPr>
                        <a:t>11.95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5453616"/>
                  </a:ext>
                </a:extLst>
              </a:tr>
              <a:tr h="33368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Long 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B050"/>
                          </a:solidFill>
                        </a:rPr>
                        <a:t>5.62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B050"/>
                          </a:solidFill>
                        </a:rPr>
                        <a:t>6.03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B050"/>
                          </a:solidFill>
                        </a:rPr>
                        <a:t>11.78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6078712"/>
                  </a:ext>
                </a:extLst>
              </a:tr>
            </a:tbl>
          </a:graphicData>
        </a:graphic>
      </p:graphicFrame>
      <p:sp>
        <p:nvSpPr>
          <p:cNvPr id="79" name="Ellipse 78">
            <a:extLst>
              <a:ext uri="{FF2B5EF4-FFF2-40B4-BE49-F238E27FC236}">
                <a16:creationId xmlns:a16="http://schemas.microsoft.com/office/drawing/2014/main" id="{4D7BB976-5357-4929-B62D-01A4AA2E746A}"/>
              </a:ext>
            </a:extLst>
          </p:cNvPr>
          <p:cNvSpPr/>
          <p:nvPr/>
        </p:nvSpPr>
        <p:spPr>
          <a:xfrm>
            <a:off x="1150620" y="2504821"/>
            <a:ext cx="411480" cy="369330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4DCCA0ED-567B-4488-8DC6-0F27AD944FCE}"/>
              </a:ext>
            </a:extLst>
          </p:cNvPr>
          <p:cNvSpPr/>
          <p:nvPr/>
        </p:nvSpPr>
        <p:spPr>
          <a:xfrm>
            <a:off x="4533900" y="2532785"/>
            <a:ext cx="312420" cy="293596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5AA793C2-D166-4734-9029-4C1E52509AA8}"/>
              </a:ext>
            </a:extLst>
          </p:cNvPr>
          <p:cNvSpPr/>
          <p:nvPr/>
        </p:nvSpPr>
        <p:spPr>
          <a:xfrm>
            <a:off x="8544628" y="2524170"/>
            <a:ext cx="3265793" cy="293596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8592FA46-0FE6-4EC9-BC58-A5582752C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MT 29 BOSTON - Wed-Af-Or1-03 -  MI REBCO racetracks at CEA -  Thibault Lécrevisse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1E04F5C2-FBF4-422E-A6A8-4A4713431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86245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731837" y="304116"/>
            <a:ext cx="10728325" cy="436496"/>
          </a:xfrm>
        </p:spPr>
        <p:txBody>
          <a:bodyPr>
            <a:noAutofit/>
          </a:bodyPr>
          <a:lstStyle/>
          <a:p>
            <a:r>
              <a:rPr lang="fr-FR" sz="2000" dirty="0"/>
              <a:t>Backup slides</a:t>
            </a:r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444163" y="6320783"/>
            <a:ext cx="1016000" cy="365125"/>
          </a:xfrm>
        </p:spPr>
        <p:txBody>
          <a:bodyPr/>
          <a:lstStyle/>
          <a:p>
            <a:r>
              <a:rPr lang="fr-FR"/>
              <a:t>07/03/2025</a:t>
            </a: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3CA3477-5D0A-41B4-929D-712B53A2FC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275" y="1601975"/>
            <a:ext cx="7381536" cy="4069051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A653B3ED-5667-4369-9B92-47B7C80312BC}"/>
              </a:ext>
            </a:extLst>
          </p:cNvPr>
          <p:cNvSpPr txBox="1"/>
          <p:nvPr/>
        </p:nvSpPr>
        <p:spPr>
          <a:xfrm>
            <a:off x="3283899" y="584619"/>
            <a:ext cx="55794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/>
              <a:t>DRTR10-11 : long plateaus at 500 A (B, I, U versus time)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E9E6FB4B-D110-4697-BE60-F673C859A6F4}"/>
              </a:ext>
            </a:extLst>
          </p:cNvPr>
          <p:cNvSpPr txBox="1"/>
          <p:nvPr/>
        </p:nvSpPr>
        <p:spPr>
          <a:xfrm>
            <a:off x="7676810" y="2035486"/>
            <a:ext cx="451518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Signals stable after transient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Slight increase of B (SCIF relaxation ?)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100-400 µV @ 500 A on racetracks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b="1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F677410-0043-4611-92CA-FD0BB7FCF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MT 29 BOSTON - Wed-Af-Or1-03 -  MI REBCO racetracks at CEA -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BF1157-C8FB-40AC-A320-FF4D36DFE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334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4E9DA2A8-9DA9-4621-97CA-0E38858D6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C7936961-0C16-44A9-84C8-73D516BB8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07/03/2025</a:t>
            </a:r>
            <a:endParaRPr lang="fr-FR" dirty="0"/>
          </a:p>
        </p:txBody>
      </p:sp>
      <p:sp>
        <p:nvSpPr>
          <p:cNvPr id="12" name="Espace réservé du contenu 1">
            <a:extLst>
              <a:ext uri="{FF2B5EF4-FFF2-40B4-BE49-F238E27FC236}">
                <a16:creationId xmlns:a16="http://schemas.microsoft.com/office/drawing/2014/main" id="{45018CE6-978B-4038-9884-FC424136FC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638" y="1185863"/>
            <a:ext cx="10837862" cy="4148137"/>
          </a:xfrm>
        </p:spPr>
        <p:txBody>
          <a:bodyPr numCol="1">
            <a:normAutofit/>
          </a:bodyPr>
          <a:lstStyle/>
          <a:p>
            <a:pPr marL="457200" indent="-457200">
              <a:buAutoNum type="arabicPeriod"/>
            </a:pPr>
            <a:r>
              <a:rPr lang="en-US" sz="2800" dirty="0">
                <a:solidFill>
                  <a:schemeClr val="tx1"/>
                </a:solidFill>
                <a:latin typeface="+mn-lt"/>
              </a:rPr>
              <a:t>REBCO </a:t>
            </a:r>
            <a:r>
              <a:rPr lang="en-US" sz="2800" b="1" dirty="0">
                <a:solidFill>
                  <a:schemeClr val="tx1"/>
                </a:solidFill>
                <a:latin typeface="+mn-lt"/>
              </a:rPr>
              <a:t>M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etal </a:t>
            </a:r>
            <a:r>
              <a:rPr lang="en-US" sz="2800" b="1" dirty="0">
                <a:solidFill>
                  <a:schemeClr val="tx1"/>
                </a:solidFill>
                <a:latin typeface="+mn-lt"/>
              </a:rPr>
              <a:t>I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nsulated </a:t>
            </a:r>
            <a:r>
              <a:rPr lang="en-US" sz="2800" b="1" dirty="0" err="1">
                <a:solidFill>
                  <a:schemeClr val="tx1"/>
                </a:solidFill>
                <a:latin typeface="+mn-lt"/>
              </a:rPr>
              <a:t>R</a:t>
            </a:r>
            <a:r>
              <a:rPr lang="en-US" sz="2800" dirty="0" err="1">
                <a:solidFill>
                  <a:schemeClr val="tx1"/>
                </a:solidFill>
                <a:latin typeface="+mn-lt"/>
              </a:rPr>
              <a:t>ace</a:t>
            </a:r>
            <a:r>
              <a:rPr lang="en-US" sz="2800" b="1" dirty="0" err="1">
                <a:solidFill>
                  <a:schemeClr val="tx1"/>
                </a:solidFill>
                <a:latin typeface="+mn-lt"/>
              </a:rPr>
              <a:t>T</a:t>
            </a:r>
            <a:r>
              <a:rPr lang="en-US" sz="2800" dirty="0" err="1">
                <a:solidFill>
                  <a:schemeClr val="tx1"/>
                </a:solidFill>
                <a:latin typeface="+mn-lt"/>
              </a:rPr>
              <a:t>rack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 program overview</a:t>
            </a:r>
          </a:p>
          <a:p>
            <a:pPr marL="457200" indent="-457200">
              <a:buAutoNum type="arabicPeriod"/>
            </a:pPr>
            <a:r>
              <a:rPr lang="en-US" sz="2800" b="1" dirty="0" err="1">
                <a:solidFill>
                  <a:schemeClr val="tx1"/>
                </a:solidFill>
                <a:latin typeface="+mn-lt"/>
              </a:rPr>
              <a:t>R</a:t>
            </a:r>
            <a:r>
              <a:rPr lang="en-US" sz="2800" dirty="0" err="1">
                <a:solidFill>
                  <a:schemeClr val="tx1"/>
                </a:solidFill>
                <a:latin typeface="+mn-lt"/>
              </a:rPr>
              <a:t>ace</a:t>
            </a:r>
            <a:r>
              <a:rPr lang="en-US" sz="2800" b="1" dirty="0" err="1">
                <a:solidFill>
                  <a:schemeClr val="tx1"/>
                </a:solidFill>
                <a:latin typeface="+mn-lt"/>
              </a:rPr>
              <a:t>T</a:t>
            </a:r>
            <a:r>
              <a:rPr lang="en-US" sz="2800" dirty="0" err="1">
                <a:solidFill>
                  <a:schemeClr val="tx1"/>
                </a:solidFill>
                <a:latin typeface="+mn-lt"/>
              </a:rPr>
              <a:t>rack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 fabrication process</a:t>
            </a:r>
          </a:p>
          <a:p>
            <a:pPr marL="457200" indent="-457200">
              <a:buAutoNum type="arabicPeriod"/>
            </a:pPr>
            <a:r>
              <a:rPr lang="en-US" sz="2800" b="1" dirty="0" err="1">
                <a:solidFill>
                  <a:schemeClr val="tx1"/>
                </a:solidFill>
                <a:latin typeface="+mn-lt"/>
              </a:rPr>
              <a:t>R</a:t>
            </a:r>
            <a:r>
              <a:rPr lang="en-US" sz="2800" dirty="0" err="1">
                <a:solidFill>
                  <a:schemeClr val="tx1"/>
                </a:solidFill>
                <a:latin typeface="+mn-lt"/>
              </a:rPr>
              <a:t>ace</a:t>
            </a:r>
            <a:r>
              <a:rPr lang="en-US" sz="2800" b="1" dirty="0" err="1">
                <a:solidFill>
                  <a:schemeClr val="tx1"/>
                </a:solidFill>
                <a:latin typeface="+mn-lt"/>
              </a:rPr>
              <a:t>T</a:t>
            </a:r>
            <a:r>
              <a:rPr lang="en-US" sz="2800" dirty="0" err="1">
                <a:solidFill>
                  <a:schemeClr val="tx1"/>
                </a:solidFill>
                <a:latin typeface="+mn-lt"/>
              </a:rPr>
              <a:t>rack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2800" dirty="0">
                <a:latin typeface="+mn-lt"/>
              </a:rPr>
              <a:t>RT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9 </a:t>
            </a:r>
          </a:p>
          <a:p>
            <a:pPr marL="457200" indent="-457200">
              <a:buAutoNum type="arabicPeriod"/>
            </a:pPr>
            <a:r>
              <a:rPr lang="en-US" sz="2800" b="1" dirty="0">
                <a:solidFill>
                  <a:schemeClr val="tx1"/>
                </a:solidFill>
                <a:latin typeface="+mn-lt"/>
              </a:rPr>
              <a:t>D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ouble </a:t>
            </a:r>
            <a:r>
              <a:rPr lang="en-US" sz="2800" b="1" dirty="0" err="1">
                <a:solidFill>
                  <a:schemeClr val="tx1"/>
                </a:solidFill>
                <a:latin typeface="+mn-lt"/>
              </a:rPr>
              <a:t>R</a:t>
            </a:r>
            <a:r>
              <a:rPr lang="en-US" sz="2800" dirty="0" err="1">
                <a:solidFill>
                  <a:schemeClr val="tx1"/>
                </a:solidFill>
                <a:latin typeface="+mn-lt"/>
              </a:rPr>
              <a:t>ace</a:t>
            </a:r>
            <a:r>
              <a:rPr lang="en-US" sz="2800" b="1" dirty="0" err="1">
                <a:solidFill>
                  <a:schemeClr val="tx1"/>
                </a:solidFill>
                <a:latin typeface="+mn-lt"/>
              </a:rPr>
              <a:t>T</a:t>
            </a:r>
            <a:r>
              <a:rPr lang="en-US" sz="2800" dirty="0" err="1">
                <a:solidFill>
                  <a:schemeClr val="tx1"/>
                </a:solidFill>
                <a:latin typeface="+mn-lt"/>
              </a:rPr>
              <a:t>rack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 DRT10-11 </a:t>
            </a:r>
          </a:p>
          <a:p>
            <a:pPr marL="457200" indent="-457200">
              <a:buAutoNum type="arabicPeriod"/>
            </a:pPr>
            <a:r>
              <a:rPr lang="en-US" sz="2800" dirty="0">
                <a:solidFill>
                  <a:schemeClr val="tx1"/>
                </a:solidFill>
                <a:latin typeface="+mn-lt"/>
              </a:rPr>
              <a:t>Summary and perspectives</a:t>
            </a:r>
          </a:p>
          <a:p>
            <a:endParaRPr lang="en-US" sz="2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DD4E0B98-EF53-43DC-BF5A-345BE960F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MT 29 BOSTON - Wed-Af-Or1-03 -  MI REBCO racetracks at CEA -  Thibault Lécrevisse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18B368-C746-4E15-8D69-E3FC4C731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77011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731838" y="314037"/>
            <a:ext cx="10728325" cy="436496"/>
          </a:xfrm>
        </p:spPr>
        <p:txBody>
          <a:bodyPr>
            <a:noAutofit/>
          </a:bodyPr>
          <a:lstStyle/>
          <a:p>
            <a:r>
              <a:rPr lang="en-US" sz="2000" dirty="0"/>
              <a:t>1. REBCO Metal Insulated Racetrack program overview</a:t>
            </a:r>
            <a:br>
              <a:rPr lang="en-US" sz="1600" dirty="0"/>
            </a:br>
            <a:br>
              <a:rPr lang="en-US" sz="2000" dirty="0"/>
            </a:br>
            <a:br>
              <a:rPr lang="fr-FR" sz="2000" dirty="0"/>
            </a:br>
            <a:endParaRPr lang="fr-FR" sz="2000" dirty="0"/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444163" y="6320783"/>
            <a:ext cx="1016000" cy="365125"/>
          </a:xfrm>
        </p:spPr>
        <p:txBody>
          <a:bodyPr/>
          <a:lstStyle/>
          <a:p>
            <a:r>
              <a:rPr lang="fr-FR"/>
              <a:t>07/03/2025</a:t>
            </a:r>
            <a:endParaRPr lang="fr-FR" dirty="0"/>
          </a:p>
        </p:txBody>
      </p:sp>
      <p:sp>
        <p:nvSpPr>
          <p:cNvPr id="17" name="Espace réservé du contenu 10">
            <a:extLst>
              <a:ext uri="{FF2B5EF4-FFF2-40B4-BE49-F238E27FC236}">
                <a16:creationId xmlns:a16="http://schemas.microsoft.com/office/drawing/2014/main" id="{87487A01-3E03-4F84-A55D-EF455097CA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911" y="1101620"/>
            <a:ext cx="10983536" cy="4677091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2"/>
                </a:solidFill>
              </a:rPr>
              <a:t>Why </a:t>
            </a:r>
            <a:r>
              <a:rPr lang="en-US" sz="2000" b="1" dirty="0">
                <a:solidFill>
                  <a:schemeClr val="tx2"/>
                </a:solidFill>
              </a:rPr>
              <a:t>M</a:t>
            </a:r>
            <a:r>
              <a:rPr lang="en-US" sz="2000" dirty="0">
                <a:solidFill>
                  <a:schemeClr val="tx2"/>
                </a:solidFill>
              </a:rPr>
              <a:t>etal </a:t>
            </a:r>
            <a:r>
              <a:rPr lang="en-US" sz="2000" b="1" dirty="0">
                <a:solidFill>
                  <a:schemeClr val="tx2"/>
                </a:solidFill>
              </a:rPr>
              <a:t>I</a:t>
            </a:r>
            <a:r>
              <a:rPr lang="en-US" sz="2000" dirty="0">
                <a:solidFill>
                  <a:schemeClr val="tx2"/>
                </a:solidFill>
              </a:rPr>
              <a:t>nsulated (</a:t>
            </a:r>
            <a:r>
              <a:rPr lang="en-US" sz="2000" b="1" dirty="0">
                <a:solidFill>
                  <a:schemeClr val="tx2"/>
                </a:solidFill>
              </a:rPr>
              <a:t>MI</a:t>
            </a:r>
            <a:r>
              <a:rPr lang="en-US" sz="2000" dirty="0">
                <a:solidFill>
                  <a:schemeClr val="tx2"/>
                </a:solidFill>
              </a:rPr>
              <a:t>) </a:t>
            </a:r>
            <a:r>
              <a:rPr lang="en-US" sz="2000" b="1" dirty="0" err="1">
                <a:solidFill>
                  <a:schemeClr val="tx2"/>
                </a:solidFill>
              </a:rPr>
              <a:t>R</a:t>
            </a:r>
            <a:r>
              <a:rPr lang="en-US" sz="2000" dirty="0" err="1">
                <a:solidFill>
                  <a:schemeClr val="tx2"/>
                </a:solidFill>
              </a:rPr>
              <a:t>ace</a:t>
            </a:r>
            <a:r>
              <a:rPr lang="en-US" sz="2000" b="1" dirty="0" err="1">
                <a:solidFill>
                  <a:schemeClr val="tx2"/>
                </a:solidFill>
              </a:rPr>
              <a:t>T</a:t>
            </a:r>
            <a:r>
              <a:rPr lang="en-US" sz="2000" dirty="0" err="1">
                <a:solidFill>
                  <a:schemeClr val="tx2"/>
                </a:solidFill>
              </a:rPr>
              <a:t>rack</a:t>
            </a:r>
            <a:r>
              <a:rPr lang="en-US" sz="2000" dirty="0">
                <a:solidFill>
                  <a:schemeClr val="tx2"/>
                </a:solidFill>
              </a:rPr>
              <a:t> (</a:t>
            </a:r>
            <a:r>
              <a:rPr lang="en-US" sz="2000" b="1" dirty="0">
                <a:solidFill>
                  <a:schemeClr val="tx2"/>
                </a:solidFill>
              </a:rPr>
              <a:t>RT</a:t>
            </a:r>
            <a:r>
              <a:rPr lang="en-US" sz="2000" dirty="0">
                <a:solidFill>
                  <a:schemeClr val="tx2"/>
                </a:solidFill>
              </a:rPr>
              <a:t>) coils for accelerator magnets developments?</a:t>
            </a:r>
          </a:p>
          <a:p>
            <a:pPr marL="612900" lvl="1" indent="-342900">
              <a:buFont typeface="Wingdings" panose="05000000000000000000" pitchFamily="2" charset="2"/>
              <a:buChar char="Ø"/>
            </a:pPr>
            <a:r>
              <a:rPr lang="en-US" sz="2000" b="1" dirty="0"/>
              <a:t>Less risks </a:t>
            </a:r>
            <a:r>
              <a:rPr lang="en-US" sz="2000" dirty="0"/>
              <a:t>of damaging the coil (vs Insulated)</a:t>
            </a:r>
          </a:p>
          <a:p>
            <a:pPr marL="612900" lvl="1" indent="-342900">
              <a:buFont typeface="Wingdings" panose="05000000000000000000" pitchFamily="2" charset="2"/>
              <a:buChar char="Ø"/>
            </a:pPr>
            <a:r>
              <a:rPr lang="en-US" sz="2000" b="1" dirty="0"/>
              <a:t>More compact </a:t>
            </a:r>
            <a:r>
              <a:rPr lang="en-US" sz="2000" dirty="0"/>
              <a:t>and </a:t>
            </a:r>
            <a:r>
              <a:rPr lang="en-US" sz="2000" b="1" dirty="0"/>
              <a:t>stronger</a:t>
            </a:r>
            <a:r>
              <a:rPr lang="en-US" sz="2000" dirty="0"/>
              <a:t> than insulated (no soft insulation)</a:t>
            </a:r>
          </a:p>
          <a:p>
            <a:pPr marL="612900" lvl="1" indent="-342900">
              <a:buFont typeface="Wingdings" panose="05000000000000000000" pitchFamily="2" charset="2"/>
              <a:buChar char="Ø"/>
            </a:pPr>
            <a:r>
              <a:rPr lang="en-US" sz="2000" b="1" dirty="0"/>
              <a:t>Lot of knowledge </a:t>
            </a:r>
            <a:r>
              <a:rPr lang="en-US" sz="2000" dirty="0"/>
              <a:t>on MI winding process at CEA (UHF solenoid NOUGAT*)</a:t>
            </a:r>
          </a:p>
          <a:p>
            <a:pPr marL="612900" lvl="1" indent="-342900">
              <a:buFont typeface="Wingdings" panose="05000000000000000000" pitchFamily="2" charset="2"/>
              <a:buChar char="Ø"/>
            </a:pPr>
            <a:r>
              <a:rPr lang="en-US" sz="2000" dirty="0"/>
              <a:t>Magnet transfer function </a:t>
            </a:r>
            <a:r>
              <a:rPr lang="en-US" sz="2000" b="1" dirty="0"/>
              <a:t>equivalent to an insulated magnet in steady state</a:t>
            </a:r>
          </a:p>
          <a:p>
            <a:pPr marL="612900" lvl="1" indent="-342900">
              <a:buFont typeface="Wingdings" panose="05000000000000000000" pitchFamily="2" charset="2"/>
              <a:buChar char="Ø"/>
            </a:pPr>
            <a:r>
              <a:rPr lang="en-US" sz="2000" dirty="0"/>
              <a:t>Insulated Racetrack already studied at CERN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2"/>
                </a:solidFill>
              </a:rPr>
              <a:t>What is expected ?</a:t>
            </a:r>
            <a:endParaRPr lang="en-US" sz="2000" b="1" dirty="0">
              <a:solidFill>
                <a:schemeClr val="tx2"/>
              </a:solidFill>
            </a:endParaRPr>
          </a:p>
          <a:p>
            <a:pPr marL="612900" lvl="1" indent="-342900">
              <a:buFont typeface="Wingdings" panose="05000000000000000000" pitchFamily="2" charset="2"/>
              <a:buChar char="Ø"/>
            </a:pPr>
            <a:r>
              <a:rPr lang="en-US" sz="2000" b="1" dirty="0"/>
              <a:t>Design limits </a:t>
            </a:r>
            <a:r>
              <a:rPr lang="en-US" sz="2000" dirty="0"/>
              <a:t>evaluation (quench current, mechanics…)</a:t>
            </a:r>
          </a:p>
          <a:p>
            <a:pPr marL="612900" lvl="1" indent="-342900">
              <a:buFont typeface="Wingdings" panose="05000000000000000000" pitchFamily="2" charset="2"/>
              <a:buChar char="Ø"/>
            </a:pPr>
            <a:r>
              <a:rPr lang="en-US" sz="2000" b="1" dirty="0"/>
              <a:t>Protection</a:t>
            </a:r>
            <a:r>
              <a:rPr lang="en-US" sz="2000" dirty="0"/>
              <a:t> </a:t>
            </a:r>
            <a:r>
              <a:rPr lang="en-US" sz="2000" b="1" dirty="0"/>
              <a:t>study </a:t>
            </a:r>
            <a:r>
              <a:rPr lang="en-US" sz="2000" dirty="0"/>
              <a:t>at high current density</a:t>
            </a:r>
            <a:endParaRPr lang="en-US" sz="2000" b="1" dirty="0"/>
          </a:p>
          <a:p>
            <a:pPr marL="612900" lvl="1" indent="-342900">
              <a:buFont typeface="Wingdings" panose="05000000000000000000" pitchFamily="2" charset="2"/>
              <a:buChar char="Ø"/>
            </a:pPr>
            <a:r>
              <a:rPr lang="en-US" sz="2000" dirty="0"/>
              <a:t>Magnet transfer function </a:t>
            </a:r>
            <a:r>
              <a:rPr lang="en-US" sz="2000" b="1" dirty="0"/>
              <a:t>in transient behavior</a:t>
            </a:r>
          </a:p>
          <a:p>
            <a:pPr marL="612900" lvl="1" indent="-342900">
              <a:buFont typeface="Wingdings" panose="05000000000000000000" pitchFamily="2" charset="2"/>
              <a:buChar char="Ø"/>
            </a:pPr>
            <a:r>
              <a:rPr lang="en-US" sz="2000" b="1" dirty="0"/>
              <a:t>Make a first step </a:t>
            </a:r>
            <a:r>
              <a:rPr lang="en-US" sz="2000" dirty="0"/>
              <a:t>toward a 14 T REBCO block magnet</a:t>
            </a:r>
          </a:p>
          <a:p>
            <a:pPr marL="612900" lvl="1" indent="-342900">
              <a:buFont typeface="Wingdings" panose="05000000000000000000" pitchFamily="2" charset="2"/>
              <a:buChar char="Ø"/>
            </a:pPr>
            <a:r>
              <a:rPr lang="en-US" sz="2000" b="1" dirty="0"/>
              <a:t>Obtain benchmark data </a:t>
            </a:r>
            <a:r>
              <a:rPr lang="en-US" sz="2000" dirty="0"/>
              <a:t>for numerical models</a:t>
            </a:r>
            <a:endParaRPr lang="en-US" sz="2000" b="1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600" dirty="0"/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01397D8D-4D2E-47D4-94AA-ACFAB4DA6AA8}"/>
              </a:ext>
            </a:extLst>
          </p:cNvPr>
          <p:cNvGrpSpPr/>
          <p:nvPr/>
        </p:nvGrpSpPr>
        <p:grpSpPr>
          <a:xfrm>
            <a:off x="8155630" y="2917045"/>
            <a:ext cx="3969695" cy="1151240"/>
            <a:chOff x="8155630" y="3601619"/>
            <a:chExt cx="4036370" cy="1151240"/>
          </a:xfrm>
        </p:grpSpPr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8DD47F75-FD65-420F-A9CD-7033193325AB}"/>
                </a:ext>
              </a:extLst>
            </p:cNvPr>
            <p:cNvSpPr txBox="1"/>
            <p:nvPr/>
          </p:nvSpPr>
          <p:spPr>
            <a:xfrm>
              <a:off x="8155630" y="4229639"/>
              <a:ext cx="403637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CB6D04"/>
                  </a:solidFill>
                  <a:latin typeface="Arial Rounded MT Bold" panose="020F0704030504030204" pitchFamily="34" charset="0"/>
                </a:rPr>
                <a:t>Wed-Af-Po.03-02: Development and testing of REBCO racetrack model coils at CERN</a:t>
              </a: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CDA9DDFE-B4A3-45B6-8DEF-1F6209754358}"/>
                </a:ext>
              </a:extLst>
            </p:cNvPr>
            <p:cNvSpPr txBox="1"/>
            <p:nvPr/>
          </p:nvSpPr>
          <p:spPr>
            <a:xfrm>
              <a:off x="8155630" y="3601619"/>
              <a:ext cx="35058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 Rounded MT Bold" panose="020F0704030504030204" pitchFamily="34" charset="0"/>
                </a:rPr>
                <a:t>Insulated Racetrack </a:t>
              </a:r>
              <a:r>
                <a:rPr lang="en-US" sz="1400" dirty="0">
                  <a:latin typeface="Arial Rounded MT Bold" panose="020F0704030504030204" pitchFamily="34" charset="0"/>
                </a:rPr>
                <a:t>by A. Baskys et al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96E7FD98-8C6E-44C1-B424-C26A749B4560}"/>
                </a:ext>
              </a:extLst>
            </p:cNvPr>
            <p:cNvSpPr txBox="1"/>
            <p:nvPr/>
          </p:nvSpPr>
          <p:spPr>
            <a:xfrm>
              <a:off x="9143419" y="3870710"/>
              <a:ext cx="225068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i="1" dirty="0" err="1">
                  <a:latin typeface="Arial Rounded MT Bold" panose="020F0704030504030204" pitchFamily="34" charset="0"/>
                </a:rPr>
                <a:t>Today</a:t>
              </a:r>
              <a:r>
                <a:rPr lang="fr-FR" sz="1400" i="1" dirty="0">
                  <a:latin typeface="Arial Rounded MT Bold" panose="020F0704030504030204" pitchFamily="34" charset="0"/>
                </a:rPr>
                <a:t> at 2:30 PM</a:t>
              </a:r>
              <a:endParaRPr lang="en-US" sz="1400" dirty="0">
                <a:latin typeface="Arial Rounded MT Bold" panose="020F0704030504030204" pitchFamily="34" charset="0"/>
              </a:endParaRPr>
            </a:p>
          </p:txBody>
        </p:sp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640E775F-DC8B-430F-81CA-D539A0BB2294}"/>
              </a:ext>
            </a:extLst>
          </p:cNvPr>
          <p:cNvSpPr txBox="1"/>
          <p:nvPr/>
        </p:nvSpPr>
        <p:spPr>
          <a:xfrm>
            <a:off x="251911" y="5918942"/>
            <a:ext cx="119400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* Philippe </a:t>
            </a:r>
            <a:r>
              <a:rPr lang="en-US" sz="1100" dirty="0" err="1"/>
              <a:t>Fazilleau</a:t>
            </a:r>
            <a:r>
              <a:rPr lang="en-US" sz="1100" dirty="0"/>
              <a:t> et al, </a:t>
            </a:r>
            <a:r>
              <a:rPr lang="en-US" sz="1100" dirty="0" err="1">
                <a:hlinkClick r:id="rId3"/>
              </a:rPr>
              <a:t>doi</a:t>
            </a:r>
            <a:r>
              <a:rPr lang="en-US" sz="1100" dirty="0">
                <a:hlinkClick r:id="rId3"/>
              </a:rPr>
              <a:t>: 10.1016/j.cryogenics.2020.103053</a:t>
            </a:r>
            <a:endParaRPr lang="en-US" sz="1100" dirty="0"/>
          </a:p>
        </p:txBody>
      </p:sp>
      <p:sp>
        <p:nvSpPr>
          <p:cNvPr id="23" name="Espace réservé du pied de page 22">
            <a:extLst>
              <a:ext uri="{FF2B5EF4-FFF2-40B4-BE49-F238E27FC236}">
                <a16:creationId xmlns:a16="http://schemas.microsoft.com/office/drawing/2014/main" id="{B5E8FCA4-AF3E-4130-AEE2-E1C115373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MT 29 BOSTON - Wed-Af-Or1-03 -  MI REBCO racetracks at CEA -  Thibault Lécrevisse</a:t>
            </a:r>
            <a:endParaRPr lang="fr-FR"/>
          </a:p>
        </p:txBody>
      </p:sp>
      <p:sp>
        <p:nvSpPr>
          <p:cNvPr id="25" name="Espace réservé du numéro de diapositive 24">
            <a:extLst>
              <a:ext uri="{FF2B5EF4-FFF2-40B4-BE49-F238E27FC236}">
                <a16:creationId xmlns:a16="http://schemas.microsoft.com/office/drawing/2014/main" id="{BEA3E1E4-47BB-4B2F-8824-B86764B82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5077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731838" y="314037"/>
            <a:ext cx="10728325" cy="436496"/>
          </a:xfrm>
        </p:spPr>
        <p:txBody>
          <a:bodyPr>
            <a:noAutofit/>
          </a:bodyPr>
          <a:lstStyle/>
          <a:p>
            <a:r>
              <a:rPr lang="en-US" sz="2000" dirty="0"/>
              <a:t>2. Racetrack fabrication process</a:t>
            </a:r>
            <a:br>
              <a:rPr lang="en-US" sz="1600" dirty="0"/>
            </a:br>
            <a:br>
              <a:rPr lang="en-US" sz="2000" dirty="0"/>
            </a:br>
            <a:br>
              <a:rPr lang="fr-FR" sz="2000" dirty="0"/>
            </a:br>
            <a:endParaRPr lang="fr-FR" sz="2000" dirty="0"/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444163" y="6320783"/>
            <a:ext cx="1016000" cy="365125"/>
          </a:xfrm>
        </p:spPr>
        <p:txBody>
          <a:bodyPr/>
          <a:lstStyle/>
          <a:p>
            <a:r>
              <a:rPr lang="fr-FR"/>
              <a:t>07/03/2025</a:t>
            </a:r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79C88A1-9B69-4559-809C-FECEC7F3D82A}"/>
              </a:ext>
            </a:extLst>
          </p:cNvPr>
          <p:cNvSpPr/>
          <p:nvPr/>
        </p:nvSpPr>
        <p:spPr>
          <a:xfrm>
            <a:off x="2274871" y="977319"/>
            <a:ext cx="2954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/>
              <a:t>CEA HTS winding machine</a:t>
            </a:r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A7733F31-3B8C-41C9-AB50-244BFCADC98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17" r="17243"/>
          <a:stretch/>
        </p:blipFill>
        <p:spPr>
          <a:xfrm>
            <a:off x="1734196" y="1738796"/>
            <a:ext cx="3460256" cy="3967707"/>
          </a:xfrm>
          <a:prstGeom prst="roundRect">
            <a:avLst/>
          </a:prstGeom>
        </p:spPr>
      </p:pic>
      <p:sp>
        <p:nvSpPr>
          <p:cNvPr id="31" name="ZoneTexte 30">
            <a:extLst>
              <a:ext uri="{FF2B5EF4-FFF2-40B4-BE49-F238E27FC236}">
                <a16:creationId xmlns:a16="http://schemas.microsoft.com/office/drawing/2014/main" id="{BBFCEC59-BE8F-4837-8353-3F1E25E7685E}"/>
              </a:ext>
            </a:extLst>
          </p:cNvPr>
          <p:cNvSpPr txBox="1"/>
          <p:nvPr/>
        </p:nvSpPr>
        <p:spPr>
          <a:xfrm>
            <a:off x="6890812" y="857049"/>
            <a:ext cx="4766048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Current configuration 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Up to </a:t>
            </a:r>
            <a:r>
              <a:rPr lang="en-US" b="1" dirty="0"/>
              <a:t>6 tapes </a:t>
            </a:r>
            <a:r>
              <a:rPr lang="en-US" dirty="0"/>
              <a:t>(controlled tensioning)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Up to </a:t>
            </a:r>
            <a:r>
              <a:rPr lang="en-US" b="1" dirty="0"/>
              <a:t>230 N</a:t>
            </a:r>
            <a:r>
              <a:rPr lang="en-US" dirty="0"/>
              <a:t> per tape (individual)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Up to </a:t>
            </a:r>
            <a:r>
              <a:rPr lang="en-US" b="1" dirty="0"/>
              <a:t>1 m in diameter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Up to </a:t>
            </a:r>
            <a:r>
              <a:rPr lang="en-US" b="1" dirty="0"/>
              <a:t>500 mm in height </a:t>
            </a:r>
            <a:r>
              <a:rPr lang="en-US" dirty="0"/>
              <a:t>for </a:t>
            </a:r>
            <a:r>
              <a:rPr lang="en-US" sz="2000" dirty="0"/>
              <a:t>the</a:t>
            </a:r>
            <a:r>
              <a:rPr lang="en-US" dirty="0"/>
              <a:t> assembly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All process parameters are </a:t>
            </a:r>
            <a:r>
              <a:rPr lang="en-US" b="1" dirty="0"/>
              <a:t>logged</a:t>
            </a:r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0F9FE88B-09FC-4CEF-90D8-84E7A790E81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886" t="29006" r="23766" b="9932"/>
          <a:stretch/>
        </p:blipFill>
        <p:spPr>
          <a:xfrm>
            <a:off x="6648598" y="3227590"/>
            <a:ext cx="4408539" cy="2786197"/>
          </a:xfrm>
          <a:prstGeom prst="rect">
            <a:avLst/>
          </a:prstGeom>
          <a:ln w="76200">
            <a:noFill/>
          </a:ln>
        </p:spPr>
      </p:pic>
      <p:sp>
        <p:nvSpPr>
          <p:cNvPr id="33" name="ZoneTexte 32">
            <a:extLst>
              <a:ext uri="{FF2B5EF4-FFF2-40B4-BE49-F238E27FC236}">
                <a16:creationId xmlns:a16="http://schemas.microsoft.com/office/drawing/2014/main" id="{A5AC6929-1B45-4029-888C-2C440687D4FB}"/>
              </a:ext>
            </a:extLst>
          </p:cNvPr>
          <p:cNvSpPr txBox="1"/>
          <p:nvPr/>
        </p:nvSpPr>
        <p:spPr>
          <a:xfrm>
            <a:off x="3124201" y="1890828"/>
            <a:ext cx="889987" cy="369332"/>
          </a:xfrm>
          <a:prstGeom prst="rect">
            <a:avLst/>
          </a:prstGeom>
          <a:solidFill>
            <a:srgbClr val="FFFFFF">
              <a:alpha val="54902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Spools</a:t>
            </a:r>
          </a:p>
        </p:txBody>
      </p: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CBCF549C-4729-4C59-8D72-95A95E7842C8}"/>
              </a:ext>
            </a:extLst>
          </p:cNvPr>
          <p:cNvCxnSpPr>
            <a:cxnSpLocks/>
            <a:stCxn id="33" idx="2"/>
          </p:cNvCxnSpPr>
          <p:nvPr/>
        </p:nvCxnSpPr>
        <p:spPr>
          <a:xfrm flipH="1">
            <a:off x="2391404" y="2260161"/>
            <a:ext cx="1177790" cy="8096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DD90B085-1136-48D0-B3CE-0AAD81AF082C}"/>
              </a:ext>
            </a:extLst>
          </p:cNvPr>
          <p:cNvCxnSpPr>
            <a:cxnSpLocks/>
            <a:stCxn id="33" idx="2"/>
          </p:cNvCxnSpPr>
          <p:nvPr/>
        </p:nvCxnSpPr>
        <p:spPr>
          <a:xfrm flipH="1">
            <a:off x="2491964" y="2260161"/>
            <a:ext cx="1077231" cy="6256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99F81BF7-0539-466F-9B0B-5D6F9291E690}"/>
              </a:ext>
            </a:extLst>
          </p:cNvPr>
          <p:cNvCxnSpPr>
            <a:cxnSpLocks/>
          </p:cNvCxnSpPr>
          <p:nvPr/>
        </p:nvCxnSpPr>
        <p:spPr>
          <a:xfrm flipH="1">
            <a:off x="2541969" y="2267436"/>
            <a:ext cx="1027225" cy="3848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>
            <a:extLst>
              <a:ext uri="{FF2B5EF4-FFF2-40B4-BE49-F238E27FC236}">
                <a16:creationId xmlns:a16="http://schemas.microsoft.com/office/drawing/2014/main" id="{5AD30020-5EED-4AE5-AA05-1AEEA022FDC1}"/>
              </a:ext>
            </a:extLst>
          </p:cNvPr>
          <p:cNvSpPr txBox="1"/>
          <p:nvPr/>
        </p:nvSpPr>
        <p:spPr>
          <a:xfrm>
            <a:off x="4292107" y="3158491"/>
            <a:ext cx="1467068" cy="3693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Guiding rolls</a:t>
            </a:r>
          </a:p>
        </p:txBody>
      </p: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AAA5F276-0190-4C78-A9D0-13AE2E75A98A}"/>
              </a:ext>
            </a:extLst>
          </p:cNvPr>
          <p:cNvCxnSpPr>
            <a:cxnSpLocks/>
            <a:stCxn id="37" idx="1"/>
          </p:cNvCxnSpPr>
          <p:nvPr/>
        </p:nvCxnSpPr>
        <p:spPr>
          <a:xfrm flipH="1" flipV="1">
            <a:off x="2752163" y="3158491"/>
            <a:ext cx="1539944" cy="1846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A1BEC97C-302B-4B6C-A3CF-7A5F02617E45}"/>
              </a:ext>
            </a:extLst>
          </p:cNvPr>
          <p:cNvCxnSpPr>
            <a:cxnSpLocks/>
            <a:stCxn id="37" idx="1"/>
          </p:cNvCxnSpPr>
          <p:nvPr/>
        </p:nvCxnSpPr>
        <p:spPr>
          <a:xfrm flipH="1">
            <a:off x="2752163" y="3343158"/>
            <a:ext cx="1539944" cy="3571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1C10188A-A54F-4191-9982-4E1F9532DAF1}"/>
              </a:ext>
            </a:extLst>
          </p:cNvPr>
          <p:cNvCxnSpPr>
            <a:cxnSpLocks/>
            <a:stCxn id="37" idx="1"/>
          </p:cNvCxnSpPr>
          <p:nvPr/>
        </p:nvCxnSpPr>
        <p:spPr>
          <a:xfrm flipH="1">
            <a:off x="3145817" y="3343157"/>
            <a:ext cx="1146290" cy="6006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985C0780-4EC9-49AB-9A0C-01CD66181D27}"/>
              </a:ext>
            </a:extLst>
          </p:cNvPr>
          <p:cNvCxnSpPr>
            <a:cxnSpLocks/>
          </p:cNvCxnSpPr>
          <p:nvPr/>
        </p:nvCxnSpPr>
        <p:spPr>
          <a:xfrm>
            <a:off x="3569193" y="2267435"/>
            <a:ext cx="100560" cy="5681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D701A3C5-B01B-4A0F-AF70-D28138974B36}"/>
              </a:ext>
            </a:extLst>
          </p:cNvPr>
          <p:cNvCxnSpPr>
            <a:cxnSpLocks/>
          </p:cNvCxnSpPr>
          <p:nvPr/>
        </p:nvCxnSpPr>
        <p:spPr>
          <a:xfrm flipH="1">
            <a:off x="3430556" y="2258664"/>
            <a:ext cx="138636" cy="4063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id="{1D20819C-B4D8-4646-B6E1-0854275AD57B}"/>
              </a:ext>
            </a:extLst>
          </p:cNvPr>
          <p:cNvCxnSpPr>
            <a:cxnSpLocks/>
          </p:cNvCxnSpPr>
          <p:nvPr/>
        </p:nvCxnSpPr>
        <p:spPr>
          <a:xfrm>
            <a:off x="3569193" y="2267435"/>
            <a:ext cx="252961" cy="7205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ZoneTexte 43">
            <a:extLst>
              <a:ext uri="{FF2B5EF4-FFF2-40B4-BE49-F238E27FC236}">
                <a16:creationId xmlns:a16="http://schemas.microsoft.com/office/drawing/2014/main" id="{2AA99F94-D832-4CCF-8B10-B33C40A5ADD6}"/>
              </a:ext>
            </a:extLst>
          </p:cNvPr>
          <p:cNvSpPr txBox="1"/>
          <p:nvPr/>
        </p:nvSpPr>
        <p:spPr>
          <a:xfrm>
            <a:off x="4752161" y="4784249"/>
            <a:ext cx="1582484" cy="3693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Winding plate</a:t>
            </a:r>
          </a:p>
        </p:txBody>
      </p: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27488345-C95B-42BA-9A90-487FA9C6B723}"/>
              </a:ext>
            </a:extLst>
          </p:cNvPr>
          <p:cNvCxnSpPr>
            <a:cxnSpLocks/>
            <a:stCxn id="44" idx="1"/>
          </p:cNvCxnSpPr>
          <p:nvPr/>
        </p:nvCxnSpPr>
        <p:spPr>
          <a:xfrm flipH="1" flipV="1">
            <a:off x="3752633" y="4749245"/>
            <a:ext cx="999529" cy="21967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A0EB6B33-E412-4431-9EAF-936CE9C1FC6E}"/>
              </a:ext>
            </a:extLst>
          </p:cNvPr>
          <p:cNvCxnSpPr>
            <a:cxnSpLocks/>
            <a:stCxn id="44" idx="3"/>
          </p:cNvCxnSpPr>
          <p:nvPr/>
        </p:nvCxnSpPr>
        <p:spPr>
          <a:xfrm flipV="1">
            <a:off x="6334645" y="4714971"/>
            <a:ext cx="1285763" cy="2539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4FDAE0F4-3120-4B0B-9CAA-5865EB15D933}"/>
              </a:ext>
            </a:extLst>
          </p:cNvPr>
          <p:cNvCxnSpPr>
            <a:cxnSpLocks/>
            <a:stCxn id="37" idx="3"/>
          </p:cNvCxnSpPr>
          <p:nvPr/>
        </p:nvCxnSpPr>
        <p:spPr>
          <a:xfrm>
            <a:off x="5759175" y="3343157"/>
            <a:ext cx="1993188" cy="98968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avec flèche 47">
            <a:extLst>
              <a:ext uri="{FF2B5EF4-FFF2-40B4-BE49-F238E27FC236}">
                <a16:creationId xmlns:a16="http://schemas.microsoft.com/office/drawing/2014/main" id="{BBDC18BB-47C9-45F6-A1E6-00E85FB2BF07}"/>
              </a:ext>
            </a:extLst>
          </p:cNvPr>
          <p:cNvCxnSpPr>
            <a:cxnSpLocks/>
            <a:stCxn id="33" idx="3"/>
          </p:cNvCxnSpPr>
          <p:nvPr/>
        </p:nvCxnSpPr>
        <p:spPr>
          <a:xfrm>
            <a:off x="4014188" y="2075494"/>
            <a:ext cx="4776426" cy="162277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FB744CBF-610F-4A88-B06B-9476C0249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MT 29 BOSTON - Wed-Af-Or1-03 -  MI REBCO racetracks at CEA -  Thibault Lécrevisse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27A175B-389D-494C-B643-98826B25D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4</a:t>
            </a:fld>
            <a:endParaRPr lang="fr-FR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740857A0-66A8-42BE-8ED2-5A7084BCC7A5}"/>
              </a:ext>
            </a:extLst>
          </p:cNvPr>
          <p:cNvGrpSpPr/>
          <p:nvPr/>
        </p:nvGrpSpPr>
        <p:grpSpPr>
          <a:xfrm>
            <a:off x="1332217" y="5642215"/>
            <a:ext cx="4379835" cy="783605"/>
            <a:chOff x="1332217" y="5642215"/>
            <a:chExt cx="4379835" cy="783605"/>
          </a:xfrm>
        </p:grpSpPr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35F0C54B-69D4-486F-A572-F5AA798A076C}"/>
                </a:ext>
              </a:extLst>
            </p:cNvPr>
            <p:cNvSpPr txBox="1"/>
            <p:nvPr/>
          </p:nvSpPr>
          <p:spPr>
            <a:xfrm>
              <a:off x="1332217" y="5642215"/>
              <a:ext cx="4379835" cy="5770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050" dirty="0"/>
                <a:t>This </a:t>
              </a:r>
              <a:r>
                <a:rPr lang="fr-FR" sz="1050" dirty="0" err="1"/>
                <a:t>work</a:t>
              </a:r>
              <a:r>
                <a:rPr lang="fr-FR" sz="1050" dirty="0"/>
                <a:t> has </a:t>
              </a:r>
              <a:r>
                <a:rPr lang="fr-FR" sz="1050" dirty="0" err="1"/>
                <a:t>benefited</a:t>
              </a:r>
              <a:r>
                <a:rPr lang="fr-FR" sz="1050" dirty="0"/>
                <a:t> </a:t>
              </a:r>
              <a:r>
                <a:rPr lang="fr-FR" sz="1050" dirty="0" err="1"/>
                <a:t>from</a:t>
              </a:r>
              <a:r>
                <a:rPr lang="fr-FR" sz="1050" dirty="0"/>
                <a:t> a </a:t>
              </a:r>
              <a:r>
                <a:rPr lang="fr-FR" sz="1050" dirty="0" err="1"/>
                <a:t>government</a:t>
              </a:r>
              <a:r>
                <a:rPr lang="fr-FR" sz="1050" dirty="0"/>
                <a:t> </a:t>
              </a:r>
              <a:r>
                <a:rPr lang="fr-FR" sz="1050" dirty="0" err="1"/>
                <a:t>grant</a:t>
              </a:r>
              <a:r>
                <a:rPr lang="fr-FR" sz="1050" dirty="0"/>
                <a:t> </a:t>
              </a:r>
              <a:r>
                <a:rPr lang="fr-FR" sz="1050" dirty="0" err="1"/>
                <a:t>managed</a:t>
              </a:r>
              <a:r>
                <a:rPr lang="fr-FR" sz="1050" dirty="0"/>
                <a:t> by the french national </a:t>
              </a:r>
              <a:r>
                <a:rPr lang="fr-FR" sz="1050" dirty="0" err="1"/>
                <a:t>research</a:t>
              </a:r>
              <a:r>
                <a:rPr lang="fr-FR" sz="1050" dirty="0"/>
                <a:t> </a:t>
              </a:r>
              <a:r>
                <a:rPr lang="fr-FR" sz="1050" dirty="0" err="1"/>
                <a:t>agency</a:t>
              </a:r>
              <a:r>
                <a:rPr lang="fr-FR" sz="1050" dirty="0"/>
                <a:t> </a:t>
              </a:r>
              <a:r>
                <a:rPr lang="fr-FR" sz="1050" dirty="0" err="1"/>
                <a:t>under</a:t>
              </a:r>
              <a:r>
                <a:rPr lang="fr-FR" sz="1050" dirty="0"/>
                <a:t> the future </a:t>
              </a:r>
              <a:r>
                <a:rPr lang="fr-FR" sz="1050" dirty="0" err="1"/>
                <a:t>investment</a:t>
              </a:r>
              <a:r>
                <a:rPr lang="fr-FR" sz="1050" dirty="0"/>
                <a:t> program (PIA) (</a:t>
              </a:r>
              <a:r>
                <a:rPr lang="en-US" sz="1050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PIA3 FASUM ANR-21-ESRE-0027)</a:t>
              </a:r>
              <a:endParaRPr lang="fr-FR" sz="1050" dirty="0"/>
            </a:p>
          </p:txBody>
        </p:sp>
        <p:pic>
          <p:nvPicPr>
            <p:cNvPr id="1026" name="Picture 2" descr="Visuel">
              <a:extLst>
                <a:ext uri="{FF2B5EF4-FFF2-40B4-BE49-F238E27FC236}">
                  <a16:creationId xmlns:a16="http://schemas.microsoft.com/office/drawing/2014/main" id="{6AE74F4D-D38F-4D50-ADFF-9500FD5AA9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4061" y="6031821"/>
              <a:ext cx="393999" cy="393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83956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731838" y="314037"/>
            <a:ext cx="10728325" cy="436496"/>
          </a:xfrm>
        </p:spPr>
        <p:txBody>
          <a:bodyPr>
            <a:noAutofit/>
          </a:bodyPr>
          <a:lstStyle/>
          <a:p>
            <a:r>
              <a:rPr lang="fr-FR" sz="2000" dirty="0"/>
              <a:t>2. </a:t>
            </a:r>
            <a:r>
              <a:rPr lang="en-US" sz="2000" dirty="0"/>
              <a:t>Racetrack fabrication process</a:t>
            </a:r>
            <a:endParaRPr lang="fr-FR" sz="2000" dirty="0"/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444163" y="6320783"/>
            <a:ext cx="1016000" cy="365125"/>
          </a:xfrm>
        </p:spPr>
        <p:txBody>
          <a:bodyPr/>
          <a:lstStyle/>
          <a:p>
            <a:r>
              <a:rPr lang="fr-FR"/>
              <a:t>07/03/2025</a:t>
            </a:r>
            <a:endParaRPr lang="fr-FR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E6C84B6-1001-4A1A-BF6A-B142BBDD67E2}"/>
              </a:ext>
            </a:extLst>
          </p:cNvPr>
          <p:cNvSpPr/>
          <p:nvPr/>
        </p:nvSpPr>
        <p:spPr>
          <a:xfrm>
            <a:off x="1458470" y="779579"/>
            <a:ext cx="24417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/>
              <a:t>Typical racetrack coils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15BD8D13-15AC-45A9-9DBA-6A47F17367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1561857"/>
            <a:ext cx="4209402" cy="1284224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F919FBB4-F6E2-407B-9084-C4331AD0C7A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838" y="4379032"/>
            <a:ext cx="4209402" cy="1340398"/>
          </a:xfrm>
          <a:prstGeom prst="flowChartTerminator">
            <a:avLst/>
          </a:prstGeom>
        </p:spPr>
      </p:pic>
      <p:sp>
        <p:nvSpPr>
          <p:cNvPr id="36" name="ZoneTexte 35">
            <a:extLst>
              <a:ext uri="{FF2B5EF4-FFF2-40B4-BE49-F238E27FC236}">
                <a16:creationId xmlns:a16="http://schemas.microsoft.com/office/drawing/2014/main" id="{9843A287-7E1A-43BE-8D9B-CE6323E805A2}"/>
              </a:ext>
            </a:extLst>
          </p:cNvPr>
          <p:cNvSpPr txBox="1"/>
          <p:nvPr/>
        </p:nvSpPr>
        <p:spPr>
          <a:xfrm>
            <a:off x="621830" y="1185438"/>
            <a:ext cx="4429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First version: Racetrack without mandrel 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B2F5C7D1-725B-4ADC-A2FA-AFE8A9CF138E}"/>
              </a:ext>
            </a:extLst>
          </p:cNvPr>
          <p:cNvSpPr txBox="1"/>
          <p:nvPr/>
        </p:nvSpPr>
        <p:spPr>
          <a:xfrm>
            <a:off x="597048" y="5771217"/>
            <a:ext cx="4429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Current version: Racetrack with mandrel </a:t>
            </a:r>
          </a:p>
        </p:txBody>
      </p: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4D19E997-0689-48B6-BD9F-E7CE1216C19E}"/>
              </a:ext>
            </a:extLst>
          </p:cNvPr>
          <p:cNvCxnSpPr>
            <a:cxnSpLocks/>
            <a:stCxn id="40" idx="2"/>
          </p:cNvCxnSpPr>
          <p:nvPr/>
        </p:nvCxnSpPr>
        <p:spPr>
          <a:xfrm flipH="1">
            <a:off x="1419283" y="4056618"/>
            <a:ext cx="1462140" cy="42328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3063486B-AC76-4B0A-8EED-1B64A761EEA6}"/>
              </a:ext>
            </a:extLst>
          </p:cNvPr>
          <p:cNvCxnSpPr>
            <a:cxnSpLocks/>
            <a:stCxn id="40" idx="0"/>
          </p:cNvCxnSpPr>
          <p:nvPr/>
        </p:nvCxnSpPr>
        <p:spPr>
          <a:xfrm flipH="1" flipV="1">
            <a:off x="2066925" y="2434491"/>
            <a:ext cx="814498" cy="97579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>
            <a:extLst>
              <a:ext uri="{FF2B5EF4-FFF2-40B4-BE49-F238E27FC236}">
                <a16:creationId xmlns:a16="http://schemas.microsoft.com/office/drawing/2014/main" id="{6E90AF7D-2C20-482D-B5A2-39965530D506}"/>
              </a:ext>
            </a:extLst>
          </p:cNvPr>
          <p:cNvSpPr txBox="1"/>
          <p:nvPr/>
        </p:nvSpPr>
        <p:spPr>
          <a:xfrm>
            <a:off x="1564396" y="3410287"/>
            <a:ext cx="26340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Inner/outer copper rings</a:t>
            </a:r>
          </a:p>
          <a:p>
            <a:pPr algn="ctr"/>
            <a:r>
              <a:rPr lang="en-US" dirty="0"/>
              <a:t>(soldered copper tape)</a:t>
            </a:r>
          </a:p>
        </p:txBody>
      </p: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AB1A2439-5D40-4C4C-A595-230B9148E287}"/>
              </a:ext>
            </a:extLst>
          </p:cNvPr>
          <p:cNvCxnSpPr>
            <a:cxnSpLocks/>
            <a:stCxn id="40" idx="2"/>
          </p:cNvCxnSpPr>
          <p:nvPr/>
        </p:nvCxnSpPr>
        <p:spPr>
          <a:xfrm>
            <a:off x="2881423" y="4056618"/>
            <a:ext cx="595202" cy="75115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4201F085-C7F2-4C45-8D77-298AAB6C2506}"/>
              </a:ext>
            </a:extLst>
          </p:cNvPr>
          <p:cNvCxnSpPr>
            <a:cxnSpLocks/>
            <a:stCxn id="40" idx="0"/>
          </p:cNvCxnSpPr>
          <p:nvPr/>
        </p:nvCxnSpPr>
        <p:spPr>
          <a:xfrm flipV="1">
            <a:off x="2881423" y="2786792"/>
            <a:ext cx="883700" cy="62349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ZoneTexte 42">
            <a:extLst>
              <a:ext uri="{FF2B5EF4-FFF2-40B4-BE49-F238E27FC236}">
                <a16:creationId xmlns:a16="http://schemas.microsoft.com/office/drawing/2014/main" id="{7155A228-F1EA-4364-9D31-4F1BB2DFE358}"/>
              </a:ext>
            </a:extLst>
          </p:cNvPr>
          <p:cNvSpPr txBox="1"/>
          <p:nvPr/>
        </p:nvSpPr>
        <p:spPr>
          <a:xfrm>
            <a:off x="4700600" y="3219248"/>
            <a:ext cx="12155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MI REBCO winding</a:t>
            </a:r>
          </a:p>
        </p:txBody>
      </p: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DC145E63-2BE8-4F94-831E-5E734DB9A60E}"/>
              </a:ext>
            </a:extLst>
          </p:cNvPr>
          <p:cNvCxnSpPr>
            <a:cxnSpLocks/>
            <a:stCxn id="43" idx="2"/>
          </p:cNvCxnSpPr>
          <p:nvPr/>
        </p:nvCxnSpPr>
        <p:spPr>
          <a:xfrm flipH="1">
            <a:off x="4679524" y="4142579"/>
            <a:ext cx="628854" cy="94605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52021172-5980-4E91-B4B2-989338067433}"/>
              </a:ext>
            </a:extLst>
          </p:cNvPr>
          <p:cNvCxnSpPr>
            <a:cxnSpLocks/>
            <a:stCxn id="43" idx="0"/>
          </p:cNvCxnSpPr>
          <p:nvPr/>
        </p:nvCxnSpPr>
        <p:spPr>
          <a:xfrm flipH="1" flipV="1">
            <a:off x="4671918" y="2301426"/>
            <a:ext cx="636460" cy="91782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>
            <a:extLst>
              <a:ext uri="{FF2B5EF4-FFF2-40B4-BE49-F238E27FC236}">
                <a16:creationId xmlns:a16="http://schemas.microsoft.com/office/drawing/2014/main" id="{0B7DB0F2-731C-4B5C-87E3-8763D2C0191C}"/>
              </a:ext>
            </a:extLst>
          </p:cNvPr>
          <p:cNvSpPr txBox="1"/>
          <p:nvPr/>
        </p:nvSpPr>
        <p:spPr>
          <a:xfrm>
            <a:off x="5143276" y="4614319"/>
            <a:ext cx="704872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1" dirty="0"/>
              <a:t>130-150 turns </a:t>
            </a:r>
            <a:r>
              <a:rPr lang="en-US" sz="2000" dirty="0"/>
              <a:t>typically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1" dirty="0"/>
              <a:t>Single</a:t>
            </a:r>
            <a:r>
              <a:rPr lang="en-US" sz="2000" dirty="0"/>
              <a:t> REBCO tape (4 mm wide)</a:t>
            </a:r>
            <a:r>
              <a:rPr lang="en-US" sz="2000" b="1" dirty="0"/>
              <a:t>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b="1" dirty="0"/>
              <a:t>S</a:t>
            </a:r>
            <a:r>
              <a:rPr lang="en-US" sz="2000" dirty="0"/>
              <a:t>hanghai </a:t>
            </a:r>
            <a:r>
              <a:rPr lang="en-US" sz="2000" b="1" dirty="0"/>
              <a:t>S</a:t>
            </a:r>
            <a:r>
              <a:rPr lang="en-US" sz="2000" dirty="0"/>
              <a:t>uperconductor </a:t>
            </a:r>
            <a:r>
              <a:rPr lang="en-US" sz="2000" b="1" dirty="0"/>
              <a:t>T</a:t>
            </a:r>
            <a:r>
              <a:rPr lang="en-US" sz="2000" dirty="0"/>
              <a:t>echnology </a:t>
            </a:r>
            <a:r>
              <a:rPr lang="en-US" sz="2000" u="sng" dirty="0"/>
              <a:t>Oct-2024 tape</a:t>
            </a:r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Thin </a:t>
            </a:r>
            <a:r>
              <a:rPr lang="en-US" sz="2000" b="1" dirty="0"/>
              <a:t>co-wound steel </a:t>
            </a:r>
            <a:r>
              <a:rPr lang="en-US" sz="2000" dirty="0"/>
              <a:t>(30 µm thick)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1" dirty="0"/>
              <a:t>Copper rings </a:t>
            </a:r>
            <a:r>
              <a:rPr lang="en-US" sz="2000" dirty="0"/>
              <a:t>current leads (2-3 mm thick)</a:t>
            </a:r>
          </a:p>
        </p:txBody>
      </p:sp>
      <p:pic>
        <p:nvPicPr>
          <p:cNvPr id="47" name="Image 46">
            <a:extLst>
              <a:ext uri="{FF2B5EF4-FFF2-40B4-BE49-F238E27FC236}">
                <a16:creationId xmlns:a16="http://schemas.microsoft.com/office/drawing/2014/main" id="{53EFBE48-D41B-4671-8B17-0B256F5102C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146120" y="1222083"/>
            <a:ext cx="3251666" cy="2438750"/>
          </a:xfrm>
          <a:prstGeom prst="roundRect">
            <a:avLst/>
          </a:prstGeom>
        </p:spPr>
      </p:pic>
      <p:sp>
        <p:nvSpPr>
          <p:cNvPr id="49" name="ZoneTexte 48">
            <a:extLst>
              <a:ext uri="{FF2B5EF4-FFF2-40B4-BE49-F238E27FC236}">
                <a16:creationId xmlns:a16="http://schemas.microsoft.com/office/drawing/2014/main" id="{6624EB25-803B-4143-A48F-9666BFB4ABEF}"/>
              </a:ext>
            </a:extLst>
          </p:cNvPr>
          <p:cNvSpPr txBox="1"/>
          <p:nvPr/>
        </p:nvSpPr>
        <p:spPr>
          <a:xfrm>
            <a:off x="6108677" y="4077268"/>
            <a:ext cx="3326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Racetrack in structure for tests</a:t>
            </a:r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6E330F8E-96C7-45C5-A67A-E42ABB605D46}"/>
              </a:ext>
            </a:extLst>
          </p:cNvPr>
          <p:cNvSpPr/>
          <p:nvPr/>
        </p:nvSpPr>
        <p:spPr>
          <a:xfrm>
            <a:off x="8026699" y="2434491"/>
            <a:ext cx="340242" cy="31093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1" name="Connecteur droit avec flèche 50">
            <a:extLst>
              <a:ext uri="{FF2B5EF4-FFF2-40B4-BE49-F238E27FC236}">
                <a16:creationId xmlns:a16="http://schemas.microsoft.com/office/drawing/2014/main" id="{9F637234-0163-49FF-9E71-5DB381A96AB8}"/>
              </a:ext>
            </a:extLst>
          </p:cNvPr>
          <p:cNvCxnSpPr>
            <a:cxnSpLocks/>
            <a:stCxn id="50" idx="6"/>
          </p:cNvCxnSpPr>
          <p:nvPr/>
        </p:nvCxnSpPr>
        <p:spPr>
          <a:xfrm>
            <a:off x="8366941" y="2589959"/>
            <a:ext cx="881517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ZoneTexte 53">
            <a:extLst>
              <a:ext uri="{FF2B5EF4-FFF2-40B4-BE49-F238E27FC236}">
                <a16:creationId xmlns:a16="http://schemas.microsoft.com/office/drawing/2014/main" id="{D87AA9CA-6E17-41A7-9760-52016BEF95CA}"/>
              </a:ext>
            </a:extLst>
          </p:cNvPr>
          <p:cNvSpPr txBox="1"/>
          <p:nvPr/>
        </p:nvSpPr>
        <p:spPr>
          <a:xfrm>
            <a:off x="9248458" y="2264841"/>
            <a:ext cx="18482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Hall probe holder position</a:t>
            </a:r>
          </a:p>
        </p:txBody>
      </p:sp>
      <p:cxnSp>
        <p:nvCxnSpPr>
          <p:cNvPr id="55" name="Connecteur droit avec flèche 54">
            <a:extLst>
              <a:ext uri="{FF2B5EF4-FFF2-40B4-BE49-F238E27FC236}">
                <a16:creationId xmlns:a16="http://schemas.microsoft.com/office/drawing/2014/main" id="{CE10F555-9EE4-4404-A53F-53C55FEB2DEC}"/>
              </a:ext>
            </a:extLst>
          </p:cNvPr>
          <p:cNvCxnSpPr/>
          <p:nvPr/>
        </p:nvCxnSpPr>
        <p:spPr>
          <a:xfrm>
            <a:off x="1683157" y="4807777"/>
            <a:ext cx="0" cy="521524"/>
          </a:xfrm>
          <a:prstGeom prst="straightConnector1">
            <a:avLst/>
          </a:prstGeom>
          <a:ln w="57150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ZoneTexte 55">
            <a:extLst>
              <a:ext uri="{FF2B5EF4-FFF2-40B4-BE49-F238E27FC236}">
                <a16:creationId xmlns:a16="http://schemas.microsoft.com/office/drawing/2014/main" id="{3FB71C44-0D26-4896-A67E-1E0FB489ADAF}"/>
              </a:ext>
            </a:extLst>
          </p:cNvPr>
          <p:cNvSpPr txBox="1"/>
          <p:nvPr/>
        </p:nvSpPr>
        <p:spPr>
          <a:xfrm>
            <a:off x="1705841" y="4679899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highlight>
                  <a:srgbClr val="FFFF00"/>
                </a:highlight>
              </a:rPr>
              <a:t>27 mm</a:t>
            </a:r>
          </a:p>
        </p:txBody>
      </p:sp>
      <p:sp>
        <p:nvSpPr>
          <p:cNvPr id="17" name="Espace réservé du pied de page 16">
            <a:extLst>
              <a:ext uri="{FF2B5EF4-FFF2-40B4-BE49-F238E27FC236}">
                <a16:creationId xmlns:a16="http://schemas.microsoft.com/office/drawing/2014/main" id="{CE6CDC9F-B7D6-41D1-AF8E-F82A684F6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MT 29 BOSTON - Wed-Af-Or1-03 -  MI REBCO racetracks at CEA -  Thibault Lécrevisse</a:t>
            </a:r>
            <a:endParaRPr lang="fr-FR"/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2A732571-E111-4162-BBC3-BB404AE6F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7749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731838" y="314037"/>
            <a:ext cx="10728325" cy="436496"/>
          </a:xfrm>
        </p:spPr>
        <p:txBody>
          <a:bodyPr>
            <a:noAutofit/>
          </a:bodyPr>
          <a:lstStyle/>
          <a:p>
            <a:r>
              <a:rPr lang="fr-FR" sz="2000" dirty="0"/>
              <a:t>3. </a:t>
            </a:r>
            <a:r>
              <a:rPr lang="en-US" sz="2000" dirty="0"/>
              <a:t>Racetrack RT9: main results @4.2 K (CNRS Grenoble)</a:t>
            </a:r>
            <a:br>
              <a:rPr lang="en-US" sz="2000" dirty="0"/>
            </a:br>
            <a:endParaRPr lang="fr-FR" sz="2000" dirty="0"/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444163" y="6320783"/>
            <a:ext cx="1016000" cy="365125"/>
          </a:xfrm>
        </p:spPr>
        <p:txBody>
          <a:bodyPr/>
          <a:lstStyle/>
          <a:p>
            <a:r>
              <a:rPr lang="fr-FR"/>
              <a:t>07/03/2025</a:t>
            </a:r>
            <a:endParaRPr lang="fr-FR" dirty="0"/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8E44DC75-EB43-4D72-BA28-5EA2A46CC1DB}"/>
              </a:ext>
            </a:extLst>
          </p:cNvPr>
          <p:cNvGrpSpPr/>
          <p:nvPr/>
        </p:nvGrpSpPr>
        <p:grpSpPr>
          <a:xfrm>
            <a:off x="185309" y="1172080"/>
            <a:ext cx="6184360" cy="4897552"/>
            <a:chOff x="185309" y="1463545"/>
            <a:chExt cx="6184360" cy="4897552"/>
          </a:xfrm>
        </p:grpSpPr>
        <p:grpSp>
          <p:nvGrpSpPr>
            <p:cNvPr id="29" name="Groupe 28">
              <a:extLst>
                <a:ext uri="{FF2B5EF4-FFF2-40B4-BE49-F238E27FC236}">
                  <a16:creationId xmlns:a16="http://schemas.microsoft.com/office/drawing/2014/main" id="{A5912C42-8F31-48CE-86A4-ECD2067B5973}"/>
                </a:ext>
              </a:extLst>
            </p:cNvPr>
            <p:cNvGrpSpPr/>
            <p:nvPr/>
          </p:nvGrpSpPr>
          <p:grpSpPr>
            <a:xfrm>
              <a:off x="185309" y="1463545"/>
              <a:ext cx="6184360" cy="4897552"/>
              <a:chOff x="170721" y="1452278"/>
              <a:chExt cx="6184360" cy="4897552"/>
            </a:xfrm>
          </p:grpSpPr>
          <p:pic>
            <p:nvPicPr>
              <p:cNvPr id="59" name="Image 58">
                <a:extLst>
                  <a:ext uri="{FF2B5EF4-FFF2-40B4-BE49-F238E27FC236}">
                    <a16:creationId xmlns:a16="http://schemas.microsoft.com/office/drawing/2014/main" id="{8AC86907-DFE0-4254-B047-397D6DD8ABC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70721" y="1452278"/>
                <a:ext cx="6184360" cy="4897552"/>
              </a:xfrm>
              <a:prstGeom prst="rect">
                <a:avLst/>
              </a:prstGeom>
            </p:spPr>
          </p:pic>
          <p:sp>
            <p:nvSpPr>
              <p:cNvPr id="60" name="ZoneTexte 59">
                <a:extLst>
                  <a:ext uri="{FF2B5EF4-FFF2-40B4-BE49-F238E27FC236}">
                    <a16:creationId xmlns:a16="http://schemas.microsoft.com/office/drawing/2014/main" id="{2E0E971D-A1B3-4241-994D-3E86EE2DA1DD}"/>
                  </a:ext>
                </a:extLst>
              </p:cNvPr>
              <p:cNvSpPr txBox="1"/>
              <p:nvPr/>
            </p:nvSpPr>
            <p:spPr>
              <a:xfrm>
                <a:off x="2036354" y="1478362"/>
                <a:ext cx="28092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Test Limit 1 (quench #1)</a:t>
                </a:r>
              </a:p>
            </p:txBody>
          </p:sp>
        </p:grp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6B0095E4-D439-41FE-87B0-056D7C5F3BF6}"/>
                </a:ext>
              </a:extLst>
            </p:cNvPr>
            <p:cNvSpPr txBox="1"/>
            <p:nvPr/>
          </p:nvSpPr>
          <p:spPr>
            <a:xfrm>
              <a:off x="1015199" y="4823808"/>
              <a:ext cx="8259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10 A/s</a:t>
              </a:r>
            </a:p>
          </p:txBody>
        </p:sp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13F8DD84-B9A4-4D0A-941C-6D025956446A}"/>
                </a:ext>
              </a:extLst>
            </p:cNvPr>
            <p:cNvSpPr txBox="1"/>
            <p:nvPr/>
          </p:nvSpPr>
          <p:spPr>
            <a:xfrm>
              <a:off x="2363939" y="3653783"/>
              <a:ext cx="6976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 A/s</a:t>
              </a:r>
            </a:p>
          </p:txBody>
        </p: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40DA508F-595D-4A71-947F-B1AB4022C814}"/>
                </a:ext>
              </a:extLst>
            </p:cNvPr>
            <p:cNvSpPr txBox="1"/>
            <p:nvPr/>
          </p:nvSpPr>
          <p:spPr>
            <a:xfrm>
              <a:off x="3204468" y="3277099"/>
              <a:ext cx="6976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 A/s</a:t>
              </a:r>
            </a:p>
          </p:txBody>
        </p: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1541912A-DFFF-4189-A467-E2FD8E2683E1}"/>
                </a:ext>
              </a:extLst>
            </p:cNvPr>
            <p:cNvSpPr txBox="1"/>
            <p:nvPr/>
          </p:nvSpPr>
          <p:spPr>
            <a:xfrm>
              <a:off x="3717370" y="2981595"/>
              <a:ext cx="6976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 A/s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ZoneTexte 51">
                  <a:extLst>
                    <a:ext uri="{FF2B5EF4-FFF2-40B4-BE49-F238E27FC236}">
                      <a16:creationId xmlns:a16="http://schemas.microsoft.com/office/drawing/2014/main" id="{179560CD-D010-48E7-B1DB-20D342F36D51}"/>
                    </a:ext>
                  </a:extLst>
                </p:cNvPr>
                <p:cNvSpPr txBox="1"/>
                <p:nvPr/>
              </p:nvSpPr>
              <p:spPr>
                <a:xfrm>
                  <a:off x="2363940" y="5149755"/>
                  <a:ext cx="2809295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285750" indent="-285750">
                    <a:buFont typeface="Wingdings" panose="05000000000000000000" pitchFamily="2" charset="2"/>
                    <a:buChar char="Ø"/>
                  </a:pPr>
                  <a:r>
                    <a:rPr lang="en-US" dirty="0"/>
                    <a:t>10 A/s </a:t>
                  </a:r>
                  <a:r>
                    <a:rPr lang="en-US" dirty="0">
                      <a:sym typeface="Wingdings" panose="05000000000000000000" pitchFamily="2" charset="2"/>
                    </a:rPr>
                    <a:t> </a:t>
                  </a:r>
                  <a14:m>
                    <m:oMath xmlns:m="http://schemas.openxmlformats.org/officeDocument/2006/math"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anose="05000000000000000000" pitchFamily="2" charset="2"/>
                        </a:rPr>
                        <m:t>~</m:t>
                      </m:r>
                    </m:oMath>
                  </a14:m>
                  <a:r>
                    <a:rPr lang="en-US" b="1" dirty="0"/>
                    <a:t>28-30 </a:t>
                  </a:r>
                  <a:r>
                    <a:rPr lang="en-US" b="1" dirty="0" err="1"/>
                    <a:t>mT</a:t>
                  </a:r>
                  <a:r>
                    <a:rPr lang="en-US" b="1" dirty="0"/>
                    <a:t>/s</a:t>
                  </a:r>
                </a:p>
              </p:txBody>
            </p:sp>
          </mc:Choice>
          <mc:Fallback xmlns="">
            <p:sp>
              <p:nvSpPr>
                <p:cNvPr id="51" name="ZoneTexte 50">
                  <a:extLst>
                    <a:ext uri="{FF2B5EF4-FFF2-40B4-BE49-F238E27FC236}">
                      <a16:creationId xmlns:a16="http://schemas.microsoft.com/office/drawing/2014/main" id="{B0F9528D-2697-4C0F-84C0-36B9B4DD9EB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63940" y="5149755"/>
                  <a:ext cx="2809295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1518" t="-10000" r="-1735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ZoneTexte 52">
              <a:extLst>
                <a:ext uri="{FF2B5EF4-FFF2-40B4-BE49-F238E27FC236}">
                  <a16:creationId xmlns:a16="http://schemas.microsoft.com/office/drawing/2014/main" id="{3EF79E62-56BC-47EA-98E0-09DAF07C0D26}"/>
                </a:ext>
              </a:extLst>
            </p:cNvPr>
            <p:cNvSpPr txBox="1"/>
            <p:nvPr/>
          </p:nvSpPr>
          <p:spPr>
            <a:xfrm>
              <a:off x="3360960" y="1905191"/>
              <a:ext cx="815253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2.91 T</a:t>
              </a:r>
            </a:p>
          </p:txBody>
        </p:sp>
        <p:sp>
          <p:nvSpPr>
            <p:cNvPr id="57" name="ZoneTexte 56">
              <a:extLst>
                <a:ext uri="{FF2B5EF4-FFF2-40B4-BE49-F238E27FC236}">
                  <a16:creationId xmlns:a16="http://schemas.microsoft.com/office/drawing/2014/main" id="{6B591ED8-B7E5-4C5F-8EB5-694F6770C3F8}"/>
                </a:ext>
              </a:extLst>
            </p:cNvPr>
            <p:cNvSpPr txBox="1"/>
            <p:nvPr/>
          </p:nvSpPr>
          <p:spPr>
            <a:xfrm>
              <a:off x="4415063" y="2668016"/>
              <a:ext cx="815253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1025 A</a:t>
              </a:r>
            </a:p>
          </p:txBody>
        </p:sp>
        <p:sp>
          <p:nvSpPr>
            <p:cNvPr id="58" name="ZoneTexte 57">
              <a:extLst>
                <a:ext uri="{FF2B5EF4-FFF2-40B4-BE49-F238E27FC236}">
                  <a16:creationId xmlns:a16="http://schemas.microsoft.com/office/drawing/2014/main" id="{539D8C5B-546F-4E6E-BD9B-4A6A9123C59A}"/>
                </a:ext>
              </a:extLst>
            </p:cNvPr>
            <p:cNvSpPr txBox="1"/>
            <p:nvPr/>
          </p:nvSpPr>
          <p:spPr>
            <a:xfrm>
              <a:off x="1379566" y="4051313"/>
              <a:ext cx="415204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 2.9 T</a:t>
              </a:r>
              <a:r>
                <a:rPr lang="en-US" sz="2000" dirty="0">
                  <a:solidFill>
                    <a:schemeClr val="tx2"/>
                  </a:solidFill>
                </a:rPr>
                <a:t> (center)  </a:t>
              </a:r>
              <a:r>
                <a:rPr lang="en-US" sz="2000" b="1" dirty="0">
                  <a:solidFill>
                    <a:schemeClr val="tx2"/>
                  </a:solidFill>
                </a:rPr>
                <a:t>@ 2560 A/mm² *!</a:t>
              </a:r>
            </a:p>
            <a:p>
              <a:r>
                <a:rPr lang="en-US" sz="2000" dirty="0">
                  <a:solidFill>
                    <a:schemeClr val="tx2"/>
                  </a:solidFill>
                </a:rPr>
                <a:t>(</a:t>
              </a:r>
              <a:r>
                <a:rPr lang="en-US" sz="2000" b="1" dirty="0">
                  <a:solidFill>
                    <a:schemeClr val="tx2"/>
                  </a:solidFill>
                </a:rPr>
                <a:t>8.5 T </a:t>
              </a:r>
              <a:r>
                <a:rPr lang="en-US" sz="2000" dirty="0">
                  <a:solidFill>
                    <a:schemeClr val="tx2"/>
                  </a:solidFill>
                </a:rPr>
                <a:t>peak on REBCO tape)</a:t>
              </a:r>
            </a:p>
          </p:txBody>
        </p:sp>
      </p:grpSp>
      <p:sp>
        <p:nvSpPr>
          <p:cNvPr id="62" name="Rectangle 61">
            <a:extLst>
              <a:ext uri="{FF2B5EF4-FFF2-40B4-BE49-F238E27FC236}">
                <a16:creationId xmlns:a16="http://schemas.microsoft.com/office/drawing/2014/main" id="{8C411C67-680A-4340-A908-23142FFC4418}"/>
              </a:ext>
            </a:extLst>
          </p:cNvPr>
          <p:cNvSpPr/>
          <p:nvPr/>
        </p:nvSpPr>
        <p:spPr>
          <a:xfrm>
            <a:off x="5240261" y="1567525"/>
            <a:ext cx="142785" cy="391443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3" name="Connecteur droit 62">
            <a:extLst>
              <a:ext uri="{FF2B5EF4-FFF2-40B4-BE49-F238E27FC236}">
                <a16:creationId xmlns:a16="http://schemas.microsoft.com/office/drawing/2014/main" id="{BA1A62F7-7831-4EE9-9D71-9AA56B140037}"/>
              </a:ext>
            </a:extLst>
          </p:cNvPr>
          <p:cNvCxnSpPr>
            <a:cxnSpLocks/>
          </p:cNvCxnSpPr>
          <p:nvPr/>
        </p:nvCxnSpPr>
        <p:spPr>
          <a:xfrm flipV="1">
            <a:off x="5392991" y="1023677"/>
            <a:ext cx="1479776" cy="54382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63">
            <a:extLst>
              <a:ext uri="{FF2B5EF4-FFF2-40B4-BE49-F238E27FC236}">
                <a16:creationId xmlns:a16="http://schemas.microsoft.com/office/drawing/2014/main" id="{57BCC3B6-4172-46F5-9F23-E13065142083}"/>
              </a:ext>
            </a:extLst>
          </p:cNvPr>
          <p:cNvCxnSpPr>
            <a:cxnSpLocks/>
          </p:cNvCxnSpPr>
          <p:nvPr/>
        </p:nvCxnSpPr>
        <p:spPr>
          <a:xfrm flipV="1">
            <a:off x="5392991" y="4872616"/>
            <a:ext cx="1469831" cy="609339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ZoneTexte 64">
                <a:extLst>
                  <a:ext uri="{FF2B5EF4-FFF2-40B4-BE49-F238E27FC236}">
                    <a16:creationId xmlns:a16="http://schemas.microsoft.com/office/drawing/2014/main" id="{E11E02DB-4857-4099-89D9-AD041809CDAE}"/>
                  </a:ext>
                </a:extLst>
              </p:cNvPr>
              <p:cNvSpPr txBox="1"/>
              <p:nvPr/>
            </p:nvSpPr>
            <p:spPr>
              <a:xfrm>
                <a:off x="6904918" y="5075866"/>
                <a:ext cx="4889480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>
                    <a:solidFill>
                      <a:srgbClr val="00B050"/>
                    </a:solidFill>
                  </a:rPr>
                  <a:t>1.6 kJ </a:t>
                </a:r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/>
                  <a:t>10 kJ/kg or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/>
                  <a:t>70 MJ/m</a:t>
                </a:r>
                <a:r>
                  <a:rPr lang="en-US" baseline="30000" dirty="0"/>
                  <a:t>3</a:t>
                </a:r>
                <a:r>
                  <a:rPr lang="en-US" dirty="0"/>
                  <a:t> in winding)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/>
                  <a:t>Discharge </a:t>
                </a:r>
                <a:r>
                  <a:rPr lang="en-US" dirty="0">
                    <a:solidFill>
                      <a:srgbClr val="00B050"/>
                    </a:solidFill>
                  </a:rPr>
                  <a:t>in 90 </a:t>
                </a:r>
                <a:r>
                  <a:rPr lang="en-US" dirty="0" err="1">
                    <a:solidFill>
                      <a:srgbClr val="00B050"/>
                    </a:solidFill>
                  </a:rPr>
                  <a:t>ms</a:t>
                </a:r>
                <a:endParaRPr lang="en-US" dirty="0">
                  <a:solidFill>
                    <a:srgbClr val="00B050"/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>
                    <a:solidFill>
                      <a:srgbClr val="00B050"/>
                    </a:solidFill>
                  </a:rPr>
                  <a:t>Voltage limitation @ 2.7 V</a:t>
                </a:r>
                <a:r>
                  <a:rPr lang="en-US" dirty="0"/>
                  <a:t> (Power Supply)</a:t>
                </a:r>
              </a:p>
            </p:txBody>
          </p:sp>
        </mc:Choice>
        <mc:Fallback xmlns="">
          <p:sp>
            <p:nvSpPr>
              <p:cNvPr id="65" name="ZoneTexte 64">
                <a:extLst>
                  <a:ext uri="{FF2B5EF4-FFF2-40B4-BE49-F238E27FC236}">
                    <a16:creationId xmlns:a16="http://schemas.microsoft.com/office/drawing/2014/main" id="{E11E02DB-4857-4099-89D9-AD041809CD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4918" y="5075866"/>
                <a:ext cx="4889480" cy="923330"/>
              </a:xfrm>
              <a:prstGeom prst="rect">
                <a:avLst/>
              </a:prstGeom>
              <a:blipFill>
                <a:blip r:embed="rId6"/>
                <a:stretch>
                  <a:fillRect l="-873" t="-3974" r="-374" b="-993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ZoneTexte 1">
            <a:extLst>
              <a:ext uri="{FF2B5EF4-FFF2-40B4-BE49-F238E27FC236}">
                <a16:creationId xmlns:a16="http://schemas.microsoft.com/office/drawing/2014/main" id="{C179CE48-6F42-43D6-B992-D76CCC3FA089}"/>
              </a:ext>
            </a:extLst>
          </p:cNvPr>
          <p:cNvSpPr txBox="1"/>
          <p:nvPr/>
        </p:nvSpPr>
        <p:spPr>
          <a:xfrm>
            <a:off x="542826" y="682696"/>
            <a:ext cx="1770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RT9 : </a:t>
            </a:r>
            <a:r>
              <a:rPr lang="en-US" sz="1800" u="sng" dirty="0"/>
              <a:t>135 turns</a:t>
            </a:r>
            <a:endParaRPr lang="en-US" u="sng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7A275B6-3C7E-44BC-A130-C0C38CAA5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MT 29 BOSTON - Wed-Af-Or1-03 -  MI REBCO racetracks at CEA -  Thibault Lécrevisse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C34A04-2A02-4870-B390-4E9519C79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6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B6AD3FB-6925-4770-85CE-A0D61C87CE31}"/>
              </a:ext>
            </a:extLst>
          </p:cNvPr>
          <p:cNvSpPr txBox="1"/>
          <p:nvPr/>
        </p:nvSpPr>
        <p:spPr>
          <a:xfrm flipH="1">
            <a:off x="123651" y="6114184"/>
            <a:ext cx="69584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* Overall current density considering the </a:t>
            </a:r>
            <a:r>
              <a:rPr lang="en-US" sz="1200" i="1" u="sng" dirty="0"/>
              <a:t>whole turn thickness (engineering current density)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06E7034-426B-4105-B180-F3D1FAC9E095}"/>
              </a:ext>
            </a:extLst>
          </p:cNvPr>
          <p:cNvSpPr txBox="1"/>
          <p:nvPr/>
        </p:nvSpPr>
        <p:spPr>
          <a:xfrm>
            <a:off x="2556996" y="2442930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/>
              <a:t>**</a:t>
            </a:r>
            <a:endParaRPr lang="fr-FR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747538B-2701-419B-A758-64677D8AF383}"/>
              </a:ext>
            </a:extLst>
          </p:cNvPr>
          <p:cNvSpPr txBox="1"/>
          <p:nvPr/>
        </p:nvSpPr>
        <p:spPr>
          <a:xfrm>
            <a:off x="6469194" y="6110452"/>
            <a:ext cx="55755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/>
              <a:t>** High/Low estimation </a:t>
            </a:r>
            <a:r>
              <a:rPr lang="fr-FR" sz="1200" i="1" dirty="0" err="1"/>
              <a:t>with</a:t>
            </a:r>
            <a:r>
              <a:rPr lang="fr-FR" sz="1200" i="1" dirty="0"/>
              <a:t>/</a:t>
            </a:r>
            <a:r>
              <a:rPr lang="fr-FR" sz="1200" i="1" dirty="0" err="1"/>
              <a:t>without</a:t>
            </a:r>
            <a:r>
              <a:rPr lang="fr-FR" sz="1200" i="1" dirty="0"/>
              <a:t> </a:t>
            </a:r>
            <a:r>
              <a:rPr lang="fr-FR" sz="1200" i="1" dirty="0" err="1"/>
              <a:t>two</a:t>
            </a:r>
            <a:r>
              <a:rPr lang="fr-FR" sz="1200" i="1" dirty="0"/>
              <a:t> </a:t>
            </a:r>
            <a:r>
              <a:rPr lang="fr-FR" sz="1200" i="1" dirty="0" err="1"/>
              <a:t>current</a:t>
            </a:r>
            <a:r>
              <a:rPr lang="fr-FR" sz="1200" i="1" dirty="0"/>
              <a:t> </a:t>
            </a:r>
            <a:r>
              <a:rPr lang="fr-FR" sz="1200" i="1" dirty="0" err="1"/>
              <a:t>two</a:t>
            </a:r>
            <a:r>
              <a:rPr lang="fr-FR" sz="1200" i="1" dirty="0"/>
              <a:t> </a:t>
            </a:r>
            <a:r>
              <a:rPr lang="fr-FR" sz="1200" i="1" dirty="0" err="1"/>
              <a:t>soldered</a:t>
            </a:r>
            <a:r>
              <a:rPr lang="fr-FR" sz="1200" i="1" dirty="0"/>
              <a:t> </a:t>
            </a:r>
            <a:r>
              <a:rPr lang="fr-FR" sz="1200" i="1" dirty="0" err="1"/>
              <a:t>current</a:t>
            </a:r>
            <a:r>
              <a:rPr lang="fr-FR" sz="1200" i="1" dirty="0"/>
              <a:t>-lead </a:t>
            </a:r>
            <a:r>
              <a:rPr lang="fr-FR" sz="1200" i="1" dirty="0" err="1"/>
              <a:t>turns</a:t>
            </a:r>
            <a:r>
              <a:rPr lang="fr-FR" sz="1200" i="1" dirty="0"/>
              <a:t> 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57BC3CD7-EA45-4597-977A-68C2B1D7672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6488" r="9139" b="4765"/>
          <a:stretch/>
        </p:blipFill>
        <p:spPr>
          <a:xfrm>
            <a:off x="6887587" y="1047733"/>
            <a:ext cx="5099945" cy="3813453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753967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731838" y="314037"/>
            <a:ext cx="10728325" cy="436496"/>
          </a:xfrm>
        </p:spPr>
        <p:txBody>
          <a:bodyPr>
            <a:noAutofit/>
          </a:bodyPr>
          <a:lstStyle/>
          <a:p>
            <a:r>
              <a:rPr lang="fr-FR" sz="2000" dirty="0"/>
              <a:t>3. </a:t>
            </a:r>
            <a:r>
              <a:rPr lang="en-US" sz="2000" dirty="0"/>
              <a:t>Racetrack RT9: main results @4.2 K (CNRS Grenoble)</a:t>
            </a:r>
            <a:br>
              <a:rPr lang="en-US" sz="2000" dirty="0"/>
            </a:br>
            <a:endParaRPr lang="fr-FR" sz="2000" dirty="0"/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444163" y="6320783"/>
            <a:ext cx="1016000" cy="365125"/>
          </a:xfrm>
        </p:spPr>
        <p:txBody>
          <a:bodyPr/>
          <a:lstStyle/>
          <a:p>
            <a:r>
              <a:rPr lang="fr-FR"/>
              <a:t>07/03/2025</a:t>
            </a:r>
            <a:endParaRPr lang="fr-FR" dirty="0"/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374876F6-5331-421A-BD53-46192AE6C706}"/>
              </a:ext>
            </a:extLst>
          </p:cNvPr>
          <p:cNvGrpSpPr/>
          <p:nvPr/>
        </p:nvGrpSpPr>
        <p:grpSpPr>
          <a:xfrm>
            <a:off x="112295" y="1132906"/>
            <a:ext cx="5774582" cy="4690378"/>
            <a:chOff x="112295" y="1132906"/>
            <a:chExt cx="5774582" cy="4690378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54D09BD2-B0BF-430F-937F-0AD1FAAAF3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123" r="2805" b="4436"/>
            <a:stretch/>
          </p:blipFill>
          <p:spPr>
            <a:xfrm>
              <a:off x="112295" y="1132906"/>
              <a:ext cx="5774582" cy="4690378"/>
            </a:xfrm>
            <a:prstGeom prst="rect">
              <a:avLst/>
            </a:prstGeom>
          </p:spPr>
        </p:pic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2B812252-5D94-4245-84B7-13E948EA49DE}"/>
                </a:ext>
              </a:extLst>
            </p:cNvPr>
            <p:cNvSpPr txBox="1"/>
            <p:nvPr/>
          </p:nvSpPr>
          <p:spPr>
            <a:xfrm>
              <a:off x="2100829" y="1213155"/>
              <a:ext cx="18389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Quench # 2-3-4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5" name="ZoneTexte 44">
                  <a:extLst>
                    <a:ext uri="{FF2B5EF4-FFF2-40B4-BE49-F238E27FC236}">
                      <a16:creationId xmlns:a16="http://schemas.microsoft.com/office/drawing/2014/main" id="{CA103BA4-9C47-403E-B621-7EC8E3344F91}"/>
                    </a:ext>
                  </a:extLst>
                </p:cNvPr>
                <p:cNvSpPr txBox="1"/>
                <p:nvPr/>
              </p:nvSpPr>
              <p:spPr>
                <a:xfrm>
                  <a:off x="1746392" y="3006151"/>
                  <a:ext cx="1246227" cy="7722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srgbClr val="FF0000"/>
                      </a:solidFill>
                    </a:rPr>
                    <a:t>Not the same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𝑑𝑖</m:t>
                          </m:r>
                        </m:num>
                        <m:den>
                          <m:r>
                            <a:rPr lang="en-US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45" name="ZoneTexte 44">
                  <a:extLst>
                    <a:ext uri="{FF2B5EF4-FFF2-40B4-BE49-F238E27FC236}">
                      <a16:creationId xmlns:a16="http://schemas.microsoft.com/office/drawing/2014/main" id="{CA103BA4-9C47-403E-B621-7EC8E3344F9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46392" y="3006151"/>
                  <a:ext cx="1246227" cy="772263"/>
                </a:xfrm>
                <a:prstGeom prst="rect">
                  <a:avLst/>
                </a:prstGeom>
                <a:blipFill>
                  <a:blip r:embed="rId4"/>
                  <a:stretch>
                    <a:fillRect l="-3902" t="-3937" b="-315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4ED08848-BD6D-4894-82EF-57D46DBCC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MT 29 BOSTON - Wed-Af-Or1-03 -  MI REBCO racetracks at CEA -  Thibault Lécrevisse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F8EA1CB-D7E5-47E5-A805-D378688E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7</a:t>
            </a:fld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6E086719-B42C-4940-893F-F79525B6A7F9}"/>
              </a:ext>
            </a:extLst>
          </p:cNvPr>
          <p:cNvGrpSpPr/>
          <p:nvPr/>
        </p:nvGrpSpPr>
        <p:grpSpPr>
          <a:xfrm>
            <a:off x="6000307" y="831710"/>
            <a:ext cx="6205545" cy="5129567"/>
            <a:chOff x="6000307" y="831710"/>
            <a:chExt cx="6205545" cy="5129567"/>
          </a:xfrm>
        </p:grpSpPr>
        <p:grpSp>
          <p:nvGrpSpPr>
            <p:cNvPr id="34" name="Groupe 33">
              <a:extLst>
                <a:ext uri="{FF2B5EF4-FFF2-40B4-BE49-F238E27FC236}">
                  <a16:creationId xmlns:a16="http://schemas.microsoft.com/office/drawing/2014/main" id="{EB8E3357-C3EE-4375-B915-B369201C2BF0}"/>
                </a:ext>
              </a:extLst>
            </p:cNvPr>
            <p:cNvGrpSpPr/>
            <p:nvPr/>
          </p:nvGrpSpPr>
          <p:grpSpPr>
            <a:xfrm>
              <a:off x="6000307" y="831710"/>
              <a:ext cx="6205545" cy="5129567"/>
              <a:chOff x="6000307" y="1041260"/>
              <a:chExt cx="6205545" cy="5129567"/>
            </a:xfrm>
          </p:grpSpPr>
          <p:pic>
            <p:nvPicPr>
              <p:cNvPr id="37" name="Image 36">
                <a:extLst>
                  <a:ext uri="{FF2B5EF4-FFF2-40B4-BE49-F238E27FC236}">
                    <a16:creationId xmlns:a16="http://schemas.microsoft.com/office/drawing/2014/main" id="{B69A2A21-4761-441F-BA1F-8508C9C1992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147432" y="2900273"/>
                <a:ext cx="1760246" cy="1626659"/>
              </a:xfrm>
              <a:prstGeom prst="ellipse">
                <a:avLst/>
              </a:prstGeom>
              <a:ln w="28575">
                <a:solidFill>
                  <a:srgbClr val="FF0000"/>
                </a:solidFill>
              </a:ln>
            </p:spPr>
          </p:pic>
          <p:pic>
            <p:nvPicPr>
              <p:cNvPr id="35" name="Image 34">
                <a:extLst>
                  <a:ext uri="{FF2B5EF4-FFF2-40B4-BE49-F238E27FC236}">
                    <a16:creationId xmlns:a16="http://schemas.microsoft.com/office/drawing/2014/main" id="{BC0DF50F-AF6D-4BB3-8087-95AEEAC7800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229749" y="1041260"/>
                <a:ext cx="5300689" cy="1739850"/>
              </a:xfrm>
              <a:prstGeom prst="roundRect">
                <a:avLst/>
              </a:prstGeom>
            </p:spPr>
          </p:pic>
          <p:sp>
            <p:nvSpPr>
              <p:cNvPr id="36" name="Ellipse 35">
                <a:extLst>
                  <a:ext uri="{FF2B5EF4-FFF2-40B4-BE49-F238E27FC236}">
                    <a16:creationId xmlns:a16="http://schemas.microsoft.com/office/drawing/2014/main" id="{10133771-58DB-404A-9B3C-943F3DE175C7}"/>
                  </a:ext>
                </a:extLst>
              </p:cNvPr>
              <p:cNvSpPr/>
              <p:nvPr/>
            </p:nvSpPr>
            <p:spPr>
              <a:xfrm>
                <a:off x="10749388" y="1883255"/>
                <a:ext cx="519204" cy="55245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ctr">
                <a:sp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38" name="Ellipse 37">
                <a:extLst>
                  <a:ext uri="{FF2B5EF4-FFF2-40B4-BE49-F238E27FC236}">
                    <a16:creationId xmlns:a16="http://schemas.microsoft.com/office/drawing/2014/main" id="{6B129D92-275E-4886-B8D3-1D55D68FD8F4}"/>
                  </a:ext>
                </a:extLst>
              </p:cNvPr>
              <p:cNvSpPr/>
              <p:nvPr/>
            </p:nvSpPr>
            <p:spPr>
              <a:xfrm>
                <a:off x="6525051" y="1591155"/>
                <a:ext cx="285750" cy="292100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ctr">
                <a:spAutoFit/>
              </a:bodyPr>
              <a:lstStyle/>
              <a:p>
                <a:pPr algn="ctr"/>
                <a:endParaRPr lang="en-US" dirty="0"/>
              </a:p>
            </p:txBody>
          </p:sp>
          <p:grpSp>
            <p:nvGrpSpPr>
              <p:cNvPr id="39" name="Groupe 38">
                <a:extLst>
                  <a:ext uri="{FF2B5EF4-FFF2-40B4-BE49-F238E27FC236}">
                    <a16:creationId xmlns:a16="http://schemas.microsoft.com/office/drawing/2014/main" id="{31A61BDB-BF13-4881-A97D-A9D8E493CF95}"/>
                  </a:ext>
                </a:extLst>
              </p:cNvPr>
              <p:cNvGrpSpPr/>
              <p:nvPr/>
            </p:nvGrpSpPr>
            <p:grpSpPr>
              <a:xfrm>
                <a:off x="6229749" y="3015237"/>
                <a:ext cx="1425693" cy="1380271"/>
                <a:chOff x="293661" y="3430682"/>
                <a:chExt cx="1811536" cy="1836098"/>
              </a:xfrm>
            </p:grpSpPr>
            <p:pic>
              <p:nvPicPr>
                <p:cNvPr id="43" name="Image 42">
                  <a:extLst>
                    <a:ext uri="{FF2B5EF4-FFF2-40B4-BE49-F238E27FC236}">
                      <a16:creationId xmlns:a16="http://schemas.microsoft.com/office/drawing/2014/main" id="{35EF8A89-539C-400A-A785-52D7BFFB92B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293661" y="3430682"/>
                  <a:ext cx="1811536" cy="1836098"/>
                </a:xfrm>
                <a:prstGeom prst="ellipse">
                  <a:avLst/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</p:pic>
            <p:sp>
              <p:nvSpPr>
                <p:cNvPr id="44" name="ZoneTexte 43">
                  <a:extLst>
                    <a:ext uri="{FF2B5EF4-FFF2-40B4-BE49-F238E27FC236}">
                      <a16:creationId xmlns:a16="http://schemas.microsoft.com/office/drawing/2014/main" id="{40CEA38F-25FD-404D-8502-ED94E65BEE6B}"/>
                    </a:ext>
                  </a:extLst>
                </p:cNvPr>
                <p:cNvSpPr txBox="1"/>
                <p:nvPr/>
              </p:nvSpPr>
              <p:spPr>
                <a:xfrm>
                  <a:off x="659146" y="3697348"/>
                  <a:ext cx="105670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</a:rPr>
                    <a:t>Damage</a:t>
                  </a:r>
                </a:p>
              </p:txBody>
            </p:sp>
          </p:grpSp>
          <p:cxnSp>
            <p:nvCxnSpPr>
              <p:cNvPr id="40" name="Connecteur droit avec flèche 39">
                <a:extLst>
                  <a:ext uri="{FF2B5EF4-FFF2-40B4-BE49-F238E27FC236}">
                    <a16:creationId xmlns:a16="http://schemas.microsoft.com/office/drawing/2014/main" id="{2184ED5E-B222-46A6-93FF-1173EF7468BC}"/>
                  </a:ext>
                </a:extLst>
              </p:cNvPr>
              <p:cNvCxnSpPr>
                <a:stCxn id="38" idx="4"/>
                <a:endCxn id="43" idx="0"/>
              </p:cNvCxnSpPr>
              <p:nvPr/>
            </p:nvCxnSpPr>
            <p:spPr>
              <a:xfrm>
                <a:off x="6667926" y="1883255"/>
                <a:ext cx="274670" cy="1131982"/>
              </a:xfrm>
              <a:prstGeom prst="straightConnector1">
                <a:avLst/>
              </a:prstGeom>
              <a:ln w="28575">
                <a:solidFill>
                  <a:schemeClr val="accent5">
                    <a:lumMod val="40000"/>
                    <a:lumOff val="6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avec flèche 40">
                <a:extLst>
                  <a:ext uri="{FF2B5EF4-FFF2-40B4-BE49-F238E27FC236}">
                    <a16:creationId xmlns:a16="http://schemas.microsoft.com/office/drawing/2014/main" id="{B8CF60BE-C57E-416F-8B92-AEA96EE7C002}"/>
                  </a:ext>
                </a:extLst>
              </p:cNvPr>
              <p:cNvCxnSpPr>
                <a:cxnSpLocks/>
                <a:stCxn id="36" idx="2"/>
                <a:endCxn id="37" idx="0"/>
              </p:cNvCxnSpPr>
              <p:nvPr/>
            </p:nvCxnSpPr>
            <p:spPr>
              <a:xfrm flipH="1">
                <a:off x="10027555" y="2159480"/>
                <a:ext cx="721833" cy="740793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ZoneTexte 41">
                <a:extLst>
                  <a:ext uri="{FF2B5EF4-FFF2-40B4-BE49-F238E27FC236}">
                    <a16:creationId xmlns:a16="http://schemas.microsoft.com/office/drawing/2014/main" id="{B49A1193-E1AC-43C1-AC85-171D9C6456AE}"/>
                  </a:ext>
                </a:extLst>
              </p:cNvPr>
              <p:cNvSpPr txBox="1"/>
              <p:nvPr/>
            </p:nvSpPr>
            <p:spPr>
              <a:xfrm>
                <a:off x="6000307" y="4970498"/>
                <a:ext cx="6205545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/>
                  <a:t>Not broken but </a:t>
                </a:r>
                <a:r>
                  <a:rPr lang="en-US" b="1" dirty="0">
                    <a:solidFill>
                      <a:srgbClr val="FF0000"/>
                    </a:solidFill>
                  </a:rPr>
                  <a:t>damaged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b="1" dirty="0">
                    <a:solidFill>
                      <a:srgbClr val="00B050"/>
                    </a:solidFill>
                  </a:rPr>
                  <a:t>Still generating above 99% </a:t>
                </a:r>
                <a:r>
                  <a:rPr lang="en-US" dirty="0"/>
                  <a:t>of initial Field up to quench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/>
                  <a:t>About 30-40% of turns</a:t>
                </a:r>
                <a:r>
                  <a:rPr lang="en-US" b="1" dirty="0"/>
                  <a:t> locally </a:t>
                </a:r>
                <a:r>
                  <a:rPr lang="en-US" dirty="0"/>
                  <a:t>damaged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u="sng" dirty="0"/>
                  <a:t>Still need to understand the cause </a:t>
                </a:r>
              </a:p>
            </p:txBody>
          </p:sp>
        </p:grp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CD765E0F-378D-46B7-BE06-A28FAA99DDC8}"/>
                </a:ext>
              </a:extLst>
            </p:cNvPr>
            <p:cNvSpPr txBox="1"/>
            <p:nvPr/>
          </p:nvSpPr>
          <p:spPr>
            <a:xfrm>
              <a:off x="9569901" y="3087589"/>
              <a:ext cx="1056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</a:rPr>
                <a:t>Damage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91516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731838" y="314037"/>
            <a:ext cx="10728325" cy="436496"/>
          </a:xfrm>
        </p:spPr>
        <p:txBody>
          <a:bodyPr>
            <a:noAutofit/>
          </a:bodyPr>
          <a:lstStyle/>
          <a:p>
            <a:r>
              <a:rPr lang="fr-FR" sz="2000" dirty="0"/>
              <a:t>4. </a:t>
            </a:r>
            <a:r>
              <a:rPr lang="en-US" sz="2000" dirty="0"/>
              <a:t>Double Racetrack DRT10-11: design</a:t>
            </a:r>
            <a:endParaRPr lang="fr-FR" sz="2000" dirty="0"/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444163" y="6320783"/>
            <a:ext cx="1016000" cy="365125"/>
          </a:xfrm>
        </p:spPr>
        <p:txBody>
          <a:bodyPr/>
          <a:lstStyle/>
          <a:p>
            <a:r>
              <a:rPr lang="fr-FR"/>
              <a:t>07/03/2025</a:t>
            </a:r>
            <a:endParaRPr lang="fr-FR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695ED86-4C89-4E8E-B133-E0E4BCE3CAA7}"/>
              </a:ext>
            </a:extLst>
          </p:cNvPr>
          <p:cNvSpPr/>
          <p:nvPr/>
        </p:nvSpPr>
        <p:spPr>
          <a:xfrm>
            <a:off x="81027" y="717386"/>
            <a:ext cx="103200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/>
              <a:t>4.2 K DRT10-11 design </a:t>
            </a:r>
            <a:r>
              <a:rPr lang="en-US" dirty="0"/>
              <a:t>using Rat-GUI software with </a:t>
            </a:r>
            <a:r>
              <a:rPr lang="en-US" dirty="0" err="1"/>
              <a:t>Fleiter</a:t>
            </a:r>
            <a:r>
              <a:rPr lang="en-US" dirty="0"/>
              <a:t>-Bristow </a:t>
            </a:r>
            <a:r>
              <a:rPr lang="en-US" dirty="0" err="1"/>
              <a:t>I</a:t>
            </a:r>
            <a:r>
              <a:rPr lang="en-US" baseline="-25000" dirty="0" err="1"/>
              <a:t>c</a:t>
            </a:r>
            <a:r>
              <a:rPr lang="en-US" dirty="0"/>
              <a:t> fit (no magnetization included)</a:t>
            </a:r>
            <a:endParaRPr lang="en-US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2" name="Tableau 2">
                <a:extLst>
                  <a:ext uri="{FF2B5EF4-FFF2-40B4-BE49-F238E27FC236}">
                    <a16:creationId xmlns:a16="http://schemas.microsoft.com/office/drawing/2014/main" id="{D9B832F3-AF61-4FE7-9A62-32474309FBD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84278497"/>
                  </p:ext>
                </p:extLst>
              </p:nvPr>
            </p:nvGraphicFramePr>
            <p:xfrm>
              <a:off x="251760" y="1200941"/>
              <a:ext cx="3807792" cy="2133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08462">
                      <a:extLst>
                        <a:ext uri="{9D8B030D-6E8A-4147-A177-3AD203B41FA5}">
                          <a16:colId xmlns:a16="http://schemas.microsoft.com/office/drawing/2014/main" val="188180568"/>
                        </a:ext>
                      </a:extLst>
                    </a:gridCol>
                    <a:gridCol w="590868">
                      <a:extLst>
                        <a:ext uri="{9D8B030D-6E8A-4147-A177-3AD203B41FA5}">
                          <a16:colId xmlns:a16="http://schemas.microsoft.com/office/drawing/2014/main" val="2208578827"/>
                        </a:ext>
                      </a:extLst>
                    </a:gridCol>
                    <a:gridCol w="1608462">
                      <a:extLst>
                        <a:ext uri="{9D8B030D-6E8A-4147-A177-3AD203B41FA5}">
                          <a16:colId xmlns:a16="http://schemas.microsoft.com/office/drawing/2014/main" val="1671724141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unit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DRT10-11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2527826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Tape length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113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71856045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Average turn thickness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µm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96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2008205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Inductance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err="1"/>
                            <a:t>mH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lang="en-US" sz="1400" dirty="0"/>
                            <a:t>12.6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8034840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Magnet const at center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err="1"/>
                            <a:t>mT</a:t>
                          </a:r>
                          <a:r>
                            <a:rPr lang="en-US" sz="1200" dirty="0"/>
                            <a:t>/A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lang="en-US" sz="1400" dirty="0"/>
                            <a:t>6.0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764189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Peak field constant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err="1"/>
                            <a:t>mT</a:t>
                          </a:r>
                          <a:r>
                            <a:rPr lang="en-US" sz="1200" dirty="0"/>
                            <a:t>/A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lang="en-US" sz="1400" dirty="0"/>
                            <a:t>13.5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0503963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2" name="Tableau 2">
                <a:extLst>
                  <a:ext uri="{FF2B5EF4-FFF2-40B4-BE49-F238E27FC236}">
                    <a16:creationId xmlns:a16="http://schemas.microsoft.com/office/drawing/2014/main" id="{D9B832F3-AF61-4FE7-9A62-32474309FBD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84278497"/>
                  </p:ext>
                </p:extLst>
              </p:nvPr>
            </p:nvGraphicFramePr>
            <p:xfrm>
              <a:off x="251760" y="1200941"/>
              <a:ext cx="3807792" cy="2133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08462">
                      <a:extLst>
                        <a:ext uri="{9D8B030D-6E8A-4147-A177-3AD203B41FA5}">
                          <a16:colId xmlns:a16="http://schemas.microsoft.com/office/drawing/2014/main" val="188180568"/>
                        </a:ext>
                      </a:extLst>
                    </a:gridCol>
                    <a:gridCol w="590868">
                      <a:extLst>
                        <a:ext uri="{9D8B030D-6E8A-4147-A177-3AD203B41FA5}">
                          <a16:colId xmlns:a16="http://schemas.microsoft.com/office/drawing/2014/main" val="2208578827"/>
                        </a:ext>
                      </a:extLst>
                    </a:gridCol>
                    <a:gridCol w="1608462">
                      <a:extLst>
                        <a:ext uri="{9D8B030D-6E8A-4147-A177-3AD203B41FA5}">
                          <a16:colId xmlns:a16="http://schemas.microsoft.com/office/drawing/2014/main" val="1671724141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unit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DRT10-11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2527826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Tape length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113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71856045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Average turn thickness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µm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96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20082058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Inductance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err="1"/>
                            <a:t>mH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l="-137121" t="-356000" r="-1894" b="-27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8034840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Magnet const at center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err="1"/>
                            <a:t>mT</a:t>
                          </a:r>
                          <a:r>
                            <a:rPr lang="en-US" sz="1200" dirty="0"/>
                            <a:t>/A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l="-137121" t="-304000" r="-1894" b="-8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07641892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Peak field constant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err="1"/>
                            <a:t>mT</a:t>
                          </a:r>
                          <a:r>
                            <a:rPr lang="en-US" sz="1200" dirty="0"/>
                            <a:t>/A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l="-137121" t="-606000" r="-1894" b="-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05039638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23" name="Groupe 22">
            <a:extLst>
              <a:ext uri="{FF2B5EF4-FFF2-40B4-BE49-F238E27FC236}">
                <a16:creationId xmlns:a16="http://schemas.microsoft.com/office/drawing/2014/main" id="{3741BB2A-9B78-4EB8-8002-014705B3661A}"/>
              </a:ext>
            </a:extLst>
          </p:cNvPr>
          <p:cNvGrpSpPr/>
          <p:nvPr/>
        </p:nvGrpSpPr>
        <p:grpSpPr>
          <a:xfrm>
            <a:off x="5156200" y="1095942"/>
            <a:ext cx="4751810" cy="2276351"/>
            <a:chOff x="6229912" y="870052"/>
            <a:chExt cx="4751810" cy="2276351"/>
          </a:xfrm>
        </p:grpSpPr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E2BC67E4-4353-4CCC-84DF-26111459EB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768" t="8795" r="740" b="18702"/>
            <a:stretch/>
          </p:blipFill>
          <p:spPr>
            <a:xfrm>
              <a:off x="6229912" y="870052"/>
              <a:ext cx="4751810" cy="2223506"/>
            </a:xfrm>
            <a:prstGeom prst="rect">
              <a:avLst/>
            </a:prstGeom>
          </p:spPr>
        </p:pic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C2A23C77-2F7C-46A0-90AC-6433FF5B8482}"/>
                </a:ext>
              </a:extLst>
            </p:cNvPr>
            <p:cNvSpPr txBox="1"/>
            <p:nvPr/>
          </p:nvSpPr>
          <p:spPr>
            <a:xfrm>
              <a:off x="6506055" y="989685"/>
              <a:ext cx="1072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@ 915 A</a:t>
              </a:r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35DAA8A1-2580-4F8A-855A-499C7AA968EF}"/>
                </a:ext>
              </a:extLst>
            </p:cNvPr>
            <p:cNvSpPr txBox="1"/>
            <p:nvPr/>
          </p:nvSpPr>
          <p:spPr>
            <a:xfrm>
              <a:off x="8443636" y="2777071"/>
              <a:ext cx="16809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Peak : 12.35 T</a:t>
              </a:r>
            </a:p>
          </p:txBody>
        </p:sp>
      </p:grp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90689D09-543C-4A92-9EE3-408AE223FA15}"/>
              </a:ext>
            </a:extLst>
          </p:cNvPr>
          <p:cNvGrpSpPr/>
          <p:nvPr/>
        </p:nvGrpSpPr>
        <p:grpSpPr>
          <a:xfrm>
            <a:off x="507831" y="3513880"/>
            <a:ext cx="6841244" cy="2829770"/>
            <a:chOff x="5188270" y="3429000"/>
            <a:chExt cx="6841244" cy="2829770"/>
          </a:xfrm>
        </p:grpSpPr>
        <p:grpSp>
          <p:nvGrpSpPr>
            <p:cNvPr id="30" name="Groupe 29">
              <a:extLst>
                <a:ext uri="{FF2B5EF4-FFF2-40B4-BE49-F238E27FC236}">
                  <a16:creationId xmlns:a16="http://schemas.microsoft.com/office/drawing/2014/main" id="{0ACAA43B-B65A-46CD-8579-A6CB97C2CBD6}"/>
                </a:ext>
              </a:extLst>
            </p:cNvPr>
            <p:cNvGrpSpPr/>
            <p:nvPr/>
          </p:nvGrpSpPr>
          <p:grpSpPr>
            <a:xfrm>
              <a:off x="5188270" y="3429000"/>
              <a:ext cx="6841244" cy="2829770"/>
              <a:chOff x="5188270" y="3429000"/>
              <a:chExt cx="6841244" cy="2829770"/>
            </a:xfrm>
          </p:grpSpPr>
          <p:pic>
            <p:nvPicPr>
              <p:cNvPr id="32" name="Image 31">
                <a:extLst>
                  <a:ext uri="{FF2B5EF4-FFF2-40B4-BE49-F238E27FC236}">
                    <a16:creationId xmlns:a16="http://schemas.microsoft.com/office/drawing/2014/main" id="{13F60E70-20FD-4B13-BFCB-FF53848F90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92650" y="4084741"/>
                <a:ext cx="2663470" cy="1803581"/>
              </a:xfrm>
              <a:prstGeom prst="rect">
                <a:avLst/>
              </a:prstGeom>
            </p:spPr>
          </p:pic>
          <p:pic>
            <p:nvPicPr>
              <p:cNvPr id="46" name="Image 45">
                <a:extLst>
                  <a:ext uri="{FF2B5EF4-FFF2-40B4-BE49-F238E27FC236}">
                    <a16:creationId xmlns:a16="http://schemas.microsoft.com/office/drawing/2014/main" id="{A9CEF487-E0BA-4CD3-900F-F6630BBEA35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3993"/>
              <a:stretch/>
            </p:blipFill>
            <p:spPr>
              <a:xfrm>
                <a:off x="5188270" y="4034088"/>
                <a:ext cx="3295650" cy="2105399"/>
              </a:xfrm>
              <a:prstGeom prst="rect">
                <a:avLst/>
              </a:prstGeom>
            </p:spPr>
          </p:pic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B16C6E40-F9B7-4F4C-8967-DB07B8DD5F90}"/>
                  </a:ext>
                </a:extLst>
              </p:cNvPr>
              <p:cNvSpPr txBox="1"/>
              <p:nvPr/>
            </p:nvSpPr>
            <p:spPr>
              <a:xfrm>
                <a:off x="5737208" y="5920216"/>
                <a:ext cx="193713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Local %LL @ 4.2 K</a:t>
                </a:r>
              </a:p>
            </p:txBody>
          </p:sp>
          <p:grpSp>
            <p:nvGrpSpPr>
              <p:cNvPr id="48" name="Groupe 47">
                <a:extLst>
                  <a:ext uri="{FF2B5EF4-FFF2-40B4-BE49-F238E27FC236}">
                    <a16:creationId xmlns:a16="http://schemas.microsoft.com/office/drawing/2014/main" id="{DFC07D92-FB71-4DEA-83AB-F958A5F7AE80}"/>
                  </a:ext>
                </a:extLst>
              </p:cNvPr>
              <p:cNvGrpSpPr/>
              <p:nvPr/>
            </p:nvGrpSpPr>
            <p:grpSpPr>
              <a:xfrm>
                <a:off x="7417678" y="3429000"/>
                <a:ext cx="2906707" cy="765507"/>
                <a:chOff x="3184907" y="2761430"/>
                <a:chExt cx="5822185" cy="1335140"/>
              </a:xfrm>
            </p:grpSpPr>
            <p:pic>
              <p:nvPicPr>
                <p:cNvPr id="50" name="Image 49">
                  <a:extLst>
                    <a:ext uri="{FF2B5EF4-FFF2-40B4-BE49-F238E27FC236}">
                      <a16:creationId xmlns:a16="http://schemas.microsoft.com/office/drawing/2014/main" id="{D3758B5F-4AFA-44FC-B471-445008E7B0D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184907" y="2761430"/>
                  <a:ext cx="5822185" cy="1335140"/>
                </a:xfrm>
                <a:prstGeom prst="rect">
                  <a:avLst/>
                </a:prstGeom>
              </p:spPr>
            </p:pic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1F6956A9-82A4-49EE-A030-FA1159B54D5A}"/>
                    </a:ext>
                  </a:extLst>
                </p:cNvPr>
                <p:cNvSpPr/>
                <p:nvPr/>
              </p:nvSpPr>
              <p:spPr>
                <a:xfrm>
                  <a:off x="4659580" y="3782590"/>
                  <a:ext cx="1429842" cy="276294"/>
                </a:xfrm>
                <a:prstGeom prst="rect">
                  <a:avLst/>
                </a:prstGeom>
                <a:noFill/>
                <a:ln w="28575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ctr">
                  <a:spAutoFit/>
                </a:bodyPr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49" name="ZoneTexte 48">
                <a:extLst>
                  <a:ext uri="{FF2B5EF4-FFF2-40B4-BE49-F238E27FC236}">
                    <a16:creationId xmlns:a16="http://schemas.microsoft.com/office/drawing/2014/main" id="{728B6C95-E21C-43D1-AF5B-49449D93C0F8}"/>
                  </a:ext>
                </a:extLst>
              </p:cNvPr>
              <p:cNvSpPr txBox="1"/>
              <p:nvPr/>
            </p:nvSpPr>
            <p:spPr>
              <a:xfrm>
                <a:off x="8665708" y="5901623"/>
                <a:ext cx="33638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With Current Sharing %LL @ 4.2 K</a:t>
                </a:r>
              </a:p>
            </p:txBody>
          </p:sp>
        </p:grpSp>
        <p:pic>
          <p:nvPicPr>
            <p:cNvPr id="31" name="Image 30">
              <a:extLst>
                <a:ext uri="{FF2B5EF4-FFF2-40B4-BE49-F238E27FC236}">
                  <a16:creationId xmlns:a16="http://schemas.microsoft.com/office/drawing/2014/main" id="{2AE51E47-5999-46CF-B925-43CDFDB4B3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061500" y="4194507"/>
              <a:ext cx="641504" cy="1674520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ZoneTexte 51">
                <a:extLst>
                  <a:ext uri="{FF2B5EF4-FFF2-40B4-BE49-F238E27FC236}">
                    <a16:creationId xmlns:a16="http://schemas.microsoft.com/office/drawing/2014/main" id="{551864A7-2004-4100-8D64-DAB13DC81AD5}"/>
                  </a:ext>
                </a:extLst>
              </p:cNvPr>
              <p:cNvSpPr txBox="1"/>
              <p:nvPr/>
            </p:nvSpPr>
            <p:spPr>
              <a:xfrm>
                <a:off x="7204353" y="4285375"/>
                <a:ext cx="4852610" cy="19389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400" dirty="0"/>
                  <a:t>Design </a:t>
                </a:r>
                <a:r>
                  <a:rPr lang="en-US" sz="2400" b="1" dirty="0"/>
                  <a:t>includes RT9 feedback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chemeClr val="tx2"/>
                    </a:solidFill>
                  </a:rPr>
                  <a:t>Expected 655-900 A </a:t>
                </a:r>
                <a:r>
                  <a:rPr lang="en-US" sz="2400" dirty="0"/>
                  <a:t>at 4.2 K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chemeClr val="tx2"/>
                    </a:solidFill>
                  </a:rPr>
                  <a:t>Expected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400" dirty="0">
                    <a:solidFill>
                      <a:schemeClr val="tx2"/>
                    </a:solidFill>
                  </a:rPr>
                  <a:t>3.9-5.4 T</a:t>
                </a:r>
                <a:r>
                  <a:rPr lang="en-US" sz="2400" dirty="0"/>
                  <a:t> at center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400" dirty="0"/>
                  <a:t>RT11 should limit the coil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sz="2400" dirty="0"/>
              </a:p>
            </p:txBody>
          </p:sp>
        </mc:Choice>
        <mc:Fallback xmlns="">
          <p:sp>
            <p:nvSpPr>
              <p:cNvPr id="52" name="ZoneTexte 51">
                <a:extLst>
                  <a:ext uri="{FF2B5EF4-FFF2-40B4-BE49-F238E27FC236}">
                    <a16:creationId xmlns:a16="http://schemas.microsoft.com/office/drawing/2014/main" id="{551864A7-2004-4100-8D64-DAB13DC81A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4353" y="4285375"/>
                <a:ext cx="4852610" cy="1938992"/>
              </a:xfrm>
              <a:prstGeom prst="rect">
                <a:avLst/>
              </a:prstGeom>
              <a:blipFill>
                <a:blip r:embed="rId9"/>
                <a:stretch>
                  <a:fillRect l="-1759" t="-2201" r="-12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ZoneTexte 52">
            <a:extLst>
              <a:ext uri="{FF2B5EF4-FFF2-40B4-BE49-F238E27FC236}">
                <a16:creationId xmlns:a16="http://schemas.microsoft.com/office/drawing/2014/main" id="{A4A519DD-F66C-4C4C-A74C-DEBC880A6556}"/>
              </a:ext>
            </a:extLst>
          </p:cNvPr>
          <p:cNvSpPr txBox="1"/>
          <p:nvPr/>
        </p:nvSpPr>
        <p:spPr>
          <a:xfrm>
            <a:off x="3754162" y="4499095"/>
            <a:ext cx="1072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@ 915 A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F79EB37D-2BFE-4F74-A707-36D19DC74FAA}"/>
              </a:ext>
            </a:extLst>
          </p:cNvPr>
          <p:cNvSpPr txBox="1"/>
          <p:nvPr/>
        </p:nvSpPr>
        <p:spPr>
          <a:xfrm rot="20352804">
            <a:off x="6294900" y="1631472"/>
            <a:ext cx="16296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RT10</a:t>
            </a:r>
          </a:p>
          <a:p>
            <a:r>
              <a:rPr lang="en-US" sz="1200" dirty="0" err="1">
                <a:solidFill>
                  <a:schemeClr val="bg1"/>
                </a:solidFill>
              </a:rPr>
              <a:t>I</a:t>
            </a:r>
            <a:r>
              <a:rPr lang="en-US" sz="1200" baseline="-25000" dirty="0" err="1">
                <a:solidFill>
                  <a:schemeClr val="bg1"/>
                </a:solidFill>
              </a:rPr>
              <a:t>c,min</a:t>
            </a:r>
            <a:r>
              <a:rPr lang="en-US" sz="1200" baseline="-25000" dirty="0">
                <a:solidFill>
                  <a:schemeClr val="bg1"/>
                </a:solidFill>
              </a:rPr>
              <a:t> </a:t>
            </a:r>
            <a:r>
              <a:rPr lang="en-US" sz="1200" dirty="0">
                <a:solidFill>
                  <a:schemeClr val="bg1"/>
                </a:solidFill>
              </a:rPr>
              <a:t>77 K, SF</a:t>
            </a:r>
            <a:r>
              <a:rPr lang="en-US" sz="1200" baseline="-25000" dirty="0">
                <a:solidFill>
                  <a:schemeClr val="bg1"/>
                </a:solidFill>
              </a:rPr>
              <a:t> </a:t>
            </a:r>
            <a:r>
              <a:rPr lang="en-US" sz="1200" dirty="0">
                <a:solidFill>
                  <a:schemeClr val="bg1"/>
                </a:solidFill>
              </a:rPr>
              <a:t>: 263 A</a:t>
            </a:r>
            <a:r>
              <a:rPr lang="en-US" sz="1200" baseline="-25000" dirty="0">
                <a:solidFill>
                  <a:schemeClr val="bg1"/>
                </a:solidFill>
              </a:rPr>
              <a:t> 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8934B180-8420-4B4A-8BBF-E4565F8F75E8}"/>
              </a:ext>
            </a:extLst>
          </p:cNvPr>
          <p:cNvSpPr txBox="1"/>
          <p:nvPr/>
        </p:nvSpPr>
        <p:spPr>
          <a:xfrm rot="20292351">
            <a:off x="6544754" y="2240931"/>
            <a:ext cx="16092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RT11</a:t>
            </a:r>
          </a:p>
          <a:p>
            <a:r>
              <a:rPr lang="en-US" sz="1200" dirty="0" err="1">
                <a:solidFill>
                  <a:schemeClr val="bg1"/>
                </a:solidFill>
              </a:rPr>
              <a:t>I</a:t>
            </a:r>
            <a:r>
              <a:rPr lang="en-US" sz="1200" baseline="-25000" dirty="0" err="1">
                <a:solidFill>
                  <a:schemeClr val="bg1"/>
                </a:solidFill>
              </a:rPr>
              <a:t>c,min</a:t>
            </a:r>
            <a:r>
              <a:rPr lang="en-US" sz="1200" baseline="-25000" dirty="0">
                <a:solidFill>
                  <a:schemeClr val="bg1"/>
                </a:solidFill>
              </a:rPr>
              <a:t> </a:t>
            </a:r>
            <a:r>
              <a:rPr lang="en-US" sz="1200" dirty="0">
                <a:solidFill>
                  <a:schemeClr val="bg1"/>
                </a:solidFill>
              </a:rPr>
              <a:t>77 K, SF :</a:t>
            </a:r>
            <a:r>
              <a:rPr lang="en-US" sz="1200" baseline="-25000" dirty="0">
                <a:solidFill>
                  <a:schemeClr val="bg1"/>
                </a:solidFill>
              </a:rPr>
              <a:t> </a:t>
            </a:r>
            <a:r>
              <a:rPr lang="en-US" sz="1200" dirty="0">
                <a:solidFill>
                  <a:schemeClr val="bg1"/>
                </a:solidFill>
              </a:rPr>
              <a:t>238 A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804960BC-5A6B-47B1-A621-4145AF2348F9}"/>
              </a:ext>
            </a:extLst>
          </p:cNvPr>
          <p:cNvSpPr txBox="1"/>
          <p:nvPr/>
        </p:nvSpPr>
        <p:spPr>
          <a:xfrm>
            <a:off x="5059694" y="4703095"/>
            <a:ext cx="619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RT10</a:t>
            </a:r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912B42A8-8782-4541-B7A9-7FB668591B92}"/>
              </a:ext>
            </a:extLst>
          </p:cNvPr>
          <p:cNvSpPr txBox="1"/>
          <p:nvPr/>
        </p:nvSpPr>
        <p:spPr>
          <a:xfrm>
            <a:off x="5334438" y="5024173"/>
            <a:ext cx="6056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RT11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41CF12D7-2767-4C09-BFA5-17B7CDA85AD4}"/>
              </a:ext>
            </a:extLst>
          </p:cNvPr>
          <p:cNvSpPr txBox="1"/>
          <p:nvPr/>
        </p:nvSpPr>
        <p:spPr>
          <a:xfrm>
            <a:off x="7896666" y="1364717"/>
            <a:ext cx="930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135 turns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16DB77F7-94A8-470C-866B-30C2F0E40399}"/>
              </a:ext>
            </a:extLst>
          </p:cNvPr>
          <p:cNvSpPr txBox="1"/>
          <p:nvPr/>
        </p:nvSpPr>
        <p:spPr>
          <a:xfrm>
            <a:off x="8262953" y="2000592"/>
            <a:ext cx="930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146 turns</a:t>
            </a:r>
          </a:p>
        </p:txBody>
      </p:sp>
      <p:pic>
        <p:nvPicPr>
          <p:cNvPr id="60" name="Image 59">
            <a:extLst>
              <a:ext uri="{FF2B5EF4-FFF2-40B4-BE49-F238E27FC236}">
                <a16:creationId xmlns:a16="http://schemas.microsoft.com/office/drawing/2014/main" id="{3C7B6F75-C031-4C6A-88DF-B0374C77FBA1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97336" y="2184842"/>
            <a:ext cx="1134504" cy="718808"/>
          </a:xfrm>
          <a:prstGeom prst="rect">
            <a:avLst/>
          </a:prstGeom>
        </p:spPr>
      </p:pic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CE0363A0-E9F8-47B9-A07B-A931E3552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MT 29 BOSTON - Wed-Af-Or1-03 -  MI REBCO racetracks at CEA -  Thibault Lécrevisse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24F8DDC-C603-4E65-A2D9-9AB9AE4CF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5535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731838" y="314037"/>
            <a:ext cx="10728325" cy="436496"/>
          </a:xfrm>
        </p:spPr>
        <p:txBody>
          <a:bodyPr>
            <a:noAutofit/>
          </a:bodyPr>
          <a:lstStyle/>
          <a:p>
            <a:r>
              <a:rPr lang="fr-FR" sz="2000" dirty="0"/>
              <a:t>4. </a:t>
            </a:r>
            <a:r>
              <a:rPr lang="en-US" sz="2000" dirty="0"/>
              <a:t>Double Racetrack DRT10-11: 4.2 K main results</a:t>
            </a:r>
            <a:endParaRPr lang="fr-FR" sz="2000" dirty="0"/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444163" y="6320783"/>
            <a:ext cx="1016000" cy="365125"/>
          </a:xfrm>
        </p:spPr>
        <p:txBody>
          <a:bodyPr/>
          <a:lstStyle/>
          <a:p>
            <a:r>
              <a:rPr lang="fr-FR"/>
              <a:t>07/03/2025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9FA9DFE8-AD63-45F2-B898-C22290EFB1AE}"/>
                  </a:ext>
                </a:extLst>
              </p:cNvPr>
              <p:cNvSpPr txBox="1"/>
              <p:nvPr/>
            </p:nvSpPr>
            <p:spPr>
              <a:xfrm>
                <a:off x="612900" y="5159585"/>
                <a:ext cx="4344459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solidFill>
                      <a:srgbClr val="00B050"/>
                    </a:solidFill>
                  </a:rPr>
                  <a:t>Good results </a:t>
                </a:r>
                <a:r>
                  <a:rPr lang="en-US" sz="2000" dirty="0"/>
                  <a:t>(in expected range) !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000" dirty="0"/>
                  <a:t>“fast” ramping possible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solidFill>
                      <a:srgbClr val="00B050"/>
                    </a:solidFill>
                  </a:rPr>
                  <a:t>Field generation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000" dirty="0">
                    <a:solidFill>
                      <a:srgbClr val="00B050"/>
                    </a:solidFill>
                  </a:rPr>
                  <a:t>4% lower </a:t>
                </a:r>
              </a:p>
            </p:txBody>
          </p:sp>
        </mc:Choice>
        <mc:Fallback xmlns=""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9FA9DFE8-AD63-45F2-B898-C22290EFB1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900" y="5159585"/>
                <a:ext cx="4344459" cy="1015663"/>
              </a:xfrm>
              <a:prstGeom prst="rect">
                <a:avLst/>
              </a:prstGeom>
              <a:blipFill>
                <a:blip r:embed="rId3"/>
                <a:stretch>
                  <a:fillRect l="-1264" t="-2395" r="-843" b="-101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" name="Image 40">
            <a:extLst>
              <a:ext uri="{FF2B5EF4-FFF2-40B4-BE49-F238E27FC236}">
                <a16:creationId xmlns:a16="http://schemas.microsoft.com/office/drawing/2014/main" id="{5EB6306D-02BB-4B1D-9B1F-8AF82306C64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0698"/>
          <a:stretch/>
        </p:blipFill>
        <p:spPr>
          <a:xfrm>
            <a:off x="0" y="1127645"/>
            <a:ext cx="4667060" cy="4090041"/>
          </a:xfrm>
          <a:prstGeom prst="rect">
            <a:avLst/>
          </a:prstGeom>
        </p:spPr>
      </p:pic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033DA26E-5306-4D99-AD63-F6CDA480E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MT 29 BOSTON - Wed-Af-Or1-03 -  MI REBCO racetracks at CEA -  Thibault Lécrevisse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D64B055-E35B-48A9-B23A-89A95C590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9</a:t>
            </a:fld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B114A25-87B8-4217-B3B0-E0279723596E}"/>
              </a:ext>
            </a:extLst>
          </p:cNvPr>
          <p:cNvSpPr txBox="1"/>
          <p:nvPr/>
        </p:nvSpPr>
        <p:spPr>
          <a:xfrm>
            <a:off x="9967641" y="6089734"/>
            <a:ext cx="2063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i="1" dirty="0"/>
              <a:t>* OVP: Over Voltage Protection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8F62C645-3D46-48B8-960F-860B8A575A31}"/>
              </a:ext>
            </a:extLst>
          </p:cNvPr>
          <p:cNvGrpSpPr/>
          <p:nvPr/>
        </p:nvGrpSpPr>
        <p:grpSpPr>
          <a:xfrm>
            <a:off x="3910807" y="975167"/>
            <a:ext cx="7884295" cy="5254447"/>
            <a:chOff x="3910807" y="975167"/>
            <a:chExt cx="7884295" cy="5254447"/>
          </a:xfrm>
        </p:grpSpPr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47B8A066-7AD8-4584-939E-33B34AFD4F19}"/>
                </a:ext>
              </a:extLst>
            </p:cNvPr>
            <p:cNvGrpSpPr/>
            <p:nvPr/>
          </p:nvGrpSpPr>
          <p:grpSpPr>
            <a:xfrm>
              <a:off x="3910807" y="975167"/>
              <a:ext cx="7884295" cy="5254447"/>
              <a:chOff x="3913799" y="1154340"/>
              <a:chExt cx="7884295" cy="5254447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33CF5464-37BD-4FAD-806F-62B6B6A86B63}"/>
                  </a:ext>
                </a:extLst>
              </p:cNvPr>
              <p:cNvSpPr/>
              <p:nvPr/>
            </p:nvSpPr>
            <p:spPr>
              <a:xfrm>
                <a:off x="3913799" y="1849588"/>
                <a:ext cx="115941" cy="2903165"/>
              </a:xfrm>
              <a:prstGeom prst="rect">
                <a:avLst/>
              </a:prstGeom>
              <a:noFill/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B08CB4E2-7160-4B5C-B6D5-641BFCBD99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29740" y="1154340"/>
                <a:ext cx="2443261" cy="69524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F52B65C6-2707-4AF5-BF0E-7ABE84A6B81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29740" y="4561564"/>
                <a:ext cx="2443261" cy="191189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ZoneTexte 38">
                    <a:extLst>
                      <a:ext uri="{FF2B5EF4-FFF2-40B4-BE49-F238E27FC236}">
                        <a16:creationId xmlns:a16="http://schemas.microsoft.com/office/drawing/2014/main" id="{AD7D3F4B-3E97-4B3C-BD32-D4909C53F307}"/>
                      </a:ext>
                    </a:extLst>
                  </p:cNvPr>
                  <p:cNvSpPr txBox="1"/>
                  <p:nvPr/>
                </p:nvSpPr>
                <p:spPr>
                  <a:xfrm>
                    <a:off x="5848680" y="4777571"/>
                    <a:ext cx="5949414" cy="163121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285750" indent="-285750">
                      <a:buFont typeface="Wingdings" panose="05000000000000000000" pitchFamily="2" charset="2"/>
                      <a:buChar char="Ø"/>
                    </a:pPr>
                    <a:r>
                      <a:rPr lang="en-US" sz="2000" dirty="0"/>
                      <a:t>Compensated signal detection @10 mV</a:t>
                    </a:r>
                  </a:p>
                  <a:p>
                    <a:pPr marL="285750" indent="-285750">
                      <a:buFont typeface="Wingdings" panose="05000000000000000000" pitchFamily="2" charset="2"/>
                      <a:buChar char="Ø"/>
                    </a:pPr>
                    <a:r>
                      <a:rPr lang="en-US" sz="2000" dirty="0"/>
                      <a:t>Power Supply </a:t>
                    </a:r>
                    <a:r>
                      <a:rPr lang="en-US" sz="2000" b="1" dirty="0"/>
                      <a:t>OVP* @ 0.5 V </a:t>
                    </a:r>
                    <a:r>
                      <a:rPr lang="en-US" sz="2000" dirty="0"/>
                      <a:t>(reached in </a:t>
                    </a:r>
                    <a14:m>
                      <m:oMath xmlns:m="http://schemas.openxmlformats.org/officeDocument/2006/math"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</m:oMath>
                    </a14:m>
                    <a:r>
                      <a:rPr lang="en-US" sz="2000" dirty="0"/>
                      <a:t>8 </a:t>
                    </a:r>
                    <a:r>
                      <a:rPr lang="en-US" sz="2000" dirty="0" err="1"/>
                      <a:t>ms</a:t>
                    </a:r>
                    <a:r>
                      <a:rPr lang="en-US" sz="2000" dirty="0"/>
                      <a:t>)</a:t>
                    </a:r>
                  </a:p>
                  <a:p>
                    <a:pPr marL="285750" indent="-285750">
                      <a:buFont typeface="Wingdings" panose="05000000000000000000" pitchFamily="2" charset="2"/>
                      <a:buChar char="Ø"/>
                    </a:pPr>
                    <a14:m>
                      <m:oMath xmlns:m="http://schemas.openxmlformats.org/officeDocument/2006/math"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</m:oMath>
                    </a14:m>
                    <a:r>
                      <a:rPr lang="en-US" sz="2000" b="1" dirty="0"/>
                      <a:t>4.2 kJ  </a:t>
                    </a:r>
                    <a:r>
                      <a:rPr lang="en-US" sz="2000" dirty="0"/>
                      <a:t>(</a:t>
                    </a:r>
                    <a:r>
                      <a:rPr lang="en-US" sz="2000" b="1" dirty="0"/>
                      <a:t>11.8 kJ/kg </a:t>
                    </a:r>
                    <a:r>
                      <a:rPr lang="en-US" sz="2000" dirty="0"/>
                      <a:t>or </a:t>
                    </a:r>
                    <a:r>
                      <a:rPr lang="en-US" sz="2000" b="1" dirty="0"/>
                      <a:t>93 MJ/m</a:t>
                    </a:r>
                    <a:r>
                      <a:rPr lang="en-US" sz="2000" b="1" baseline="30000" dirty="0"/>
                      <a:t>3</a:t>
                    </a:r>
                    <a:r>
                      <a:rPr lang="en-US" sz="2000" dirty="0"/>
                      <a:t> in winding)</a:t>
                    </a:r>
                  </a:p>
                  <a:p>
                    <a:pPr marL="285750" indent="-285750">
                      <a:buFont typeface="Wingdings" panose="05000000000000000000" pitchFamily="2" charset="2"/>
                      <a:buChar char="Ø"/>
                    </a:pPr>
                    <a:r>
                      <a:rPr lang="en-US" sz="2000" dirty="0"/>
                      <a:t>Discharge in </a:t>
                    </a:r>
                    <a:r>
                      <a:rPr lang="en-US" sz="2000" b="1" dirty="0"/>
                      <a:t>90-100 </a:t>
                    </a:r>
                    <a:r>
                      <a:rPr lang="en-US" sz="2000" b="1" dirty="0" err="1"/>
                      <a:t>ms</a:t>
                    </a:r>
                    <a:endParaRPr lang="en-US" sz="2000" b="1" dirty="0"/>
                  </a:p>
                  <a:p>
                    <a:pPr marL="285750" indent="-285750">
                      <a:buFont typeface="Wingdings" panose="05000000000000000000" pitchFamily="2" charset="2"/>
                      <a:buChar char="Ø"/>
                    </a:pPr>
                    <a:r>
                      <a:rPr lang="en-US" sz="2000" b="1" dirty="0">
                        <a:solidFill>
                          <a:srgbClr val="00B050"/>
                        </a:solidFill>
                      </a:rPr>
                      <a:t>RT 11 quenched</a:t>
                    </a:r>
                  </a:p>
                </p:txBody>
              </p:sp>
            </mc:Choice>
            <mc:Fallback xmlns="">
              <p:sp>
                <p:nvSpPr>
                  <p:cNvPr id="39" name="ZoneTexte 38">
                    <a:extLst>
                      <a:ext uri="{FF2B5EF4-FFF2-40B4-BE49-F238E27FC236}">
                        <a16:creationId xmlns:a16="http://schemas.microsoft.com/office/drawing/2014/main" id="{AD7D3F4B-3E97-4B3C-BD32-D4909C53F30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48680" y="4777571"/>
                    <a:ext cx="5949414" cy="1631216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922" t="-1493" r="-1025" b="-5970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2FABB08D-3814-4D79-B9A1-DD5DC4C521C0}"/>
                </a:ext>
              </a:extLst>
            </p:cNvPr>
            <p:cNvGrpSpPr/>
            <p:nvPr/>
          </p:nvGrpSpPr>
          <p:grpSpPr>
            <a:xfrm>
              <a:off x="6470009" y="988323"/>
              <a:ext cx="4990153" cy="3380912"/>
              <a:chOff x="6470009" y="988323"/>
              <a:chExt cx="4990153" cy="3380912"/>
            </a:xfrm>
          </p:grpSpPr>
          <p:pic>
            <p:nvPicPr>
              <p:cNvPr id="15" name="Image 14">
                <a:extLst>
                  <a:ext uri="{FF2B5EF4-FFF2-40B4-BE49-F238E27FC236}">
                    <a16:creationId xmlns:a16="http://schemas.microsoft.com/office/drawing/2014/main" id="{7C3348DD-BB76-42E3-8D79-D8ACEC94BAB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t="7416" b="4083"/>
              <a:stretch/>
            </p:blipFill>
            <p:spPr>
              <a:xfrm>
                <a:off x="6470009" y="988323"/>
                <a:ext cx="4990153" cy="3380912"/>
              </a:xfrm>
              <a:prstGeom prst="rect">
                <a:avLst/>
              </a:prstGeom>
              <a:ln w="28575">
                <a:solidFill>
                  <a:srgbClr val="C00000"/>
                </a:solidFill>
              </a:ln>
            </p:spPr>
          </p:pic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504345B2-338B-4789-87F3-F88BF2DA8D20}"/>
                  </a:ext>
                </a:extLst>
              </p:cNvPr>
              <p:cNvSpPr txBox="1"/>
              <p:nvPr/>
            </p:nvSpPr>
            <p:spPr>
              <a:xfrm>
                <a:off x="7063168" y="2241934"/>
                <a:ext cx="803425" cy="261610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/>
                  <a:t>(PS OVP)</a:t>
                </a:r>
              </a:p>
            </p:txBody>
          </p:sp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D0E03651-9D04-4E5F-BEDE-532716CD8E36}"/>
                  </a:ext>
                </a:extLst>
              </p:cNvPr>
              <p:cNvSpPr txBox="1"/>
              <p:nvPr/>
            </p:nvSpPr>
            <p:spPr>
              <a:xfrm>
                <a:off x="8310662" y="2053549"/>
                <a:ext cx="1498818" cy="430887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050" b="1" dirty="0"/>
                  <a:t>(10.5 V PS internal protection)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523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-CEA final-V5.potx" id="{8CEE0DFF-1C06-4716-850E-804B5EEE4D0F}" vid="{3A69881D-C6CB-41F7-A0C0-1CB4B9E5CEE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 bureautique" ma:contentTypeID="0x0101009AC65FE4C57B4241B7BB126C82049321006502EDEDC0136B40BE1694CA6DFB09E5" ma:contentTypeVersion="20" ma:contentTypeDescription="Crée un document." ma:contentTypeScope="" ma:versionID="f1b05a092d0904e6962f83cebf818255">
  <xsd:schema xmlns:xsd="http://www.w3.org/2001/XMLSchema" xmlns:xs="http://www.w3.org/2001/XMLSchema" xmlns:p="http://schemas.microsoft.com/office/2006/metadata/properties" xmlns:ns1="http://schemas.microsoft.com/sharepoint/v3" xmlns:ns2="582fa2ad-bcfb-4c30-8490-7bbd511b1880" xmlns:ns3="151dffeb-2989-4a61-aef8-844a993007f8" targetNamespace="http://schemas.microsoft.com/office/2006/metadata/properties" ma:root="true" ma:fieldsID="7c3819e88b0869059371fc3b24198fff" ns1:_="" ns2:_="" ns3:_="">
    <xsd:import namespace="http://schemas.microsoft.com/sharepoint/v3"/>
    <xsd:import namespace="582fa2ad-bcfb-4c30-8490-7bbd511b1880"/>
    <xsd:import namespace="151dffeb-2989-4a61-aef8-844a993007f8"/>
    <xsd:element name="properties">
      <xsd:complexType>
        <xsd:sequence>
          <xsd:element name="documentManagement">
            <xsd:complexType>
              <xsd:all>
                <xsd:element ref="ns1:Language" minOccurs="0"/>
                <xsd:element ref="ns2:BackwardLinks" minOccurs="0"/>
                <xsd:element ref="ns2:ThematicsTaxHTField0" minOccurs="0"/>
                <xsd:element ref="ns3:TaxCatchAll" minOccurs="0"/>
                <xsd:element ref="ns3:TaxCatchAllLabel" minOccurs="0"/>
                <xsd:element ref="ns2:CenterAndUnitTaxHTField0" minOccurs="0"/>
                <xsd:element ref="ns3:TaxKeywordTaxHTField" minOccurs="0"/>
                <xsd:element ref="ns2:TypologyTaxHTField0" minOccurs="0"/>
                <xsd:element ref="ns2:OrganisationTaxHTField0" minOccurs="0"/>
                <xsd:element ref="ns2:PublicTaxHTField0" minOccurs="0"/>
                <xsd:element ref="ns2:Summary" minOccurs="0"/>
                <xsd:element ref="ns2:ThumbnailImage" minOccurs="0"/>
                <xsd:element ref="ns2:ThumbnailImageUrl" minOccurs="0"/>
                <xsd:element ref="ns2:BigPicture" minOccurs="0"/>
                <xsd:element ref="ns2:BigPictureUrl" minOccurs="0"/>
                <xsd:element ref="ns2:ManualDate" minOccurs="0"/>
                <xsd:element ref="ns2:Displayed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5" nillable="true" ma:displayName="Langue" ma:default="Français (France)" ma:internalName="Language">
      <xsd:simpleType>
        <xsd:union memberTypes="dms:Text">
          <xsd:simpleType>
            <xsd:restriction base="dms:Choice">
              <xsd:enumeration value="Arabe (Arabie saoudite)"/>
              <xsd:enumeration value="Bulgare (Bulgarie)"/>
              <xsd:enumeration value="Chinois (R.A.S. de Hong Kong)"/>
              <xsd:enumeration value="Chinois (République populaire de Chine)"/>
              <xsd:enumeration value="Chinois (Taïwan)"/>
              <xsd:enumeration value="Croate (Croatie)"/>
              <xsd:enumeration value="Tchèque (République tchèque)"/>
              <xsd:enumeration value="Danois (Danemark)"/>
              <xsd:enumeration value="Néerlandais (Pays-Bas)"/>
              <xsd:enumeration value="Anglais"/>
              <xsd:enumeration value="Estonien (Estonie)"/>
              <xsd:enumeration value="Finnois (Finlande)"/>
              <xsd:enumeration value="Français (France)"/>
              <xsd:enumeration value="Allemand (Allemagne)"/>
              <xsd:enumeration value="Grec (Grèce)"/>
              <xsd:enumeration value="Hébreu (Israël)"/>
              <xsd:enumeration value="Hindi (Inde)"/>
              <xsd:enumeration value="Hongrois (Hongrie)"/>
              <xsd:enumeration value="Indonésien (Indonésie)"/>
              <xsd:enumeration value="Italien (Italie)"/>
              <xsd:enumeration value="Japonais (Japon)"/>
              <xsd:enumeration value="Coréen (Corée)"/>
              <xsd:enumeration value="Letton (Lettonie)"/>
              <xsd:enumeration value="Lituanien (Lituanie)"/>
              <xsd:enumeration value="Malais (Malaisie)"/>
              <xsd:enumeration value="Norvégien (Bokmal) (Norvège)"/>
              <xsd:enumeration value="Polonais (Pologne)"/>
              <xsd:enumeration value="Portugais (Brésil)"/>
              <xsd:enumeration value="Portugais (Portugal)"/>
              <xsd:enumeration value="Roumain (Roumanie)"/>
              <xsd:enumeration value="Russe (Russie)"/>
              <xsd:enumeration value="Serbe (Latin, Serbie)"/>
              <xsd:enumeration value="Slovaque (Slovaquie)"/>
              <xsd:enumeration value="Slovène (Slovénie)"/>
              <xsd:enumeration value="Espagnol (Espagne)"/>
              <xsd:enumeration value="Suédois (Suède)"/>
              <xsd:enumeration value="Thaï (Thaïlande)"/>
              <xsd:enumeration value="Turc (Turquie)"/>
              <xsd:enumeration value="Ukrainien (Ukraine)"/>
              <xsd:enumeration value="Ourdou (République islamique du Pakistan)"/>
              <xsd:enumeration value="Vietnamien (Vietnam)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2fa2ad-bcfb-4c30-8490-7bbd511b1880" elementFormDefault="qualified">
    <xsd:import namespace="http://schemas.microsoft.com/office/2006/documentManagement/types"/>
    <xsd:import namespace="http://schemas.microsoft.com/office/infopath/2007/PartnerControls"/>
    <xsd:element name="BackwardLinks" ma:index="6" nillable="true" ma:displayName="Liens entrants" ma:internalName="BackwardLinks" ma:readOnly="false">
      <xsd:simpleType>
        <xsd:restriction base="dms:Text"/>
      </xsd:simpleType>
    </xsd:element>
    <xsd:element name="ThematicsTaxHTField0" ma:index="8" nillable="true" ma:taxonomy="true" ma:internalName="ThematicsTaxHTField0" ma:taxonomyFieldName="Thematics" ma:displayName="Thématiques" ma:fieldId="{c4af68e9-307a-4318-8504-f93285936fc7}" ma:taxonomyMulti="true" ma:sspId="a6e70cbb-a60f-4600-a53f-b7ff8cffd0af" ma:termSetId="a10a44d9-d1f6-48e5-bb68-cccd1ea0729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enterAndUnitTaxHTField0" ma:index="12" nillable="true" ma:taxonomy="true" ma:internalName="CenterAndUnitTaxHTField0" ma:taxonomyFieldName="CenterAndUnit" ma:displayName="Centre et unité" ma:fieldId="{facf9d3d-8cf6-4fab-8f4b-dfbbe29f3a4b}" ma:taxonomyMulti="true" ma:sspId="a6e70cbb-a60f-4600-a53f-b7ff8cffd0af" ma:termSetId="88381266-4cf9-4d0f-9f66-bc7ee8b8f50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ypologyTaxHTField0" ma:index="18" nillable="true" ma:taxonomy="true" ma:internalName="TypologyTaxHTField0" ma:taxonomyFieldName="Typology" ma:displayName="Type de contenu" ma:readOnly="false" ma:default="" ma:fieldId="{fca8d298-920d-4815-a20b-c1a36091f1f7}" ma:taxonomyMulti="true" ma:sspId="a6e70cbb-a60f-4600-a53f-b7ff8cffd0af" ma:termSetId="092849f7-9260-4df9-99c4-635fefe8f60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rganisationTaxHTField0" ma:index="20" nillable="true" ma:taxonomy="true" ma:internalName="OrganisationTaxHTField0" ma:taxonomyFieldName="Organisation" ma:displayName="Organisation" ma:readOnly="false" ma:fieldId="{dacc8977-bae2-4cdb-ba56-0a020a4af99a}" ma:taxonomyMulti="true" ma:sspId="a6e70cbb-a60f-4600-a53f-b7ff8cffd0af" ma:termSetId="88381266-4cf9-4d0f-9f66-bc7ee8b8f50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ublicTaxHTField0" ma:index="22" nillable="true" ma:taxonomy="true" ma:internalName="PublicTaxHTField0" ma:taxonomyFieldName="Public" ma:displayName="Public" ma:readOnly="false" ma:fieldId="{7196c7f4-9f00-45cf-9674-ae6fd7f8c9dc}" ma:taxonomyMulti="true" ma:sspId="a6e70cbb-a60f-4600-a53f-b7ff8cffd0af" ma:termSetId="d1bb7582-47f0-4b95-a8a0-54d382c0433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ummary" ma:index="24" nillable="true" ma:displayName="Résumé" ma:internalName="Summary" ma:readOnly="false">
      <xsd:simpleType>
        <xsd:restriction base="dms:Note">
          <xsd:maxLength value="255"/>
        </xsd:restriction>
      </xsd:simpleType>
    </xsd:element>
    <xsd:element name="ThumbnailImage" ma:index="25" nillable="true" ma:displayName="Image poster" ma:internalName="ThumbnailImage" ma:readOnly="false">
      <xsd:simpleType>
        <xsd:restriction base="dms:Unknown"/>
      </xsd:simpleType>
    </xsd:element>
    <xsd:element name="ThumbnailImageUrl" ma:index="26" nillable="true" ma:displayName="ThumbnailImageUrl" ma:hidden="true" ma:internalName="ThumbnailImageUrl" ma:readOnly="false" ma:showField="FALSE">
      <xsd:simpleType>
        <xsd:restriction base="dms:Text"/>
      </xsd:simpleType>
    </xsd:element>
    <xsd:element name="BigPicture" ma:index="27" nillable="true" ma:displayName="Grande image" ma:internalName="BigPicture" ma:readOnly="false">
      <xsd:simpleType>
        <xsd:restriction base="dms:Unknown"/>
      </xsd:simpleType>
    </xsd:element>
    <xsd:element name="BigPictureUrl" ma:index="28" nillable="true" ma:displayName="BigPictureUrl" ma:hidden="true" ma:internalName="BigPictureUrl" ma:readOnly="false" ma:showField="FALSE">
      <xsd:simpleType>
        <xsd:restriction base="dms:Text"/>
      </xsd:simpleType>
    </xsd:element>
    <xsd:element name="ManualDate" ma:index="29" nillable="true" ma:displayName="Date manuelle" ma:format="DateTime" ma:LCID="1036" ma:internalName="ManualDate" ma:readOnly="false">
      <xsd:simpleType>
        <xsd:restriction base="dms:DateTime"/>
      </xsd:simpleType>
    </xsd:element>
    <xsd:element name="DisplayedDate" ma:index="30" nillable="true" ma:displayName="Date affichée" ma:format="DateTime" ma:LCID="1036" ma:internalName="DisplayedDat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dffeb-2989-4a61-aef8-844a993007f8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0d3ac70b-b933-4e26-b91d-fb6c0c0cea2a}" ma:internalName="TaxCatchAll" ma:showField="CatchAllData" ma:web="151dffeb-2989-4a61-aef8-844a993007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0d3ac70b-b933-4e26-b91d-fb6c0c0cea2a}" ma:internalName="TaxCatchAllLabel" ma:readOnly="true" ma:showField="CatchAllDataLabel" ma:web="151dffeb-2989-4a61-aef8-844a993007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4" nillable="true" ma:taxonomy="true" ma:internalName="TaxKeywordTaxHTField" ma:taxonomyFieldName="TaxKeyword" ma:displayName="Mots clés d’entreprise" ma:fieldId="{23f27201-bee3-471e-b2e7-b64fd8b7ca38}" ma:taxonomyMulti="true" ma:sspId="a6e70cbb-a60f-4600-a53f-b7ff8cffd0af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Office document_ItemAdded</Name>
    <Synchronization>Synchronous</Synchronization>
    <Type>10001</Type>
    <SequenceNumber>11001</SequenceNumber>
    <Url/>
    <Assembly>CEA.I2I.Web.Core, Version=1.0.0.0, Culture=neutral, PublicKeyToken=39d5d856cb1a3e17</Assembly>
    <Class>CEA.I2I.Web.Core.Receivers.OfficeDocumentEventReceiver</Class>
    <Data/>
    <Filter/>
  </Receiver>
  <Receiver>
    <Name>Office document_ItemUpdated</Name>
    <Synchronization>Synchronous</Synchronization>
    <Type>10002</Type>
    <SequenceNumber>11001</SequenceNumber>
    <Url/>
    <Assembly>CEA.I2I.Web.Core, Version=1.0.0.0, Culture=neutral, PublicKeyToken=39d5d856cb1a3e17</Assembly>
    <Class>CEA.I2I.Web.Core.Receivers.OfficeDocumentEventReceiver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nguage xmlns="http://schemas.microsoft.com/sharepoint/v3">Français (France)</Language>
    <TypologyTaxHTField0 xmlns="582fa2ad-bcfb-4c30-8490-7bbd511b1880">
      <Terms xmlns="http://schemas.microsoft.com/office/infopath/2007/PartnerControls"/>
    </TypologyTaxHTField0>
    <PublicTaxHTField0 xmlns="582fa2ad-bcfb-4c30-8490-7bbd511b1880">
      <Terms xmlns="http://schemas.microsoft.com/office/infopath/2007/PartnerControls"/>
    </PublicTaxHTField0>
    <Summary xmlns="582fa2ad-bcfb-4c30-8490-7bbd511b1880" xsi:nil="true"/>
    <ManualDate xmlns="582fa2ad-bcfb-4c30-8490-7bbd511b1880" xsi:nil="true"/>
    <TaxKeywordTaxHTField xmlns="151dffeb-2989-4a61-aef8-844a993007f8">
      <Terms xmlns="http://schemas.microsoft.com/office/infopath/2007/PartnerControls"/>
    </TaxKeywordTaxHTField>
    <ThumbnailImageUrl xmlns="582fa2ad-bcfb-4c30-8490-7bbd511b1880" xsi:nil="true"/>
    <TaxCatchAll xmlns="151dffeb-2989-4a61-aef8-844a993007f8"/>
    <ThumbnailImage xmlns="582fa2ad-bcfb-4c30-8490-7bbd511b1880" xsi:nil="true"/>
    <OrganisationTaxHTField0 xmlns="582fa2ad-bcfb-4c30-8490-7bbd511b1880">
      <Terms xmlns="http://schemas.microsoft.com/office/infopath/2007/PartnerControls"/>
    </OrganisationTaxHTField0>
    <BigPictureUrl xmlns="582fa2ad-bcfb-4c30-8490-7bbd511b1880" xsi:nil="true"/>
    <BigPicture xmlns="582fa2ad-bcfb-4c30-8490-7bbd511b1880" xsi:nil="true"/>
    <BackwardLinks xmlns="582fa2ad-bcfb-4c30-8490-7bbd511b1880">2</BackwardLinks>
    <ThematicsTaxHTField0 xmlns="582fa2ad-bcfb-4c30-8490-7bbd511b1880">
      <Terms xmlns="http://schemas.microsoft.com/office/infopath/2007/PartnerControls"/>
    </ThematicsTaxHTField0>
    <CenterAndUnitTaxHTField0 xmlns="582fa2ad-bcfb-4c30-8490-7bbd511b1880">
      <Terms xmlns="http://schemas.microsoft.com/office/infopath/2007/PartnerControls"/>
    </CenterAndUnitTaxHTField0>
    <DisplayedDate xmlns="582fa2ad-bcfb-4c30-8490-7bbd511b1880">2023-01-25T10:00:27+00:00</DisplayedDate>
  </documentManagement>
</p:properties>
</file>

<file path=customXml/itemProps1.xml><?xml version="1.0" encoding="utf-8"?>
<ds:datastoreItem xmlns:ds="http://schemas.openxmlformats.org/officeDocument/2006/customXml" ds:itemID="{76654F01-D451-414A-9EDC-9425484D29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82fa2ad-bcfb-4c30-8490-7bbd511b1880"/>
    <ds:schemaRef ds:uri="151dffeb-2989-4a61-aef8-844a993007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F971FD6-17CC-4F23-9DB3-D1FB3A6D1EC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EC6F6A1-DBB8-49CB-9A01-6DDECDCC9EEC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DF5003DA-E900-47F2-BA91-7AD870D471EB}">
  <ds:schemaRefs>
    <ds:schemaRef ds:uri="http://www.w3.org/XML/1998/namespace"/>
    <ds:schemaRef ds:uri="http://schemas.microsoft.com/sharepoint/v3"/>
    <ds:schemaRef ds:uri="http://schemas.microsoft.com/office/2006/documentManagement/types"/>
    <ds:schemaRef ds:uri="http://purl.org/dc/dcmitype/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151dffeb-2989-4a61-aef8-844a993007f8"/>
    <ds:schemaRef ds:uri="582fa2ad-bcfb-4c30-8490-7bbd511b1880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PPT-CEA final-V5</Template>
  <TotalTime>43707</TotalTime>
  <Words>1720</Words>
  <Application>Microsoft Office PowerPoint</Application>
  <PresentationFormat>Grand écran</PresentationFormat>
  <Paragraphs>321</Paragraphs>
  <Slides>15</Slides>
  <Notes>13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3" baseType="lpstr">
      <vt:lpstr>Arial</vt:lpstr>
      <vt:lpstr>Arial Black</vt:lpstr>
      <vt:lpstr>Arial Rounded MT Bold</vt:lpstr>
      <vt:lpstr>Calibri</vt:lpstr>
      <vt:lpstr>Cambria Math</vt:lpstr>
      <vt:lpstr>HelveticaNeue Regular</vt:lpstr>
      <vt:lpstr>Wingdings</vt:lpstr>
      <vt:lpstr>Thème Office</vt:lpstr>
      <vt:lpstr>Metal as Insulation REBCO racetracks coils: development, fabrication, and cryogenic testing at CEA Paris-Saclay</vt:lpstr>
      <vt:lpstr>Outline</vt:lpstr>
      <vt:lpstr>1. REBCO Metal Insulated Racetrack program overview   </vt:lpstr>
      <vt:lpstr>2. Racetrack fabrication process   </vt:lpstr>
      <vt:lpstr>2. Racetrack fabrication process</vt:lpstr>
      <vt:lpstr>3. Racetrack RT9: main results @4.2 K (CNRS Grenoble) </vt:lpstr>
      <vt:lpstr>3. Racetrack RT9: main results @4.2 K (CNRS Grenoble) </vt:lpstr>
      <vt:lpstr>4. Double Racetrack DRT10-11: design</vt:lpstr>
      <vt:lpstr>4. Double Racetrack DRT10-11: 4.2 K main results</vt:lpstr>
      <vt:lpstr>4. Double Racetrack DRT10-11: 4.2 K main results</vt:lpstr>
      <vt:lpstr>5. Summary and perspectives</vt:lpstr>
      <vt:lpstr>5. Summary and perspectives</vt:lpstr>
      <vt:lpstr>Thank you for your attention</vt:lpstr>
      <vt:lpstr>Backup slides</vt:lpstr>
      <vt:lpstr>Backup slides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amet, consectetuer</dc:title>
  <dc:creator>LECREVISSE Thibault</dc:creator>
  <cp:lastModifiedBy>LECREVISSE Thibault</cp:lastModifiedBy>
  <cp:revision>869</cp:revision>
  <cp:lastPrinted>2025-06-23T10:30:47Z</cp:lastPrinted>
  <dcterms:created xsi:type="dcterms:W3CDTF">2023-01-13T15:17:34Z</dcterms:created>
  <dcterms:modified xsi:type="dcterms:W3CDTF">2025-06-26T12:12:50Z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0x0101009AC65FE4C57B4241B7BB126C82049321006502EDEDC0136B40BE1694CA6DFB09E5</vt:lpwstr>
  </property>
  <property fmtid="{D5CDD505-2E9C-101B-9397-08002B2CF9AE}" pid="3" name="TaxKeyword">
    <vt:lpwstr/>
  </property>
  <property fmtid="{D5CDD505-2E9C-101B-9397-08002B2CF9AE}" pid="4" name="I2ICODE">
    <vt:lpwstr>WEB</vt:lpwstr>
  </property>
  <property fmtid="{D5CDD505-2E9C-101B-9397-08002B2CF9AE}" pid="5" name="WebApplicationID">
    <vt:lpwstr>3f72b11a-dedf-47a1-b48a-dfd7b45017bd</vt:lpwstr>
  </property>
  <property fmtid="{D5CDD505-2E9C-101B-9397-08002B2CF9AE}" pid="6" name="I2ISITECODE">
    <vt:lpwstr/>
  </property>
</Properties>
</file>