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4"/>
  </p:sldMasterIdLst>
  <p:notesMasterIdLst>
    <p:notesMasterId r:id="rId22"/>
  </p:notesMasterIdLst>
  <p:sldIdLst>
    <p:sldId id="256" r:id="rId5"/>
    <p:sldId id="260" r:id="rId6"/>
    <p:sldId id="289" r:id="rId7"/>
    <p:sldId id="288" r:id="rId8"/>
    <p:sldId id="267" r:id="rId9"/>
    <p:sldId id="285" r:id="rId10"/>
    <p:sldId id="287" r:id="rId11"/>
    <p:sldId id="280" r:id="rId12"/>
    <p:sldId id="281" r:id="rId13"/>
    <p:sldId id="282" r:id="rId14"/>
    <p:sldId id="279" r:id="rId15"/>
    <p:sldId id="283" r:id="rId16"/>
    <p:sldId id="291" r:id="rId17"/>
    <p:sldId id="292" r:id="rId18"/>
    <p:sldId id="290" r:id="rId19"/>
    <p:sldId id="263" r:id="rId20"/>
    <p:sldId id="293" r:id="rId21"/>
  </p:sldIdLst>
  <p:sldSz cx="12192000" cy="6858000"/>
  <p:notesSz cx="7315200" cy="12344400"/>
  <p:embeddedFontLst>
    <p:embeddedFont>
      <p:font typeface="Arial Black" panose="020B0A04020102020204" pitchFamily="34" charset="0"/>
      <p:bold r:id="rId23"/>
    </p:embeddedFont>
    <p:embeddedFont>
      <p:font typeface="Arial Narrow" panose="020B0606020202030204" pitchFamily="34" charset="0"/>
      <p:regular r:id="rId24"/>
      <p:bold r:id="rId25"/>
      <p:italic r:id="rId26"/>
      <p:boldItalic r:id="rId27"/>
    </p:embeddedFont>
    <p:embeddedFont>
      <p:font typeface="Bitstream Vera Sans Mono" panose="020B0609030804020204" pitchFamily="49" charset="0"/>
      <p:regular r:id="rId28"/>
      <p:bold r:id="rId29"/>
      <p:italic r:id="rId30"/>
      <p:boldItalic r:id="rId31"/>
    </p:embeddedFont>
    <p:embeddedFont>
      <p:font typeface="Freestyle Script" panose="030804020302050B0404" pitchFamily="66" charset="0"/>
      <p:regular r:id="rId32"/>
    </p:embeddedFont>
    <p:embeddedFont>
      <p:font typeface="Lucida Sans" panose="020B0602030504020204" pitchFamily="34" charset="0"/>
      <p:regular r:id="rId33"/>
      <p:bold r:id="rId34"/>
      <p:italic r:id="rId35"/>
      <p:boldItalic r:id="rId36"/>
    </p:embeddedFont>
    <p:embeddedFont>
      <p:font typeface="Symath" panose="00000400000000000000" pitchFamily="2" charset="0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55F"/>
    <a:srgbClr val="848388"/>
    <a:srgbClr val="954B2E"/>
    <a:srgbClr val="FFFFCC"/>
    <a:srgbClr val="007100"/>
    <a:srgbClr val="003300"/>
    <a:srgbClr val="0000A8"/>
    <a:srgbClr val="000818"/>
    <a:srgbClr val="002060"/>
    <a:srgbClr val="D2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5" autoAdjust="0"/>
    <p:restoredTop sz="94660"/>
  </p:normalViewPr>
  <p:slideViewPr>
    <p:cSldViewPr snapToGrid="0">
      <p:cViewPr varScale="1">
        <p:scale>
          <a:sx n="91" d="100"/>
          <a:sy n="91" d="100"/>
        </p:scale>
        <p:origin x="6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12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ker, Brett" userId="6989d706-e1f3-4cda-ab7c-6c1216d22d98" providerId="ADAL" clId="{F025B887-4E3F-44C3-B936-B11373D95FE0}"/>
    <pc:docChg chg="undo custSel addSld modSld">
      <pc:chgData name="Parker, Brett" userId="6989d706-e1f3-4cda-ab7c-6c1216d22d98" providerId="ADAL" clId="{F025B887-4E3F-44C3-B936-B11373D95FE0}" dt="2025-06-07T17:20:19.796" v="1272" actId="20577"/>
      <pc:docMkLst>
        <pc:docMk/>
      </pc:docMkLst>
      <pc:sldChg chg="addSp modSp mod">
        <pc:chgData name="Parker, Brett" userId="6989d706-e1f3-4cda-ab7c-6c1216d22d98" providerId="ADAL" clId="{F025B887-4E3F-44C3-B936-B11373D95FE0}" dt="2025-06-07T17:17:49.654" v="1266" actId="14100"/>
        <pc:sldMkLst>
          <pc:docMk/>
          <pc:sldMk cId="1123109476" sldId="258"/>
        </pc:sldMkLst>
      </pc:sldChg>
      <pc:sldChg chg="addSp modSp">
        <pc:chgData name="Parker, Brett" userId="6989d706-e1f3-4cda-ab7c-6c1216d22d98" providerId="ADAL" clId="{F025B887-4E3F-44C3-B936-B11373D95FE0}" dt="2025-06-07T17:18:12.605" v="1267"/>
        <pc:sldMkLst>
          <pc:docMk/>
          <pc:sldMk cId="1713646810" sldId="260"/>
        </pc:sldMkLst>
      </pc:sldChg>
      <pc:sldChg chg="modSp mod">
        <pc:chgData name="Parker, Brett" userId="6989d706-e1f3-4cda-ab7c-6c1216d22d98" providerId="ADAL" clId="{F025B887-4E3F-44C3-B936-B11373D95FE0}" dt="2025-06-07T17:11:07.179" v="1169" actId="20577"/>
        <pc:sldMkLst>
          <pc:docMk/>
          <pc:sldMk cId="3960774987" sldId="262"/>
        </pc:sldMkLst>
      </pc:sldChg>
      <pc:sldChg chg="addSp modSp mod">
        <pc:chgData name="Parker, Brett" userId="6989d706-e1f3-4cda-ab7c-6c1216d22d98" providerId="ADAL" clId="{F025B887-4E3F-44C3-B936-B11373D95FE0}" dt="2025-06-07T17:18:27.976" v="1268"/>
        <pc:sldMkLst>
          <pc:docMk/>
          <pc:sldMk cId="3069356398" sldId="263"/>
        </pc:sldMkLst>
      </pc:sldChg>
      <pc:sldChg chg="addSp delSp modSp mod">
        <pc:chgData name="Parker, Brett" userId="6989d706-e1f3-4cda-ab7c-6c1216d22d98" providerId="ADAL" clId="{F025B887-4E3F-44C3-B936-B11373D95FE0}" dt="2025-06-07T17:20:19.796" v="1272" actId="20577"/>
        <pc:sldMkLst>
          <pc:docMk/>
          <pc:sldMk cId="938398531" sldId="267"/>
        </pc:sldMkLst>
        <pc:spChg chg="mod">
          <ac:chgData name="Parker, Brett" userId="6989d706-e1f3-4cda-ab7c-6c1216d22d98" providerId="ADAL" clId="{F025B887-4E3F-44C3-B936-B11373D95FE0}" dt="2025-06-07T17:20:19.796" v="1272" actId="20577"/>
          <ac:spMkLst>
            <pc:docMk/>
            <pc:sldMk cId="938398531" sldId="267"/>
            <ac:spMk id="9" creationId="{B2F61F63-0FC6-6C2D-8A6B-EC35967641F0}"/>
          </ac:spMkLst>
        </pc:spChg>
        <pc:spChg chg="add mod">
          <ac:chgData name="Parker, Brett" userId="6989d706-e1f3-4cda-ab7c-6c1216d22d98" providerId="ADAL" clId="{F025B887-4E3F-44C3-B936-B11373D95FE0}" dt="2025-06-07T16:51:55.149" v="861" actId="207"/>
          <ac:spMkLst>
            <pc:docMk/>
            <pc:sldMk cId="938398531" sldId="267"/>
            <ac:spMk id="32" creationId="{5D980A87-69DD-2827-9ED8-557E5DA833C5}"/>
          </ac:spMkLst>
        </pc:spChg>
        <pc:spChg chg="add mod">
          <ac:chgData name="Parker, Brett" userId="6989d706-e1f3-4cda-ab7c-6c1216d22d98" providerId="ADAL" clId="{F025B887-4E3F-44C3-B936-B11373D95FE0}" dt="2025-06-07T16:54:17.225" v="912" actId="1076"/>
          <ac:spMkLst>
            <pc:docMk/>
            <pc:sldMk cId="938398531" sldId="267"/>
            <ac:spMk id="35" creationId="{1E29EA1B-48EB-1D72-5C6A-340E8ACC1689}"/>
          </ac:spMkLst>
        </pc:spChg>
        <pc:spChg chg="add mod">
          <ac:chgData name="Parker, Brett" userId="6989d706-e1f3-4cda-ab7c-6c1216d22d98" providerId="ADAL" clId="{F025B887-4E3F-44C3-B936-B11373D95FE0}" dt="2025-06-07T16:57:38.710" v="921" actId="207"/>
          <ac:spMkLst>
            <pc:docMk/>
            <pc:sldMk cId="938398531" sldId="267"/>
            <ac:spMk id="37" creationId="{AB7CDDA0-3B46-70F5-64B2-555C353408C2}"/>
          </ac:spMkLst>
        </pc:spChg>
        <pc:spChg chg="add mod">
          <ac:chgData name="Parker, Brett" userId="6989d706-e1f3-4cda-ab7c-6c1216d22d98" providerId="ADAL" clId="{F025B887-4E3F-44C3-B936-B11373D95FE0}" dt="2025-06-07T17:00:55.091" v="926" actId="207"/>
          <ac:spMkLst>
            <pc:docMk/>
            <pc:sldMk cId="938398531" sldId="267"/>
            <ac:spMk id="42" creationId="{34621B0E-82B0-81E1-B812-3764CB3E5432}"/>
          </ac:spMkLst>
        </pc:spChg>
        <pc:spChg chg="add mod">
          <ac:chgData name="Parker, Brett" userId="6989d706-e1f3-4cda-ab7c-6c1216d22d98" providerId="ADAL" clId="{F025B887-4E3F-44C3-B936-B11373D95FE0}" dt="2025-06-07T16:48:42.277" v="848" actId="1037"/>
          <ac:spMkLst>
            <pc:docMk/>
            <pc:sldMk cId="938398531" sldId="267"/>
            <ac:spMk id="48" creationId="{FAB9D846-03FE-BB86-8494-820CE72A5E98}"/>
          </ac:spMkLst>
        </pc:spChg>
        <pc:spChg chg="add mod">
          <ac:chgData name="Parker, Brett" userId="6989d706-e1f3-4cda-ab7c-6c1216d22d98" providerId="ADAL" clId="{F025B887-4E3F-44C3-B936-B11373D95FE0}" dt="2025-06-07T16:48:42.277" v="848" actId="1037"/>
          <ac:spMkLst>
            <pc:docMk/>
            <pc:sldMk cId="938398531" sldId="267"/>
            <ac:spMk id="58" creationId="{5CE89E58-B66C-B7F4-87E3-0F2C4406FEB9}"/>
          </ac:spMkLst>
        </pc:spChg>
        <pc:cxnChg chg="add mod">
          <ac:chgData name="Parker, Brett" userId="6989d706-e1f3-4cda-ab7c-6c1216d22d98" providerId="ADAL" clId="{F025B887-4E3F-44C3-B936-B11373D95FE0}" dt="2025-06-07T16:34:51.640" v="591" actId="1037"/>
          <ac:cxnSpMkLst>
            <pc:docMk/>
            <pc:sldMk cId="938398531" sldId="267"/>
            <ac:cxnSpMk id="31" creationId="{D5C75F0A-46A7-749A-3262-FAD4BACAE3CE}"/>
          </ac:cxnSpMkLst>
        </pc:cxnChg>
        <pc:cxnChg chg="add mod">
          <ac:chgData name="Parker, Brett" userId="6989d706-e1f3-4cda-ab7c-6c1216d22d98" providerId="ADAL" clId="{F025B887-4E3F-44C3-B936-B11373D95FE0}" dt="2025-06-07T16:42:59.579" v="726" actId="208"/>
          <ac:cxnSpMkLst>
            <pc:docMk/>
            <pc:sldMk cId="938398531" sldId="267"/>
            <ac:cxnSpMk id="36" creationId="{355251F6-13DB-BE39-1BBA-E774D6461144}"/>
          </ac:cxnSpMkLst>
        </pc:cxnChg>
        <pc:cxnChg chg="add mod">
          <ac:chgData name="Parker, Brett" userId="6989d706-e1f3-4cda-ab7c-6c1216d22d98" providerId="ADAL" clId="{F025B887-4E3F-44C3-B936-B11373D95FE0}" dt="2025-06-07T16:57:53.909" v="923" actId="208"/>
          <ac:cxnSpMkLst>
            <pc:docMk/>
            <pc:sldMk cId="938398531" sldId="267"/>
            <ac:cxnSpMk id="39" creationId="{B420AFD5-8E88-FB3E-340C-C8CDEF92BC8D}"/>
          </ac:cxnSpMkLst>
        </pc:cxnChg>
        <pc:cxnChg chg="add mod">
          <ac:chgData name="Parker, Brett" userId="6989d706-e1f3-4cda-ab7c-6c1216d22d98" providerId="ADAL" clId="{F025B887-4E3F-44C3-B936-B11373D95FE0}" dt="2025-06-07T17:01:01.904" v="927" actId="208"/>
          <ac:cxnSpMkLst>
            <pc:docMk/>
            <pc:sldMk cId="938398531" sldId="267"/>
            <ac:cxnSpMk id="43" creationId="{9A2813B6-2193-7F4C-E95A-0B4E381CE389}"/>
          </ac:cxnSpMkLst>
        </pc:cxnChg>
        <pc:cxnChg chg="add mod">
          <ac:chgData name="Parker, Brett" userId="6989d706-e1f3-4cda-ab7c-6c1216d22d98" providerId="ADAL" clId="{F025B887-4E3F-44C3-B936-B11373D95FE0}" dt="2025-06-07T16:54:32.275" v="913" actId="14100"/>
          <ac:cxnSpMkLst>
            <pc:docMk/>
            <pc:sldMk cId="938398531" sldId="267"/>
            <ac:cxnSpMk id="59" creationId="{4E58D5D5-3B08-9735-4EC0-9F4F14AAE74B}"/>
          </ac:cxnSpMkLst>
        </pc:cxnChg>
      </pc:sldChg>
      <pc:sldChg chg="addSp delSp modSp mod">
        <pc:chgData name="Parker, Brett" userId="6989d706-e1f3-4cda-ab7c-6c1216d22d98" providerId="ADAL" clId="{F025B887-4E3F-44C3-B936-B11373D95FE0}" dt="2025-06-07T17:07:55.633" v="1126"/>
        <pc:sldMkLst>
          <pc:docMk/>
          <pc:sldMk cId="1031947079" sldId="278"/>
        </pc:sldMkLst>
      </pc:sldChg>
      <pc:sldChg chg="modSp mod">
        <pc:chgData name="Parker, Brett" userId="6989d706-e1f3-4cda-ab7c-6c1216d22d98" providerId="ADAL" clId="{F025B887-4E3F-44C3-B936-B11373D95FE0}" dt="2025-06-07T17:06:43.351" v="1124" actId="1035"/>
        <pc:sldMkLst>
          <pc:docMk/>
          <pc:sldMk cId="2143419766" sldId="281"/>
        </pc:sldMkLst>
        <pc:spChg chg="mod">
          <ac:chgData name="Parker, Brett" userId="6989d706-e1f3-4cda-ab7c-6c1216d22d98" providerId="ADAL" clId="{F025B887-4E3F-44C3-B936-B11373D95FE0}" dt="2025-06-07T17:06:43.351" v="1124" actId="1035"/>
          <ac:spMkLst>
            <pc:docMk/>
            <pc:sldMk cId="2143419766" sldId="281"/>
            <ac:spMk id="14" creationId="{D32159C1-1239-A7FA-05BA-D38916E32CEC}"/>
          </ac:spMkLst>
        </pc:spChg>
      </pc:sldChg>
      <pc:sldChg chg="addSp delSp modSp add mod">
        <pc:chgData name="Parker, Brett" userId="6989d706-e1f3-4cda-ab7c-6c1216d22d98" providerId="ADAL" clId="{F025B887-4E3F-44C3-B936-B11373D95FE0}" dt="2025-06-07T16:56:58.903" v="917" actId="21"/>
        <pc:sldMkLst>
          <pc:docMk/>
          <pc:sldMk cId="2276871515" sldId="286"/>
        </pc:sldMkLst>
      </pc:sldChg>
    </pc:docChg>
  </pc:docChgLst>
  <pc:docChgLst>
    <pc:chgData name="Parker, Brett" userId="6989d706-e1f3-4cda-ab7c-6c1216d22d98" providerId="ADAL" clId="{AE44598E-3452-4941-B4D7-54184EADF742}"/>
    <pc:docChg chg="undo custSel addSld delSld modSld sldOrd modMainMaster">
      <pc:chgData name="Parker, Brett" userId="6989d706-e1f3-4cda-ab7c-6c1216d22d98" providerId="ADAL" clId="{AE44598E-3452-4941-B4D7-54184EADF742}" dt="2025-06-29T17:57:50.915" v="10207" actId="14100"/>
      <pc:docMkLst>
        <pc:docMk/>
      </pc:docMkLst>
      <pc:sldChg chg="addSp delSp modSp mod">
        <pc:chgData name="Parker, Brett" userId="6989d706-e1f3-4cda-ab7c-6c1216d22d98" providerId="ADAL" clId="{AE44598E-3452-4941-B4D7-54184EADF742}" dt="2025-06-29T16:48:11.677" v="9515" actId="947"/>
        <pc:sldMkLst>
          <pc:docMk/>
          <pc:sldMk cId="2246755923" sldId="256"/>
        </pc:sldMkLst>
        <pc:spChg chg="mod">
          <ac:chgData name="Parker, Brett" userId="6989d706-e1f3-4cda-ab7c-6c1216d22d98" providerId="ADAL" clId="{AE44598E-3452-4941-B4D7-54184EADF742}" dt="2025-06-29T16:48:11.677" v="9515" actId="947"/>
          <ac:spMkLst>
            <pc:docMk/>
            <pc:sldMk cId="2246755923" sldId="256"/>
            <ac:spMk id="2" creationId="{1C156CBC-DA70-7741-BB3F-BCDBBE052F88}"/>
          </ac:spMkLst>
        </pc:spChg>
        <pc:spChg chg="add mod">
          <ac:chgData name="Parker, Brett" userId="6989d706-e1f3-4cda-ab7c-6c1216d22d98" providerId="ADAL" clId="{AE44598E-3452-4941-B4D7-54184EADF742}" dt="2025-06-29T14:31:03.258" v="7381" actId="255"/>
          <ac:spMkLst>
            <pc:docMk/>
            <pc:sldMk cId="2246755923" sldId="256"/>
            <ac:spMk id="3" creationId="{F232002A-4A78-7D20-0D23-4C3A18579930}"/>
          </ac:spMkLst>
        </pc:spChg>
        <pc:spChg chg="mod">
          <ac:chgData name="Parker, Brett" userId="6989d706-e1f3-4cda-ab7c-6c1216d22d98" providerId="ADAL" clId="{AE44598E-3452-4941-B4D7-54184EADF742}" dt="2025-06-27T13:39:28.572" v="2692" actId="1036"/>
          <ac:spMkLst>
            <pc:docMk/>
            <pc:sldMk cId="2246755923" sldId="256"/>
            <ac:spMk id="4" creationId="{BD0F4563-AB5E-1F4E-B28C-08AC1323034C}"/>
          </ac:spMkLst>
        </pc:spChg>
        <pc:spChg chg="add mod">
          <ac:chgData name="Parker, Brett" userId="6989d706-e1f3-4cda-ab7c-6c1216d22d98" providerId="ADAL" clId="{AE44598E-3452-4941-B4D7-54184EADF742}" dt="2025-06-27T13:24:38.343" v="2663" actId="14861"/>
          <ac:spMkLst>
            <pc:docMk/>
            <pc:sldMk cId="2246755923" sldId="256"/>
            <ac:spMk id="8" creationId="{72230124-2235-4DDE-FD09-8EBFADAC48E3}"/>
          </ac:spMkLst>
        </pc:spChg>
        <pc:picChg chg="add mod">
          <ac:chgData name="Parker, Brett" userId="6989d706-e1f3-4cda-ab7c-6c1216d22d98" providerId="ADAL" clId="{AE44598E-3452-4941-B4D7-54184EADF742}" dt="2025-06-29T16:45:29.945" v="9511" actId="1036"/>
          <ac:picMkLst>
            <pc:docMk/>
            <pc:sldMk cId="2246755923" sldId="256"/>
            <ac:picMk id="1026" creationId="{8C45B9A3-8553-539B-AF11-2CA595980D81}"/>
          </ac:picMkLst>
        </pc:picChg>
      </pc:sldChg>
      <pc:sldChg chg="del">
        <pc:chgData name="Parker, Brett" userId="6989d706-e1f3-4cda-ab7c-6c1216d22d98" providerId="ADAL" clId="{AE44598E-3452-4941-B4D7-54184EADF742}" dt="2025-06-26T18:29:11.476" v="0" actId="47"/>
        <pc:sldMkLst>
          <pc:docMk/>
          <pc:sldMk cId="1123109476" sldId="258"/>
        </pc:sldMkLst>
      </pc:sldChg>
      <pc:sldChg chg="addSp delSp modSp mod">
        <pc:chgData name="Parker, Brett" userId="6989d706-e1f3-4cda-ab7c-6c1216d22d98" providerId="ADAL" clId="{AE44598E-3452-4941-B4D7-54184EADF742}" dt="2025-06-29T17:14:10.559" v="9745" actId="20577"/>
        <pc:sldMkLst>
          <pc:docMk/>
          <pc:sldMk cId="1713646810" sldId="260"/>
        </pc:sldMkLst>
        <pc:spChg chg="add mod">
          <ac:chgData name="Parker, Brett" userId="6989d706-e1f3-4cda-ab7c-6c1216d22d98" providerId="ADAL" clId="{AE44598E-3452-4941-B4D7-54184EADF742}" dt="2025-06-27T11:41:41.213" v="1769" actId="1038"/>
          <ac:spMkLst>
            <pc:docMk/>
            <pc:sldMk cId="1713646810" sldId="260"/>
            <ac:spMk id="4" creationId="{305A362F-9204-EB50-149B-7D4AFF52670A}"/>
          </ac:spMkLst>
        </pc:spChg>
        <pc:spChg chg="add mod">
          <ac:chgData name="Parker, Brett" userId="6989d706-e1f3-4cda-ab7c-6c1216d22d98" providerId="ADAL" clId="{AE44598E-3452-4941-B4D7-54184EADF742}" dt="2025-06-27T11:41:41.213" v="1769" actId="1038"/>
          <ac:spMkLst>
            <pc:docMk/>
            <pc:sldMk cId="1713646810" sldId="260"/>
            <ac:spMk id="5" creationId="{08E401C1-11A8-A180-DA6A-9973230C15B8}"/>
          </ac:spMkLst>
        </pc:spChg>
        <pc:spChg chg="add mod">
          <ac:chgData name="Parker, Brett" userId="6989d706-e1f3-4cda-ab7c-6c1216d22d98" providerId="ADAL" clId="{AE44598E-3452-4941-B4D7-54184EADF742}" dt="2025-06-27T11:41:41.213" v="1769" actId="1038"/>
          <ac:spMkLst>
            <pc:docMk/>
            <pc:sldMk cId="1713646810" sldId="260"/>
            <ac:spMk id="6" creationId="{441E89C2-440A-B9C6-4418-FB425DC630BA}"/>
          </ac:spMkLst>
        </pc:spChg>
        <pc:spChg chg="add mod">
          <ac:chgData name="Parker, Brett" userId="6989d706-e1f3-4cda-ab7c-6c1216d22d98" providerId="ADAL" clId="{AE44598E-3452-4941-B4D7-54184EADF742}" dt="2025-06-29T16:51:03.219" v="9544" actId="207"/>
          <ac:spMkLst>
            <pc:docMk/>
            <pc:sldMk cId="1713646810" sldId="260"/>
            <ac:spMk id="7" creationId="{1D1BA6F9-47A8-4F24-B24C-02461E307E80}"/>
          </ac:spMkLst>
        </pc:spChg>
        <pc:spChg chg="add mod">
          <ac:chgData name="Parker, Brett" userId="6989d706-e1f3-4cda-ab7c-6c1216d22d98" providerId="ADAL" clId="{AE44598E-3452-4941-B4D7-54184EADF742}" dt="2025-06-28T13:22:30.375" v="3724" actId="1035"/>
          <ac:spMkLst>
            <pc:docMk/>
            <pc:sldMk cId="1713646810" sldId="260"/>
            <ac:spMk id="8" creationId="{026EE3ED-8344-E2B7-3E94-DC3AA8C4FE08}"/>
          </ac:spMkLst>
        </pc:spChg>
        <pc:spChg chg="add mod">
          <ac:chgData name="Parker, Brett" userId="6989d706-e1f3-4cda-ab7c-6c1216d22d98" providerId="ADAL" clId="{AE44598E-3452-4941-B4D7-54184EADF742}" dt="2025-06-29T17:11:04.931" v="9709" actId="1036"/>
          <ac:spMkLst>
            <pc:docMk/>
            <pc:sldMk cId="1713646810" sldId="260"/>
            <ac:spMk id="10" creationId="{897992CF-EA39-1840-F87E-4667BFFD77E5}"/>
          </ac:spMkLst>
        </pc:spChg>
        <pc:spChg chg="add mod">
          <ac:chgData name="Parker, Brett" userId="6989d706-e1f3-4cda-ab7c-6c1216d22d98" providerId="ADAL" clId="{AE44598E-3452-4941-B4D7-54184EADF742}" dt="2025-06-29T17:14:10.559" v="9745" actId="20577"/>
          <ac:spMkLst>
            <pc:docMk/>
            <pc:sldMk cId="1713646810" sldId="260"/>
            <ac:spMk id="11" creationId="{200F6D5A-CF73-50BA-3B38-8F5C5BEC3BF1}"/>
          </ac:spMkLst>
        </pc:spChg>
        <pc:spChg chg="add mod">
          <ac:chgData name="Parker, Brett" userId="6989d706-e1f3-4cda-ab7c-6c1216d22d98" providerId="ADAL" clId="{AE44598E-3452-4941-B4D7-54184EADF742}" dt="2025-06-28T13:21:38.404" v="3719" actId="1035"/>
          <ac:spMkLst>
            <pc:docMk/>
            <pc:sldMk cId="1713646810" sldId="260"/>
            <ac:spMk id="15" creationId="{50FDB841-CA29-E623-93BB-90B7944BACEC}"/>
          </ac:spMkLst>
        </pc:spChg>
        <pc:spChg chg="add mod">
          <ac:chgData name="Parker, Brett" userId="6989d706-e1f3-4cda-ab7c-6c1216d22d98" providerId="ADAL" clId="{AE44598E-3452-4941-B4D7-54184EADF742}" dt="2025-06-28T13:22:59.018" v="3736" actId="1037"/>
          <ac:spMkLst>
            <pc:docMk/>
            <pc:sldMk cId="1713646810" sldId="260"/>
            <ac:spMk id="16" creationId="{A66AA250-1D24-D971-D524-5F38FF78898B}"/>
          </ac:spMkLst>
        </pc:spChg>
        <pc:spChg chg="add mod">
          <ac:chgData name="Parker, Brett" userId="6989d706-e1f3-4cda-ab7c-6c1216d22d98" providerId="ADAL" clId="{AE44598E-3452-4941-B4D7-54184EADF742}" dt="2025-06-28T13:20:28.784" v="3708" actId="1076"/>
          <ac:spMkLst>
            <pc:docMk/>
            <pc:sldMk cId="1713646810" sldId="260"/>
            <ac:spMk id="17" creationId="{065EA0D8-4757-A439-AA57-4C3C2E9AE363}"/>
          </ac:spMkLst>
        </pc:spChg>
        <pc:spChg chg="add mod">
          <ac:chgData name="Parker, Brett" userId="6989d706-e1f3-4cda-ab7c-6c1216d22d98" providerId="ADAL" clId="{AE44598E-3452-4941-B4D7-54184EADF742}" dt="2025-06-28T13:22:48.256" v="3732" actId="1036"/>
          <ac:spMkLst>
            <pc:docMk/>
            <pc:sldMk cId="1713646810" sldId="260"/>
            <ac:spMk id="18" creationId="{68CED216-74C8-7DC3-741A-C4F61D306B00}"/>
          </ac:spMkLst>
        </pc:spChg>
        <pc:spChg chg="add mod">
          <ac:chgData name="Parker, Brett" userId="6989d706-e1f3-4cda-ab7c-6c1216d22d98" providerId="ADAL" clId="{AE44598E-3452-4941-B4D7-54184EADF742}" dt="2025-06-28T13:21:23.199" v="3716" actId="1076"/>
          <ac:spMkLst>
            <pc:docMk/>
            <pc:sldMk cId="1713646810" sldId="260"/>
            <ac:spMk id="19" creationId="{FCF5AE77-9085-6E4E-0A9C-148D9BBD99BF}"/>
          </ac:spMkLst>
        </pc:spChg>
        <pc:spChg chg="add mod">
          <ac:chgData name="Parker, Brett" userId="6989d706-e1f3-4cda-ab7c-6c1216d22d98" providerId="ADAL" clId="{AE44598E-3452-4941-B4D7-54184EADF742}" dt="2025-06-28T15:50:58.011" v="7166" actId="14100"/>
          <ac:spMkLst>
            <pc:docMk/>
            <pc:sldMk cId="1713646810" sldId="260"/>
            <ac:spMk id="20" creationId="{D8F74886-9D98-F985-572F-F316AFA632BA}"/>
          </ac:spMkLst>
        </pc:spChg>
        <pc:spChg chg="add mod">
          <ac:chgData name="Parker, Brett" userId="6989d706-e1f3-4cda-ab7c-6c1216d22d98" providerId="ADAL" clId="{AE44598E-3452-4941-B4D7-54184EADF742}" dt="2025-06-29T17:07:23.122" v="9672" actId="1035"/>
          <ac:spMkLst>
            <pc:docMk/>
            <pc:sldMk cId="1713646810" sldId="260"/>
            <ac:spMk id="21" creationId="{F5D40503-3C3C-8778-D3EE-D190207E1B93}"/>
          </ac:spMkLst>
        </pc:spChg>
        <pc:spChg chg="add mod">
          <ac:chgData name="Parker, Brett" userId="6989d706-e1f3-4cda-ab7c-6c1216d22d98" providerId="ADAL" clId="{AE44598E-3452-4941-B4D7-54184EADF742}" dt="2025-06-29T16:59:20.931" v="9590" actId="1582"/>
          <ac:spMkLst>
            <pc:docMk/>
            <pc:sldMk cId="1713646810" sldId="260"/>
            <ac:spMk id="27" creationId="{9E5257D4-1BEC-D1F3-4885-744D630E01CD}"/>
          </ac:spMkLst>
        </pc:spChg>
        <pc:spChg chg="add mod">
          <ac:chgData name="Parker, Brett" userId="6989d706-e1f3-4cda-ab7c-6c1216d22d98" providerId="ADAL" clId="{AE44598E-3452-4941-B4D7-54184EADF742}" dt="2025-06-29T16:58:45.865" v="9589" actId="1076"/>
          <ac:spMkLst>
            <pc:docMk/>
            <pc:sldMk cId="1713646810" sldId="260"/>
            <ac:spMk id="28" creationId="{25A91CCA-3A6F-FA4A-E99F-9DBDACEB2B9A}"/>
          </ac:spMkLst>
        </pc:spChg>
        <pc:spChg chg="add mod ord">
          <ac:chgData name="Parker, Brett" userId="6989d706-e1f3-4cda-ab7c-6c1216d22d98" providerId="ADAL" clId="{AE44598E-3452-4941-B4D7-54184EADF742}" dt="2025-06-29T16:59:48.505" v="9594" actId="171"/>
          <ac:spMkLst>
            <pc:docMk/>
            <pc:sldMk cId="1713646810" sldId="260"/>
            <ac:spMk id="29" creationId="{9DB63353-53C4-69F9-B8CF-F45D80DCCC7C}"/>
          </ac:spMkLst>
        </pc:spChg>
        <pc:picChg chg="add mod modCrop">
          <ac:chgData name="Parker, Brett" userId="6989d706-e1f3-4cda-ab7c-6c1216d22d98" providerId="ADAL" clId="{AE44598E-3452-4941-B4D7-54184EADF742}" dt="2025-06-29T16:56:20.221" v="9563" actId="1076"/>
          <ac:picMkLst>
            <pc:docMk/>
            <pc:sldMk cId="1713646810" sldId="260"/>
            <ac:picMk id="3" creationId="{49B9BA76-63EF-BC0F-B073-F0D133D4C08C}"/>
          </ac:picMkLst>
        </pc:picChg>
        <pc:picChg chg="add mod">
          <ac:chgData name="Parker, Brett" userId="6989d706-e1f3-4cda-ab7c-6c1216d22d98" providerId="ADAL" clId="{AE44598E-3452-4941-B4D7-54184EADF742}" dt="2025-06-27T11:41:41.213" v="1769" actId="1038"/>
          <ac:picMkLst>
            <pc:docMk/>
            <pc:sldMk cId="1713646810" sldId="260"/>
            <ac:picMk id="12" creationId="{8A6BDF2D-1944-31D4-2EEE-FAC732A1E9DD}"/>
          </ac:picMkLst>
        </pc:picChg>
        <pc:cxnChg chg="add mod">
          <ac:chgData name="Parker, Brett" userId="6989d706-e1f3-4cda-ab7c-6c1216d22d98" providerId="ADAL" clId="{AE44598E-3452-4941-B4D7-54184EADF742}" dt="2025-06-27T11:41:41.213" v="1769" actId="1038"/>
          <ac:cxnSpMkLst>
            <pc:docMk/>
            <pc:sldMk cId="1713646810" sldId="260"/>
            <ac:cxnSpMk id="13" creationId="{465DFDEB-4C10-B548-E2E4-C9B7A3B305E5}"/>
          </ac:cxnSpMkLst>
        </pc:cxnChg>
        <pc:cxnChg chg="add mod">
          <ac:chgData name="Parker, Brett" userId="6989d706-e1f3-4cda-ab7c-6c1216d22d98" providerId="ADAL" clId="{AE44598E-3452-4941-B4D7-54184EADF742}" dt="2025-06-29T16:54:11.280" v="9552" actId="14100"/>
          <ac:cxnSpMkLst>
            <pc:docMk/>
            <pc:sldMk cId="1713646810" sldId="260"/>
            <ac:cxnSpMk id="14" creationId="{ED30423F-11B3-F135-BF1E-FA10CB71177A}"/>
          </ac:cxnSpMkLst>
        </pc:cxnChg>
        <pc:cxnChg chg="add mod">
          <ac:chgData name="Parker, Brett" userId="6989d706-e1f3-4cda-ab7c-6c1216d22d98" providerId="ADAL" clId="{AE44598E-3452-4941-B4D7-54184EADF742}" dt="2025-06-29T16:53:56.856" v="9551" actId="14100"/>
          <ac:cxnSpMkLst>
            <pc:docMk/>
            <pc:sldMk cId="1713646810" sldId="260"/>
            <ac:cxnSpMk id="23" creationId="{9AA54C97-B8F7-9162-B22C-09AC8CF0BB47}"/>
          </ac:cxnSpMkLst>
        </pc:cxnChg>
        <pc:cxnChg chg="add mod">
          <ac:chgData name="Parker, Brett" userId="6989d706-e1f3-4cda-ab7c-6c1216d22d98" providerId="ADAL" clId="{AE44598E-3452-4941-B4D7-54184EADF742}" dt="2025-06-27T11:41:41.213" v="1769" actId="1038"/>
          <ac:cxnSpMkLst>
            <pc:docMk/>
            <pc:sldMk cId="1713646810" sldId="260"/>
            <ac:cxnSpMk id="46" creationId="{8B3D1254-1E53-5400-62D4-D8B7D4226108}"/>
          </ac:cxnSpMkLst>
        </pc:cxnChg>
      </pc:sldChg>
      <pc:sldChg chg="del">
        <pc:chgData name="Parker, Brett" userId="6989d706-e1f3-4cda-ab7c-6c1216d22d98" providerId="ADAL" clId="{AE44598E-3452-4941-B4D7-54184EADF742}" dt="2025-06-26T18:32:35.040" v="24" actId="47"/>
        <pc:sldMkLst>
          <pc:docMk/>
          <pc:sldMk cId="3960774987" sldId="262"/>
        </pc:sldMkLst>
      </pc:sldChg>
      <pc:sldChg chg="addSp delSp modSp mod ord">
        <pc:chgData name="Parker, Brett" userId="6989d706-e1f3-4cda-ab7c-6c1216d22d98" providerId="ADAL" clId="{AE44598E-3452-4941-B4D7-54184EADF742}" dt="2025-06-28T15:31:14.198" v="6867" actId="20577"/>
        <pc:sldMkLst>
          <pc:docMk/>
          <pc:sldMk cId="3069356398" sldId="263"/>
        </pc:sldMkLst>
        <pc:spChg chg="add mod">
          <ac:chgData name="Parker, Brett" userId="6989d706-e1f3-4cda-ab7c-6c1216d22d98" providerId="ADAL" clId="{AE44598E-3452-4941-B4D7-54184EADF742}" dt="2025-06-28T15:23:15.746" v="6739" actId="1076"/>
          <ac:spMkLst>
            <pc:docMk/>
            <pc:sldMk cId="3069356398" sldId="263"/>
            <ac:spMk id="3" creationId="{1A826E00-4F7B-6450-D6CB-669A2BFC9280}"/>
          </ac:spMkLst>
        </pc:spChg>
        <pc:spChg chg="add mod">
          <ac:chgData name="Parker, Brett" userId="6989d706-e1f3-4cda-ab7c-6c1216d22d98" providerId="ADAL" clId="{AE44598E-3452-4941-B4D7-54184EADF742}" dt="2025-06-28T15:22:55.329" v="6738" actId="1076"/>
          <ac:spMkLst>
            <pc:docMk/>
            <pc:sldMk cId="3069356398" sldId="263"/>
            <ac:spMk id="6" creationId="{F9FCA780-468D-C7DA-EF19-22CB23BE8F97}"/>
          </ac:spMkLst>
        </pc:spChg>
        <pc:spChg chg="add mod">
          <ac:chgData name="Parker, Brett" userId="6989d706-e1f3-4cda-ab7c-6c1216d22d98" providerId="ADAL" clId="{AE44598E-3452-4941-B4D7-54184EADF742}" dt="2025-06-28T15:31:14.198" v="6867" actId="20577"/>
          <ac:spMkLst>
            <pc:docMk/>
            <pc:sldMk cId="3069356398" sldId="263"/>
            <ac:spMk id="8" creationId="{B3892B7E-12B0-27F5-7416-FF4B8397FC95}"/>
          </ac:spMkLst>
        </pc:spChg>
        <pc:graphicFrameChg chg="add mod modGraphic">
          <ac:chgData name="Parker, Brett" userId="6989d706-e1f3-4cda-ab7c-6c1216d22d98" providerId="ADAL" clId="{AE44598E-3452-4941-B4D7-54184EADF742}" dt="2025-06-27T14:14:39.915" v="3246" actId="554"/>
          <ac:graphicFrameMkLst>
            <pc:docMk/>
            <pc:sldMk cId="3069356398" sldId="263"/>
            <ac:graphicFrameMk id="13" creationId="{F1DC1F87-1BCD-F92E-726A-3F48370D379F}"/>
          </ac:graphicFrameMkLst>
        </pc:graphicFrameChg>
        <pc:graphicFrameChg chg="add mod modGraphic">
          <ac:chgData name="Parker, Brett" userId="6989d706-e1f3-4cda-ab7c-6c1216d22d98" providerId="ADAL" clId="{AE44598E-3452-4941-B4D7-54184EADF742}" dt="2025-06-27T14:14:39.915" v="3246" actId="554"/>
          <ac:graphicFrameMkLst>
            <pc:docMk/>
            <pc:sldMk cId="3069356398" sldId="263"/>
            <ac:graphicFrameMk id="14" creationId="{CEDF6C40-3723-20E3-7331-E9CF50A05908}"/>
          </ac:graphicFrameMkLst>
        </pc:graphicFrameChg>
        <pc:picChg chg="add mod">
          <ac:chgData name="Parker, Brett" userId="6989d706-e1f3-4cda-ab7c-6c1216d22d98" providerId="ADAL" clId="{AE44598E-3452-4941-B4D7-54184EADF742}" dt="2025-06-28T15:11:49.768" v="6548" actId="1037"/>
          <ac:picMkLst>
            <pc:docMk/>
            <pc:sldMk cId="3069356398" sldId="263"/>
            <ac:picMk id="15" creationId="{DA04C95A-9D86-0BF5-D961-C4FC6D94EED4}"/>
          </ac:picMkLst>
        </pc:picChg>
        <pc:picChg chg="add mod">
          <ac:chgData name="Parker, Brett" userId="6989d706-e1f3-4cda-ab7c-6c1216d22d98" providerId="ADAL" clId="{AE44598E-3452-4941-B4D7-54184EADF742}" dt="2025-06-28T15:11:49.768" v="6548" actId="1037"/>
          <ac:picMkLst>
            <pc:docMk/>
            <pc:sldMk cId="3069356398" sldId="263"/>
            <ac:picMk id="16" creationId="{058EBFF2-2614-8BD1-E5E0-4CFE67288C88}"/>
          </ac:picMkLst>
        </pc:picChg>
      </pc:sldChg>
      <pc:sldChg chg="delSp modSp del mod delAnim modAnim">
        <pc:chgData name="Parker, Brett" userId="6989d706-e1f3-4cda-ab7c-6c1216d22d98" providerId="ADAL" clId="{AE44598E-3452-4941-B4D7-54184EADF742}" dt="2025-06-26T21:23:03.794" v="1609" actId="47"/>
        <pc:sldMkLst>
          <pc:docMk/>
          <pc:sldMk cId="705163315" sldId="266"/>
        </pc:sldMkLst>
      </pc:sldChg>
      <pc:sldChg chg="addSp delSp modSp mod ord delAnim modAnim">
        <pc:chgData name="Parker, Brett" userId="6989d706-e1f3-4cda-ab7c-6c1216d22d98" providerId="ADAL" clId="{AE44598E-3452-4941-B4D7-54184EADF742}" dt="2025-06-28T16:05:36.298" v="7322" actId="1038"/>
        <pc:sldMkLst>
          <pc:docMk/>
          <pc:sldMk cId="938398531" sldId="267"/>
        </pc:sldMkLst>
        <pc:spChg chg="mod">
          <ac:chgData name="Parker, Brett" userId="6989d706-e1f3-4cda-ab7c-6c1216d22d98" providerId="ADAL" clId="{AE44598E-3452-4941-B4D7-54184EADF742}" dt="2025-06-28T13:57:37.075" v="4938" actId="1038"/>
          <ac:spMkLst>
            <pc:docMk/>
            <pc:sldMk cId="938398531" sldId="267"/>
            <ac:spMk id="9" creationId="{B2F61F63-0FC6-6C2D-8A6B-EC35967641F0}"/>
          </ac:spMkLst>
        </pc:spChg>
        <pc:spChg chg="add mod">
          <ac:chgData name="Parker, Brett" userId="6989d706-e1f3-4cda-ab7c-6c1216d22d98" providerId="ADAL" clId="{AE44598E-3452-4941-B4D7-54184EADF742}" dt="2025-06-27T12:27:11.651" v="2353" actId="20577"/>
          <ac:spMkLst>
            <pc:docMk/>
            <pc:sldMk cId="938398531" sldId="267"/>
            <ac:spMk id="12" creationId="{D6469D82-92A2-2F60-C851-FD1084D54958}"/>
          </ac:spMkLst>
        </pc:spChg>
        <pc:spChg chg="add mod">
          <ac:chgData name="Parker, Brett" userId="6989d706-e1f3-4cda-ab7c-6c1216d22d98" providerId="ADAL" clId="{AE44598E-3452-4941-B4D7-54184EADF742}" dt="2025-06-27T12:23:34.308" v="2321" actId="14861"/>
          <ac:spMkLst>
            <pc:docMk/>
            <pc:sldMk cId="938398531" sldId="267"/>
            <ac:spMk id="29" creationId="{0E88863E-C71A-CC87-B15A-B885353617BB}"/>
          </ac:spMkLst>
        </pc:spChg>
        <pc:spChg chg="mod topLvl">
          <ac:chgData name="Parker, Brett" userId="6989d706-e1f3-4cda-ab7c-6c1216d22d98" providerId="ADAL" clId="{AE44598E-3452-4941-B4D7-54184EADF742}" dt="2025-06-28T13:52:58.188" v="4881" actId="1076"/>
          <ac:spMkLst>
            <pc:docMk/>
            <pc:sldMk cId="938398531" sldId="267"/>
            <ac:spMk id="32" creationId="{5D980A87-69DD-2827-9ED8-557E5DA833C5}"/>
          </ac:spMkLst>
        </pc:spChg>
        <pc:spChg chg="mod topLvl">
          <ac:chgData name="Parker, Brett" userId="6989d706-e1f3-4cda-ab7c-6c1216d22d98" providerId="ADAL" clId="{AE44598E-3452-4941-B4D7-54184EADF742}" dt="2025-06-28T13:53:50.549" v="4896" actId="1076"/>
          <ac:spMkLst>
            <pc:docMk/>
            <pc:sldMk cId="938398531" sldId="267"/>
            <ac:spMk id="35" creationId="{1E29EA1B-48EB-1D72-5C6A-340E8ACC1689}"/>
          </ac:spMkLst>
        </pc:spChg>
        <pc:spChg chg="mod topLvl">
          <ac:chgData name="Parker, Brett" userId="6989d706-e1f3-4cda-ab7c-6c1216d22d98" providerId="ADAL" clId="{AE44598E-3452-4941-B4D7-54184EADF742}" dt="2025-06-27T12:21:25.819" v="2276" actId="1076"/>
          <ac:spMkLst>
            <pc:docMk/>
            <pc:sldMk cId="938398531" sldId="267"/>
            <ac:spMk id="37" creationId="{AB7CDDA0-3B46-70F5-64B2-555C353408C2}"/>
          </ac:spMkLst>
        </pc:spChg>
        <pc:spChg chg="add mod">
          <ac:chgData name="Parker, Brett" userId="6989d706-e1f3-4cda-ab7c-6c1216d22d98" providerId="ADAL" clId="{AE44598E-3452-4941-B4D7-54184EADF742}" dt="2025-06-27T12:24:10.759" v="2327" actId="1037"/>
          <ac:spMkLst>
            <pc:docMk/>
            <pc:sldMk cId="938398531" sldId="267"/>
            <ac:spMk id="38" creationId="{AF8E2A41-6852-DFD1-B08B-212411A6FB83}"/>
          </ac:spMkLst>
        </pc:spChg>
        <pc:spChg chg="add mod">
          <ac:chgData name="Parker, Brett" userId="6989d706-e1f3-4cda-ab7c-6c1216d22d98" providerId="ADAL" clId="{AE44598E-3452-4941-B4D7-54184EADF742}" dt="2025-06-27T12:24:41.442" v="2332" actId="1038"/>
          <ac:spMkLst>
            <pc:docMk/>
            <pc:sldMk cId="938398531" sldId="267"/>
            <ac:spMk id="40" creationId="{0920CA11-567E-85B3-C9F3-0F246099F758}"/>
          </ac:spMkLst>
        </pc:spChg>
        <pc:spChg chg="add mod">
          <ac:chgData name="Parker, Brett" userId="6989d706-e1f3-4cda-ab7c-6c1216d22d98" providerId="ADAL" clId="{AE44598E-3452-4941-B4D7-54184EADF742}" dt="2025-06-27T12:20:00.209" v="2267" actId="1038"/>
          <ac:spMkLst>
            <pc:docMk/>
            <pc:sldMk cId="938398531" sldId="267"/>
            <ac:spMk id="41" creationId="{2468B67A-F304-3252-F043-C51DEA07196C}"/>
          </ac:spMkLst>
        </pc:spChg>
        <pc:spChg chg="mod topLvl">
          <ac:chgData name="Parker, Brett" userId="6989d706-e1f3-4cda-ab7c-6c1216d22d98" providerId="ADAL" clId="{AE44598E-3452-4941-B4D7-54184EADF742}" dt="2025-06-27T12:21:14.347" v="2274" actId="1076"/>
          <ac:spMkLst>
            <pc:docMk/>
            <pc:sldMk cId="938398531" sldId="267"/>
            <ac:spMk id="42" creationId="{34621B0E-82B0-81E1-B812-3764CB3E5432}"/>
          </ac:spMkLst>
        </pc:spChg>
        <pc:spChg chg="add mod">
          <ac:chgData name="Parker, Brett" userId="6989d706-e1f3-4cda-ab7c-6c1216d22d98" providerId="ADAL" clId="{AE44598E-3452-4941-B4D7-54184EADF742}" dt="2025-06-27T12:20:00.209" v="2267" actId="1038"/>
          <ac:spMkLst>
            <pc:docMk/>
            <pc:sldMk cId="938398531" sldId="267"/>
            <ac:spMk id="44" creationId="{9FE18DBF-FFEB-BB59-A855-D734464B0257}"/>
          </ac:spMkLst>
        </pc:spChg>
        <pc:spChg chg="mod topLvl">
          <ac:chgData name="Parker, Brett" userId="6989d706-e1f3-4cda-ab7c-6c1216d22d98" providerId="ADAL" clId="{AE44598E-3452-4941-B4D7-54184EADF742}" dt="2025-06-28T16:05:36.298" v="7322" actId="1038"/>
          <ac:spMkLst>
            <pc:docMk/>
            <pc:sldMk cId="938398531" sldId="267"/>
            <ac:spMk id="48" creationId="{FAB9D846-03FE-BB86-8494-820CE72A5E98}"/>
          </ac:spMkLst>
        </pc:spChg>
        <pc:spChg chg="mod topLvl">
          <ac:chgData name="Parker, Brett" userId="6989d706-e1f3-4cda-ab7c-6c1216d22d98" providerId="ADAL" clId="{AE44598E-3452-4941-B4D7-54184EADF742}" dt="2025-06-28T13:55:07.903" v="4923" actId="1076"/>
          <ac:spMkLst>
            <pc:docMk/>
            <pc:sldMk cId="938398531" sldId="267"/>
            <ac:spMk id="58" creationId="{5CE89E58-B66C-B7F4-87E3-0F2C4406FEB9}"/>
          </ac:spMkLst>
        </pc:spChg>
        <pc:picChg chg="add mod modCrop">
          <ac:chgData name="Parker, Brett" userId="6989d706-e1f3-4cda-ab7c-6c1216d22d98" providerId="ADAL" clId="{AE44598E-3452-4941-B4D7-54184EADF742}" dt="2025-06-27T12:23:56.969" v="2323" actId="1076"/>
          <ac:picMkLst>
            <pc:docMk/>
            <pc:sldMk cId="938398531" sldId="267"/>
            <ac:picMk id="24" creationId="{92CB1312-A960-5013-B7C4-E063D0CF4889}"/>
          </ac:picMkLst>
        </pc:picChg>
        <pc:cxnChg chg="add mod">
          <ac:chgData name="Parker, Brett" userId="6989d706-e1f3-4cda-ab7c-6c1216d22d98" providerId="ADAL" clId="{AE44598E-3452-4941-B4D7-54184EADF742}" dt="2025-06-27T12:20:00.209" v="2267" actId="1038"/>
          <ac:cxnSpMkLst>
            <pc:docMk/>
            <pc:sldMk cId="938398531" sldId="267"/>
            <ac:cxnSpMk id="30" creationId="{74C4572F-5439-3E57-8B42-62EDDEB1A6A5}"/>
          </ac:cxnSpMkLst>
        </pc:cxnChg>
        <pc:cxnChg chg="mod topLvl">
          <ac:chgData name="Parker, Brett" userId="6989d706-e1f3-4cda-ab7c-6c1216d22d98" providerId="ADAL" clId="{AE44598E-3452-4941-B4D7-54184EADF742}" dt="2025-06-27T12:12:36.505" v="2207" actId="1076"/>
          <ac:cxnSpMkLst>
            <pc:docMk/>
            <pc:sldMk cId="938398531" sldId="267"/>
            <ac:cxnSpMk id="31" creationId="{D5C75F0A-46A7-749A-3262-FAD4BACAE3CE}"/>
          </ac:cxnSpMkLst>
        </pc:cxnChg>
        <pc:cxnChg chg="mod topLvl">
          <ac:chgData name="Parker, Brett" userId="6989d706-e1f3-4cda-ab7c-6c1216d22d98" providerId="ADAL" clId="{AE44598E-3452-4941-B4D7-54184EADF742}" dt="2025-06-27T12:20:45.714" v="2272" actId="1076"/>
          <ac:cxnSpMkLst>
            <pc:docMk/>
            <pc:sldMk cId="938398531" sldId="267"/>
            <ac:cxnSpMk id="36" creationId="{355251F6-13DB-BE39-1BBA-E774D6461144}"/>
          </ac:cxnSpMkLst>
        </pc:cxnChg>
        <pc:cxnChg chg="mod topLvl">
          <ac:chgData name="Parker, Brett" userId="6989d706-e1f3-4cda-ab7c-6c1216d22d98" providerId="ADAL" clId="{AE44598E-3452-4941-B4D7-54184EADF742}" dt="2025-06-27T12:20:10.943" v="2268" actId="165"/>
          <ac:cxnSpMkLst>
            <pc:docMk/>
            <pc:sldMk cId="938398531" sldId="267"/>
            <ac:cxnSpMk id="39" creationId="{B420AFD5-8E88-FB3E-340C-C8CDEF92BC8D}"/>
          </ac:cxnSpMkLst>
        </pc:cxnChg>
        <pc:cxnChg chg="mod">
          <ac:chgData name="Parker, Brett" userId="6989d706-e1f3-4cda-ab7c-6c1216d22d98" providerId="ADAL" clId="{AE44598E-3452-4941-B4D7-54184EADF742}" dt="2025-06-26T21:21:12.216" v="1591" actId="14100"/>
          <ac:cxnSpMkLst>
            <pc:docMk/>
            <pc:sldMk cId="938398531" sldId="267"/>
            <ac:cxnSpMk id="43" creationId="{9A2813B6-2193-7F4C-E95A-0B4E381CE389}"/>
          </ac:cxnSpMkLst>
        </pc:cxnChg>
        <pc:cxnChg chg="mod topLvl">
          <ac:chgData name="Parker, Brett" userId="6989d706-e1f3-4cda-ab7c-6c1216d22d98" providerId="ADAL" clId="{AE44598E-3452-4941-B4D7-54184EADF742}" dt="2025-06-28T13:53:26.517" v="4893" actId="14100"/>
          <ac:cxnSpMkLst>
            <pc:docMk/>
            <pc:sldMk cId="938398531" sldId="267"/>
            <ac:cxnSpMk id="59" creationId="{4E58D5D5-3B08-9735-4EC0-9F4F14AAE74B}"/>
          </ac:cxnSpMkLst>
        </pc:cxnChg>
      </pc:sldChg>
      <pc:sldChg chg="delSp del mod ord">
        <pc:chgData name="Parker, Brett" userId="6989d706-e1f3-4cda-ab7c-6c1216d22d98" providerId="ADAL" clId="{AE44598E-3452-4941-B4D7-54184EADF742}" dt="2025-06-27T12:55:51.683" v="2373" actId="47"/>
        <pc:sldMkLst>
          <pc:docMk/>
          <pc:sldMk cId="4132395892" sldId="268"/>
        </pc:sldMkLst>
      </pc:sldChg>
      <pc:sldChg chg="delSp del mod ord">
        <pc:chgData name="Parker, Brett" userId="6989d706-e1f3-4cda-ab7c-6c1216d22d98" providerId="ADAL" clId="{AE44598E-3452-4941-B4D7-54184EADF742}" dt="2025-06-27T12:55:57.296" v="2374" actId="47"/>
        <pc:sldMkLst>
          <pc:docMk/>
          <pc:sldMk cId="2542624577" sldId="269"/>
        </pc:sldMkLst>
      </pc:sldChg>
      <pc:sldChg chg="delSp del mod ord">
        <pc:chgData name="Parker, Brett" userId="6989d706-e1f3-4cda-ab7c-6c1216d22d98" providerId="ADAL" clId="{AE44598E-3452-4941-B4D7-54184EADF742}" dt="2025-06-27T12:56:06.468" v="2375" actId="47"/>
        <pc:sldMkLst>
          <pc:docMk/>
          <pc:sldMk cId="1031947079" sldId="278"/>
        </pc:sldMkLst>
      </pc:sldChg>
      <pc:sldChg chg="addSp delSp modSp mod ord">
        <pc:chgData name="Parker, Brett" userId="6989d706-e1f3-4cda-ab7c-6c1216d22d98" providerId="ADAL" clId="{AE44598E-3452-4941-B4D7-54184EADF742}" dt="2025-06-29T17:51:04.455" v="10075" actId="1038"/>
        <pc:sldMkLst>
          <pc:docMk/>
          <pc:sldMk cId="1298120706" sldId="279"/>
        </pc:sldMkLst>
        <pc:spChg chg="mod">
          <ac:chgData name="Parker, Brett" userId="6989d706-e1f3-4cda-ab7c-6c1216d22d98" providerId="ADAL" clId="{AE44598E-3452-4941-B4D7-54184EADF742}" dt="2025-06-29T14:38:37.296" v="7405" actId="12788"/>
          <ac:spMkLst>
            <pc:docMk/>
            <pc:sldMk cId="1298120706" sldId="279"/>
            <ac:spMk id="3" creationId="{A4DFBD30-139B-72A5-E586-9ED83CB9C539}"/>
          </ac:spMkLst>
        </pc:spChg>
        <pc:spChg chg="add mod">
          <ac:chgData name="Parker, Brett" userId="6989d706-e1f3-4cda-ab7c-6c1216d22d98" providerId="ADAL" clId="{AE44598E-3452-4941-B4D7-54184EADF742}" dt="2025-06-29T17:51:04.455" v="10075" actId="1038"/>
          <ac:spMkLst>
            <pc:docMk/>
            <pc:sldMk cId="1298120706" sldId="279"/>
            <ac:spMk id="4" creationId="{A9ED235C-A32D-9562-0027-0DD0F4B10D53}"/>
          </ac:spMkLst>
        </pc:spChg>
        <pc:spChg chg="add mod ord">
          <ac:chgData name="Parker, Brett" userId="6989d706-e1f3-4cda-ab7c-6c1216d22d98" providerId="ADAL" clId="{AE44598E-3452-4941-B4D7-54184EADF742}" dt="2025-06-29T14:37:42.954" v="7404" actId="207"/>
          <ac:spMkLst>
            <pc:docMk/>
            <pc:sldMk cId="1298120706" sldId="279"/>
            <ac:spMk id="5" creationId="{AC5E4CC5-5952-1014-7FFD-44A4959F3778}"/>
          </ac:spMkLst>
        </pc:spChg>
        <pc:spChg chg="mod">
          <ac:chgData name="Parker, Brett" userId="6989d706-e1f3-4cda-ab7c-6c1216d22d98" providerId="ADAL" clId="{AE44598E-3452-4941-B4D7-54184EADF742}" dt="2025-06-29T14:33:13.953" v="7384" actId="207"/>
          <ac:spMkLst>
            <pc:docMk/>
            <pc:sldMk cId="1298120706" sldId="279"/>
            <ac:spMk id="8" creationId="{0622C2C0-4FC5-076E-8F03-1B9C9E01E1FD}"/>
          </ac:spMkLst>
        </pc:spChg>
        <pc:spChg chg="mod">
          <ac:chgData name="Parker, Brett" userId="6989d706-e1f3-4cda-ab7c-6c1216d22d98" providerId="ADAL" clId="{AE44598E-3452-4941-B4D7-54184EADF742}" dt="2025-06-29T14:38:46.884" v="7410" actId="1035"/>
          <ac:spMkLst>
            <pc:docMk/>
            <pc:sldMk cId="1298120706" sldId="279"/>
            <ac:spMk id="14" creationId="{5875E75E-57FE-4130-A818-2F849ED7865B}"/>
          </ac:spMkLst>
        </pc:spChg>
      </pc:sldChg>
      <pc:sldChg chg="addSp delSp modSp mod ord">
        <pc:chgData name="Parker, Brett" userId="6989d706-e1f3-4cda-ab7c-6c1216d22d98" providerId="ADAL" clId="{AE44598E-3452-4941-B4D7-54184EADF742}" dt="2025-06-29T17:36:47.829" v="9921" actId="1037"/>
        <pc:sldMkLst>
          <pc:docMk/>
          <pc:sldMk cId="2221219728" sldId="280"/>
        </pc:sldMkLst>
        <pc:spChg chg="mod">
          <ac:chgData name="Parker, Brett" userId="6989d706-e1f3-4cda-ab7c-6c1216d22d98" providerId="ADAL" clId="{AE44598E-3452-4941-B4D7-54184EADF742}" dt="2025-06-28T14:01:18.984" v="5058" actId="1038"/>
          <ac:spMkLst>
            <pc:docMk/>
            <pc:sldMk cId="2221219728" sldId="280"/>
            <ac:spMk id="3" creationId="{3FCD13DE-322A-3403-DA11-C1C1CBB90436}"/>
          </ac:spMkLst>
        </pc:spChg>
        <pc:spChg chg="mod">
          <ac:chgData name="Parker, Brett" userId="6989d706-e1f3-4cda-ab7c-6c1216d22d98" providerId="ADAL" clId="{AE44598E-3452-4941-B4D7-54184EADF742}" dt="2025-06-28T15:42:02.922" v="7024" actId="1035"/>
          <ac:spMkLst>
            <pc:docMk/>
            <pc:sldMk cId="2221219728" sldId="280"/>
            <ac:spMk id="4" creationId="{2679615D-F85E-BDA5-EDA1-96B3DA1206BA}"/>
          </ac:spMkLst>
        </pc:spChg>
        <pc:spChg chg="mod">
          <ac:chgData name="Parker, Brett" userId="6989d706-e1f3-4cda-ab7c-6c1216d22d98" providerId="ADAL" clId="{AE44598E-3452-4941-B4D7-54184EADF742}" dt="2025-06-28T15:42:02.922" v="7024" actId="1035"/>
          <ac:spMkLst>
            <pc:docMk/>
            <pc:sldMk cId="2221219728" sldId="280"/>
            <ac:spMk id="5" creationId="{5B63C111-1451-CDE0-2818-267E23F48648}"/>
          </ac:spMkLst>
        </pc:spChg>
        <pc:spChg chg="mod">
          <ac:chgData name="Parker, Brett" userId="6989d706-e1f3-4cda-ab7c-6c1216d22d98" providerId="ADAL" clId="{AE44598E-3452-4941-B4D7-54184EADF742}" dt="2025-06-28T15:42:13.863" v="7025" actId="1076"/>
          <ac:spMkLst>
            <pc:docMk/>
            <pc:sldMk cId="2221219728" sldId="280"/>
            <ac:spMk id="7" creationId="{723EE478-580D-0BB8-DB77-459D1E2BC3B6}"/>
          </ac:spMkLst>
        </pc:spChg>
        <pc:spChg chg="add mod">
          <ac:chgData name="Parker, Brett" userId="6989d706-e1f3-4cda-ab7c-6c1216d22d98" providerId="ADAL" clId="{AE44598E-3452-4941-B4D7-54184EADF742}" dt="2025-06-29T17:34:54.559" v="9900" actId="14861"/>
          <ac:spMkLst>
            <pc:docMk/>
            <pc:sldMk cId="2221219728" sldId="280"/>
            <ac:spMk id="8" creationId="{550D913F-2876-0B51-5A23-8D0C22FBEA4F}"/>
          </ac:spMkLst>
        </pc:spChg>
        <pc:spChg chg="mod">
          <ac:chgData name="Parker, Brett" userId="6989d706-e1f3-4cda-ab7c-6c1216d22d98" providerId="ADAL" clId="{AE44598E-3452-4941-B4D7-54184EADF742}" dt="2025-06-28T15:42:02.922" v="7024" actId="1035"/>
          <ac:spMkLst>
            <pc:docMk/>
            <pc:sldMk cId="2221219728" sldId="280"/>
            <ac:spMk id="9" creationId="{BE7822BF-C553-1D3E-8F9A-951577D78FFE}"/>
          </ac:spMkLst>
        </pc:spChg>
        <pc:spChg chg="add mod">
          <ac:chgData name="Parker, Brett" userId="6989d706-e1f3-4cda-ab7c-6c1216d22d98" providerId="ADAL" clId="{AE44598E-3452-4941-B4D7-54184EADF742}" dt="2025-06-29T17:36:47.829" v="9921" actId="1037"/>
          <ac:spMkLst>
            <pc:docMk/>
            <pc:sldMk cId="2221219728" sldId="280"/>
            <ac:spMk id="12" creationId="{FAE663B9-3A72-8A8A-EC29-F7C86F9918BA}"/>
          </ac:spMkLst>
        </pc:spChg>
        <pc:spChg chg="mod">
          <ac:chgData name="Parker, Brett" userId="6989d706-e1f3-4cda-ab7c-6c1216d22d98" providerId="ADAL" clId="{AE44598E-3452-4941-B4D7-54184EADF742}" dt="2025-06-29T17:35:53.667" v="9906" actId="554"/>
          <ac:spMkLst>
            <pc:docMk/>
            <pc:sldMk cId="2221219728" sldId="280"/>
            <ac:spMk id="13" creationId="{B4319D5E-5BCB-7D85-A268-FA9BD77A6E7C}"/>
          </ac:spMkLst>
        </pc:spChg>
        <pc:spChg chg="mod">
          <ac:chgData name="Parker, Brett" userId="6989d706-e1f3-4cda-ab7c-6c1216d22d98" providerId="ADAL" clId="{AE44598E-3452-4941-B4D7-54184EADF742}" dt="2025-06-29T17:35:53.667" v="9906" actId="554"/>
          <ac:spMkLst>
            <pc:docMk/>
            <pc:sldMk cId="2221219728" sldId="280"/>
            <ac:spMk id="14" creationId="{625EDDD0-6026-1B14-29C8-2DC2F9F4DC78}"/>
          </ac:spMkLst>
        </pc:spChg>
        <pc:spChg chg="mod">
          <ac:chgData name="Parker, Brett" userId="6989d706-e1f3-4cda-ab7c-6c1216d22d98" providerId="ADAL" clId="{AE44598E-3452-4941-B4D7-54184EADF742}" dt="2025-06-28T15:42:02.922" v="7024" actId="1035"/>
          <ac:spMkLst>
            <pc:docMk/>
            <pc:sldMk cId="2221219728" sldId="280"/>
            <ac:spMk id="15" creationId="{47203A34-EC9E-5D27-30B7-9344C07D33BB}"/>
          </ac:spMkLst>
        </pc:spChg>
        <pc:spChg chg="mod">
          <ac:chgData name="Parker, Brett" userId="6989d706-e1f3-4cda-ab7c-6c1216d22d98" providerId="ADAL" clId="{AE44598E-3452-4941-B4D7-54184EADF742}" dt="2025-06-28T15:42:02.922" v="7024" actId="1035"/>
          <ac:spMkLst>
            <pc:docMk/>
            <pc:sldMk cId="2221219728" sldId="280"/>
            <ac:spMk id="16" creationId="{8389744A-F44E-345A-1C7C-882B29036646}"/>
          </ac:spMkLst>
        </pc:spChg>
        <pc:spChg chg="mod">
          <ac:chgData name="Parker, Brett" userId="6989d706-e1f3-4cda-ab7c-6c1216d22d98" providerId="ADAL" clId="{AE44598E-3452-4941-B4D7-54184EADF742}" dt="2025-06-28T15:42:02.922" v="7024" actId="1035"/>
          <ac:spMkLst>
            <pc:docMk/>
            <pc:sldMk cId="2221219728" sldId="280"/>
            <ac:spMk id="17" creationId="{16D13C8E-BE92-438E-9EAB-04A2A823144C}"/>
          </ac:spMkLst>
        </pc:spChg>
        <pc:picChg chg="mod">
          <ac:chgData name="Parker, Brett" userId="6989d706-e1f3-4cda-ab7c-6c1216d22d98" providerId="ADAL" clId="{AE44598E-3452-4941-B4D7-54184EADF742}" dt="2025-06-28T15:42:02.922" v="7024" actId="1035"/>
          <ac:picMkLst>
            <pc:docMk/>
            <pc:sldMk cId="2221219728" sldId="280"/>
            <ac:picMk id="6" creationId="{1446BCBE-2F1C-B134-C4CA-28D241CF5D97}"/>
          </ac:picMkLst>
        </pc:picChg>
        <pc:picChg chg="mod">
          <ac:chgData name="Parker, Brett" userId="6989d706-e1f3-4cda-ab7c-6c1216d22d98" providerId="ADAL" clId="{AE44598E-3452-4941-B4D7-54184EADF742}" dt="2025-06-28T15:42:02.922" v="7024" actId="1035"/>
          <ac:picMkLst>
            <pc:docMk/>
            <pc:sldMk cId="2221219728" sldId="280"/>
            <ac:picMk id="11" creationId="{B75BB525-09A1-B5B0-49FC-1549271608C5}"/>
          </ac:picMkLst>
        </pc:picChg>
      </pc:sldChg>
      <pc:sldChg chg="addSp delSp modSp mod ord">
        <pc:chgData name="Parker, Brett" userId="6989d706-e1f3-4cda-ab7c-6c1216d22d98" providerId="ADAL" clId="{AE44598E-3452-4941-B4D7-54184EADF742}" dt="2025-06-29T17:48:56.215" v="10066" actId="947"/>
        <pc:sldMkLst>
          <pc:docMk/>
          <pc:sldMk cId="2143419766" sldId="281"/>
        </pc:sldMkLst>
        <pc:spChg chg="add mod">
          <ac:chgData name="Parker, Brett" userId="6989d706-e1f3-4cda-ab7c-6c1216d22d98" providerId="ADAL" clId="{AE44598E-3452-4941-B4D7-54184EADF742}" dt="2025-06-29T17:40:44.549" v="9973" actId="1076"/>
          <ac:spMkLst>
            <pc:docMk/>
            <pc:sldMk cId="2143419766" sldId="281"/>
            <ac:spMk id="3" creationId="{01B0A915-F408-E0B1-F8E3-4926717BA9C0}"/>
          </ac:spMkLst>
        </pc:spChg>
        <pc:spChg chg="mod">
          <ac:chgData name="Parker, Brett" userId="6989d706-e1f3-4cda-ab7c-6c1216d22d98" providerId="ADAL" clId="{AE44598E-3452-4941-B4D7-54184EADF742}" dt="2025-06-28T14:13:25.925" v="5245" actId="1076"/>
          <ac:spMkLst>
            <pc:docMk/>
            <pc:sldMk cId="2143419766" sldId="281"/>
            <ac:spMk id="4" creationId="{E1DAD7D3-AACC-17D7-C6F3-E2C01FEF76C2}"/>
          </ac:spMkLst>
        </pc:spChg>
        <pc:spChg chg="mod">
          <ac:chgData name="Parker, Brett" userId="6989d706-e1f3-4cda-ab7c-6c1216d22d98" providerId="ADAL" clId="{AE44598E-3452-4941-B4D7-54184EADF742}" dt="2025-06-28T14:13:30.941" v="5246" actId="1076"/>
          <ac:spMkLst>
            <pc:docMk/>
            <pc:sldMk cId="2143419766" sldId="281"/>
            <ac:spMk id="5" creationId="{F68E794C-247E-E9C2-FE92-ECB116A41155}"/>
          </ac:spMkLst>
        </pc:spChg>
        <pc:spChg chg="mod">
          <ac:chgData name="Parker, Brett" userId="6989d706-e1f3-4cda-ab7c-6c1216d22d98" providerId="ADAL" clId="{AE44598E-3452-4941-B4D7-54184EADF742}" dt="2025-06-29T17:42:40.922" v="10007" actId="1036"/>
          <ac:spMkLst>
            <pc:docMk/>
            <pc:sldMk cId="2143419766" sldId="281"/>
            <ac:spMk id="10" creationId="{66091293-DF52-1B44-0141-8544CA3F92AA}"/>
          </ac:spMkLst>
        </pc:spChg>
        <pc:spChg chg="mod">
          <ac:chgData name="Parker, Brett" userId="6989d706-e1f3-4cda-ab7c-6c1216d22d98" providerId="ADAL" clId="{AE44598E-3452-4941-B4D7-54184EADF742}" dt="2025-06-29T17:48:56.215" v="10066" actId="947"/>
          <ac:spMkLst>
            <pc:docMk/>
            <pc:sldMk cId="2143419766" sldId="281"/>
            <ac:spMk id="11" creationId="{FCB6009C-013D-FD7B-68DB-7112C303F0EB}"/>
          </ac:spMkLst>
        </pc:spChg>
        <pc:spChg chg="ord">
          <ac:chgData name="Parker, Brett" userId="6989d706-e1f3-4cda-ab7c-6c1216d22d98" providerId="ADAL" clId="{AE44598E-3452-4941-B4D7-54184EADF742}" dt="2025-06-29T17:43:25.808" v="10011" actId="166"/>
          <ac:spMkLst>
            <pc:docMk/>
            <pc:sldMk cId="2143419766" sldId="281"/>
            <ac:spMk id="12" creationId="{FA325472-E9DE-4AE4-12C9-F5BEB10B77C6}"/>
          </ac:spMkLst>
        </pc:spChg>
        <pc:spChg chg="mod">
          <ac:chgData name="Parker, Brett" userId="6989d706-e1f3-4cda-ab7c-6c1216d22d98" providerId="ADAL" clId="{AE44598E-3452-4941-B4D7-54184EADF742}" dt="2025-06-29T17:44:47.422" v="10040" actId="33524"/>
          <ac:spMkLst>
            <pc:docMk/>
            <pc:sldMk cId="2143419766" sldId="281"/>
            <ac:spMk id="14" creationId="{D32159C1-1239-A7FA-05BA-D38916E32CEC}"/>
          </ac:spMkLst>
        </pc:spChg>
        <pc:spChg chg="add mod">
          <ac:chgData name="Parker, Brett" userId="6989d706-e1f3-4cda-ab7c-6c1216d22d98" providerId="ADAL" clId="{AE44598E-3452-4941-B4D7-54184EADF742}" dt="2025-06-28T14:15:05.510" v="5278" actId="20577"/>
          <ac:spMkLst>
            <pc:docMk/>
            <pc:sldMk cId="2143419766" sldId="281"/>
            <ac:spMk id="19" creationId="{F4C0EA0A-D1D4-9CAB-1B47-D7DACF710698}"/>
          </ac:spMkLst>
        </pc:spChg>
        <pc:spChg chg="add mod">
          <ac:chgData name="Parker, Brett" userId="6989d706-e1f3-4cda-ab7c-6c1216d22d98" providerId="ADAL" clId="{AE44598E-3452-4941-B4D7-54184EADF742}" dt="2025-06-29T17:43:57.782" v="10038" actId="1038"/>
          <ac:spMkLst>
            <pc:docMk/>
            <pc:sldMk cId="2143419766" sldId="281"/>
            <ac:spMk id="21" creationId="{57676AF0-0C34-5D5F-08D3-220A7DE9394E}"/>
          </ac:spMkLst>
        </pc:spChg>
        <pc:cxnChg chg="add mod">
          <ac:chgData name="Parker, Brett" userId="6989d706-e1f3-4cda-ab7c-6c1216d22d98" providerId="ADAL" clId="{AE44598E-3452-4941-B4D7-54184EADF742}" dt="2025-06-29T17:41:20.488" v="9978" actId="692"/>
          <ac:cxnSpMkLst>
            <pc:docMk/>
            <pc:sldMk cId="2143419766" sldId="281"/>
            <ac:cxnSpMk id="17" creationId="{A9D4AF0B-4D14-4331-B66D-77807B656A51}"/>
          </ac:cxnSpMkLst>
        </pc:cxnChg>
        <pc:cxnChg chg="mod">
          <ac:chgData name="Parker, Brett" userId="6989d706-e1f3-4cda-ab7c-6c1216d22d98" providerId="ADAL" clId="{AE44598E-3452-4941-B4D7-54184EADF742}" dt="2025-06-29T17:42:33.524" v="9993" actId="14100"/>
          <ac:cxnSpMkLst>
            <pc:docMk/>
            <pc:sldMk cId="2143419766" sldId="281"/>
            <ac:cxnSpMk id="18" creationId="{6CAE2654-381A-8955-DC73-DE6BB00E33B6}"/>
          </ac:cxnSpMkLst>
        </pc:cxnChg>
        <pc:cxnChg chg="add mod">
          <ac:chgData name="Parker, Brett" userId="6989d706-e1f3-4cda-ab7c-6c1216d22d98" providerId="ADAL" clId="{AE44598E-3452-4941-B4D7-54184EADF742}" dt="2025-06-29T17:44:08.126" v="10039" actId="14100"/>
          <ac:cxnSpMkLst>
            <pc:docMk/>
            <pc:sldMk cId="2143419766" sldId="281"/>
            <ac:cxnSpMk id="26" creationId="{3B8A1127-B581-BCDC-75E5-D8F470CDD207}"/>
          </ac:cxnSpMkLst>
        </pc:cxnChg>
      </pc:sldChg>
      <pc:sldChg chg="delSp modSp mod">
        <pc:chgData name="Parker, Brett" userId="6989d706-e1f3-4cda-ab7c-6c1216d22d98" providerId="ADAL" clId="{AE44598E-3452-4941-B4D7-54184EADF742}" dt="2025-06-28T14:16:45.288" v="5319" actId="947"/>
        <pc:sldMkLst>
          <pc:docMk/>
          <pc:sldMk cId="3279192102" sldId="282"/>
        </pc:sldMkLst>
        <pc:spChg chg="mod">
          <ac:chgData name="Parker, Brett" userId="6989d706-e1f3-4cda-ab7c-6c1216d22d98" providerId="ADAL" clId="{AE44598E-3452-4941-B4D7-54184EADF742}" dt="2025-06-28T14:15:56.109" v="5308" actId="20577"/>
          <ac:spMkLst>
            <pc:docMk/>
            <pc:sldMk cId="3279192102" sldId="282"/>
            <ac:spMk id="3" creationId="{982807DA-439D-E229-B326-C54EE214D43B}"/>
          </ac:spMkLst>
        </pc:spChg>
        <pc:spChg chg="mod">
          <ac:chgData name="Parker, Brett" userId="6989d706-e1f3-4cda-ab7c-6c1216d22d98" providerId="ADAL" clId="{AE44598E-3452-4941-B4D7-54184EADF742}" dt="2025-06-28T14:16:45.288" v="5319" actId="947"/>
          <ac:spMkLst>
            <pc:docMk/>
            <pc:sldMk cId="3279192102" sldId="282"/>
            <ac:spMk id="17" creationId="{20DECF06-C2C6-119D-7B19-4BAD1D588C56}"/>
          </ac:spMkLst>
        </pc:spChg>
      </pc:sldChg>
      <pc:sldChg chg="addSp delSp modSp mod">
        <pc:chgData name="Parker, Brett" userId="6989d706-e1f3-4cda-ab7c-6c1216d22d98" providerId="ADAL" clId="{AE44598E-3452-4941-B4D7-54184EADF742}" dt="2025-06-29T17:56:39.183" v="10200" actId="1038"/>
        <pc:sldMkLst>
          <pc:docMk/>
          <pc:sldMk cId="2158361870" sldId="283"/>
        </pc:sldMkLst>
        <pc:spChg chg="add mod">
          <ac:chgData name="Parker, Brett" userId="6989d706-e1f3-4cda-ab7c-6c1216d22d98" providerId="ADAL" clId="{AE44598E-3452-4941-B4D7-54184EADF742}" dt="2025-06-29T14:47:54.124" v="7554" actId="207"/>
          <ac:spMkLst>
            <pc:docMk/>
            <pc:sldMk cId="2158361870" sldId="283"/>
            <ac:spMk id="3" creationId="{7082142C-7F21-1C97-04CB-9D38449A91BF}"/>
          </ac:spMkLst>
        </pc:spChg>
        <pc:spChg chg="add mod">
          <ac:chgData name="Parker, Brett" userId="6989d706-e1f3-4cda-ab7c-6c1216d22d98" providerId="ADAL" clId="{AE44598E-3452-4941-B4D7-54184EADF742}" dt="2025-06-29T14:48:27.516" v="7555" actId="208"/>
          <ac:spMkLst>
            <pc:docMk/>
            <pc:sldMk cId="2158361870" sldId="283"/>
            <ac:spMk id="4" creationId="{839E23E0-A56F-9BEA-CAE3-33AB8887C7AE}"/>
          </ac:spMkLst>
        </pc:spChg>
        <pc:spChg chg="add mod">
          <ac:chgData name="Parker, Brett" userId="6989d706-e1f3-4cda-ab7c-6c1216d22d98" providerId="ADAL" clId="{AE44598E-3452-4941-B4D7-54184EADF742}" dt="2025-06-29T14:47:54.124" v="7554" actId="207"/>
          <ac:spMkLst>
            <pc:docMk/>
            <pc:sldMk cId="2158361870" sldId="283"/>
            <ac:spMk id="5" creationId="{79413B85-797F-D07E-2F4A-0EC006D2D699}"/>
          </ac:spMkLst>
        </pc:spChg>
        <pc:spChg chg="mod">
          <ac:chgData name="Parker, Brett" userId="6989d706-e1f3-4cda-ab7c-6c1216d22d98" providerId="ADAL" clId="{AE44598E-3452-4941-B4D7-54184EADF742}" dt="2025-06-27T15:06:42.501" v="3627" actId="1036"/>
          <ac:spMkLst>
            <pc:docMk/>
            <pc:sldMk cId="2158361870" sldId="283"/>
            <ac:spMk id="7" creationId="{1C4FA64B-C87B-6005-A332-AF7857846E5B}"/>
          </ac:spMkLst>
        </pc:spChg>
        <pc:spChg chg="mod">
          <ac:chgData name="Parker, Brett" userId="6989d706-e1f3-4cda-ab7c-6c1216d22d98" providerId="ADAL" clId="{AE44598E-3452-4941-B4D7-54184EADF742}" dt="2025-06-27T15:06:42.501" v="3627" actId="1036"/>
          <ac:spMkLst>
            <pc:docMk/>
            <pc:sldMk cId="2158361870" sldId="283"/>
            <ac:spMk id="9" creationId="{AB2468CC-92AF-0229-6F0B-51BCEE19795D}"/>
          </ac:spMkLst>
        </pc:spChg>
        <pc:spChg chg="add mod">
          <ac:chgData name="Parker, Brett" userId="6989d706-e1f3-4cda-ab7c-6c1216d22d98" providerId="ADAL" clId="{AE44598E-3452-4941-B4D7-54184EADF742}" dt="2025-06-28T15:26:57.904" v="6755" actId="1036"/>
          <ac:spMkLst>
            <pc:docMk/>
            <pc:sldMk cId="2158361870" sldId="283"/>
            <ac:spMk id="11" creationId="{2500C063-A37B-F4CE-6216-CC805678B8AE}"/>
          </ac:spMkLst>
        </pc:spChg>
        <pc:spChg chg="add mod">
          <ac:chgData name="Parker, Brett" userId="6989d706-e1f3-4cda-ab7c-6c1216d22d98" providerId="ADAL" clId="{AE44598E-3452-4941-B4D7-54184EADF742}" dt="2025-06-29T14:48:27.516" v="7555" actId="208"/>
          <ac:spMkLst>
            <pc:docMk/>
            <pc:sldMk cId="2158361870" sldId="283"/>
            <ac:spMk id="12" creationId="{32375A89-4914-33CF-A114-9BF1CA3C20CD}"/>
          </ac:spMkLst>
        </pc:spChg>
        <pc:spChg chg="add mod">
          <ac:chgData name="Parker, Brett" userId="6989d706-e1f3-4cda-ab7c-6c1216d22d98" providerId="ADAL" clId="{AE44598E-3452-4941-B4D7-54184EADF742}" dt="2025-06-29T14:48:27.516" v="7555" actId="208"/>
          <ac:spMkLst>
            <pc:docMk/>
            <pc:sldMk cId="2158361870" sldId="283"/>
            <ac:spMk id="13" creationId="{E30359CD-D6F5-651A-5940-2366CE05CE5A}"/>
          </ac:spMkLst>
        </pc:spChg>
        <pc:spChg chg="add mod">
          <ac:chgData name="Parker, Brett" userId="6989d706-e1f3-4cda-ab7c-6c1216d22d98" providerId="ADAL" clId="{AE44598E-3452-4941-B4D7-54184EADF742}" dt="2025-06-29T14:47:54.124" v="7554" actId="207"/>
          <ac:spMkLst>
            <pc:docMk/>
            <pc:sldMk cId="2158361870" sldId="283"/>
            <ac:spMk id="14" creationId="{2215297D-7908-B829-40B2-676AEE07C920}"/>
          </ac:spMkLst>
        </pc:spChg>
        <pc:spChg chg="add mod">
          <ac:chgData name="Parker, Brett" userId="6989d706-e1f3-4cda-ab7c-6c1216d22d98" providerId="ADAL" clId="{AE44598E-3452-4941-B4D7-54184EADF742}" dt="2025-06-29T17:54:57.777" v="10134" actId="1035"/>
          <ac:spMkLst>
            <pc:docMk/>
            <pc:sldMk cId="2158361870" sldId="283"/>
            <ac:spMk id="15" creationId="{55F62648-4605-4BBE-F905-F2316D235F07}"/>
          </ac:spMkLst>
        </pc:spChg>
        <pc:spChg chg="mod">
          <ac:chgData name="Parker, Brett" userId="6989d706-e1f3-4cda-ab7c-6c1216d22d98" providerId="ADAL" clId="{AE44598E-3452-4941-B4D7-54184EADF742}" dt="2025-06-29T14:52:34.150" v="7573" actId="403"/>
          <ac:spMkLst>
            <pc:docMk/>
            <pc:sldMk cId="2158361870" sldId="283"/>
            <ac:spMk id="17" creationId="{D28FE50E-8479-7BEB-0783-42BE25A7CEB2}"/>
          </ac:spMkLst>
        </pc:spChg>
        <pc:spChg chg="mod">
          <ac:chgData name="Parker, Brett" userId="6989d706-e1f3-4cda-ab7c-6c1216d22d98" providerId="ADAL" clId="{AE44598E-3452-4941-B4D7-54184EADF742}" dt="2025-06-29T17:56:31.477" v="10190" actId="1037"/>
          <ac:spMkLst>
            <pc:docMk/>
            <pc:sldMk cId="2158361870" sldId="283"/>
            <ac:spMk id="19" creationId="{9C5B3196-E9CC-C05A-4E08-299E5C2C8819}"/>
          </ac:spMkLst>
        </pc:spChg>
        <pc:spChg chg="mod">
          <ac:chgData name="Parker, Brett" userId="6989d706-e1f3-4cda-ab7c-6c1216d22d98" providerId="ADAL" clId="{AE44598E-3452-4941-B4D7-54184EADF742}" dt="2025-06-29T17:56:39.183" v="10200" actId="1038"/>
          <ac:spMkLst>
            <pc:docMk/>
            <pc:sldMk cId="2158361870" sldId="283"/>
            <ac:spMk id="20" creationId="{9B0FA44B-1ABF-E2FF-2B8A-7538A36A3A85}"/>
          </ac:spMkLst>
        </pc:spChg>
        <pc:spChg chg="mod">
          <ac:chgData name="Parker, Brett" userId="6989d706-e1f3-4cda-ab7c-6c1216d22d98" providerId="ADAL" clId="{AE44598E-3452-4941-B4D7-54184EADF742}" dt="2025-06-27T15:05:05.420" v="3615" actId="1036"/>
          <ac:spMkLst>
            <pc:docMk/>
            <pc:sldMk cId="2158361870" sldId="283"/>
            <ac:spMk id="22" creationId="{37B5DA74-4C47-03D6-74BE-300EA19B0607}"/>
          </ac:spMkLst>
        </pc:spChg>
        <pc:spChg chg="mod">
          <ac:chgData name="Parker, Brett" userId="6989d706-e1f3-4cda-ab7c-6c1216d22d98" providerId="ADAL" clId="{AE44598E-3452-4941-B4D7-54184EADF742}" dt="2025-06-27T15:05:05.420" v="3615" actId="1036"/>
          <ac:spMkLst>
            <pc:docMk/>
            <pc:sldMk cId="2158361870" sldId="283"/>
            <ac:spMk id="24" creationId="{B6F3CD99-4806-7EF1-B899-3259DEB2898C}"/>
          </ac:spMkLst>
        </pc:spChg>
        <pc:spChg chg="mod">
          <ac:chgData name="Parker, Brett" userId="6989d706-e1f3-4cda-ab7c-6c1216d22d98" providerId="ADAL" clId="{AE44598E-3452-4941-B4D7-54184EADF742}" dt="2025-06-29T14:50:05.407" v="7562" actId="207"/>
          <ac:spMkLst>
            <pc:docMk/>
            <pc:sldMk cId="2158361870" sldId="283"/>
            <ac:spMk id="26" creationId="{027C79D9-C398-0D58-26E4-BA86F8F98297}"/>
          </ac:spMkLst>
        </pc:spChg>
        <pc:spChg chg="mod">
          <ac:chgData name="Parker, Brett" userId="6989d706-e1f3-4cda-ab7c-6c1216d22d98" providerId="ADAL" clId="{AE44598E-3452-4941-B4D7-54184EADF742}" dt="2025-06-27T15:05:05.420" v="3615" actId="1036"/>
          <ac:spMkLst>
            <pc:docMk/>
            <pc:sldMk cId="2158361870" sldId="283"/>
            <ac:spMk id="30" creationId="{7B800AEA-2848-5FFB-CF47-4380137D0D08}"/>
          </ac:spMkLst>
        </pc:spChg>
        <pc:spChg chg="mod">
          <ac:chgData name="Parker, Brett" userId="6989d706-e1f3-4cda-ab7c-6c1216d22d98" providerId="ADAL" clId="{AE44598E-3452-4941-B4D7-54184EADF742}" dt="2025-06-27T15:05:05.420" v="3615" actId="1036"/>
          <ac:spMkLst>
            <pc:docMk/>
            <pc:sldMk cId="2158361870" sldId="283"/>
            <ac:spMk id="31" creationId="{8FA40EFC-8050-912F-D043-C62E6904D77F}"/>
          </ac:spMkLst>
        </pc:spChg>
        <pc:spChg chg="mod">
          <ac:chgData name="Parker, Brett" userId="6989d706-e1f3-4cda-ab7c-6c1216d22d98" providerId="ADAL" clId="{AE44598E-3452-4941-B4D7-54184EADF742}" dt="2025-06-29T14:48:38.886" v="7556" actId="207"/>
          <ac:spMkLst>
            <pc:docMk/>
            <pc:sldMk cId="2158361870" sldId="283"/>
            <ac:spMk id="33" creationId="{8820B2BF-6304-E7FA-C8DB-CE344B047605}"/>
          </ac:spMkLst>
        </pc:spChg>
        <pc:spChg chg="mod">
          <ac:chgData name="Parker, Brett" userId="6989d706-e1f3-4cda-ab7c-6c1216d22d98" providerId="ADAL" clId="{AE44598E-3452-4941-B4D7-54184EADF742}" dt="2025-06-29T14:48:38.886" v="7556" actId="207"/>
          <ac:spMkLst>
            <pc:docMk/>
            <pc:sldMk cId="2158361870" sldId="283"/>
            <ac:spMk id="34" creationId="{AA1973A6-1987-1E98-4461-3EFD4BBE705B}"/>
          </ac:spMkLst>
        </pc:spChg>
        <pc:spChg chg="add mod">
          <ac:chgData name="Parker, Brett" userId="6989d706-e1f3-4cda-ab7c-6c1216d22d98" providerId="ADAL" clId="{AE44598E-3452-4941-B4D7-54184EADF742}" dt="2025-06-29T17:55:13.266" v="10135" actId="14100"/>
          <ac:spMkLst>
            <pc:docMk/>
            <pc:sldMk cId="2158361870" sldId="283"/>
            <ac:spMk id="35" creationId="{DE9C7558-777B-014D-5FFE-C7D9E833C30A}"/>
          </ac:spMkLst>
        </pc:spChg>
        <pc:grpChg chg="mod">
          <ac:chgData name="Parker, Brett" userId="6989d706-e1f3-4cda-ab7c-6c1216d22d98" providerId="ADAL" clId="{AE44598E-3452-4941-B4D7-54184EADF742}" dt="2025-06-29T17:53:37.557" v="10114" actId="1076"/>
          <ac:grpSpMkLst>
            <pc:docMk/>
            <pc:sldMk cId="2158361870" sldId="283"/>
            <ac:grpSpMk id="10" creationId="{D2A0EE2B-D2DA-18C6-823F-388E36683863}"/>
          </ac:grpSpMkLst>
        </pc:grpChg>
        <pc:picChg chg="mod">
          <ac:chgData name="Parker, Brett" userId="6989d706-e1f3-4cda-ab7c-6c1216d22d98" providerId="ADAL" clId="{AE44598E-3452-4941-B4D7-54184EADF742}" dt="2025-06-27T15:05:45.982" v="3618" actId="14861"/>
          <ac:picMkLst>
            <pc:docMk/>
            <pc:sldMk cId="2158361870" sldId="283"/>
            <ac:picMk id="16" creationId="{EBF18163-AD9D-8F68-400B-131C6F25D092}"/>
          </ac:picMkLst>
        </pc:picChg>
        <pc:picChg chg="mod">
          <ac:chgData name="Parker, Brett" userId="6989d706-e1f3-4cda-ab7c-6c1216d22d98" providerId="ADAL" clId="{AE44598E-3452-4941-B4D7-54184EADF742}" dt="2025-06-29T17:56:17.082" v="10172" actId="1038"/>
          <ac:picMkLst>
            <pc:docMk/>
            <pc:sldMk cId="2158361870" sldId="283"/>
            <ac:picMk id="18" creationId="{7B254741-F8CF-7020-F646-31D7B948740C}"/>
          </ac:picMkLst>
        </pc:picChg>
        <pc:cxnChg chg="mod">
          <ac:chgData name="Parker, Brett" userId="6989d706-e1f3-4cda-ab7c-6c1216d22d98" providerId="ADAL" clId="{AE44598E-3452-4941-B4D7-54184EADF742}" dt="2025-06-27T15:04:53.196" v="3609" actId="1035"/>
          <ac:cxnSpMkLst>
            <pc:docMk/>
            <pc:sldMk cId="2158361870" sldId="283"/>
            <ac:cxnSpMk id="28" creationId="{BF7C06BF-642F-6BF5-C8D2-4C0C38B5CDFF}"/>
          </ac:cxnSpMkLst>
        </pc:cxnChg>
        <pc:cxnChg chg="mod">
          <ac:chgData name="Parker, Brett" userId="6989d706-e1f3-4cda-ab7c-6c1216d22d98" providerId="ADAL" clId="{AE44598E-3452-4941-B4D7-54184EADF742}" dt="2025-06-27T15:05:05.420" v="3615" actId="1036"/>
          <ac:cxnSpMkLst>
            <pc:docMk/>
            <pc:sldMk cId="2158361870" sldId="283"/>
            <ac:cxnSpMk id="29" creationId="{28B50B1A-CEF0-EB4D-CC6E-48AA2E98415A}"/>
          </ac:cxnSpMkLst>
        </pc:cxnChg>
        <pc:cxnChg chg="mod">
          <ac:chgData name="Parker, Brett" userId="6989d706-e1f3-4cda-ab7c-6c1216d22d98" providerId="ADAL" clId="{AE44598E-3452-4941-B4D7-54184EADF742}" dt="2025-06-27T15:05:05.420" v="3615" actId="1036"/>
          <ac:cxnSpMkLst>
            <pc:docMk/>
            <pc:sldMk cId="2158361870" sldId="283"/>
            <ac:cxnSpMk id="32" creationId="{BA97F9D0-9508-469A-0B53-96C0689BF3C7}"/>
          </ac:cxnSpMkLst>
        </pc:cxnChg>
      </pc:sldChg>
      <pc:sldChg chg="delSp del mod">
        <pc:chgData name="Parker, Brett" userId="6989d706-e1f3-4cda-ab7c-6c1216d22d98" providerId="ADAL" clId="{AE44598E-3452-4941-B4D7-54184EADF742}" dt="2025-06-27T12:56:40.326" v="2378" actId="47"/>
        <pc:sldMkLst>
          <pc:docMk/>
          <pc:sldMk cId="836309000" sldId="284"/>
        </pc:sldMkLst>
      </pc:sldChg>
      <pc:sldChg chg="addSp delSp modSp mod ord">
        <pc:chgData name="Parker, Brett" userId="6989d706-e1f3-4cda-ab7c-6c1216d22d98" providerId="ADAL" clId="{AE44598E-3452-4941-B4D7-54184EADF742}" dt="2025-06-29T17:30:37.679" v="9888" actId="115"/>
        <pc:sldMkLst>
          <pc:docMk/>
          <pc:sldMk cId="1695880157" sldId="285"/>
        </pc:sldMkLst>
        <pc:spChg chg="mod">
          <ac:chgData name="Parker, Brett" userId="6989d706-e1f3-4cda-ab7c-6c1216d22d98" providerId="ADAL" clId="{AE44598E-3452-4941-B4D7-54184EADF742}" dt="2025-06-28T13:59:13.414" v="4978" actId="20577"/>
          <ac:spMkLst>
            <pc:docMk/>
            <pc:sldMk cId="1695880157" sldId="285"/>
            <ac:spMk id="3" creationId="{8CC8A6D6-6596-E613-6A5A-E2D9B307ED08}"/>
          </ac:spMkLst>
        </pc:spChg>
        <pc:spChg chg="add mod">
          <ac:chgData name="Parker, Brett" userId="6989d706-e1f3-4cda-ab7c-6c1216d22d98" providerId="ADAL" clId="{AE44598E-3452-4941-B4D7-54184EADF742}" dt="2025-06-28T14:08:02.411" v="5227" actId="1076"/>
          <ac:spMkLst>
            <pc:docMk/>
            <pc:sldMk cId="1695880157" sldId="285"/>
            <ac:spMk id="5" creationId="{422CB930-AE70-A9BB-E2EC-22E62B789713}"/>
          </ac:spMkLst>
        </pc:spChg>
        <pc:spChg chg="mod">
          <ac:chgData name="Parker, Brett" userId="6989d706-e1f3-4cda-ab7c-6c1216d22d98" providerId="ADAL" clId="{AE44598E-3452-4941-B4D7-54184EADF742}" dt="2025-06-28T14:07:08.249" v="5221" actId="1036"/>
          <ac:spMkLst>
            <pc:docMk/>
            <pc:sldMk cId="1695880157" sldId="285"/>
            <ac:spMk id="7" creationId="{B1BE164A-46B9-56E8-DF62-81D3D0A1DB4C}"/>
          </ac:spMkLst>
        </pc:spChg>
        <pc:spChg chg="mod">
          <ac:chgData name="Parker, Brett" userId="6989d706-e1f3-4cda-ab7c-6c1216d22d98" providerId="ADAL" clId="{AE44598E-3452-4941-B4D7-54184EADF742}" dt="2025-06-28T14:07:08.249" v="5221" actId="1036"/>
          <ac:spMkLst>
            <pc:docMk/>
            <pc:sldMk cId="1695880157" sldId="285"/>
            <ac:spMk id="10" creationId="{F865F4ED-7CED-A92D-130A-70E9757928F0}"/>
          </ac:spMkLst>
        </pc:spChg>
        <pc:spChg chg="mod">
          <ac:chgData name="Parker, Brett" userId="6989d706-e1f3-4cda-ab7c-6c1216d22d98" providerId="ADAL" clId="{AE44598E-3452-4941-B4D7-54184EADF742}" dt="2025-06-29T17:30:37.679" v="9888" actId="115"/>
          <ac:spMkLst>
            <pc:docMk/>
            <pc:sldMk cId="1695880157" sldId="285"/>
            <ac:spMk id="12" creationId="{C0CA1E25-AB6F-4CE9-E4BA-64E272E91B13}"/>
          </ac:spMkLst>
        </pc:spChg>
        <pc:spChg chg="mod">
          <ac:chgData name="Parker, Brett" userId="6989d706-e1f3-4cda-ab7c-6c1216d22d98" providerId="ADAL" clId="{AE44598E-3452-4941-B4D7-54184EADF742}" dt="2025-06-28T14:07:08.249" v="5221" actId="1036"/>
          <ac:spMkLst>
            <pc:docMk/>
            <pc:sldMk cId="1695880157" sldId="285"/>
            <ac:spMk id="16" creationId="{D61CDC37-0D95-4FE0-52AE-9A031FA0127F}"/>
          </ac:spMkLst>
        </pc:spChg>
        <pc:spChg chg="mod">
          <ac:chgData name="Parker, Brett" userId="6989d706-e1f3-4cda-ab7c-6c1216d22d98" providerId="ADAL" clId="{AE44598E-3452-4941-B4D7-54184EADF742}" dt="2025-06-28T14:07:08.249" v="5221" actId="1036"/>
          <ac:spMkLst>
            <pc:docMk/>
            <pc:sldMk cId="1695880157" sldId="285"/>
            <ac:spMk id="17" creationId="{1998B2D9-B991-4AC1-95ED-877253D8F99F}"/>
          </ac:spMkLst>
        </pc:spChg>
        <pc:picChg chg="mod">
          <ac:chgData name="Parker, Brett" userId="6989d706-e1f3-4cda-ab7c-6c1216d22d98" providerId="ADAL" clId="{AE44598E-3452-4941-B4D7-54184EADF742}" dt="2025-06-28T14:07:08.249" v="5221" actId="1036"/>
          <ac:picMkLst>
            <pc:docMk/>
            <pc:sldMk cId="1695880157" sldId="285"/>
            <ac:picMk id="6" creationId="{B81475AB-A65C-27C4-3968-5913CC1BAFC9}"/>
          </ac:picMkLst>
        </pc:picChg>
        <pc:picChg chg="mod">
          <ac:chgData name="Parker, Brett" userId="6989d706-e1f3-4cda-ab7c-6c1216d22d98" providerId="ADAL" clId="{AE44598E-3452-4941-B4D7-54184EADF742}" dt="2025-06-28T14:07:08.249" v="5221" actId="1036"/>
          <ac:picMkLst>
            <pc:docMk/>
            <pc:sldMk cId="1695880157" sldId="285"/>
            <ac:picMk id="9" creationId="{C30116C8-788C-9CC6-A497-F2B292BF5DE8}"/>
          </ac:picMkLst>
        </pc:picChg>
        <pc:picChg chg="mod">
          <ac:chgData name="Parker, Brett" userId="6989d706-e1f3-4cda-ab7c-6c1216d22d98" providerId="ADAL" clId="{AE44598E-3452-4941-B4D7-54184EADF742}" dt="2025-06-28T14:07:08.249" v="5221" actId="1036"/>
          <ac:picMkLst>
            <pc:docMk/>
            <pc:sldMk cId="1695880157" sldId="285"/>
            <ac:picMk id="15" creationId="{A23DB0F7-BE6C-A97D-FE13-5D0EA364BA00}"/>
          </ac:picMkLst>
        </pc:picChg>
      </pc:sldChg>
      <pc:sldChg chg="delSp del mod ord">
        <pc:chgData name="Parker, Brett" userId="6989d706-e1f3-4cda-ab7c-6c1216d22d98" providerId="ADAL" clId="{AE44598E-3452-4941-B4D7-54184EADF742}" dt="2025-06-28T14:11:29.726" v="5235" actId="47"/>
        <pc:sldMkLst>
          <pc:docMk/>
          <pc:sldMk cId="2276871515" sldId="286"/>
        </pc:sldMkLst>
      </pc:sldChg>
      <pc:sldChg chg="addSp delSp modSp add mod ord">
        <pc:chgData name="Parker, Brett" userId="6989d706-e1f3-4cda-ab7c-6c1216d22d98" providerId="ADAL" clId="{AE44598E-3452-4941-B4D7-54184EADF742}" dt="2025-06-29T17:32:20.246" v="9899" actId="20577"/>
        <pc:sldMkLst>
          <pc:docMk/>
          <pc:sldMk cId="681236246" sldId="287"/>
        </pc:sldMkLst>
        <pc:spChg chg="add mod">
          <ac:chgData name="Parker, Brett" userId="6989d706-e1f3-4cda-ab7c-6c1216d22d98" providerId="ADAL" clId="{AE44598E-3452-4941-B4D7-54184EADF742}" dt="2025-06-29T17:32:20.246" v="9899" actId="20577"/>
          <ac:spMkLst>
            <pc:docMk/>
            <pc:sldMk cId="681236246" sldId="287"/>
            <ac:spMk id="6" creationId="{F8FCCF0F-5774-8B67-F195-BADDA4195D9A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12" creationId="{CEDA7074-6848-2B3D-F3AA-C6E77672D19E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13" creationId="{FDB17AAA-115F-4799-F72E-108DB41E9BEF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14" creationId="{11898A85-367A-6A3B-CD39-9D13A939523D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15" creationId="{E56600CF-2628-1000-D385-D776F0C62ECF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16" creationId="{397BC511-B304-236D-8107-C1889FE343E5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17" creationId="{DF464E39-79C6-2853-7355-DEF9450F6993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19" creationId="{926E40D2-BC10-F8CD-F442-53028A8F4DCC}"/>
          </ac:spMkLst>
        </pc:spChg>
        <pc:spChg chg="add mod">
          <ac:chgData name="Parker, Brett" userId="6989d706-e1f3-4cda-ab7c-6c1216d22d98" providerId="ADAL" clId="{AE44598E-3452-4941-B4D7-54184EADF742}" dt="2025-06-26T20:28:57.959" v="896" actId="1036"/>
          <ac:spMkLst>
            <pc:docMk/>
            <pc:sldMk cId="681236246" sldId="287"/>
            <ac:spMk id="20" creationId="{1E7B1012-C06B-C8CD-EF19-31A621E6A51E}"/>
          </ac:spMkLst>
        </pc:spChg>
        <pc:spChg chg="add mod">
          <ac:chgData name="Parker, Brett" userId="6989d706-e1f3-4cda-ab7c-6c1216d22d98" providerId="ADAL" clId="{AE44598E-3452-4941-B4D7-54184EADF742}" dt="2025-06-28T14:03:52.327" v="5131" actId="1037"/>
          <ac:spMkLst>
            <pc:docMk/>
            <pc:sldMk cId="681236246" sldId="287"/>
            <ac:spMk id="26" creationId="{787E490C-F437-59C4-6A4B-C4BA97058912}"/>
          </ac:spMkLst>
        </pc:spChg>
        <pc:spChg chg="add mod">
          <ac:chgData name="Parker, Brett" userId="6989d706-e1f3-4cda-ab7c-6c1216d22d98" providerId="ADAL" clId="{AE44598E-3452-4941-B4D7-54184EADF742}" dt="2025-06-28T14:03:35.361" v="5121" actId="1038"/>
          <ac:spMkLst>
            <pc:docMk/>
            <pc:sldMk cId="681236246" sldId="287"/>
            <ac:spMk id="35" creationId="{11C6E7CB-1B78-A518-0644-903749AC55F4}"/>
          </ac:spMkLst>
        </pc:spChg>
        <pc:picChg chg="add mod modCrop">
          <ac:chgData name="Parker, Brett" userId="6989d706-e1f3-4cda-ab7c-6c1216d22d98" providerId="ADAL" clId="{AE44598E-3452-4941-B4D7-54184EADF742}" dt="2025-06-26T20:15:44.318" v="770" actId="1076"/>
          <ac:picMkLst>
            <pc:docMk/>
            <pc:sldMk cId="681236246" sldId="287"/>
            <ac:picMk id="8" creationId="{CBD20F1C-C7FE-89F3-45CD-11871C1D8A91}"/>
          </ac:picMkLst>
        </pc:picChg>
        <pc:picChg chg="add mod">
          <ac:chgData name="Parker, Brett" userId="6989d706-e1f3-4cda-ab7c-6c1216d22d98" providerId="ADAL" clId="{AE44598E-3452-4941-B4D7-54184EADF742}" dt="2025-06-26T19:53:12.134" v="531" actId="14100"/>
          <ac:picMkLst>
            <pc:docMk/>
            <pc:sldMk cId="681236246" sldId="287"/>
            <ac:picMk id="10" creationId="{3482C173-EC45-2635-24CB-3206A5D3D06F}"/>
          </ac:picMkLst>
        </pc:picChg>
        <pc:cxnChg chg="add mod">
          <ac:chgData name="Parker, Brett" userId="6989d706-e1f3-4cda-ab7c-6c1216d22d98" providerId="ADAL" clId="{AE44598E-3452-4941-B4D7-54184EADF742}" dt="2025-06-26T20:13:47.939" v="749" actId="692"/>
          <ac:cxnSpMkLst>
            <pc:docMk/>
            <pc:sldMk cId="681236246" sldId="287"/>
            <ac:cxnSpMk id="22" creationId="{FAC169A3-9429-A6F1-FC8E-462E791D20C3}"/>
          </ac:cxnSpMkLst>
        </pc:cxnChg>
        <pc:cxnChg chg="add mod">
          <ac:chgData name="Parker, Brett" userId="6989d706-e1f3-4cda-ab7c-6c1216d22d98" providerId="ADAL" clId="{AE44598E-3452-4941-B4D7-54184EADF742}" dt="2025-06-26T20:14:31.574" v="754" actId="208"/>
          <ac:cxnSpMkLst>
            <pc:docMk/>
            <pc:sldMk cId="681236246" sldId="287"/>
            <ac:cxnSpMk id="23" creationId="{F648172E-B224-11E0-96A5-099F1ECA3FB5}"/>
          </ac:cxnSpMkLst>
        </pc:cxnChg>
        <pc:cxnChg chg="add mod">
          <ac:chgData name="Parker, Brett" userId="6989d706-e1f3-4cda-ab7c-6c1216d22d98" providerId="ADAL" clId="{AE44598E-3452-4941-B4D7-54184EADF742}" dt="2025-06-28T14:02:56.202" v="5083" actId="14100"/>
          <ac:cxnSpMkLst>
            <pc:docMk/>
            <pc:sldMk cId="681236246" sldId="287"/>
            <ac:cxnSpMk id="27" creationId="{6FB75535-16A3-F1BA-27B0-E87FC11DA62C}"/>
          </ac:cxnSpMkLst>
        </pc:cxnChg>
        <pc:cxnChg chg="add mod">
          <ac:chgData name="Parker, Brett" userId="6989d706-e1f3-4cda-ab7c-6c1216d22d98" providerId="ADAL" clId="{AE44598E-3452-4941-B4D7-54184EADF742}" dt="2025-06-28T14:02:49.472" v="5082" actId="14100"/>
          <ac:cxnSpMkLst>
            <pc:docMk/>
            <pc:sldMk cId="681236246" sldId="287"/>
            <ac:cxnSpMk id="32" creationId="{CEF03652-53B3-2D72-CF82-2F337C3ECD0A}"/>
          </ac:cxnSpMkLst>
        </pc:cxnChg>
        <pc:cxnChg chg="add mod">
          <ac:chgData name="Parker, Brett" userId="6989d706-e1f3-4cda-ab7c-6c1216d22d98" providerId="ADAL" clId="{AE44598E-3452-4941-B4D7-54184EADF742}" dt="2025-06-26T20:19:24.537" v="806" actId="14100"/>
          <ac:cxnSpMkLst>
            <pc:docMk/>
            <pc:sldMk cId="681236246" sldId="287"/>
            <ac:cxnSpMk id="36" creationId="{7D779056-C667-2AC9-77A1-540A422ED95B}"/>
          </ac:cxnSpMkLst>
        </pc:cxnChg>
        <pc:cxnChg chg="add mod">
          <ac:chgData name="Parker, Brett" userId="6989d706-e1f3-4cda-ab7c-6c1216d22d98" providerId="ADAL" clId="{AE44598E-3452-4941-B4D7-54184EADF742}" dt="2025-06-26T20:19:18.730" v="805" actId="14100"/>
          <ac:cxnSpMkLst>
            <pc:docMk/>
            <pc:sldMk cId="681236246" sldId="287"/>
            <ac:cxnSpMk id="39" creationId="{1FDF6991-3B55-CC2B-27D2-ABEBA7531357}"/>
          </ac:cxnSpMkLst>
        </pc:cxnChg>
      </pc:sldChg>
      <pc:sldChg chg="addSp delSp modSp add mod ord">
        <pc:chgData name="Parker, Brett" userId="6989d706-e1f3-4cda-ab7c-6c1216d22d98" providerId="ADAL" clId="{AE44598E-3452-4941-B4D7-54184EADF742}" dt="2025-06-29T17:28:39.924" v="9887" actId="1037"/>
        <pc:sldMkLst>
          <pc:docMk/>
          <pc:sldMk cId="915241281" sldId="288"/>
        </pc:sldMkLst>
        <pc:spChg chg="add mod">
          <ac:chgData name="Parker, Brett" userId="6989d706-e1f3-4cda-ab7c-6c1216d22d98" providerId="ADAL" clId="{AE44598E-3452-4941-B4D7-54184EADF742}" dt="2025-06-29T17:28:39.924" v="9887" actId="1037"/>
          <ac:spMkLst>
            <pc:docMk/>
            <pc:sldMk cId="915241281" sldId="288"/>
            <ac:spMk id="3" creationId="{04D50DA4-6F8C-4E20-1876-EE1204276DDF}"/>
          </ac:spMkLst>
        </pc:spChg>
        <pc:spChg chg="add mod">
          <ac:chgData name="Parker, Brett" userId="6989d706-e1f3-4cda-ab7c-6c1216d22d98" providerId="ADAL" clId="{AE44598E-3452-4941-B4D7-54184EADF742}" dt="2025-06-28T13:49:50.328" v="4825" actId="164"/>
          <ac:spMkLst>
            <pc:docMk/>
            <pc:sldMk cId="915241281" sldId="288"/>
            <ac:spMk id="4" creationId="{821D191C-16AD-59A9-C506-8AD142C81925}"/>
          </ac:spMkLst>
        </pc:spChg>
        <pc:spChg chg="mod">
          <ac:chgData name="Parker, Brett" userId="6989d706-e1f3-4cda-ab7c-6c1216d22d98" providerId="ADAL" clId="{AE44598E-3452-4941-B4D7-54184EADF742}" dt="2025-06-29T17:28:07.211" v="9873" actId="1036"/>
          <ac:spMkLst>
            <pc:docMk/>
            <pc:sldMk cId="915241281" sldId="288"/>
            <ac:spMk id="5" creationId="{6CEE7EF4-E614-A0E7-760B-628B3A4492A1}"/>
          </ac:spMkLst>
        </pc:spChg>
        <pc:spChg chg="add mod">
          <ac:chgData name="Parker, Brett" userId="6989d706-e1f3-4cda-ab7c-6c1216d22d98" providerId="ADAL" clId="{AE44598E-3452-4941-B4D7-54184EADF742}" dt="2025-06-28T13:49:50.328" v="4825" actId="164"/>
          <ac:spMkLst>
            <pc:docMk/>
            <pc:sldMk cId="915241281" sldId="288"/>
            <ac:spMk id="6" creationId="{59175C1A-D103-6C21-B3E7-543788006CAE}"/>
          </ac:spMkLst>
        </pc:spChg>
        <pc:spChg chg="add mod topLvl">
          <ac:chgData name="Parker, Brett" userId="6989d706-e1f3-4cda-ab7c-6c1216d22d98" providerId="ADAL" clId="{AE44598E-3452-4941-B4D7-54184EADF742}" dt="2025-06-28T13:48:07.729" v="4810" actId="164"/>
          <ac:spMkLst>
            <pc:docMk/>
            <pc:sldMk cId="915241281" sldId="288"/>
            <ac:spMk id="7" creationId="{B71DB271-7EE4-AE53-8000-643727668B2A}"/>
          </ac:spMkLst>
        </pc:spChg>
        <pc:spChg chg="add mod topLvl">
          <ac:chgData name="Parker, Brett" userId="6989d706-e1f3-4cda-ab7c-6c1216d22d98" providerId="ADAL" clId="{AE44598E-3452-4941-B4D7-54184EADF742}" dt="2025-06-29T17:21:54.171" v="9820" actId="1035"/>
          <ac:spMkLst>
            <pc:docMk/>
            <pc:sldMk cId="915241281" sldId="288"/>
            <ac:spMk id="8" creationId="{BE5A3EF2-A9E4-38F5-FC35-CF4933A9893F}"/>
          </ac:spMkLst>
        </pc:spChg>
        <pc:spChg chg="add mod">
          <ac:chgData name="Parker, Brett" userId="6989d706-e1f3-4cda-ab7c-6c1216d22d98" providerId="ADAL" clId="{AE44598E-3452-4941-B4D7-54184EADF742}" dt="2025-06-29T17:23:35.019" v="9835" actId="20577"/>
          <ac:spMkLst>
            <pc:docMk/>
            <pc:sldMk cId="915241281" sldId="288"/>
            <ac:spMk id="9" creationId="{9F369FAC-632C-CD07-12A5-2F8396101191}"/>
          </ac:spMkLst>
        </pc:spChg>
        <pc:spChg chg="add mod">
          <ac:chgData name="Parker, Brett" userId="6989d706-e1f3-4cda-ab7c-6c1216d22d98" providerId="ADAL" clId="{AE44598E-3452-4941-B4D7-54184EADF742}" dt="2025-06-29T17:23:12.544" v="9832" actId="208"/>
          <ac:spMkLst>
            <pc:docMk/>
            <pc:sldMk cId="915241281" sldId="288"/>
            <ac:spMk id="12" creationId="{E631516C-0D1B-16AE-D7EC-FAE690514BA1}"/>
          </ac:spMkLst>
        </pc:spChg>
        <pc:spChg chg="add mod ord">
          <ac:chgData name="Parker, Brett" userId="6989d706-e1f3-4cda-ab7c-6c1216d22d98" providerId="ADAL" clId="{AE44598E-3452-4941-B4D7-54184EADF742}" dt="2025-06-29T17:16:56.774" v="9749" actId="20577"/>
          <ac:spMkLst>
            <pc:docMk/>
            <pc:sldMk cId="915241281" sldId="288"/>
            <ac:spMk id="18" creationId="{13222486-AA8C-D0A1-E36C-95901A60F1F5}"/>
          </ac:spMkLst>
        </pc:spChg>
        <pc:grpChg chg="add mod">
          <ac:chgData name="Parker, Brett" userId="6989d706-e1f3-4cda-ab7c-6c1216d22d98" providerId="ADAL" clId="{AE44598E-3452-4941-B4D7-54184EADF742}" dt="2025-06-29T17:22:09.790" v="9828" actId="1037"/>
          <ac:grpSpMkLst>
            <pc:docMk/>
            <pc:sldMk cId="915241281" sldId="288"/>
            <ac:grpSpMk id="10" creationId="{87CCBCFF-4C3B-92B9-E693-18C17A185461}"/>
          </ac:grpSpMkLst>
        </pc:grpChg>
        <pc:grpChg chg="add mod">
          <ac:chgData name="Parker, Brett" userId="6989d706-e1f3-4cda-ab7c-6c1216d22d98" providerId="ADAL" clId="{AE44598E-3452-4941-B4D7-54184EADF742}" dt="2025-06-29T17:21:39.442" v="9818" actId="1036"/>
          <ac:grpSpMkLst>
            <pc:docMk/>
            <pc:sldMk cId="915241281" sldId="288"/>
            <ac:grpSpMk id="11" creationId="{E5E3E5F9-FF6B-446D-F25B-AF74991538A2}"/>
          </ac:grpSpMkLst>
        </pc:grpChg>
        <pc:picChg chg="add mod">
          <ac:chgData name="Parker, Brett" userId="6989d706-e1f3-4cda-ab7c-6c1216d22d98" providerId="ADAL" clId="{AE44598E-3452-4941-B4D7-54184EADF742}" dt="2025-06-29T17:21:29.089" v="9812" actId="1038"/>
          <ac:picMkLst>
            <pc:docMk/>
            <pc:sldMk cId="915241281" sldId="288"/>
            <ac:picMk id="26" creationId="{A493D71C-4432-AE01-6A6B-EEAF76869977}"/>
          </ac:picMkLst>
        </pc:picChg>
      </pc:sldChg>
      <pc:sldChg chg="addSp delSp modSp add mod">
        <pc:chgData name="Parker, Brett" userId="6989d706-e1f3-4cda-ab7c-6c1216d22d98" providerId="ADAL" clId="{AE44598E-3452-4941-B4D7-54184EADF742}" dt="2025-06-28T16:00:24.335" v="7311" actId="197"/>
        <pc:sldMkLst>
          <pc:docMk/>
          <pc:sldMk cId="3822282177" sldId="289"/>
        </pc:sldMkLst>
        <pc:spChg chg="add mod">
          <ac:chgData name="Parker, Brett" userId="6989d706-e1f3-4cda-ab7c-6c1216d22d98" providerId="ADAL" clId="{AE44598E-3452-4941-B4D7-54184EADF742}" dt="2025-06-27T11:59:43.977" v="2010" actId="1036"/>
          <ac:spMkLst>
            <pc:docMk/>
            <pc:sldMk cId="3822282177" sldId="289"/>
            <ac:spMk id="3" creationId="{114151F9-631F-52C8-03F0-C4303B3BEB3C}"/>
          </ac:spMkLst>
        </pc:spChg>
        <pc:spChg chg="add mod">
          <ac:chgData name="Parker, Brett" userId="6989d706-e1f3-4cda-ab7c-6c1216d22d98" providerId="ADAL" clId="{AE44598E-3452-4941-B4D7-54184EADF742}" dt="2025-06-27T11:57:53.444" v="1971" actId="1037"/>
          <ac:spMkLst>
            <pc:docMk/>
            <pc:sldMk cId="3822282177" sldId="289"/>
            <ac:spMk id="5" creationId="{87446974-259C-3236-9919-EE23D1B7CECA}"/>
          </ac:spMkLst>
        </pc:spChg>
        <pc:spChg chg="add mod">
          <ac:chgData name="Parker, Brett" userId="6989d706-e1f3-4cda-ab7c-6c1216d22d98" providerId="ADAL" clId="{AE44598E-3452-4941-B4D7-54184EADF742}" dt="2025-06-27T11:57:34.926" v="1958" actId="20577"/>
          <ac:spMkLst>
            <pc:docMk/>
            <pc:sldMk cId="3822282177" sldId="289"/>
            <ac:spMk id="6" creationId="{08F1855B-A9A0-BA4C-9DA0-49770663EFA5}"/>
          </ac:spMkLst>
        </pc:spChg>
        <pc:spChg chg="add mod">
          <ac:chgData name="Parker, Brett" userId="6989d706-e1f3-4cda-ab7c-6c1216d22d98" providerId="ADAL" clId="{AE44598E-3452-4941-B4D7-54184EADF742}" dt="2025-06-27T12:07:27.216" v="2162" actId="14100"/>
          <ac:spMkLst>
            <pc:docMk/>
            <pc:sldMk cId="3822282177" sldId="289"/>
            <ac:spMk id="8" creationId="{AB1952DB-F758-A8BA-2C37-1FDBD865A65D}"/>
          </ac:spMkLst>
        </pc:spChg>
        <pc:spChg chg="mod">
          <ac:chgData name="Parker, Brett" userId="6989d706-e1f3-4cda-ab7c-6c1216d22d98" providerId="ADAL" clId="{AE44598E-3452-4941-B4D7-54184EADF742}" dt="2025-06-27T11:44:29.961" v="1802" actId="1037"/>
          <ac:spMkLst>
            <pc:docMk/>
            <pc:sldMk cId="3822282177" sldId="289"/>
            <ac:spMk id="10" creationId="{94E906E8-5D53-3486-4B6D-0D7799E24786}"/>
          </ac:spMkLst>
        </pc:spChg>
        <pc:spChg chg="add mod">
          <ac:chgData name="Parker, Brett" userId="6989d706-e1f3-4cda-ab7c-6c1216d22d98" providerId="ADAL" clId="{AE44598E-3452-4941-B4D7-54184EADF742}" dt="2025-06-27T11:59:49.575" v="2019" actId="1037"/>
          <ac:spMkLst>
            <pc:docMk/>
            <pc:sldMk cId="3822282177" sldId="289"/>
            <ac:spMk id="11" creationId="{0F437587-6ACA-1BD1-4B89-CBADC9FEE279}"/>
          </ac:spMkLst>
        </pc:spChg>
        <pc:spChg chg="add mod">
          <ac:chgData name="Parker, Brett" userId="6989d706-e1f3-4cda-ab7c-6c1216d22d98" providerId="ADAL" clId="{AE44598E-3452-4941-B4D7-54184EADF742}" dt="2025-06-28T15:59:27.335" v="7309" actId="208"/>
          <ac:spMkLst>
            <pc:docMk/>
            <pc:sldMk cId="3822282177" sldId="289"/>
            <ac:spMk id="12" creationId="{04E4D61F-5D8C-D6F2-44E5-6E44F84C3145}"/>
          </ac:spMkLst>
        </pc:spChg>
        <pc:spChg chg="add mod">
          <ac:chgData name="Parker, Brett" userId="6989d706-e1f3-4cda-ab7c-6c1216d22d98" providerId="ADAL" clId="{AE44598E-3452-4941-B4D7-54184EADF742}" dt="2025-06-27T12:08:12.526" v="2164" actId="947"/>
          <ac:spMkLst>
            <pc:docMk/>
            <pc:sldMk cId="3822282177" sldId="289"/>
            <ac:spMk id="13" creationId="{89CFC611-02F5-6C46-C730-4E13D8C9BE96}"/>
          </ac:spMkLst>
        </pc:spChg>
        <pc:spChg chg="add mod">
          <ac:chgData name="Parker, Brett" userId="6989d706-e1f3-4cda-ab7c-6c1216d22d98" providerId="ADAL" clId="{AE44598E-3452-4941-B4D7-54184EADF742}" dt="2025-06-28T15:59:42.393" v="7310" actId="208"/>
          <ac:spMkLst>
            <pc:docMk/>
            <pc:sldMk cId="3822282177" sldId="289"/>
            <ac:spMk id="16" creationId="{8B538569-6D1F-2244-2729-3BF938B31069}"/>
          </ac:spMkLst>
        </pc:spChg>
        <pc:spChg chg="add mod">
          <ac:chgData name="Parker, Brett" userId="6989d706-e1f3-4cda-ab7c-6c1216d22d98" providerId="ADAL" clId="{AE44598E-3452-4941-B4D7-54184EADF742}" dt="2025-06-27T11:58:15.955" v="1974" actId="1076"/>
          <ac:spMkLst>
            <pc:docMk/>
            <pc:sldMk cId="3822282177" sldId="289"/>
            <ac:spMk id="18" creationId="{E72B3666-4BC6-FA23-142A-8C484503B1B0}"/>
          </ac:spMkLst>
        </pc:spChg>
        <pc:spChg chg="add mod">
          <ac:chgData name="Parker, Brett" userId="6989d706-e1f3-4cda-ab7c-6c1216d22d98" providerId="ADAL" clId="{AE44598E-3452-4941-B4D7-54184EADF742}" dt="2025-06-27T12:06:43.603" v="2157" actId="20577"/>
          <ac:spMkLst>
            <pc:docMk/>
            <pc:sldMk cId="3822282177" sldId="289"/>
            <ac:spMk id="19" creationId="{1F1DD169-AD61-C3D8-C09B-02CEEA09E5A5}"/>
          </ac:spMkLst>
        </pc:spChg>
        <pc:spChg chg="add mod">
          <ac:chgData name="Parker, Brett" userId="6989d706-e1f3-4cda-ab7c-6c1216d22d98" providerId="ADAL" clId="{AE44598E-3452-4941-B4D7-54184EADF742}" dt="2025-06-28T16:00:24.335" v="7311" actId="197"/>
          <ac:spMkLst>
            <pc:docMk/>
            <pc:sldMk cId="3822282177" sldId="289"/>
            <ac:spMk id="24" creationId="{66CB73F6-478A-E49D-F247-24C2C1A46D15}"/>
          </ac:spMkLst>
        </pc:spChg>
        <pc:spChg chg="add mod">
          <ac:chgData name="Parker, Brett" userId="6989d706-e1f3-4cda-ab7c-6c1216d22d98" providerId="ADAL" clId="{AE44598E-3452-4941-B4D7-54184EADF742}" dt="2025-06-27T11:57:53.444" v="1971" actId="1037"/>
          <ac:spMkLst>
            <pc:docMk/>
            <pc:sldMk cId="3822282177" sldId="289"/>
            <ac:spMk id="54" creationId="{60886474-FF83-77EA-6C42-5900B29FEA7D}"/>
          </ac:spMkLst>
        </pc:spChg>
        <pc:spChg chg="add mod">
          <ac:chgData name="Parker, Brett" userId="6989d706-e1f3-4cda-ab7c-6c1216d22d98" providerId="ADAL" clId="{AE44598E-3452-4941-B4D7-54184EADF742}" dt="2025-06-27T11:57:30.809" v="1957" actId="14100"/>
          <ac:spMkLst>
            <pc:docMk/>
            <pc:sldMk cId="3822282177" sldId="289"/>
            <ac:spMk id="55" creationId="{87FF6C46-086D-F318-C5DC-6A81EA97DC51}"/>
          </ac:spMkLst>
        </pc:spChg>
        <pc:picChg chg="add mod">
          <ac:chgData name="Parker, Brett" userId="6989d706-e1f3-4cda-ab7c-6c1216d22d98" providerId="ADAL" clId="{AE44598E-3452-4941-B4D7-54184EADF742}" dt="2025-06-28T15:59:14.338" v="7308" actId="208"/>
          <ac:picMkLst>
            <pc:docMk/>
            <pc:sldMk cId="3822282177" sldId="289"/>
            <ac:picMk id="7" creationId="{59D679F4-0D3E-9385-4EDF-DC72F9CF7693}"/>
          </ac:picMkLst>
        </pc:picChg>
        <pc:picChg chg="add mod">
          <ac:chgData name="Parker, Brett" userId="6989d706-e1f3-4cda-ab7c-6c1216d22d98" providerId="ADAL" clId="{AE44598E-3452-4941-B4D7-54184EADF742}" dt="2025-06-27T11:49:50.821" v="1832" actId="1076"/>
          <ac:picMkLst>
            <pc:docMk/>
            <pc:sldMk cId="3822282177" sldId="289"/>
            <ac:picMk id="15" creationId="{8559A576-14A6-50EA-A0D4-64BB2CB8F77B}"/>
          </ac:picMkLst>
        </pc:picChg>
        <pc:cxnChg chg="add mod">
          <ac:chgData name="Parker, Brett" userId="6989d706-e1f3-4cda-ab7c-6c1216d22d98" providerId="ADAL" clId="{AE44598E-3452-4941-B4D7-54184EADF742}" dt="2025-06-26T20:56:34.084" v="1149" actId="14100"/>
          <ac:cxnSpMkLst>
            <pc:docMk/>
            <pc:sldMk cId="3822282177" sldId="289"/>
            <ac:cxnSpMk id="9" creationId="{5BD4C7AE-77FD-D8DD-D121-C36244C5AC24}"/>
          </ac:cxnSpMkLst>
        </pc:cxnChg>
        <pc:cxnChg chg="add mod ord">
          <ac:chgData name="Parker, Brett" userId="6989d706-e1f3-4cda-ab7c-6c1216d22d98" providerId="ADAL" clId="{AE44598E-3452-4941-B4D7-54184EADF742}" dt="2025-06-27T12:01:44.181" v="2026" actId="166"/>
          <ac:cxnSpMkLst>
            <pc:docMk/>
            <pc:sldMk cId="3822282177" sldId="289"/>
            <ac:cxnSpMk id="14" creationId="{06F77AB9-FCFE-A680-572C-B3B35C343347}"/>
          </ac:cxnSpMkLst>
        </pc:cxnChg>
      </pc:sldChg>
      <pc:sldChg chg="addSp delSp modSp add mod">
        <pc:chgData name="Parker, Brett" userId="6989d706-e1f3-4cda-ab7c-6c1216d22d98" providerId="ADAL" clId="{AE44598E-3452-4941-B4D7-54184EADF742}" dt="2025-06-29T15:45:23.756" v="8578" actId="20577"/>
        <pc:sldMkLst>
          <pc:docMk/>
          <pc:sldMk cId="2821121482" sldId="290"/>
        </pc:sldMkLst>
        <pc:spChg chg="add mod">
          <ac:chgData name="Parker, Brett" userId="6989d706-e1f3-4cda-ab7c-6c1216d22d98" providerId="ADAL" clId="{AE44598E-3452-4941-B4D7-54184EADF742}" dt="2025-06-29T15:45:23.756" v="8578" actId="20577"/>
          <ac:spMkLst>
            <pc:docMk/>
            <pc:sldMk cId="2821121482" sldId="290"/>
            <ac:spMk id="3" creationId="{8349CC8E-86EA-84A6-E93E-44BB8737D8F0}"/>
          </ac:spMkLst>
        </pc:spChg>
        <pc:spChg chg="add mod ord">
          <ac:chgData name="Parker, Brett" userId="6989d706-e1f3-4cda-ab7c-6c1216d22d98" providerId="ADAL" clId="{AE44598E-3452-4941-B4D7-54184EADF742}" dt="2025-06-29T15:45:05.769" v="8575" actId="1035"/>
          <ac:spMkLst>
            <pc:docMk/>
            <pc:sldMk cId="2821121482" sldId="290"/>
            <ac:spMk id="4" creationId="{70A37202-8DD4-D01C-8764-EF32119EFBCA}"/>
          </ac:spMkLst>
        </pc:spChg>
        <pc:spChg chg="add mod">
          <ac:chgData name="Parker, Brett" userId="6989d706-e1f3-4cda-ab7c-6c1216d22d98" providerId="ADAL" clId="{AE44598E-3452-4941-B4D7-54184EADF742}" dt="2025-06-27T15:11:05.848" v="3661" actId="1038"/>
          <ac:spMkLst>
            <pc:docMk/>
            <pc:sldMk cId="2821121482" sldId="290"/>
            <ac:spMk id="6" creationId="{DF0E8418-FBED-3D24-EF66-C19161B27125}"/>
          </ac:spMkLst>
        </pc:spChg>
        <pc:spChg chg="add mod">
          <ac:chgData name="Parker, Brett" userId="6989d706-e1f3-4cda-ab7c-6c1216d22d98" providerId="ADAL" clId="{AE44598E-3452-4941-B4D7-54184EADF742}" dt="2025-06-28T15:29:29.298" v="6848" actId="20577"/>
          <ac:spMkLst>
            <pc:docMk/>
            <pc:sldMk cId="2821121482" sldId="290"/>
            <ac:spMk id="13" creationId="{45C8358B-F621-328F-869F-B833F1ED3282}"/>
          </ac:spMkLst>
        </pc:spChg>
        <pc:spChg chg="add mod">
          <ac:chgData name="Parker, Brett" userId="6989d706-e1f3-4cda-ab7c-6c1216d22d98" providerId="ADAL" clId="{AE44598E-3452-4941-B4D7-54184EADF742}" dt="2025-06-29T15:19:13.021" v="8028" actId="207"/>
          <ac:spMkLst>
            <pc:docMk/>
            <pc:sldMk cId="2821121482" sldId="290"/>
            <ac:spMk id="14" creationId="{060A2620-75F3-F738-5ED7-AA242C734351}"/>
          </ac:spMkLst>
        </pc:spChg>
        <pc:spChg chg="add mod">
          <ac:chgData name="Parker, Brett" userId="6989d706-e1f3-4cda-ab7c-6c1216d22d98" providerId="ADAL" clId="{AE44598E-3452-4941-B4D7-54184EADF742}" dt="2025-06-27T15:11:05.848" v="3661" actId="1038"/>
          <ac:spMkLst>
            <pc:docMk/>
            <pc:sldMk cId="2821121482" sldId="290"/>
            <ac:spMk id="24" creationId="{1AA15580-34E5-AE98-DF41-680B02528277}"/>
          </ac:spMkLst>
        </pc:spChg>
        <pc:spChg chg="add mod">
          <ac:chgData name="Parker, Brett" userId="6989d706-e1f3-4cda-ab7c-6c1216d22d98" providerId="ADAL" clId="{AE44598E-3452-4941-B4D7-54184EADF742}" dt="2025-06-28T16:25:39.643" v="7377" actId="1036"/>
          <ac:spMkLst>
            <pc:docMk/>
            <pc:sldMk cId="2821121482" sldId="290"/>
            <ac:spMk id="25" creationId="{982EF575-4357-F8FE-9643-D08800B4FBD8}"/>
          </ac:spMkLst>
        </pc:spChg>
        <pc:spChg chg="add mod">
          <ac:chgData name="Parker, Brett" userId="6989d706-e1f3-4cda-ab7c-6c1216d22d98" providerId="ADAL" clId="{AE44598E-3452-4941-B4D7-54184EADF742}" dt="2025-06-29T15:33:52.076" v="8231" actId="207"/>
          <ac:spMkLst>
            <pc:docMk/>
            <pc:sldMk cId="2821121482" sldId="290"/>
            <ac:spMk id="27" creationId="{34B9A1C2-C877-FF6D-19AD-04F6ADE8FF99}"/>
          </ac:spMkLst>
        </pc:spChg>
        <pc:spChg chg="add mod">
          <ac:chgData name="Parker, Brett" userId="6989d706-e1f3-4cda-ab7c-6c1216d22d98" providerId="ADAL" clId="{AE44598E-3452-4941-B4D7-54184EADF742}" dt="2025-06-29T15:45:05.769" v="8575" actId="1035"/>
          <ac:spMkLst>
            <pc:docMk/>
            <pc:sldMk cId="2821121482" sldId="290"/>
            <ac:spMk id="29" creationId="{45170BD7-ED55-142C-735D-691505B8D4DD}"/>
          </ac:spMkLst>
        </pc:spChg>
        <pc:picChg chg="add mod">
          <ac:chgData name="Parker, Brett" userId="6989d706-e1f3-4cda-ab7c-6c1216d22d98" providerId="ADAL" clId="{AE44598E-3452-4941-B4D7-54184EADF742}" dt="2025-06-27T15:11:05.848" v="3661" actId="1038"/>
          <ac:picMkLst>
            <pc:docMk/>
            <pc:sldMk cId="2821121482" sldId="290"/>
            <ac:picMk id="5" creationId="{B804244A-E279-7F6A-7F7F-97A0FF46ADBF}"/>
          </ac:picMkLst>
        </pc:picChg>
        <pc:cxnChg chg="add mod">
          <ac:chgData name="Parker, Brett" userId="6989d706-e1f3-4cda-ab7c-6c1216d22d98" providerId="ADAL" clId="{AE44598E-3452-4941-B4D7-54184EADF742}" dt="2025-06-27T15:11:05.848" v="3661" actId="1038"/>
          <ac:cxnSpMkLst>
            <pc:docMk/>
            <pc:sldMk cId="2821121482" sldId="290"/>
            <ac:cxnSpMk id="7" creationId="{F6EF1544-3328-BA66-ADA3-78770C67695B}"/>
          </ac:cxnSpMkLst>
        </pc:cxnChg>
        <pc:cxnChg chg="add mod">
          <ac:chgData name="Parker, Brett" userId="6989d706-e1f3-4cda-ab7c-6c1216d22d98" providerId="ADAL" clId="{AE44598E-3452-4941-B4D7-54184EADF742}" dt="2025-06-27T15:11:05.848" v="3661" actId="1038"/>
          <ac:cxnSpMkLst>
            <pc:docMk/>
            <pc:sldMk cId="2821121482" sldId="290"/>
            <ac:cxnSpMk id="8" creationId="{1FA43009-6761-09BF-F3C5-7D68CCF70640}"/>
          </ac:cxnSpMkLst>
        </pc:cxnChg>
        <pc:cxnChg chg="add mod">
          <ac:chgData name="Parker, Brett" userId="6989d706-e1f3-4cda-ab7c-6c1216d22d98" providerId="ADAL" clId="{AE44598E-3452-4941-B4D7-54184EADF742}" dt="2025-06-27T15:11:05.848" v="3661" actId="1038"/>
          <ac:cxnSpMkLst>
            <pc:docMk/>
            <pc:sldMk cId="2821121482" sldId="290"/>
            <ac:cxnSpMk id="9" creationId="{D20EDFFD-9F89-5688-F13E-A5A7731DFB19}"/>
          </ac:cxnSpMkLst>
        </pc:cxnChg>
        <pc:cxnChg chg="add mod">
          <ac:chgData name="Parker, Brett" userId="6989d706-e1f3-4cda-ab7c-6c1216d22d98" providerId="ADAL" clId="{AE44598E-3452-4941-B4D7-54184EADF742}" dt="2025-06-27T15:11:05.848" v="3661" actId="1038"/>
          <ac:cxnSpMkLst>
            <pc:docMk/>
            <pc:sldMk cId="2821121482" sldId="290"/>
            <ac:cxnSpMk id="10" creationId="{D45194CC-4D18-A075-9341-057CBA79B3CB}"/>
          </ac:cxnSpMkLst>
        </pc:cxnChg>
        <pc:cxnChg chg="add mod">
          <ac:chgData name="Parker, Brett" userId="6989d706-e1f3-4cda-ab7c-6c1216d22d98" providerId="ADAL" clId="{AE44598E-3452-4941-B4D7-54184EADF742}" dt="2025-06-27T15:11:05.848" v="3661" actId="1038"/>
          <ac:cxnSpMkLst>
            <pc:docMk/>
            <pc:sldMk cId="2821121482" sldId="290"/>
            <ac:cxnSpMk id="11" creationId="{28BA0A4B-8AB9-CA00-7CC2-F7ED0DEB1A7A}"/>
          </ac:cxnSpMkLst>
        </pc:cxnChg>
      </pc:sldChg>
      <pc:sldChg chg="addSp delSp modSp add mod ord">
        <pc:chgData name="Parker, Brett" userId="6989d706-e1f3-4cda-ab7c-6c1216d22d98" providerId="ADAL" clId="{AE44598E-3452-4941-B4D7-54184EADF742}" dt="2025-06-29T17:57:50.915" v="10207" actId="14100"/>
        <pc:sldMkLst>
          <pc:docMk/>
          <pc:sldMk cId="1683446936" sldId="291"/>
        </pc:sldMkLst>
        <pc:spChg chg="mod">
          <ac:chgData name="Parker, Brett" userId="6989d706-e1f3-4cda-ab7c-6c1216d22d98" providerId="ADAL" clId="{AE44598E-3452-4941-B4D7-54184EADF742}" dt="2025-06-28T14:44:31.318" v="6022" actId="1035"/>
          <ac:spMkLst>
            <pc:docMk/>
            <pc:sldMk cId="1683446936" sldId="291"/>
            <ac:spMk id="2" creationId="{4A76C31B-D680-8F35-8593-44C2EFB86E3F}"/>
          </ac:spMkLst>
        </pc:spChg>
        <pc:spChg chg="add del mod">
          <ac:chgData name="Parker, Brett" userId="6989d706-e1f3-4cda-ab7c-6c1216d22d98" providerId="ADAL" clId="{AE44598E-3452-4941-B4D7-54184EADF742}" dt="2025-06-29T14:56:08.867" v="7608" actId="1038"/>
          <ac:spMkLst>
            <pc:docMk/>
            <pc:sldMk cId="1683446936" sldId="291"/>
            <ac:spMk id="3" creationId="{F5D12C08-2D84-733F-480B-2421110C9912}"/>
          </ac:spMkLst>
        </pc:spChg>
        <pc:spChg chg="add del mod">
          <ac:chgData name="Parker, Brett" userId="6989d706-e1f3-4cda-ab7c-6c1216d22d98" providerId="ADAL" clId="{AE44598E-3452-4941-B4D7-54184EADF742}" dt="2025-06-29T14:59:16.337" v="7640" actId="47"/>
          <ac:spMkLst>
            <pc:docMk/>
            <pc:sldMk cId="1683446936" sldId="291"/>
            <ac:spMk id="4" creationId="{CDAB7CC7-9A90-5E07-D9E8-7D778CED64A5}"/>
          </ac:spMkLst>
        </pc:spChg>
        <pc:spChg chg="mod topLvl">
          <ac:chgData name="Parker, Brett" userId="6989d706-e1f3-4cda-ab7c-6c1216d22d98" providerId="ADAL" clId="{AE44598E-3452-4941-B4D7-54184EADF742}" dt="2025-06-29T15:09:02.147" v="7729" actId="255"/>
          <ac:spMkLst>
            <pc:docMk/>
            <pc:sldMk cId="1683446936" sldId="291"/>
            <ac:spMk id="9" creationId="{3C171AA0-1B56-3E2C-D81F-EB73BD3D4901}"/>
          </ac:spMkLst>
        </pc:spChg>
        <pc:spChg chg="mod topLvl">
          <ac:chgData name="Parker, Brett" userId="6989d706-e1f3-4cda-ab7c-6c1216d22d98" providerId="ADAL" clId="{AE44598E-3452-4941-B4D7-54184EADF742}" dt="2025-06-29T15:08:47.051" v="7728" actId="255"/>
          <ac:spMkLst>
            <pc:docMk/>
            <pc:sldMk cId="1683446936" sldId="291"/>
            <ac:spMk id="10" creationId="{A21C2913-CE5A-39B2-3B43-3091C91694BD}"/>
          </ac:spMkLst>
        </pc:spChg>
        <pc:spChg chg="add mod">
          <ac:chgData name="Parker, Brett" userId="6989d706-e1f3-4cda-ab7c-6c1216d22d98" providerId="ADAL" clId="{AE44598E-3452-4941-B4D7-54184EADF742}" dt="2025-06-29T15:22:21.562" v="8076" actId="1037"/>
          <ac:spMkLst>
            <pc:docMk/>
            <pc:sldMk cId="1683446936" sldId="291"/>
            <ac:spMk id="14" creationId="{C053319F-5760-D55D-A3E3-FA6507F65C55}"/>
          </ac:spMkLst>
        </pc:spChg>
        <pc:spChg chg="add mod">
          <ac:chgData name="Parker, Brett" userId="6989d706-e1f3-4cda-ab7c-6c1216d22d98" providerId="ADAL" clId="{AE44598E-3452-4941-B4D7-54184EADF742}" dt="2025-06-29T15:21:15.410" v="8057" actId="1035"/>
          <ac:spMkLst>
            <pc:docMk/>
            <pc:sldMk cId="1683446936" sldId="291"/>
            <ac:spMk id="17" creationId="{9C8B3D4F-00BD-0213-19A2-0944F7EE9744}"/>
          </ac:spMkLst>
        </pc:spChg>
        <pc:spChg chg="add mod">
          <ac:chgData name="Parker, Brett" userId="6989d706-e1f3-4cda-ab7c-6c1216d22d98" providerId="ADAL" clId="{AE44598E-3452-4941-B4D7-54184EADF742}" dt="2025-06-29T17:57:50.915" v="10207" actId="14100"/>
          <ac:spMkLst>
            <pc:docMk/>
            <pc:sldMk cId="1683446936" sldId="291"/>
            <ac:spMk id="18" creationId="{FDEE2A44-6E24-C0B3-A618-04A280D45938}"/>
          </ac:spMkLst>
        </pc:spChg>
        <pc:spChg chg="add mod">
          <ac:chgData name="Parker, Brett" userId="6989d706-e1f3-4cda-ab7c-6c1216d22d98" providerId="ADAL" clId="{AE44598E-3452-4941-B4D7-54184EADF742}" dt="2025-06-29T15:18:09.200" v="8008" actId="1036"/>
          <ac:spMkLst>
            <pc:docMk/>
            <pc:sldMk cId="1683446936" sldId="291"/>
            <ac:spMk id="19" creationId="{F58DCE0B-E263-65C0-651F-EC7205203B84}"/>
          </ac:spMkLst>
        </pc:spChg>
        <pc:spChg chg="add mod">
          <ac:chgData name="Parker, Brett" userId="6989d706-e1f3-4cda-ab7c-6c1216d22d98" providerId="ADAL" clId="{AE44598E-3452-4941-B4D7-54184EADF742}" dt="2025-06-29T15:21:26.641" v="8058" actId="1076"/>
          <ac:spMkLst>
            <pc:docMk/>
            <pc:sldMk cId="1683446936" sldId="291"/>
            <ac:spMk id="21" creationId="{F4B89DC3-F090-0D3B-0B70-6769422DF988}"/>
          </ac:spMkLst>
        </pc:spChg>
        <pc:spChg chg="add mod">
          <ac:chgData name="Parker, Brett" userId="6989d706-e1f3-4cda-ab7c-6c1216d22d98" providerId="ADAL" clId="{AE44598E-3452-4941-B4D7-54184EADF742}" dt="2025-06-29T15:21:43.250" v="8071" actId="1037"/>
          <ac:spMkLst>
            <pc:docMk/>
            <pc:sldMk cId="1683446936" sldId="291"/>
            <ac:spMk id="22" creationId="{7DDA5201-8102-DD4C-B8E4-719175FC4952}"/>
          </ac:spMkLst>
        </pc:spChg>
        <pc:spChg chg="add mod">
          <ac:chgData name="Parker, Brett" userId="6989d706-e1f3-4cda-ab7c-6c1216d22d98" providerId="ADAL" clId="{AE44598E-3452-4941-B4D7-54184EADF742}" dt="2025-06-29T15:12:12.955" v="7825" actId="1076"/>
          <ac:spMkLst>
            <pc:docMk/>
            <pc:sldMk cId="1683446936" sldId="291"/>
            <ac:spMk id="24" creationId="{A6A5DC5E-02BF-AFCD-02D7-385FE54BC826}"/>
          </ac:spMkLst>
        </pc:spChg>
        <pc:spChg chg="add mod">
          <ac:chgData name="Parker, Brett" userId="6989d706-e1f3-4cda-ab7c-6c1216d22d98" providerId="ADAL" clId="{AE44598E-3452-4941-B4D7-54184EADF742}" dt="2025-06-29T15:23:26.913" v="8081" actId="1037"/>
          <ac:spMkLst>
            <pc:docMk/>
            <pc:sldMk cId="1683446936" sldId="291"/>
            <ac:spMk id="26" creationId="{D1B94A54-5F12-6BF0-B229-9C46BE662969}"/>
          </ac:spMkLst>
        </pc:spChg>
        <pc:grpChg chg="add mod">
          <ac:chgData name="Parker, Brett" userId="6989d706-e1f3-4cda-ab7c-6c1216d22d98" providerId="ADAL" clId="{AE44598E-3452-4941-B4D7-54184EADF742}" dt="2025-06-29T15:15:50.039" v="7936" actId="1036"/>
          <ac:grpSpMkLst>
            <pc:docMk/>
            <pc:sldMk cId="1683446936" sldId="291"/>
            <ac:grpSpMk id="23" creationId="{7C71303C-8E51-E44D-7458-E44FA9B5BC89}"/>
          </ac:grpSpMkLst>
        </pc:grpChg>
        <pc:picChg chg="add mod">
          <ac:chgData name="Parker, Brett" userId="6989d706-e1f3-4cda-ab7c-6c1216d22d98" providerId="ADAL" clId="{AE44598E-3452-4941-B4D7-54184EADF742}" dt="2025-06-29T15:09:46.858" v="7754" actId="14100"/>
          <ac:picMkLst>
            <pc:docMk/>
            <pc:sldMk cId="1683446936" sldId="291"/>
            <ac:picMk id="5" creationId="{840B9D4C-692E-D775-3E33-FE4837CD1A02}"/>
          </ac:picMkLst>
        </pc:picChg>
        <pc:picChg chg="add mod">
          <ac:chgData name="Parker, Brett" userId="6989d706-e1f3-4cda-ab7c-6c1216d22d98" providerId="ADAL" clId="{AE44598E-3452-4941-B4D7-54184EADF742}" dt="2025-06-29T15:10:52.594" v="7772" actId="1038"/>
          <ac:picMkLst>
            <pc:docMk/>
            <pc:sldMk cId="1683446936" sldId="291"/>
            <ac:picMk id="6" creationId="{64A283C1-97DE-9B43-CD6D-792C014D2241}"/>
          </ac:picMkLst>
        </pc:picChg>
        <pc:picChg chg="mod topLvl">
          <ac:chgData name="Parker, Brett" userId="6989d706-e1f3-4cda-ab7c-6c1216d22d98" providerId="ADAL" clId="{AE44598E-3452-4941-B4D7-54184EADF742}" dt="2025-06-28T14:41:15.961" v="5934" actId="164"/>
          <ac:picMkLst>
            <pc:docMk/>
            <pc:sldMk cId="1683446936" sldId="291"/>
            <ac:picMk id="8" creationId="{65EDC4F2-C728-5A77-2F62-F80F52F45A66}"/>
          </ac:picMkLst>
        </pc:picChg>
        <pc:cxnChg chg="mod topLvl">
          <ac:chgData name="Parker, Brett" userId="6989d706-e1f3-4cda-ab7c-6c1216d22d98" providerId="ADAL" clId="{AE44598E-3452-4941-B4D7-54184EADF742}" dt="2025-06-28T14:41:15.961" v="5934" actId="164"/>
          <ac:cxnSpMkLst>
            <pc:docMk/>
            <pc:sldMk cId="1683446936" sldId="291"/>
            <ac:cxnSpMk id="11" creationId="{2CC182B0-DE8B-4886-B927-C183FE0D2158}"/>
          </ac:cxnSpMkLst>
        </pc:cxnChg>
        <pc:cxnChg chg="mod topLvl">
          <ac:chgData name="Parker, Brett" userId="6989d706-e1f3-4cda-ab7c-6c1216d22d98" providerId="ADAL" clId="{AE44598E-3452-4941-B4D7-54184EADF742}" dt="2025-06-28T14:41:15.961" v="5934" actId="164"/>
          <ac:cxnSpMkLst>
            <pc:docMk/>
            <pc:sldMk cId="1683446936" sldId="291"/>
            <ac:cxnSpMk id="12" creationId="{800B8DAA-7070-983A-3514-0668BEF288F4}"/>
          </ac:cxnSpMkLst>
        </pc:cxnChg>
        <pc:cxnChg chg="mod topLvl">
          <ac:chgData name="Parker, Brett" userId="6989d706-e1f3-4cda-ab7c-6c1216d22d98" providerId="ADAL" clId="{AE44598E-3452-4941-B4D7-54184EADF742}" dt="2025-06-28T14:41:15.961" v="5934" actId="164"/>
          <ac:cxnSpMkLst>
            <pc:docMk/>
            <pc:sldMk cId="1683446936" sldId="291"/>
            <ac:cxnSpMk id="13" creationId="{9B9564F7-9592-CD99-861A-2278136CF0C3}"/>
          </ac:cxnSpMkLst>
        </pc:cxnChg>
      </pc:sldChg>
      <pc:sldChg chg="addSp delSp modSp add del mod">
        <pc:chgData name="Parker, Brett" userId="6989d706-e1f3-4cda-ab7c-6c1216d22d98" providerId="ADAL" clId="{AE44598E-3452-4941-B4D7-54184EADF742}" dt="2025-06-28T15:24:59.834" v="6740" actId="47"/>
        <pc:sldMkLst>
          <pc:docMk/>
          <pc:sldMk cId="2588407164" sldId="292"/>
        </pc:sldMkLst>
      </pc:sldChg>
      <pc:sldChg chg="addSp delSp modSp add mod ord">
        <pc:chgData name="Parker, Brett" userId="6989d706-e1f3-4cda-ab7c-6c1216d22d98" providerId="ADAL" clId="{AE44598E-3452-4941-B4D7-54184EADF742}" dt="2025-06-29T15:31:05.059" v="8164" actId="1035"/>
        <pc:sldMkLst>
          <pc:docMk/>
          <pc:sldMk cId="3063284401" sldId="292"/>
        </pc:sldMkLst>
        <pc:spChg chg="add mod ord">
          <ac:chgData name="Parker, Brett" userId="6989d706-e1f3-4cda-ab7c-6c1216d22d98" providerId="ADAL" clId="{AE44598E-3452-4941-B4D7-54184EADF742}" dt="2025-06-29T15:31:05.059" v="8164" actId="1035"/>
          <ac:spMkLst>
            <pc:docMk/>
            <pc:sldMk cId="3063284401" sldId="292"/>
            <ac:spMk id="3" creationId="{83483863-20F6-34DC-EC23-AB1CB3AD9A40}"/>
          </ac:spMkLst>
        </pc:spChg>
        <pc:spChg chg="add mod">
          <ac:chgData name="Parker, Brett" userId="6989d706-e1f3-4cda-ab7c-6c1216d22d98" providerId="ADAL" clId="{AE44598E-3452-4941-B4D7-54184EADF742}" dt="2025-06-28T15:26:06.898" v="6748"/>
          <ac:spMkLst>
            <pc:docMk/>
            <pc:sldMk cId="3063284401" sldId="292"/>
            <ac:spMk id="4" creationId="{CD44282F-DC91-F128-CF43-5E91EE11A8C3}"/>
          </ac:spMkLst>
        </pc:spChg>
        <pc:spChg chg="add mod">
          <ac:chgData name="Parker, Brett" userId="6989d706-e1f3-4cda-ab7c-6c1216d22d98" providerId="ADAL" clId="{AE44598E-3452-4941-B4D7-54184EADF742}" dt="2025-06-29T15:28:12.899" v="8116" actId="208"/>
          <ac:spMkLst>
            <pc:docMk/>
            <pc:sldMk cId="3063284401" sldId="292"/>
            <ac:spMk id="5" creationId="{7110D9FD-09C2-90DF-E45C-C89FAFB43665}"/>
          </ac:spMkLst>
        </pc:spChg>
        <pc:spChg chg="add mod">
          <ac:chgData name="Parker, Brett" userId="6989d706-e1f3-4cda-ab7c-6c1216d22d98" providerId="ADAL" clId="{AE44598E-3452-4941-B4D7-54184EADF742}" dt="2025-06-29T15:30:46.562" v="8145" actId="1035"/>
          <ac:spMkLst>
            <pc:docMk/>
            <pc:sldMk cId="3063284401" sldId="292"/>
            <ac:spMk id="12" creationId="{F1DB3A3F-C315-FFBE-46CD-7AD06DCCB22C}"/>
          </ac:spMkLst>
        </pc:spChg>
        <pc:spChg chg="add mod">
          <ac:chgData name="Parker, Brett" userId="6989d706-e1f3-4cda-ab7c-6c1216d22d98" providerId="ADAL" clId="{AE44598E-3452-4941-B4D7-54184EADF742}" dt="2025-06-28T15:26:06.898" v="6748"/>
          <ac:spMkLst>
            <pc:docMk/>
            <pc:sldMk cId="3063284401" sldId="292"/>
            <ac:spMk id="19" creationId="{789C0D83-7EB1-7E91-A91A-2B305658D003}"/>
          </ac:spMkLst>
        </pc:spChg>
        <pc:spChg chg="add mod">
          <ac:chgData name="Parker, Brett" userId="6989d706-e1f3-4cda-ab7c-6c1216d22d98" providerId="ADAL" clId="{AE44598E-3452-4941-B4D7-54184EADF742}" dt="2025-06-29T15:26:30.231" v="8110" actId="1035"/>
          <ac:spMkLst>
            <pc:docMk/>
            <pc:sldMk cId="3063284401" sldId="292"/>
            <ac:spMk id="20" creationId="{B27A9B2A-6EA5-1253-7DB9-409B9323C9FB}"/>
          </ac:spMkLst>
        </pc:spChg>
        <pc:spChg chg="add mod">
          <ac:chgData name="Parker, Brett" userId="6989d706-e1f3-4cda-ab7c-6c1216d22d98" providerId="ADAL" clId="{AE44598E-3452-4941-B4D7-54184EADF742}" dt="2025-06-29T15:30:15.324" v="8120" actId="14100"/>
          <ac:spMkLst>
            <pc:docMk/>
            <pc:sldMk cId="3063284401" sldId="292"/>
            <ac:spMk id="21" creationId="{CAECE281-5A2D-87C4-840A-1846669F1197}"/>
          </ac:spMkLst>
        </pc:spChg>
        <pc:spChg chg="add mod">
          <ac:chgData name="Parker, Brett" userId="6989d706-e1f3-4cda-ab7c-6c1216d22d98" providerId="ADAL" clId="{AE44598E-3452-4941-B4D7-54184EADF742}" dt="2025-06-29T15:30:32.129" v="8126" actId="1036"/>
          <ac:spMkLst>
            <pc:docMk/>
            <pc:sldMk cId="3063284401" sldId="292"/>
            <ac:spMk id="30" creationId="{48D725DE-B9EE-D95D-2E56-B75AC07FC3E7}"/>
          </ac:spMkLst>
        </pc:spChg>
        <pc:grpChg chg="add mod">
          <ac:chgData name="Parker, Brett" userId="6989d706-e1f3-4cda-ab7c-6c1216d22d98" providerId="ADAL" clId="{AE44598E-3452-4941-B4D7-54184EADF742}" dt="2025-06-28T15:26:06.898" v="6748"/>
          <ac:grpSpMkLst>
            <pc:docMk/>
            <pc:sldMk cId="3063284401" sldId="292"/>
            <ac:grpSpMk id="13" creationId="{E901B7A5-F924-F11F-379F-E9AACC8017E3}"/>
          </ac:grpSpMkLst>
        </pc:grpChg>
        <pc:picChg chg="mod">
          <ac:chgData name="Parker, Brett" userId="6989d706-e1f3-4cda-ab7c-6c1216d22d98" providerId="ADAL" clId="{AE44598E-3452-4941-B4D7-54184EADF742}" dt="2025-06-28T15:26:06.898" v="6748"/>
          <ac:picMkLst>
            <pc:docMk/>
            <pc:sldMk cId="3063284401" sldId="292"/>
            <ac:picMk id="14" creationId="{13D59E15-03EE-C78A-6A13-6D26791D687E}"/>
          </ac:picMkLst>
        </pc:picChg>
        <pc:cxnChg chg="mod">
          <ac:chgData name="Parker, Brett" userId="6989d706-e1f3-4cda-ab7c-6c1216d22d98" providerId="ADAL" clId="{AE44598E-3452-4941-B4D7-54184EADF742}" dt="2025-06-28T15:26:06.898" v="6748"/>
          <ac:cxnSpMkLst>
            <pc:docMk/>
            <pc:sldMk cId="3063284401" sldId="292"/>
            <ac:cxnSpMk id="16" creationId="{7505909B-EAB9-4896-96C9-21919D51E91E}"/>
          </ac:cxnSpMkLst>
        </pc:cxnChg>
        <pc:cxnChg chg="mod">
          <ac:chgData name="Parker, Brett" userId="6989d706-e1f3-4cda-ab7c-6c1216d22d98" providerId="ADAL" clId="{AE44598E-3452-4941-B4D7-54184EADF742}" dt="2025-06-28T15:26:06.898" v="6748"/>
          <ac:cxnSpMkLst>
            <pc:docMk/>
            <pc:sldMk cId="3063284401" sldId="292"/>
            <ac:cxnSpMk id="17" creationId="{554EB0F0-BAF8-D6BE-E769-3FE4D162D78C}"/>
          </ac:cxnSpMkLst>
        </pc:cxnChg>
        <pc:cxnChg chg="mod">
          <ac:chgData name="Parker, Brett" userId="6989d706-e1f3-4cda-ab7c-6c1216d22d98" providerId="ADAL" clId="{AE44598E-3452-4941-B4D7-54184EADF742}" dt="2025-06-28T15:26:06.898" v="6748"/>
          <ac:cxnSpMkLst>
            <pc:docMk/>
            <pc:sldMk cId="3063284401" sldId="292"/>
            <ac:cxnSpMk id="18" creationId="{C55FDD60-DAFC-B6DA-0A15-0F4427C7A2F8}"/>
          </ac:cxnSpMkLst>
        </pc:cxnChg>
      </pc:sldChg>
      <pc:sldChg chg="addSp delSp modSp add mod">
        <pc:chgData name="Parker, Brett" userId="6989d706-e1f3-4cda-ab7c-6c1216d22d98" providerId="ADAL" clId="{AE44598E-3452-4941-B4D7-54184EADF742}" dt="2025-06-29T16:40:48.970" v="9471" actId="207"/>
        <pc:sldMkLst>
          <pc:docMk/>
          <pc:sldMk cId="846872110" sldId="293"/>
        </pc:sldMkLst>
        <pc:spChg chg="add mod">
          <ac:chgData name="Parker, Brett" userId="6989d706-e1f3-4cda-ab7c-6c1216d22d98" providerId="ADAL" clId="{AE44598E-3452-4941-B4D7-54184EADF742}" dt="2025-06-29T16:39:06.840" v="9461" actId="1076"/>
          <ac:spMkLst>
            <pc:docMk/>
            <pc:sldMk cId="846872110" sldId="293"/>
            <ac:spMk id="4" creationId="{E9139152-DA21-CFD9-2AA6-8C3820FC369F}"/>
          </ac:spMkLst>
        </pc:spChg>
        <pc:spChg chg="mod">
          <ac:chgData name="Parker, Brett" userId="6989d706-e1f3-4cda-ab7c-6c1216d22d98" providerId="ADAL" clId="{AE44598E-3452-4941-B4D7-54184EADF742}" dt="2025-06-29T15:49:27.781" v="8599" actId="1036"/>
          <ac:spMkLst>
            <pc:docMk/>
            <pc:sldMk cId="846872110" sldId="293"/>
            <ac:spMk id="8" creationId="{DBED9723-86FC-4E8B-A773-1BAA0F74F52D}"/>
          </ac:spMkLst>
        </pc:spChg>
        <pc:spChg chg="add mod">
          <ac:chgData name="Parker, Brett" userId="6989d706-e1f3-4cda-ab7c-6c1216d22d98" providerId="ADAL" clId="{AE44598E-3452-4941-B4D7-54184EADF742}" dt="2025-06-29T16:40:48.970" v="9471" actId="207"/>
          <ac:spMkLst>
            <pc:docMk/>
            <pc:sldMk cId="846872110" sldId="293"/>
            <ac:spMk id="9" creationId="{538B38E9-89D0-2511-5E61-128754C1920F}"/>
          </ac:spMkLst>
        </pc:spChg>
      </pc:sldChg>
      <pc:sldMasterChg chg="addSp delSp modSp mod modSldLayout">
        <pc:chgData name="Parker, Brett" userId="6989d706-e1f3-4cda-ab7c-6c1216d22d98" providerId="ADAL" clId="{AE44598E-3452-4941-B4D7-54184EADF742}" dt="2025-06-26T20:23:53.217" v="857" actId="1038"/>
        <pc:sldMasterMkLst>
          <pc:docMk/>
          <pc:sldMasterMk cId="544521178" sldId="2147483660"/>
        </pc:sldMasterMkLst>
        <pc:spChg chg="mod">
          <ac:chgData name="Parker, Brett" userId="6989d706-e1f3-4cda-ab7c-6c1216d22d98" providerId="ADAL" clId="{AE44598E-3452-4941-B4D7-54184EADF742}" dt="2025-06-26T20:23:53.217" v="857" actId="1038"/>
          <ac:spMkLst>
            <pc:docMk/>
            <pc:sldMasterMk cId="544521178" sldId="2147483660"/>
            <ac:spMk id="4" creationId="{688E02E5-B6DE-6A8F-1CAC-5B5330D6CCDE}"/>
          </ac:spMkLst>
        </pc:spChg>
        <pc:spChg chg="add mod">
          <ac:chgData name="Parker, Brett" userId="6989d706-e1f3-4cda-ab7c-6c1216d22d98" providerId="ADAL" clId="{AE44598E-3452-4941-B4D7-54184EADF742}" dt="2025-06-26T18:54:46.947" v="94" actId="2085"/>
          <ac:spMkLst>
            <pc:docMk/>
            <pc:sldMasterMk cId="544521178" sldId="2147483660"/>
            <ac:spMk id="10" creationId="{13FCE1BB-D81B-9099-AC15-8CCCD7E3C974}"/>
          </ac:spMkLst>
        </pc:spChg>
        <pc:spChg chg="add mod">
          <ac:chgData name="Parker, Brett" userId="6989d706-e1f3-4cda-ab7c-6c1216d22d98" providerId="ADAL" clId="{AE44598E-3452-4941-B4D7-54184EADF742}" dt="2025-06-26T20:23:41.635" v="851" actId="1035"/>
          <ac:spMkLst>
            <pc:docMk/>
            <pc:sldMasterMk cId="544521178" sldId="2147483660"/>
            <ac:spMk id="12" creationId="{0D981797-0391-9E65-4EFE-7D7903ED9F3C}"/>
          </ac:spMkLst>
        </pc:spChg>
        <pc:picChg chg="add mod ord">
          <ac:chgData name="Parker, Brett" userId="6989d706-e1f3-4cda-ab7c-6c1216d22d98" providerId="ADAL" clId="{AE44598E-3452-4941-B4D7-54184EADF742}" dt="2025-06-26T20:23:41.635" v="851" actId="1035"/>
          <ac:picMkLst>
            <pc:docMk/>
            <pc:sldMasterMk cId="544521178" sldId="2147483660"/>
            <ac:picMk id="9" creationId="{612601F4-8DB9-1E15-1A58-EE7D9143B3CA}"/>
          </ac:picMkLst>
        </pc:picChg>
        <pc:sldLayoutChg chg="addSp delSp modSp mod">
          <pc:chgData name="Parker, Brett" userId="6989d706-e1f3-4cda-ab7c-6c1216d22d98" providerId="ADAL" clId="{AE44598E-3452-4941-B4D7-54184EADF742}" dt="2025-06-26T19:03:10.901" v="201" actId="732"/>
          <pc:sldLayoutMkLst>
            <pc:docMk/>
            <pc:sldMasterMk cId="544521178" sldId="2147483660"/>
            <pc:sldLayoutMk cId="642655364" sldId="2147483661"/>
          </pc:sldLayoutMkLst>
          <pc:picChg chg="add mod modCrop">
            <ac:chgData name="Parker, Brett" userId="6989d706-e1f3-4cda-ab7c-6c1216d22d98" providerId="ADAL" clId="{AE44598E-3452-4941-B4D7-54184EADF742}" dt="2025-06-26T19:03:10.901" v="201" actId="732"/>
            <ac:picMkLst>
              <pc:docMk/>
              <pc:sldMasterMk cId="544521178" sldId="2147483660"/>
              <pc:sldLayoutMk cId="642655364" sldId="2147483661"/>
              <ac:picMk id="12" creationId="{13F0D6CE-A058-D38B-C4B4-F1436AA07FF3}"/>
            </ac:picMkLst>
          </pc:picChg>
        </pc:sldLayoutChg>
      </pc:sldMasterChg>
    </pc:docChg>
  </pc:docChgLst>
  <pc:docChgLst>
    <pc:chgData name="Parker, Brett" userId="6989d706-e1f3-4cda-ab7c-6c1216d22d98" providerId="ADAL" clId="{FB17D57D-36B0-40C4-A0FE-19D50E7E1C58}"/>
    <pc:docChg chg="undo custSel addSld delSld modSld modNotesMaster">
      <pc:chgData name="Parker, Brett" userId="6989d706-e1f3-4cda-ab7c-6c1216d22d98" providerId="ADAL" clId="{FB17D57D-36B0-40C4-A0FE-19D50E7E1C58}" dt="2025-07-03T00:02:19.199" v="964" actId="20577"/>
      <pc:docMkLst>
        <pc:docMk/>
      </pc:docMkLst>
      <pc:sldChg chg="modSp mod">
        <pc:chgData name="Parker, Brett" userId="6989d706-e1f3-4cda-ab7c-6c1216d22d98" providerId="ADAL" clId="{FB17D57D-36B0-40C4-A0FE-19D50E7E1C58}" dt="2025-06-30T13:35:11.109" v="8" actId="1037"/>
        <pc:sldMkLst>
          <pc:docMk/>
          <pc:sldMk cId="3069356398" sldId="263"/>
        </pc:sldMkLst>
        <pc:graphicFrameChg chg="mod modGraphic">
          <ac:chgData name="Parker, Brett" userId="6989d706-e1f3-4cda-ab7c-6c1216d22d98" providerId="ADAL" clId="{FB17D57D-36B0-40C4-A0FE-19D50E7E1C58}" dt="2025-06-30T13:35:11.109" v="8" actId="1037"/>
          <ac:graphicFrameMkLst>
            <pc:docMk/>
            <pc:sldMk cId="3069356398" sldId="263"/>
            <ac:graphicFrameMk id="13" creationId="{F1DC1F87-1BCD-F92E-726A-3F48370D379F}"/>
          </ac:graphicFrameMkLst>
        </pc:graphicFrameChg>
      </pc:sldChg>
      <pc:sldChg chg="addSp delSp modSp mod">
        <pc:chgData name="Parker, Brett" userId="6989d706-e1f3-4cda-ab7c-6c1216d22d98" providerId="ADAL" clId="{FB17D57D-36B0-40C4-A0FE-19D50E7E1C58}" dt="2025-06-30T15:18:20.095" v="929" actId="20577"/>
        <pc:sldMkLst>
          <pc:docMk/>
          <pc:sldMk cId="938398531" sldId="267"/>
        </pc:sldMkLst>
        <pc:spChg chg="mod">
          <ac:chgData name="Parker, Brett" userId="6989d706-e1f3-4cda-ab7c-6c1216d22d98" providerId="ADAL" clId="{FB17D57D-36B0-40C4-A0FE-19D50E7E1C58}" dt="2025-06-30T15:18:20.095" v="929" actId="20577"/>
          <ac:spMkLst>
            <pc:docMk/>
            <pc:sldMk cId="938398531" sldId="267"/>
            <ac:spMk id="9" creationId="{B2F61F63-0FC6-6C2D-8A6B-EC35967641F0}"/>
          </ac:spMkLst>
        </pc:spChg>
        <pc:spChg chg="mod">
          <ac:chgData name="Parker, Brett" userId="6989d706-e1f3-4cda-ab7c-6c1216d22d98" providerId="ADAL" clId="{FB17D57D-36B0-40C4-A0FE-19D50E7E1C58}" dt="2025-06-30T14:31:23.025" v="409" actId="1035"/>
          <ac:spMkLst>
            <pc:docMk/>
            <pc:sldMk cId="938398531" sldId="267"/>
            <ac:spMk id="29" creationId="{0E88863E-C71A-CC87-B15A-B885353617BB}"/>
          </ac:spMkLst>
        </pc:spChg>
        <pc:spChg chg="mod">
          <ac:chgData name="Parker, Brett" userId="6989d706-e1f3-4cda-ab7c-6c1216d22d98" providerId="ADAL" clId="{FB17D57D-36B0-40C4-A0FE-19D50E7E1C58}" dt="2025-06-30T14:28:40.353" v="356" actId="1038"/>
          <ac:spMkLst>
            <pc:docMk/>
            <pc:sldMk cId="938398531" sldId="267"/>
            <ac:spMk id="32" creationId="{5D980A87-69DD-2827-9ED8-557E5DA833C5}"/>
          </ac:spMkLst>
        </pc:spChg>
        <pc:spChg chg="mod">
          <ac:chgData name="Parker, Brett" userId="6989d706-e1f3-4cda-ab7c-6c1216d22d98" providerId="ADAL" clId="{FB17D57D-36B0-40C4-A0FE-19D50E7E1C58}" dt="2025-06-30T14:22:38.309" v="307" actId="1035"/>
          <ac:spMkLst>
            <pc:docMk/>
            <pc:sldMk cId="938398531" sldId="267"/>
            <ac:spMk id="35" creationId="{1E29EA1B-48EB-1D72-5C6A-340E8ACC1689}"/>
          </ac:spMkLst>
        </pc:spChg>
        <pc:spChg chg="mod">
          <ac:chgData name="Parker, Brett" userId="6989d706-e1f3-4cda-ab7c-6c1216d22d98" providerId="ADAL" clId="{FB17D57D-36B0-40C4-A0FE-19D50E7E1C58}" dt="2025-06-30T14:25:13.380" v="336" actId="207"/>
          <ac:spMkLst>
            <pc:docMk/>
            <pc:sldMk cId="938398531" sldId="267"/>
            <ac:spMk id="37" creationId="{AB7CDDA0-3B46-70F5-64B2-555C353408C2}"/>
          </ac:spMkLst>
        </pc:spChg>
        <pc:spChg chg="mod">
          <ac:chgData name="Parker, Brett" userId="6989d706-e1f3-4cda-ab7c-6c1216d22d98" providerId="ADAL" clId="{FB17D57D-36B0-40C4-A0FE-19D50E7E1C58}" dt="2025-06-30T14:31:23.025" v="409" actId="1035"/>
          <ac:spMkLst>
            <pc:docMk/>
            <pc:sldMk cId="938398531" sldId="267"/>
            <ac:spMk id="38" creationId="{AF8E2A41-6852-DFD1-B08B-212411A6FB83}"/>
          </ac:spMkLst>
        </pc:spChg>
        <pc:spChg chg="mod">
          <ac:chgData name="Parker, Brett" userId="6989d706-e1f3-4cda-ab7c-6c1216d22d98" providerId="ADAL" clId="{FB17D57D-36B0-40C4-A0FE-19D50E7E1C58}" dt="2025-06-30T14:31:23.025" v="409" actId="1035"/>
          <ac:spMkLst>
            <pc:docMk/>
            <pc:sldMk cId="938398531" sldId="267"/>
            <ac:spMk id="40" creationId="{0920CA11-567E-85B3-C9F3-0F246099F758}"/>
          </ac:spMkLst>
        </pc:spChg>
        <pc:spChg chg="mod">
          <ac:chgData name="Parker, Brett" userId="6989d706-e1f3-4cda-ab7c-6c1216d22d98" providerId="ADAL" clId="{FB17D57D-36B0-40C4-A0FE-19D50E7E1C58}" dt="2025-06-30T14:31:23.025" v="409" actId="1035"/>
          <ac:spMkLst>
            <pc:docMk/>
            <pc:sldMk cId="938398531" sldId="267"/>
            <ac:spMk id="41" creationId="{2468B67A-F304-3252-F043-C51DEA07196C}"/>
          </ac:spMkLst>
        </pc:spChg>
        <pc:spChg chg="mod">
          <ac:chgData name="Parker, Brett" userId="6989d706-e1f3-4cda-ab7c-6c1216d22d98" providerId="ADAL" clId="{FB17D57D-36B0-40C4-A0FE-19D50E7E1C58}" dt="2025-06-30T14:26:08.198" v="341" actId="207"/>
          <ac:spMkLst>
            <pc:docMk/>
            <pc:sldMk cId="938398531" sldId="267"/>
            <ac:spMk id="42" creationId="{34621B0E-82B0-81E1-B812-3764CB3E5432}"/>
          </ac:spMkLst>
        </pc:spChg>
        <pc:spChg chg="mod">
          <ac:chgData name="Parker, Brett" userId="6989d706-e1f3-4cda-ab7c-6c1216d22d98" providerId="ADAL" clId="{FB17D57D-36B0-40C4-A0FE-19D50E7E1C58}" dt="2025-06-30T14:31:23.025" v="409" actId="1035"/>
          <ac:spMkLst>
            <pc:docMk/>
            <pc:sldMk cId="938398531" sldId="267"/>
            <ac:spMk id="44" creationId="{9FE18DBF-FFEB-BB59-A855-D734464B0257}"/>
          </ac:spMkLst>
        </pc:spChg>
        <pc:spChg chg="mod">
          <ac:chgData name="Parker, Brett" userId="6989d706-e1f3-4cda-ab7c-6c1216d22d98" providerId="ADAL" clId="{FB17D57D-36B0-40C4-A0FE-19D50E7E1C58}" dt="2025-06-30T14:21:10.362" v="259" actId="1035"/>
          <ac:spMkLst>
            <pc:docMk/>
            <pc:sldMk cId="938398531" sldId="267"/>
            <ac:spMk id="48" creationId="{FAB9D846-03FE-BB86-8494-820CE72A5E98}"/>
          </ac:spMkLst>
        </pc:spChg>
        <pc:spChg chg="mod">
          <ac:chgData name="Parker, Brett" userId="6989d706-e1f3-4cda-ab7c-6c1216d22d98" providerId="ADAL" clId="{FB17D57D-36B0-40C4-A0FE-19D50E7E1C58}" dt="2025-06-30T14:21:33.181" v="274" actId="1037"/>
          <ac:spMkLst>
            <pc:docMk/>
            <pc:sldMk cId="938398531" sldId="267"/>
            <ac:spMk id="58" creationId="{5CE89E58-B66C-B7F4-87E3-0F2C4406FEB9}"/>
          </ac:spMkLst>
        </pc:spChg>
        <pc:picChg chg="add mod ord">
          <ac:chgData name="Parker, Brett" userId="6989d706-e1f3-4cda-ab7c-6c1216d22d98" providerId="ADAL" clId="{FB17D57D-36B0-40C4-A0FE-19D50E7E1C58}" dt="2025-06-30T14:20:40.030" v="245" actId="1076"/>
          <ac:picMkLst>
            <pc:docMk/>
            <pc:sldMk cId="938398531" sldId="267"/>
            <ac:picMk id="23" creationId="{D544E8D1-7C54-7D16-FA12-E7A5CBB5EC1A}"/>
          </ac:picMkLst>
        </pc:picChg>
        <pc:picChg chg="mod">
          <ac:chgData name="Parker, Brett" userId="6989d706-e1f3-4cda-ab7c-6c1216d22d98" providerId="ADAL" clId="{FB17D57D-36B0-40C4-A0FE-19D50E7E1C58}" dt="2025-06-30T14:31:23.025" v="409" actId="1035"/>
          <ac:picMkLst>
            <pc:docMk/>
            <pc:sldMk cId="938398531" sldId="267"/>
            <ac:picMk id="24" creationId="{92CB1312-A960-5013-B7C4-E063D0CF4889}"/>
          </ac:picMkLst>
        </pc:picChg>
        <pc:cxnChg chg="mod ord">
          <ac:chgData name="Parker, Brett" userId="6989d706-e1f3-4cda-ab7c-6c1216d22d98" providerId="ADAL" clId="{FB17D57D-36B0-40C4-A0FE-19D50E7E1C58}" dt="2025-06-30T14:31:23.025" v="409" actId="1035"/>
          <ac:cxnSpMkLst>
            <pc:docMk/>
            <pc:sldMk cId="938398531" sldId="267"/>
            <ac:cxnSpMk id="30" creationId="{74C4572F-5439-3E57-8B42-62EDDEB1A6A5}"/>
          </ac:cxnSpMkLst>
        </pc:cxnChg>
        <pc:cxnChg chg="mod ord">
          <ac:chgData name="Parker, Brett" userId="6989d706-e1f3-4cda-ab7c-6c1216d22d98" providerId="ADAL" clId="{FB17D57D-36B0-40C4-A0FE-19D50E7E1C58}" dt="2025-06-30T14:28:32.711" v="348" actId="14100"/>
          <ac:cxnSpMkLst>
            <pc:docMk/>
            <pc:sldMk cId="938398531" sldId="267"/>
            <ac:cxnSpMk id="31" creationId="{D5C75F0A-46A7-749A-3262-FAD4BACAE3CE}"/>
          </ac:cxnSpMkLst>
        </pc:cxnChg>
        <pc:cxnChg chg="mod ord">
          <ac:chgData name="Parker, Brett" userId="6989d706-e1f3-4cda-ab7c-6c1216d22d98" providerId="ADAL" clId="{FB17D57D-36B0-40C4-A0FE-19D50E7E1C58}" dt="2025-06-30T14:21:20.461" v="260" actId="14100"/>
          <ac:cxnSpMkLst>
            <pc:docMk/>
            <pc:sldMk cId="938398531" sldId="267"/>
            <ac:cxnSpMk id="36" creationId="{355251F6-13DB-BE39-1BBA-E774D6461144}"/>
          </ac:cxnSpMkLst>
        </pc:cxnChg>
        <pc:cxnChg chg="mod">
          <ac:chgData name="Parker, Brett" userId="6989d706-e1f3-4cda-ab7c-6c1216d22d98" providerId="ADAL" clId="{FB17D57D-36B0-40C4-A0FE-19D50E7E1C58}" dt="2025-06-30T14:26:28.552" v="342" actId="14100"/>
          <ac:cxnSpMkLst>
            <pc:docMk/>
            <pc:sldMk cId="938398531" sldId="267"/>
            <ac:cxnSpMk id="39" creationId="{B420AFD5-8E88-FB3E-340C-C8CDEF92BC8D}"/>
          </ac:cxnSpMkLst>
        </pc:cxnChg>
        <pc:cxnChg chg="mod">
          <ac:chgData name="Parker, Brett" userId="6989d706-e1f3-4cda-ab7c-6c1216d22d98" providerId="ADAL" clId="{FB17D57D-36B0-40C4-A0FE-19D50E7E1C58}" dt="2025-06-30T14:16:39.950" v="161" actId="14100"/>
          <ac:cxnSpMkLst>
            <pc:docMk/>
            <pc:sldMk cId="938398531" sldId="267"/>
            <ac:cxnSpMk id="43" creationId="{9A2813B6-2193-7F4C-E95A-0B4E381CE389}"/>
          </ac:cxnSpMkLst>
        </pc:cxnChg>
        <pc:cxnChg chg="mod">
          <ac:chgData name="Parker, Brett" userId="6989d706-e1f3-4cda-ab7c-6c1216d22d98" providerId="ADAL" clId="{FB17D57D-36B0-40C4-A0FE-19D50E7E1C58}" dt="2025-06-30T14:22:29.466" v="305" actId="1035"/>
          <ac:cxnSpMkLst>
            <pc:docMk/>
            <pc:sldMk cId="938398531" sldId="267"/>
            <ac:cxnSpMk id="59" creationId="{4E58D5D5-3B08-9735-4EC0-9F4F14AAE74B}"/>
          </ac:cxnSpMkLst>
        </pc:cxnChg>
      </pc:sldChg>
      <pc:sldChg chg="modSp mod">
        <pc:chgData name="Parker, Brett" userId="6989d706-e1f3-4cda-ab7c-6c1216d22d98" providerId="ADAL" clId="{FB17D57D-36B0-40C4-A0FE-19D50E7E1C58}" dt="2025-06-30T15:21:15.629" v="958" actId="20577"/>
        <pc:sldMkLst>
          <pc:docMk/>
          <pc:sldMk cId="3279192102" sldId="282"/>
        </pc:sldMkLst>
        <pc:spChg chg="mod">
          <ac:chgData name="Parker, Brett" userId="6989d706-e1f3-4cda-ab7c-6c1216d22d98" providerId="ADAL" clId="{FB17D57D-36B0-40C4-A0FE-19D50E7E1C58}" dt="2025-06-30T15:21:15.629" v="958" actId="20577"/>
          <ac:spMkLst>
            <pc:docMk/>
            <pc:sldMk cId="3279192102" sldId="282"/>
            <ac:spMk id="4" creationId="{D064806D-2E4E-5493-F83A-B015D373EB8F}"/>
          </ac:spMkLst>
        </pc:spChg>
      </pc:sldChg>
      <pc:sldChg chg="modSp mod">
        <pc:chgData name="Parker, Brett" userId="6989d706-e1f3-4cda-ab7c-6c1216d22d98" providerId="ADAL" clId="{FB17D57D-36B0-40C4-A0FE-19D50E7E1C58}" dt="2025-07-03T00:02:08.813" v="962" actId="20577"/>
        <pc:sldMkLst>
          <pc:docMk/>
          <pc:sldMk cId="2158361870" sldId="283"/>
        </pc:sldMkLst>
        <pc:spChg chg="mod">
          <ac:chgData name="Parker, Brett" userId="6989d706-e1f3-4cda-ab7c-6c1216d22d98" providerId="ADAL" clId="{FB17D57D-36B0-40C4-A0FE-19D50E7E1C58}" dt="2025-07-03T00:02:08.813" v="962" actId="20577"/>
          <ac:spMkLst>
            <pc:docMk/>
            <pc:sldMk cId="2158361870" sldId="283"/>
            <ac:spMk id="26" creationId="{027C79D9-C398-0D58-26E4-BA86F8F98297}"/>
          </ac:spMkLst>
        </pc:spChg>
      </pc:sldChg>
      <pc:sldChg chg="modSp mod">
        <pc:chgData name="Parker, Brett" userId="6989d706-e1f3-4cda-ab7c-6c1216d22d98" providerId="ADAL" clId="{FB17D57D-36B0-40C4-A0FE-19D50E7E1C58}" dt="2025-06-30T15:27:54.540" v="960" actId="208"/>
        <pc:sldMkLst>
          <pc:docMk/>
          <pc:sldMk cId="915241281" sldId="288"/>
        </pc:sldMkLst>
        <pc:spChg chg="mod">
          <ac:chgData name="Parker, Brett" userId="6989d706-e1f3-4cda-ab7c-6c1216d22d98" providerId="ADAL" clId="{FB17D57D-36B0-40C4-A0FE-19D50E7E1C58}" dt="2025-06-30T15:27:54.540" v="960" actId="208"/>
          <ac:spMkLst>
            <pc:docMk/>
            <pc:sldMk cId="915241281" sldId="288"/>
            <ac:spMk id="12" creationId="{E631516C-0D1B-16AE-D7EC-FAE690514BA1}"/>
          </ac:spMkLst>
        </pc:spChg>
      </pc:sldChg>
      <pc:sldChg chg="addSp delSp modSp mod">
        <pc:chgData name="Parker, Brett" userId="6989d706-e1f3-4cda-ab7c-6c1216d22d98" providerId="ADAL" clId="{FB17D57D-36B0-40C4-A0FE-19D50E7E1C58}" dt="2025-06-30T15:09:38.287" v="862" actId="1036"/>
        <pc:sldMkLst>
          <pc:docMk/>
          <pc:sldMk cId="2821121482" sldId="290"/>
        </pc:sldMkLst>
        <pc:spChg chg="mod">
          <ac:chgData name="Parker, Brett" userId="6989d706-e1f3-4cda-ab7c-6c1216d22d98" providerId="ADAL" clId="{FB17D57D-36B0-40C4-A0FE-19D50E7E1C58}" dt="2025-06-30T15:08:50.487" v="857" actId="1036"/>
          <ac:spMkLst>
            <pc:docMk/>
            <pc:sldMk cId="2821121482" sldId="290"/>
            <ac:spMk id="3" creationId="{8349CC8E-86EA-84A6-E93E-44BB8737D8F0}"/>
          </ac:spMkLst>
        </pc:spChg>
        <pc:spChg chg="mod">
          <ac:chgData name="Parker, Brett" userId="6989d706-e1f3-4cda-ab7c-6c1216d22d98" providerId="ADAL" clId="{FB17D57D-36B0-40C4-A0FE-19D50E7E1C58}" dt="2025-06-30T15:08:50.487" v="857" actId="1036"/>
          <ac:spMkLst>
            <pc:docMk/>
            <pc:sldMk cId="2821121482" sldId="290"/>
            <ac:spMk id="4" creationId="{70A37202-8DD4-D01C-8764-EF32119EFBCA}"/>
          </ac:spMkLst>
        </pc:spChg>
        <pc:spChg chg="add mod">
          <ac:chgData name="Parker, Brett" userId="6989d706-e1f3-4cda-ab7c-6c1216d22d98" providerId="ADAL" clId="{FB17D57D-36B0-40C4-A0FE-19D50E7E1C58}" dt="2025-06-30T15:09:08.384" v="860" actId="1036"/>
          <ac:spMkLst>
            <pc:docMk/>
            <pc:sldMk cId="2821121482" sldId="290"/>
            <ac:spMk id="12" creationId="{11EEE4A8-A964-7744-C92C-7E1F46F9DC88}"/>
          </ac:spMkLst>
        </pc:spChg>
        <pc:spChg chg="mod">
          <ac:chgData name="Parker, Brett" userId="6989d706-e1f3-4cda-ab7c-6c1216d22d98" providerId="ADAL" clId="{FB17D57D-36B0-40C4-A0FE-19D50E7E1C58}" dt="2025-06-30T15:09:38.287" v="862" actId="1036"/>
          <ac:spMkLst>
            <pc:docMk/>
            <pc:sldMk cId="2821121482" sldId="290"/>
            <ac:spMk id="13" creationId="{45C8358B-F621-328F-869F-B833F1ED3282}"/>
          </ac:spMkLst>
        </pc:spChg>
        <pc:spChg chg="mod">
          <ac:chgData name="Parker, Brett" userId="6989d706-e1f3-4cda-ab7c-6c1216d22d98" providerId="ADAL" clId="{FB17D57D-36B0-40C4-A0FE-19D50E7E1C58}" dt="2025-06-30T15:06:57.384" v="823" actId="14100"/>
          <ac:spMkLst>
            <pc:docMk/>
            <pc:sldMk cId="2821121482" sldId="290"/>
            <ac:spMk id="27" creationId="{34B9A1C2-C877-FF6D-19AD-04F6ADE8FF99}"/>
          </ac:spMkLst>
        </pc:spChg>
        <pc:spChg chg="mod">
          <ac:chgData name="Parker, Brett" userId="6989d706-e1f3-4cda-ab7c-6c1216d22d98" providerId="ADAL" clId="{FB17D57D-36B0-40C4-A0FE-19D50E7E1C58}" dt="2025-06-30T15:08:50.487" v="857" actId="1036"/>
          <ac:spMkLst>
            <pc:docMk/>
            <pc:sldMk cId="2821121482" sldId="290"/>
            <ac:spMk id="29" creationId="{45170BD7-ED55-142C-735D-691505B8D4DD}"/>
          </ac:spMkLst>
        </pc:spChg>
      </pc:sldChg>
      <pc:sldChg chg="addSp delSp modSp mod">
        <pc:chgData name="Parker, Brett" userId="6989d706-e1f3-4cda-ab7c-6c1216d22d98" providerId="ADAL" clId="{FB17D57D-36B0-40C4-A0FE-19D50E7E1C58}" dt="2025-06-30T14:50:41.979" v="625" actId="947"/>
        <pc:sldMkLst>
          <pc:docMk/>
          <pc:sldMk cId="1683446936" sldId="291"/>
        </pc:sldMkLst>
        <pc:spChg chg="mod">
          <ac:chgData name="Parker, Brett" userId="6989d706-e1f3-4cda-ab7c-6c1216d22d98" providerId="ADAL" clId="{FB17D57D-36B0-40C4-A0FE-19D50E7E1C58}" dt="2025-06-30T14:49:04.568" v="599" actId="255"/>
          <ac:spMkLst>
            <pc:docMk/>
            <pc:sldMk cId="1683446936" sldId="291"/>
            <ac:spMk id="3" creationId="{F5D12C08-2D84-733F-480B-2421110C9912}"/>
          </ac:spMkLst>
        </pc:spChg>
        <pc:spChg chg="add mod">
          <ac:chgData name="Parker, Brett" userId="6989d706-e1f3-4cda-ab7c-6c1216d22d98" providerId="ADAL" clId="{FB17D57D-36B0-40C4-A0FE-19D50E7E1C58}" dt="2025-06-30T14:49:37.103" v="614" actId="1038"/>
          <ac:spMkLst>
            <pc:docMk/>
            <pc:sldMk cId="1683446936" sldId="291"/>
            <ac:spMk id="15" creationId="{83774D8B-FC1C-8D55-5A98-694AE6044784}"/>
          </ac:spMkLst>
        </pc:spChg>
        <pc:spChg chg="mod">
          <ac:chgData name="Parker, Brett" userId="6989d706-e1f3-4cda-ab7c-6c1216d22d98" providerId="ADAL" clId="{FB17D57D-36B0-40C4-A0FE-19D50E7E1C58}" dt="2025-06-30T14:49:49.334" v="623" actId="1036"/>
          <ac:spMkLst>
            <pc:docMk/>
            <pc:sldMk cId="1683446936" sldId="291"/>
            <ac:spMk id="18" creationId="{FDEE2A44-6E24-C0B3-A618-04A280D45938}"/>
          </ac:spMkLst>
        </pc:spChg>
        <pc:spChg chg="mod">
          <ac:chgData name="Parker, Brett" userId="6989d706-e1f3-4cda-ab7c-6c1216d22d98" providerId="ADAL" clId="{FB17D57D-36B0-40C4-A0FE-19D50E7E1C58}" dt="2025-06-30T14:39:03.028" v="435" actId="1076"/>
          <ac:spMkLst>
            <pc:docMk/>
            <pc:sldMk cId="1683446936" sldId="291"/>
            <ac:spMk id="21" creationId="{F4B89DC3-F090-0D3B-0B70-6769422DF988}"/>
          </ac:spMkLst>
        </pc:spChg>
        <pc:spChg chg="mod">
          <ac:chgData name="Parker, Brett" userId="6989d706-e1f3-4cda-ab7c-6c1216d22d98" providerId="ADAL" clId="{FB17D57D-36B0-40C4-A0FE-19D50E7E1C58}" dt="2025-06-30T14:50:41.979" v="625" actId="947"/>
          <ac:spMkLst>
            <pc:docMk/>
            <pc:sldMk cId="1683446936" sldId="291"/>
            <ac:spMk id="22" creationId="{7DDA5201-8102-DD4C-B8E4-719175FC4952}"/>
          </ac:spMkLst>
        </pc:spChg>
        <pc:spChg chg="mod">
          <ac:chgData name="Parker, Brett" userId="6989d706-e1f3-4cda-ab7c-6c1216d22d98" providerId="ADAL" clId="{FB17D57D-36B0-40C4-A0FE-19D50E7E1C58}" dt="2025-06-30T14:39:22.410" v="440" actId="1035"/>
          <ac:spMkLst>
            <pc:docMk/>
            <pc:sldMk cId="1683446936" sldId="291"/>
            <ac:spMk id="24" creationId="{A6A5DC5E-02BF-AFCD-02D7-385FE54BC826}"/>
          </ac:spMkLst>
        </pc:spChg>
        <pc:spChg chg="add mod">
          <ac:chgData name="Parker, Brett" userId="6989d706-e1f3-4cda-ab7c-6c1216d22d98" providerId="ADAL" clId="{FB17D57D-36B0-40C4-A0FE-19D50E7E1C58}" dt="2025-06-30T14:49:37.103" v="614" actId="1038"/>
          <ac:spMkLst>
            <pc:docMk/>
            <pc:sldMk cId="1683446936" sldId="291"/>
            <ac:spMk id="25" creationId="{85236040-52B0-2151-10B2-8DFF3D1C0F78}"/>
          </ac:spMkLst>
        </pc:spChg>
        <pc:picChg chg="mod">
          <ac:chgData name="Parker, Brett" userId="6989d706-e1f3-4cda-ab7c-6c1216d22d98" providerId="ADAL" clId="{FB17D57D-36B0-40C4-A0FE-19D50E7E1C58}" dt="2025-06-30T14:39:22.410" v="440" actId="1035"/>
          <ac:picMkLst>
            <pc:docMk/>
            <pc:sldMk cId="1683446936" sldId="291"/>
            <ac:picMk id="5" creationId="{840B9D4C-692E-D775-3E33-FE4837CD1A02}"/>
          </ac:picMkLst>
        </pc:picChg>
        <pc:picChg chg="add mod">
          <ac:chgData name="Parker, Brett" userId="6989d706-e1f3-4cda-ab7c-6c1216d22d98" providerId="ADAL" clId="{FB17D57D-36B0-40C4-A0FE-19D50E7E1C58}" dt="2025-06-30T14:49:37.103" v="614" actId="1038"/>
          <ac:picMkLst>
            <pc:docMk/>
            <pc:sldMk cId="1683446936" sldId="291"/>
            <ac:picMk id="7" creationId="{D8C8EA16-7F73-2096-9CCF-4576EDDCDD4B}"/>
          </ac:picMkLst>
        </pc:picChg>
      </pc:sldChg>
      <pc:sldChg chg="modSp mod">
        <pc:chgData name="Parker, Brett" userId="6989d706-e1f3-4cda-ab7c-6c1216d22d98" providerId="ADAL" clId="{FB17D57D-36B0-40C4-A0FE-19D50E7E1C58}" dt="2025-07-03T00:02:19.199" v="964" actId="20577"/>
        <pc:sldMkLst>
          <pc:docMk/>
          <pc:sldMk cId="3063284401" sldId="292"/>
        </pc:sldMkLst>
        <pc:spChg chg="mod">
          <ac:chgData name="Parker, Brett" userId="6989d706-e1f3-4cda-ab7c-6c1216d22d98" providerId="ADAL" clId="{FB17D57D-36B0-40C4-A0FE-19D50E7E1C58}" dt="2025-07-03T00:02:19.199" v="964" actId="20577"/>
          <ac:spMkLst>
            <pc:docMk/>
            <pc:sldMk cId="3063284401" sldId="292"/>
            <ac:spMk id="12" creationId="{F1DB3A3F-C315-FFBE-46CD-7AD06DCCB22C}"/>
          </ac:spMkLst>
        </pc:spChg>
      </pc:sldChg>
      <pc:sldChg chg="addSp delSp modSp add del mod">
        <pc:chgData name="Parker, Brett" userId="6989d706-e1f3-4cda-ab7c-6c1216d22d98" providerId="ADAL" clId="{FB17D57D-36B0-40C4-A0FE-19D50E7E1C58}" dt="2025-06-30T15:09:58.539" v="863" actId="47"/>
        <pc:sldMkLst>
          <pc:docMk/>
          <pc:sldMk cId="1010860739" sldId="29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619364"/>
          </a:xfrm>
          <a:prstGeom prst="rect">
            <a:avLst/>
          </a:prstGeom>
        </p:spPr>
        <p:txBody>
          <a:bodyPr vert="horz" lIns="112334" tIns="56167" rIns="112334" bIns="56167" rtlCol="0"/>
          <a:lstStyle>
            <a:lvl1pPr algn="l">
              <a:defRPr sz="15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619364"/>
          </a:xfrm>
          <a:prstGeom prst="rect">
            <a:avLst/>
          </a:prstGeom>
        </p:spPr>
        <p:txBody>
          <a:bodyPr vert="horz" lIns="112334" tIns="56167" rIns="112334" bIns="56167" rtlCol="0"/>
          <a:lstStyle>
            <a:lvl1pPr algn="r">
              <a:defRPr sz="1500"/>
            </a:lvl1pPr>
          </a:lstStyle>
          <a:p>
            <a:fld id="{2E36F475-F7F5-6C41-B37C-656C49194CAF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4450" y="1543050"/>
            <a:ext cx="7404100" cy="4165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2334" tIns="56167" rIns="112334" bIns="5616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5940742"/>
            <a:ext cx="5852160" cy="4860608"/>
          </a:xfrm>
          <a:prstGeom prst="rect">
            <a:avLst/>
          </a:prstGeom>
        </p:spPr>
        <p:txBody>
          <a:bodyPr vert="horz" lIns="112334" tIns="56167" rIns="112334" bIns="5616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725038"/>
            <a:ext cx="3169920" cy="619362"/>
          </a:xfrm>
          <a:prstGeom prst="rect">
            <a:avLst/>
          </a:prstGeom>
        </p:spPr>
        <p:txBody>
          <a:bodyPr vert="horz" lIns="112334" tIns="56167" rIns="112334" bIns="56167" rtlCol="0" anchor="b"/>
          <a:lstStyle>
            <a:lvl1pPr algn="l">
              <a:defRPr sz="15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11725038"/>
            <a:ext cx="3169920" cy="619362"/>
          </a:xfrm>
          <a:prstGeom prst="rect">
            <a:avLst/>
          </a:prstGeom>
        </p:spPr>
        <p:txBody>
          <a:bodyPr vert="horz" lIns="112334" tIns="56167" rIns="112334" bIns="56167" rtlCol="0" anchor="b"/>
          <a:lstStyle>
            <a:lvl1pPr algn="r">
              <a:defRPr sz="15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65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F0D6CE-A058-D38B-C4B4-F1436AA07FF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b="15818"/>
          <a:stretch>
            <a:fillRect/>
          </a:stretch>
        </p:blipFill>
        <p:spPr>
          <a:xfrm>
            <a:off x="505748" y="6148781"/>
            <a:ext cx="2521974" cy="47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88E02E5-B6DE-6A8F-1CAC-5B5330D6CCDE}"/>
              </a:ext>
            </a:extLst>
          </p:cNvPr>
          <p:cNvSpPr txBox="1"/>
          <p:nvPr userDrawn="1"/>
        </p:nvSpPr>
        <p:spPr>
          <a:xfrm>
            <a:off x="5065919" y="6531935"/>
            <a:ext cx="6472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A Spectrometer Design That Fulfills EIC Interaction Region Machine Detector Interface Requirements</a:t>
            </a:r>
            <a:endParaRPr lang="en-US" sz="1100" kern="1200" dirty="0">
              <a:solidFill>
                <a:schemeClr val="bg1">
                  <a:lumMod val="65000"/>
                </a:schemeClr>
              </a:solidFill>
              <a:highlight>
                <a:srgbClr val="FFFF00"/>
              </a:highlight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FCE1BB-D81B-9099-AC15-8CCCD7E3C974}"/>
              </a:ext>
            </a:extLst>
          </p:cNvPr>
          <p:cNvSpPr/>
          <p:nvPr userDrawn="1"/>
        </p:nvSpPr>
        <p:spPr>
          <a:xfrm>
            <a:off x="398206" y="6268065"/>
            <a:ext cx="2123768" cy="324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ogo&#10;&#10;AI-generated content may be incorrect.">
            <a:extLst>
              <a:ext uri="{FF2B5EF4-FFF2-40B4-BE49-F238E27FC236}">
                <a16:creationId xmlns:a16="http://schemas.microsoft.com/office/drawing/2014/main" id="{612601F4-8DB9-1E15-1A58-EE7D9143B3C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98206" y="6299822"/>
            <a:ext cx="1994597" cy="4999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981797-0391-9E65-4EFE-7D7903ED9F3C}"/>
              </a:ext>
            </a:extLst>
          </p:cNvPr>
          <p:cNvSpPr txBox="1"/>
          <p:nvPr userDrawn="1"/>
        </p:nvSpPr>
        <p:spPr>
          <a:xfrm>
            <a:off x="2438699" y="6324401"/>
            <a:ext cx="2677335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spc="60" baseline="0" dirty="0">
                <a:solidFill>
                  <a:srgbClr val="000066"/>
                </a:solidFill>
              </a:rPr>
              <a:t>Discovery Technologies</a:t>
            </a:r>
          </a:p>
          <a:p>
            <a:pPr algn="ctr">
              <a:lnSpc>
                <a:spcPct val="90000"/>
              </a:lnSpc>
            </a:pPr>
            <a:r>
              <a:rPr lang="en-US" sz="1200" b="1" i="1" dirty="0">
                <a:solidFill>
                  <a:srgbClr val="000066"/>
                </a:solidFill>
              </a:rPr>
              <a:t>Superconducting Magnet Division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g0YXYSwbC64&amp;t=2s" TargetMode="Externa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806" y="2073076"/>
            <a:ext cx="11946194" cy="13467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3800" dirty="0">
                <a:cs typeface="Arial"/>
              </a:rPr>
              <a:t>A Spectrometer Design That Fulfills EIC Interaction Region Machine Detector Inte</a:t>
            </a:r>
            <a:r>
              <a:rPr lang="en-US" sz="3800" spc="300" dirty="0">
                <a:cs typeface="Arial"/>
              </a:rPr>
              <a:t>r</a:t>
            </a:r>
            <a:r>
              <a:rPr lang="en-US" sz="3800" dirty="0">
                <a:cs typeface="Arial"/>
              </a:rPr>
              <a:t>face Requirements</a:t>
            </a:r>
            <a:br>
              <a:rPr lang="en-US" sz="3800" dirty="0">
                <a:cs typeface="Arial"/>
              </a:rPr>
            </a:br>
            <a:br>
              <a:rPr lang="en-US" sz="3800" dirty="0"/>
            </a:br>
            <a:endParaRPr lang="en-US" sz="3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4969" y="3414252"/>
            <a:ext cx="9286566" cy="7508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u="sng" dirty="0">
                <a:solidFill>
                  <a:srgbClr val="EAEAEA"/>
                </a:solidFill>
                <a:cs typeface="Arial"/>
              </a:rPr>
              <a:t>B. Parker</a:t>
            </a:r>
            <a:r>
              <a:rPr lang="en-US" u="sng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M. Anerella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Y. Bai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J. Becker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J. Escallier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P. Joshi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M. Kumar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A. Marone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C. Runyan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, V. Teotia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1</a:t>
            </a:r>
            <a:r>
              <a:rPr lang="en-US" dirty="0">
                <a:solidFill>
                  <a:srgbClr val="EAEAEA"/>
                </a:solidFill>
                <a:cs typeface="Arial"/>
              </a:rPr>
              <a:t> and H. Witte</a:t>
            </a:r>
            <a:r>
              <a:rPr lang="en-US" baseline="30000" dirty="0">
                <a:solidFill>
                  <a:srgbClr val="EAEAEA"/>
                </a:solidFill>
                <a:cs typeface="Arial"/>
              </a:rPr>
              <a:t>2</a:t>
            </a:r>
            <a:r>
              <a:rPr lang="en-US" dirty="0">
                <a:solidFill>
                  <a:srgbClr val="EAEAEA"/>
                </a:solidFill>
                <a:cs typeface="Arial"/>
              </a:rPr>
              <a:t>                                       </a:t>
            </a:r>
          </a:p>
        </p:txBody>
      </p:sp>
      <p:pic>
        <p:nvPicPr>
          <p:cNvPr id="1026" name="Picture 2" descr="MT29 Abstracts and Technical Program">
            <a:extLst>
              <a:ext uri="{FF2B5EF4-FFF2-40B4-BE49-F238E27FC236}">
                <a16:creationId xmlns:a16="http://schemas.microsoft.com/office/drawing/2014/main" id="{8C45B9A3-8553-539B-AF11-2CA595980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59" y="13368"/>
            <a:ext cx="4531472" cy="1368326"/>
          </a:xfrm>
          <a:prstGeom prst="rect">
            <a:avLst/>
          </a:prstGeom>
          <a:noFill/>
          <a:effectLst>
            <a:outerShdw blurRad="76200" dist="50800" dir="2700000" algn="tl" rotWithShape="0">
              <a:srgbClr val="D27D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230124-2235-4DDE-FD09-8EBFADAC48E3}"/>
              </a:ext>
            </a:extLst>
          </p:cNvPr>
          <p:cNvSpPr txBox="1"/>
          <p:nvPr/>
        </p:nvSpPr>
        <p:spPr>
          <a:xfrm>
            <a:off x="344130" y="5805638"/>
            <a:ext cx="4680154" cy="4308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FFFF66"/>
                </a:solidFill>
              </a:rPr>
              <a:t>Oral Contribution ID: Fri-Mo-Or4-01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232002A-4A78-7D20-0D23-4C3A18579930}"/>
              </a:ext>
            </a:extLst>
          </p:cNvPr>
          <p:cNvSpPr txBox="1">
            <a:spLocks/>
          </p:cNvSpPr>
          <p:nvPr/>
        </p:nvSpPr>
        <p:spPr>
          <a:xfrm>
            <a:off x="245806" y="4315956"/>
            <a:ext cx="9286566" cy="750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>
                <a:solidFill>
                  <a:srgbClr val="D5D5D5"/>
                </a:solidFill>
                <a:cs typeface="Arial"/>
              </a:rPr>
              <a:t>1 </a:t>
            </a:r>
            <a:r>
              <a:rPr lang="en-US" sz="2500" spc="150" dirty="0">
                <a:solidFill>
                  <a:srgbClr val="D5D5D5"/>
                </a:solidFill>
                <a:cs typeface="Arial"/>
              </a:rPr>
              <a:t>Brookhaven National Laboratory</a:t>
            </a:r>
          </a:p>
          <a:p>
            <a:r>
              <a:rPr lang="en-US" baseline="30000" dirty="0">
                <a:solidFill>
                  <a:srgbClr val="D5D5D5"/>
                </a:solidFill>
                <a:cs typeface="Arial"/>
              </a:rPr>
              <a:t>2 </a:t>
            </a:r>
            <a:r>
              <a:rPr lang="en-US" spc="-100" dirty="0">
                <a:solidFill>
                  <a:srgbClr val="D5D5D5"/>
                </a:solidFill>
                <a:cs typeface="Arial"/>
              </a:rPr>
              <a:t>MIT Bates Research </a:t>
            </a:r>
            <a:r>
              <a:rPr lang="en-US" sz="2200" spc="-100" dirty="0">
                <a:solidFill>
                  <a:srgbClr val="D5D5D5"/>
                </a:solidFill>
                <a:cs typeface="Arial"/>
              </a:rPr>
              <a:t>&amp;</a:t>
            </a:r>
            <a:r>
              <a:rPr lang="en-US" spc="-100" dirty="0">
                <a:solidFill>
                  <a:srgbClr val="D5D5D5"/>
                </a:solidFill>
                <a:cs typeface="Arial"/>
              </a:rPr>
              <a:t>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F6CE9-D931-1123-2222-65E46E115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0A0B630-9F61-B48E-4B1A-396CD0912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265422"/>
            <a:ext cx="6053328" cy="28748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6A1D7-A8C6-0E7A-A816-71CE78678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2807DA-439D-E229-B326-C54EE214D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Resulting B0PF Field Harmonics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6EB1EB-CFF3-2058-A521-B303A71A5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8" y="1265422"/>
            <a:ext cx="5497103" cy="45403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446F6A-C468-349A-C8C8-33066C007BAC}"/>
              </a:ext>
            </a:extLst>
          </p:cNvPr>
          <p:cNvSpPr txBox="1"/>
          <p:nvPr/>
        </p:nvSpPr>
        <p:spPr>
          <a:xfrm>
            <a:off x="1297523" y="855610"/>
            <a:ext cx="3765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B0PF Harmonics at </a:t>
            </a:r>
            <a:r>
              <a:rPr lang="en-US" b="1" i="1" dirty="0" err="1">
                <a:solidFill>
                  <a:srgbClr val="0070C0"/>
                </a:solidFill>
              </a:rPr>
              <a:t>R</a:t>
            </a:r>
            <a:r>
              <a:rPr lang="en-US" sz="2200" b="1" i="1" baseline="-20000" dirty="0" err="1">
                <a:solidFill>
                  <a:srgbClr val="0070C0"/>
                </a:solidFill>
              </a:rPr>
              <a:t>ref</a:t>
            </a:r>
            <a:r>
              <a:rPr lang="en-US" b="1" i="1" dirty="0">
                <a:solidFill>
                  <a:srgbClr val="0070C0"/>
                </a:solidFill>
              </a:rPr>
              <a:t> = 50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DA9E53-2643-4E6F-8C75-EC78326B57AD}"/>
              </a:ext>
            </a:extLst>
          </p:cNvPr>
          <p:cNvSpPr txBox="1"/>
          <p:nvPr/>
        </p:nvSpPr>
        <p:spPr>
          <a:xfrm>
            <a:off x="6410698" y="855610"/>
            <a:ext cx="539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B0PF Field, By, at Hadron Beam Axis (25 </a:t>
            </a:r>
            <a:r>
              <a:rPr lang="en-US" b="1" i="1" dirty="0" err="1">
                <a:solidFill>
                  <a:srgbClr val="0070C0"/>
                </a:solidFill>
              </a:rPr>
              <a:t>mrad</a:t>
            </a:r>
            <a:r>
              <a:rPr lang="en-US" b="1" i="1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04BE46-778B-780F-B27D-70E4E897284A}"/>
              </a:ext>
            </a:extLst>
          </p:cNvPr>
          <p:cNvSpPr txBox="1"/>
          <p:nvPr/>
        </p:nvSpPr>
        <p:spPr>
          <a:xfrm>
            <a:off x="6513106" y="1920396"/>
            <a:ext cx="2002471" cy="54168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b="1" spc="80" dirty="0">
                <a:solidFill>
                  <a:srgbClr val="1F78B4"/>
                </a:solidFill>
              </a:rPr>
              <a:t>For </a:t>
            </a:r>
            <a:r>
              <a:rPr lang="en-US" sz="1600" b="1" spc="80" dirty="0" err="1">
                <a:solidFill>
                  <a:srgbClr val="1F78B4"/>
                </a:solidFill>
              </a:rPr>
              <a:t>I</a:t>
            </a:r>
            <a:r>
              <a:rPr lang="en-US" sz="2000" b="1" spc="80" baseline="-20000" dirty="0" err="1">
                <a:solidFill>
                  <a:srgbClr val="1F78B4"/>
                </a:solidFill>
              </a:rPr>
              <a:t>op</a:t>
            </a:r>
            <a:r>
              <a:rPr lang="en-US" sz="1600" b="1" spc="80" dirty="0">
                <a:solidFill>
                  <a:srgbClr val="1F78B4"/>
                </a:solidFill>
              </a:rPr>
              <a:t> </a:t>
            </a:r>
            <a:r>
              <a:rPr lang="en-US" sz="1600" b="1" dirty="0">
                <a:solidFill>
                  <a:srgbClr val="1F78B4"/>
                </a:solidFill>
              </a:rPr>
              <a:t>= 1143 A</a:t>
            </a: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rgbClr val="1F78B4"/>
                </a:solidFill>
              </a:rPr>
              <a:t>Integral = 1.56 </a:t>
            </a:r>
            <a:r>
              <a:rPr lang="en-US" sz="1600" b="1" dirty="0" err="1">
                <a:solidFill>
                  <a:srgbClr val="1F78B4"/>
                </a:solidFill>
              </a:rPr>
              <a:t>T</a:t>
            </a:r>
            <a:r>
              <a:rPr lang="en-US" sz="1600" b="1" dirty="0" err="1">
                <a:solidFill>
                  <a:srgbClr val="1F78B4"/>
                </a:solidFill>
                <a:latin typeface="Symath" panose="00000400000000000000" pitchFamily="2" charset="0"/>
                <a:cs typeface="Symath" panose="00000400000000000000" pitchFamily="2" charset="0"/>
              </a:rPr>
              <a:t>H</a:t>
            </a:r>
            <a:r>
              <a:rPr lang="en-US" sz="1600" b="1" dirty="0" err="1">
                <a:solidFill>
                  <a:srgbClr val="1F78B4"/>
                </a:solidFill>
              </a:rPr>
              <a:t>m</a:t>
            </a:r>
            <a:endParaRPr lang="en-US" sz="1600" b="1" dirty="0">
              <a:solidFill>
                <a:srgbClr val="1F78B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64806D-2E4E-5493-F83A-B015D373EB8F}"/>
              </a:ext>
            </a:extLst>
          </p:cNvPr>
          <p:cNvSpPr txBox="1"/>
          <p:nvPr/>
        </p:nvSpPr>
        <p:spPr>
          <a:xfrm>
            <a:off x="6029012" y="4233546"/>
            <a:ext cx="6173036" cy="1528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dirty="0"/>
              <a:t>Hadron beam passes through combined function field at 25 </a:t>
            </a:r>
            <a:r>
              <a:rPr lang="en-US" sz="1600" dirty="0" err="1"/>
              <a:t>mrad</a:t>
            </a:r>
            <a:r>
              <a:rPr lang="en-US" sz="1600" dirty="0"/>
              <a:t> angle; thus, field profile is not symmetric about longitudinal center.</a:t>
            </a:r>
          </a:p>
          <a:p>
            <a:pPr>
              <a:spcAft>
                <a:spcPts val="800"/>
              </a:spcAft>
            </a:pPr>
            <a:r>
              <a:rPr lang="en-US" sz="1600" dirty="0"/>
              <a:t>With 326. mm inner coil radius and 1.27 m coil pattern length, the </a:t>
            </a:r>
            <a:r>
              <a:rPr lang="en-US" sz="1600" b="1" dirty="0">
                <a:solidFill>
                  <a:schemeClr val="bg2">
                    <a:lumMod val="75000"/>
                  </a:schemeClr>
                </a:solidFill>
              </a:rPr>
              <a:t>effective magnetic length is 1.00 m </a:t>
            </a:r>
            <a:r>
              <a:rPr lang="en-US" sz="1600" dirty="0"/>
              <a:t>(central field 1.56 T).</a:t>
            </a:r>
          </a:p>
          <a:p>
            <a:pPr>
              <a:spcAft>
                <a:spcPts val="800"/>
              </a:spcAft>
            </a:pPr>
            <a:r>
              <a:rPr lang="en-US" sz="1600" dirty="0"/>
              <a:t>Integrated gradient is -9.74 T (vertically focusing for hadrons).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DE587A-9CD8-DDE8-98AF-B6D8644806F3}"/>
              </a:ext>
            </a:extLst>
          </p:cNvPr>
          <p:cNvSpPr txBox="1"/>
          <p:nvPr/>
        </p:nvSpPr>
        <p:spPr>
          <a:xfrm>
            <a:off x="6488813" y="3385245"/>
            <a:ext cx="760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IP Side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2B8CFE-4729-C17A-B446-569A3CDF4961}"/>
              </a:ext>
            </a:extLst>
          </p:cNvPr>
          <p:cNvSpPr txBox="1"/>
          <p:nvPr/>
        </p:nvSpPr>
        <p:spPr>
          <a:xfrm>
            <a:off x="10798069" y="3385245"/>
            <a:ext cx="1148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Non-IP Side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B2076D-D5C4-7CAF-1356-04B14F504694}"/>
              </a:ext>
            </a:extLst>
          </p:cNvPr>
          <p:cNvSpPr txBox="1"/>
          <p:nvPr/>
        </p:nvSpPr>
        <p:spPr>
          <a:xfrm>
            <a:off x="1150343" y="1381896"/>
            <a:ext cx="4639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Present beam tube ID runs from 27 to 36 mm</a:t>
            </a:r>
            <a:r>
              <a:rPr lang="en-US" sz="2000" b="1" i="1" baseline="20000" dirty="0">
                <a:solidFill>
                  <a:srgbClr val="3399FF"/>
                </a:solidFill>
              </a:rPr>
              <a:t>†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DECF06-C2C6-119D-7B19-4BAD1D588C56}"/>
              </a:ext>
            </a:extLst>
          </p:cNvPr>
          <p:cNvSpPr txBox="1"/>
          <p:nvPr/>
        </p:nvSpPr>
        <p:spPr>
          <a:xfrm>
            <a:off x="366761" y="5800741"/>
            <a:ext cx="581091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 spc="200" baseline="20000" dirty="0">
                <a:solidFill>
                  <a:srgbClr val="3399FF"/>
                </a:solidFill>
              </a:rPr>
              <a:t>†</a:t>
            </a:r>
            <a:r>
              <a:rPr lang="en-US" sz="1600" b="1" dirty="0">
                <a:solidFill>
                  <a:srgbClr val="3399FF"/>
                </a:solidFill>
              </a:rPr>
              <a:t>50 mm reference radius displayed for historical reasons; </a:t>
            </a:r>
            <a:r>
              <a:rPr lang="en-US" sz="1600" b="1" spc="-10" dirty="0">
                <a:solidFill>
                  <a:srgbClr val="3399FF"/>
                </a:solidFill>
              </a:rPr>
              <a:t>with smaller </a:t>
            </a:r>
            <a:r>
              <a:rPr lang="en-US" sz="1600" b="1" spc="-10" dirty="0" err="1">
                <a:solidFill>
                  <a:srgbClr val="3399FF"/>
                </a:solidFill>
              </a:rPr>
              <a:t>R</a:t>
            </a:r>
            <a:r>
              <a:rPr lang="en-US" b="1" spc="-10" baseline="-20000" dirty="0" err="1">
                <a:solidFill>
                  <a:srgbClr val="3399FF"/>
                </a:solidFill>
              </a:rPr>
              <a:t>ref</a:t>
            </a:r>
            <a:r>
              <a:rPr lang="en-US" sz="1600" b="1" spc="-10" dirty="0">
                <a:solidFill>
                  <a:srgbClr val="3399FF"/>
                </a:solidFill>
              </a:rPr>
              <a:t> unwanted harmonics will be even smaller.</a:t>
            </a:r>
            <a:endParaRPr lang="en-US" sz="1600" spc="-10" dirty="0"/>
          </a:p>
        </p:txBody>
      </p:sp>
    </p:spTree>
    <p:extLst>
      <p:ext uri="{BB962C8B-B14F-4D97-AF65-F5344CB8AC3E}">
        <p14:creationId xmlns:p14="http://schemas.microsoft.com/office/powerpoint/2010/main" val="3279192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E1AC6-84BF-43F7-F8D4-DC4600816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C5E4CC5-5952-1014-7FFD-44A4959F3778}"/>
              </a:ext>
            </a:extLst>
          </p:cNvPr>
          <p:cNvSpPr/>
          <p:nvPr/>
        </p:nvSpPr>
        <p:spPr>
          <a:xfrm>
            <a:off x="4901713" y="3807070"/>
            <a:ext cx="6972300" cy="971550"/>
          </a:xfrm>
          <a:custGeom>
            <a:avLst/>
            <a:gdLst>
              <a:gd name="connsiteX0" fmla="*/ 1103435 w 6972300"/>
              <a:gd name="connsiteY0" fmla="*/ 0 h 971550"/>
              <a:gd name="connsiteX1" fmla="*/ 6972300 w 6972300"/>
              <a:gd name="connsiteY1" fmla="*/ 0 h 971550"/>
              <a:gd name="connsiteX2" fmla="*/ 6972300 w 6972300"/>
              <a:gd name="connsiteY2" fmla="*/ 637442 h 971550"/>
              <a:gd name="connsiteX3" fmla="*/ 2686050 w 6972300"/>
              <a:gd name="connsiteY3" fmla="*/ 637442 h 971550"/>
              <a:gd name="connsiteX4" fmla="*/ 2686050 w 6972300"/>
              <a:gd name="connsiteY4" fmla="*/ 971550 h 971550"/>
              <a:gd name="connsiteX5" fmla="*/ 0 w 6972300"/>
              <a:gd name="connsiteY5" fmla="*/ 971550 h 971550"/>
              <a:gd name="connsiteX6" fmla="*/ 0 w 6972300"/>
              <a:gd name="connsiteY6" fmla="*/ 325315 h 971550"/>
              <a:gd name="connsiteX7" fmla="*/ 1112227 w 6972300"/>
              <a:gd name="connsiteY7" fmla="*/ 325315 h 971550"/>
              <a:gd name="connsiteX8" fmla="*/ 1103435 w 6972300"/>
              <a:gd name="connsiteY8" fmla="*/ 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72300" h="971550">
                <a:moveTo>
                  <a:pt x="1103435" y="0"/>
                </a:moveTo>
                <a:lnTo>
                  <a:pt x="6972300" y="0"/>
                </a:lnTo>
                <a:lnTo>
                  <a:pt x="6972300" y="637442"/>
                </a:lnTo>
                <a:lnTo>
                  <a:pt x="2686050" y="637442"/>
                </a:lnTo>
                <a:lnTo>
                  <a:pt x="2686050" y="971550"/>
                </a:lnTo>
                <a:lnTo>
                  <a:pt x="0" y="971550"/>
                </a:lnTo>
                <a:lnTo>
                  <a:pt x="0" y="325315"/>
                </a:lnTo>
                <a:lnTo>
                  <a:pt x="1112227" y="325315"/>
                </a:lnTo>
                <a:lnTo>
                  <a:pt x="1103435" y="0"/>
                </a:lnTo>
                <a:close/>
              </a:path>
            </a:pathLst>
          </a:custGeom>
          <a:solidFill>
            <a:srgbClr val="D1F3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383FB4-7705-C324-9FFA-D18CB319A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DFBD30-139B-72A5-E586-9ED83CB9C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629" y="53790"/>
            <a:ext cx="11755174" cy="825178"/>
          </a:xfrm>
        </p:spPr>
        <p:txBody>
          <a:bodyPr>
            <a:normAutofit fontScale="90000"/>
          </a:bodyPr>
          <a:lstStyle/>
          <a:p>
            <a:r>
              <a:rPr lang="en-US" dirty="0"/>
              <a:t>Avoiding Poor B0PF Harmonics Due to e-Beam Coils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22C2C0-4FC5-076E-8F03-1B9C9E01E1FD}"/>
              </a:ext>
            </a:extLst>
          </p:cNvPr>
          <p:cNvSpPr txBox="1"/>
          <p:nvPr/>
        </p:nvSpPr>
        <p:spPr>
          <a:xfrm>
            <a:off x="4687276" y="855390"/>
            <a:ext cx="7504724" cy="479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When the Q0EF gradient tuning coil is energized appropriately for 18 GeV or 5 GeV operation, there is an unacceptably large swing (−39 to +29 units) in unwanted b3 field harmonics at the hadron beam.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spc="30" dirty="0"/>
              <a:t>And because of this −/+ swing it is not possible to </a:t>
            </a:r>
            <a:r>
              <a:rPr lang="en-US" sz="2400" dirty="0"/>
              <a:t>correct these harmonics at every energy using only the yoke harmonic adjustment tuning features.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However, much like the ILC QD0 baseline design, we can use a larger radius quadrupole coil with an opposite polarity (connected in series) to kill off the Q0EF external field (e.g. we use active shielding).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electron dipole corrector also has its own active shield connected in series.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DF8CEB-2DD5-E48C-13CF-4CB20442D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96" y="1271491"/>
            <a:ext cx="4297585" cy="40392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FEBCC5-8C51-578F-741C-F5947F273A17}"/>
              </a:ext>
            </a:extLst>
          </p:cNvPr>
          <p:cNvSpPr txBox="1"/>
          <p:nvPr/>
        </p:nvSpPr>
        <p:spPr>
          <a:xfrm>
            <a:off x="1522746" y="2461110"/>
            <a:ext cx="1808135" cy="5909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85E0FF"/>
                </a:solidFill>
              </a:rPr>
              <a:t>Active Shield Coils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A1CE41-AE3E-5244-4EE1-887B49B44C7B}"/>
              </a:ext>
            </a:extLst>
          </p:cNvPr>
          <p:cNvCxnSpPr>
            <a:cxnSpLocks/>
          </p:cNvCxnSpPr>
          <p:nvPr/>
        </p:nvCxnSpPr>
        <p:spPr>
          <a:xfrm>
            <a:off x="2180095" y="2851688"/>
            <a:ext cx="201478" cy="61993"/>
          </a:xfrm>
          <a:prstGeom prst="straightConnector1">
            <a:avLst/>
          </a:prstGeom>
          <a:ln w="19050">
            <a:solidFill>
              <a:srgbClr val="85E0FF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875E75E-57FE-4130-A818-2F849ED7865B}"/>
              </a:ext>
            </a:extLst>
          </p:cNvPr>
          <p:cNvSpPr txBox="1"/>
          <p:nvPr/>
        </p:nvSpPr>
        <p:spPr>
          <a:xfrm>
            <a:off x="1851722" y="5631647"/>
            <a:ext cx="8794988" cy="590931"/>
          </a:xfrm>
          <a:prstGeom prst="rect">
            <a:avLst/>
          </a:prstGeom>
          <a:solidFill>
            <a:srgbClr val="FFFFCC">
              <a:alpha val="50196"/>
            </a:srgb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dirty="0"/>
              <a:t>Note: As we will see later, the active shield coils also cancel the mutual inductance of Q0EF with respect to the main B0PF coils which is important for quench protection.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ED235C-A32D-9562-0027-0DD0F4B10D53}"/>
              </a:ext>
            </a:extLst>
          </p:cNvPr>
          <p:cNvSpPr txBox="1"/>
          <p:nvPr/>
        </p:nvSpPr>
        <p:spPr>
          <a:xfrm rot="240000">
            <a:off x="776064" y="3080332"/>
            <a:ext cx="151836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spc="-40" dirty="0">
                <a:solidFill>
                  <a:srgbClr val="0000FF"/>
                </a:solidFill>
              </a:rPr>
              <a:t>h-Beam Path</a:t>
            </a:r>
          </a:p>
        </p:txBody>
      </p:sp>
    </p:spTree>
    <p:extLst>
      <p:ext uri="{BB962C8B-B14F-4D97-AF65-F5344CB8AC3E}">
        <p14:creationId xmlns:p14="http://schemas.microsoft.com/office/powerpoint/2010/main" val="1298120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45CEB-F0A9-7FC6-3179-C54AE13CA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5824C1-4588-2E75-F7F3-BA11D72A9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A0EE2B-D2DA-18C6-823F-388E36683863}"/>
              </a:ext>
            </a:extLst>
          </p:cNvPr>
          <p:cNvGrpSpPr/>
          <p:nvPr/>
        </p:nvGrpSpPr>
        <p:grpSpPr>
          <a:xfrm>
            <a:off x="641783" y="1215904"/>
            <a:ext cx="4715461" cy="4928727"/>
            <a:chOff x="462579" y="1109082"/>
            <a:chExt cx="4874101" cy="50945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F4E8B47-6E39-3154-B25A-9030D708C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2579" y="1109082"/>
              <a:ext cx="4874101" cy="300801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7888565-2778-FF6F-E2CE-5792A60CB3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4559"/>
            <a:stretch/>
          </p:blipFill>
          <p:spPr>
            <a:xfrm>
              <a:off x="462579" y="4117097"/>
              <a:ext cx="4874101" cy="2086527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B2468CC-92AF-0229-6F0B-51BCEE19795D}"/>
              </a:ext>
            </a:extLst>
          </p:cNvPr>
          <p:cNvSpPr txBox="1"/>
          <p:nvPr/>
        </p:nvSpPr>
        <p:spPr>
          <a:xfrm>
            <a:off x="1280077" y="840791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B0PF–Q0EF Magnetic Flux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4FA64B-C87B-6005-A332-AF7857846E5B}"/>
              </a:ext>
            </a:extLst>
          </p:cNvPr>
          <p:cNvSpPr txBox="1"/>
          <p:nvPr/>
        </p:nvSpPr>
        <p:spPr>
          <a:xfrm>
            <a:off x="7046771" y="840791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B0PF Operating Margin Calculation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BF18163-AD9D-8F68-400B-131C6F25D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1604" y="1210988"/>
            <a:ext cx="4321017" cy="454378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8FE50E-8479-7BEB-0783-42BE25A7CEB2}"/>
              </a:ext>
            </a:extLst>
          </p:cNvPr>
          <p:cNvSpPr txBox="1"/>
          <p:nvPr/>
        </p:nvSpPr>
        <p:spPr>
          <a:xfrm>
            <a:off x="7393313" y="2121983"/>
            <a:ext cx="2211201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err="1">
                <a:solidFill>
                  <a:srgbClr val="00008A"/>
                </a:solidFill>
              </a:rPr>
              <a:t>I</a:t>
            </a:r>
            <a:r>
              <a:rPr lang="en-US" sz="2000" b="1" spc="100" baseline="-10000" dirty="0" err="1">
                <a:solidFill>
                  <a:srgbClr val="00008A"/>
                </a:solidFill>
              </a:rPr>
              <a:t>op</a:t>
            </a:r>
            <a:r>
              <a:rPr lang="en-US" b="1" spc="100" dirty="0">
                <a:solidFill>
                  <a:srgbClr val="00008A"/>
                </a:solidFill>
              </a:rPr>
              <a:t> = 1143 A, so</a:t>
            </a:r>
          </a:p>
          <a:p>
            <a:pPr algn="ctr"/>
            <a:r>
              <a:rPr lang="en-US" b="1" dirty="0">
                <a:solidFill>
                  <a:srgbClr val="00008A"/>
                </a:solidFill>
              </a:rPr>
              <a:t>(1633-1143</a:t>
            </a:r>
            <a:r>
              <a:rPr lang="en-US" b="1" spc="200" dirty="0">
                <a:solidFill>
                  <a:srgbClr val="00008A"/>
                </a:solidFill>
              </a:rPr>
              <a:t>)</a:t>
            </a:r>
            <a:r>
              <a:rPr lang="en-US" sz="3200" b="1" spc="200" baseline="-5000" dirty="0">
                <a:solidFill>
                  <a:srgbClr val="00008A"/>
                </a:solidFill>
              </a:rPr>
              <a:t>/</a:t>
            </a:r>
            <a:r>
              <a:rPr lang="en-US" b="1" dirty="0">
                <a:solidFill>
                  <a:srgbClr val="00008A"/>
                </a:solidFill>
              </a:rPr>
              <a:t>1143</a:t>
            </a:r>
          </a:p>
          <a:p>
            <a:pPr algn="ctr"/>
            <a:r>
              <a:rPr lang="en-US" b="1" dirty="0">
                <a:solidFill>
                  <a:srgbClr val="00008A"/>
                </a:solidFill>
              </a:rPr>
              <a:t> gives 43% margin</a:t>
            </a:r>
            <a:endParaRPr lang="en-US" sz="2000" b="1" baseline="-10000" dirty="0">
              <a:solidFill>
                <a:srgbClr val="00008A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B254741-F8CF-7020-F646-31D7B94874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3080" y="3862971"/>
            <a:ext cx="1424203" cy="110810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C5B3196-E9CC-C05A-4E08-299E5C2C8819}"/>
              </a:ext>
            </a:extLst>
          </p:cNvPr>
          <p:cNvSpPr txBox="1"/>
          <p:nvPr/>
        </p:nvSpPr>
        <p:spPr>
          <a:xfrm>
            <a:off x="9467595" y="4936048"/>
            <a:ext cx="1214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(uninsulated)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0FA44B-1ABF-E2FF-2B8A-7538A36A3A85}"/>
              </a:ext>
            </a:extLst>
          </p:cNvPr>
          <p:cNvSpPr txBox="1"/>
          <p:nvPr/>
        </p:nvSpPr>
        <p:spPr>
          <a:xfrm>
            <a:off x="8203015" y="4475478"/>
            <a:ext cx="1615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</a:t>
            </a:r>
            <a:r>
              <a:rPr lang="en-US" b="1" baseline="-20000" dirty="0"/>
              <a:t>op</a:t>
            </a:r>
            <a:r>
              <a:rPr lang="en-US" sz="1600" b="1" dirty="0"/>
              <a:t> = 1.9 K</a:t>
            </a:r>
          </a:p>
          <a:p>
            <a:r>
              <a:rPr lang="en-US" sz="1600" b="1" dirty="0" err="1"/>
              <a:t>Cu:SC</a:t>
            </a:r>
            <a:r>
              <a:rPr lang="en-US" sz="1600" b="1" dirty="0"/>
              <a:t> = 1.75:1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B5DA74-4C47-03D6-74BE-300EA19B0607}"/>
              </a:ext>
            </a:extLst>
          </p:cNvPr>
          <p:cNvSpPr/>
          <p:nvPr/>
        </p:nvSpPr>
        <p:spPr>
          <a:xfrm>
            <a:off x="4889053" y="5344700"/>
            <a:ext cx="326244" cy="103637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F3CD99-4806-7EF1-B899-3259DEB2898C}"/>
              </a:ext>
            </a:extLst>
          </p:cNvPr>
          <p:cNvSpPr txBox="1"/>
          <p:nvPr/>
        </p:nvSpPr>
        <p:spPr>
          <a:xfrm>
            <a:off x="4710711" y="4015723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err="1">
                <a:solidFill>
                  <a:srgbClr val="FFFFCC"/>
                </a:solidFill>
              </a:rPr>
              <a:t>B</a:t>
            </a:r>
            <a:r>
              <a:rPr lang="en-US" sz="1200" b="1" baseline="-25000" dirty="0" err="1">
                <a:solidFill>
                  <a:srgbClr val="FFFFCC"/>
                </a:solidFill>
              </a:rPr>
              <a:t>coil</a:t>
            </a:r>
            <a:r>
              <a:rPr lang="en-US" sz="1200" b="1" dirty="0">
                <a:solidFill>
                  <a:srgbClr val="FFFFCC"/>
                </a:solidFill>
              </a:rPr>
              <a:t> </a:t>
            </a:r>
            <a:r>
              <a:rPr lang="en-US" sz="1400" b="1" dirty="0">
                <a:solidFill>
                  <a:srgbClr val="FFFFCC"/>
                </a:solidFill>
              </a:rPr>
              <a:t>[</a:t>
            </a:r>
            <a:r>
              <a:rPr lang="en-US" sz="1200" b="1" dirty="0">
                <a:solidFill>
                  <a:srgbClr val="FFFFCC"/>
                </a:solidFill>
              </a:rPr>
              <a:t>T</a:t>
            </a:r>
            <a:r>
              <a:rPr lang="en-US" sz="1400" b="1" dirty="0">
                <a:solidFill>
                  <a:srgbClr val="FFFFCC"/>
                </a:solidFill>
              </a:rPr>
              <a:t>]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7C79D9-C398-0D58-26E4-BA86F8F98297}"/>
              </a:ext>
            </a:extLst>
          </p:cNvPr>
          <p:cNvSpPr txBox="1"/>
          <p:nvPr/>
        </p:nvSpPr>
        <p:spPr>
          <a:xfrm>
            <a:off x="5464485" y="5905053"/>
            <a:ext cx="6150218" cy="590931"/>
          </a:xfrm>
          <a:prstGeom prst="rect">
            <a:avLst/>
          </a:prstGeom>
          <a:solidFill>
            <a:srgbClr val="FFFFCC">
              <a:alpha val="50196"/>
            </a:srgb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008A"/>
                </a:solidFill>
              </a:rPr>
              <a:t>Q0EF uses 0.330 mm wire, </a:t>
            </a:r>
            <a:r>
              <a:rPr lang="en-US" b="1" dirty="0" err="1">
                <a:solidFill>
                  <a:srgbClr val="00008A"/>
                </a:solidFill>
              </a:rPr>
              <a:t>Cu:SC</a:t>
            </a:r>
            <a:r>
              <a:rPr lang="en-US" b="1" dirty="0">
                <a:solidFill>
                  <a:srgbClr val="00008A"/>
                </a:solidFill>
              </a:rPr>
              <a:t> = 1.6 and for 18 GeV, 4.5 K operation has 177% operating margin.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F7C06BF-642F-6BF5-C8D2-4C0C38B5CDFF}"/>
              </a:ext>
            </a:extLst>
          </p:cNvPr>
          <p:cNvCxnSpPr/>
          <p:nvPr/>
        </p:nvCxnSpPr>
        <p:spPr>
          <a:xfrm>
            <a:off x="684651" y="5315083"/>
            <a:ext cx="4672593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8B50B1A-CEF0-EB4D-CC6E-48AA2E98415A}"/>
              </a:ext>
            </a:extLst>
          </p:cNvPr>
          <p:cNvCxnSpPr/>
          <p:nvPr/>
        </p:nvCxnSpPr>
        <p:spPr>
          <a:xfrm>
            <a:off x="684651" y="5762839"/>
            <a:ext cx="4672593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7B800AEA-2848-5FFB-CF47-4380137D0D08}"/>
              </a:ext>
            </a:extLst>
          </p:cNvPr>
          <p:cNvSpPr/>
          <p:nvPr/>
        </p:nvSpPr>
        <p:spPr>
          <a:xfrm>
            <a:off x="4889053" y="4909969"/>
            <a:ext cx="326244" cy="103637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A40EFC-8050-912F-D043-C62E6904D77F}"/>
              </a:ext>
            </a:extLst>
          </p:cNvPr>
          <p:cNvSpPr/>
          <p:nvPr/>
        </p:nvSpPr>
        <p:spPr>
          <a:xfrm>
            <a:off x="4889053" y="5924527"/>
            <a:ext cx="326244" cy="103637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A97F9D0-9508-469A-0B53-96C0689BF3C7}"/>
              </a:ext>
            </a:extLst>
          </p:cNvPr>
          <p:cNvCxnSpPr/>
          <p:nvPr/>
        </p:nvCxnSpPr>
        <p:spPr>
          <a:xfrm>
            <a:off x="684651" y="4589077"/>
            <a:ext cx="4672593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820B2BF-6304-E7FA-C8DB-CE344B047605}"/>
              </a:ext>
            </a:extLst>
          </p:cNvPr>
          <p:cNvSpPr txBox="1"/>
          <p:nvPr/>
        </p:nvSpPr>
        <p:spPr>
          <a:xfrm>
            <a:off x="2516530" y="1279307"/>
            <a:ext cx="1827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FF7D"/>
                </a:solidFill>
              </a:rPr>
              <a:t>Q0EF / Corrector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1973A6-1987-1E98-4461-3EFD4BBE705B}"/>
              </a:ext>
            </a:extLst>
          </p:cNvPr>
          <p:cNvSpPr txBox="1"/>
          <p:nvPr/>
        </p:nvSpPr>
        <p:spPr>
          <a:xfrm>
            <a:off x="2280831" y="2852351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FF7D"/>
                </a:solidFill>
              </a:rPr>
              <a:t>B0PF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2500C063-A37B-F4CE-6216-CC805678B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21980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Peak Fields and Operating Margin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82142C-7F21-1C97-04CB-9D38449A91BF}"/>
              </a:ext>
            </a:extLst>
          </p:cNvPr>
          <p:cNvSpPr txBox="1"/>
          <p:nvPr/>
        </p:nvSpPr>
        <p:spPr>
          <a:xfrm>
            <a:off x="1123189" y="4829596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srgbClr val="FFFF7D"/>
                </a:solidFill>
              </a:rPr>
              <a:t>B0PF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839E23E0-A56F-9BEA-CAE3-33AB8887C7AE}"/>
              </a:ext>
            </a:extLst>
          </p:cNvPr>
          <p:cNvSpPr/>
          <p:nvPr/>
        </p:nvSpPr>
        <p:spPr>
          <a:xfrm>
            <a:off x="1050135" y="4610112"/>
            <a:ext cx="117056" cy="679162"/>
          </a:xfrm>
          <a:prstGeom prst="rightBrace">
            <a:avLst/>
          </a:prstGeom>
          <a:ln w="9525">
            <a:solidFill>
              <a:srgbClr val="FFFF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413B85-797F-D07E-2F4A-0EC006D2D699}"/>
              </a:ext>
            </a:extLst>
          </p:cNvPr>
          <p:cNvSpPr txBox="1"/>
          <p:nvPr/>
        </p:nvSpPr>
        <p:spPr>
          <a:xfrm>
            <a:off x="1186054" y="5408156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srgbClr val="FFFF7D"/>
                </a:solidFill>
              </a:rPr>
              <a:t>Q0PF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2375A89-4914-33CF-A114-9BF1CA3C20CD}"/>
              </a:ext>
            </a:extLst>
          </p:cNvPr>
          <p:cNvSpPr/>
          <p:nvPr/>
        </p:nvSpPr>
        <p:spPr>
          <a:xfrm>
            <a:off x="1154336" y="5335560"/>
            <a:ext cx="117056" cy="401467"/>
          </a:xfrm>
          <a:prstGeom prst="rightBrace">
            <a:avLst/>
          </a:prstGeom>
          <a:ln w="9525">
            <a:solidFill>
              <a:srgbClr val="FFFF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E30359CD-D6F5-651A-5940-2366CE05CE5A}"/>
              </a:ext>
            </a:extLst>
          </p:cNvPr>
          <p:cNvSpPr/>
          <p:nvPr/>
        </p:nvSpPr>
        <p:spPr>
          <a:xfrm>
            <a:off x="904781" y="5789701"/>
            <a:ext cx="117056" cy="238464"/>
          </a:xfrm>
          <a:prstGeom prst="rightBrace">
            <a:avLst/>
          </a:prstGeom>
          <a:ln w="9525">
            <a:solidFill>
              <a:srgbClr val="FFFF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15297D-7908-B829-40B2-676AEE07C920}"/>
              </a:ext>
            </a:extLst>
          </p:cNvPr>
          <p:cNvSpPr txBox="1"/>
          <p:nvPr/>
        </p:nvSpPr>
        <p:spPr>
          <a:xfrm>
            <a:off x="938544" y="5781943"/>
            <a:ext cx="76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srgbClr val="FFFF7D"/>
                </a:solidFill>
              </a:rPr>
              <a:t>Corrector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F62648-4605-4BBE-F905-F2316D235F07}"/>
              </a:ext>
            </a:extLst>
          </p:cNvPr>
          <p:cNvSpPr txBox="1"/>
          <p:nvPr/>
        </p:nvSpPr>
        <p:spPr>
          <a:xfrm>
            <a:off x="630353" y="2718751"/>
            <a:ext cx="1693020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 dirty="0">
                <a:solidFill>
                  <a:schemeClr val="bg1"/>
                </a:solidFill>
              </a:rPr>
              <a:t>High-field side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DE9C7558-777B-014D-5FFE-C7D9E833C30A}"/>
              </a:ext>
            </a:extLst>
          </p:cNvPr>
          <p:cNvSpPr/>
          <p:nvPr/>
        </p:nvSpPr>
        <p:spPr>
          <a:xfrm rot="19076946">
            <a:off x="1717503" y="2395304"/>
            <a:ext cx="480693" cy="431513"/>
          </a:xfrm>
          <a:prstGeom prst="leftBrace">
            <a:avLst>
              <a:gd name="adj1" fmla="val 23662"/>
              <a:gd name="adj2" fmla="val 50625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61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6685A-1180-0BF1-2F3B-3BC0F4CA1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76C31B-D680-8F35-8593-44C2EFB86E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94835"/>
            <a:ext cx="432486" cy="365125"/>
          </a:xfrm>
        </p:spPr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D12C08-2D84-733F-480B-2421110C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098" y="44010"/>
            <a:ext cx="11657156" cy="825178"/>
          </a:xfrm>
        </p:spPr>
        <p:txBody>
          <a:bodyPr>
            <a:noAutofit/>
          </a:bodyPr>
          <a:lstStyle/>
          <a:p>
            <a:r>
              <a:rPr lang="en-US" dirty="0"/>
              <a:t>B0PF Mechanical Design Calculations</a:t>
            </a:r>
          </a:p>
        </p:txBody>
      </p:sp>
      <p:pic>
        <p:nvPicPr>
          <p:cNvPr id="5" name="Picture 4" descr="Diagram&#10;&#10;AI-generated content may be incorrect.">
            <a:extLst>
              <a:ext uri="{FF2B5EF4-FFF2-40B4-BE49-F238E27FC236}">
                <a16:creationId xmlns:a16="http://schemas.microsoft.com/office/drawing/2014/main" id="{840B9D4C-692E-D775-3E33-FE4837CD1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427" y="1179382"/>
            <a:ext cx="5887016" cy="32408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A283C1-97DE-9B43-CD6D-792C014D2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634" y="2317326"/>
            <a:ext cx="2387111" cy="141683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7C71303C-8E51-E44D-7458-E44FA9B5BC89}"/>
              </a:ext>
            </a:extLst>
          </p:cNvPr>
          <p:cNvGrpSpPr/>
          <p:nvPr/>
        </p:nvGrpSpPr>
        <p:grpSpPr>
          <a:xfrm>
            <a:off x="397098" y="3292039"/>
            <a:ext cx="3506687" cy="2095922"/>
            <a:chOff x="832028" y="3209328"/>
            <a:chExt cx="3844191" cy="229764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5EDC4F2-C728-5A77-2F62-F80F52F45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2028" y="3209328"/>
              <a:ext cx="3656522" cy="22976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C171AA0-1B56-3E2C-D81F-EB73BD3D4901}"/>
                </a:ext>
              </a:extLst>
            </p:cNvPr>
            <p:cNvSpPr txBox="1"/>
            <p:nvPr/>
          </p:nvSpPr>
          <p:spPr>
            <a:xfrm>
              <a:off x="2801916" y="3241337"/>
              <a:ext cx="1036646" cy="388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err="1"/>
                <a:t>Stycast</a:t>
              </a:r>
              <a:endParaRPr lang="en-US" sz="17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1C2913-CE5A-39B2-3B43-3091C91694BD}"/>
                </a:ext>
              </a:extLst>
            </p:cNvPr>
            <p:cNvSpPr txBox="1"/>
            <p:nvPr/>
          </p:nvSpPr>
          <p:spPr>
            <a:xfrm>
              <a:off x="3248142" y="3565638"/>
              <a:ext cx="1428077" cy="617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700" dirty="0"/>
                <a:t>Conductor</a:t>
              </a:r>
            </a:p>
            <a:p>
              <a:pPr>
                <a:lnSpc>
                  <a:spcPct val="90000"/>
                </a:lnSpc>
              </a:pPr>
              <a:r>
                <a:rPr lang="en-US" sz="1700" dirty="0"/>
                <a:t>Turns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CC182B0-DE8B-4886-B927-C183FE0D21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47309" y="3488275"/>
              <a:ext cx="613247" cy="340879"/>
            </a:xfrm>
            <a:prstGeom prst="line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00B8DAA-7070-983A-3514-0668BEF288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5198" y="3730892"/>
              <a:ext cx="898562" cy="260424"/>
            </a:xfrm>
            <a:prstGeom prst="line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B9564F7-9592-CD99-861A-2278136CF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5198" y="3727832"/>
              <a:ext cx="895041" cy="405901"/>
            </a:xfrm>
            <a:prstGeom prst="line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053319F-5760-D55D-A3E3-FA6507F65C55}"/>
              </a:ext>
            </a:extLst>
          </p:cNvPr>
          <p:cNvSpPr txBox="1"/>
          <p:nvPr/>
        </p:nvSpPr>
        <p:spPr>
          <a:xfrm>
            <a:off x="222043" y="832717"/>
            <a:ext cx="5065356" cy="2317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Imported body </a:t>
            </a:r>
            <a:r>
              <a:rPr lang="en-US" dirty="0"/>
              <a:t>f</a:t>
            </a:r>
            <a:r>
              <a:rPr lang="en-US" sz="1800" dirty="0"/>
              <a:t>orce </a:t>
            </a:r>
            <a:r>
              <a:rPr lang="en-US" dirty="0"/>
              <a:t>d</a:t>
            </a:r>
            <a:r>
              <a:rPr lang="en-US" sz="1800" dirty="0"/>
              <a:t>ensity (N/m</a:t>
            </a:r>
            <a:r>
              <a:rPr lang="en-US" sz="1800" baseline="30000" dirty="0"/>
              <a:t>3</a:t>
            </a:r>
            <a:r>
              <a:rPr lang="en-US" sz="1800" dirty="0"/>
              <a:t>) from the magnetic model (</a:t>
            </a:r>
            <a:r>
              <a:rPr lang="en-US" dirty="0"/>
              <a:t>115,732 data points/layer). </a:t>
            </a:r>
          </a:p>
          <a:p>
            <a:pPr marL="137160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20" dirty="0"/>
              <a:t>Each coil force spreadsheet is imported only  </a:t>
            </a:r>
            <a:r>
              <a:rPr lang="en-US" dirty="0"/>
              <a:t>to the corresponding mechanical model layer.</a:t>
            </a:r>
          </a:p>
          <a:p>
            <a:pPr marL="137160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Forces are scaled according to volume fraction </a:t>
            </a:r>
            <a:r>
              <a:rPr lang="en-US" spc="-40" dirty="0"/>
              <a:t>of coil to total volume </a:t>
            </a:r>
            <a:r>
              <a:rPr lang="en-US" spc="-40" dirty="0" err="1"/>
              <a:t>coi</a:t>
            </a:r>
            <a:r>
              <a:rPr lang="en-US" spc="40" dirty="0" err="1"/>
              <a:t>l+</a:t>
            </a:r>
            <a:r>
              <a:rPr lang="en-US" spc="-40" dirty="0" err="1"/>
              <a:t>stycast</a:t>
            </a:r>
            <a:r>
              <a:rPr lang="en-US" spc="-40" dirty="0"/>
              <a:t>.</a:t>
            </a:r>
          </a:p>
          <a:p>
            <a:pPr marL="137160" lvl="1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Average composite composition:                     % Coil = 52% % </a:t>
            </a:r>
            <a:r>
              <a:rPr lang="en-US" dirty="0" err="1"/>
              <a:t>Stycast</a:t>
            </a:r>
            <a:r>
              <a:rPr lang="en-US" dirty="0"/>
              <a:t> = 48%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F4B89DC3-F090-0D3B-0B70-6769422DF988}"/>
              </a:ext>
            </a:extLst>
          </p:cNvPr>
          <p:cNvSpPr/>
          <p:nvPr/>
        </p:nvSpPr>
        <p:spPr>
          <a:xfrm rot="8531341">
            <a:off x="3727718" y="4009162"/>
            <a:ext cx="498575" cy="61274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A5201-8102-DD4C-B8E4-719175FC4952}"/>
              </a:ext>
            </a:extLst>
          </p:cNvPr>
          <p:cNvSpPr txBox="1"/>
          <p:nvPr/>
        </p:nvSpPr>
        <p:spPr>
          <a:xfrm>
            <a:off x="7427366" y="4465686"/>
            <a:ext cx="4561513" cy="206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spc="10" dirty="0">
                <a:solidFill>
                  <a:srgbClr val="00008E"/>
                </a:solidFill>
              </a:rPr>
              <a:t>Model checked from warm, to cooldown</a:t>
            </a:r>
            <a:r>
              <a:rPr lang="en-US" sz="1800" dirty="0">
                <a:solidFill>
                  <a:srgbClr val="00008E"/>
                </a:solidFill>
              </a:rPr>
              <a:t>, and energized used to validate prestress.</a:t>
            </a:r>
          </a:p>
          <a:p>
            <a:pPr marL="137160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8E"/>
                </a:solidFill>
              </a:rPr>
              <a:t>Results used to set necessary fiber wrap.</a:t>
            </a:r>
          </a:p>
          <a:p>
            <a:pPr marL="137160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8E"/>
                </a:solidFill>
              </a:rPr>
              <a:t>Only 47 microns for the net coil deflection going from cool down to full excitation.</a:t>
            </a:r>
          </a:p>
          <a:p>
            <a:pPr marL="137160" indent="-13716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8E"/>
                </a:solidFill>
              </a:rPr>
              <a:t>Determined that quad support tube needs to be fabricated high-strength Nitronic-50.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A5DC5E-02BF-AFCD-02D7-385FE54BC826}"/>
              </a:ext>
            </a:extLst>
          </p:cNvPr>
          <p:cNvSpPr txBox="1"/>
          <p:nvPr/>
        </p:nvSpPr>
        <p:spPr>
          <a:xfrm>
            <a:off x="6141427" y="837421"/>
            <a:ext cx="601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B0PF Mechanical Model Calculation Layer Schematic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B94A54-5F12-6BF0-B229-9C46BE662969}"/>
              </a:ext>
            </a:extLst>
          </p:cNvPr>
          <p:cNvSpPr txBox="1"/>
          <p:nvPr/>
        </p:nvSpPr>
        <p:spPr>
          <a:xfrm>
            <a:off x="397220" y="5724693"/>
            <a:ext cx="3770953" cy="510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 dirty="0">
                <a:solidFill>
                  <a:srgbClr val="00607A"/>
                </a:solidFill>
              </a:rPr>
              <a:t>CAD Modeling &amp; other calculations by</a:t>
            </a:r>
          </a:p>
          <a:p>
            <a:pPr>
              <a:lnSpc>
                <a:spcPct val="85000"/>
              </a:lnSpc>
            </a:pPr>
            <a:r>
              <a:rPr lang="en-US" sz="1600" dirty="0">
                <a:solidFill>
                  <a:srgbClr val="00607A"/>
                </a:solidFill>
              </a:rPr>
              <a:t>C. Runyan and A. Marone BNL/SMD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AB7CC7-9A90-5E07-D9E8-7D778CED64A5}"/>
              </a:ext>
            </a:extLst>
          </p:cNvPr>
          <p:cNvSpPr txBox="1"/>
          <p:nvPr/>
        </p:nvSpPr>
        <p:spPr>
          <a:xfrm>
            <a:off x="4506058" y="28179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8B3D4F-00BD-0213-19A2-0944F7EE9744}"/>
              </a:ext>
            </a:extLst>
          </p:cNvPr>
          <p:cNvSpPr txBox="1"/>
          <p:nvPr/>
        </p:nvSpPr>
        <p:spPr>
          <a:xfrm>
            <a:off x="3811467" y="3735995"/>
            <a:ext cx="242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Body Force Density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EE2A44-6E24-C0B3-A618-04A280D45938}"/>
              </a:ext>
            </a:extLst>
          </p:cNvPr>
          <p:cNvSpPr txBox="1"/>
          <p:nvPr/>
        </p:nvSpPr>
        <p:spPr>
          <a:xfrm>
            <a:off x="4205789" y="4135744"/>
            <a:ext cx="308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Quad Support Tube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8DCE0B-E263-65C0-651F-EC7205203B84}"/>
              </a:ext>
            </a:extLst>
          </p:cNvPr>
          <p:cNvSpPr txBox="1"/>
          <p:nvPr/>
        </p:nvSpPr>
        <p:spPr>
          <a:xfrm>
            <a:off x="341825" y="5355880"/>
            <a:ext cx="347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Coil Composition Breakdown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C8EA16-7F73-2096-9CCF-4576EDDCDD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2165" y="4491533"/>
            <a:ext cx="3047865" cy="183643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3774D8B-FC1C-8D55-5A98-694AE6044784}"/>
              </a:ext>
            </a:extLst>
          </p:cNvPr>
          <p:cNvSpPr txBox="1"/>
          <p:nvPr/>
        </p:nvSpPr>
        <p:spPr>
          <a:xfrm>
            <a:off x="5318171" y="6015757"/>
            <a:ext cx="1227236" cy="2462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304.22 MPa Max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236040-52B0-2151-10B2-8DFF3D1C0F78}"/>
              </a:ext>
            </a:extLst>
          </p:cNvPr>
          <p:cNvSpPr txBox="1"/>
          <p:nvPr/>
        </p:nvSpPr>
        <p:spPr>
          <a:xfrm>
            <a:off x="5014487" y="4529023"/>
            <a:ext cx="2063320" cy="351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sz="1600" dirty="0"/>
              <a:t>Von Mises Stress</a:t>
            </a:r>
          </a:p>
          <a:p>
            <a:pPr>
              <a:lnSpc>
                <a:spcPts val="1000"/>
              </a:lnSpc>
            </a:pPr>
            <a:r>
              <a:rPr lang="en-US" sz="900" dirty="0"/>
              <a:t>(</a:t>
            </a:r>
            <a:r>
              <a:rPr lang="en-US" sz="900" dirty="0" err="1"/>
              <a:t>Prestress+Thermal+Excitation</a:t>
            </a:r>
            <a:r>
              <a:rPr lang="en-US" sz="900" dirty="0"/>
              <a:t>)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3446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6DFEA-C538-D135-FA4E-99A2939DF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483863-20F6-34DC-EC23-AB1CB3AD9A40}"/>
              </a:ext>
            </a:extLst>
          </p:cNvPr>
          <p:cNvSpPr/>
          <p:nvPr/>
        </p:nvSpPr>
        <p:spPr>
          <a:xfrm>
            <a:off x="5125915" y="5389688"/>
            <a:ext cx="6879981" cy="724143"/>
          </a:xfrm>
          <a:prstGeom prst="rect">
            <a:avLst/>
          </a:prstGeom>
          <a:solidFill>
            <a:srgbClr val="D1F3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D497DA-353F-6C87-27AC-37B5781D6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44282F-DC91-F128-CF43-5E91EE11A8C3}"/>
              </a:ext>
            </a:extLst>
          </p:cNvPr>
          <p:cNvSpPr txBox="1"/>
          <p:nvPr/>
        </p:nvSpPr>
        <p:spPr>
          <a:xfrm>
            <a:off x="684996" y="921856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B0P</a:t>
            </a:r>
            <a:r>
              <a:rPr lang="en-US" b="1" i="1" spc="300" dirty="0">
                <a:solidFill>
                  <a:srgbClr val="0070C0"/>
                </a:solidFill>
              </a:rPr>
              <a:t>F</a:t>
            </a:r>
            <a:r>
              <a:rPr lang="en-US" b="1" i="1" spc="100" dirty="0">
                <a:solidFill>
                  <a:srgbClr val="0070C0"/>
                </a:solidFill>
              </a:rPr>
              <a:t>–</a:t>
            </a:r>
            <a:r>
              <a:rPr lang="en-US" b="1" i="1" dirty="0">
                <a:solidFill>
                  <a:srgbClr val="0070C0"/>
                </a:solidFill>
              </a:rPr>
              <a:t>Q0EF Inductance Matrix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DB3A3F-C315-FFBE-46CD-7AD06DCCB22C}"/>
              </a:ext>
            </a:extLst>
          </p:cNvPr>
          <p:cNvSpPr txBox="1"/>
          <p:nvPr/>
        </p:nvSpPr>
        <p:spPr>
          <a:xfrm>
            <a:off x="4847639" y="1026338"/>
            <a:ext cx="7367977" cy="513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B0PF </a:t>
            </a:r>
            <a:r>
              <a:rPr lang="en-US" sz="2400" spc="-20" dirty="0"/>
              <a:t>main</a:t>
            </a:r>
            <a:r>
              <a:rPr lang="en-US" sz="2400" dirty="0"/>
              <a:t> coils are </a:t>
            </a:r>
            <a:r>
              <a:rPr lang="en-US" sz="2400" spc="-20" dirty="0"/>
              <a:t>wound</a:t>
            </a:r>
            <a:r>
              <a:rPr lang="en-US" sz="2400" dirty="0"/>
              <a:t> with 1.42 mm diameter </a:t>
            </a:r>
            <a:r>
              <a:rPr lang="en-US" sz="2400" spc="200" dirty="0"/>
              <a:t>6</a:t>
            </a:r>
            <a:r>
              <a:rPr lang="en-US" sz="2400" spc="100" dirty="0"/>
              <a:t>-</a:t>
            </a:r>
            <a:r>
              <a:rPr lang="en-US" sz="2400" dirty="0"/>
              <a:t>aroun</a:t>
            </a:r>
            <a:r>
              <a:rPr lang="en-US" sz="2400" spc="200" dirty="0"/>
              <a:t>d</a:t>
            </a:r>
            <a:r>
              <a:rPr lang="en-US" sz="2400" dirty="0"/>
              <a:t>-1 round cable (7</a:t>
            </a:r>
            <a:r>
              <a:rPr lang="en-US" sz="2400" spc="200" dirty="0"/>
              <a:t>xØ</a:t>
            </a:r>
            <a:r>
              <a:rPr lang="en-US" sz="2400" dirty="0"/>
              <a:t>0.473 mm wire) with </a:t>
            </a:r>
            <a:r>
              <a:rPr lang="en-US" sz="2400" dirty="0" err="1"/>
              <a:t>I</a:t>
            </a:r>
            <a:r>
              <a:rPr lang="en-US" sz="2800" baseline="-20000" dirty="0" err="1"/>
              <a:t>op</a:t>
            </a:r>
            <a:r>
              <a:rPr lang="en-US" sz="2400" dirty="0"/>
              <a:t> of 1143. A  and a </a:t>
            </a:r>
            <a:r>
              <a:rPr lang="en-US" sz="2400" dirty="0">
                <a:solidFill>
                  <a:srgbClr val="002060"/>
                </a:solidFill>
              </a:rPr>
              <a:t>large stored energy of 875. kJ</a:t>
            </a:r>
            <a:r>
              <a:rPr lang="en-US" sz="2400" dirty="0"/>
              <a:t>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Q0EF gradient tuning and corrector dipole are both wound </a:t>
            </a:r>
            <a:r>
              <a:rPr lang="en-US" sz="2400"/>
              <a:t>with 0.330 </a:t>
            </a:r>
            <a:r>
              <a:rPr lang="en-US" sz="2400" dirty="0"/>
              <a:t>mm diameter single-strand wire, and they have respective operating currents of -71 to +59 A (quad) and 3.5 A (dipole).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Before we adopted active shielding for the Q0EF coils, there was a concern that even if a relatively small fraction of the main B0 stored energy ends up in Q0EF, this might present a severe quench protection challenge (with the small wire used).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However, with active shielding the net coupling of these coils with the main B0PF is essentially zero.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01B7A5-F924-F11F-379F-E9AACC8017E3}"/>
              </a:ext>
            </a:extLst>
          </p:cNvPr>
          <p:cNvGrpSpPr/>
          <p:nvPr/>
        </p:nvGrpSpPr>
        <p:grpSpPr>
          <a:xfrm>
            <a:off x="399763" y="1291188"/>
            <a:ext cx="4361033" cy="1826334"/>
            <a:chOff x="462579" y="1364708"/>
            <a:chExt cx="4224697" cy="174362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3D59E15-03EE-C78A-6A13-6D26791D6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1792"/>
            <a:stretch/>
          </p:blipFill>
          <p:spPr>
            <a:xfrm>
              <a:off x="462579" y="1364708"/>
              <a:ext cx="4224697" cy="1743624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A63EC80-C47B-2E4D-0BD1-F49467A731F8}"/>
                </a:ext>
              </a:extLst>
            </p:cNvPr>
            <p:cNvCxnSpPr>
              <a:cxnSpLocks/>
            </p:cNvCxnSpPr>
            <p:nvPr/>
          </p:nvCxnSpPr>
          <p:spPr>
            <a:xfrm>
              <a:off x="462579" y="2287065"/>
              <a:ext cx="4224697" cy="0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505909B-EAB9-4896-96C9-21919D51E91E}"/>
                </a:ext>
              </a:extLst>
            </p:cNvPr>
            <p:cNvCxnSpPr>
              <a:cxnSpLocks/>
            </p:cNvCxnSpPr>
            <p:nvPr/>
          </p:nvCxnSpPr>
          <p:spPr>
            <a:xfrm>
              <a:off x="462579" y="2677638"/>
              <a:ext cx="4224697" cy="0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54EB0F0-BAF8-D6BE-E769-3FE4D162D78C}"/>
                </a:ext>
              </a:extLst>
            </p:cNvPr>
            <p:cNvCxnSpPr>
              <a:cxnSpLocks/>
            </p:cNvCxnSpPr>
            <p:nvPr/>
          </p:nvCxnSpPr>
          <p:spPr>
            <a:xfrm>
              <a:off x="2705160" y="1543914"/>
              <a:ext cx="0" cy="1346325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55FDD60-DAFC-B6DA-0A15-0F4427C7A2F8}"/>
                </a:ext>
              </a:extLst>
            </p:cNvPr>
            <p:cNvCxnSpPr>
              <a:cxnSpLocks/>
            </p:cNvCxnSpPr>
            <p:nvPr/>
          </p:nvCxnSpPr>
          <p:spPr>
            <a:xfrm>
              <a:off x="3932019" y="1543914"/>
              <a:ext cx="0" cy="1346325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89C0D83-7EB1-7E91-A91A-2B305658D003}"/>
              </a:ext>
            </a:extLst>
          </p:cNvPr>
          <p:cNvSpPr txBox="1"/>
          <p:nvPr/>
        </p:nvSpPr>
        <p:spPr>
          <a:xfrm>
            <a:off x="264472" y="3165111"/>
            <a:ext cx="46424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20" dirty="0">
                <a:solidFill>
                  <a:srgbClr val="000099"/>
                </a:solidFill>
              </a:rPr>
              <a:t>B0PF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spc="100" dirty="0">
                <a:solidFill>
                  <a:srgbClr val="000099"/>
                </a:solidFill>
              </a:rPr>
              <a:t>Quad</a:t>
            </a:r>
            <a:r>
              <a:rPr lang="en-US" sz="1600" dirty="0">
                <a:solidFill>
                  <a:srgbClr val="000099"/>
                </a:solidFill>
              </a:rPr>
              <a:t> has 4 </a:t>
            </a:r>
            <a:r>
              <a:rPr lang="en-US" sz="1600" dirty="0" err="1">
                <a:solidFill>
                  <a:srgbClr val="000099"/>
                </a:solidFill>
              </a:rPr>
              <a:t>coilsets</a:t>
            </a:r>
            <a:r>
              <a:rPr lang="en-US" sz="1600" dirty="0">
                <a:solidFill>
                  <a:srgbClr val="000099"/>
                </a:solidFill>
              </a:rPr>
              <a:t>,    A-D,    </a:t>
            </a:r>
            <a:r>
              <a:rPr lang="en-US" sz="1600" spc="200" dirty="0">
                <a:solidFill>
                  <a:srgbClr val="000099"/>
                </a:solidFill>
              </a:rPr>
              <a:t> </a:t>
            </a:r>
            <a:r>
              <a:rPr lang="en-US" sz="1600" dirty="0">
                <a:solidFill>
                  <a:srgbClr val="000099"/>
                </a:solidFill>
              </a:rPr>
              <a:t>for 8 layers</a:t>
            </a:r>
          </a:p>
          <a:p>
            <a:r>
              <a:rPr lang="en-US" sz="1600" spc="20" dirty="0">
                <a:solidFill>
                  <a:srgbClr val="000099"/>
                </a:solidFill>
              </a:rPr>
              <a:t>B0PF</a:t>
            </a:r>
            <a:r>
              <a:rPr lang="en-US" sz="1600" dirty="0">
                <a:solidFill>
                  <a:srgbClr val="000099"/>
                </a:solidFill>
              </a:rPr>
              <a:t> Dipole has 1 </a:t>
            </a:r>
            <a:r>
              <a:rPr lang="en-US" sz="1600" spc="100" dirty="0" err="1">
                <a:solidFill>
                  <a:srgbClr val="000099"/>
                </a:solidFill>
              </a:rPr>
              <a:t>coilset</a:t>
            </a:r>
            <a:r>
              <a:rPr lang="en-US" sz="1600" dirty="0">
                <a:solidFill>
                  <a:srgbClr val="000099"/>
                </a:solidFill>
              </a:rPr>
              <a:t>,    DH,      for 2 layers</a:t>
            </a:r>
          </a:p>
          <a:p>
            <a:r>
              <a:rPr lang="en-US" sz="1600" dirty="0">
                <a:solidFill>
                  <a:srgbClr val="000099"/>
                </a:solidFill>
              </a:rPr>
              <a:t>Q0EF </a:t>
            </a:r>
            <a:r>
              <a:rPr lang="en-US" sz="1600" spc="100" dirty="0">
                <a:solidFill>
                  <a:srgbClr val="000099"/>
                </a:solidFill>
              </a:rPr>
              <a:t>Quad</a:t>
            </a:r>
            <a:r>
              <a:rPr lang="en-US" sz="1600" dirty="0">
                <a:solidFill>
                  <a:srgbClr val="000099"/>
                </a:solidFill>
              </a:rPr>
              <a:t> has 3 </a:t>
            </a:r>
            <a:r>
              <a:rPr lang="en-US" sz="1600" dirty="0" err="1">
                <a:solidFill>
                  <a:srgbClr val="000099"/>
                </a:solidFill>
              </a:rPr>
              <a:t>coilsets</a:t>
            </a:r>
            <a:r>
              <a:rPr lang="en-US" sz="1600" dirty="0">
                <a:solidFill>
                  <a:srgbClr val="000099"/>
                </a:solidFill>
              </a:rPr>
              <a:t>,   A-B,S    for 6 layers</a:t>
            </a:r>
          </a:p>
          <a:p>
            <a:r>
              <a:rPr lang="en-US" sz="1600" dirty="0">
                <a:solidFill>
                  <a:srgbClr val="000099"/>
                </a:solidFill>
              </a:rPr>
              <a:t>Q0EF Dipole has 2 </a:t>
            </a:r>
            <a:r>
              <a:rPr lang="en-US" sz="1600" dirty="0" err="1">
                <a:solidFill>
                  <a:srgbClr val="000099"/>
                </a:solidFill>
              </a:rPr>
              <a:t>coilsets</a:t>
            </a:r>
            <a:r>
              <a:rPr lang="en-US" sz="1600" dirty="0">
                <a:solidFill>
                  <a:srgbClr val="000099"/>
                </a:solidFill>
              </a:rPr>
              <a:t>, DE,DES,</a:t>
            </a:r>
            <a:r>
              <a:rPr lang="en-US" sz="1100" spc="-20" dirty="0">
                <a:solidFill>
                  <a:srgbClr val="000099"/>
                </a:solidFill>
              </a:rPr>
              <a:t> </a:t>
            </a:r>
            <a:r>
              <a:rPr lang="en-US" sz="1600" dirty="0">
                <a:solidFill>
                  <a:srgbClr val="000099"/>
                </a:solidFill>
              </a:rPr>
              <a:t>for 4 layers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7A9B2A-6EA5-1253-7DB9-409B9323C9FB}"/>
              </a:ext>
            </a:extLst>
          </p:cNvPr>
          <p:cNvSpPr txBox="1"/>
          <p:nvPr/>
        </p:nvSpPr>
        <p:spPr>
          <a:xfrm>
            <a:off x="188984" y="4281866"/>
            <a:ext cx="4923143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B0PF </a:t>
            </a:r>
            <a:r>
              <a:rPr lang="en-US" b="1" dirty="0" err="1">
                <a:solidFill>
                  <a:srgbClr val="002060"/>
                </a:solidFill>
              </a:rPr>
              <a:t>Quad+Dipole</a:t>
            </a:r>
            <a:r>
              <a:rPr lang="en-US" b="1" dirty="0">
                <a:solidFill>
                  <a:srgbClr val="002060"/>
                </a:solidFill>
              </a:rPr>
              <a:t>: 1.34 H total inductance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Q0EF Quad Coil:  92. </a:t>
            </a:r>
            <a:r>
              <a:rPr lang="en-US" b="1" dirty="0" err="1">
                <a:solidFill>
                  <a:srgbClr val="002060"/>
                </a:solidFill>
              </a:rPr>
              <a:t>mH</a:t>
            </a:r>
            <a:r>
              <a:rPr lang="en-US" b="1" dirty="0">
                <a:solidFill>
                  <a:srgbClr val="002060"/>
                </a:solidFill>
              </a:rPr>
              <a:t> total inductance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Q0EF Corrector:   30. </a:t>
            </a:r>
            <a:r>
              <a:rPr lang="en-US" b="1" dirty="0" err="1">
                <a:solidFill>
                  <a:srgbClr val="002060"/>
                </a:solidFill>
              </a:rPr>
              <a:t>mH</a:t>
            </a:r>
            <a:r>
              <a:rPr lang="en-US" b="1" dirty="0">
                <a:solidFill>
                  <a:srgbClr val="002060"/>
                </a:solidFill>
              </a:rPr>
              <a:t> total inductance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ECE281-5A2D-87C4-840A-1846669F1197}"/>
              </a:ext>
            </a:extLst>
          </p:cNvPr>
          <p:cNvSpPr txBox="1"/>
          <p:nvPr/>
        </p:nvSpPr>
        <p:spPr>
          <a:xfrm>
            <a:off x="264472" y="5357125"/>
            <a:ext cx="4642437" cy="840230"/>
          </a:xfrm>
          <a:prstGeom prst="rect">
            <a:avLst/>
          </a:prstGeom>
          <a:solidFill>
            <a:srgbClr val="FFFFCC">
              <a:alpha val="50196"/>
            </a:srgb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dirty="0"/>
              <a:t>Rat model gives peak field and inductance for quench protection as well as coil force distribution for mechanical calculations.</a:t>
            </a:r>
          </a:p>
        </p:txBody>
      </p:sp>
      <p:sp>
        <p:nvSpPr>
          <p:cNvPr id="30" name="Title 4">
            <a:extLst>
              <a:ext uri="{FF2B5EF4-FFF2-40B4-BE49-F238E27FC236}">
                <a16:creationId xmlns:a16="http://schemas.microsoft.com/office/drawing/2014/main" id="{48D725DE-B9EE-D95D-2E56-B75AC07F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00" y="48356"/>
            <a:ext cx="12013986" cy="825178"/>
          </a:xfrm>
        </p:spPr>
        <p:txBody>
          <a:bodyPr>
            <a:normAutofit/>
          </a:bodyPr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Electrical Design and Stored Energy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10D9FD-09C2-90DF-E45C-C89FAFB43665}"/>
              </a:ext>
            </a:extLst>
          </p:cNvPr>
          <p:cNvSpPr/>
          <p:nvPr/>
        </p:nvSpPr>
        <p:spPr>
          <a:xfrm>
            <a:off x="264472" y="4281866"/>
            <a:ext cx="4782313" cy="923330"/>
          </a:xfrm>
          <a:prstGeom prst="rect">
            <a:avLst/>
          </a:prstGeom>
          <a:noFill/>
          <a:ln w="12700">
            <a:solidFill>
              <a:srgbClr val="1F3B73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84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83A97-4C71-C40F-0569-6525602C9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A37202-8DD4-D01C-8764-EF32119EFBCA}"/>
              </a:ext>
            </a:extLst>
          </p:cNvPr>
          <p:cNvSpPr/>
          <p:nvPr/>
        </p:nvSpPr>
        <p:spPr>
          <a:xfrm>
            <a:off x="543504" y="4992976"/>
            <a:ext cx="6749716" cy="1258353"/>
          </a:xfrm>
          <a:prstGeom prst="rect">
            <a:avLst/>
          </a:prstGeom>
          <a:solidFill>
            <a:srgbClr val="D1F3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7E246E-D5BF-ACEC-F60C-167E5B7B9F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15</a:t>
            </a:fld>
            <a:endParaRPr lang="en-US" dirty="0"/>
          </a:p>
        </p:txBody>
      </p:sp>
      <p:pic>
        <p:nvPicPr>
          <p:cNvPr id="5" name="Content Placeholder 4" descr="Diagram, schematic&#10;&#10;AI-generated content may be incorrect.">
            <a:extLst>
              <a:ext uri="{FF2B5EF4-FFF2-40B4-BE49-F238E27FC236}">
                <a16:creationId xmlns:a16="http://schemas.microsoft.com/office/drawing/2014/main" id="{B804244A-E279-7F6A-7F7F-97A0FF46A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142" y="897215"/>
            <a:ext cx="4493942" cy="5483680"/>
          </a:xfrm>
          <a:prstGeom prst="rect">
            <a:avLst/>
          </a:prstGeom>
          <a:noFill/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F0E8418-FBED-3D24-EF66-C19161B27125}"/>
              </a:ext>
            </a:extLst>
          </p:cNvPr>
          <p:cNvSpPr/>
          <p:nvPr/>
        </p:nvSpPr>
        <p:spPr>
          <a:xfrm>
            <a:off x="7775852" y="3932341"/>
            <a:ext cx="1889257" cy="2299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6EF1544-3328-BA66-ADA3-78770C67695B}"/>
              </a:ext>
            </a:extLst>
          </p:cNvPr>
          <p:cNvCxnSpPr>
            <a:cxnSpLocks/>
          </p:cNvCxnSpPr>
          <p:nvPr/>
        </p:nvCxnSpPr>
        <p:spPr>
          <a:xfrm flipV="1">
            <a:off x="9386871" y="1548862"/>
            <a:ext cx="1180079" cy="27201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FA43009-6761-09BF-F3C5-7D68CCF70640}"/>
              </a:ext>
            </a:extLst>
          </p:cNvPr>
          <p:cNvCxnSpPr>
            <a:cxnSpLocks/>
            <a:stCxn id="6" idx="7"/>
          </p:cNvCxnSpPr>
          <p:nvPr/>
        </p:nvCxnSpPr>
        <p:spPr>
          <a:xfrm flipV="1">
            <a:off x="9388434" y="2476325"/>
            <a:ext cx="1226414" cy="17927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20EDFFD-9F89-5688-F13E-A5A7731DFB19}"/>
              </a:ext>
            </a:extLst>
          </p:cNvPr>
          <p:cNvCxnSpPr>
            <a:cxnSpLocks/>
            <a:stCxn id="6" idx="7"/>
          </p:cNvCxnSpPr>
          <p:nvPr/>
        </p:nvCxnSpPr>
        <p:spPr>
          <a:xfrm flipV="1">
            <a:off x="9388434" y="3477810"/>
            <a:ext cx="1178516" cy="791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45194CC-4D18-A075-9341-057CBA79B3CB}"/>
              </a:ext>
            </a:extLst>
          </p:cNvPr>
          <p:cNvCxnSpPr>
            <a:cxnSpLocks/>
            <a:stCxn id="6" idx="7"/>
          </p:cNvCxnSpPr>
          <p:nvPr/>
        </p:nvCxnSpPr>
        <p:spPr>
          <a:xfrm>
            <a:off x="9388434" y="4269031"/>
            <a:ext cx="1226414" cy="2102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BA0A4B-8AB9-CA00-7CC2-F7ED0DEB1A7A}"/>
              </a:ext>
            </a:extLst>
          </p:cNvPr>
          <p:cNvCxnSpPr>
            <a:cxnSpLocks/>
            <a:stCxn id="6" idx="7"/>
          </p:cNvCxnSpPr>
          <p:nvPr/>
        </p:nvCxnSpPr>
        <p:spPr>
          <a:xfrm>
            <a:off x="9388434" y="4269031"/>
            <a:ext cx="1227977" cy="12030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A15580-34E5-AE98-DF41-680B02528277}"/>
              </a:ext>
            </a:extLst>
          </p:cNvPr>
          <p:cNvSpPr txBox="1"/>
          <p:nvPr/>
        </p:nvSpPr>
        <p:spPr>
          <a:xfrm>
            <a:off x="7775852" y="1865951"/>
            <a:ext cx="1757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noProof="0" dirty="0" err="1">
                <a:solidFill>
                  <a:srgbClr val="FF0000"/>
                </a:solidFill>
              </a:rPr>
              <a:t>R</a:t>
            </a:r>
            <a:r>
              <a:rPr lang="en-US" sz="2000" b="1" baseline="-25000" noProof="0" dirty="0" err="1">
                <a:solidFill>
                  <a:srgbClr val="FF0000"/>
                </a:solidFill>
              </a:rPr>
              <a:t>dump</a:t>
            </a:r>
            <a:r>
              <a:rPr lang="en-US" sz="2000" b="1" noProof="0" dirty="0">
                <a:solidFill>
                  <a:srgbClr val="FF0000"/>
                </a:solidFill>
              </a:rPr>
              <a:t> = 1.6 Ω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2EF575-4357-F8FE-9643-D08800B4FBD8}"/>
              </a:ext>
            </a:extLst>
          </p:cNvPr>
          <p:cNvSpPr txBox="1"/>
          <p:nvPr/>
        </p:nvSpPr>
        <p:spPr>
          <a:xfrm>
            <a:off x="7493142" y="867199"/>
            <a:ext cx="3260829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000066"/>
                </a:solidFill>
              </a:rPr>
              <a:t>Energy Extraction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000066"/>
                </a:solidFill>
              </a:rPr>
              <a:t>Circuit B0PF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B9A1C2-C877-FF6D-19AD-04F6ADE8FF99}"/>
              </a:ext>
            </a:extLst>
          </p:cNvPr>
          <p:cNvSpPr txBox="1"/>
          <p:nvPr/>
        </p:nvSpPr>
        <p:spPr>
          <a:xfrm>
            <a:off x="543504" y="909071"/>
            <a:ext cx="6749716" cy="461665"/>
          </a:xfrm>
          <a:prstGeom prst="rect">
            <a:avLst/>
          </a:prstGeom>
          <a:solidFill>
            <a:srgbClr val="ECECEC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Quench Protection B0PF Coils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45170BD7-ED55-142C-735D-691505B8D4DD}"/>
              </a:ext>
            </a:extLst>
          </p:cNvPr>
          <p:cNvSpPr txBox="1">
            <a:spLocks/>
          </p:cNvSpPr>
          <p:nvPr/>
        </p:nvSpPr>
        <p:spPr>
          <a:xfrm>
            <a:off x="308591" y="4992976"/>
            <a:ext cx="7168678" cy="136757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pc="-20" dirty="0"/>
              <a:t>The actively shielded Q0EF gradient tuning and dipole corrector coils are much lower current and inductance with little stored energy; however, it is crucial that they do not couple magnetically to B0PF coils (with 875kJ).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45C8358B-F621-328F-869F-B833F1ED3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30772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Quench Protection System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A2620-75F3-F738-5ED7-AA242C734351}"/>
              </a:ext>
            </a:extLst>
          </p:cNvPr>
          <p:cNvSpPr txBox="1"/>
          <p:nvPr/>
        </p:nvSpPr>
        <p:spPr>
          <a:xfrm>
            <a:off x="7497538" y="6271529"/>
            <a:ext cx="3501639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607A"/>
                </a:solidFill>
              </a:rPr>
              <a:t>Circuit design: P. Joshi and M. Kumar BNL/SMD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49CC8E-86EA-84A6-E93E-44BB8737D8F0}"/>
              </a:ext>
            </a:extLst>
          </p:cNvPr>
          <p:cNvSpPr txBox="1"/>
          <p:nvPr/>
        </p:nvSpPr>
        <p:spPr>
          <a:xfrm>
            <a:off x="543504" y="4472464"/>
            <a:ext cx="6749716" cy="461665"/>
          </a:xfrm>
          <a:prstGeom prst="rect">
            <a:avLst/>
          </a:prstGeom>
          <a:solidFill>
            <a:srgbClr val="ECECEC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Quench Protection Q0EF Coils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EEE4A8-A964-7744-C92C-7E1F46F9DC88}"/>
              </a:ext>
            </a:extLst>
          </p:cNvPr>
          <p:cNvSpPr txBox="1"/>
          <p:nvPr/>
        </p:nvSpPr>
        <p:spPr>
          <a:xfrm>
            <a:off x="308713" y="1412836"/>
            <a:ext cx="7036619" cy="299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8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spc="40" dirty="0"/>
              <a:t>B0PF has all coil-sets (quad and dipole) powered </a:t>
            </a:r>
            <a:r>
              <a:rPr lang="en-US" sz="2200" spc="20" dirty="0"/>
              <a:t>electrically in series with a single power supply.</a:t>
            </a:r>
          </a:p>
          <a:p>
            <a:pPr marL="228600" indent="-228600">
              <a:lnSpc>
                <a:spcPct val="8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spc="20" dirty="0"/>
              <a:t>Due to large inductance, B0PF has 5 independent external energy extraction circuits at quench.</a:t>
            </a:r>
          </a:p>
          <a:p>
            <a:pPr marL="228600" indent="-228600">
              <a:lnSpc>
                <a:spcPct val="8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spc="60" dirty="0"/>
              <a:t>Each external dump resistor is center-tapped to </a:t>
            </a:r>
            <a:r>
              <a:rPr lang="en-US" sz="2200" spc="20" dirty="0"/>
              <a:t>ground to reduce the coil-voltage to ground.</a:t>
            </a:r>
          </a:p>
          <a:p>
            <a:pPr marL="228600" indent="-228600">
              <a:lnSpc>
                <a:spcPct val="8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spc="20" dirty="0"/>
              <a:t>This scheme has inherent five-fold redundancy.</a:t>
            </a:r>
          </a:p>
          <a:p>
            <a:pPr marL="228600" indent="-228600">
              <a:lnSpc>
                <a:spcPct val="8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spc="40" dirty="0"/>
              <a:t>Design permits quench heaters installed on every </a:t>
            </a:r>
            <a:r>
              <a:rPr lang="en-US" sz="2200" spc="20" dirty="0"/>
              <a:t>second layer to reduce peak quench temperature.</a:t>
            </a:r>
          </a:p>
        </p:txBody>
      </p:sp>
    </p:spTree>
    <p:extLst>
      <p:ext uri="{BB962C8B-B14F-4D97-AF65-F5344CB8AC3E}">
        <p14:creationId xmlns:p14="http://schemas.microsoft.com/office/powerpoint/2010/main" val="2821121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B3892B7E-12B0-27F5-7416-FF4B8397F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Preliminary Design Summary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1DC1F87-1BCD-F92E-726A-3F48370D3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602026"/>
              </p:ext>
            </p:extLst>
          </p:nvPr>
        </p:nvGraphicFramePr>
        <p:xfrm>
          <a:off x="453787" y="918143"/>
          <a:ext cx="6289913" cy="274755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3755730">
                  <a:extLst>
                    <a:ext uri="{9D8B030D-6E8A-4147-A177-3AD203B41FA5}">
                      <a16:colId xmlns:a16="http://schemas.microsoft.com/office/drawing/2014/main" val="3177649608"/>
                    </a:ext>
                  </a:extLst>
                </a:gridCol>
                <a:gridCol w="2534183">
                  <a:extLst>
                    <a:ext uri="{9D8B030D-6E8A-4147-A177-3AD203B41FA5}">
                      <a16:colId xmlns:a16="http://schemas.microsoft.com/office/drawing/2014/main" val="3282236323"/>
                    </a:ext>
                  </a:extLst>
                </a:gridCol>
              </a:tblGrid>
              <a:tr h="25110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</a:rPr>
                        <a:t>B0PF Parameter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</a:rPr>
                        <a:t>Requirement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311392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b="0" dirty="0"/>
                        <a:t>Nominal Integrated Field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1.56 </a:t>
                      </a:r>
                      <a:r>
                        <a:rPr lang="en-US" sz="1600" b="0" dirty="0" err="1"/>
                        <a:t>T·m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69298268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b="0" dirty="0"/>
                        <a:t>Effective Magnetic length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1 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30148256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b="0" dirty="0"/>
                        <a:t>Coil Aperture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Ø 656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55740289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dirty="0"/>
                        <a:t>Nominal Current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1143 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73725918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dirty="0"/>
                        <a:t>Central Field &amp; Gradient - Peak Field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trike="noStrike" dirty="0"/>
                        <a:t>1.56 T &amp; 9.74 T/m – 5.2 T</a:t>
                      </a:r>
                      <a:endParaRPr lang="en-US" sz="1600" strike="noStrike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5404197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dirty="0"/>
                        <a:t>Stored Energy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trike="noStrike" dirty="0">
                          <a:solidFill>
                            <a:schemeClr val="tx1"/>
                          </a:solidFill>
                        </a:rPr>
                        <a:t>875 KJ</a:t>
                      </a:r>
                      <a:endParaRPr lang="en-US" sz="1600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4873063"/>
                  </a:ext>
                </a:extLst>
              </a:tr>
              <a:tr h="400590">
                <a:tc>
                  <a:txBody>
                    <a:bodyPr/>
                    <a:lstStyle/>
                    <a:p>
                      <a:r>
                        <a:rPr lang="en-US" sz="1600" b="0" dirty="0"/>
                        <a:t>Iron Yoke OD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Ø 1400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13333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EDF6C40-3723-20E3-7331-E9CF50A059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377298"/>
              </p:ext>
            </p:extLst>
          </p:nvPr>
        </p:nvGraphicFramePr>
        <p:xfrm>
          <a:off x="6844813" y="918143"/>
          <a:ext cx="5117691" cy="274755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2797278">
                  <a:extLst>
                    <a:ext uri="{9D8B030D-6E8A-4147-A177-3AD203B41FA5}">
                      <a16:colId xmlns:a16="http://schemas.microsoft.com/office/drawing/2014/main" val="3177649608"/>
                    </a:ext>
                  </a:extLst>
                </a:gridCol>
                <a:gridCol w="2320413">
                  <a:extLst>
                    <a:ext uri="{9D8B030D-6E8A-4147-A177-3AD203B41FA5}">
                      <a16:colId xmlns:a16="http://schemas.microsoft.com/office/drawing/2014/main" val="3282236323"/>
                    </a:ext>
                  </a:extLst>
                </a:gridCol>
              </a:tblGrid>
              <a:tr h="25110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</a:rPr>
                        <a:t>Q0EF Parameter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</a:rPr>
                        <a:t>Requirement</a:t>
                      </a:r>
                      <a:r>
                        <a:rPr lang="en-US" sz="2000" b="1" baseline="20000" dirty="0">
                          <a:solidFill>
                            <a:srgbClr val="003300"/>
                          </a:solidFill>
                          <a:sym typeface="Symbol" panose="05050102010706020507" pitchFamily="18" charset="2"/>
                        </a:rPr>
                        <a:t></a:t>
                      </a:r>
                      <a:endParaRPr lang="en-US" sz="2000" b="1" baseline="2000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311392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b="0" dirty="0"/>
                        <a:t>Nominal Integrated Gradient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 16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69298268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b="0" dirty="0"/>
                        <a:t>Effective Magnetic length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 1 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30148256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b="0" dirty="0"/>
                        <a:t>Coil Aperture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Ø 90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55740289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dirty="0"/>
                        <a:t>Nominal Current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71 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73725918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dirty="0"/>
                        <a:t>Central Field -  Peak Field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trike="noStrike" dirty="0"/>
                        <a:t>16 T/m – 0.76 T</a:t>
                      </a:r>
                      <a:endParaRPr lang="en-US" sz="1600" strike="noStrike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5404197"/>
                  </a:ext>
                </a:extLst>
              </a:tr>
              <a:tr h="251100">
                <a:tc>
                  <a:txBody>
                    <a:bodyPr/>
                    <a:lstStyle/>
                    <a:p>
                      <a:r>
                        <a:rPr lang="en-US" sz="1600" dirty="0"/>
                        <a:t>Stored Energy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trike="noStrike" dirty="0">
                          <a:solidFill>
                            <a:schemeClr val="tx1"/>
                          </a:solidFill>
                        </a:rPr>
                        <a:t> 0.23 KJ</a:t>
                      </a:r>
                      <a:endParaRPr lang="en-US" sz="1600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4873063"/>
                  </a:ext>
                </a:extLst>
              </a:tr>
              <a:tr h="400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Iron Yoke OD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Ø 1400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133335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DA04C95A-9D86-0BF5-D961-C4FC6D94E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283" y="3780504"/>
            <a:ext cx="3904007" cy="25705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8EBFF2-2614-8BD1-E5E0-4CFE67288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7" y="3716594"/>
            <a:ext cx="3985433" cy="26660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826E00-4F7B-6450-D6CB-669A2BFC9280}"/>
              </a:ext>
            </a:extLst>
          </p:cNvPr>
          <p:cNvSpPr txBox="1"/>
          <p:nvPr/>
        </p:nvSpPr>
        <p:spPr>
          <a:xfrm>
            <a:off x="8366024" y="3813309"/>
            <a:ext cx="363905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ct val="90000"/>
              </a:lnSpc>
              <a:buFont typeface="Symbol" panose="05050102010706020507" pitchFamily="18" charset="2"/>
              <a:buChar char=""/>
            </a:pPr>
            <a:r>
              <a:rPr lang="en-US" sz="1400" spc="10" dirty="0">
                <a:solidFill>
                  <a:srgbClr val="003300"/>
                </a:solidFill>
              </a:rPr>
              <a:t>Parameters for 18 GeV operation, where the net gradient comes from combination </a:t>
            </a:r>
            <a:r>
              <a:rPr lang="en-US" sz="1400" spc="-40" dirty="0">
                <a:solidFill>
                  <a:srgbClr val="003300"/>
                </a:solidFill>
              </a:rPr>
              <a:t>of Q0EF gradient tuning coil and background </a:t>
            </a:r>
            <a:r>
              <a:rPr lang="en-US" sz="1400" dirty="0">
                <a:solidFill>
                  <a:srgbClr val="003300"/>
                </a:solidFill>
              </a:rPr>
              <a:t>B0PF field. At 10 GeV the gradient tuning coil is nearly off (reversed current @ 9A).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FCA780-468D-C7DA-EF19-22CB23BE8F97}"/>
              </a:ext>
            </a:extLst>
          </p:cNvPr>
          <p:cNvSpPr txBox="1"/>
          <p:nvPr/>
        </p:nvSpPr>
        <p:spPr>
          <a:xfrm>
            <a:off x="8484264" y="4961128"/>
            <a:ext cx="3639058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defRPr/>
            </a:pPr>
            <a:r>
              <a:rPr kumimoji="0" lang="en-US" sz="1600" b="0" i="0" u="none" strike="noStrike" kern="1200" cap="none" spc="20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B0PF </a:t>
            </a:r>
            <a:r>
              <a:rPr lang="en-US" sz="1600" spc="20" dirty="0">
                <a:solidFill>
                  <a:srgbClr val="0000A8"/>
                </a:solidFill>
              </a:rPr>
              <a:t>c</a:t>
            </a:r>
            <a:r>
              <a:rPr kumimoji="0" lang="en-US" sz="1600" b="0" i="0" u="none" strike="noStrike" kern="1200" cap="none" spc="20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old mass weight  </a:t>
            </a:r>
            <a:r>
              <a:rPr kumimoji="0" lang="en-US" sz="1600" b="0" i="0" u="none" strike="noStrike" kern="1200" cap="none" spc="20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  <a:sym typeface="Symbol" panose="05050102010706020507" pitchFamily="18" charset="2"/>
              </a:rPr>
              <a:t></a:t>
            </a:r>
            <a:r>
              <a:rPr kumimoji="0" lang="en-US" sz="1600" b="0" i="0" u="none" strike="noStrike" kern="1200" cap="none" spc="20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30,000 </a:t>
            </a:r>
            <a:r>
              <a:rPr kumimoji="0" lang="en-US" sz="1600" b="0" i="0" u="none" strike="noStrike" kern="1200" cap="none" spc="20" normalizeH="0" baseline="0" noProof="0" dirty="0" err="1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lbs</a:t>
            </a:r>
            <a:r>
              <a:rPr kumimoji="0" lang="en-US" sz="1600" b="0" i="0" u="none" strike="noStrike" kern="1200" cap="none" spc="20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 (yoke </a:t>
            </a:r>
            <a:r>
              <a:rPr lang="en-US" sz="1600" spc="20" dirty="0">
                <a:solidFill>
                  <a:srgbClr val="0000A8"/>
                </a:solidFill>
                <a:sym typeface="Symbol" panose="05050102010706020507" pitchFamily="18" charset="2"/>
              </a:rPr>
              <a:t></a:t>
            </a:r>
            <a:r>
              <a:rPr kumimoji="0" lang="en-US" sz="1600" b="0" i="0" u="none" strike="noStrike" kern="1200" cap="none" spc="20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22,200 </a:t>
            </a:r>
            <a:r>
              <a:rPr kumimoji="0" lang="en-US" sz="1600" b="0" i="0" u="none" strike="noStrike" kern="1200" cap="none" spc="20" normalizeH="0" baseline="0" noProof="0" dirty="0" err="1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lbs</a:t>
            </a:r>
            <a:r>
              <a:rPr kumimoji="0" lang="en-US" sz="1600" b="0" i="0" u="none" strike="noStrike" kern="1200" cap="none" spc="20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) and is suspended </a:t>
            </a:r>
            <a:r>
              <a:rPr kumimoji="0" lang="en-US" sz="1600" b="0" i="0" u="none" strike="noStrike" kern="1200" cap="none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by 8 straps; Q0EF </a:t>
            </a:r>
            <a:r>
              <a:rPr lang="en-US" sz="1600" dirty="0">
                <a:solidFill>
                  <a:srgbClr val="0000A8"/>
                </a:solidFill>
              </a:rPr>
              <a:t>c</a:t>
            </a:r>
            <a:r>
              <a:rPr kumimoji="0" lang="en-US" sz="1600" b="0" i="0" u="none" strike="noStrike" kern="1200" cap="none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old mass </a:t>
            </a:r>
            <a:r>
              <a:rPr kumimoji="0" lang="en-US" sz="1600" b="0" i="0" u="none" strike="noStrike" kern="1200" cap="none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  <a:sym typeface="Symbol" panose="05050102010706020507" pitchFamily="18" charset="2"/>
              </a:rPr>
              <a:t></a:t>
            </a:r>
            <a:r>
              <a:rPr kumimoji="0" lang="en-US" sz="1600" b="0" i="0" u="none" strike="noStrike" kern="1200" cap="none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120 </a:t>
            </a:r>
            <a:r>
              <a:rPr kumimoji="0" lang="en-US" sz="1600" b="0" i="0" u="none" strike="noStrike" kern="1200" cap="none" normalizeH="0" baseline="0" noProof="0" dirty="0" err="1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lbs</a:t>
            </a:r>
            <a:r>
              <a:rPr kumimoji="0" lang="en-US" sz="1600" b="0" i="0" u="none" strike="noStrike" kern="1200" cap="none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 and is supported by B0PF </a:t>
            </a:r>
            <a:r>
              <a:rPr lang="en-US" sz="1600" dirty="0">
                <a:solidFill>
                  <a:srgbClr val="0000A8"/>
                </a:solidFill>
              </a:rPr>
              <a:t>c</a:t>
            </a:r>
            <a:r>
              <a:rPr kumimoji="0" lang="en-US" sz="1600" b="0" i="0" u="none" strike="noStrike" kern="1200" cap="none" normalizeH="0" baseline="0" noProof="0" dirty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ea typeface="+mn-ea"/>
                <a:cs typeface="+mn-cs"/>
              </a:rPr>
              <a:t>old mass.</a:t>
            </a:r>
          </a:p>
        </p:txBody>
      </p:sp>
    </p:spTree>
    <p:extLst>
      <p:ext uri="{BB962C8B-B14F-4D97-AF65-F5344CB8AC3E}">
        <p14:creationId xmlns:p14="http://schemas.microsoft.com/office/powerpoint/2010/main" val="3069356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E52F4-B130-AAA5-2C56-A0E5065F2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71F529-A0F4-04EB-D9D1-EC2E6029A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DBED9723-86FC-4E8B-A773-1BAA0F74F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48356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EIC Preliminary Design Review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139152-DA21-CFD9-2AA6-8C3820FC369F}"/>
              </a:ext>
            </a:extLst>
          </p:cNvPr>
          <p:cNvSpPr txBox="1"/>
          <p:nvPr/>
        </p:nvSpPr>
        <p:spPr>
          <a:xfrm>
            <a:off x="491797" y="983737"/>
            <a:ext cx="11249758" cy="458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85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2060"/>
                </a:solidFill>
              </a:rPr>
              <a:t>B0PF-Q0EF successfully passed its EIC Project (60% Stage) Preliminary </a:t>
            </a:r>
            <a:r>
              <a:rPr lang="en-US" sz="2600" spc="-20" dirty="0">
                <a:solidFill>
                  <a:srgbClr val="002060"/>
                </a:solidFill>
              </a:rPr>
              <a:t>Design Review (PDR) held June 11-12, 2025 (Michael Lamm/FNAL chair</a:t>
            </a:r>
            <a:r>
              <a:rPr lang="en-US" sz="2600" dirty="0">
                <a:solidFill>
                  <a:srgbClr val="002060"/>
                </a:solidFill>
              </a:rPr>
              <a:t>).</a:t>
            </a:r>
          </a:p>
          <a:p>
            <a:pPr marL="502920" lvl="1" indent="-274320">
              <a:lnSpc>
                <a:spcPct val="85000"/>
              </a:lnSpc>
              <a:spcBef>
                <a:spcPts val="4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5268"/>
                </a:solidFill>
              </a:rPr>
              <a:t>Overall design maturity is sufficient to proceed with final design. However, present design has some risks that would be more correctly evaluated after successful fabrication &amp; testing of a prototype coil. </a:t>
            </a:r>
          </a:p>
          <a:p>
            <a:pPr marL="502920" lvl="1" indent="-274320">
              <a:lnSpc>
                <a:spcPct val="85000"/>
              </a:lnSpc>
              <a:spcBef>
                <a:spcPts val="4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5268"/>
                </a:solidFill>
              </a:rPr>
              <a:t>Regarding plans to validate performance, committee recognizes that there is an additional need for preliminary validation of the design against the requirements before building the final object.</a:t>
            </a:r>
          </a:p>
          <a:p>
            <a:pPr marL="502920" lvl="1" indent="-274320">
              <a:lnSpc>
                <a:spcPct val="85000"/>
              </a:lnSpc>
              <a:spcBef>
                <a:spcPts val="4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5268"/>
                </a:solidFill>
              </a:rPr>
              <a:t>Strongly recommend building a prototype coil/magnet; would significantly reduce risks associated with this design. Prototype should be representative: inductance, Lorentz forces and structural complexity.</a:t>
            </a:r>
          </a:p>
          <a:p>
            <a:pPr marL="228600" marR="0" lvl="0" indent="-228600" algn="l" defTabSz="914400" rtl="0" eaLnBrk="1" fontAlgn="auto" latinLnBrk="0" hangingPunct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5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 have identified additional mechanical and electrical design studies, </a:t>
            </a:r>
            <a:r>
              <a:rPr kumimoji="0" lang="en-US" sz="2600" b="0" i="0" u="none" strike="noStrike" kern="1200" cap="none" spc="3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motivated by this PDR, that will be soon unde</a:t>
            </a:r>
            <a:r>
              <a:rPr kumimoji="0" lang="en-US" sz="2600" b="0" i="0" u="none" strike="noStrike" kern="1200" cap="none" spc="15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</a:t>
            </a:r>
            <a:r>
              <a:rPr kumimoji="0" lang="en-US" sz="2600" b="0" i="0" u="none" strike="noStrike" kern="1200" cap="none" spc="3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taken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600" spc="-20" dirty="0">
                <a:solidFill>
                  <a:srgbClr val="002060"/>
                </a:solidFill>
                <a:latin typeface="Arial" panose="020B0604020202020204"/>
              </a:rPr>
              <a:t>We are also exploring possible scenarios for small-scale ancillary hardware </a:t>
            </a:r>
            <a:r>
              <a:rPr lang="en-US" sz="2600" spc="10" dirty="0">
                <a:solidFill>
                  <a:srgbClr val="002060"/>
                </a:solidFill>
                <a:latin typeface="Arial" panose="020B0604020202020204"/>
              </a:rPr>
              <a:t>risk mitigation studies as well as fabrication and testing of a coil / magnet </a:t>
            </a:r>
            <a:r>
              <a:rPr lang="en-US" sz="2600" dirty="0">
                <a:solidFill>
                  <a:srgbClr val="002060"/>
                </a:solidFill>
                <a:latin typeface="Arial" panose="020B0604020202020204"/>
              </a:rPr>
              <a:t>prototype... as was recommended by the committee</a:t>
            </a:r>
            <a:r>
              <a:rPr kumimoji="0" lang="en-US" sz="2600" b="0" i="0" u="none" strike="noStrike" kern="1200" cap="none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L="502920" lvl="1" indent="-274320">
              <a:lnSpc>
                <a:spcPct val="85000"/>
              </a:lnSpc>
              <a:spcBef>
                <a:spcPts val="400"/>
              </a:spcBef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8B38E9-89D0-2511-5E61-128754C1920F}"/>
              </a:ext>
            </a:extLst>
          </p:cNvPr>
          <p:cNvSpPr txBox="1"/>
          <p:nvPr/>
        </p:nvSpPr>
        <p:spPr>
          <a:xfrm>
            <a:off x="2351943" y="5324986"/>
            <a:ext cx="7016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spc="100" dirty="0">
                <a:solidFill>
                  <a:srgbClr val="D27D00"/>
                </a:solidFill>
                <a:latin typeface="Freestyle Script" panose="030804020302050B0404" pitchFamily="66" charset="0"/>
              </a:rPr>
              <a:t>Thank you for your kind attention.</a:t>
            </a:r>
          </a:p>
        </p:txBody>
      </p:sp>
    </p:spTree>
    <p:extLst>
      <p:ext uri="{BB962C8B-B14F-4D97-AF65-F5344CB8AC3E}">
        <p14:creationId xmlns:p14="http://schemas.microsoft.com/office/powerpoint/2010/main" val="846872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A763-6E7E-5660-77BC-7C88D518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7992CF-EA39-1840-F87E-4667BFFD7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33477"/>
            <a:ext cx="11499234" cy="814866"/>
          </a:xfrm>
        </p:spPr>
        <p:txBody>
          <a:bodyPr/>
          <a:lstStyle/>
          <a:p>
            <a:r>
              <a:rPr lang="en-US" dirty="0"/>
              <a:t>EIC High Level Requirements Impacting B0 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00F6D5A-CF73-50BA-3B38-8F5C5BEC3B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946" y="919870"/>
            <a:ext cx="7068501" cy="48088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EIC Facility Performance Goals: </a:t>
            </a:r>
          </a:p>
          <a:p>
            <a:pPr>
              <a:tabLst>
                <a:tab pos="6454775" algn="r"/>
              </a:tabLst>
            </a:pPr>
            <a:r>
              <a:rPr lang="en-US" sz="2000" dirty="0"/>
              <a:t>High Luminosity: L= 10</a:t>
            </a:r>
            <a:r>
              <a:rPr lang="en-US" sz="2000" baseline="30000" dirty="0"/>
              <a:t>33</a:t>
            </a:r>
            <a:r>
              <a:rPr lang="en-US" sz="2000" dirty="0"/>
              <a:t> – 10</a:t>
            </a:r>
            <a:r>
              <a:rPr lang="en-US" sz="2000" baseline="30000" dirty="0"/>
              <a:t>34</a:t>
            </a:r>
            <a:r>
              <a:rPr lang="en-US" sz="2000" dirty="0"/>
              <a:t>cm</a:t>
            </a:r>
            <a:r>
              <a:rPr lang="en-US" sz="2000" baseline="30000" dirty="0"/>
              <a:t>-2</a:t>
            </a:r>
            <a:r>
              <a:rPr lang="en-US" sz="2000" dirty="0"/>
              <a:t>sec</a:t>
            </a:r>
            <a:r>
              <a:rPr lang="en-US" sz="2000" baseline="30000" dirty="0"/>
              <a:t>-1</a:t>
            </a:r>
            <a:endParaRPr lang="en-US" sz="2000" dirty="0"/>
          </a:p>
          <a:p>
            <a:pPr>
              <a:tabLst>
                <a:tab pos="6454775" algn="r"/>
              </a:tabLst>
            </a:pPr>
            <a:r>
              <a:rPr lang="en-US" sz="2000" dirty="0"/>
              <a:t>Large Ion Species Range:  protons – Uranium,            </a:t>
            </a:r>
            <a:r>
              <a:rPr lang="en-US" sz="2000" dirty="0" err="1"/>
              <a:t>E</a:t>
            </a:r>
            <a:r>
              <a:rPr lang="en-US" sz="2000" baseline="-25000" dirty="0" err="1"/>
              <a:t>beam</a:t>
            </a:r>
            <a:r>
              <a:rPr lang="en-US" sz="2000" dirty="0"/>
              <a:t> = 41 – 275 GeV</a:t>
            </a:r>
          </a:p>
          <a:p>
            <a:pPr lvl="1">
              <a:tabLst>
                <a:tab pos="6454775" algn="r"/>
              </a:tabLst>
            </a:pPr>
            <a:r>
              <a:rPr lang="en-US" sz="1600" dirty="0"/>
              <a:t>The hadron storage ring (HSR) will be ramping</a:t>
            </a:r>
          </a:p>
          <a:p>
            <a:pPr lvl="1">
              <a:tabLst>
                <a:tab pos="6454775" algn="r"/>
              </a:tabLst>
            </a:pPr>
            <a:r>
              <a:rPr lang="en-US" sz="1600" dirty="0"/>
              <a:t>The HSR crosses transition for heavy ions (ramp speed matters)</a:t>
            </a:r>
          </a:p>
          <a:p>
            <a:pPr lvl="1">
              <a:tabLst>
                <a:tab pos="6454775" algn="r"/>
              </a:tabLst>
            </a:pPr>
            <a:r>
              <a:rPr lang="en-US" sz="1600" u="sng" dirty="0"/>
              <a:t>Constant field at all hadron storage energies</a:t>
            </a:r>
            <a:r>
              <a:rPr lang="en-US" sz="1600" dirty="0"/>
              <a:t> for </a:t>
            </a:r>
            <a:r>
              <a:rPr lang="en-US" sz="1800" b="1" dirty="0">
                <a:solidFill>
                  <a:srgbClr val="0000A8"/>
                </a:solidFill>
              </a:rPr>
              <a:t>B0 Spectrometer</a:t>
            </a:r>
          </a:p>
          <a:p>
            <a:pPr marL="0" indent="0">
              <a:buNone/>
              <a:tabLst>
                <a:tab pos="6454775" algn="r"/>
              </a:tabLst>
            </a:pPr>
            <a:r>
              <a:rPr lang="en-US" dirty="0"/>
              <a:t>Electron-Hadron collisions:</a:t>
            </a:r>
          </a:p>
          <a:p>
            <a:pPr>
              <a:tabLst>
                <a:tab pos="6454775" algn="r"/>
              </a:tabLst>
            </a:pPr>
            <a:r>
              <a:rPr lang="en-US" sz="2000" dirty="0"/>
              <a:t>Three different electron energies (</a:t>
            </a:r>
            <a:r>
              <a:rPr lang="en-US" sz="2000" spc="200" dirty="0"/>
              <a:t>5</a:t>
            </a:r>
            <a:r>
              <a:rPr lang="en-US" sz="2000" spc="100" dirty="0"/>
              <a:t>/</a:t>
            </a:r>
            <a:r>
              <a:rPr lang="en-US" sz="2000" dirty="0"/>
              <a:t>1</a:t>
            </a:r>
            <a:r>
              <a:rPr lang="en-US" sz="2000" spc="100" dirty="0"/>
              <a:t>0/</a:t>
            </a:r>
            <a:r>
              <a:rPr lang="en-US" sz="2000" dirty="0"/>
              <a:t>18 GeV)</a:t>
            </a:r>
          </a:p>
          <a:p>
            <a:pPr>
              <a:tabLst>
                <a:tab pos="6454775" algn="r"/>
              </a:tabLst>
            </a:pPr>
            <a:r>
              <a:rPr lang="en-US" sz="2000" dirty="0"/>
              <a:t>25 </a:t>
            </a:r>
            <a:r>
              <a:rPr lang="en-US" sz="2000" dirty="0" err="1"/>
              <a:t>mrad</a:t>
            </a:r>
            <a:r>
              <a:rPr lang="en-US" sz="2000" dirty="0"/>
              <a:t> total crossing angle</a:t>
            </a:r>
          </a:p>
          <a:p>
            <a:pPr>
              <a:tabLst>
                <a:tab pos="6454775" algn="r"/>
              </a:tabLst>
            </a:pPr>
            <a:r>
              <a:rPr lang="en-US" sz="2000" dirty="0"/>
              <a:t>So the e &amp; h beam pipes are very close at the </a:t>
            </a:r>
            <a:r>
              <a:rPr lang="en-US" sz="2000" b="1" dirty="0">
                <a:solidFill>
                  <a:srgbClr val="0000A8"/>
                </a:solidFill>
              </a:rPr>
              <a:t>B0</a:t>
            </a:r>
            <a:r>
              <a:rPr lang="en-US" sz="2000" dirty="0"/>
              <a:t> location</a:t>
            </a:r>
          </a:p>
          <a:p>
            <a:pPr>
              <a:tabLst>
                <a:tab pos="6454775" algn="r"/>
              </a:tabLst>
            </a:pPr>
            <a:r>
              <a:rPr lang="en-US" sz="2000" dirty="0"/>
              <a:t>Use existing RHIC facility infrastructure</a:t>
            </a:r>
          </a:p>
          <a:p>
            <a:pPr lvl="1">
              <a:tabLst>
                <a:tab pos="6454775" algn="r"/>
              </a:tabLst>
            </a:pPr>
            <a:r>
              <a:rPr lang="en-US" sz="1600" dirty="0"/>
              <a:t>Support structure needed for </a:t>
            </a:r>
            <a:r>
              <a:rPr lang="en-US" sz="1800" b="1" dirty="0">
                <a:solidFill>
                  <a:srgbClr val="0000A8"/>
                </a:solidFill>
              </a:rPr>
              <a:t>B0</a:t>
            </a:r>
            <a:r>
              <a:rPr lang="en-US" sz="1600" dirty="0"/>
              <a:t> inside experimental hall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Picture 11" descr="Diagram&#10;&#10;AI-generated content may be incorrect.">
            <a:extLst>
              <a:ext uri="{FF2B5EF4-FFF2-40B4-BE49-F238E27FC236}">
                <a16:creationId xmlns:a16="http://schemas.microsoft.com/office/drawing/2014/main" id="{8A6BDF2D-1944-31D4-2EEE-FAC732A1E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0699" y="894869"/>
            <a:ext cx="2697639" cy="26976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Content Placeholder 13">
            <a:extLst>
              <a:ext uri="{FF2B5EF4-FFF2-40B4-BE49-F238E27FC236}">
                <a16:creationId xmlns:a16="http://schemas.microsoft.com/office/drawing/2014/main" id="{49B9BA76-63EF-BC0F-B073-F0D133D4C0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82"/>
          <a:stretch>
            <a:fillRect/>
          </a:stretch>
        </p:blipFill>
        <p:spPr>
          <a:xfrm>
            <a:off x="7854089" y="3765137"/>
            <a:ext cx="3821716" cy="2809335"/>
          </a:xfrm>
          <a:prstGeom prst="rect">
            <a:avLst/>
          </a:prstGeom>
        </p:spPr>
      </p:pic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305A362F-9204-EB50-149B-7D4AFF52670A}"/>
              </a:ext>
            </a:extLst>
          </p:cNvPr>
          <p:cNvSpPr/>
          <p:nvPr/>
        </p:nvSpPr>
        <p:spPr>
          <a:xfrm>
            <a:off x="9743659" y="2343609"/>
            <a:ext cx="481051" cy="356827"/>
          </a:xfrm>
          <a:prstGeom prst="wedgeEllipseCallout">
            <a:avLst>
              <a:gd name="adj1" fmla="val -1916"/>
              <a:gd name="adj2" fmla="val 490053"/>
            </a:avLst>
          </a:prstGeom>
          <a:noFill/>
          <a:ln w="25400" cap="flat" cmpd="sng" algn="ctr">
            <a:solidFill>
              <a:srgbClr val="009900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" panose="020B060203050402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E401C1-11A8-A180-DA6A-9973230C15B8}"/>
              </a:ext>
            </a:extLst>
          </p:cNvPr>
          <p:cNvSpPr txBox="1"/>
          <p:nvPr/>
        </p:nvSpPr>
        <p:spPr>
          <a:xfrm>
            <a:off x="7062236" y="1006484"/>
            <a:ext cx="1790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</a:rPr>
              <a:t>EIC Layout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1E89C2-440A-B9C6-4418-FB425DC630BA}"/>
              </a:ext>
            </a:extLst>
          </p:cNvPr>
          <p:cNvSpPr txBox="1"/>
          <p:nvPr/>
        </p:nvSpPr>
        <p:spPr>
          <a:xfrm>
            <a:off x="7062236" y="3234079"/>
            <a:ext cx="1758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</a:rPr>
              <a:t>IR6 Details</a:t>
            </a:r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465DFDEB-4C10-B548-E2E4-C9B7A3B305E5}"/>
              </a:ext>
            </a:extLst>
          </p:cNvPr>
          <p:cNvCxnSpPr>
            <a:cxnSpLocks/>
          </p:cNvCxnSpPr>
          <p:nvPr/>
        </p:nvCxnSpPr>
        <p:spPr>
          <a:xfrm>
            <a:off x="7787146" y="3646584"/>
            <a:ext cx="521109" cy="453469"/>
          </a:xfrm>
          <a:prstGeom prst="curvedConnector3">
            <a:avLst>
              <a:gd name="adj1" fmla="val 1887"/>
            </a:avLst>
          </a:prstGeom>
          <a:ln w="28575">
            <a:solidFill>
              <a:srgbClr val="00006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Curved 45">
            <a:extLst>
              <a:ext uri="{FF2B5EF4-FFF2-40B4-BE49-F238E27FC236}">
                <a16:creationId xmlns:a16="http://schemas.microsoft.com/office/drawing/2014/main" id="{8B3D1254-1E53-5400-62D4-D8B7D4226108}"/>
              </a:ext>
            </a:extLst>
          </p:cNvPr>
          <p:cNvCxnSpPr>
            <a:cxnSpLocks/>
          </p:cNvCxnSpPr>
          <p:nvPr/>
        </p:nvCxnSpPr>
        <p:spPr>
          <a:xfrm>
            <a:off x="7854088" y="1443569"/>
            <a:ext cx="966963" cy="461665"/>
          </a:xfrm>
          <a:prstGeom prst="curvedConnector3">
            <a:avLst>
              <a:gd name="adj1" fmla="val 176"/>
            </a:avLst>
          </a:prstGeom>
          <a:ln w="28575">
            <a:solidFill>
              <a:srgbClr val="00006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26EE3ED-8344-E2B7-3E94-DC3AA8C4FE08}"/>
              </a:ext>
            </a:extLst>
          </p:cNvPr>
          <p:cNvSpPr/>
          <p:nvPr/>
        </p:nvSpPr>
        <p:spPr>
          <a:xfrm>
            <a:off x="9939364" y="917302"/>
            <a:ext cx="159042" cy="1447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900" b="1" dirty="0">
                <a:solidFill>
                  <a:srgbClr val="0000FF"/>
                </a:solidFill>
              </a:rPr>
              <a:t>12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0FDB841-CA29-E623-93BB-90B7944BACEC}"/>
              </a:ext>
            </a:extLst>
          </p:cNvPr>
          <p:cNvSpPr/>
          <p:nvPr/>
        </p:nvSpPr>
        <p:spPr>
          <a:xfrm>
            <a:off x="9904663" y="2622972"/>
            <a:ext cx="159042" cy="1447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900" b="1" dirty="0">
                <a:solidFill>
                  <a:srgbClr val="0000FF"/>
                </a:solidFill>
              </a:rPr>
              <a:t>6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66AA250-1D24-D971-D524-5F38FF78898B}"/>
              </a:ext>
            </a:extLst>
          </p:cNvPr>
          <p:cNvSpPr/>
          <p:nvPr/>
        </p:nvSpPr>
        <p:spPr>
          <a:xfrm>
            <a:off x="10617544" y="2237972"/>
            <a:ext cx="159042" cy="1447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900" b="1" dirty="0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65EA0D8-4757-A439-AA57-4C3C2E9AE363}"/>
              </a:ext>
            </a:extLst>
          </p:cNvPr>
          <p:cNvSpPr/>
          <p:nvPr/>
        </p:nvSpPr>
        <p:spPr>
          <a:xfrm>
            <a:off x="9146939" y="2171318"/>
            <a:ext cx="159042" cy="1447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900" b="1" dirty="0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8CED216-74C8-7DC3-741A-C4F61D306B00}"/>
              </a:ext>
            </a:extLst>
          </p:cNvPr>
          <p:cNvSpPr/>
          <p:nvPr/>
        </p:nvSpPr>
        <p:spPr>
          <a:xfrm>
            <a:off x="9206050" y="1307973"/>
            <a:ext cx="159042" cy="1447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900" b="1" dirty="0">
                <a:solidFill>
                  <a:srgbClr val="0000FF"/>
                </a:solidFill>
              </a:rPr>
              <a:t>10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CF5AE77-9085-6E4E-0A9C-148D9BBD99BF}"/>
              </a:ext>
            </a:extLst>
          </p:cNvPr>
          <p:cNvSpPr/>
          <p:nvPr/>
        </p:nvSpPr>
        <p:spPr>
          <a:xfrm>
            <a:off x="10729528" y="1395779"/>
            <a:ext cx="159042" cy="1447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900" b="1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8F74886-9D98-F985-572F-F316AFA632BA}"/>
              </a:ext>
            </a:extLst>
          </p:cNvPr>
          <p:cNvSpPr/>
          <p:nvPr/>
        </p:nvSpPr>
        <p:spPr>
          <a:xfrm>
            <a:off x="10121265" y="4613910"/>
            <a:ext cx="103446" cy="704850"/>
          </a:xfrm>
          <a:prstGeom prst="rect">
            <a:avLst/>
          </a:prstGeom>
          <a:noFill/>
          <a:ln>
            <a:solidFill>
              <a:srgbClr val="0000A8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D40503-3C3C-8778-D3EE-D190207E1B93}"/>
              </a:ext>
            </a:extLst>
          </p:cNvPr>
          <p:cNvSpPr txBox="1"/>
          <p:nvPr/>
        </p:nvSpPr>
        <p:spPr>
          <a:xfrm>
            <a:off x="308060" y="5748300"/>
            <a:ext cx="7672158" cy="383182"/>
          </a:xfrm>
          <a:prstGeom prst="rect">
            <a:avLst/>
          </a:prstGeom>
          <a:solidFill>
            <a:srgbClr val="FFFFCC">
              <a:alpha val="50196"/>
            </a:srgb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100" b="1" spc="-30" dirty="0">
                <a:solidFill>
                  <a:srgbClr val="0000A8"/>
                </a:solidFill>
              </a:rPr>
              <a:t>B0PF</a:t>
            </a:r>
            <a:r>
              <a:rPr lang="en-US" sz="2100" b="1" spc="100" dirty="0">
                <a:solidFill>
                  <a:srgbClr val="0000A8"/>
                </a:solidFill>
              </a:rPr>
              <a:t>-</a:t>
            </a:r>
            <a:r>
              <a:rPr lang="en-US" sz="2100" b="1" spc="-30" dirty="0">
                <a:solidFill>
                  <a:srgbClr val="0000A8"/>
                </a:solidFill>
              </a:rPr>
              <a:t>Q0EF</a:t>
            </a:r>
            <a:r>
              <a:rPr lang="en-US" sz="2100" spc="-30" dirty="0"/>
              <a:t> are the combined </a:t>
            </a:r>
            <a:r>
              <a:rPr lang="en-US" sz="2100" b="1" spc="-30" dirty="0">
                <a:solidFill>
                  <a:srgbClr val="0000A8"/>
                </a:solidFill>
              </a:rPr>
              <a:t>B0</a:t>
            </a:r>
            <a:r>
              <a:rPr lang="en-US" sz="2100" spc="-30" dirty="0"/>
              <a:t> magnets described in this talk</a:t>
            </a:r>
            <a:r>
              <a:rPr lang="en-US" sz="2100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BA6F9-47A8-4F24-B24C-02461E307E80}"/>
              </a:ext>
            </a:extLst>
          </p:cNvPr>
          <p:cNvSpPr txBox="1"/>
          <p:nvPr/>
        </p:nvSpPr>
        <p:spPr>
          <a:xfrm>
            <a:off x="8917952" y="6039596"/>
            <a:ext cx="1651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(compressed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-scale)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30423F-11B3-F135-BF1E-FA10CB71177A}"/>
              </a:ext>
            </a:extLst>
          </p:cNvPr>
          <p:cNvCxnSpPr>
            <a:cxnSpLocks/>
          </p:cNvCxnSpPr>
          <p:nvPr/>
        </p:nvCxnSpPr>
        <p:spPr>
          <a:xfrm flipV="1">
            <a:off x="10003155" y="4529932"/>
            <a:ext cx="1631881" cy="37544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AA54C97-B8F7-9162-B22C-09AC8CF0BB47}"/>
              </a:ext>
            </a:extLst>
          </p:cNvPr>
          <p:cNvCxnSpPr>
            <a:cxnSpLocks/>
          </p:cNvCxnSpPr>
          <p:nvPr/>
        </p:nvCxnSpPr>
        <p:spPr>
          <a:xfrm>
            <a:off x="9996457" y="4901248"/>
            <a:ext cx="1662143" cy="82749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c 26">
            <a:extLst>
              <a:ext uri="{FF2B5EF4-FFF2-40B4-BE49-F238E27FC236}">
                <a16:creationId xmlns:a16="http://schemas.microsoft.com/office/drawing/2014/main" id="{9E5257D4-1BEC-D1F3-4885-744D630E01CD}"/>
              </a:ext>
            </a:extLst>
          </p:cNvPr>
          <p:cNvSpPr/>
          <p:nvPr/>
        </p:nvSpPr>
        <p:spPr>
          <a:xfrm rot="2993002">
            <a:off x="10127853" y="4558966"/>
            <a:ext cx="852755" cy="846832"/>
          </a:xfrm>
          <a:prstGeom prst="arc">
            <a:avLst/>
          </a:prstGeom>
          <a:ln w="12700">
            <a:solidFill>
              <a:schemeClr val="tx1"/>
            </a:solidFill>
            <a:headEnd type="stealth" w="sm" len="med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DB63353-53C4-69F9-B8CF-F45D80DCCC7C}"/>
              </a:ext>
            </a:extLst>
          </p:cNvPr>
          <p:cNvSpPr/>
          <p:nvPr/>
        </p:nvSpPr>
        <p:spPr>
          <a:xfrm>
            <a:off x="10921365" y="4926330"/>
            <a:ext cx="112395" cy="125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5A91CCA-3A6F-FA4A-E99F-9DBDACEB2B9A}"/>
              </a:ext>
            </a:extLst>
          </p:cNvPr>
          <p:cNvSpPr txBox="1"/>
          <p:nvPr/>
        </p:nvSpPr>
        <p:spPr>
          <a:xfrm>
            <a:off x="10624294" y="4840609"/>
            <a:ext cx="78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25 </a:t>
            </a:r>
            <a:r>
              <a:rPr lang="en-US" sz="1200" b="1" dirty="0" err="1"/>
              <a:t>mrad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13646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68C87-A29A-B879-7C37-AD0FC6DF9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0F4ACA-93B0-E83B-4E3F-4B933E8C5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4E906E8-5D53-3486-4B6D-0D7799E24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925" y="-15423"/>
            <a:ext cx="11632326" cy="814866"/>
          </a:xfrm>
        </p:spPr>
        <p:txBody>
          <a:bodyPr>
            <a:normAutofit/>
          </a:bodyPr>
          <a:lstStyle/>
          <a:p>
            <a:r>
              <a:rPr lang="en-US" sz="3900" dirty="0"/>
              <a:t>IR6 Straight with New Superconducting Magnets</a:t>
            </a:r>
          </a:p>
        </p:txBody>
      </p:sp>
      <p:pic>
        <p:nvPicPr>
          <p:cNvPr id="7" name="Picture 6" descr="Diagram&#10;&#10;AI-generated content may be incorrect.">
            <a:extLst>
              <a:ext uri="{FF2B5EF4-FFF2-40B4-BE49-F238E27FC236}">
                <a16:creationId xmlns:a16="http://schemas.microsoft.com/office/drawing/2014/main" id="{59D679F4-0D3E-9385-4EDF-DC72F9CF76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785" y="868629"/>
            <a:ext cx="10358103" cy="52806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1952DB-F758-A8BA-2C37-1FDBD865A65D}"/>
              </a:ext>
            </a:extLst>
          </p:cNvPr>
          <p:cNvSpPr txBox="1"/>
          <p:nvPr/>
        </p:nvSpPr>
        <p:spPr>
          <a:xfrm>
            <a:off x="6129102" y="1014131"/>
            <a:ext cx="250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EIC EPIC DETECTOR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D4C7AE-77FD-D8DD-D121-C36244C5AC24}"/>
              </a:ext>
            </a:extLst>
          </p:cNvPr>
          <p:cNvCxnSpPr>
            <a:cxnSpLocks/>
          </p:cNvCxnSpPr>
          <p:nvPr/>
        </p:nvCxnSpPr>
        <p:spPr>
          <a:xfrm flipH="1">
            <a:off x="4287644" y="1332345"/>
            <a:ext cx="1873405" cy="1630026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9CFC611-02F5-6C46-C730-4E13D8C9BE96}"/>
              </a:ext>
            </a:extLst>
          </p:cNvPr>
          <p:cNvSpPr txBox="1"/>
          <p:nvPr/>
        </p:nvSpPr>
        <p:spPr>
          <a:xfrm>
            <a:off x="6608126" y="1707123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B0PF</a:t>
            </a:r>
            <a:r>
              <a:rPr lang="en-US" b="1" spc="200" dirty="0"/>
              <a:t>-</a:t>
            </a:r>
            <a:r>
              <a:rPr lang="en-US" b="1" dirty="0"/>
              <a:t>Q0EF in IR Hall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559A576-14A6-50EA-A0D4-64BB2CB8F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776" y="4493942"/>
            <a:ext cx="6430719" cy="15952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E72B3666-4BC6-FA23-142A-8C484503B1B0}"/>
              </a:ext>
            </a:extLst>
          </p:cNvPr>
          <p:cNvSpPr txBox="1">
            <a:spLocks/>
          </p:cNvSpPr>
          <p:nvPr/>
        </p:nvSpPr>
        <p:spPr>
          <a:xfrm>
            <a:off x="318235" y="5337305"/>
            <a:ext cx="2345288" cy="2825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0066"/>
                </a:solidFill>
              </a:rPr>
              <a:t>CAD Model by K. Hamdi</a:t>
            </a:r>
          </a:p>
          <a:p>
            <a:pPr marL="0" indent="0">
              <a:buNone/>
            </a:pPr>
            <a:endParaRPr lang="en-US" sz="1400" dirty="0">
              <a:solidFill>
                <a:srgbClr val="000066"/>
              </a:solidFill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66CB73F6-478A-E49D-F247-24C2C1A46D15}"/>
              </a:ext>
            </a:extLst>
          </p:cNvPr>
          <p:cNvSpPr/>
          <p:nvPr/>
        </p:nvSpPr>
        <p:spPr>
          <a:xfrm rot="16200000" flipV="1">
            <a:off x="6417301" y="3414695"/>
            <a:ext cx="891593" cy="1031721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4151F9-631F-52C8-03F0-C4303B3BEB3C}"/>
              </a:ext>
            </a:extLst>
          </p:cNvPr>
          <p:cNvSpPr txBox="1"/>
          <p:nvPr/>
        </p:nvSpPr>
        <p:spPr>
          <a:xfrm>
            <a:off x="337899" y="4837410"/>
            <a:ext cx="150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66"/>
                </a:solidFill>
              </a:rPr>
              <a:t>IR6 Hall</a:t>
            </a:r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60886474-FF83-77EA-6C42-5900B29FEA7D}"/>
              </a:ext>
            </a:extLst>
          </p:cNvPr>
          <p:cNvSpPr/>
          <p:nvPr/>
        </p:nvSpPr>
        <p:spPr>
          <a:xfrm rot="5400000">
            <a:off x="526937" y="973281"/>
            <a:ext cx="1476092" cy="1771281"/>
          </a:xfrm>
          <a:prstGeom prst="downArrow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55" name="Arrow: Down 54">
            <a:extLst>
              <a:ext uri="{FF2B5EF4-FFF2-40B4-BE49-F238E27FC236}">
                <a16:creationId xmlns:a16="http://schemas.microsoft.com/office/drawing/2014/main" id="{87FF6C46-086D-F318-C5DC-6A81EA97DC51}"/>
              </a:ext>
            </a:extLst>
          </p:cNvPr>
          <p:cNvSpPr/>
          <p:nvPr/>
        </p:nvSpPr>
        <p:spPr>
          <a:xfrm rot="16200000" flipH="1">
            <a:off x="9783191" y="791405"/>
            <a:ext cx="1476092" cy="2135034"/>
          </a:xfrm>
          <a:prstGeom prst="down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446974-259C-3236-9919-EE23D1B7CECA}"/>
              </a:ext>
            </a:extLst>
          </p:cNvPr>
          <p:cNvSpPr txBox="1"/>
          <p:nvPr/>
        </p:nvSpPr>
        <p:spPr>
          <a:xfrm>
            <a:off x="442125" y="1614790"/>
            <a:ext cx="187304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400" dirty="0">
                <a:solidFill>
                  <a:srgbClr val="800000"/>
                </a:solidFill>
              </a:rPr>
              <a:t>Rear Side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rgbClr val="800000"/>
                </a:solidFill>
              </a:rPr>
              <a:t>(e-beam Direction)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F1855B-A9A0-BA4C-9DA0-49770663EFA5}"/>
              </a:ext>
            </a:extLst>
          </p:cNvPr>
          <p:cNvSpPr txBox="1"/>
          <p:nvPr/>
        </p:nvSpPr>
        <p:spPr>
          <a:xfrm>
            <a:off x="9355395" y="1623222"/>
            <a:ext cx="2204196" cy="5371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400" dirty="0">
                <a:solidFill>
                  <a:srgbClr val="0000FF"/>
                </a:solidFill>
              </a:rPr>
              <a:t>Forward Side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rgbClr val="0000FF"/>
                </a:solidFill>
              </a:rPr>
              <a:t>(h-beam Direction)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437587-6ACA-1BD1-4B89-CBADC9FEE279}"/>
              </a:ext>
            </a:extLst>
          </p:cNvPr>
          <p:cNvSpPr txBox="1"/>
          <p:nvPr/>
        </p:nvSpPr>
        <p:spPr>
          <a:xfrm>
            <a:off x="7525841" y="3920282"/>
            <a:ext cx="3361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66"/>
                </a:solidFill>
              </a:rPr>
              <a:t>Forward Cryostats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E4D61F-5D8C-D6F2-44E5-6E44F84C3145}"/>
              </a:ext>
            </a:extLst>
          </p:cNvPr>
          <p:cNvSpPr/>
          <p:nvPr/>
        </p:nvSpPr>
        <p:spPr>
          <a:xfrm>
            <a:off x="4989871" y="2826774"/>
            <a:ext cx="420663" cy="657985"/>
          </a:xfrm>
          <a:prstGeom prst="rect">
            <a:avLst/>
          </a:prstGeom>
          <a:noFill/>
          <a:ln w="38100">
            <a:solidFill>
              <a:srgbClr val="0000A8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F77AB9-FCFE-A680-572C-B3B35C343347}"/>
              </a:ext>
            </a:extLst>
          </p:cNvPr>
          <p:cNvCxnSpPr>
            <a:cxnSpLocks/>
          </p:cNvCxnSpPr>
          <p:nvPr/>
        </p:nvCxnSpPr>
        <p:spPr>
          <a:xfrm flipH="1">
            <a:off x="5224346" y="1972857"/>
            <a:ext cx="1430503" cy="105870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B538569-6D1F-2244-2729-3BF938B31069}"/>
              </a:ext>
            </a:extLst>
          </p:cNvPr>
          <p:cNvSpPr/>
          <p:nvPr/>
        </p:nvSpPr>
        <p:spPr>
          <a:xfrm>
            <a:off x="5755134" y="4576916"/>
            <a:ext cx="832479" cy="1474839"/>
          </a:xfrm>
          <a:prstGeom prst="rect">
            <a:avLst/>
          </a:prstGeom>
          <a:noFill/>
          <a:ln w="38100">
            <a:solidFill>
              <a:srgbClr val="0000A8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1DD169-AD61-C3D8-C09B-02CEEA09E5A5}"/>
              </a:ext>
            </a:extLst>
          </p:cNvPr>
          <p:cNvSpPr txBox="1"/>
          <p:nvPr/>
        </p:nvSpPr>
        <p:spPr>
          <a:xfrm>
            <a:off x="6331331" y="6128244"/>
            <a:ext cx="50119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See talk M. Anerella, Mo-Or4-02, this session.</a:t>
            </a:r>
          </a:p>
        </p:txBody>
      </p:sp>
    </p:spTree>
    <p:extLst>
      <p:ext uri="{BB962C8B-B14F-4D97-AF65-F5344CB8AC3E}">
        <p14:creationId xmlns:p14="http://schemas.microsoft.com/office/powerpoint/2010/main" val="3822282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72441-B0FD-92C7-9C6D-8051CBA90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BD41AB-D758-F60F-C8E3-9E5EFDAC74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CEE7EF4-E614-A0E7-760B-628B3A449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34230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Design Requirement Challenges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493D71C-4432-AE01-6A6B-EEAF768699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91" y="1105102"/>
            <a:ext cx="4761779" cy="5165487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50DA4-6F8C-4E20-1876-EE1204276DDF}"/>
              </a:ext>
            </a:extLst>
          </p:cNvPr>
          <p:cNvSpPr txBox="1">
            <a:spLocks/>
          </p:cNvSpPr>
          <p:nvPr/>
        </p:nvSpPr>
        <p:spPr>
          <a:xfrm>
            <a:off x="4884801" y="1036200"/>
            <a:ext cx="7238739" cy="402414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pc="40" dirty="0">
                <a:solidFill>
                  <a:srgbClr val="004558"/>
                </a:solidFill>
              </a:rPr>
              <a:t>Experiment needs spectrometer to catch particles at </a:t>
            </a:r>
            <a:r>
              <a:rPr lang="en-US" dirty="0">
                <a:solidFill>
                  <a:srgbClr val="004558"/>
                </a:solidFill>
              </a:rPr>
              <a:t>angle too small for main detector but too large to make it through forward apertures to Roman Pots and ZDC.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004558"/>
                </a:solidFill>
              </a:rPr>
              <a:t>The electron ring needs a first focusing quadrupole as close as possible to the IP (overlap detector elements).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pc="30" dirty="0">
                <a:solidFill>
                  <a:srgbClr val="004558"/>
                </a:solidFill>
              </a:rPr>
              <a:t>Hadron ring needs to start beam separation as soon </a:t>
            </a:r>
            <a:r>
              <a:rPr lang="en-US" dirty="0">
                <a:solidFill>
                  <a:srgbClr val="004558"/>
                </a:solidFill>
              </a:rPr>
              <a:t>as possible to clear the downstream crab cavities.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004558"/>
                </a:solidFill>
              </a:rPr>
              <a:t>Starting the hadron focusing closer to IP is also helpful.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pc="20" dirty="0">
                <a:solidFill>
                  <a:srgbClr val="004558"/>
                </a:solidFill>
              </a:rPr>
              <a:t>Unlike for other forward magnets, there is not enough </a:t>
            </a:r>
            <a:r>
              <a:rPr lang="en-US" dirty="0">
                <a:solidFill>
                  <a:srgbClr val="004558"/>
                </a:solidFill>
              </a:rPr>
              <a:t>space for magnetic yoke material between the electron </a:t>
            </a:r>
            <a:r>
              <a:rPr lang="en-US" spc="-40" dirty="0">
                <a:solidFill>
                  <a:srgbClr val="004558"/>
                </a:solidFill>
              </a:rPr>
              <a:t>and hadron coil structures </a:t>
            </a:r>
            <a:r>
              <a:rPr lang="en-US" b="1" spc="-20" dirty="0">
                <a:solidFill>
                  <a:srgbClr val="002060"/>
                </a:solidFill>
              </a:rPr>
              <a:t>(strong field cross-talk???)</a:t>
            </a:r>
            <a:r>
              <a:rPr lang="en-US" dirty="0">
                <a:solidFill>
                  <a:srgbClr val="004558"/>
                </a:solidFill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222486-AA8C-D0A1-E36C-95901A60F1F5}"/>
              </a:ext>
            </a:extLst>
          </p:cNvPr>
          <p:cNvSpPr txBox="1"/>
          <p:nvPr/>
        </p:nvSpPr>
        <p:spPr>
          <a:xfrm>
            <a:off x="4908735" y="5227405"/>
            <a:ext cx="6894674" cy="701731"/>
          </a:xfrm>
          <a:prstGeom prst="rect">
            <a:avLst/>
          </a:prstGeom>
          <a:solidFill>
            <a:srgbClr val="FFFFCC">
              <a:alpha val="50196"/>
            </a:srgb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Our solution is to combine these magnets and put the Q0EF focusing structure “inside” the main B0PF coils.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E3E5F9-FF6B-446D-F25B-AF74991538A2}"/>
              </a:ext>
            </a:extLst>
          </p:cNvPr>
          <p:cNvGrpSpPr/>
          <p:nvPr/>
        </p:nvGrpSpPr>
        <p:grpSpPr>
          <a:xfrm>
            <a:off x="4007392" y="3043000"/>
            <a:ext cx="804059" cy="372920"/>
            <a:chOff x="462579" y="2197344"/>
            <a:chExt cx="804059" cy="372920"/>
          </a:xfrm>
        </p:grpSpPr>
        <p:sp>
          <p:nvSpPr>
            <p:cNvPr id="4" name="Arrow: Down 3">
              <a:extLst>
                <a:ext uri="{FF2B5EF4-FFF2-40B4-BE49-F238E27FC236}">
                  <a16:creationId xmlns:a16="http://schemas.microsoft.com/office/drawing/2014/main" id="{821D191C-16AD-59A9-C506-8AD142C81925}"/>
                </a:ext>
              </a:extLst>
            </p:cNvPr>
            <p:cNvSpPr/>
            <p:nvPr/>
          </p:nvSpPr>
          <p:spPr>
            <a:xfrm rot="5400000">
              <a:off x="640412" y="2019511"/>
              <a:ext cx="372920" cy="728586"/>
            </a:xfrm>
            <a:prstGeom prst="downArrow">
              <a:avLst/>
            </a:prstGeom>
            <a:noFill/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800000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9175C1A-D103-6C21-B3E7-543788006CAE}"/>
                </a:ext>
              </a:extLst>
            </p:cNvPr>
            <p:cNvSpPr txBox="1"/>
            <p:nvPr/>
          </p:nvSpPr>
          <p:spPr>
            <a:xfrm>
              <a:off x="462580" y="2225762"/>
              <a:ext cx="804058" cy="30630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400" dirty="0">
                  <a:solidFill>
                    <a:srgbClr val="800000"/>
                  </a:solidFill>
                </a:rPr>
                <a:t>e-beam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CCBCFF-4C3B-92B9-E693-18C17A185461}"/>
              </a:ext>
            </a:extLst>
          </p:cNvPr>
          <p:cNvGrpSpPr/>
          <p:nvPr/>
        </p:nvGrpSpPr>
        <p:grpSpPr>
          <a:xfrm rot="420000">
            <a:off x="3566077" y="4561324"/>
            <a:ext cx="804058" cy="372920"/>
            <a:chOff x="6611825" y="6155700"/>
            <a:chExt cx="804058" cy="372920"/>
          </a:xfrm>
        </p:grpSpPr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B71DB271-7EE4-AE53-8000-643727668B2A}"/>
                </a:ext>
              </a:extLst>
            </p:cNvPr>
            <p:cNvSpPr/>
            <p:nvPr/>
          </p:nvSpPr>
          <p:spPr>
            <a:xfrm rot="16200000" flipH="1">
              <a:off x="6840729" y="5977867"/>
              <a:ext cx="372920" cy="728586"/>
            </a:xfrm>
            <a:prstGeom prst="downArrow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E5A3EF2-A9E4-38F5-FC35-CF4933A9893F}"/>
                </a:ext>
              </a:extLst>
            </p:cNvPr>
            <p:cNvSpPr txBox="1"/>
            <p:nvPr/>
          </p:nvSpPr>
          <p:spPr>
            <a:xfrm>
              <a:off x="6611825" y="6182858"/>
              <a:ext cx="804058" cy="3063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400" dirty="0">
                  <a:solidFill>
                    <a:srgbClr val="0000FF"/>
                  </a:solidFill>
                </a:rPr>
                <a:t>h-beam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E631516C-0D1B-16AE-D7EC-FAE690514BA1}"/>
              </a:ext>
            </a:extLst>
          </p:cNvPr>
          <p:cNvSpPr/>
          <p:nvPr/>
        </p:nvSpPr>
        <p:spPr>
          <a:xfrm>
            <a:off x="1517167" y="3081604"/>
            <a:ext cx="1617785" cy="1907930"/>
          </a:xfrm>
          <a:prstGeom prst="rect">
            <a:avLst/>
          </a:prstGeom>
          <a:noFill/>
          <a:ln w="28575">
            <a:solidFill>
              <a:srgbClr val="19555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369FAC-632C-CD07-12A5-2F8396101191}"/>
              </a:ext>
            </a:extLst>
          </p:cNvPr>
          <p:cNvSpPr txBox="1"/>
          <p:nvPr/>
        </p:nvSpPr>
        <p:spPr>
          <a:xfrm>
            <a:off x="440928" y="811797"/>
            <a:ext cx="3760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Figure from B0 PDR Document</a:t>
            </a:r>
          </a:p>
        </p:txBody>
      </p:sp>
    </p:spTree>
    <p:extLst>
      <p:ext uri="{BB962C8B-B14F-4D97-AF65-F5344CB8AC3E}">
        <p14:creationId xmlns:p14="http://schemas.microsoft.com/office/powerpoint/2010/main" val="915241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vector graphics&#10;&#10;AI-generated content may be incorrect.">
            <a:extLst>
              <a:ext uri="{FF2B5EF4-FFF2-40B4-BE49-F238E27FC236}">
                <a16:creationId xmlns:a16="http://schemas.microsoft.com/office/drawing/2014/main" id="{D544E8D1-7C54-7D16-FA12-E7A5CBB5E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890" y="1779853"/>
            <a:ext cx="4782312" cy="478231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9BA432-2B07-2193-D804-8390D87334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F61F63-0FC6-6C2D-8A6B-EC35967641F0}"/>
              </a:ext>
            </a:extLst>
          </p:cNvPr>
          <p:cNvSpPr txBox="1"/>
          <p:nvPr/>
        </p:nvSpPr>
        <p:spPr>
          <a:xfrm>
            <a:off x="372734" y="879341"/>
            <a:ext cx="11689394" cy="885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spc="-20" dirty="0"/>
              <a:t>Q0EF is first e-beam IR quad and is near to B0PF warm space for detector elements.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spc="10" dirty="0"/>
              <a:t>25 </a:t>
            </a:r>
            <a:r>
              <a:rPr lang="en-US" sz="2400" spc="10" dirty="0" err="1"/>
              <a:t>mrad</a:t>
            </a:r>
            <a:r>
              <a:rPr lang="en-US" sz="2400" spc="10" dirty="0"/>
              <a:t> crossing angle &amp; 20 </a:t>
            </a:r>
            <a:r>
              <a:rPr lang="en-US" sz="2400" spc="10" dirty="0" err="1"/>
              <a:t>mrad</a:t>
            </a:r>
            <a:r>
              <a:rPr lang="en-US" sz="2400" spc="10" dirty="0"/>
              <a:t> acceptance cone </a:t>
            </a:r>
            <a:r>
              <a:rPr lang="en-US" sz="2400" b="1" spc="10" dirty="0">
                <a:latin typeface="Arial Narrow" panose="020B0606020202030204" pitchFamily="34" charset="0"/>
                <a:sym typeface="Symbol" panose="05050102010706020507" pitchFamily="18" charset="2"/>
              </a:rPr>
              <a:t></a:t>
            </a:r>
            <a:r>
              <a:rPr lang="en-US" sz="2400" spc="10" dirty="0"/>
              <a:t> </a:t>
            </a:r>
            <a:r>
              <a:rPr lang="en-US" sz="2400" spc="30" dirty="0"/>
              <a:t>Q0EF overlaps this space.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980A87-69DD-2827-9ED8-557E5DA833C5}"/>
              </a:ext>
            </a:extLst>
          </p:cNvPr>
          <p:cNvSpPr txBox="1"/>
          <p:nvPr/>
        </p:nvSpPr>
        <p:spPr>
          <a:xfrm>
            <a:off x="6484101" y="1993459"/>
            <a:ext cx="1722117" cy="64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19555F"/>
                </a:solidFill>
              </a:rPr>
              <a:t>1.9K B0PF Inner Cold Mass</a:t>
            </a:r>
          </a:p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19555F"/>
                </a:solidFill>
              </a:rPr>
              <a:t>Surface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29EA1B-48EB-1D72-5C6A-340E8ACC1689}"/>
              </a:ext>
            </a:extLst>
          </p:cNvPr>
          <p:cNvSpPr txBox="1"/>
          <p:nvPr/>
        </p:nvSpPr>
        <p:spPr>
          <a:xfrm>
            <a:off x="6935505" y="3480618"/>
            <a:ext cx="130826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7100E3"/>
                </a:solidFill>
              </a:rPr>
              <a:t>   4.5K Q0EF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7100E3"/>
                </a:solidFill>
              </a:rPr>
              <a:t>  Coil Space 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7CDDA0-3B46-70F5-64B2-555C353408C2}"/>
              </a:ext>
            </a:extLst>
          </p:cNvPr>
          <p:cNvSpPr txBox="1"/>
          <p:nvPr/>
        </p:nvSpPr>
        <p:spPr>
          <a:xfrm>
            <a:off x="7134772" y="4177878"/>
            <a:ext cx="90973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954B2E"/>
                </a:solidFill>
              </a:rPr>
              <a:t>Electron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954B2E"/>
                </a:solidFill>
              </a:rPr>
              <a:t>  Beam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954B2E"/>
                </a:solidFill>
              </a:rPr>
              <a:t>     Pipe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420AFD5-8E88-FB3E-340C-C8CDEF92BC8D}"/>
              </a:ext>
            </a:extLst>
          </p:cNvPr>
          <p:cNvCxnSpPr>
            <a:cxnSpLocks/>
          </p:cNvCxnSpPr>
          <p:nvPr/>
        </p:nvCxnSpPr>
        <p:spPr>
          <a:xfrm flipV="1">
            <a:off x="7829550" y="4210083"/>
            <a:ext cx="432575" cy="238727"/>
          </a:xfrm>
          <a:prstGeom prst="straightConnector1">
            <a:avLst/>
          </a:prstGeom>
          <a:ln w="15875">
            <a:solidFill>
              <a:srgbClr val="954B2E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4621B0E-82B0-81E1-B812-3764CB3E5432}"/>
              </a:ext>
            </a:extLst>
          </p:cNvPr>
          <p:cNvSpPr txBox="1"/>
          <p:nvPr/>
        </p:nvSpPr>
        <p:spPr>
          <a:xfrm>
            <a:off x="10074884" y="3947676"/>
            <a:ext cx="973733" cy="64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000066"/>
                </a:solidFill>
              </a:rPr>
              <a:t>   Hadron</a:t>
            </a:r>
          </a:p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000066"/>
                </a:solidFill>
              </a:rPr>
              <a:t>  Beam</a:t>
            </a:r>
          </a:p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000066"/>
                </a:solidFill>
              </a:rPr>
              <a:t>Pipe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A2813B6-2193-7F4C-E95A-0B4E381CE389}"/>
              </a:ext>
            </a:extLst>
          </p:cNvPr>
          <p:cNvCxnSpPr>
            <a:cxnSpLocks/>
          </p:cNvCxnSpPr>
          <p:nvPr/>
        </p:nvCxnSpPr>
        <p:spPr>
          <a:xfrm flipH="1" flipV="1">
            <a:off x="9739206" y="4191066"/>
            <a:ext cx="508229" cy="38034"/>
          </a:xfrm>
          <a:prstGeom prst="straightConnector1">
            <a:avLst/>
          </a:prstGeom>
          <a:ln w="15875">
            <a:solidFill>
              <a:srgbClr val="000066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AB9D846-03FE-BB86-8494-820CE72A5E98}"/>
              </a:ext>
            </a:extLst>
          </p:cNvPr>
          <p:cNvSpPr txBox="1"/>
          <p:nvPr/>
        </p:nvSpPr>
        <p:spPr>
          <a:xfrm>
            <a:off x="9326500" y="2056137"/>
            <a:ext cx="172211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007100"/>
                </a:solidFill>
              </a:rPr>
              <a:t>Idealized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007100"/>
                </a:solidFill>
              </a:rPr>
              <a:t>     Space for</a:t>
            </a:r>
          </a:p>
          <a:p>
            <a:pPr>
              <a:lnSpc>
                <a:spcPct val="80000"/>
              </a:lnSpc>
            </a:pPr>
            <a:r>
              <a:rPr lang="en-US" sz="1400" dirty="0">
                <a:solidFill>
                  <a:srgbClr val="007100"/>
                </a:solidFill>
              </a:rPr>
              <a:t>          Detectors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CE89E58-B66C-B7F4-87E3-0F2C4406FEB9}"/>
              </a:ext>
            </a:extLst>
          </p:cNvPr>
          <p:cNvSpPr txBox="1"/>
          <p:nvPr/>
        </p:nvSpPr>
        <p:spPr>
          <a:xfrm>
            <a:off x="8419332" y="3177586"/>
            <a:ext cx="2443564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>
                <a:solidFill>
                  <a:srgbClr val="FFFFCC"/>
                </a:solidFill>
              </a:rPr>
              <a:t>Actual Warm Space Available for Detectors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4E58D5D5-3B08-9735-4EC0-9F4F14AAE74B}"/>
              </a:ext>
            </a:extLst>
          </p:cNvPr>
          <p:cNvCxnSpPr>
            <a:cxnSpLocks/>
          </p:cNvCxnSpPr>
          <p:nvPr/>
        </p:nvCxnSpPr>
        <p:spPr>
          <a:xfrm>
            <a:off x="8009793" y="3710356"/>
            <a:ext cx="267976" cy="178655"/>
          </a:xfrm>
          <a:prstGeom prst="straightConnector1">
            <a:avLst/>
          </a:prstGeom>
          <a:ln w="15875">
            <a:solidFill>
              <a:srgbClr val="7100E3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text, indoor, stationary&#10;&#10;AI-generated content may be incorrect.">
            <a:extLst>
              <a:ext uri="{FF2B5EF4-FFF2-40B4-BE49-F238E27FC236}">
                <a16:creationId xmlns:a16="http://schemas.microsoft.com/office/drawing/2014/main" id="{92CB1312-A960-5013-B7C4-E063D0CF48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211"/>
          <a:stretch>
            <a:fillRect/>
          </a:stretch>
        </p:blipFill>
        <p:spPr>
          <a:xfrm>
            <a:off x="683494" y="1804261"/>
            <a:ext cx="5040888" cy="435619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E88863E-C71A-CC87-B15A-B885353617BB}"/>
              </a:ext>
            </a:extLst>
          </p:cNvPr>
          <p:cNvSpPr txBox="1"/>
          <p:nvPr/>
        </p:nvSpPr>
        <p:spPr>
          <a:xfrm>
            <a:off x="3735846" y="1928964"/>
            <a:ext cx="2429784" cy="5632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b="1" spc="60" dirty="0">
                <a:solidFill>
                  <a:srgbClr val="8F782F"/>
                </a:solidFill>
              </a:rPr>
              <a:t>Green cone shows </a:t>
            </a:r>
            <a:r>
              <a:rPr lang="en-US" b="1" dirty="0">
                <a:solidFill>
                  <a:srgbClr val="8F782F"/>
                </a:solidFill>
              </a:rPr>
              <a:t>20 </a:t>
            </a:r>
            <a:r>
              <a:rPr lang="en-US" b="1" dirty="0" err="1">
                <a:solidFill>
                  <a:srgbClr val="8F782F"/>
                </a:solidFill>
              </a:rPr>
              <a:t>mrad</a:t>
            </a:r>
            <a:r>
              <a:rPr lang="en-US" b="1" dirty="0">
                <a:solidFill>
                  <a:srgbClr val="8F782F"/>
                </a:solidFill>
              </a:rPr>
              <a:t> acceptance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F8E2A41-6852-DFD1-B08B-212411A6FB83}"/>
              </a:ext>
            </a:extLst>
          </p:cNvPr>
          <p:cNvSpPr txBox="1"/>
          <p:nvPr/>
        </p:nvSpPr>
        <p:spPr>
          <a:xfrm rot="-3180000">
            <a:off x="1802592" y="4509493"/>
            <a:ext cx="265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Hadron Beam Pipe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920CA11-567E-85B3-C9F3-0F246099F758}"/>
              </a:ext>
            </a:extLst>
          </p:cNvPr>
          <p:cNvSpPr txBox="1"/>
          <p:nvPr/>
        </p:nvSpPr>
        <p:spPr>
          <a:xfrm rot="18090961">
            <a:off x="1018675" y="3836866"/>
            <a:ext cx="31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Electron Beam Pipe</a:t>
            </a:r>
          </a:p>
        </p:txBody>
      </p:sp>
      <p:sp>
        <p:nvSpPr>
          <p:cNvPr id="41" name="Right Brace 40">
            <a:extLst>
              <a:ext uri="{FF2B5EF4-FFF2-40B4-BE49-F238E27FC236}">
                <a16:creationId xmlns:a16="http://schemas.microsoft.com/office/drawing/2014/main" id="{2468B67A-F304-3252-F043-C51DEA07196C}"/>
              </a:ext>
            </a:extLst>
          </p:cNvPr>
          <p:cNvSpPr/>
          <p:nvPr/>
        </p:nvSpPr>
        <p:spPr>
          <a:xfrm rot="1961703">
            <a:off x="3736215" y="3054163"/>
            <a:ext cx="1022137" cy="3356883"/>
          </a:xfrm>
          <a:prstGeom prst="rightBrace">
            <a:avLst>
              <a:gd name="adj1" fmla="val 8333"/>
              <a:gd name="adj2" fmla="val 45815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FE18DBF-FFEB-BB59-A855-D734464B0257}"/>
              </a:ext>
            </a:extLst>
          </p:cNvPr>
          <p:cNvSpPr txBox="1"/>
          <p:nvPr/>
        </p:nvSpPr>
        <p:spPr>
          <a:xfrm rot="-3360000">
            <a:off x="3491135" y="4850669"/>
            <a:ext cx="265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Detector Elements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D6469D82-92A2-2F60-C851-FD1084D54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Geometric Layout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55251F6-13DB-BE39-1BBA-E774D6461144}"/>
              </a:ext>
            </a:extLst>
          </p:cNvPr>
          <p:cNvCxnSpPr>
            <a:cxnSpLocks/>
          </p:cNvCxnSpPr>
          <p:nvPr/>
        </p:nvCxnSpPr>
        <p:spPr>
          <a:xfrm flipH="1">
            <a:off x="9649906" y="2437640"/>
            <a:ext cx="43613" cy="222503"/>
          </a:xfrm>
          <a:prstGeom prst="straightConnector1">
            <a:avLst/>
          </a:prstGeom>
          <a:ln w="15875">
            <a:solidFill>
              <a:srgbClr val="0071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5C75F0A-46A7-749A-3262-FAD4BACAE3CE}"/>
              </a:ext>
            </a:extLst>
          </p:cNvPr>
          <p:cNvCxnSpPr>
            <a:cxnSpLocks/>
          </p:cNvCxnSpPr>
          <p:nvPr/>
        </p:nvCxnSpPr>
        <p:spPr>
          <a:xfrm>
            <a:off x="7435672" y="2331900"/>
            <a:ext cx="290022" cy="134710"/>
          </a:xfrm>
          <a:prstGeom prst="straightConnector1">
            <a:avLst/>
          </a:prstGeom>
          <a:ln w="15875">
            <a:solidFill>
              <a:srgbClr val="19555F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4C4572F-5439-3E57-8B42-62EDDEB1A6A5}"/>
              </a:ext>
            </a:extLst>
          </p:cNvPr>
          <p:cNvCxnSpPr>
            <a:cxnSpLocks/>
          </p:cNvCxnSpPr>
          <p:nvPr/>
        </p:nvCxnSpPr>
        <p:spPr>
          <a:xfrm flipH="1">
            <a:off x="5011614" y="2410566"/>
            <a:ext cx="63123" cy="745040"/>
          </a:xfrm>
          <a:prstGeom prst="straightConnector1">
            <a:avLst/>
          </a:prstGeom>
          <a:ln w="28575">
            <a:solidFill>
              <a:srgbClr val="8F782F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398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9FE54-1457-E54E-7652-855F6E557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287CDC-8D98-8C1B-33A6-E65E40186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C8A6D6-6596-E613-6A5A-E2D9B307E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Function B0PF Coil Optimization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1475AB-A65C-27C4-3968-5913CC1BA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49" y="1112444"/>
            <a:ext cx="3554491" cy="47129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E164A-46B9-56E8-DF62-81D3D0A1DB4C}"/>
              </a:ext>
            </a:extLst>
          </p:cNvPr>
          <p:cNvSpPr txBox="1"/>
          <p:nvPr/>
        </p:nvSpPr>
        <p:spPr>
          <a:xfrm>
            <a:off x="213645" y="811797"/>
            <a:ext cx="3760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B0PF Quad Serpentine </a:t>
            </a:r>
            <a:r>
              <a:rPr lang="en-US" b="1" i="1" dirty="0" err="1">
                <a:solidFill>
                  <a:srgbClr val="0070C0"/>
                </a:solidFill>
              </a:rPr>
              <a:t>Coilset</a:t>
            </a:r>
            <a:r>
              <a:rPr lang="en-US" b="1" i="1" dirty="0">
                <a:solidFill>
                  <a:srgbClr val="0070C0"/>
                </a:solidFill>
              </a:rPr>
              <a:t> 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0116C8-788C-9CC6-A497-F2B292BF5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4611" y="1117610"/>
            <a:ext cx="3551601" cy="47091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65F4ED-7CED-A92D-130A-70E9757928F0}"/>
              </a:ext>
            </a:extLst>
          </p:cNvPr>
          <p:cNvSpPr txBox="1"/>
          <p:nvPr/>
        </p:nvSpPr>
        <p:spPr>
          <a:xfrm>
            <a:off x="3964078" y="811797"/>
            <a:ext cx="3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B0PF Dipole Serpentine </a:t>
            </a:r>
            <a:r>
              <a:rPr lang="en-US" b="1" i="1" dirty="0" err="1">
                <a:solidFill>
                  <a:srgbClr val="0070C0"/>
                </a:solidFill>
              </a:rPr>
              <a:t>Coilset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CA1E25-AB6F-4CE9-E4BA-64E272E91B13}"/>
              </a:ext>
            </a:extLst>
          </p:cNvPr>
          <p:cNvSpPr txBox="1"/>
          <p:nvPr/>
        </p:nvSpPr>
        <p:spPr>
          <a:xfrm>
            <a:off x="7516068" y="3335319"/>
            <a:ext cx="4722825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Coils are Serpentine patterns wound in layer pairs using BNL Direct Wind.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Coil ends and pattern lengths are set to minimize e-beam field excursions.</a:t>
            </a:r>
            <a:r>
              <a:rPr lang="en-US" sz="2200" b="1" dirty="0">
                <a:solidFill>
                  <a:srgbClr val="008000"/>
                </a:solidFill>
              </a:rPr>
              <a:t>*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Number of layers and turn ratios are set to </a:t>
            </a:r>
            <a:r>
              <a:rPr lang="en-US" sz="2000" u="sng" dirty="0"/>
              <a:t>run quad and dipole in series</a:t>
            </a:r>
            <a:r>
              <a:rPr lang="en-US" sz="2000" dirty="0"/>
              <a:t>.</a:t>
            </a:r>
          </a:p>
          <a:p>
            <a:pPr marL="228600"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spc="-10" dirty="0"/>
              <a:t>Dipole is wound on a separate support </a:t>
            </a:r>
            <a:r>
              <a:rPr lang="en-US" sz="2000" spc="40" dirty="0"/>
              <a:t>tube from the quadrupole layers (for relative </a:t>
            </a:r>
            <a:r>
              <a:rPr lang="en-US" sz="2000" spc="-10" dirty="0"/>
              <a:t>angular adjustment)</a:t>
            </a:r>
            <a:r>
              <a:rPr lang="en-US" sz="2000" dirty="0"/>
              <a:t>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23DB0F7-BE6C-A97D-FE13-5D0EA364B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308" y="1200910"/>
            <a:ext cx="4445854" cy="20730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61CDC37-0D95-4FE0-52AE-9A031FA0127F}"/>
              </a:ext>
            </a:extLst>
          </p:cNvPr>
          <p:cNvSpPr txBox="1"/>
          <p:nvPr/>
        </p:nvSpPr>
        <p:spPr>
          <a:xfrm>
            <a:off x="7715306" y="811797"/>
            <a:ext cx="444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BNL Direct Wind Machine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98B2D9-B991-4AC1-95ED-877253D8F99F}"/>
              </a:ext>
            </a:extLst>
          </p:cNvPr>
          <p:cNvSpPr txBox="1"/>
          <p:nvPr/>
        </p:nvSpPr>
        <p:spPr>
          <a:xfrm>
            <a:off x="9661246" y="2947417"/>
            <a:ext cx="2499915" cy="307777"/>
          </a:xfrm>
          <a:prstGeom prst="rect">
            <a:avLst/>
          </a:prstGeom>
          <a:solidFill>
            <a:srgbClr val="E0EDB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C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 Direct Wind Video</a:t>
            </a:r>
            <a:endParaRPr lang="en-US" sz="1400" b="1" dirty="0">
              <a:solidFill>
                <a:srgbClr val="0000CC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2CB930-AE70-A9BB-E2EC-22E62B789713}"/>
              </a:ext>
            </a:extLst>
          </p:cNvPr>
          <p:cNvSpPr txBox="1"/>
          <p:nvPr/>
        </p:nvSpPr>
        <p:spPr>
          <a:xfrm>
            <a:off x="558631" y="5934536"/>
            <a:ext cx="69875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8000"/>
                </a:solidFill>
              </a:rPr>
              <a:t>*We must avoid making a strong wiggler magnet pointed at IP!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80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1CB9C-D8E9-15F4-1AEF-FCCA88C40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8A2903-1816-DCDD-F700-B72503DBF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7</a:t>
            </a:fld>
            <a:endParaRPr lang="en-US" dirty="0"/>
          </a:p>
        </p:txBody>
      </p:sp>
      <p:pic>
        <p:nvPicPr>
          <p:cNvPr id="8" name="Picture 7" descr="Chart&#10;&#10;AI-generated content may be incorrect.">
            <a:extLst>
              <a:ext uri="{FF2B5EF4-FFF2-40B4-BE49-F238E27FC236}">
                <a16:creationId xmlns:a16="http://schemas.microsoft.com/office/drawing/2014/main" id="{CBD20F1C-C7FE-89F3-45CD-11871C1D8A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894" r="3268" b="1772"/>
          <a:stretch>
            <a:fillRect/>
          </a:stretch>
        </p:blipFill>
        <p:spPr>
          <a:xfrm>
            <a:off x="5766620" y="932617"/>
            <a:ext cx="6302478" cy="5439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82C173-EC45-2635-24CB-3206A5D3D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11" y="1170676"/>
            <a:ext cx="4961754" cy="490701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EDA7074-6848-2B3D-F3AA-C6E77672D19E}"/>
              </a:ext>
            </a:extLst>
          </p:cNvPr>
          <p:cNvSpPr/>
          <p:nvPr/>
        </p:nvSpPr>
        <p:spPr>
          <a:xfrm>
            <a:off x="2546555" y="1029154"/>
            <a:ext cx="2875935" cy="2635045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DB17AAA-115F-4799-F72E-108DB41E9BEF}"/>
              </a:ext>
            </a:extLst>
          </p:cNvPr>
          <p:cNvSpPr/>
          <p:nvPr/>
        </p:nvSpPr>
        <p:spPr>
          <a:xfrm>
            <a:off x="5533105" y="1688580"/>
            <a:ext cx="329380" cy="1031721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898A85-367A-6A3B-CD39-9D13A939523D}"/>
              </a:ext>
            </a:extLst>
          </p:cNvPr>
          <p:cNvSpPr txBox="1"/>
          <p:nvPr/>
        </p:nvSpPr>
        <p:spPr>
          <a:xfrm>
            <a:off x="391911" y="921975"/>
            <a:ext cx="135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</a:rPr>
              <a:t>3D View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6600CF-2628-1000-D385-D776F0C62ECF}"/>
              </a:ext>
            </a:extLst>
          </p:cNvPr>
          <p:cNvSpPr txBox="1"/>
          <p:nvPr/>
        </p:nvSpPr>
        <p:spPr>
          <a:xfrm>
            <a:off x="10187659" y="1029154"/>
            <a:ext cx="1774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</a:rPr>
              <a:t>2D Section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7BC511-B304-236D-8107-C1889FE343E5}"/>
              </a:ext>
            </a:extLst>
          </p:cNvPr>
          <p:cNvSpPr txBox="1"/>
          <p:nvPr/>
        </p:nvSpPr>
        <p:spPr>
          <a:xfrm rot="16200000">
            <a:off x="6420465" y="2308343"/>
            <a:ext cx="170589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Lucida Sans" panose="020B0602030504020204" pitchFamily="34" charset="0"/>
              </a:rPr>
              <a:t>B0PF Coil Axis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464E39-79C6-2853-7355-DEF9450F6993}"/>
              </a:ext>
            </a:extLst>
          </p:cNvPr>
          <p:cNvSpPr txBox="1"/>
          <p:nvPr/>
        </p:nvSpPr>
        <p:spPr>
          <a:xfrm rot="16200000">
            <a:off x="6270522" y="3171123"/>
            <a:ext cx="2880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Lucida Sans" panose="020B0602030504020204" pitchFamily="34" charset="0"/>
              </a:rPr>
              <a:t>Q0EF Axis @ 34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6E40D2-BC10-F8CD-F442-53028A8F4DCC}"/>
              </a:ext>
            </a:extLst>
          </p:cNvPr>
          <p:cNvSpPr txBox="1"/>
          <p:nvPr/>
        </p:nvSpPr>
        <p:spPr>
          <a:xfrm>
            <a:off x="8577687" y="2893659"/>
            <a:ext cx="1902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Lucida Sans" panose="020B0602030504020204" pitchFamily="34" charset="0"/>
              </a:rPr>
              <a:t>B0 Quad Layers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7B1012-C06B-C8CD-EF19-31A621E6A51E}"/>
              </a:ext>
            </a:extLst>
          </p:cNvPr>
          <p:cNvSpPr txBox="1"/>
          <p:nvPr/>
        </p:nvSpPr>
        <p:spPr>
          <a:xfrm>
            <a:off x="10187659" y="2176038"/>
            <a:ext cx="1689253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sz="1600" b="1" dirty="0">
                <a:solidFill>
                  <a:srgbClr val="0000FF"/>
                </a:solidFill>
                <a:latin typeface="Lucida Sans" panose="020B0602030504020204" pitchFamily="34" charset="0"/>
              </a:rPr>
              <a:t>B0 Dipole Layers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C169A3-9429-A6F1-FC8E-462E791D20C3}"/>
              </a:ext>
            </a:extLst>
          </p:cNvPr>
          <p:cNvCxnSpPr/>
          <p:nvPr/>
        </p:nvCxnSpPr>
        <p:spPr>
          <a:xfrm flipH="1">
            <a:off x="10663084" y="2477619"/>
            <a:ext cx="285135" cy="164025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648172E-B224-11E0-96A5-099F1ECA3FB5}"/>
              </a:ext>
            </a:extLst>
          </p:cNvPr>
          <p:cNvCxnSpPr>
            <a:cxnSpLocks/>
          </p:cNvCxnSpPr>
          <p:nvPr/>
        </p:nvCxnSpPr>
        <p:spPr>
          <a:xfrm>
            <a:off x="10357384" y="3109943"/>
            <a:ext cx="375665" cy="1613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87E490C-F437-59C4-6A4B-C4BA97058912}"/>
              </a:ext>
            </a:extLst>
          </p:cNvPr>
          <p:cNvSpPr txBox="1"/>
          <p:nvPr/>
        </p:nvSpPr>
        <p:spPr>
          <a:xfrm>
            <a:off x="8046443" y="4501123"/>
            <a:ext cx="310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Lucida Sans" panose="020B0602030504020204" pitchFamily="34" charset="0"/>
              </a:rPr>
              <a:t>Q0 Gradient Tuning Layers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FB75535-16A3-F1BA-27B0-E87FC11DA62C}"/>
              </a:ext>
            </a:extLst>
          </p:cNvPr>
          <p:cNvCxnSpPr>
            <a:cxnSpLocks/>
          </p:cNvCxnSpPr>
          <p:nvPr/>
        </p:nvCxnSpPr>
        <p:spPr>
          <a:xfrm flipH="1">
            <a:off x="7793355" y="4743144"/>
            <a:ext cx="378159" cy="10774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EF03652-53B3-2D72-CF82-2F337C3ECD0A}"/>
              </a:ext>
            </a:extLst>
          </p:cNvPr>
          <p:cNvCxnSpPr>
            <a:cxnSpLocks/>
          </p:cNvCxnSpPr>
          <p:nvPr/>
        </p:nvCxnSpPr>
        <p:spPr>
          <a:xfrm flipH="1">
            <a:off x="7770495" y="4743144"/>
            <a:ext cx="406966" cy="36658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1C6E7CB-1B78-A518-0644-903749AC55F4}"/>
              </a:ext>
            </a:extLst>
          </p:cNvPr>
          <p:cNvSpPr txBox="1"/>
          <p:nvPr/>
        </p:nvSpPr>
        <p:spPr>
          <a:xfrm>
            <a:off x="8690363" y="4818506"/>
            <a:ext cx="2383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FF"/>
                </a:solidFill>
                <a:latin typeface="Lucida Sans" panose="020B0602030504020204" pitchFamily="34" charset="0"/>
              </a:rPr>
              <a:t>Q0 Dipole Corrector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D779056-C667-2AC9-77A1-540A422ED95B}"/>
              </a:ext>
            </a:extLst>
          </p:cNvPr>
          <p:cNvCxnSpPr>
            <a:cxnSpLocks/>
          </p:cNvCxnSpPr>
          <p:nvPr/>
        </p:nvCxnSpPr>
        <p:spPr>
          <a:xfrm flipH="1">
            <a:off x="8274564" y="5044955"/>
            <a:ext cx="551626" cy="37631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FDF6991-3B55-CC2B-27D2-ABEBA7531357}"/>
              </a:ext>
            </a:extLst>
          </p:cNvPr>
          <p:cNvCxnSpPr>
            <a:cxnSpLocks/>
          </p:cNvCxnSpPr>
          <p:nvPr/>
        </p:nvCxnSpPr>
        <p:spPr>
          <a:xfrm flipH="1">
            <a:off x="8550377" y="5044955"/>
            <a:ext cx="275813" cy="355012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4">
            <a:extLst>
              <a:ext uri="{FF2B5EF4-FFF2-40B4-BE49-F238E27FC236}">
                <a16:creationId xmlns:a16="http://schemas.microsoft.com/office/drawing/2014/main" id="{F8FCCF0F-5774-8B67-F195-BADDA4195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Superconducting Coil Layouts</a:t>
            </a:r>
          </a:p>
        </p:txBody>
      </p:sp>
    </p:spTree>
    <p:extLst>
      <p:ext uri="{BB962C8B-B14F-4D97-AF65-F5344CB8AC3E}">
        <p14:creationId xmlns:p14="http://schemas.microsoft.com/office/powerpoint/2010/main" val="681236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2B0171-A231-1925-4C24-F6BBA1458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75BB525-09A1-B5B0-49FC-154927160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560" y="1251606"/>
            <a:ext cx="6089904" cy="27936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AB242E-A5C0-7EBE-BFB5-F355FC3AAE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CD13DE-322A-3403-DA11-C1C1CBB90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29" y="0"/>
            <a:ext cx="11656999" cy="825178"/>
          </a:xfrm>
        </p:spPr>
        <p:txBody>
          <a:bodyPr>
            <a:normAutofit/>
          </a:bodyPr>
          <a:lstStyle/>
          <a:p>
            <a:r>
              <a:rPr lang="en-US" dirty="0"/>
              <a:t>Resulting Q0EF Quadrupole Due To B0PF Coils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46BCBE-2F1C-B134-C4CA-28D241CF5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9" y="1251606"/>
            <a:ext cx="4858506" cy="41261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4319D5E-5BCB-7D85-A268-FA9BD77A6E7C}"/>
              </a:ext>
            </a:extLst>
          </p:cNvPr>
          <p:cNvSpPr txBox="1"/>
          <p:nvPr/>
        </p:nvSpPr>
        <p:spPr>
          <a:xfrm>
            <a:off x="888570" y="827133"/>
            <a:ext cx="377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Q0EF Harmonics at </a:t>
            </a:r>
            <a:r>
              <a:rPr lang="en-US" b="1" i="1" dirty="0" err="1">
                <a:solidFill>
                  <a:srgbClr val="0070C0"/>
                </a:solidFill>
              </a:rPr>
              <a:t>R</a:t>
            </a:r>
            <a:r>
              <a:rPr lang="en-US" sz="2200" b="1" i="1" baseline="-20000" dirty="0" err="1">
                <a:solidFill>
                  <a:srgbClr val="0070C0"/>
                </a:solidFill>
              </a:rPr>
              <a:t>ref</a:t>
            </a:r>
            <a:r>
              <a:rPr lang="en-US" b="1" i="1" dirty="0">
                <a:solidFill>
                  <a:srgbClr val="0070C0"/>
                </a:solidFill>
              </a:rPr>
              <a:t> = 20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5EDDD0-6026-1B14-29C8-2DC2F9F4DC78}"/>
              </a:ext>
            </a:extLst>
          </p:cNvPr>
          <p:cNvSpPr txBox="1"/>
          <p:nvPr/>
        </p:nvSpPr>
        <p:spPr>
          <a:xfrm>
            <a:off x="6636257" y="827133"/>
            <a:ext cx="4331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Q0EF Residual Field at the Beam Axis</a:t>
            </a:r>
            <a:endParaRPr lang="en-US" b="1" i="1" dirty="0">
              <a:solidFill>
                <a:srgbClr val="62816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203A34-EC9E-5D27-30B7-9344C07D33BB}"/>
              </a:ext>
            </a:extLst>
          </p:cNvPr>
          <p:cNvSpPr txBox="1"/>
          <p:nvPr/>
        </p:nvSpPr>
        <p:spPr>
          <a:xfrm>
            <a:off x="6096000" y="2768389"/>
            <a:ext cx="1659429" cy="59785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rgbClr val="1F78B4"/>
                </a:solidFill>
              </a:rPr>
              <a:t>Integrated By</a:t>
            </a:r>
          </a:p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rgbClr val="1F78B4"/>
                </a:solidFill>
              </a:rPr>
              <a:t>is 4e-6 </a:t>
            </a:r>
            <a:r>
              <a:rPr lang="en-US" b="1" dirty="0" err="1">
                <a:solidFill>
                  <a:srgbClr val="1F78B4"/>
                </a:solidFill>
              </a:rPr>
              <a:t>T</a:t>
            </a:r>
            <a:r>
              <a:rPr lang="en-US" b="1" dirty="0" err="1">
                <a:solidFill>
                  <a:srgbClr val="1F78B4"/>
                </a:solidFill>
                <a:latin typeface="Symath" panose="00000400000000000000" pitchFamily="2" charset="0"/>
                <a:cs typeface="Symath" panose="00000400000000000000" pitchFamily="2" charset="0"/>
              </a:rPr>
              <a:t>H</a:t>
            </a:r>
            <a:r>
              <a:rPr lang="en-US" b="1" dirty="0" err="1">
                <a:solidFill>
                  <a:srgbClr val="1F78B4"/>
                </a:solidFill>
              </a:rPr>
              <a:t>m</a:t>
            </a:r>
            <a:endParaRPr lang="en-US" b="1" dirty="0">
              <a:solidFill>
                <a:srgbClr val="1F78B4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D13C8E-BE92-438E-9EAB-04A2A823144C}"/>
              </a:ext>
            </a:extLst>
          </p:cNvPr>
          <p:cNvSpPr txBox="1"/>
          <p:nvPr/>
        </p:nvSpPr>
        <p:spPr>
          <a:xfrm>
            <a:off x="5553560" y="4126737"/>
            <a:ext cx="4444302" cy="1277273"/>
          </a:xfrm>
          <a:prstGeom prst="rect">
            <a:avLst/>
          </a:prstGeom>
          <a:solidFill>
            <a:srgbClr val="FFC000">
              <a:alpha val="25098"/>
            </a:srgbClr>
          </a:solidFill>
          <a:ln w="19050">
            <a:solidFill>
              <a:schemeClr val="tx1"/>
            </a:solidFill>
            <a:prstDash val="solid"/>
          </a:ln>
        </p:spPr>
        <p:txBody>
          <a:bodyPr wrap="square">
            <a:spAutoFit/>
          </a:bodyPr>
          <a:lstStyle/>
          <a:p>
            <a:pPr marL="0" marR="0" algn="ctr" rtl="0">
              <a:spcAft>
                <a:spcPts val="600"/>
              </a:spcAft>
              <a:buNone/>
            </a:pPr>
            <a:r>
              <a:rPr lang="en-US" sz="1800" b="1" i="1" dirty="0">
                <a:solidFill>
                  <a:srgbClr val="1F78B4"/>
                </a:solidFill>
                <a:effectLst/>
              </a:rPr>
              <a:t>Gradient Tuning Coil Operation</a:t>
            </a:r>
          </a:p>
          <a:p>
            <a:pPr marL="0" marR="0" rtl="0">
              <a:buNone/>
            </a:pPr>
            <a:r>
              <a:rPr lang="en-US" sz="1800" dirty="0">
                <a:effectLst/>
                <a:latin typeface="Bitstream Vera Sans Mono" panose="020B0609030804020204" pitchFamily="49" charset="0"/>
              </a:rPr>
              <a:t>18 GeV -16.20 T, </a:t>
            </a:r>
            <a:r>
              <a:rPr lang="en-US" sz="1800" dirty="0" err="1">
                <a:effectLst/>
                <a:latin typeface="Bitstream Vera Sans Mono" panose="020B0609030804020204" pitchFamily="49" charset="0"/>
              </a:rPr>
              <a:t>Iop</a:t>
            </a:r>
            <a:r>
              <a:rPr lang="en-US" sz="1800" dirty="0">
                <a:effectLst/>
                <a:latin typeface="Bitstream Vera Sans Mono" panose="020B0609030804020204" pitchFamily="49" charset="0"/>
              </a:rPr>
              <a:t> = -71.1 A</a:t>
            </a:r>
          </a:p>
          <a:p>
            <a:pPr marL="0" marR="0" rtl="0">
              <a:buNone/>
            </a:pPr>
            <a:r>
              <a:rPr lang="en-US" sz="1800" dirty="0">
                <a:effectLst/>
                <a:latin typeface="Bitstream Vera Sans Mono" panose="020B0609030804020204" pitchFamily="49" charset="0"/>
              </a:rPr>
              <a:t>10 GeV  -9.00 T, </a:t>
            </a:r>
            <a:r>
              <a:rPr lang="en-US" sz="1800" dirty="0" err="1">
                <a:effectLst/>
                <a:latin typeface="Bitstream Vera Sans Mono" panose="020B0609030804020204" pitchFamily="49" charset="0"/>
              </a:rPr>
              <a:t>Iop</a:t>
            </a:r>
            <a:r>
              <a:rPr lang="en-US" sz="1800" dirty="0">
                <a:effectLst/>
                <a:latin typeface="Bitstream Vera Sans Mono" panose="020B0609030804020204" pitchFamily="49" charset="0"/>
              </a:rPr>
              <a:t> =   8.9 A</a:t>
            </a:r>
          </a:p>
          <a:p>
            <a:pPr marL="0" marR="0" rtl="0"/>
            <a:r>
              <a:rPr lang="en-US" sz="1800" dirty="0">
                <a:effectLst/>
                <a:latin typeface="Bitstream Vera Sans Mono" panose="020B0609030804020204" pitchFamily="49" charset="0"/>
              </a:rPr>
              <a:t> 5 GeV  -4.50 T, </a:t>
            </a:r>
            <a:r>
              <a:rPr lang="en-US" sz="1800" dirty="0" err="1">
                <a:effectLst/>
                <a:latin typeface="Bitstream Vera Sans Mono" panose="020B0609030804020204" pitchFamily="49" charset="0"/>
              </a:rPr>
              <a:t>Iop</a:t>
            </a:r>
            <a:r>
              <a:rPr lang="en-US" sz="1800" dirty="0">
                <a:effectLst/>
                <a:latin typeface="Bitstream Vera Sans Mono" panose="020B0609030804020204" pitchFamily="49" charset="0"/>
              </a:rPr>
              <a:t> =  58.9 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79615D-F85E-BDA5-EDA1-96B3DA1206BA}"/>
              </a:ext>
            </a:extLst>
          </p:cNvPr>
          <p:cNvSpPr txBox="1"/>
          <p:nvPr/>
        </p:nvSpPr>
        <p:spPr>
          <a:xfrm>
            <a:off x="5962746" y="2190250"/>
            <a:ext cx="760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IP Side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63C111-1451-CDE0-2818-267E23F48648}"/>
              </a:ext>
            </a:extLst>
          </p:cNvPr>
          <p:cNvSpPr txBox="1"/>
          <p:nvPr/>
        </p:nvSpPr>
        <p:spPr>
          <a:xfrm>
            <a:off x="10442017" y="2190250"/>
            <a:ext cx="1148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Non-IP Side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3EE478-580D-0BB8-DB77-459D1E2BC3B6}"/>
              </a:ext>
            </a:extLst>
          </p:cNvPr>
          <p:cNvSpPr txBox="1"/>
          <p:nvPr/>
        </p:nvSpPr>
        <p:spPr>
          <a:xfrm>
            <a:off x="389229" y="5485442"/>
            <a:ext cx="11688092" cy="590931"/>
          </a:xfrm>
          <a:prstGeom prst="rect">
            <a:avLst/>
          </a:prstGeom>
          <a:solidFill>
            <a:srgbClr val="FFFFCC">
              <a:alpha val="50196"/>
            </a:srgb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dirty="0"/>
              <a:t>Note: During course of design optimization, the dipole corrector field was reduced from about 700 gauss to </a:t>
            </a:r>
            <a:r>
              <a:rPr lang="en-US" spc="-10" dirty="0"/>
              <a:t>present 76 gauss. Dipole corrector needed for orbit control and compensating imperfect main-coil field cancellation</a:t>
            </a:r>
            <a:r>
              <a:rPr lang="en-US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7822BF-C553-1D3E-8F9A-951577D78FFE}"/>
              </a:ext>
            </a:extLst>
          </p:cNvPr>
          <p:cNvSpPr txBox="1"/>
          <p:nvPr/>
        </p:nvSpPr>
        <p:spPr>
          <a:xfrm>
            <a:off x="10124403" y="4367767"/>
            <a:ext cx="2067597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spc="80" dirty="0"/>
              <a:t>Assume 100 A, bipolar, </a:t>
            </a:r>
            <a:r>
              <a:rPr lang="en-US" sz="1800" b="1" dirty="0"/>
              <a:t>power supplies.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89744A-F44E-345A-1C7C-882B29036646}"/>
              </a:ext>
            </a:extLst>
          </p:cNvPr>
          <p:cNvSpPr txBox="1"/>
          <p:nvPr/>
        </p:nvSpPr>
        <p:spPr>
          <a:xfrm>
            <a:off x="1252268" y="1326318"/>
            <a:ext cx="3506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Present beam tube ID is 53.85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0D913F-2876-0B51-5A23-8D0C22FBEA4F}"/>
              </a:ext>
            </a:extLst>
          </p:cNvPr>
          <p:cNvSpPr txBox="1"/>
          <p:nvPr/>
        </p:nvSpPr>
        <p:spPr>
          <a:xfrm>
            <a:off x="4967654" y="6114857"/>
            <a:ext cx="6827227" cy="3416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spc="10" dirty="0">
                <a:solidFill>
                  <a:srgbClr val="003300"/>
                </a:solidFill>
              </a:rPr>
              <a:t>*</a:t>
            </a:r>
            <a:r>
              <a:rPr lang="en-US" sz="1400" b="1" spc="10" dirty="0">
                <a:solidFill>
                  <a:srgbClr val="003300"/>
                </a:solidFill>
              </a:rPr>
              <a:t>Synrad requirement figure of merit is to minimize integral B</a:t>
            </a:r>
            <a:r>
              <a:rPr lang="en-US" b="1" spc="10" baseline="20000" dirty="0">
                <a:solidFill>
                  <a:srgbClr val="003300"/>
                </a:solidFill>
              </a:rPr>
              <a:t>2</a:t>
            </a:r>
            <a:r>
              <a:rPr lang="en-US" sz="1400" b="1" spc="10" dirty="0">
                <a:solidFill>
                  <a:srgbClr val="003300"/>
                </a:solidFill>
              </a:rPr>
              <a:t> at e-beam axis.</a:t>
            </a:r>
            <a:endParaRPr lang="en-US" sz="1400" b="1" dirty="0">
              <a:solidFill>
                <a:srgbClr val="0033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E663B9-3A72-8A8A-EC29-F7C86F9918BA}"/>
              </a:ext>
            </a:extLst>
          </p:cNvPr>
          <p:cNvSpPr txBox="1"/>
          <p:nvPr/>
        </p:nvSpPr>
        <p:spPr>
          <a:xfrm>
            <a:off x="10724655" y="786058"/>
            <a:ext cx="328841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3300"/>
                </a:solidFill>
              </a:rPr>
              <a:t>*</a:t>
            </a:r>
            <a:endParaRPr lang="en-US" sz="2400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219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7D58F2-4DFC-C327-6C8E-4E645E7E9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7C6F76-BD04-C79B-0028-1F6A70245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839865-0E58-D602-8DC0-90A755EF6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9" y="1198931"/>
            <a:ext cx="4929161" cy="44204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E21417-7D09-A114-8C50-5811076BC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721" y="1198931"/>
            <a:ext cx="6290124" cy="3202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43BDCD-A041-77F1-A9C1-68B97FDC06D1}"/>
              </a:ext>
            </a:extLst>
          </p:cNvPr>
          <p:cNvSpPr txBox="1"/>
          <p:nvPr/>
        </p:nvSpPr>
        <p:spPr>
          <a:xfrm>
            <a:off x="1229533" y="850301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B0P</a:t>
            </a:r>
            <a:r>
              <a:rPr lang="en-US" b="1" i="1" spc="200" dirty="0">
                <a:solidFill>
                  <a:srgbClr val="0070C0"/>
                </a:solidFill>
              </a:rPr>
              <a:t>F</a:t>
            </a:r>
            <a:r>
              <a:rPr lang="en-US" b="1" i="1" spc="100" dirty="0">
                <a:solidFill>
                  <a:srgbClr val="0070C0"/>
                </a:solidFill>
              </a:rPr>
              <a:t>–</a:t>
            </a:r>
            <a:r>
              <a:rPr lang="en-US" b="1" i="1" dirty="0">
                <a:solidFill>
                  <a:srgbClr val="0070C0"/>
                </a:solidFill>
              </a:rPr>
              <a:t>Q0EF Magnetic Flux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C3CCF9-8B54-8B09-58F1-91BE44937DEB}"/>
              </a:ext>
            </a:extLst>
          </p:cNvPr>
          <p:cNvSpPr txBox="1"/>
          <p:nvPr/>
        </p:nvSpPr>
        <p:spPr>
          <a:xfrm>
            <a:off x="6338807" y="850301"/>
            <a:ext cx="513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Yoke Slots for Field Harmonic Tuning (Detail)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B6009C-013D-FD7B-68DB-7112C303F0EB}"/>
              </a:ext>
            </a:extLst>
          </p:cNvPr>
          <p:cNvSpPr txBox="1"/>
          <p:nvPr/>
        </p:nvSpPr>
        <p:spPr>
          <a:xfrm>
            <a:off x="5522563" y="4481694"/>
            <a:ext cx="6669437" cy="1036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spc="-30" dirty="0"/>
              <a:t>Analyze field harmonics </a:t>
            </a:r>
            <a:r>
              <a:rPr lang="en-US" sz="1600" b="1" spc="-30" dirty="0" err="1">
                <a:solidFill>
                  <a:srgbClr val="008000"/>
                </a:solidFill>
              </a:rPr>
              <a:t>w.r.t.</a:t>
            </a:r>
            <a:r>
              <a:rPr lang="en-US" sz="1600" b="1" spc="-30" dirty="0">
                <a:solidFill>
                  <a:srgbClr val="008000"/>
                </a:solidFill>
              </a:rPr>
              <a:t> coil axis at </a:t>
            </a:r>
            <a:r>
              <a:rPr lang="en-US" sz="1600" b="1" spc="60" dirty="0">
                <a:solidFill>
                  <a:srgbClr val="008000"/>
                </a:solidFill>
              </a:rPr>
              <a:t>2</a:t>
            </a:r>
            <a:r>
              <a:rPr lang="en-US" sz="1600" b="1" spc="-30" dirty="0">
                <a:solidFill>
                  <a:srgbClr val="008000"/>
                </a:solidFill>
              </a:rPr>
              <a:t>/3 coil radius (e.g. 218 mm)</a:t>
            </a:r>
            <a:r>
              <a:rPr lang="en-US" sz="1600" spc="-20" dirty="0"/>
              <a:t>.</a:t>
            </a:r>
          </a:p>
          <a:p>
            <a:pPr>
              <a:spcAft>
                <a:spcPts val="800"/>
              </a:spcAft>
            </a:pPr>
            <a:r>
              <a:rPr lang="en-US" sz="1600" dirty="0"/>
              <a:t>Using slots shown, empty gives +24 units b3 while full yields -34 units</a:t>
            </a:r>
          </a:p>
          <a:p>
            <a:pPr>
              <a:spcAft>
                <a:spcPts val="800"/>
              </a:spcAft>
            </a:pPr>
            <a:r>
              <a:rPr lang="en-US" sz="1600" dirty="0"/>
              <a:t>Optimum has 7.2 mm of fill with magnetic shimming (as shown above).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0679827-4E7B-A1F8-7FE1-510DB70533A3}"/>
              </a:ext>
            </a:extLst>
          </p:cNvPr>
          <p:cNvSpPr/>
          <p:nvPr/>
        </p:nvSpPr>
        <p:spPr>
          <a:xfrm rot="2748370" flipV="1">
            <a:off x="3452025" y="3912814"/>
            <a:ext cx="179744" cy="785867"/>
          </a:xfrm>
          <a:prstGeom prst="ellipse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2159C1-1239-A7FA-05BA-D38916E32CEC}"/>
              </a:ext>
            </a:extLst>
          </p:cNvPr>
          <p:cNvSpPr txBox="1"/>
          <p:nvPr/>
        </p:nvSpPr>
        <p:spPr>
          <a:xfrm>
            <a:off x="462579" y="5667166"/>
            <a:ext cx="11372960" cy="590931"/>
          </a:xfrm>
          <a:prstGeom prst="rect">
            <a:avLst/>
          </a:prstGeom>
          <a:solidFill>
            <a:srgbClr val="FFFFCC">
              <a:alpha val="50196"/>
            </a:srgb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dirty="0"/>
              <a:t>During collisions, B0 main field is kept constant; however, during hadron injection, field is temporarily reduced, </a:t>
            </a:r>
            <a:r>
              <a:rPr lang="en-US" spc="-10" dirty="0"/>
              <a:t>and we find at 10% operating current that the b3 harmonic content at the hadron beam axis is small, -0.7 units.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DAD7D3-AACC-17D7-C6F3-E2C01FEF76C2}"/>
              </a:ext>
            </a:extLst>
          </p:cNvPr>
          <p:cNvSpPr txBox="1"/>
          <p:nvPr/>
        </p:nvSpPr>
        <p:spPr>
          <a:xfrm>
            <a:off x="2443005" y="2921169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FF00"/>
                </a:solidFill>
              </a:rPr>
              <a:t>Q0EF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8E794C-247E-E9C2-FE92-ECB116A41155}"/>
              </a:ext>
            </a:extLst>
          </p:cNvPr>
          <p:cNvSpPr txBox="1"/>
          <p:nvPr/>
        </p:nvSpPr>
        <p:spPr>
          <a:xfrm>
            <a:off x="1686424" y="3257923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FF00"/>
                </a:solidFill>
              </a:rPr>
              <a:t>B0PF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091293-DF52-1B44-0141-8544CA3F92AA}"/>
              </a:ext>
            </a:extLst>
          </p:cNvPr>
          <p:cNvSpPr txBox="1"/>
          <p:nvPr/>
        </p:nvSpPr>
        <p:spPr>
          <a:xfrm>
            <a:off x="4295188" y="1935676"/>
            <a:ext cx="11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Tuning Slot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9250CA-74A2-1ED7-6957-7FBEEF2240E1}"/>
              </a:ext>
            </a:extLst>
          </p:cNvPr>
          <p:cNvSpPr txBox="1"/>
          <p:nvPr/>
        </p:nvSpPr>
        <p:spPr>
          <a:xfrm>
            <a:off x="4153029" y="4896464"/>
            <a:ext cx="11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Tuning Slot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CAE2654-381A-8955-DC73-DE6BB00E33B6}"/>
              </a:ext>
            </a:extLst>
          </p:cNvPr>
          <p:cNvCxnSpPr>
            <a:cxnSpLocks/>
            <a:endCxn id="12" idx="6"/>
          </p:cNvCxnSpPr>
          <p:nvPr/>
        </p:nvCxnSpPr>
        <p:spPr>
          <a:xfrm flipH="1">
            <a:off x="3591298" y="2098654"/>
            <a:ext cx="785250" cy="372826"/>
          </a:xfrm>
          <a:prstGeom prst="straightConnector1">
            <a:avLst/>
          </a:prstGeom>
          <a:ln w="12700">
            <a:solidFill>
              <a:srgbClr val="7030A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A8969C-F529-63F4-F9A4-BC027D135C77}"/>
              </a:ext>
            </a:extLst>
          </p:cNvPr>
          <p:cNvCxnSpPr>
            <a:cxnSpLocks/>
          </p:cNvCxnSpPr>
          <p:nvPr/>
        </p:nvCxnSpPr>
        <p:spPr>
          <a:xfrm flipH="1" flipV="1">
            <a:off x="3624472" y="4401306"/>
            <a:ext cx="752076" cy="544216"/>
          </a:xfrm>
          <a:prstGeom prst="straightConnector1">
            <a:avLst/>
          </a:prstGeom>
          <a:ln w="12700">
            <a:solidFill>
              <a:srgbClr val="7030A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EA83C81-3A33-842A-4137-8AC72E27889A}"/>
              </a:ext>
            </a:extLst>
          </p:cNvPr>
          <p:cNvSpPr txBox="1"/>
          <p:nvPr/>
        </p:nvSpPr>
        <p:spPr>
          <a:xfrm>
            <a:off x="9251972" y="1494761"/>
            <a:ext cx="143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Tuning Slot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9AAC004-E89A-BC7C-BEE6-6F44952180C0}"/>
              </a:ext>
            </a:extLst>
          </p:cNvPr>
          <p:cNvCxnSpPr>
            <a:cxnSpLocks/>
          </p:cNvCxnSpPr>
          <p:nvPr/>
        </p:nvCxnSpPr>
        <p:spPr>
          <a:xfrm flipH="1">
            <a:off x="8760357" y="1808855"/>
            <a:ext cx="854157" cy="643681"/>
          </a:xfrm>
          <a:prstGeom prst="straightConnector1">
            <a:avLst/>
          </a:prstGeom>
          <a:ln w="28575">
            <a:solidFill>
              <a:srgbClr val="7030A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4">
            <a:extLst>
              <a:ext uri="{FF2B5EF4-FFF2-40B4-BE49-F238E27FC236}">
                <a16:creationId xmlns:a16="http://schemas.microsoft.com/office/drawing/2014/main" id="{F4C0EA0A-D1D4-9CAB-1B47-D7DACF710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/>
          <a:lstStyle/>
          <a:p>
            <a:r>
              <a:rPr lang="en-US" dirty="0"/>
              <a:t>B0PF</a:t>
            </a:r>
            <a:r>
              <a:rPr lang="en-US" spc="400" dirty="0"/>
              <a:t>-</a:t>
            </a:r>
            <a:r>
              <a:rPr lang="en-US" dirty="0"/>
              <a:t>Q0EF Magnetic Yoke Optimization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B0A915-F408-E0B1-F8E3-4926717BA9C0}"/>
              </a:ext>
            </a:extLst>
          </p:cNvPr>
          <p:cNvSpPr txBox="1"/>
          <p:nvPr/>
        </p:nvSpPr>
        <p:spPr>
          <a:xfrm>
            <a:off x="462579" y="1781842"/>
            <a:ext cx="1452886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 dirty="0">
                <a:solidFill>
                  <a:schemeClr val="bg1"/>
                </a:solidFill>
              </a:rPr>
              <a:t>Fields add on this side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D4AF0B-4D14-4331-B66D-77807B656A51}"/>
              </a:ext>
            </a:extLst>
          </p:cNvPr>
          <p:cNvCxnSpPr/>
          <p:nvPr/>
        </p:nvCxnSpPr>
        <p:spPr>
          <a:xfrm>
            <a:off x="1359375" y="2056920"/>
            <a:ext cx="479205" cy="53469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7676AF0-0C34-5D5F-08D3-220A7DE9394E}"/>
              </a:ext>
            </a:extLst>
          </p:cNvPr>
          <p:cNvSpPr txBox="1"/>
          <p:nvPr/>
        </p:nvSpPr>
        <p:spPr>
          <a:xfrm>
            <a:off x="3428761" y="1499784"/>
            <a:ext cx="1452886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sz="1600" dirty="0">
                <a:solidFill>
                  <a:schemeClr val="bg1"/>
                </a:solidFill>
              </a:rPr>
              <a:t>Fields cancel on this side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B8A1127-B581-BCDC-75E5-D8F470CDD207}"/>
              </a:ext>
            </a:extLst>
          </p:cNvPr>
          <p:cNvCxnSpPr>
            <a:cxnSpLocks/>
          </p:cNvCxnSpPr>
          <p:nvPr/>
        </p:nvCxnSpPr>
        <p:spPr>
          <a:xfrm flipH="1">
            <a:off x="3447107" y="1796174"/>
            <a:ext cx="269171" cy="780326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FA325472-E9DE-4AE4-12C9-F5BEB10B77C6}"/>
              </a:ext>
            </a:extLst>
          </p:cNvPr>
          <p:cNvSpPr/>
          <p:nvPr/>
        </p:nvSpPr>
        <p:spPr>
          <a:xfrm rot="18851630">
            <a:off x="3438777" y="2142983"/>
            <a:ext cx="179744" cy="785867"/>
          </a:xfrm>
          <a:prstGeom prst="ellipse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1976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er xmlns="3d20bb5b-8f2d-40ba-9a11-048b4f05bd17">
      <UserInfo>
        <DisplayName/>
        <AccountId xsi:nil="true"/>
        <AccountType/>
      </UserInfo>
    </Present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Review Presentation" ma:contentTypeID="0x010100334C119A7B7AAD4B8531CC12C18B34A10200247A8417118D35469E9B3FFB55F4D0F1" ma:contentTypeVersion="" ma:contentTypeDescription="" ma:contentTypeScope="" ma:versionID="940005695e1313cc072dc9b661f0a322">
  <xsd:schema xmlns:xsd="http://www.w3.org/2001/XMLSchema" xmlns:xs="http://www.w3.org/2001/XMLSchema" xmlns:p="http://schemas.microsoft.com/office/2006/metadata/properties" xmlns:ns2="3d20bb5b-8f2d-40ba-9a11-048b4f05bd17" targetNamespace="http://schemas.microsoft.com/office/2006/metadata/properties" ma:root="true" ma:fieldsID="3fc4fc15217f1704f555b24147747e74" ns2:_="">
    <xsd:import namespace="3d20bb5b-8f2d-40ba-9a11-048b4f05bd17"/>
    <xsd:element name="properties">
      <xsd:complexType>
        <xsd:sequence>
          <xsd:element name="documentManagement">
            <xsd:complexType>
              <xsd:all>
                <xsd:element ref="ns2:Present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0bb5b-8f2d-40ba-9a11-048b4f05bd17" elementFormDefault="qualified">
    <xsd:import namespace="http://schemas.microsoft.com/office/2006/documentManagement/types"/>
    <xsd:import namespace="http://schemas.microsoft.com/office/infopath/2007/PartnerControls"/>
    <xsd:element name="Presenter" ma:index="8" nillable="true" ma:displayName="Presenter" ma:list="UserInfo" ma:internalName="Present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5637A3-DEB1-4C7D-9F81-D2184D65C3B4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3d20bb5b-8f2d-40ba-9a11-048b4f05bd1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F209D19-ECD3-440E-A44C-BD3D2F2668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112756-752F-422B-8665-298375430A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20bb5b-8f2d-40ba-9a11-048b4f05bd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EIC_PPT_Template_Widescreen_0923</Template>
  <TotalTime>4771</TotalTime>
  <Words>2183</Words>
  <Application>Microsoft Office PowerPoint</Application>
  <PresentationFormat>Widescreen</PresentationFormat>
  <Paragraphs>265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Freestyle Script</vt:lpstr>
      <vt:lpstr>Arial Black</vt:lpstr>
      <vt:lpstr>Symbol</vt:lpstr>
      <vt:lpstr>Lucida Sans</vt:lpstr>
      <vt:lpstr>Bitstream Vera Sans Mono</vt:lpstr>
      <vt:lpstr>Symath</vt:lpstr>
      <vt:lpstr>Arial Narrow</vt:lpstr>
      <vt:lpstr>Wingdings</vt:lpstr>
      <vt:lpstr>Arial</vt:lpstr>
      <vt:lpstr>Calibri</vt:lpstr>
      <vt:lpstr>BNL</vt:lpstr>
      <vt:lpstr>A Spectrometer Design That Fulfills EIC Interaction Region Machine Detector Interface Requirements  </vt:lpstr>
      <vt:lpstr>EIC High Level Requirements Impacting B0 </vt:lpstr>
      <vt:lpstr>IR6 Straight with New Superconducting Magnets</vt:lpstr>
      <vt:lpstr>B0PF-Q0EF Design Requirement Challenges</vt:lpstr>
      <vt:lpstr>B0PF-Q0EF Geometric Layout</vt:lpstr>
      <vt:lpstr>Combined Function B0PF Coil Optimization</vt:lpstr>
      <vt:lpstr>B0PF-Q0EF Superconducting Coil Layouts</vt:lpstr>
      <vt:lpstr>Resulting Q0EF Quadrupole Due To B0PF Coils</vt:lpstr>
      <vt:lpstr>B0PF-Q0EF Magnetic Yoke Optimization</vt:lpstr>
      <vt:lpstr>Resulting B0PF Field Harmonics</vt:lpstr>
      <vt:lpstr>Avoiding Poor B0PF Harmonics Due to e-Beam Coils </vt:lpstr>
      <vt:lpstr>B0PF-Q0EF Peak Fields and Operating Margin</vt:lpstr>
      <vt:lpstr>B0PF Mechanical Design Calculations</vt:lpstr>
      <vt:lpstr>B0PF-Q0EF Electrical Design and Stored Energy</vt:lpstr>
      <vt:lpstr>B0PF-Q0EF Quench Protection System</vt:lpstr>
      <vt:lpstr>B0PF-Q0EF Preliminary Design Summary</vt:lpstr>
      <vt:lpstr>B0PF-Q0EF EIC Preliminary Design Review</vt:lpstr>
    </vt:vector>
  </TitlesOfParts>
  <Manager/>
  <Company>Brookhaven National Laboratory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Thelen, Mary Ellen</dc:creator>
  <cp:keywords/>
  <dc:description/>
  <cp:lastModifiedBy>Parker, Brett</cp:lastModifiedBy>
  <cp:revision>43</cp:revision>
  <cp:lastPrinted>2025-06-30T15:25:50Z</cp:lastPrinted>
  <dcterms:created xsi:type="dcterms:W3CDTF">2023-09-12T20:39:44Z</dcterms:created>
  <dcterms:modified xsi:type="dcterms:W3CDTF">2025-07-03T00:02:24Z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0x010100334C119A7B7AAD4B8531CC12C18B34A10200247A8417118D35469E9B3FFB55F4D0F1</vt:lpwstr>
  </property>
  <property fmtid="{D5CDD505-2E9C-101B-9397-08002B2CF9AE}" pid="3" name="MediaServiceImageTags">
    <vt:lpwstr/>
  </property>
  <property fmtid="{D5CDD505-2E9C-101B-9397-08002B2CF9AE}" pid="4" name="Order">
    <vt:r8>41700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EndDate">
    <vt:lpwstr>S. Notaro</vt:lpwstr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AssignedTo">
    <vt:lpwstr/>
  </property>
  <property fmtid="{D5CDD505-2E9C-101B-9397-08002B2CF9AE}" pid="13" name="Status">
    <vt:lpwstr>Draft in Progress</vt:lpwstr>
  </property>
</Properties>
</file>