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Lst>
  <p:notesMasterIdLst>
    <p:notesMasterId r:id="rId3"/>
  </p:notesMasterIdLst>
  <p:sldIdLst>
    <p:sldId id="270" r:id="rId2"/>
  </p:sldIdLst>
  <p:sldSz cx="43891200" cy="32918400"/>
  <p:notesSz cx="9296400" cy="14770100"/>
  <p:defaultTextStyle>
    <a:defPPr>
      <a:defRPr lang="en-US"/>
    </a:defPPr>
    <a:lvl1pPr algn="l" defTabSz="2349434" rtl="0" fontAlgn="base">
      <a:spcBef>
        <a:spcPct val="0"/>
      </a:spcBef>
      <a:spcAft>
        <a:spcPct val="0"/>
      </a:spcAft>
      <a:defRPr sz="9200" kern="1200">
        <a:solidFill>
          <a:schemeClr val="tx1"/>
        </a:solidFill>
        <a:latin typeface="Calibri" charset="0"/>
        <a:ea typeface="ＭＳ Ｐゴシック" charset="0"/>
        <a:cs typeface="Geneva" charset="0"/>
      </a:defRPr>
    </a:lvl1pPr>
    <a:lvl2pPr marL="2349434" indent="-1834489" algn="l" defTabSz="2349434" rtl="0" fontAlgn="base">
      <a:spcBef>
        <a:spcPct val="0"/>
      </a:spcBef>
      <a:spcAft>
        <a:spcPct val="0"/>
      </a:spcAft>
      <a:defRPr sz="9200" kern="1200">
        <a:solidFill>
          <a:schemeClr val="tx1"/>
        </a:solidFill>
        <a:latin typeface="Calibri" charset="0"/>
        <a:ea typeface="ＭＳ Ｐゴシック" charset="0"/>
        <a:cs typeface="Geneva" charset="0"/>
      </a:defRPr>
    </a:lvl2pPr>
    <a:lvl3pPr marL="4700656" indent="-3670767" algn="l" defTabSz="2349434" rtl="0" fontAlgn="base">
      <a:spcBef>
        <a:spcPct val="0"/>
      </a:spcBef>
      <a:spcAft>
        <a:spcPct val="0"/>
      </a:spcAft>
      <a:defRPr sz="9200" kern="1200">
        <a:solidFill>
          <a:schemeClr val="tx1"/>
        </a:solidFill>
        <a:latin typeface="Calibri" charset="0"/>
        <a:ea typeface="ＭＳ Ｐゴシック" charset="0"/>
        <a:cs typeface="Geneva" charset="0"/>
      </a:defRPr>
    </a:lvl3pPr>
    <a:lvl4pPr marL="7051877" indent="-5507044" algn="l" defTabSz="2349434" rtl="0" fontAlgn="base">
      <a:spcBef>
        <a:spcPct val="0"/>
      </a:spcBef>
      <a:spcAft>
        <a:spcPct val="0"/>
      </a:spcAft>
      <a:defRPr sz="9200" kern="1200">
        <a:solidFill>
          <a:schemeClr val="tx1"/>
        </a:solidFill>
        <a:latin typeface="Calibri" charset="0"/>
        <a:ea typeface="ＭＳ Ｐゴシック" charset="0"/>
        <a:cs typeface="Geneva" charset="0"/>
      </a:defRPr>
    </a:lvl4pPr>
    <a:lvl5pPr marL="9403099" indent="-7343322" algn="l" defTabSz="2349434" rtl="0" fontAlgn="base">
      <a:spcBef>
        <a:spcPct val="0"/>
      </a:spcBef>
      <a:spcAft>
        <a:spcPct val="0"/>
      </a:spcAft>
      <a:defRPr sz="9200" kern="1200">
        <a:solidFill>
          <a:schemeClr val="tx1"/>
        </a:solidFill>
        <a:latin typeface="Calibri" charset="0"/>
        <a:ea typeface="ＭＳ Ｐゴシック" charset="0"/>
        <a:cs typeface="Geneva" charset="0"/>
      </a:defRPr>
    </a:lvl5pPr>
    <a:lvl6pPr marL="2574722" algn="l" defTabSz="514944" rtl="0" eaLnBrk="1" latinLnBrk="0" hangingPunct="1">
      <a:defRPr sz="9200" kern="1200">
        <a:solidFill>
          <a:schemeClr val="tx1"/>
        </a:solidFill>
        <a:latin typeface="Calibri" charset="0"/>
        <a:ea typeface="ＭＳ Ｐゴシック" charset="0"/>
        <a:cs typeface="Geneva" charset="0"/>
      </a:defRPr>
    </a:lvl6pPr>
    <a:lvl7pPr marL="3089666" algn="l" defTabSz="514944" rtl="0" eaLnBrk="1" latinLnBrk="0" hangingPunct="1">
      <a:defRPr sz="9200" kern="1200">
        <a:solidFill>
          <a:schemeClr val="tx1"/>
        </a:solidFill>
        <a:latin typeface="Calibri" charset="0"/>
        <a:ea typeface="ＭＳ Ｐゴシック" charset="0"/>
        <a:cs typeface="Geneva" charset="0"/>
      </a:defRPr>
    </a:lvl7pPr>
    <a:lvl8pPr marL="3604611" algn="l" defTabSz="514944" rtl="0" eaLnBrk="1" latinLnBrk="0" hangingPunct="1">
      <a:defRPr sz="9200" kern="1200">
        <a:solidFill>
          <a:schemeClr val="tx1"/>
        </a:solidFill>
        <a:latin typeface="Calibri" charset="0"/>
        <a:ea typeface="ＭＳ Ｐゴシック" charset="0"/>
        <a:cs typeface="Geneva" charset="0"/>
      </a:defRPr>
    </a:lvl8pPr>
    <a:lvl9pPr marL="4119555" algn="l" defTabSz="514944" rtl="0" eaLnBrk="1" latinLnBrk="0" hangingPunct="1">
      <a:defRPr sz="9200" kern="1200">
        <a:solidFill>
          <a:schemeClr val="tx1"/>
        </a:solidFill>
        <a:latin typeface="Calibri" charset="0"/>
        <a:ea typeface="ＭＳ Ｐゴシック" charset="0"/>
        <a:cs typeface="Geneva" charset="0"/>
      </a:defRPr>
    </a:lvl9pPr>
  </p:defaultTextStyle>
  <p:extLst>
    <p:ext uri="{EFAFB233-063F-42B5-8137-9DF3F51BA10A}">
      <p15:sldGuideLst xmlns:p15="http://schemas.microsoft.com/office/powerpoint/2012/main">
        <p15:guide id="1" orient="horz" pos="3734">
          <p15:clr>
            <a:srgbClr val="A4A3A4"/>
          </p15:clr>
        </p15:guide>
        <p15:guide id="2" orient="horz" pos="6908">
          <p15:clr>
            <a:srgbClr val="A4A3A4"/>
          </p15:clr>
        </p15:guide>
        <p15:guide id="3" orient="horz" pos="10821">
          <p15:clr>
            <a:srgbClr val="A4A3A4"/>
          </p15:clr>
        </p15:guide>
        <p15:guide id="4" orient="horz" pos="6489">
          <p15:clr>
            <a:srgbClr val="A4A3A4"/>
          </p15:clr>
        </p15:guide>
        <p15:guide id="5" orient="horz" pos="18784">
          <p15:clr>
            <a:srgbClr val="A4A3A4"/>
          </p15:clr>
        </p15:guide>
        <p15:guide id="6" orient="horz" pos="14174">
          <p15:clr>
            <a:srgbClr val="A4A3A4"/>
          </p15:clr>
        </p15:guide>
        <p15:guide id="7" orient="horz" pos="3322">
          <p15:clr>
            <a:srgbClr val="A4A3A4"/>
          </p15:clr>
        </p15:guide>
        <p15:guide id="8" orient="horz" pos="11217">
          <p15:clr>
            <a:srgbClr val="A4A3A4"/>
          </p15:clr>
        </p15:guide>
        <p15:guide id="9" pos="794">
          <p15:clr>
            <a:srgbClr val="A4A3A4"/>
          </p15:clr>
        </p15:guide>
        <p15:guide id="10" pos="26805">
          <p15:clr>
            <a:srgbClr val="A4A3A4"/>
          </p15:clr>
        </p15:guide>
        <p15:guide id="11" pos="12134">
          <p15:clr>
            <a:srgbClr val="A4A3A4"/>
          </p15:clr>
        </p15:guide>
        <p15:guide id="12" pos="19128">
          <p15:clr>
            <a:srgbClr val="A4A3A4"/>
          </p15:clr>
        </p15:guide>
        <p15:guide id="13" pos="18373">
          <p15:clr>
            <a:srgbClr val="A4A3A4"/>
          </p15:clr>
        </p15:guide>
        <p15:guide id="14" pos="12886">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105E74-8B64-460A-54F2-9163F036BE91}" name="Vitaly Chernenok" initials="VC" userId="S::vchernen@services.fnal.gov::bf903811-2bf3-4eb1-aac0-08e967d62e35" providerId="AD"/>
  <p188:author id="{673019D8-F7A4-DE59-D1EC-18429E31C579}" name="Sergey Cheban" initials="SC" userId="S::scheban@services.fnal.gov::cc47da30-21eb-4e6b-9cb2-529be3ab25df"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C97"/>
    <a:srgbClr val="63666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54" autoAdjust="0"/>
    <p:restoredTop sz="96247" autoAdjust="0"/>
  </p:normalViewPr>
  <p:slideViewPr>
    <p:cSldViewPr snapToGrid="0" snapToObjects="1">
      <p:cViewPr varScale="1">
        <p:scale>
          <a:sx n="52" d="100"/>
          <a:sy n="52" d="100"/>
        </p:scale>
        <p:origin x="1950" y="306"/>
      </p:cViewPr>
      <p:guideLst>
        <p:guide orient="horz" pos="3734"/>
        <p:guide orient="horz" pos="6908"/>
        <p:guide orient="horz" pos="10821"/>
        <p:guide orient="horz" pos="6489"/>
        <p:guide orient="horz" pos="18784"/>
        <p:guide orient="horz" pos="14174"/>
        <p:guide orient="horz" pos="3322"/>
        <p:guide orient="horz" pos="11217"/>
        <p:guide pos="794"/>
        <p:guide pos="26805"/>
        <p:guide pos="12134"/>
        <p:guide pos="19128"/>
        <p:guide pos="18373"/>
        <p:guide pos="1288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741070"/>
          </a:xfrm>
          <a:prstGeom prst="rect">
            <a:avLst/>
          </a:prstGeom>
        </p:spPr>
        <p:txBody>
          <a:bodyPr vert="horz" lIns="137517" tIns="68758" rIns="137517" bIns="68758" rtlCol="0"/>
          <a:lstStyle>
            <a:lvl1pPr algn="l">
              <a:defRPr sz="1800"/>
            </a:lvl1pPr>
          </a:lstStyle>
          <a:p>
            <a:endParaRPr lang="en-US"/>
          </a:p>
        </p:txBody>
      </p:sp>
      <p:sp>
        <p:nvSpPr>
          <p:cNvPr id="3" name="Date Placeholder 2"/>
          <p:cNvSpPr>
            <a:spLocks noGrp="1"/>
          </p:cNvSpPr>
          <p:nvPr>
            <p:ph type="dt" idx="1"/>
          </p:nvPr>
        </p:nvSpPr>
        <p:spPr>
          <a:xfrm>
            <a:off x="5265809" y="0"/>
            <a:ext cx="4028440" cy="741070"/>
          </a:xfrm>
          <a:prstGeom prst="rect">
            <a:avLst/>
          </a:prstGeom>
        </p:spPr>
        <p:txBody>
          <a:bodyPr vert="horz" lIns="137517" tIns="68758" rIns="137517" bIns="68758" rtlCol="0"/>
          <a:lstStyle>
            <a:lvl1pPr algn="r">
              <a:defRPr sz="1800"/>
            </a:lvl1pPr>
          </a:lstStyle>
          <a:p>
            <a:fld id="{782C0EFE-2547-4588-8600-96218374DCF4}" type="datetimeFigureOut">
              <a:rPr lang="en-US" smtClean="0"/>
              <a:t>6/25/2025</a:t>
            </a:fld>
            <a:endParaRPr lang="en-US"/>
          </a:p>
        </p:txBody>
      </p:sp>
      <p:sp>
        <p:nvSpPr>
          <p:cNvPr id="4" name="Slide Image Placeholder 3"/>
          <p:cNvSpPr>
            <a:spLocks noGrp="1" noRot="1" noChangeAspect="1"/>
          </p:cNvSpPr>
          <p:nvPr>
            <p:ph type="sldImg" idx="2"/>
          </p:nvPr>
        </p:nvSpPr>
        <p:spPr>
          <a:xfrm>
            <a:off x="1325563" y="1846263"/>
            <a:ext cx="6645275" cy="4984750"/>
          </a:xfrm>
          <a:prstGeom prst="rect">
            <a:avLst/>
          </a:prstGeom>
          <a:noFill/>
          <a:ln w="12700">
            <a:solidFill>
              <a:prstClr val="black"/>
            </a:solidFill>
          </a:ln>
        </p:spPr>
        <p:txBody>
          <a:bodyPr vert="horz" lIns="137517" tIns="68758" rIns="137517" bIns="68758" rtlCol="0" anchor="ctr"/>
          <a:lstStyle/>
          <a:p>
            <a:endParaRPr lang="en-US"/>
          </a:p>
        </p:txBody>
      </p:sp>
      <p:sp>
        <p:nvSpPr>
          <p:cNvPr id="5" name="Notes Placeholder 4"/>
          <p:cNvSpPr>
            <a:spLocks noGrp="1"/>
          </p:cNvSpPr>
          <p:nvPr>
            <p:ph type="body" sz="quarter" idx="3"/>
          </p:nvPr>
        </p:nvSpPr>
        <p:spPr>
          <a:xfrm>
            <a:off x="929640" y="7108111"/>
            <a:ext cx="7437120" cy="5815727"/>
          </a:xfrm>
          <a:prstGeom prst="rect">
            <a:avLst/>
          </a:prstGeom>
        </p:spPr>
        <p:txBody>
          <a:bodyPr vert="horz" lIns="137517" tIns="68758" rIns="137517" bIns="6875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4029033"/>
            <a:ext cx="4028440" cy="741068"/>
          </a:xfrm>
          <a:prstGeom prst="rect">
            <a:avLst/>
          </a:prstGeom>
        </p:spPr>
        <p:txBody>
          <a:bodyPr vert="horz" lIns="137517" tIns="68758" rIns="137517" bIns="68758" rtlCol="0" anchor="b"/>
          <a:lstStyle>
            <a:lvl1pPr algn="l">
              <a:defRPr sz="1800"/>
            </a:lvl1pPr>
          </a:lstStyle>
          <a:p>
            <a:endParaRPr lang="en-US"/>
          </a:p>
        </p:txBody>
      </p:sp>
      <p:sp>
        <p:nvSpPr>
          <p:cNvPr id="7" name="Slide Number Placeholder 6"/>
          <p:cNvSpPr>
            <a:spLocks noGrp="1"/>
          </p:cNvSpPr>
          <p:nvPr>
            <p:ph type="sldNum" sz="quarter" idx="5"/>
          </p:nvPr>
        </p:nvSpPr>
        <p:spPr>
          <a:xfrm>
            <a:off x="5265809" y="14029033"/>
            <a:ext cx="4028440" cy="741068"/>
          </a:xfrm>
          <a:prstGeom prst="rect">
            <a:avLst/>
          </a:prstGeom>
        </p:spPr>
        <p:txBody>
          <a:bodyPr vert="horz" lIns="137517" tIns="68758" rIns="137517" bIns="68758" rtlCol="0" anchor="b"/>
          <a:lstStyle>
            <a:lvl1pPr algn="r">
              <a:defRPr sz="1800"/>
            </a:lvl1pPr>
          </a:lstStyle>
          <a:p>
            <a:fld id="{4CC3E924-5052-423E-9582-11CA489C4E4C}" type="slidenum">
              <a:rPr lang="en-US" smtClean="0"/>
              <a:t>‹#›</a:t>
            </a:fld>
            <a:endParaRPr lang="en-US"/>
          </a:p>
        </p:txBody>
      </p:sp>
    </p:spTree>
    <p:extLst>
      <p:ext uri="{BB962C8B-B14F-4D97-AF65-F5344CB8AC3E}">
        <p14:creationId xmlns:p14="http://schemas.microsoft.com/office/powerpoint/2010/main" val="3278097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 column even">
    <p:spTree>
      <p:nvGrpSpPr>
        <p:cNvPr id="1" name=""/>
        <p:cNvGrpSpPr/>
        <p:nvPr/>
      </p:nvGrpSpPr>
      <p:grpSpPr>
        <a:xfrm>
          <a:off x="0" y="0"/>
          <a:ext cx="0" cy="0"/>
          <a:chOff x="0" y="0"/>
          <a:chExt cx="0" cy="0"/>
        </a:xfrm>
      </p:grpSpPr>
      <p:sp>
        <p:nvSpPr>
          <p:cNvPr id="3" name="Picture Placeholder 37"/>
          <p:cNvSpPr>
            <a:spLocks noGrp="1"/>
          </p:cNvSpPr>
          <p:nvPr>
            <p:ph type="pic" sz="quarter" idx="21"/>
          </p:nvPr>
        </p:nvSpPr>
        <p:spPr>
          <a:xfrm>
            <a:off x="1327668" y="27655584"/>
            <a:ext cx="1868605" cy="1719517"/>
          </a:xfrm>
          <a:prstGeom prst="rect">
            <a:avLst/>
          </a:prstGeom>
        </p:spPr>
        <p:txBody>
          <a:bodyPr vert="horz" lIns="102989" tIns="51494" rIns="102989" bIns="51494"/>
          <a:lstStyle/>
          <a:p>
            <a:r>
              <a:rPr lang="en-US"/>
              <a:t>Click icon to add picture</a:t>
            </a:r>
            <a:endParaRPr lang="en-US" dirty="0"/>
          </a:p>
        </p:txBody>
      </p:sp>
      <p:sp>
        <p:nvSpPr>
          <p:cNvPr id="4" name="Picture Placeholder 37"/>
          <p:cNvSpPr>
            <a:spLocks noGrp="1"/>
          </p:cNvSpPr>
          <p:nvPr>
            <p:ph type="pic" sz="quarter" idx="22"/>
          </p:nvPr>
        </p:nvSpPr>
        <p:spPr>
          <a:xfrm>
            <a:off x="9100139" y="27655584"/>
            <a:ext cx="1868605" cy="1719517"/>
          </a:xfrm>
          <a:prstGeom prst="rect">
            <a:avLst/>
          </a:prstGeom>
        </p:spPr>
        <p:txBody>
          <a:bodyPr vert="horz" lIns="102989" tIns="51494" rIns="102989" bIns="51494"/>
          <a:lstStyle/>
          <a:p>
            <a:r>
              <a:rPr lang="en-US"/>
              <a:t>Click icon to add picture</a:t>
            </a:r>
            <a:endParaRPr lang="en-US" dirty="0"/>
          </a:p>
        </p:txBody>
      </p:sp>
      <p:sp>
        <p:nvSpPr>
          <p:cNvPr id="5" name="Picture Placeholder 37"/>
          <p:cNvSpPr>
            <a:spLocks noGrp="1"/>
          </p:cNvSpPr>
          <p:nvPr>
            <p:ph type="pic" sz="quarter" idx="23"/>
          </p:nvPr>
        </p:nvSpPr>
        <p:spPr>
          <a:xfrm>
            <a:off x="3915011" y="27655584"/>
            <a:ext cx="1868605" cy="1719517"/>
          </a:xfrm>
          <a:prstGeom prst="rect">
            <a:avLst/>
          </a:prstGeom>
        </p:spPr>
        <p:txBody>
          <a:bodyPr vert="horz" lIns="102989" tIns="51494" rIns="102989" bIns="51494"/>
          <a:lstStyle/>
          <a:p>
            <a:r>
              <a:rPr lang="en-US"/>
              <a:t>Click icon to add picture</a:t>
            </a:r>
            <a:endParaRPr lang="en-US" dirty="0"/>
          </a:p>
        </p:txBody>
      </p:sp>
      <p:sp>
        <p:nvSpPr>
          <p:cNvPr id="6" name="Picture Placeholder 37"/>
          <p:cNvSpPr>
            <a:spLocks noGrp="1"/>
          </p:cNvSpPr>
          <p:nvPr>
            <p:ph type="pic" sz="quarter" idx="24"/>
          </p:nvPr>
        </p:nvSpPr>
        <p:spPr>
          <a:xfrm>
            <a:off x="6535126" y="27655584"/>
            <a:ext cx="1868605" cy="1719517"/>
          </a:xfrm>
          <a:prstGeom prst="rect">
            <a:avLst/>
          </a:prstGeom>
        </p:spPr>
        <p:txBody>
          <a:bodyPr vert="horz" lIns="102989" tIns="51494" rIns="102989" bIns="51494"/>
          <a:lstStyle/>
          <a:p>
            <a:r>
              <a:rPr lang="en-US"/>
              <a:t>Click icon to add picture</a:t>
            </a:r>
            <a:endParaRPr lang="en-US" dirty="0"/>
          </a:p>
        </p:txBody>
      </p:sp>
      <p:sp>
        <p:nvSpPr>
          <p:cNvPr id="7" name="Text Placeholder 45"/>
          <p:cNvSpPr>
            <a:spLocks noGrp="1"/>
          </p:cNvSpPr>
          <p:nvPr>
            <p:ph type="body" sz="quarter" idx="25"/>
          </p:nvPr>
        </p:nvSpPr>
        <p:spPr>
          <a:xfrm>
            <a:off x="1344881" y="738446"/>
            <a:ext cx="41206517" cy="2962621"/>
          </a:xfrm>
          <a:prstGeom prst="rect">
            <a:avLst/>
          </a:prstGeom>
        </p:spPr>
        <p:txBody>
          <a:bodyPr vert="horz" lIns="102989" tIns="51494" rIns="102989" bIns="51494"/>
          <a:lstStyle>
            <a:lvl1pPr marL="0" indent="0">
              <a:buFontTx/>
              <a:buNone/>
              <a:defRPr sz="11000" b="1" i="0" baseline="0">
                <a:solidFill>
                  <a:schemeClr val="bg1"/>
                </a:solidFill>
                <a:latin typeface="Helvetica"/>
              </a:defRPr>
            </a:lvl1pPr>
            <a:lvl2pPr marL="514944" indent="0">
              <a:buFontTx/>
              <a:buNone/>
              <a:defRPr sz="15800" b="1" i="0" baseline="0">
                <a:solidFill>
                  <a:schemeClr val="bg1"/>
                </a:solidFill>
                <a:latin typeface="Helvetica"/>
              </a:defRPr>
            </a:lvl2pPr>
            <a:lvl3pPr marL="1029889" indent="0">
              <a:buFontTx/>
              <a:buNone/>
              <a:defRPr sz="15800" b="1" i="0" baseline="0">
                <a:solidFill>
                  <a:schemeClr val="bg1"/>
                </a:solidFill>
                <a:latin typeface="Helvetica"/>
              </a:defRPr>
            </a:lvl3pPr>
            <a:lvl4pPr marL="1544833" indent="0">
              <a:buFontTx/>
              <a:buNone/>
              <a:defRPr sz="15800" b="1" i="0" baseline="0">
                <a:solidFill>
                  <a:schemeClr val="bg1"/>
                </a:solidFill>
                <a:latin typeface="Helvetica"/>
              </a:defRPr>
            </a:lvl4pPr>
            <a:lvl5pPr marL="2059777" indent="0">
              <a:buFontTx/>
              <a:buNone/>
              <a:defRPr sz="15800" b="1" i="0" baseline="0">
                <a:solidFill>
                  <a:schemeClr val="bg1"/>
                </a:solidFill>
                <a:latin typeface="Helvetica"/>
              </a:defRPr>
            </a:lvl5pPr>
          </a:lstStyle>
          <a:p>
            <a:pPr lvl="0"/>
            <a:r>
              <a:rPr lang="en-US"/>
              <a:t>Click to edit Master text styles</a:t>
            </a:r>
          </a:p>
        </p:txBody>
      </p:sp>
      <p:sp>
        <p:nvSpPr>
          <p:cNvPr id="8" name="Picture Placeholder 6"/>
          <p:cNvSpPr>
            <a:spLocks noGrp="1" noChangeAspect="1"/>
          </p:cNvSpPr>
          <p:nvPr>
            <p:ph type="pic" sz="quarter" idx="34"/>
          </p:nvPr>
        </p:nvSpPr>
        <p:spPr>
          <a:xfrm>
            <a:off x="1344878" y="11396058"/>
            <a:ext cx="9651337" cy="3918420"/>
          </a:xfrm>
          <a:prstGeom prst="rect">
            <a:avLst/>
          </a:prstGeom>
        </p:spPr>
        <p:txBody>
          <a:bodyPr vert="horz" lIns="102989" tIns="51494" rIns="102989" bIns="51494"/>
          <a:lstStyle/>
          <a:p>
            <a:r>
              <a:rPr lang="en-US"/>
              <a:t>Click icon to add picture</a:t>
            </a:r>
            <a:endParaRPr lang="en-US" dirty="0"/>
          </a:p>
        </p:txBody>
      </p:sp>
      <p:sp>
        <p:nvSpPr>
          <p:cNvPr id="10" name="Text Placeholder 49"/>
          <p:cNvSpPr>
            <a:spLocks noGrp="1"/>
          </p:cNvSpPr>
          <p:nvPr>
            <p:ph type="body" sz="quarter" idx="39"/>
          </p:nvPr>
        </p:nvSpPr>
        <p:spPr>
          <a:xfrm>
            <a:off x="1344876" y="5047538"/>
            <a:ext cx="20148733"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
        <p:nvSpPr>
          <p:cNvPr id="11" name="Text Placeholder 74"/>
          <p:cNvSpPr>
            <a:spLocks noGrp="1"/>
          </p:cNvSpPr>
          <p:nvPr>
            <p:ph type="body" sz="quarter" idx="40"/>
          </p:nvPr>
        </p:nvSpPr>
        <p:spPr>
          <a:xfrm>
            <a:off x="1344880" y="6400800"/>
            <a:ext cx="20148733" cy="4046288"/>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15" name="Picture Placeholder 6"/>
          <p:cNvSpPr>
            <a:spLocks noGrp="1" noChangeAspect="1"/>
          </p:cNvSpPr>
          <p:nvPr>
            <p:ph type="pic" sz="quarter" idx="44"/>
          </p:nvPr>
        </p:nvSpPr>
        <p:spPr>
          <a:xfrm>
            <a:off x="28651200" y="17317757"/>
            <a:ext cx="13947208" cy="5917739"/>
          </a:xfrm>
          <a:prstGeom prst="rect">
            <a:avLst/>
          </a:prstGeom>
        </p:spPr>
        <p:txBody>
          <a:bodyPr vert="horz" lIns="102989" tIns="51494" rIns="102989" bIns="51494"/>
          <a:lstStyle/>
          <a:p>
            <a:r>
              <a:rPr lang="en-US"/>
              <a:t>Click icon to add picture</a:t>
            </a:r>
            <a:endParaRPr lang="en-US" dirty="0"/>
          </a:p>
        </p:txBody>
      </p:sp>
      <p:sp>
        <p:nvSpPr>
          <p:cNvPr id="17" name="Picture Placeholder 6"/>
          <p:cNvSpPr>
            <a:spLocks noGrp="1" noChangeAspect="1"/>
          </p:cNvSpPr>
          <p:nvPr>
            <p:ph type="pic" sz="quarter" idx="46"/>
          </p:nvPr>
        </p:nvSpPr>
        <p:spPr>
          <a:xfrm>
            <a:off x="22444171" y="5047538"/>
            <a:ext cx="14182630" cy="5399550"/>
          </a:xfrm>
          <a:prstGeom prst="rect">
            <a:avLst/>
          </a:prstGeom>
        </p:spPr>
        <p:txBody>
          <a:bodyPr vert="horz" lIns="102989" tIns="51494" rIns="102989" bIns="51494"/>
          <a:lstStyle>
            <a:lvl1pPr>
              <a:defRPr>
                <a:latin typeface="Helvetica"/>
              </a:defRPr>
            </a:lvl1pPr>
          </a:lstStyle>
          <a:p>
            <a:r>
              <a:rPr lang="en-US"/>
              <a:t>Click icon to add picture</a:t>
            </a:r>
            <a:endParaRPr lang="en-US" dirty="0"/>
          </a:p>
        </p:txBody>
      </p:sp>
      <p:sp>
        <p:nvSpPr>
          <p:cNvPr id="21" name="Text Placeholder 74"/>
          <p:cNvSpPr>
            <a:spLocks noGrp="1"/>
          </p:cNvSpPr>
          <p:nvPr>
            <p:ph type="body" sz="quarter" idx="50"/>
          </p:nvPr>
        </p:nvSpPr>
        <p:spPr>
          <a:xfrm>
            <a:off x="22436489" y="12714965"/>
            <a:ext cx="20161916" cy="3670540"/>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2" name="Picture Placeholder 21"/>
          <p:cNvSpPr>
            <a:spLocks noGrp="1"/>
          </p:cNvSpPr>
          <p:nvPr>
            <p:ph type="pic" sz="quarter" idx="51"/>
          </p:nvPr>
        </p:nvSpPr>
        <p:spPr>
          <a:xfrm>
            <a:off x="1327668" y="17503180"/>
            <a:ext cx="9651334" cy="9231609"/>
          </a:xfrm>
          <a:prstGeom prst="rect">
            <a:avLst/>
          </a:prstGeom>
        </p:spPr>
        <p:txBody>
          <a:bodyPr vert="horz" lIns="102989" tIns="51494" rIns="102989" bIns="51494"/>
          <a:lstStyle/>
          <a:p>
            <a:r>
              <a:rPr lang="en-US"/>
              <a:t>Click icon to add picture</a:t>
            </a:r>
            <a:endParaRPr lang="en-US" dirty="0"/>
          </a:p>
        </p:txBody>
      </p:sp>
      <p:sp>
        <p:nvSpPr>
          <p:cNvPr id="16" name="Text Placeholder 59"/>
          <p:cNvSpPr>
            <a:spLocks noGrp="1"/>
          </p:cNvSpPr>
          <p:nvPr>
            <p:ph type="body" sz="quarter" idx="45"/>
          </p:nvPr>
        </p:nvSpPr>
        <p:spPr>
          <a:xfrm>
            <a:off x="11910616" y="17413853"/>
            <a:ext cx="9582997" cy="3270694"/>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20" name="Text Placeholder 59"/>
          <p:cNvSpPr>
            <a:spLocks noGrp="1"/>
          </p:cNvSpPr>
          <p:nvPr>
            <p:ph type="body" sz="quarter" idx="49"/>
          </p:nvPr>
        </p:nvSpPr>
        <p:spPr>
          <a:xfrm>
            <a:off x="22436490" y="17317757"/>
            <a:ext cx="5501390" cy="5917739"/>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9" name="Text Placeholder 59"/>
          <p:cNvSpPr>
            <a:spLocks noGrp="1"/>
          </p:cNvSpPr>
          <p:nvPr>
            <p:ph type="body" sz="quarter" idx="35"/>
          </p:nvPr>
        </p:nvSpPr>
        <p:spPr>
          <a:xfrm>
            <a:off x="1344878" y="15348289"/>
            <a:ext cx="9651337" cy="1055069"/>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8" name="Text Placeholder 59"/>
          <p:cNvSpPr>
            <a:spLocks noGrp="1"/>
          </p:cNvSpPr>
          <p:nvPr>
            <p:ph type="body" sz="quarter" idx="47"/>
          </p:nvPr>
        </p:nvSpPr>
        <p:spPr>
          <a:xfrm>
            <a:off x="37247435" y="5047538"/>
            <a:ext cx="5303961" cy="5399550"/>
          </a:xfrm>
          <a:prstGeom prst="rect">
            <a:avLst/>
          </a:prstGeom>
          <a:noFill/>
        </p:spPr>
        <p:txBody>
          <a:bodyPr vert="horz" lIns="0" tIns="308967" rIns="308967" bIns="308967"/>
          <a:lstStyle>
            <a:lvl1pPr marL="0" indent="0">
              <a:buFontTx/>
              <a:buNone/>
              <a:defRPr sz="27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25" name="Text Placeholder 74"/>
          <p:cNvSpPr>
            <a:spLocks noGrp="1"/>
          </p:cNvSpPr>
          <p:nvPr>
            <p:ph type="body" sz="quarter" idx="52"/>
          </p:nvPr>
        </p:nvSpPr>
        <p:spPr>
          <a:xfrm>
            <a:off x="22436489" y="25503159"/>
            <a:ext cx="20161916" cy="4326404"/>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6" name="Picture Placeholder 6"/>
          <p:cNvSpPr>
            <a:spLocks noGrp="1" noChangeAspect="1"/>
          </p:cNvSpPr>
          <p:nvPr>
            <p:ph type="pic" sz="quarter" idx="53"/>
          </p:nvPr>
        </p:nvSpPr>
        <p:spPr>
          <a:xfrm>
            <a:off x="11910615" y="11394165"/>
            <a:ext cx="9611474" cy="3903670"/>
          </a:xfrm>
          <a:prstGeom prst="rect">
            <a:avLst/>
          </a:prstGeom>
        </p:spPr>
        <p:txBody>
          <a:bodyPr vert="horz" lIns="102989" tIns="51494" rIns="102989" bIns="51494"/>
          <a:lstStyle/>
          <a:p>
            <a:r>
              <a:rPr lang="en-US"/>
              <a:t>Click icon to add picture</a:t>
            </a:r>
            <a:endParaRPr lang="en-US" dirty="0"/>
          </a:p>
        </p:txBody>
      </p:sp>
      <p:sp>
        <p:nvSpPr>
          <p:cNvPr id="27" name="Text Placeholder 59"/>
          <p:cNvSpPr>
            <a:spLocks noGrp="1"/>
          </p:cNvSpPr>
          <p:nvPr>
            <p:ph type="body" sz="quarter" idx="54"/>
          </p:nvPr>
        </p:nvSpPr>
        <p:spPr>
          <a:xfrm>
            <a:off x="11910614" y="15348289"/>
            <a:ext cx="9611475" cy="1055069"/>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28" name="Text Placeholder 74"/>
          <p:cNvSpPr>
            <a:spLocks noGrp="1"/>
          </p:cNvSpPr>
          <p:nvPr>
            <p:ph type="body" sz="quarter" idx="55"/>
          </p:nvPr>
        </p:nvSpPr>
        <p:spPr>
          <a:xfrm>
            <a:off x="11910614" y="21626639"/>
            <a:ext cx="9583479" cy="8202924"/>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3" name="Text Placeholder 49"/>
          <p:cNvSpPr>
            <a:spLocks noGrp="1"/>
          </p:cNvSpPr>
          <p:nvPr>
            <p:ph type="body" sz="quarter" idx="56"/>
          </p:nvPr>
        </p:nvSpPr>
        <p:spPr>
          <a:xfrm>
            <a:off x="22449675" y="11361703"/>
            <a:ext cx="20148733"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
        <p:nvSpPr>
          <p:cNvPr id="24" name="Text Placeholder 49"/>
          <p:cNvSpPr>
            <a:spLocks noGrp="1"/>
          </p:cNvSpPr>
          <p:nvPr>
            <p:ph type="body" sz="quarter" idx="57"/>
          </p:nvPr>
        </p:nvSpPr>
        <p:spPr>
          <a:xfrm>
            <a:off x="22449675" y="24149897"/>
            <a:ext cx="20148733"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Tree>
    <p:extLst>
      <p:ext uri="{BB962C8B-B14F-4D97-AF65-F5344CB8AC3E}">
        <p14:creationId xmlns:p14="http://schemas.microsoft.com/office/powerpoint/2010/main" val="3678151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Picture Placeholder 37"/>
          <p:cNvSpPr>
            <a:spLocks noGrp="1"/>
          </p:cNvSpPr>
          <p:nvPr>
            <p:ph type="pic" sz="quarter" idx="21"/>
          </p:nvPr>
        </p:nvSpPr>
        <p:spPr>
          <a:xfrm>
            <a:off x="1226068" y="27475034"/>
            <a:ext cx="2735825" cy="2080616"/>
          </a:xfrm>
          <a:prstGeom prst="rect">
            <a:avLst/>
          </a:prstGeom>
        </p:spPr>
        <p:txBody>
          <a:bodyPr vert="horz" lIns="102989" tIns="51494" rIns="102989" bIns="51494"/>
          <a:lstStyle/>
          <a:p>
            <a:r>
              <a:rPr lang="en-US"/>
              <a:t>Click icon to add picture</a:t>
            </a:r>
            <a:endParaRPr lang="en-US" dirty="0"/>
          </a:p>
        </p:txBody>
      </p:sp>
      <p:sp>
        <p:nvSpPr>
          <p:cNvPr id="4" name="Picture Placeholder 37"/>
          <p:cNvSpPr>
            <a:spLocks noGrp="1"/>
          </p:cNvSpPr>
          <p:nvPr>
            <p:ph type="pic" sz="quarter" idx="22"/>
          </p:nvPr>
        </p:nvSpPr>
        <p:spPr>
          <a:xfrm>
            <a:off x="11537656" y="27475034"/>
            <a:ext cx="2735825" cy="2080616"/>
          </a:xfrm>
          <a:prstGeom prst="rect">
            <a:avLst/>
          </a:prstGeom>
        </p:spPr>
        <p:txBody>
          <a:bodyPr vert="horz" lIns="102989" tIns="51494" rIns="102989" bIns="51494"/>
          <a:lstStyle/>
          <a:p>
            <a:r>
              <a:rPr lang="en-US"/>
              <a:t>Click icon to add picture</a:t>
            </a:r>
            <a:endParaRPr lang="en-US" dirty="0"/>
          </a:p>
        </p:txBody>
      </p:sp>
      <p:sp>
        <p:nvSpPr>
          <p:cNvPr id="5" name="Picture Placeholder 37"/>
          <p:cNvSpPr>
            <a:spLocks noGrp="1"/>
          </p:cNvSpPr>
          <p:nvPr>
            <p:ph type="pic" sz="quarter" idx="23"/>
          </p:nvPr>
        </p:nvSpPr>
        <p:spPr>
          <a:xfrm>
            <a:off x="4700601" y="27475034"/>
            <a:ext cx="2735825" cy="2080616"/>
          </a:xfrm>
          <a:prstGeom prst="rect">
            <a:avLst/>
          </a:prstGeom>
        </p:spPr>
        <p:txBody>
          <a:bodyPr vert="horz" lIns="102989" tIns="51494" rIns="102989" bIns="51494"/>
          <a:lstStyle/>
          <a:p>
            <a:r>
              <a:rPr lang="en-US"/>
              <a:t>Click icon to add picture</a:t>
            </a:r>
            <a:endParaRPr lang="en-US" dirty="0"/>
          </a:p>
        </p:txBody>
      </p:sp>
      <p:sp>
        <p:nvSpPr>
          <p:cNvPr id="6" name="Picture Placeholder 37"/>
          <p:cNvSpPr>
            <a:spLocks noGrp="1"/>
          </p:cNvSpPr>
          <p:nvPr>
            <p:ph type="pic" sz="quarter" idx="24"/>
          </p:nvPr>
        </p:nvSpPr>
        <p:spPr>
          <a:xfrm>
            <a:off x="8184316" y="27475034"/>
            <a:ext cx="2735825" cy="2080616"/>
          </a:xfrm>
          <a:prstGeom prst="rect">
            <a:avLst/>
          </a:prstGeom>
        </p:spPr>
        <p:txBody>
          <a:bodyPr vert="horz" lIns="102989" tIns="51494" rIns="102989" bIns="51494"/>
          <a:lstStyle/>
          <a:p>
            <a:r>
              <a:rPr lang="en-US"/>
              <a:t>Click icon to add picture</a:t>
            </a:r>
            <a:endParaRPr lang="en-US" dirty="0"/>
          </a:p>
        </p:txBody>
      </p:sp>
      <p:sp>
        <p:nvSpPr>
          <p:cNvPr id="7" name="Text Placeholder 45"/>
          <p:cNvSpPr>
            <a:spLocks noGrp="1"/>
          </p:cNvSpPr>
          <p:nvPr>
            <p:ph type="body" sz="quarter" idx="25"/>
          </p:nvPr>
        </p:nvSpPr>
        <p:spPr>
          <a:xfrm>
            <a:off x="1344881" y="738446"/>
            <a:ext cx="41206517" cy="2962621"/>
          </a:xfrm>
          <a:prstGeom prst="rect">
            <a:avLst/>
          </a:prstGeom>
        </p:spPr>
        <p:txBody>
          <a:bodyPr vert="horz" lIns="102989" tIns="51494" rIns="102989" bIns="51494"/>
          <a:lstStyle>
            <a:lvl1pPr marL="0" indent="0">
              <a:buFontTx/>
              <a:buNone/>
              <a:defRPr sz="11000" b="1" i="0" baseline="0">
                <a:solidFill>
                  <a:schemeClr val="bg1"/>
                </a:solidFill>
                <a:latin typeface="Helvetica"/>
              </a:defRPr>
            </a:lvl1pPr>
            <a:lvl2pPr marL="514944" indent="0">
              <a:buFontTx/>
              <a:buNone/>
              <a:defRPr sz="15800" b="1" i="0" baseline="0">
                <a:solidFill>
                  <a:schemeClr val="bg1"/>
                </a:solidFill>
                <a:latin typeface="Helvetica"/>
              </a:defRPr>
            </a:lvl2pPr>
            <a:lvl3pPr marL="1029889" indent="0">
              <a:buFontTx/>
              <a:buNone/>
              <a:defRPr sz="15800" b="1" i="0" baseline="0">
                <a:solidFill>
                  <a:schemeClr val="bg1"/>
                </a:solidFill>
                <a:latin typeface="Helvetica"/>
              </a:defRPr>
            </a:lvl3pPr>
            <a:lvl4pPr marL="1544833" indent="0">
              <a:buFontTx/>
              <a:buNone/>
              <a:defRPr sz="15800" b="1" i="0" baseline="0">
                <a:solidFill>
                  <a:schemeClr val="bg1"/>
                </a:solidFill>
                <a:latin typeface="Helvetica"/>
              </a:defRPr>
            </a:lvl4pPr>
            <a:lvl5pPr marL="2059777" indent="0">
              <a:buFontTx/>
              <a:buNone/>
              <a:defRPr sz="15800" b="1" i="0" baseline="0">
                <a:solidFill>
                  <a:schemeClr val="bg1"/>
                </a:solidFill>
                <a:latin typeface="Helvetica"/>
              </a:defRPr>
            </a:lvl5pPr>
          </a:lstStyle>
          <a:p>
            <a:pPr lvl="0"/>
            <a:r>
              <a:rPr lang="en-US"/>
              <a:t>Click to edit Master text styles</a:t>
            </a:r>
          </a:p>
        </p:txBody>
      </p:sp>
      <p:sp>
        <p:nvSpPr>
          <p:cNvPr id="8" name="Picture Placeholder 6"/>
          <p:cNvSpPr>
            <a:spLocks noGrp="1" noChangeAspect="1"/>
          </p:cNvSpPr>
          <p:nvPr>
            <p:ph type="pic" sz="quarter" idx="34"/>
          </p:nvPr>
        </p:nvSpPr>
        <p:spPr>
          <a:xfrm>
            <a:off x="1344878" y="12300140"/>
            <a:ext cx="13030203" cy="6301844"/>
          </a:xfrm>
          <a:prstGeom prst="rect">
            <a:avLst/>
          </a:prstGeom>
        </p:spPr>
        <p:txBody>
          <a:bodyPr vert="horz" lIns="102989" tIns="51494" rIns="102989" bIns="51494"/>
          <a:lstStyle/>
          <a:p>
            <a:r>
              <a:rPr lang="en-US"/>
              <a:t>Click icon to add picture</a:t>
            </a:r>
            <a:endParaRPr lang="en-US" dirty="0"/>
          </a:p>
        </p:txBody>
      </p:sp>
      <p:sp>
        <p:nvSpPr>
          <p:cNvPr id="9" name="Text Placeholder 49"/>
          <p:cNvSpPr>
            <a:spLocks noGrp="1"/>
          </p:cNvSpPr>
          <p:nvPr>
            <p:ph type="body" sz="quarter" idx="39"/>
          </p:nvPr>
        </p:nvSpPr>
        <p:spPr>
          <a:xfrm>
            <a:off x="1344877" y="5047538"/>
            <a:ext cx="13030204"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
        <p:nvSpPr>
          <p:cNvPr id="10" name="Text Placeholder 74"/>
          <p:cNvSpPr>
            <a:spLocks noGrp="1"/>
          </p:cNvSpPr>
          <p:nvPr>
            <p:ph type="body" sz="quarter" idx="40"/>
          </p:nvPr>
        </p:nvSpPr>
        <p:spPr>
          <a:xfrm>
            <a:off x="1344881" y="6400799"/>
            <a:ext cx="13030200" cy="4940891"/>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12" name="Picture Placeholder 6"/>
          <p:cNvSpPr>
            <a:spLocks noGrp="1"/>
          </p:cNvSpPr>
          <p:nvPr>
            <p:ph type="pic" sz="quarter" idx="46"/>
          </p:nvPr>
        </p:nvSpPr>
        <p:spPr>
          <a:xfrm>
            <a:off x="15518081" y="5047538"/>
            <a:ext cx="13030200" cy="7208553"/>
          </a:xfrm>
          <a:prstGeom prst="rect">
            <a:avLst/>
          </a:prstGeom>
        </p:spPr>
        <p:txBody>
          <a:bodyPr vert="horz" lIns="102989" tIns="51494" rIns="102989" bIns="51494"/>
          <a:lstStyle>
            <a:lvl1pPr>
              <a:defRPr>
                <a:latin typeface="Helvetica"/>
              </a:defRPr>
            </a:lvl1pPr>
          </a:lstStyle>
          <a:p>
            <a:r>
              <a:rPr lang="en-US"/>
              <a:t>Click icon to add picture</a:t>
            </a:r>
            <a:endParaRPr lang="en-US" dirty="0"/>
          </a:p>
        </p:txBody>
      </p:sp>
      <p:sp>
        <p:nvSpPr>
          <p:cNvPr id="13" name="Text Placeholder 74"/>
          <p:cNvSpPr>
            <a:spLocks noGrp="1"/>
          </p:cNvSpPr>
          <p:nvPr>
            <p:ph type="body" sz="quarter" idx="50"/>
          </p:nvPr>
        </p:nvSpPr>
        <p:spPr>
          <a:xfrm>
            <a:off x="15486330" y="15144838"/>
            <a:ext cx="13030200" cy="4989447"/>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14" name="Picture Placeholder 21"/>
          <p:cNvSpPr>
            <a:spLocks noGrp="1"/>
          </p:cNvSpPr>
          <p:nvPr>
            <p:ph type="pic" sz="quarter" idx="51"/>
          </p:nvPr>
        </p:nvSpPr>
        <p:spPr>
          <a:xfrm>
            <a:off x="15369518" y="21141747"/>
            <a:ext cx="13030200" cy="6513837"/>
          </a:xfrm>
          <a:prstGeom prst="rect">
            <a:avLst/>
          </a:prstGeom>
        </p:spPr>
        <p:txBody>
          <a:bodyPr vert="horz" lIns="102989" tIns="51494" rIns="102989" bIns="51494"/>
          <a:lstStyle/>
          <a:p>
            <a:r>
              <a:rPr lang="en-US"/>
              <a:t>Click icon to add picture</a:t>
            </a:r>
            <a:endParaRPr lang="en-US" dirty="0"/>
          </a:p>
        </p:txBody>
      </p:sp>
      <p:sp>
        <p:nvSpPr>
          <p:cNvPr id="15" name="Text Placeholder 59"/>
          <p:cNvSpPr>
            <a:spLocks noGrp="1"/>
          </p:cNvSpPr>
          <p:nvPr>
            <p:ph type="body" sz="quarter" idx="45"/>
          </p:nvPr>
        </p:nvSpPr>
        <p:spPr>
          <a:xfrm>
            <a:off x="15369518" y="27655584"/>
            <a:ext cx="13030200" cy="1719517"/>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6" name="Text Placeholder 59"/>
          <p:cNvSpPr>
            <a:spLocks noGrp="1"/>
          </p:cNvSpPr>
          <p:nvPr>
            <p:ph type="body" sz="quarter" idx="49"/>
          </p:nvPr>
        </p:nvSpPr>
        <p:spPr>
          <a:xfrm>
            <a:off x="29521198" y="21292260"/>
            <a:ext cx="13030200" cy="1678398"/>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7" name="Text Placeholder 59"/>
          <p:cNvSpPr>
            <a:spLocks noGrp="1"/>
          </p:cNvSpPr>
          <p:nvPr>
            <p:ph type="body" sz="quarter" idx="35"/>
          </p:nvPr>
        </p:nvSpPr>
        <p:spPr>
          <a:xfrm>
            <a:off x="1344878" y="18601984"/>
            <a:ext cx="13030203" cy="1055069"/>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8" name="Text Placeholder 59"/>
          <p:cNvSpPr>
            <a:spLocks noGrp="1"/>
          </p:cNvSpPr>
          <p:nvPr>
            <p:ph type="body" sz="quarter" idx="47"/>
          </p:nvPr>
        </p:nvSpPr>
        <p:spPr>
          <a:xfrm>
            <a:off x="15518081" y="12298352"/>
            <a:ext cx="13030200" cy="1799328"/>
          </a:xfrm>
          <a:prstGeom prst="rect">
            <a:avLst/>
          </a:prstGeom>
          <a:noFill/>
        </p:spPr>
        <p:txBody>
          <a:bodyPr vert="horz" lIns="0" tIns="308967" rIns="308967" bIns="308967"/>
          <a:lstStyle>
            <a:lvl1pPr marL="0" indent="0">
              <a:buFontTx/>
              <a:buNone/>
              <a:defRPr sz="27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9" name="Text Placeholder 74"/>
          <p:cNvSpPr>
            <a:spLocks noGrp="1"/>
          </p:cNvSpPr>
          <p:nvPr>
            <p:ph type="body" sz="quarter" idx="52"/>
          </p:nvPr>
        </p:nvSpPr>
        <p:spPr>
          <a:xfrm>
            <a:off x="29521197" y="23885058"/>
            <a:ext cx="13030200" cy="5490043"/>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2" name="Text Placeholder 74"/>
          <p:cNvSpPr>
            <a:spLocks noGrp="1"/>
          </p:cNvSpPr>
          <p:nvPr>
            <p:ph type="body" sz="quarter" idx="55"/>
          </p:nvPr>
        </p:nvSpPr>
        <p:spPr>
          <a:xfrm>
            <a:off x="1226068" y="20684547"/>
            <a:ext cx="13030200" cy="6050242"/>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5" name="Picture Placeholder 6"/>
          <p:cNvSpPr>
            <a:spLocks noGrp="1"/>
          </p:cNvSpPr>
          <p:nvPr>
            <p:ph type="pic" sz="quarter" idx="56"/>
          </p:nvPr>
        </p:nvSpPr>
        <p:spPr>
          <a:xfrm>
            <a:off x="29521198" y="14083706"/>
            <a:ext cx="13030200" cy="7208553"/>
          </a:xfrm>
          <a:prstGeom prst="rect">
            <a:avLst/>
          </a:prstGeom>
        </p:spPr>
        <p:txBody>
          <a:bodyPr vert="horz" lIns="102989" tIns="51494" rIns="102989" bIns="51494"/>
          <a:lstStyle>
            <a:lvl1pPr>
              <a:defRPr>
                <a:latin typeface="Helvetica"/>
              </a:defRPr>
            </a:lvl1pPr>
          </a:lstStyle>
          <a:p>
            <a:r>
              <a:rPr lang="en-US"/>
              <a:t>Click icon to add picture</a:t>
            </a:r>
            <a:endParaRPr lang="en-US" dirty="0"/>
          </a:p>
        </p:txBody>
      </p:sp>
      <p:sp>
        <p:nvSpPr>
          <p:cNvPr id="27" name="Text Placeholder 49"/>
          <p:cNvSpPr>
            <a:spLocks noGrp="1"/>
          </p:cNvSpPr>
          <p:nvPr>
            <p:ph type="body" sz="quarter" idx="57"/>
          </p:nvPr>
        </p:nvSpPr>
        <p:spPr>
          <a:xfrm>
            <a:off x="29568204" y="5047538"/>
            <a:ext cx="13030204"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
        <p:nvSpPr>
          <p:cNvPr id="28" name="Text Placeholder 74"/>
          <p:cNvSpPr>
            <a:spLocks noGrp="1"/>
          </p:cNvSpPr>
          <p:nvPr>
            <p:ph type="body" sz="quarter" idx="58"/>
          </p:nvPr>
        </p:nvSpPr>
        <p:spPr>
          <a:xfrm>
            <a:off x="29568208" y="6400800"/>
            <a:ext cx="13030200" cy="6712582"/>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Tree>
    <p:extLst>
      <p:ext uri="{BB962C8B-B14F-4D97-AF65-F5344CB8AC3E}">
        <p14:creationId xmlns:p14="http://schemas.microsoft.com/office/powerpoint/2010/main" val="14914501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 y="30480905"/>
            <a:ext cx="43925731" cy="2461827"/>
          </a:xfrm>
          <a:prstGeom prst="rect">
            <a:avLst/>
          </a:prstGeom>
          <a:solidFill>
            <a:srgbClr val="004C97"/>
          </a:solidFill>
          <a:effectLst/>
        </p:spPr>
        <p:style>
          <a:lnRef idx="1">
            <a:schemeClr val="accent1"/>
          </a:lnRef>
          <a:fillRef idx="3">
            <a:schemeClr val="accent1"/>
          </a:fillRef>
          <a:effectRef idx="2">
            <a:schemeClr val="accent1"/>
          </a:effectRef>
          <a:fontRef idx="minor">
            <a:schemeClr val="lt1"/>
          </a:fontRef>
        </p:style>
        <p:txBody>
          <a:bodyPr lIns="102989" tIns="51494" rIns="102989" bIns="51494" anchor="ctr"/>
          <a:lstStyle/>
          <a:p>
            <a:pPr algn="ctr" defTabSz="2351081" fontAlgn="auto">
              <a:spcBef>
                <a:spcPts val="0"/>
              </a:spcBef>
              <a:spcAft>
                <a:spcPts val="0"/>
              </a:spcAft>
              <a:defRPr/>
            </a:pPr>
            <a:endParaRPr lang="en-US"/>
          </a:p>
        </p:txBody>
      </p:sp>
      <p:sp>
        <p:nvSpPr>
          <p:cNvPr id="9" name="Rectangle 8"/>
          <p:cNvSpPr/>
          <p:nvPr/>
        </p:nvSpPr>
        <p:spPr>
          <a:xfrm>
            <a:off x="2" y="0"/>
            <a:ext cx="43925731" cy="4114800"/>
          </a:xfrm>
          <a:prstGeom prst="rect">
            <a:avLst/>
          </a:prstGeom>
          <a:solidFill>
            <a:srgbClr val="004C97"/>
          </a:solidFill>
          <a:effectLst/>
        </p:spPr>
        <p:style>
          <a:lnRef idx="1">
            <a:schemeClr val="accent1"/>
          </a:lnRef>
          <a:fillRef idx="3">
            <a:schemeClr val="accent1"/>
          </a:fillRef>
          <a:effectRef idx="2">
            <a:schemeClr val="accent1"/>
          </a:effectRef>
          <a:fontRef idx="minor">
            <a:schemeClr val="lt1"/>
          </a:fontRef>
        </p:style>
        <p:txBody>
          <a:bodyPr lIns="102989" tIns="51494" rIns="102989" bIns="51494" anchor="ctr"/>
          <a:lstStyle/>
          <a:p>
            <a:pPr algn="ctr" defTabSz="2351081" fontAlgn="auto">
              <a:spcBef>
                <a:spcPts val="0"/>
              </a:spcBef>
              <a:spcAft>
                <a:spcPts val="0"/>
              </a:spcAft>
              <a:defRPr/>
            </a:pPr>
            <a:endParaRPr lang="en-US"/>
          </a:p>
        </p:txBody>
      </p:sp>
      <p:pic>
        <p:nvPicPr>
          <p:cNvPr id="6" name="Picture 5"/>
          <p:cNvPicPr>
            <a:picLocks noChangeAspect="1"/>
          </p:cNvPicPr>
          <p:nvPr/>
        </p:nvPicPr>
        <p:blipFill>
          <a:blip r:embed="rId4"/>
          <a:srcRect/>
          <a:stretch/>
        </p:blipFill>
        <p:spPr>
          <a:xfrm>
            <a:off x="0" y="30734000"/>
            <a:ext cx="43891200" cy="1828800"/>
          </a:xfrm>
          <a:prstGeom prst="rect">
            <a:avLst/>
          </a:prstGeom>
        </p:spPr>
      </p:pic>
    </p:spTree>
    <p:extLst>
      <p:ext uri="{BB962C8B-B14F-4D97-AF65-F5344CB8AC3E}">
        <p14:creationId xmlns:p14="http://schemas.microsoft.com/office/powerpoint/2010/main" val="4017922149"/>
      </p:ext>
    </p:extLst>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algn="ctr" defTabSz="514944" rtl="0" eaLnBrk="1" latinLnBrk="0" hangingPunct="1">
        <a:spcBef>
          <a:spcPct val="0"/>
        </a:spcBef>
        <a:buNone/>
        <a:defRPr sz="5000" kern="1200">
          <a:solidFill>
            <a:schemeClr val="tx1"/>
          </a:solidFill>
          <a:latin typeface="+mj-lt"/>
          <a:ea typeface="+mj-ea"/>
          <a:cs typeface="+mj-cs"/>
        </a:defRPr>
      </a:lvl1pPr>
    </p:titleStyle>
    <p:bodyStyle>
      <a:lvl1pPr marL="386208" indent="-386208" algn="l" defTabSz="514944" rtl="0" eaLnBrk="1" latinLnBrk="0" hangingPunct="1">
        <a:spcBef>
          <a:spcPct val="20000"/>
        </a:spcBef>
        <a:buFont typeface="Arial"/>
        <a:buChar char="•"/>
        <a:defRPr sz="3600" kern="1200">
          <a:solidFill>
            <a:schemeClr val="tx1"/>
          </a:solidFill>
          <a:latin typeface="+mn-lt"/>
          <a:ea typeface="+mn-ea"/>
          <a:cs typeface="+mn-cs"/>
        </a:defRPr>
      </a:lvl1pPr>
      <a:lvl2pPr marL="836785" indent="-321840" algn="l" defTabSz="514944" rtl="0" eaLnBrk="1" latinLnBrk="0" hangingPunct="1">
        <a:spcBef>
          <a:spcPct val="20000"/>
        </a:spcBef>
        <a:buFont typeface="Arial"/>
        <a:buChar char="–"/>
        <a:defRPr sz="3200" kern="1200">
          <a:solidFill>
            <a:schemeClr val="tx1"/>
          </a:solidFill>
          <a:latin typeface="+mn-lt"/>
          <a:ea typeface="+mn-ea"/>
          <a:cs typeface="+mn-cs"/>
        </a:defRPr>
      </a:lvl2pPr>
      <a:lvl3pPr marL="1287361" indent="-257472" algn="l" defTabSz="514944" rtl="0" eaLnBrk="1" latinLnBrk="0" hangingPunct="1">
        <a:spcBef>
          <a:spcPct val="20000"/>
        </a:spcBef>
        <a:buFont typeface="Arial"/>
        <a:buChar char="•"/>
        <a:defRPr sz="2700" kern="1200">
          <a:solidFill>
            <a:schemeClr val="tx1"/>
          </a:solidFill>
          <a:latin typeface="+mn-lt"/>
          <a:ea typeface="+mn-ea"/>
          <a:cs typeface="+mn-cs"/>
        </a:defRPr>
      </a:lvl3pPr>
      <a:lvl4pPr marL="1802305" indent="-257472" algn="l" defTabSz="514944" rtl="0" eaLnBrk="1" latinLnBrk="0" hangingPunct="1">
        <a:spcBef>
          <a:spcPct val="20000"/>
        </a:spcBef>
        <a:buFont typeface="Arial"/>
        <a:buChar char="–"/>
        <a:defRPr sz="2300" kern="1200">
          <a:solidFill>
            <a:schemeClr val="tx1"/>
          </a:solidFill>
          <a:latin typeface="+mn-lt"/>
          <a:ea typeface="+mn-ea"/>
          <a:cs typeface="+mn-cs"/>
        </a:defRPr>
      </a:lvl4pPr>
      <a:lvl5pPr marL="2317250" indent="-257472" algn="l" defTabSz="514944" rtl="0" eaLnBrk="1" latinLnBrk="0" hangingPunct="1">
        <a:spcBef>
          <a:spcPct val="20000"/>
        </a:spcBef>
        <a:buFont typeface="Arial"/>
        <a:buChar char="»"/>
        <a:defRPr sz="2300" kern="1200">
          <a:solidFill>
            <a:schemeClr val="tx1"/>
          </a:solidFill>
          <a:latin typeface="+mn-lt"/>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14944" rtl="0" eaLnBrk="1" latinLnBrk="0" hangingPunct="1">
        <a:defRPr sz="2000" kern="1200">
          <a:solidFill>
            <a:schemeClr val="tx1"/>
          </a:solidFill>
          <a:latin typeface="+mn-lt"/>
          <a:ea typeface="+mn-ea"/>
          <a:cs typeface="+mn-cs"/>
        </a:defRPr>
      </a:lvl1pPr>
      <a:lvl2pPr marL="514944" algn="l" defTabSz="514944" rtl="0" eaLnBrk="1" latinLnBrk="0" hangingPunct="1">
        <a:defRPr sz="2000" kern="1200">
          <a:solidFill>
            <a:schemeClr val="tx1"/>
          </a:solidFill>
          <a:latin typeface="+mn-lt"/>
          <a:ea typeface="+mn-ea"/>
          <a:cs typeface="+mn-cs"/>
        </a:defRPr>
      </a:lvl2pPr>
      <a:lvl3pPr marL="1029889" algn="l" defTabSz="514944" rtl="0" eaLnBrk="1" latinLnBrk="0" hangingPunct="1">
        <a:defRPr sz="2000" kern="1200">
          <a:solidFill>
            <a:schemeClr val="tx1"/>
          </a:solidFill>
          <a:latin typeface="+mn-lt"/>
          <a:ea typeface="+mn-ea"/>
          <a:cs typeface="+mn-cs"/>
        </a:defRPr>
      </a:lvl3pPr>
      <a:lvl4pPr marL="1544833" algn="l" defTabSz="514944" rtl="0" eaLnBrk="1" latinLnBrk="0" hangingPunct="1">
        <a:defRPr sz="2000" kern="1200">
          <a:solidFill>
            <a:schemeClr val="tx1"/>
          </a:solidFill>
          <a:latin typeface="+mn-lt"/>
          <a:ea typeface="+mn-ea"/>
          <a:cs typeface="+mn-cs"/>
        </a:defRPr>
      </a:lvl4pPr>
      <a:lvl5pPr marL="2059777" algn="l" defTabSz="514944" rtl="0" eaLnBrk="1" latinLnBrk="0" hangingPunct="1">
        <a:defRPr sz="2000" kern="1200">
          <a:solidFill>
            <a:schemeClr val="tx1"/>
          </a:solidFill>
          <a:latin typeface="+mn-lt"/>
          <a:ea typeface="+mn-ea"/>
          <a:cs typeface="+mn-cs"/>
        </a:defRPr>
      </a:lvl5pPr>
      <a:lvl6pPr marL="2574722" algn="l" defTabSz="514944" rtl="0" eaLnBrk="1" latinLnBrk="0" hangingPunct="1">
        <a:defRPr sz="2000" kern="1200">
          <a:solidFill>
            <a:schemeClr val="tx1"/>
          </a:solidFill>
          <a:latin typeface="+mn-lt"/>
          <a:ea typeface="+mn-ea"/>
          <a:cs typeface="+mn-cs"/>
        </a:defRPr>
      </a:lvl6pPr>
      <a:lvl7pPr marL="3089666" algn="l" defTabSz="514944" rtl="0" eaLnBrk="1" latinLnBrk="0" hangingPunct="1">
        <a:defRPr sz="2000" kern="1200">
          <a:solidFill>
            <a:schemeClr val="tx1"/>
          </a:solidFill>
          <a:latin typeface="+mn-lt"/>
          <a:ea typeface="+mn-ea"/>
          <a:cs typeface="+mn-cs"/>
        </a:defRPr>
      </a:lvl7pPr>
      <a:lvl8pPr marL="3604611" algn="l" defTabSz="514944" rtl="0" eaLnBrk="1" latinLnBrk="0" hangingPunct="1">
        <a:defRPr sz="2000" kern="1200">
          <a:solidFill>
            <a:schemeClr val="tx1"/>
          </a:solidFill>
          <a:latin typeface="+mn-lt"/>
          <a:ea typeface="+mn-ea"/>
          <a:cs typeface="+mn-cs"/>
        </a:defRPr>
      </a:lvl8pPr>
      <a:lvl9pPr marL="4119555" algn="l" defTabSz="51494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tmp"/><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EDD927D3-F893-7ADA-07DA-51E110C90BBD}"/>
              </a:ext>
            </a:extLst>
          </p:cNvPr>
          <p:cNvPicPr>
            <a:picLocks noChangeAspect="1"/>
          </p:cNvPicPr>
          <p:nvPr/>
        </p:nvPicPr>
        <p:blipFill>
          <a:blip r:embed="rId2"/>
          <a:srcRect l="-4110" t="-5325" r="1" b="-2912"/>
          <a:stretch/>
        </p:blipFill>
        <p:spPr bwMode="auto">
          <a:xfrm>
            <a:off x="30725605" y="5099331"/>
            <a:ext cx="6957298" cy="7210076"/>
          </a:xfrm>
          <a:prstGeom prst="rect">
            <a:avLst/>
          </a:prstGeom>
          <a:ln>
            <a:noFill/>
          </a:ln>
          <a:extLst>
            <a:ext uri="{53640926-AAD7-44D8-BBD7-CCE9431645EC}">
              <a14:shadowObscured xmlns:a14="http://schemas.microsoft.com/office/drawing/2010/main"/>
            </a:ext>
          </a:extLst>
        </p:spPr>
      </p:pic>
      <p:pic>
        <p:nvPicPr>
          <p:cNvPr id="39" name="Picture 38">
            <a:extLst>
              <a:ext uri="{FF2B5EF4-FFF2-40B4-BE49-F238E27FC236}">
                <a16:creationId xmlns:a16="http://schemas.microsoft.com/office/drawing/2014/main" id="{25A54845-AF6C-361E-6BE7-7FD3304A841E}"/>
              </a:ext>
            </a:extLst>
          </p:cNvPr>
          <p:cNvPicPr>
            <a:picLocks noChangeAspect="1"/>
          </p:cNvPicPr>
          <p:nvPr/>
        </p:nvPicPr>
        <p:blipFill>
          <a:blip r:embed="rId3"/>
          <a:srcRect l="1032" r="-1296"/>
          <a:stretch/>
        </p:blipFill>
        <p:spPr>
          <a:xfrm>
            <a:off x="30823709" y="14133594"/>
            <a:ext cx="6957298" cy="6344536"/>
          </a:xfrm>
          <a:prstGeom prst="rect">
            <a:avLst/>
          </a:prstGeom>
        </p:spPr>
      </p:pic>
      <p:pic>
        <p:nvPicPr>
          <p:cNvPr id="2" name="Picture 1" descr="Diagram, engineering drawing&#10;&#10;Description automatically generated">
            <a:extLst>
              <a:ext uri="{FF2B5EF4-FFF2-40B4-BE49-F238E27FC236}">
                <a16:creationId xmlns:a16="http://schemas.microsoft.com/office/drawing/2014/main" id="{04DF1711-F7F5-C3DE-3039-762B827A5A61}"/>
              </a:ext>
            </a:extLst>
          </p:cNvPr>
          <p:cNvPicPr>
            <a:picLocks noChangeAspect="1"/>
          </p:cNvPicPr>
          <p:nvPr/>
        </p:nvPicPr>
        <p:blipFill>
          <a:blip r:embed="rId4"/>
          <a:stretch>
            <a:fillRect/>
          </a:stretch>
        </p:blipFill>
        <p:spPr>
          <a:xfrm>
            <a:off x="872848" y="13865315"/>
            <a:ext cx="19609977" cy="6871482"/>
          </a:xfrm>
          <a:prstGeom prst="rect">
            <a:avLst/>
          </a:prstGeom>
        </p:spPr>
      </p:pic>
      <p:sp>
        <p:nvSpPr>
          <p:cNvPr id="6" name="Text Placeholder 5"/>
          <p:cNvSpPr>
            <a:spLocks noGrp="1"/>
          </p:cNvSpPr>
          <p:nvPr>
            <p:ph type="body" sz="quarter" idx="25"/>
          </p:nvPr>
        </p:nvSpPr>
        <p:spPr>
          <a:xfrm>
            <a:off x="85617" y="622555"/>
            <a:ext cx="40294425" cy="3377877"/>
          </a:xfrm>
        </p:spPr>
        <p:txBody>
          <a:bodyPr/>
          <a:lstStyle/>
          <a:p>
            <a:r>
              <a:rPr lang="en-US" sz="10000" dirty="0"/>
              <a:t>Development of Design for the STS Extraction Magnet System</a:t>
            </a:r>
          </a:p>
          <a:p>
            <a:r>
              <a:rPr lang="en-US" sz="4800" b="0" dirty="0"/>
              <a:t>V. Chernenok, S. Cheban, D. J Harding, V. Kashikhin, T. Strauss, B. Szabo – </a:t>
            </a:r>
            <a:r>
              <a:rPr lang="it-IT" sz="4800" b="0" dirty="0"/>
              <a:t>FNAL</a:t>
            </a:r>
          </a:p>
          <a:p>
            <a:r>
              <a:rPr lang="it-IT" sz="4800" b="0" dirty="0"/>
              <a:t>M. Allitt, L. Boyd</a:t>
            </a:r>
            <a:r>
              <a:rPr lang="en-US" sz="4800" b="0" dirty="0"/>
              <a:t> – </a:t>
            </a:r>
            <a:r>
              <a:rPr lang="it-IT" sz="4800" b="0" dirty="0"/>
              <a:t>ORNL</a:t>
            </a:r>
          </a:p>
          <a:p>
            <a:endParaRPr lang="en-US" sz="6000" b="0" dirty="0"/>
          </a:p>
        </p:txBody>
      </p:sp>
      <p:sp>
        <p:nvSpPr>
          <p:cNvPr id="8" name="Text Placeholder 7"/>
          <p:cNvSpPr>
            <a:spLocks noGrp="1"/>
          </p:cNvSpPr>
          <p:nvPr>
            <p:ph type="body" sz="quarter" idx="39"/>
          </p:nvPr>
        </p:nvSpPr>
        <p:spPr>
          <a:xfrm>
            <a:off x="1344876" y="4382519"/>
            <a:ext cx="20148733" cy="1353262"/>
          </a:xfrm>
        </p:spPr>
        <p:txBody>
          <a:bodyPr/>
          <a:lstStyle/>
          <a:p>
            <a:r>
              <a:rPr lang="en-US" dirty="0"/>
              <a:t>Second Target Station Project</a:t>
            </a:r>
          </a:p>
        </p:txBody>
      </p:sp>
      <p:sp>
        <p:nvSpPr>
          <p:cNvPr id="9" name="Text Placeholder 8"/>
          <p:cNvSpPr>
            <a:spLocks noGrp="1"/>
          </p:cNvSpPr>
          <p:nvPr>
            <p:ph type="body" sz="quarter" idx="40"/>
          </p:nvPr>
        </p:nvSpPr>
        <p:spPr>
          <a:xfrm>
            <a:off x="888600" y="5652651"/>
            <a:ext cx="20772891" cy="6062620"/>
          </a:xfrm>
        </p:spPr>
        <p:txBody>
          <a:bodyPr/>
          <a:lstStyle/>
          <a:p>
            <a:pPr marR="197426" algn="just">
              <a:lnSpc>
                <a:spcPct val="90000"/>
              </a:lnSpc>
              <a:spcBef>
                <a:spcPts val="900"/>
              </a:spcBef>
            </a:pPr>
            <a:r>
              <a:rPr lang="en-US" dirty="0">
                <a:latin typeface="Helvetica"/>
                <a:cs typeface="Helvetica"/>
              </a:rPr>
              <a:t>The Oak Ridge National Laboratory Second Target Station (STS) Project will enhance the Spallation Neutron Source by adding a new neutron source. The STS will have w</a:t>
            </a:r>
            <a:r>
              <a:rPr lang="en-US" sz="4000" dirty="0">
                <a:solidFill>
                  <a:schemeClr val="tx1"/>
                </a:solidFill>
              </a:rPr>
              <a:t>orld-leading peak brightness and will provide new science capabilities for  measurements across broader ranges of time and length scales, real-time, and enable smaller sample sizes.</a:t>
            </a:r>
          </a:p>
          <a:p>
            <a:pPr lvl="0" algn="just"/>
            <a:r>
              <a:rPr lang="en-US" dirty="0">
                <a:latin typeface="Helvetica"/>
                <a:cs typeface="Helvetica"/>
              </a:rPr>
              <a:t>The Ring-to-Second-Target Beam Transport (RTST) system is vital in directing high-energy proton beams to the new target. A key element of the RTST system is the extraction magnets, which are tasked with precise beam extraction and transport. Within the framework of this work, Fermilab is responsible for carrying out the development of 3 types of magnets: </a:t>
            </a:r>
            <a:r>
              <a:rPr lang="en-US" b="1" dirty="0">
                <a:latin typeface="Helvetica"/>
                <a:cs typeface="Helvetica"/>
              </a:rPr>
              <a:t>Pulsed Dipole</a:t>
            </a:r>
            <a:r>
              <a:rPr lang="en-US" dirty="0">
                <a:latin typeface="Helvetica"/>
                <a:cs typeface="Helvetica"/>
              </a:rPr>
              <a:t>, </a:t>
            </a:r>
            <a:r>
              <a:rPr lang="en-US" b="1" dirty="0">
                <a:latin typeface="Helvetica"/>
                <a:cs typeface="Helvetica"/>
              </a:rPr>
              <a:t>Large Aperture Quadrupole</a:t>
            </a:r>
            <a:r>
              <a:rPr lang="en-US" dirty="0">
                <a:latin typeface="Helvetica"/>
                <a:cs typeface="Helvetica"/>
              </a:rPr>
              <a:t> and </a:t>
            </a:r>
            <a:r>
              <a:rPr lang="en-US" b="1" dirty="0">
                <a:latin typeface="Helvetica"/>
                <a:cs typeface="Helvetica"/>
              </a:rPr>
              <a:t>Narrow Quadrupole</a:t>
            </a:r>
            <a:r>
              <a:rPr lang="en-US" dirty="0">
                <a:latin typeface="Helvetica"/>
                <a:cs typeface="Helvetica"/>
              </a:rPr>
              <a:t>. </a:t>
            </a:r>
          </a:p>
          <a:p>
            <a:pPr algn="just"/>
            <a:endParaRPr lang="en-US" dirty="0">
              <a:latin typeface="Helvetica"/>
              <a:cs typeface="Helvetica"/>
            </a:endParaRPr>
          </a:p>
        </p:txBody>
      </p:sp>
      <p:sp>
        <p:nvSpPr>
          <p:cNvPr id="10" name="Text Placeholder 9"/>
          <p:cNvSpPr>
            <a:spLocks noGrp="1"/>
          </p:cNvSpPr>
          <p:nvPr>
            <p:ph type="body" sz="quarter" idx="54"/>
          </p:nvPr>
        </p:nvSpPr>
        <p:spPr>
          <a:xfrm>
            <a:off x="5076297" y="18976632"/>
            <a:ext cx="6431574" cy="1055069"/>
          </a:xfrm>
          <a:prstGeom prst="rect">
            <a:avLst/>
          </a:prstGeom>
        </p:spPr>
        <p:txBody>
          <a:bodyPr/>
          <a:lstStyle/>
          <a:p>
            <a:r>
              <a:rPr lang="en-US" sz="2800" dirty="0"/>
              <a:t>Accelerator Systems – Future State</a:t>
            </a:r>
          </a:p>
          <a:p>
            <a:endParaRPr lang="en-US" sz="2800" dirty="0"/>
          </a:p>
        </p:txBody>
      </p:sp>
      <p:sp>
        <p:nvSpPr>
          <p:cNvPr id="12" name="Text Placeholder 44">
            <a:extLst>
              <a:ext uri="{FF2B5EF4-FFF2-40B4-BE49-F238E27FC236}">
                <a16:creationId xmlns:a16="http://schemas.microsoft.com/office/drawing/2014/main" id="{82E94545-E074-DDA6-AFBD-C3EF8BC36B96}"/>
              </a:ext>
            </a:extLst>
          </p:cNvPr>
          <p:cNvSpPr txBox="1">
            <a:spLocks/>
          </p:cNvSpPr>
          <p:nvPr/>
        </p:nvSpPr>
        <p:spPr>
          <a:xfrm>
            <a:off x="1491885" y="13789394"/>
            <a:ext cx="4482079" cy="3690415"/>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sz="2800" u="sng" dirty="0" err="1">
                <a:cs typeface="Helvetica"/>
              </a:rPr>
              <a:t>Linac</a:t>
            </a:r>
            <a:endParaRPr lang="en-US" sz="2800" u="sng" dirty="0">
              <a:cs typeface="Helvetica"/>
            </a:endParaRPr>
          </a:p>
          <a:p>
            <a:pPr marL="457200" indent="-457200" fontAlgn="auto">
              <a:spcAft>
                <a:spcPts val="0"/>
              </a:spcAft>
              <a:buFont typeface="Arial" panose="020B0604020202020204" pitchFamily="34" charset="0"/>
              <a:buChar char="•"/>
            </a:pPr>
            <a:r>
              <a:rPr lang="en-US" sz="2800" dirty="0">
                <a:cs typeface="Helvetica"/>
              </a:rPr>
              <a:t>Accelerates H- ions</a:t>
            </a:r>
          </a:p>
          <a:p>
            <a:pPr marL="457200" indent="-457200" fontAlgn="auto">
              <a:spcAft>
                <a:spcPts val="0"/>
              </a:spcAft>
              <a:buFont typeface="Arial" panose="020B0604020202020204" pitchFamily="34" charset="0"/>
              <a:buChar char="•"/>
            </a:pPr>
            <a:r>
              <a:rPr lang="en-US" sz="2800" dirty="0">
                <a:cs typeface="Helvetica"/>
              </a:rPr>
              <a:t>1 msec pulse length</a:t>
            </a:r>
          </a:p>
          <a:p>
            <a:pPr marL="457200" indent="-457200" fontAlgn="auto">
              <a:spcAft>
                <a:spcPts val="0"/>
              </a:spcAft>
              <a:buFont typeface="Arial" panose="020B0604020202020204" pitchFamily="34" charset="0"/>
              <a:buChar char="•"/>
            </a:pPr>
            <a:r>
              <a:rPr lang="en-US" sz="2800" dirty="0">
                <a:cs typeface="Helvetica"/>
              </a:rPr>
              <a:t>1.3 GeV max energy </a:t>
            </a:r>
          </a:p>
          <a:p>
            <a:pPr marL="457200" indent="-457200" fontAlgn="auto">
              <a:spcAft>
                <a:spcPts val="0"/>
              </a:spcAft>
              <a:buFont typeface="Arial" panose="020B0604020202020204" pitchFamily="34" charset="0"/>
              <a:buChar char="•"/>
            </a:pPr>
            <a:r>
              <a:rPr lang="en-US" sz="2800" dirty="0">
                <a:cs typeface="Helvetica"/>
              </a:rPr>
              <a:t>2.8 MW max power</a:t>
            </a:r>
          </a:p>
          <a:p>
            <a:pPr marL="457200" indent="-457200" fontAlgn="auto">
              <a:spcAft>
                <a:spcPts val="0"/>
              </a:spcAft>
              <a:buFont typeface="Arial" panose="020B0604020202020204" pitchFamily="34" charset="0"/>
              <a:buChar char="•"/>
            </a:pPr>
            <a:r>
              <a:rPr lang="en-US" sz="2800" dirty="0">
                <a:cs typeface="Helvetica"/>
              </a:rPr>
              <a:t>60 Hz repetition rate</a:t>
            </a:r>
          </a:p>
          <a:p>
            <a:pPr fontAlgn="auto">
              <a:spcAft>
                <a:spcPts val="0"/>
              </a:spcAft>
            </a:pPr>
            <a:endParaRPr lang="en-US" sz="2800" dirty="0">
              <a:cs typeface="Helvetica"/>
            </a:endParaRPr>
          </a:p>
          <a:p>
            <a:pPr fontAlgn="auto">
              <a:spcAft>
                <a:spcPts val="0"/>
              </a:spcAft>
            </a:pPr>
            <a:endParaRPr lang="en-US" sz="2800" dirty="0"/>
          </a:p>
        </p:txBody>
      </p:sp>
      <p:sp>
        <p:nvSpPr>
          <p:cNvPr id="30" name="Text Placeholder 44">
            <a:extLst>
              <a:ext uri="{FF2B5EF4-FFF2-40B4-BE49-F238E27FC236}">
                <a16:creationId xmlns:a16="http://schemas.microsoft.com/office/drawing/2014/main" id="{34E976D9-9AA4-D88D-AF47-419BCD96D038}"/>
              </a:ext>
            </a:extLst>
          </p:cNvPr>
          <p:cNvSpPr txBox="1">
            <a:spLocks/>
          </p:cNvSpPr>
          <p:nvPr/>
        </p:nvSpPr>
        <p:spPr>
          <a:xfrm>
            <a:off x="7005808" y="12141827"/>
            <a:ext cx="8016034" cy="3189721"/>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sz="2800" u="sng" dirty="0">
                <a:cs typeface="Helvetica"/>
              </a:rPr>
              <a:t>Accumulator ring</a:t>
            </a:r>
          </a:p>
          <a:p>
            <a:pPr marL="457200" indent="-457200" fontAlgn="auto">
              <a:spcAft>
                <a:spcPts val="0"/>
              </a:spcAft>
              <a:buFont typeface="Arial" panose="020B0604020202020204" pitchFamily="34" charset="0"/>
              <a:buChar char="•"/>
            </a:pPr>
            <a:r>
              <a:rPr lang="en-US" sz="2800" dirty="0">
                <a:cs typeface="Helvetica"/>
              </a:rPr>
              <a:t>Strips electrons from H- ions to create protons</a:t>
            </a:r>
          </a:p>
          <a:p>
            <a:pPr marL="457200" indent="-457200" fontAlgn="auto">
              <a:spcAft>
                <a:spcPts val="0"/>
              </a:spcAft>
              <a:buFont typeface="Arial" panose="020B0604020202020204" pitchFamily="34" charset="0"/>
              <a:buChar char="•"/>
            </a:pPr>
            <a:r>
              <a:rPr lang="en-US" sz="2800" dirty="0">
                <a:cs typeface="Helvetica"/>
              </a:rPr>
              <a:t>Compresses pulse length to &lt; 1 µs,  increasing intensity</a:t>
            </a:r>
          </a:p>
          <a:p>
            <a:pPr marL="457200" indent="-457200" fontAlgn="auto">
              <a:spcAft>
                <a:spcPts val="0"/>
              </a:spcAft>
              <a:buFont typeface="Arial" panose="020B0604020202020204" pitchFamily="34" charset="0"/>
              <a:buChar char="•"/>
            </a:pPr>
            <a:r>
              <a:rPr lang="en-US" sz="2800" dirty="0">
                <a:cs typeface="Helvetica"/>
              </a:rPr>
              <a:t>60 Hz repetition rate</a:t>
            </a:r>
          </a:p>
          <a:p>
            <a:pPr fontAlgn="auto">
              <a:spcAft>
                <a:spcPts val="0"/>
              </a:spcAft>
            </a:pPr>
            <a:endParaRPr lang="en-US" sz="2800" dirty="0">
              <a:cs typeface="Helvetica"/>
            </a:endParaRPr>
          </a:p>
          <a:p>
            <a:pPr fontAlgn="auto">
              <a:spcAft>
                <a:spcPts val="0"/>
              </a:spcAft>
            </a:pPr>
            <a:endParaRPr lang="en-US" sz="2800" dirty="0"/>
          </a:p>
        </p:txBody>
      </p:sp>
      <p:sp>
        <p:nvSpPr>
          <p:cNvPr id="31" name="Text Placeholder 44">
            <a:extLst>
              <a:ext uri="{FF2B5EF4-FFF2-40B4-BE49-F238E27FC236}">
                <a16:creationId xmlns:a16="http://schemas.microsoft.com/office/drawing/2014/main" id="{FDD3E59E-D803-E95D-15BD-758DD673C5B8}"/>
              </a:ext>
            </a:extLst>
          </p:cNvPr>
          <p:cNvSpPr txBox="1">
            <a:spLocks/>
          </p:cNvSpPr>
          <p:nvPr/>
        </p:nvSpPr>
        <p:spPr>
          <a:xfrm>
            <a:off x="16497030" y="12118745"/>
            <a:ext cx="7772407" cy="3189721"/>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sz="2800" u="sng" dirty="0">
                <a:cs typeface="Helvetica"/>
              </a:rPr>
              <a:t>Second Target Station</a:t>
            </a:r>
          </a:p>
          <a:p>
            <a:pPr marL="457200" indent="-457200" fontAlgn="auto">
              <a:spcAft>
                <a:spcPts val="0"/>
              </a:spcAft>
              <a:buFont typeface="Arial" panose="020B0604020202020204" pitchFamily="34" charset="0"/>
              <a:buChar char="•"/>
            </a:pPr>
            <a:r>
              <a:rPr lang="en-US" sz="2800" dirty="0">
                <a:cs typeface="Helvetica"/>
              </a:rPr>
              <a:t>700kW average power</a:t>
            </a:r>
          </a:p>
          <a:p>
            <a:pPr marL="457200" indent="-457200" fontAlgn="auto">
              <a:spcAft>
                <a:spcPts val="0"/>
              </a:spcAft>
              <a:buFont typeface="Arial" panose="020B0604020202020204" pitchFamily="34" charset="0"/>
              <a:buChar char="•"/>
            </a:pPr>
            <a:r>
              <a:rPr lang="en-US" sz="2800" dirty="0">
                <a:cs typeface="Helvetica"/>
              </a:rPr>
              <a:t>15 pulses/sec</a:t>
            </a:r>
          </a:p>
          <a:p>
            <a:pPr marL="457200" indent="-457200" fontAlgn="auto">
              <a:spcAft>
                <a:spcPts val="0"/>
              </a:spcAft>
              <a:buFont typeface="Arial" panose="020B0604020202020204" pitchFamily="34" charset="0"/>
              <a:buChar char="•"/>
            </a:pPr>
            <a:r>
              <a:rPr lang="en-US" sz="2800" dirty="0">
                <a:cs typeface="Helvetica"/>
              </a:rPr>
              <a:t>Rotating tungsten target</a:t>
            </a:r>
          </a:p>
          <a:p>
            <a:pPr marL="457200" indent="-457200" fontAlgn="auto">
              <a:spcAft>
                <a:spcPts val="0"/>
              </a:spcAft>
              <a:buFont typeface="Arial" panose="020B0604020202020204" pitchFamily="34" charset="0"/>
              <a:buChar char="•"/>
            </a:pPr>
            <a:r>
              <a:rPr lang="en-US" sz="2800" dirty="0">
                <a:cs typeface="Helvetica"/>
              </a:rPr>
              <a:t>Optimized for cold neutrons</a:t>
            </a:r>
          </a:p>
          <a:p>
            <a:pPr fontAlgn="auto">
              <a:spcAft>
                <a:spcPts val="0"/>
              </a:spcAft>
            </a:pPr>
            <a:endParaRPr lang="en-US" sz="2800" dirty="0">
              <a:cs typeface="Helvetica"/>
            </a:endParaRPr>
          </a:p>
          <a:p>
            <a:pPr fontAlgn="auto">
              <a:spcAft>
                <a:spcPts val="0"/>
              </a:spcAft>
            </a:pPr>
            <a:endParaRPr lang="en-US" sz="2800" dirty="0"/>
          </a:p>
        </p:txBody>
      </p:sp>
      <p:sp>
        <p:nvSpPr>
          <p:cNvPr id="33" name="Oval 32">
            <a:extLst>
              <a:ext uri="{FF2B5EF4-FFF2-40B4-BE49-F238E27FC236}">
                <a16:creationId xmlns:a16="http://schemas.microsoft.com/office/drawing/2014/main" id="{FAC01F9A-9CA1-3DB7-C61B-3961DC01F069}"/>
              </a:ext>
            </a:extLst>
          </p:cNvPr>
          <p:cNvSpPr/>
          <p:nvPr/>
        </p:nvSpPr>
        <p:spPr>
          <a:xfrm>
            <a:off x="14540342" y="15415400"/>
            <a:ext cx="637775" cy="622407"/>
          </a:xfrm>
          <a:prstGeom prst="ellipse">
            <a:avLst/>
          </a:prstGeom>
          <a:solidFill>
            <a:srgbClr val="FF0000">
              <a:alpha val="52000"/>
            </a:srgbClr>
          </a:solidFill>
          <a:ln w="88900">
            <a:solidFill>
              <a:schemeClr val="tx1">
                <a:lumMod val="95000"/>
                <a:lumOff val="5000"/>
              </a:schemeClr>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dirty="0">
              <a:solidFill>
                <a:schemeClr val="tx1"/>
              </a:solidFill>
            </a:endParaRPr>
          </a:p>
        </p:txBody>
      </p:sp>
      <p:cxnSp>
        <p:nvCxnSpPr>
          <p:cNvPr id="36" name="Connector: Elbow 35">
            <a:extLst>
              <a:ext uri="{FF2B5EF4-FFF2-40B4-BE49-F238E27FC236}">
                <a16:creationId xmlns:a16="http://schemas.microsoft.com/office/drawing/2014/main" id="{D5C8D1E7-74FF-BF70-2854-D52499AAA738}"/>
              </a:ext>
            </a:extLst>
          </p:cNvPr>
          <p:cNvCxnSpPr>
            <a:cxnSpLocks/>
            <a:stCxn id="33" idx="2"/>
          </p:cNvCxnSpPr>
          <p:nvPr/>
        </p:nvCxnSpPr>
        <p:spPr>
          <a:xfrm rot="10800000" flipV="1">
            <a:off x="13902568" y="15726603"/>
            <a:ext cx="637775" cy="5663373"/>
          </a:xfrm>
          <a:prstGeom prst="bentConnector2">
            <a:avLst/>
          </a:prstGeom>
          <a:ln w="127000">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40FCFB7D-A085-8FB6-FB81-6F32CED2225B}"/>
              </a:ext>
            </a:extLst>
          </p:cNvPr>
          <p:cNvSpPr txBox="1"/>
          <p:nvPr/>
        </p:nvSpPr>
        <p:spPr>
          <a:xfrm>
            <a:off x="32681594" y="12017807"/>
            <a:ext cx="3045317" cy="1384995"/>
          </a:xfrm>
          <a:prstGeom prst="rect">
            <a:avLst/>
          </a:prstGeom>
          <a:noFill/>
        </p:spPr>
        <p:txBody>
          <a:bodyPr vert="horz" lIns="0" tIns="308967" rIns="308967" bIns="308967"/>
          <a:lstStyle>
            <a:lvl1pPr marL="0" indent="0" defTabSz="514944" eaLnBrk="1" latinLnBrk="0" hangingPunct="1">
              <a:spcBef>
                <a:spcPct val="20000"/>
              </a:spcBef>
              <a:buFontTx/>
              <a:buNone/>
              <a:defRPr sz="2800" b="1" i="0" baseline="0">
                <a:solidFill>
                  <a:srgbClr val="004C97"/>
                </a:solidFill>
                <a:latin typeface="Helvetica"/>
                <a:ea typeface="+mn-ea"/>
                <a:cs typeface="+mn-cs"/>
              </a:defRPr>
            </a:lvl1pPr>
            <a:lvl2pPr marL="514944" indent="0" defTabSz="514944" eaLnBrk="1" latinLnBrk="0" hangingPunct="1">
              <a:spcBef>
                <a:spcPct val="20000"/>
              </a:spcBef>
              <a:buFontTx/>
              <a:buNone/>
              <a:defRPr sz="2700" b="1" i="0" baseline="0">
                <a:solidFill>
                  <a:schemeClr val="bg1"/>
                </a:solidFill>
                <a:latin typeface="Helvetica"/>
                <a:ea typeface="+mn-ea"/>
                <a:cs typeface="+mn-cs"/>
              </a:defRPr>
            </a:lvl2pPr>
            <a:lvl3pPr marL="1029889" indent="0" defTabSz="514944" eaLnBrk="1" latinLnBrk="0" hangingPunct="1">
              <a:spcBef>
                <a:spcPct val="20000"/>
              </a:spcBef>
              <a:buFontTx/>
              <a:buNone/>
              <a:defRPr sz="2700" b="1" i="0" baseline="0">
                <a:solidFill>
                  <a:schemeClr val="bg1"/>
                </a:solidFill>
                <a:latin typeface="Helvetica"/>
                <a:ea typeface="+mn-ea"/>
                <a:cs typeface="+mn-cs"/>
              </a:defRPr>
            </a:lvl3pPr>
            <a:lvl4pPr marL="1544833" indent="0" defTabSz="514944" eaLnBrk="1" latinLnBrk="0" hangingPunct="1">
              <a:spcBef>
                <a:spcPct val="20000"/>
              </a:spcBef>
              <a:buFontTx/>
              <a:buNone/>
              <a:defRPr sz="2700" b="1" i="0" baseline="0">
                <a:solidFill>
                  <a:schemeClr val="bg1"/>
                </a:solidFill>
                <a:latin typeface="Helvetica"/>
                <a:ea typeface="+mn-ea"/>
                <a:cs typeface="+mn-cs"/>
              </a:defRPr>
            </a:lvl4pPr>
            <a:lvl5pPr marL="2059777" indent="0" defTabSz="514944" eaLnBrk="1" latinLnBrk="0" hangingPunct="1">
              <a:spcBef>
                <a:spcPct val="20000"/>
              </a:spcBef>
              <a:buFontTx/>
              <a:buNone/>
              <a:defRPr sz="2700" b="1" i="0" baseline="0">
                <a:solidFill>
                  <a:schemeClr val="bg1"/>
                </a:solidFill>
                <a:latin typeface="Helvetica"/>
                <a:ea typeface="+mn-ea"/>
                <a:cs typeface="+mn-cs"/>
              </a:defRPr>
            </a:lvl5pPr>
            <a:lvl6pPr marL="2832194" indent="-257472">
              <a:spcBef>
                <a:spcPct val="20000"/>
              </a:spcBef>
              <a:buFont typeface="Arial"/>
              <a:buChar char="•"/>
              <a:defRPr sz="2300">
                <a:latin typeface="+mn-lt"/>
                <a:ea typeface="+mn-ea"/>
                <a:cs typeface="+mn-cs"/>
              </a:defRPr>
            </a:lvl6pPr>
            <a:lvl7pPr marL="3347138" indent="-257472">
              <a:spcBef>
                <a:spcPct val="20000"/>
              </a:spcBef>
              <a:buFont typeface="Arial"/>
              <a:buChar char="•"/>
              <a:defRPr sz="2300">
                <a:latin typeface="+mn-lt"/>
                <a:ea typeface="+mn-ea"/>
                <a:cs typeface="+mn-cs"/>
              </a:defRPr>
            </a:lvl7pPr>
            <a:lvl8pPr marL="3862083" indent="-257472">
              <a:spcBef>
                <a:spcPct val="20000"/>
              </a:spcBef>
              <a:buFont typeface="Arial"/>
              <a:buChar char="•"/>
              <a:defRPr sz="2300">
                <a:latin typeface="+mn-lt"/>
                <a:ea typeface="+mn-ea"/>
                <a:cs typeface="+mn-cs"/>
              </a:defRPr>
            </a:lvl8pPr>
            <a:lvl9pPr marL="4377027" indent="-257472">
              <a:spcBef>
                <a:spcPct val="20000"/>
              </a:spcBef>
              <a:buFont typeface="Arial"/>
              <a:buChar char="•"/>
              <a:defRPr sz="2300">
                <a:latin typeface="+mn-lt"/>
                <a:ea typeface="+mn-ea"/>
                <a:cs typeface="+mn-cs"/>
              </a:defRPr>
            </a:lvl9pPr>
          </a:lstStyle>
          <a:p>
            <a:r>
              <a:rPr lang="en-US" sz="3200" dirty="0"/>
              <a:t>Pulsed dipole</a:t>
            </a:r>
          </a:p>
        </p:txBody>
      </p:sp>
      <p:sp>
        <p:nvSpPr>
          <p:cNvPr id="80" name="TextBox 79">
            <a:extLst>
              <a:ext uri="{FF2B5EF4-FFF2-40B4-BE49-F238E27FC236}">
                <a16:creationId xmlns:a16="http://schemas.microsoft.com/office/drawing/2014/main" id="{8AA22334-05B1-1314-0550-2C471C41AB82}"/>
              </a:ext>
            </a:extLst>
          </p:cNvPr>
          <p:cNvSpPr txBox="1"/>
          <p:nvPr/>
        </p:nvSpPr>
        <p:spPr>
          <a:xfrm>
            <a:off x="31582247" y="20373918"/>
            <a:ext cx="6015156" cy="954107"/>
          </a:xfrm>
          <a:prstGeom prst="rect">
            <a:avLst/>
          </a:prstGeom>
          <a:noFill/>
        </p:spPr>
        <p:txBody>
          <a:bodyPr vert="horz" lIns="0" tIns="308967" rIns="308967" bIns="308967"/>
          <a:lstStyle>
            <a:defPPr>
              <a:defRPr lang="en-US"/>
            </a:defPPr>
            <a:lvl1pPr marL="0" indent="0" defTabSz="514944" eaLnBrk="1" latinLnBrk="0" hangingPunct="1">
              <a:spcBef>
                <a:spcPct val="20000"/>
              </a:spcBef>
              <a:buFontTx/>
              <a:buNone/>
              <a:defRPr sz="3200" b="1" i="0" baseline="0">
                <a:solidFill>
                  <a:srgbClr val="004C97"/>
                </a:solidFill>
                <a:latin typeface="Helvetica"/>
                <a:ea typeface="+mn-ea"/>
                <a:cs typeface="+mn-cs"/>
              </a:defRPr>
            </a:lvl1pPr>
            <a:lvl2pPr marL="514944" indent="0" defTabSz="514944" eaLnBrk="1" latinLnBrk="0" hangingPunct="1">
              <a:spcBef>
                <a:spcPct val="20000"/>
              </a:spcBef>
              <a:buFontTx/>
              <a:buNone/>
              <a:defRPr sz="2700" b="1" i="0" baseline="0">
                <a:solidFill>
                  <a:schemeClr val="bg1"/>
                </a:solidFill>
                <a:latin typeface="Helvetica"/>
                <a:ea typeface="+mn-ea"/>
                <a:cs typeface="+mn-cs"/>
              </a:defRPr>
            </a:lvl2pPr>
            <a:lvl3pPr marL="1029889" indent="0" defTabSz="514944" eaLnBrk="1" latinLnBrk="0" hangingPunct="1">
              <a:spcBef>
                <a:spcPct val="20000"/>
              </a:spcBef>
              <a:buFontTx/>
              <a:buNone/>
              <a:defRPr sz="2700" b="1" i="0" baseline="0">
                <a:solidFill>
                  <a:schemeClr val="bg1"/>
                </a:solidFill>
                <a:latin typeface="Helvetica"/>
                <a:ea typeface="+mn-ea"/>
                <a:cs typeface="+mn-cs"/>
              </a:defRPr>
            </a:lvl3pPr>
            <a:lvl4pPr marL="1544833" indent="0" defTabSz="514944" eaLnBrk="1" latinLnBrk="0" hangingPunct="1">
              <a:spcBef>
                <a:spcPct val="20000"/>
              </a:spcBef>
              <a:buFontTx/>
              <a:buNone/>
              <a:defRPr sz="2700" b="1" i="0" baseline="0">
                <a:solidFill>
                  <a:schemeClr val="bg1"/>
                </a:solidFill>
                <a:latin typeface="Helvetica"/>
                <a:ea typeface="+mn-ea"/>
                <a:cs typeface="+mn-cs"/>
              </a:defRPr>
            </a:lvl4pPr>
            <a:lvl5pPr marL="2059777" indent="0" defTabSz="514944" eaLnBrk="1" latinLnBrk="0" hangingPunct="1">
              <a:spcBef>
                <a:spcPct val="20000"/>
              </a:spcBef>
              <a:buFontTx/>
              <a:buNone/>
              <a:defRPr sz="2700" b="1" i="0" baseline="0">
                <a:solidFill>
                  <a:schemeClr val="bg1"/>
                </a:solidFill>
                <a:latin typeface="Helvetica"/>
                <a:ea typeface="+mn-ea"/>
                <a:cs typeface="+mn-cs"/>
              </a:defRPr>
            </a:lvl5pPr>
            <a:lvl6pPr marL="2832194" indent="-257472">
              <a:spcBef>
                <a:spcPct val="20000"/>
              </a:spcBef>
              <a:buFont typeface="Arial"/>
              <a:buChar char="•"/>
              <a:defRPr sz="2300">
                <a:latin typeface="+mn-lt"/>
                <a:ea typeface="+mn-ea"/>
                <a:cs typeface="+mn-cs"/>
              </a:defRPr>
            </a:lvl6pPr>
            <a:lvl7pPr marL="3347138" indent="-257472">
              <a:spcBef>
                <a:spcPct val="20000"/>
              </a:spcBef>
              <a:buFont typeface="Arial"/>
              <a:buChar char="•"/>
              <a:defRPr sz="2300">
                <a:latin typeface="+mn-lt"/>
                <a:ea typeface="+mn-ea"/>
                <a:cs typeface="+mn-cs"/>
              </a:defRPr>
            </a:lvl7pPr>
            <a:lvl8pPr marL="3862083" indent="-257472">
              <a:spcBef>
                <a:spcPct val="20000"/>
              </a:spcBef>
              <a:buFont typeface="Arial"/>
              <a:buChar char="•"/>
              <a:defRPr sz="2300">
                <a:latin typeface="+mn-lt"/>
                <a:ea typeface="+mn-ea"/>
                <a:cs typeface="+mn-cs"/>
              </a:defRPr>
            </a:lvl8pPr>
            <a:lvl9pPr marL="4377027" indent="-257472">
              <a:spcBef>
                <a:spcPct val="20000"/>
              </a:spcBef>
              <a:buFont typeface="Arial"/>
              <a:buChar char="•"/>
              <a:defRPr sz="2300">
                <a:latin typeface="+mn-lt"/>
                <a:ea typeface="+mn-ea"/>
                <a:cs typeface="+mn-cs"/>
              </a:defRPr>
            </a:lvl9pPr>
          </a:lstStyle>
          <a:p>
            <a:r>
              <a:rPr lang="en-US" dirty="0"/>
              <a:t>Large Aperture Quadrupole </a:t>
            </a:r>
          </a:p>
        </p:txBody>
      </p:sp>
      <p:grpSp>
        <p:nvGrpSpPr>
          <p:cNvPr id="158" name="Group 157">
            <a:extLst>
              <a:ext uri="{FF2B5EF4-FFF2-40B4-BE49-F238E27FC236}">
                <a16:creationId xmlns:a16="http://schemas.microsoft.com/office/drawing/2014/main" id="{8087BEE4-9AD3-5CC2-60E8-0FE99C353384}"/>
              </a:ext>
            </a:extLst>
          </p:cNvPr>
          <p:cNvGrpSpPr/>
          <p:nvPr/>
        </p:nvGrpSpPr>
        <p:grpSpPr>
          <a:xfrm>
            <a:off x="30977535" y="21562215"/>
            <a:ext cx="5787817" cy="8723737"/>
            <a:chOff x="31642038" y="16901186"/>
            <a:chExt cx="5787817" cy="8836016"/>
          </a:xfrm>
        </p:grpSpPr>
        <p:pic>
          <p:nvPicPr>
            <p:cNvPr id="156" name="Picture 155">
              <a:extLst>
                <a:ext uri="{FF2B5EF4-FFF2-40B4-BE49-F238E27FC236}">
                  <a16:creationId xmlns:a16="http://schemas.microsoft.com/office/drawing/2014/main" id="{C4B427ED-58B6-1A97-9858-F01D40C00285}"/>
                </a:ext>
              </a:extLst>
            </p:cNvPr>
            <p:cNvPicPr>
              <a:picLocks noChangeAspect="1"/>
            </p:cNvPicPr>
            <p:nvPr/>
          </p:nvPicPr>
          <p:blipFill>
            <a:blip r:embed="rId5"/>
            <a:srcRect t="-808" b="342"/>
            <a:stretch/>
          </p:blipFill>
          <p:spPr>
            <a:xfrm>
              <a:off x="31642038" y="16901186"/>
              <a:ext cx="5787817" cy="7344295"/>
            </a:xfrm>
            <a:prstGeom prst="rect">
              <a:avLst/>
            </a:prstGeom>
          </p:spPr>
        </p:pic>
        <p:sp>
          <p:nvSpPr>
            <p:cNvPr id="157" name="TextBox 156">
              <a:extLst>
                <a:ext uri="{FF2B5EF4-FFF2-40B4-BE49-F238E27FC236}">
                  <a16:creationId xmlns:a16="http://schemas.microsoft.com/office/drawing/2014/main" id="{6DC1825C-9926-C245-313B-F94E644B7ED3}"/>
                </a:ext>
              </a:extLst>
            </p:cNvPr>
            <p:cNvSpPr txBox="1"/>
            <p:nvPr/>
          </p:nvSpPr>
          <p:spPr>
            <a:xfrm>
              <a:off x="32921289" y="24352207"/>
              <a:ext cx="4224861" cy="1384995"/>
            </a:xfrm>
            <a:prstGeom prst="rect">
              <a:avLst/>
            </a:prstGeom>
            <a:noFill/>
          </p:spPr>
          <p:txBody>
            <a:bodyPr vert="horz" lIns="0" tIns="308967" rIns="308967" bIns="308967"/>
            <a:lstStyle>
              <a:defPPr>
                <a:defRPr lang="en-US"/>
              </a:defPPr>
              <a:lvl1pPr marL="0" indent="0" defTabSz="514944" eaLnBrk="1" latinLnBrk="0" hangingPunct="1">
                <a:spcBef>
                  <a:spcPct val="20000"/>
                </a:spcBef>
                <a:buFontTx/>
                <a:buNone/>
                <a:defRPr sz="3200" b="1" i="0" baseline="0">
                  <a:solidFill>
                    <a:srgbClr val="004C97"/>
                  </a:solidFill>
                  <a:latin typeface="Helvetica"/>
                  <a:ea typeface="+mn-ea"/>
                  <a:cs typeface="+mn-cs"/>
                </a:defRPr>
              </a:lvl1pPr>
              <a:lvl2pPr marL="514944" indent="0" defTabSz="514944" eaLnBrk="1" latinLnBrk="0" hangingPunct="1">
                <a:spcBef>
                  <a:spcPct val="20000"/>
                </a:spcBef>
                <a:buFontTx/>
                <a:buNone/>
                <a:defRPr sz="2700" b="1" i="0" baseline="0">
                  <a:solidFill>
                    <a:schemeClr val="bg1"/>
                  </a:solidFill>
                  <a:latin typeface="Helvetica"/>
                  <a:ea typeface="+mn-ea"/>
                  <a:cs typeface="+mn-cs"/>
                </a:defRPr>
              </a:lvl2pPr>
              <a:lvl3pPr marL="1029889" indent="0" defTabSz="514944" eaLnBrk="1" latinLnBrk="0" hangingPunct="1">
                <a:spcBef>
                  <a:spcPct val="20000"/>
                </a:spcBef>
                <a:buFontTx/>
                <a:buNone/>
                <a:defRPr sz="2700" b="1" i="0" baseline="0">
                  <a:solidFill>
                    <a:schemeClr val="bg1"/>
                  </a:solidFill>
                  <a:latin typeface="Helvetica"/>
                  <a:ea typeface="+mn-ea"/>
                  <a:cs typeface="+mn-cs"/>
                </a:defRPr>
              </a:lvl3pPr>
              <a:lvl4pPr marL="1544833" indent="0" defTabSz="514944" eaLnBrk="1" latinLnBrk="0" hangingPunct="1">
                <a:spcBef>
                  <a:spcPct val="20000"/>
                </a:spcBef>
                <a:buFontTx/>
                <a:buNone/>
                <a:defRPr sz="2700" b="1" i="0" baseline="0">
                  <a:solidFill>
                    <a:schemeClr val="bg1"/>
                  </a:solidFill>
                  <a:latin typeface="Helvetica"/>
                  <a:ea typeface="+mn-ea"/>
                  <a:cs typeface="+mn-cs"/>
                </a:defRPr>
              </a:lvl4pPr>
              <a:lvl5pPr marL="2059777" indent="0" defTabSz="514944" eaLnBrk="1" latinLnBrk="0" hangingPunct="1">
                <a:spcBef>
                  <a:spcPct val="20000"/>
                </a:spcBef>
                <a:buFontTx/>
                <a:buNone/>
                <a:defRPr sz="2700" b="1" i="0" baseline="0">
                  <a:solidFill>
                    <a:schemeClr val="bg1"/>
                  </a:solidFill>
                  <a:latin typeface="Helvetica"/>
                  <a:ea typeface="+mn-ea"/>
                  <a:cs typeface="+mn-cs"/>
                </a:defRPr>
              </a:lvl5pPr>
              <a:lvl6pPr marL="2832194" indent="-257472">
                <a:spcBef>
                  <a:spcPct val="20000"/>
                </a:spcBef>
                <a:buFont typeface="Arial"/>
                <a:buChar char="•"/>
                <a:defRPr sz="2300">
                  <a:latin typeface="+mn-lt"/>
                  <a:ea typeface="+mn-ea"/>
                  <a:cs typeface="+mn-cs"/>
                </a:defRPr>
              </a:lvl6pPr>
              <a:lvl7pPr marL="3347138" indent="-257472">
                <a:spcBef>
                  <a:spcPct val="20000"/>
                </a:spcBef>
                <a:buFont typeface="Arial"/>
                <a:buChar char="•"/>
                <a:defRPr sz="2300">
                  <a:latin typeface="+mn-lt"/>
                  <a:ea typeface="+mn-ea"/>
                  <a:cs typeface="+mn-cs"/>
                </a:defRPr>
              </a:lvl7pPr>
              <a:lvl8pPr marL="3862083" indent="-257472">
                <a:spcBef>
                  <a:spcPct val="20000"/>
                </a:spcBef>
                <a:buFont typeface="Arial"/>
                <a:buChar char="•"/>
                <a:defRPr sz="2300">
                  <a:latin typeface="+mn-lt"/>
                  <a:ea typeface="+mn-ea"/>
                  <a:cs typeface="+mn-cs"/>
                </a:defRPr>
              </a:lvl8pPr>
              <a:lvl9pPr marL="4377027" indent="-257472">
                <a:spcBef>
                  <a:spcPct val="20000"/>
                </a:spcBef>
                <a:buFont typeface="Arial"/>
                <a:buChar char="•"/>
                <a:defRPr sz="2300">
                  <a:latin typeface="+mn-lt"/>
                  <a:ea typeface="+mn-ea"/>
                  <a:cs typeface="+mn-cs"/>
                </a:defRPr>
              </a:lvl9pPr>
            </a:lstStyle>
            <a:p>
              <a:r>
                <a:rPr lang="en-US" dirty="0"/>
                <a:t>Narrow Quadrupole</a:t>
              </a:r>
            </a:p>
          </p:txBody>
        </p:sp>
      </p:grpSp>
      <p:graphicFrame>
        <p:nvGraphicFramePr>
          <p:cNvPr id="165" name="Table 164">
            <a:extLst>
              <a:ext uri="{FF2B5EF4-FFF2-40B4-BE49-F238E27FC236}">
                <a16:creationId xmlns:a16="http://schemas.microsoft.com/office/drawing/2014/main" id="{481DCD3F-7728-7B2C-42C6-EF5AAD863D45}"/>
              </a:ext>
            </a:extLst>
          </p:cNvPr>
          <p:cNvGraphicFramePr>
            <a:graphicFrameLocks noGrp="1"/>
          </p:cNvGraphicFramePr>
          <p:nvPr/>
        </p:nvGraphicFramePr>
        <p:xfrm>
          <a:off x="37812233" y="5799082"/>
          <a:ext cx="5080971" cy="6126703"/>
        </p:xfrm>
        <a:graphic>
          <a:graphicData uri="http://schemas.openxmlformats.org/drawingml/2006/table">
            <a:tbl>
              <a:tblPr firstRow="1" bandRow="1">
                <a:tableStyleId>{5940675A-B579-460E-94D1-54222C63F5DA}</a:tableStyleId>
              </a:tblPr>
              <a:tblGrid>
                <a:gridCol w="2373896">
                  <a:extLst>
                    <a:ext uri="{9D8B030D-6E8A-4147-A177-3AD203B41FA5}">
                      <a16:colId xmlns:a16="http://schemas.microsoft.com/office/drawing/2014/main" val="1578401147"/>
                    </a:ext>
                  </a:extLst>
                </a:gridCol>
                <a:gridCol w="1457656">
                  <a:extLst>
                    <a:ext uri="{9D8B030D-6E8A-4147-A177-3AD203B41FA5}">
                      <a16:colId xmlns:a16="http://schemas.microsoft.com/office/drawing/2014/main" val="3193025526"/>
                    </a:ext>
                  </a:extLst>
                </a:gridCol>
                <a:gridCol w="1249419">
                  <a:extLst>
                    <a:ext uri="{9D8B030D-6E8A-4147-A177-3AD203B41FA5}">
                      <a16:colId xmlns:a16="http://schemas.microsoft.com/office/drawing/2014/main" val="1402394795"/>
                    </a:ext>
                  </a:extLst>
                </a:gridCol>
              </a:tblGrid>
              <a:tr h="559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Parameters</a:t>
                      </a: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Value</a:t>
                      </a: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Units</a:t>
                      </a:r>
                    </a:p>
                  </a:txBody>
                  <a:tcPr>
                    <a:solidFill>
                      <a:schemeClr val="accent1">
                        <a:lumMod val="40000"/>
                        <a:lumOff val="60000"/>
                      </a:schemeClr>
                    </a:solidFill>
                  </a:tcPr>
                </a:tc>
                <a:extLst>
                  <a:ext uri="{0D108BD9-81ED-4DB2-BD59-A6C34878D82A}">
                    <a16:rowId xmlns:a16="http://schemas.microsoft.com/office/drawing/2014/main" val="1152673002"/>
                  </a:ext>
                </a:extLst>
              </a:tr>
              <a:tr h="5450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Gap</a:t>
                      </a:r>
                      <a:endParaRPr lang="en-US" sz="3200"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250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mm</a:t>
                      </a:r>
                    </a:p>
                  </a:txBody>
                  <a:tcPr/>
                </a:tc>
                <a:extLst>
                  <a:ext uri="{0D108BD9-81ED-4DB2-BD59-A6C34878D82A}">
                    <a16:rowId xmlns:a16="http://schemas.microsoft.com/office/drawing/2014/main" val="267221053"/>
                  </a:ext>
                </a:extLst>
              </a:tr>
              <a:tr h="10040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Ampere-turns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38543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AT</a:t>
                      </a:r>
                    </a:p>
                  </a:txBody>
                  <a:tcPr/>
                </a:tc>
                <a:extLst>
                  <a:ext uri="{0D108BD9-81ED-4DB2-BD59-A6C34878D82A}">
                    <a16:rowId xmlns:a16="http://schemas.microsoft.com/office/drawing/2014/main" val="3434284769"/>
                  </a:ext>
                </a:extLst>
              </a:tr>
              <a:tr h="5450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Peak current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1606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A</a:t>
                      </a:r>
                    </a:p>
                  </a:txBody>
                  <a:tcPr/>
                </a:tc>
                <a:extLst>
                  <a:ext uri="{0D108BD9-81ED-4DB2-BD59-A6C34878D82A}">
                    <a16:rowId xmlns:a16="http://schemas.microsoft.com/office/drawing/2014/main" val="1015159310"/>
                  </a:ext>
                </a:extLst>
              </a:tr>
              <a:tr h="10040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Gap center field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0.188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T</a:t>
                      </a:r>
                    </a:p>
                  </a:txBody>
                  <a:tcPr/>
                </a:tc>
                <a:extLst>
                  <a:ext uri="{0D108BD9-81ED-4DB2-BD59-A6C34878D82A}">
                    <a16:rowId xmlns:a16="http://schemas.microsoft.com/office/drawing/2014/main" val="2010401881"/>
                  </a:ext>
                </a:extLst>
              </a:tr>
              <a:tr h="5450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Core length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500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mm</a:t>
                      </a:r>
                    </a:p>
                  </a:txBody>
                  <a:tcPr/>
                </a:tc>
                <a:extLst>
                  <a:ext uri="{0D108BD9-81ED-4DB2-BD59-A6C34878D82A}">
                    <a16:rowId xmlns:a16="http://schemas.microsoft.com/office/drawing/2014/main" val="1715661912"/>
                  </a:ext>
                </a:extLst>
              </a:tr>
              <a:tr h="10040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Effective length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883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mm</a:t>
                      </a:r>
                    </a:p>
                  </a:txBody>
                  <a:tcPr/>
                </a:tc>
                <a:extLst>
                  <a:ext uri="{0D108BD9-81ED-4DB2-BD59-A6C34878D82A}">
                    <a16:rowId xmlns:a16="http://schemas.microsoft.com/office/drawing/2014/main" val="492980653"/>
                  </a:ext>
                </a:extLst>
              </a:tr>
              <a:tr h="6098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Total mass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3500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kg</a:t>
                      </a:r>
                    </a:p>
                  </a:txBody>
                  <a:tcPr/>
                </a:tc>
                <a:extLst>
                  <a:ext uri="{0D108BD9-81ED-4DB2-BD59-A6C34878D82A}">
                    <a16:rowId xmlns:a16="http://schemas.microsoft.com/office/drawing/2014/main" val="2373883750"/>
                  </a:ext>
                </a:extLst>
              </a:tr>
            </a:tbl>
          </a:graphicData>
        </a:graphic>
      </p:graphicFrame>
      <p:sp>
        <p:nvSpPr>
          <p:cNvPr id="167" name="Text Placeholder 44">
            <a:extLst>
              <a:ext uri="{FF2B5EF4-FFF2-40B4-BE49-F238E27FC236}">
                <a16:creationId xmlns:a16="http://schemas.microsoft.com/office/drawing/2014/main" id="{5D517B47-9DDA-8CEA-E7F4-B8D14231EA47}"/>
              </a:ext>
            </a:extLst>
          </p:cNvPr>
          <p:cNvSpPr txBox="1">
            <a:spLocks/>
          </p:cNvSpPr>
          <p:nvPr/>
        </p:nvSpPr>
        <p:spPr>
          <a:xfrm>
            <a:off x="22883519" y="12648188"/>
            <a:ext cx="7775907" cy="9119063"/>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b="1" dirty="0">
                <a:solidFill>
                  <a:srgbClr val="004C97"/>
                </a:solidFill>
                <a:latin typeface="Helvetica"/>
                <a:cs typeface="Helvetica"/>
              </a:rPr>
              <a:t>Large Aperture Quadrupole</a:t>
            </a:r>
            <a:r>
              <a:rPr lang="en-US" dirty="0">
                <a:solidFill>
                  <a:srgbClr val="004C97"/>
                </a:solidFill>
                <a:latin typeface="Helvetica"/>
                <a:cs typeface="Helvetica"/>
              </a:rPr>
              <a:t> </a:t>
            </a:r>
          </a:p>
          <a:p>
            <a:pPr algn="just" fontAlgn="auto">
              <a:spcAft>
                <a:spcPts val="0"/>
              </a:spcAft>
            </a:pPr>
            <a:r>
              <a:rPr lang="en-US" dirty="0">
                <a:latin typeface="Helvetica"/>
                <a:cs typeface="Helvetica"/>
              </a:rPr>
              <a:t>It</a:t>
            </a:r>
            <a:r>
              <a:rPr lang="en-US" dirty="0">
                <a:cs typeface="Helvetica"/>
              </a:rPr>
              <a:t> engineered to deliver an integrated field of ≥ 3.0872 T,       ± 0.1% ensuring precise beam focusing and alignment. The good field radius of the magnet is ≥ 176 mm. The aperture diameter is designed to be ≥ 400 mm , The aperture diameter is designed to be 400mm to accommodate two beam tubes and operate with DC current.</a:t>
            </a:r>
          </a:p>
          <a:p>
            <a:pPr fontAlgn="auto">
              <a:spcAft>
                <a:spcPts val="0"/>
              </a:spcAft>
            </a:pPr>
            <a:endParaRPr lang="en-US" dirty="0"/>
          </a:p>
        </p:txBody>
      </p:sp>
      <p:sp>
        <p:nvSpPr>
          <p:cNvPr id="168" name="Text Placeholder 44">
            <a:extLst>
              <a:ext uri="{FF2B5EF4-FFF2-40B4-BE49-F238E27FC236}">
                <a16:creationId xmlns:a16="http://schemas.microsoft.com/office/drawing/2014/main" id="{45CB00BC-7E37-9A78-9D2F-7C7BE1CEBA81}"/>
              </a:ext>
            </a:extLst>
          </p:cNvPr>
          <p:cNvSpPr txBox="1">
            <a:spLocks/>
          </p:cNvSpPr>
          <p:nvPr/>
        </p:nvSpPr>
        <p:spPr>
          <a:xfrm>
            <a:off x="22887020" y="5627745"/>
            <a:ext cx="7772406" cy="6458851"/>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b="1" dirty="0">
                <a:solidFill>
                  <a:srgbClr val="004C97"/>
                </a:solidFill>
                <a:cs typeface="Helvetica"/>
              </a:rPr>
              <a:t>Pulsed Dipole</a:t>
            </a:r>
          </a:p>
          <a:p>
            <a:pPr algn="just" fontAlgn="auto">
              <a:spcAft>
                <a:spcPts val="0"/>
              </a:spcAft>
            </a:pPr>
            <a:r>
              <a:rPr lang="en-US" dirty="0">
                <a:cs typeface="Helvetica"/>
              </a:rPr>
              <a:t>It</a:t>
            </a:r>
            <a:r>
              <a:rPr lang="en-US" b="1" dirty="0">
                <a:cs typeface="Helvetica"/>
              </a:rPr>
              <a:t> </a:t>
            </a:r>
            <a:r>
              <a:rPr lang="en-US" dirty="0">
                <a:cs typeface="Helvetica"/>
              </a:rPr>
              <a:t>g</a:t>
            </a:r>
            <a:r>
              <a:rPr lang="en-US" dirty="0"/>
              <a:t>enerates an integrated field of ≥ 0.1839 T-m, ± 0.1% for ≥ 2 </a:t>
            </a:r>
            <a:r>
              <a:rPr lang="en-US" dirty="0" err="1"/>
              <a:t>ms</a:t>
            </a:r>
            <a:r>
              <a:rPr lang="en-US" dirty="0"/>
              <a:t> at 15 Hz. Its field ramps from &lt; 5 Gauss to operating level and back within 33 </a:t>
            </a:r>
            <a:r>
              <a:rPr lang="en-US" dirty="0" err="1"/>
              <a:t>ms</a:t>
            </a:r>
            <a:r>
              <a:rPr lang="en-US" dirty="0"/>
              <a:t>, good field area of ≥ ± 45 mm (H) and ≥ ± 57 mm (V). The </a:t>
            </a:r>
            <a:r>
              <a:rPr lang="en-US" dirty="0">
                <a:cs typeface="Helvetica"/>
              </a:rPr>
              <a:t>C-shaped magnet yoke is assembled from the low carbon steel laminations.</a:t>
            </a:r>
          </a:p>
          <a:p>
            <a:pPr fontAlgn="auto">
              <a:spcAft>
                <a:spcPts val="0"/>
              </a:spcAft>
            </a:pPr>
            <a:endParaRPr lang="en-US" dirty="0"/>
          </a:p>
        </p:txBody>
      </p:sp>
      <p:sp>
        <p:nvSpPr>
          <p:cNvPr id="73" name="Text Placeholder 44">
            <a:extLst>
              <a:ext uri="{FF2B5EF4-FFF2-40B4-BE49-F238E27FC236}">
                <a16:creationId xmlns:a16="http://schemas.microsoft.com/office/drawing/2014/main" id="{7FD98372-4D4B-ECFE-BFD7-1ED7ED3D7268}"/>
              </a:ext>
            </a:extLst>
          </p:cNvPr>
          <p:cNvSpPr txBox="1">
            <a:spLocks/>
          </p:cNvSpPr>
          <p:nvPr/>
        </p:nvSpPr>
        <p:spPr>
          <a:xfrm>
            <a:off x="18233796" y="17725019"/>
            <a:ext cx="3724217" cy="3189721"/>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sz="2800" u="sng" dirty="0">
                <a:cs typeface="Helvetica"/>
              </a:rPr>
              <a:t>First Target Station</a:t>
            </a:r>
          </a:p>
          <a:p>
            <a:pPr marL="457200" indent="-457200" fontAlgn="auto">
              <a:spcAft>
                <a:spcPts val="0"/>
              </a:spcAft>
              <a:buFont typeface="Arial" panose="020B0604020202020204" pitchFamily="34" charset="0"/>
              <a:buChar char="•"/>
            </a:pPr>
            <a:r>
              <a:rPr lang="en-US" sz="2800" dirty="0">
                <a:cs typeface="Helvetica"/>
              </a:rPr>
              <a:t>2 MW average power</a:t>
            </a:r>
          </a:p>
          <a:p>
            <a:pPr marL="457200" indent="-457200" fontAlgn="auto">
              <a:spcAft>
                <a:spcPts val="0"/>
              </a:spcAft>
              <a:buFont typeface="Arial" panose="020B0604020202020204" pitchFamily="34" charset="0"/>
              <a:buChar char="•"/>
            </a:pPr>
            <a:r>
              <a:rPr lang="en-US" sz="2800" dirty="0">
                <a:cs typeface="Helvetica"/>
              </a:rPr>
              <a:t>45 pulses/sec</a:t>
            </a:r>
          </a:p>
          <a:p>
            <a:pPr marL="457200" indent="-457200" fontAlgn="auto">
              <a:spcAft>
                <a:spcPts val="0"/>
              </a:spcAft>
              <a:buFont typeface="Arial" panose="020B0604020202020204" pitchFamily="34" charset="0"/>
              <a:buChar char="•"/>
            </a:pPr>
            <a:r>
              <a:rPr lang="en-US" sz="2800" dirty="0">
                <a:cs typeface="Helvetica"/>
              </a:rPr>
              <a:t>Liquid Hg target</a:t>
            </a:r>
          </a:p>
          <a:p>
            <a:pPr marL="457200" indent="-457200" fontAlgn="auto">
              <a:spcAft>
                <a:spcPts val="0"/>
              </a:spcAft>
              <a:buFont typeface="Arial" panose="020B0604020202020204" pitchFamily="34" charset="0"/>
              <a:buChar char="•"/>
            </a:pPr>
            <a:r>
              <a:rPr lang="en-US" sz="2800" dirty="0">
                <a:cs typeface="Helvetica"/>
              </a:rPr>
              <a:t>Optimized for thermal neutrons</a:t>
            </a:r>
          </a:p>
          <a:p>
            <a:pPr fontAlgn="auto">
              <a:spcAft>
                <a:spcPts val="0"/>
              </a:spcAft>
            </a:pPr>
            <a:endParaRPr lang="en-US" sz="2800" dirty="0">
              <a:cs typeface="Helvetica"/>
            </a:endParaRPr>
          </a:p>
          <a:p>
            <a:pPr fontAlgn="auto">
              <a:spcAft>
                <a:spcPts val="0"/>
              </a:spcAft>
            </a:pPr>
            <a:endParaRPr lang="en-US" sz="2800" dirty="0"/>
          </a:p>
        </p:txBody>
      </p:sp>
      <p:sp>
        <p:nvSpPr>
          <p:cNvPr id="170" name="Text Placeholder 44">
            <a:extLst>
              <a:ext uri="{FF2B5EF4-FFF2-40B4-BE49-F238E27FC236}">
                <a16:creationId xmlns:a16="http://schemas.microsoft.com/office/drawing/2014/main" id="{B1D7593F-211C-F243-1C6C-3DA7672283AD}"/>
              </a:ext>
            </a:extLst>
          </p:cNvPr>
          <p:cNvSpPr txBox="1">
            <a:spLocks/>
          </p:cNvSpPr>
          <p:nvPr/>
        </p:nvSpPr>
        <p:spPr>
          <a:xfrm>
            <a:off x="22769696" y="22852432"/>
            <a:ext cx="7772407" cy="5558020"/>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b="1" dirty="0">
                <a:solidFill>
                  <a:srgbClr val="004C97"/>
                </a:solidFill>
                <a:cs typeface="Helvetica"/>
              </a:rPr>
              <a:t>Narrow Quadrupole</a:t>
            </a:r>
          </a:p>
          <a:p>
            <a:pPr algn="just" fontAlgn="auto">
              <a:spcAft>
                <a:spcPts val="0"/>
              </a:spcAft>
            </a:pPr>
            <a:r>
              <a:rPr lang="en-US" dirty="0"/>
              <a:t>The Narrow Quadrupole has an integrated field of 2.9650 T, ± 1%. The aperture is ≥ 209 mm, and a compact width ≤ 700 mm. Each main coil includes a trim coil, with four cooling branches keeping temperature below 60 °C </a:t>
            </a:r>
            <a:r>
              <a:rPr lang="en-US" dirty="0">
                <a:cs typeface="Helvetica"/>
              </a:rPr>
              <a:t>and operate with DC current.</a:t>
            </a:r>
          </a:p>
        </p:txBody>
      </p:sp>
      <p:sp>
        <p:nvSpPr>
          <p:cNvPr id="3" name="Text Placeholder 9">
            <a:extLst>
              <a:ext uri="{FF2B5EF4-FFF2-40B4-BE49-F238E27FC236}">
                <a16:creationId xmlns:a16="http://schemas.microsoft.com/office/drawing/2014/main" id="{8E634897-0248-A3B2-41DC-2D396419CFB6}"/>
              </a:ext>
            </a:extLst>
          </p:cNvPr>
          <p:cNvSpPr txBox="1">
            <a:spLocks/>
          </p:cNvSpPr>
          <p:nvPr/>
        </p:nvSpPr>
        <p:spPr>
          <a:xfrm>
            <a:off x="6033043" y="29509887"/>
            <a:ext cx="8991369" cy="1055069"/>
          </a:xfrm>
          <a:prstGeom prst="rect">
            <a:avLst/>
          </a:prstGeom>
          <a:noFill/>
        </p:spPr>
        <p:txBody>
          <a:bodyPr vert="horz" lIns="0" tIns="308967" rIns="308967" bIns="308967"/>
          <a:lstStyle>
            <a:lvl1pPr marL="0" indent="0" algn="l" defTabSz="514944" rtl="0" eaLnBrk="1" latinLnBrk="0" hangingPunct="1">
              <a:spcBef>
                <a:spcPct val="20000"/>
              </a:spcBef>
              <a:buFontTx/>
              <a:buNone/>
              <a:defRPr sz="2400" b="1" i="0" kern="1200" baseline="0">
                <a:solidFill>
                  <a:srgbClr val="004C97"/>
                </a:solidFill>
                <a:latin typeface="Helvetica"/>
                <a:ea typeface="+mn-ea"/>
                <a:cs typeface="+mn-cs"/>
              </a:defRPr>
            </a:lvl1pPr>
            <a:lvl2pPr marL="514944" indent="0" algn="l" defTabSz="514944" rtl="0" eaLnBrk="1" latinLnBrk="0" hangingPunct="1">
              <a:spcBef>
                <a:spcPct val="20000"/>
              </a:spcBef>
              <a:buFontTx/>
              <a:buNone/>
              <a:defRPr sz="2700" b="1" i="0" kern="1200" baseline="0">
                <a:solidFill>
                  <a:schemeClr val="bg1"/>
                </a:solidFill>
                <a:latin typeface="Helvetica"/>
                <a:ea typeface="+mn-ea"/>
                <a:cs typeface="+mn-cs"/>
              </a:defRPr>
            </a:lvl2pPr>
            <a:lvl3pPr marL="1029889" indent="0" algn="l" defTabSz="514944" rtl="0" eaLnBrk="1" latinLnBrk="0" hangingPunct="1">
              <a:spcBef>
                <a:spcPct val="20000"/>
              </a:spcBef>
              <a:buFontTx/>
              <a:buNone/>
              <a:defRPr sz="2700" b="1" i="0" kern="1200" baseline="0">
                <a:solidFill>
                  <a:schemeClr val="bg1"/>
                </a:solidFill>
                <a:latin typeface="Helvetica"/>
                <a:ea typeface="+mn-ea"/>
                <a:cs typeface="+mn-cs"/>
              </a:defRPr>
            </a:lvl3pPr>
            <a:lvl4pPr marL="1544833" indent="0" algn="l" defTabSz="514944" rtl="0" eaLnBrk="1" latinLnBrk="0" hangingPunct="1">
              <a:spcBef>
                <a:spcPct val="20000"/>
              </a:spcBef>
              <a:buFontTx/>
              <a:buNone/>
              <a:defRPr sz="2700" b="1" i="0" kern="1200" baseline="0">
                <a:solidFill>
                  <a:schemeClr val="bg1"/>
                </a:solidFill>
                <a:latin typeface="Helvetica"/>
                <a:ea typeface="+mn-ea"/>
                <a:cs typeface="+mn-cs"/>
              </a:defRPr>
            </a:lvl4pPr>
            <a:lvl5pPr marL="2059777" indent="0" algn="l" defTabSz="514944" rtl="0" eaLnBrk="1" latinLnBrk="0" hangingPunct="1">
              <a:spcBef>
                <a:spcPct val="20000"/>
              </a:spcBef>
              <a:buFontTx/>
              <a:buNone/>
              <a:defRPr sz="2700" b="1" i="0" kern="1200" baseline="0">
                <a:solidFill>
                  <a:schemeClr val="bg1"/>
                </a:solidFill>
                <a:latin typeface="Helvetica"/>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sz="2800" dirty="0"/>
              <a:t>Extraction beam to 1</a:t>
            </a:r>
            <a:r>
              <a:rPr lang="en-US" sz="2800" baseline="30000" dirty="0"/>
              <a:t>st</a:t>
            </a:r>
            <a:r>
              <a:rPr lang="en-US" sz="2800" dirty="0"/>
              <a:t> and 2</a:t>
            </a:r>
            <a:r>
              <a:rPr lang="en-US" sz="2800" baseline="30000" dirty="0"/>
              <a:t>nd</a:t>
            </a:r>
            <a:r>
              <a:rPr lang="en-US" sz="2800" dirty="0"/>
              <a:t> target stations</a:t>
            </a:r>
          </a:p>
          <a:p>
            <a:pPr fontAlgn="auto">
              <a:spcAft>
                <a:spcPts val="0"/>
              </a:spcAft>
            </a:pPr>
            <a:endParaRPr lang="en-US" sz="2800" dirty="0"/>
          </a:p>
        </p:txBody>
      </p:sp>
      <p:graphicFrame>
        <p:nvGraphicFramePr>
          <p:cNvPr id="4" name="Table 3">
            <a:extLst>
              <a:ext uri="{FF2B5EF4-FFF2-40B4-BE49-F238E27FC236}">
                <a16:creationId xmlns:a16="http://schemas.microsoft.com/office/drawing/2014/main" id="{B7E92054-C611-F54C-75C8-E48823437587}"/>
              </a:ext>
            </a:extLst>
          </p:cNvPr>
          <p:cNvGraphicFramePr>
            <a:graphicFrameLocks noGrp="1"/>
          </p:cNvGraphicFramePr>
          <p:nvPr/>
        </p:nvGraphicFramePr>
        <p:xfrm>
          <a:off x="37746919" y="14023255"/>
          <a:ext cx="5080971" cy="6134140"/>
        </p:xfrm>
        <a:graphic>
          <a:graphicData uri="http://schemas.openxmlformats.org/drawingml/2006/table">
            <a:tbl>
              <a:tblPr firstRow="1" bandRow="1">
                <a:tableStyleId>{5940675A-B579-460E-94D1-54222C63F5DA}</a:tableStyleId>
              </a:tblPr>
              <a:tblGrid>
                <a:gridCol w="2373896">
                  <a:extLst>
                    <a:ext uri="{9D8B030D-6E8A-4147-A177-3AD203B41FA5}">
                      <a16:colId xmlns:a16="http://schemas.microsoft.com/office/drawing/2014/main" val="1578401147"/>
                    </a:ext>
                  </a:extLst>
                </a:gridCol>
                <a:gridCol w="1457656">
                  <a:extLst>
                    <a:ext uri="{9D8B030D-6E8A-4147-A177-3AD203B41FA5}">
                      <a16:colId xmlns:a16="http://schemas.microsoft.com/office/drawing/2014/main" val="3193025526"/>
                    </a:ext>
                  </a:extLst>
                </a:gridCol>
                <a:gridCol w="1249419">
                  <a:extLst>
                    <a:ext uri="{9D8B030D-6E8A-4147-A177-3AD203B41FA5}">
                      <a16:colId xmlns:a16="http://schemas.microsoft.com/office/drawing/2014/main" val="1402394795"/>
                    </a:ext>
                  </a:extLst>
                </a:gridCol>
              </a:tblGrid>
              <a:tr h="5666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Parameters</a:t>
                      </a: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Value</a:t>
                      </a: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Units</a:t>
                      </a:r>
                    </a:p>
                  </a:txBody>
                  <a:tcPr>
                    <a:solidFill>
                      <a:schemeClr val="accent1">
                        <a:lumMod val="40000"/>
                        <a:lumOff val="60000"/>
                      </a:schemeClr>
                    </a:solidFill>
                  </a:tcPr>
                </a:tc>
                <a:extLst>
                  <a:ext uri="{0D108BD9-81ED-4DB2-BD59-A6C34878D82A}">
                    <a16:rowId xmlns:a16="http://schemas.microsoft.com/office/drawing/2014/main" val="1152673002"/>
                  </a:ext>
                </a:extLst>
              </a:tr>
              <a:tr h="547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Aperture</a:t>
                      </a:r>
                      <a:endParaRPr lang="en-US" sz="3200"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400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mm</a:t>
                      </a:r>
                    </a:p>
                  </a:txBody>
                  <a:tcPr/>
                </a:tc>
                <a:extLst>
                  <a:ext uri="{0D108BD9-81ED-4DB2-BD59-A6C34878D82A}">
                    <a16:rowId xmlns:a16="http://schemas.microsoft.com/office/drawing/2014/main" val="267221053"/>
                  </a:ext>
                </a:extLst>
              </a:tr>
              <a:tr h="1008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Ampere-turns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50760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AT</a:t>
                      </a:r>
                    </a:p>
                  </a:txBody>
                  <a:tcPr/>
                </a:tc>
                <a:extLst>
                  <a:ext uri="{0D108BD9-81ED-4DB2-BD59-A6C34878D82A}">
                    <a16:rowId xmlns:a16="http://schemas.microsoft.com/office/drawing/2014/main" val="3434284769"/>
                  </a:ext>
                </a:extLst>
              </a:tr>
              <a:tr h="547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Peak current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1538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A</a:t>
                      </a:r>
                    </a:p>
                  </a:txBody>
                  <a:tcPr/>
                </a:tc>
                <a:extLst>
                  <a:ext uri="{0D108BD9-81ED-4DB2-BD59-A6C34878D82A}">
                    <a16:rowId xmlns:a16="http://schemas.microsoft.com/office/drawing/2014/main" val="1015159310"/>
                  </a:ext>
                </a:extLst>
              </a:tr>
              <a:tr h="1008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Integrated field gradient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2.806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T-m</a:t>
                      </a:r>
                    </a:p>
                  </a:txBody>
                  <a:tcPr/>
                </a:tc>
                <a:extLst>
                  <a:ext uri="{0D108BD9-81ED-4DB2-BD59-A6C34878D82A}">
                    <a16:rowId xmlns:a16="http://schemas.microsoft.com/office/drawing/2014/main" val="2010401881"/>
                  </a:ext>
                </a:extLst>
              </a:tr>
              <a:tr h="547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Core length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700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mm</a:t>
                      </a:r>
                    </a:p>
                  </a:txBody>
                  <a:tcPr/>
                </a:tc>
                <a:extLst>
                  <a:ext uri="{0D108BD9-81ED-4DB2-BD59-A6C34878D82A}">
                    <a16:rowId xmlns:a16="http://schemas.microsoft.com/office/drawing/2014/main" val="1715661912"/>
                  </a:ext>
                </a:extLst>
              </a:tr>
              <a:tr h="1008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Effective length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881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mm</a:t>
                      </a:r>
                    </a:p>
                  </a:txBody>
                  <a:tcPr/>
                </a:tc>
                <a:extLst>
                  <a:ext uri="{0D108BD9-81ED-4DB2-BD59-A6C34878D82A}">
                    <a16:rowId xmlns:a16="http://schemas.microsoft.com/office/drawing/2014/main" val="990051697"/>
                  </a:ext>
                </a:extLst>
              </a:tr>
              <a:tr h="6172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Total mass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17300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kg</a:t>
                      </a:r>
                    </a:p>
                  </a:txBody>
                  <a:tcPr/>
                </a:tc>
                <a:extLst>
                  <a:ext uri="{0D108BD9-81ED-4DB2-BD59-A6C34878D82A}">
                    <a16:rowId xmlns:a16="http://schemas.microsoft.com/office/drawing/2014/main" val="2373883750"/>
                  </a:ext>
                </a:extLst>
              </a:tr>
            </a:tbl>
          </a:graphicData>
        </a:graphic>
      </p:graphicFrame>
      <p:graphicFrame>
        <p:nvGraphicFramePr>
          <p:cNvPr id="5" name="Table 4">
            <a:extLst>
              <a:ext uri="{FF2B5EF4-FFF2-40B4-BE49-F238E27FC236}">
                <a16:creationId xmlns:a16="http://schemas.microsoft.com/office/drawing/2014/main" id="{E15A4637-5FE8-2A8D-A9C9-B9765E7344A8}"/>
              </a:ext>
            </a:extLst>
          </p:cNvPr>
          <p:cNvGraphicFramePr>
            <a:graphicFrameLocks noGrp="1"/>
          </p:cNvGraphicFramePr>
          <p:nvPr/>
        </p:nvGraphicFramePr>
        <p:xfrm>
          <a:off x="37729719" y="22678229"/>
          <a:ext cx="5080971" cy="6110456"/>
        </p:xfrm>
        <a:graphic>
          <a:graphicData uri="http://schemas.openxmlformats.org/drawingml/2006/table">
            <a:tbl>
              <a:tblPr firstRow="1" bandRow="1">
                <a:tableStyleId>{5940675A-B579-460E-94D1-54222C63F5DA}</a:tableStyleId>
              </a:tblPr>
              <a:tblGrid>
                <a:gridCol w="2373896">
                  <a:extLst>
                    <a:ext uri="{9D8B030D-6E8A-4147-A177-3AD203B41FA5}">
                      <a16:colId xmlns:a16="http://schemas.microsoft.com/office/drawing/2014/main" val="1578401147"/>
                    </a:ext>
                  </a:extLst>
                </a:gridCol>
                <a:gridCol w="1457656">
                  <a:extLst>
                    <a:ext uri="{9D8B030D-6E8A-4147-A177-3AD203B41FA5}">
                      <a16:colId xmlns:a16="http://schemas.microsoft.com/office/drawing/2014/main" val="3193025526"/>
                    </a:ext>
                  </a:extLst>
                </a:gridCol>
                <a:gridCol w="1249419">
                  <a:extLst>
                    <a:ext uri="{9D8B030D-6E8A-4147-A177-3AD203B41FA5}">
                      <a16:colId xmlns:a16="http://schemas.microsoft.com/office/drawing/2014/main" val="1402394795"/>
                    </a:ext>
                  </a:extLst>
                </a:gridCol>
              </a:tblGrid>
              <a:tr h="5448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Parameters</a:t>
                      </a: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Value</a:t>
                      </a: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Units</a:t>
                      </a:r>
                    </a:p>
                  </a:txBody>
                  <a:tcPr>
                    <a:solidFill>
                      <a:schemeClr val="accent1">
                        <a:lumMod val="40000"/>
                        <a:lumOff val="60000"/>
                      </a:schemeClr>
                    </a:solidFill>
                  </a:tcPr>
                </a:tc>
                <a:extLst>
                  <a:ext uri="{0D108BD9-81ED-4DB2-BD59-A6C34878D82A}">
                    <a16:rowId xmlns:a16="http://schemas.microsoft.com/office/drawing/2014/main" val="1152673002"/>
                  </a:ext>
                </a:extLst>
              </a:tr>
              <a:tr h="5256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Aperture</a:t>
                      </a:r>
                      <a:endParaRPr lang="en-US" sz="3200"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209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mm</a:t>
                      </a:r>
                    </a:p>
                  </a:txBody>
                  <a:tcPr/>
                </a:tc>
                <a:extLst>
                  <a:ext uri="{0D108BD9-81ED-4DB2-BD59-A6C34878D82A}">
                    <a16:rowId xmlns:a16="http://schemas.microsoft.com/office/drawing/2014/main" val="267221053"/>
                  </a:ext>
                </a:extLst>
              </a:tr>
              <a:tr h="968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Ampere-turns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27400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AT</a:t>
                      </a:r>
                    </a:p>
                  </a:txBody>
                  <a:tcPr/>
                </a:tc>
                <a:extLst>
                  <a:ext uri="{0D108BD9-81ED-4DB2-BD59-A6C34878D82A}">
                    <a16:rowId xmlns:a16="http://schemas.microsoft.com/office/drawing/2014/main" val="3434284769"/>
                  </a:ext>
                </a:extLst>
              </a:tr>
              <a:tr h="5256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Peak current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978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A</a:t>
                      </a:r>
                    </a:p>
                  </a:txBody>
                  <a:tcPr/>
                </a:tc>
                <a:extLst>
                  <a:ext uri="{0D108BD9-81ED-4DB2-BD59-A6C34878D82A}">
                    <a16:rowId xmlns:a16="http://schemas.microsoft.com/office/drawing/2014/main" val="1015159310"/>
                  </a:ext>
                </a:extLst>
              </a:tr>
              <a:tr h="968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Integrated field gradient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2.956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T-m</a:t>
                      </a:r>
                    </a:p>
                  </a:txBody>
                  <a:tcPr/>
                </a:tc>
                <a:extLst>
                  <a:ext uri="{0D108BD9-81ED-4DB2-BD59-A6C34878D82A}">
                    <a16:rowId xmlns:a16="http://schemas.microsoft.com/office/drawing/2014/main" val="2010401881"/>
                  </a:ext>
                </a:extLst>
              </a:tr>
              <a:tr h="5256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Core length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400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mm</a:t>
                      </a:r>
                    </a:p>
                  </a:txBody>
                  <a:tcPr/>
                </a:tc>
                <a:extLst>
                  <a:ext uri="{0D108BD9-81ED-4DB2-BD59-A6C34878D82A}">
                    <a16:rowId xmlns:a16="http://schemas.microsoft.com/office/drawing/2014/main" val="1715661912"/>
                  </a:ext>
                </a:extLst>
              </a:tr>
              <a:tr h="968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Effective length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487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mm</a:t>
                      </a:r>
                    </a:p>
                  </a:txBody>
                  <a:tcPr/>
                </a:tc>
                <a:extLst>
                  <a:ext uri="{0D108BD9-81ED-4DB2-BD59-A6C34878D82A}">
                    <a16:rowId xmlns:a16="http://schemas.microsoft.com/office/drawing/2014/main" val="492980653"/>
                  </a:ext>
                </a:extLst>
              </a:tr>
              <a:tr h="5935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Total mass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1915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1200" dirty="0">
                          <a:solidFill>
                            <a:schemeClr val="tx1"/>
                          </a:solidFill>
                          <a:latin typeface="Times New Roman" panose="02020603050405020304" pitchFamily="18" charset="0"/>
                          <a:ea typeface="+mn-ea"/>
                          <a:cs typeface="Times New Roman" panose="02020603050405020304" pitchFamily="18" charset="0"/>
                        </a:rPr>
                        <a:t>kg</a:t>
                      </a:r>
                    </a:p>
                  </a:txBody>
                  <a:tcPr/>
                </a:tc>
                <a:extLst>
                  <a:ext uri="{0D108BD9-81ED-4DB2-BD59-A6C34878D82A}">
                    <a16:rowId xmlns:a16="http://schemas.microsoft.com/office/drawing/2014/main" val="2373883750"/>
                  </a:ext>
                </a:extLst>
              </a:tr>
            </a:tbl>
          </a:graphicData>
        </a:graphic>
      </p:graphicFrame>
      <p:grpSp>
        <p:nvGrpSpPr>
          <p:cNvPr id="11" name="Group 10">
            <a:extLst>
              <a:ext uri="{FF2B5EF4-FFF2-40B4-BE49-F238E27FC236}">
                <a16:creationId xmlns:a16="http://schemas.microsoft.com/office/drawing/2014/main" id="{3C1D30BC-20AE-DF35-E35F-855B2095B563}"/>
              </a:ext>
            </a:extLst>
          </p:cNvPr>
          <p:cNvGrpSpPr/>
          <p:nvPr/>
        </p:nvGrpSpPr>
        <p:grpSpPr>
          <a:xfrm>
            <a:off x="1002558" y="21389977"/>
            <a:ext cx="20031966" cy="8261903"/>
            <a:chOff x="12234499" y="12919097"/>
            <a:chExt cx="20031966" cy="8261903"/>
          </a:xfrm>
        </p:grpSpPr>
        <p:pic>
          <p:nvPicPr>
            <p:cNvPr id="13" name="Picture 12" descr="Map&#10;&#10;Description automatically generated">
              <a:extLst>
                <a:ext uri="{FF2B5EF4-FFF2-40B4-BE49-F238E27FC236}">
                  <a16:creationId xmlns:a16="http://schemas.microsoft.com/office/drawing/2014/main" id="{F6D9FD0D-4C4E-1737-3623-99A60E212FB7}"/>
                </a:ext>
              </a:extLst>
            </p:cNvPr>
            <p:cNvPicPr>
              <a:picLocks noChangeAspect="1"/>
            </p:cNvPicPr>
            <p:nvPr/>
          </p:nvPicPr>
          <p:blipFill>
            <a:blip r:embed="rId6">
              <a:extLst>
                <a:ext uri="{28A0092B-C50C-407E-A947-70E740481C1C}">
                  <a14:useLocalDpi xmlns:a14="http://schemas.microsoft.com/office/drawing/2010/main" val="0"/>
                </a:ext>
              </a:extLst>
            </a:blip>
            <a:srcRect t="9430" b="12550"/>
            <a:stretch/>
          </p:blipFill>
          <p:spPr>
            <a:xfrm>
              <a:off x="12234499" y="12919097"/>
              <a:ext cx="20031966" cy="8261903"/>
            </a:xfrm>
            <a:prstGeom prst="roundRect">
              <a:avLst>
                <a:gd name="adj" fmla="val 8594"/>
              </a:avLst>
            </a:prstGeom>
            <a:noFill/>
            <a:ln w="57150">
              <a:solidFill>
                <a:srgbClr val="004C97"/>
              </a:solidFill>
            </a:ln>
          </p:spPr>
        </p:pic>
        <p:sp>
          <p:nvSpPr>
            <p:cNvPr id="14" name="Text Placeholder 44">
              <a:extLst>
                <a:ext uri="{FF2B5EF4-FFF2-40B4-BE49-F238E27FC236}">
                  <a16:creationId xmlns:a16="http://schemas.microsoft.com/office/drawing/2014/main" id="{75E5802A-EA58-35FB-DCD9-E6E4DE1EFFF8}"/>
                </a:ext>
              </a:extLst>
            </p:cNvPr>
            <p:cNvSpPr txBox="1">
              <a:spLocks/>
            </p:cNvSpPr>
            <p:nvPr/>
          </p:nvSpPr>
          <p:spPr>
            <a:xfrm>
              <a:off x="13078968" y="15529805"/>
              <a:ext cx="2580593" cy="620372"/>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sz="2800" dirty="0">
                  <a:cs typeface="Helvetica"/>
                </a:rPr>
                <a:t>Pulsed Dipole</a:t>
              </a:r>
            </a:p>
          </p:txBody>
        </p:sp>
        <p:sp>
          <p:nvSpPr>
            <p:cNvPr id="15" name="Text Placeholder 44">
              <a:extLst>
                <a:ext uri="{FF2B5EF4-FFF2-40B4-BE49-F238E27FC236}">
                  <a16:creationId xmlns:a16="http://schemas.microsoft.com/office/drawing/2014/main" id="{4C88D6E8-B0BD-9B6C-F70A-379E5BB50BED}"/>
                </a:ext>
              </a:extLst>
            </p:cNvPr>
            <p:cNvSpPr txBox="1">
              <a:spLocks/>
            </p:cNvSpPr>
            <p:nvPr/>
          </p:nvSpPr>
          <p:spPr>
            <a:xfrm>
              <a:off x="19413998" y="20377698"/>
              <a:ext cx="4693339" cy="522013"/>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sz="2800" dirty="0">
                  <a:cs typeface="Helvetica"/>
                </a:rPr>
                <a:t>Large Aperture Quadrupole </a:t>
              </a:r>
            </a:p>
          </p:txBody>
        </p:sp>
        <p:cxnSp>
          <p:nvCxnSpPr>
            <p:cNvPr id="16" name="Straight Arrow Connector 15">
              <a:extLst>
                <a:ext uri="{FF2B5EF4-FFF2-40B4-BE49-F238E27FC236}">
                  <a16:creationId xmlns:a16="http://schemas.microsoft.com/office/drawing/2014/main" id="{D334D919-121F-7895-5AA9-A2244B1DA7F0}"/>
                </a:ext>
              </a:extLst>
            </p:cNvPr>
            <p:cNvCxnSpPr>
              <a:cxnSpLocks/>
            </p:cNvCxnSpPr>
            <p:nvPr/>
          </p:nvCxnSpPr>
          <p:spPr>
            <a:xfrm>
              <a:off x="14032202" y="16150177"/>
              <a:ext cx="0" cy="20410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5161273D-4D7F-D6A3-3B2E-D6DE2F156A94}"/>
                </a:ext>
              </a:extLst>
            </p:cNvPr>
            <p:cNvCxnSpPr>
              <a:cxnSpLocks/>
            </p:cNvCxnSpPr>
            <p:nvPr/>
          </p:nvCxnSpPr>
          <p:spPr>
            <a:xfrm flipV="1">
              <a:off x="14032202" y="16013383"/>
              <a:ext cx="8365044" cy="14906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8" name="Arrow: Right 17">
              <a:extLst>
                <a:ext uri="{FF2B5EF4-FFF2-40B4-BE49-F238E27FC236}">
                  <a16:creationId xmlns:a16="http://schemas.microsoft.com/office/drawing/2014/main" id="{51027F74-404F-D138-AFC6-0122D98D7EE9}"/>
                </a:ext>
              </a:extLst>
            </p:cNvPr>
            <p:cNvSpPr/>
            <p:nvPr/>
          </p:nvSpPr>
          <p:spPr>
            <a:xfrm rot="20155079">
              <a:off x="29199897" y="17333315"/>
              <a:ext cx="1594328" cy="431614"/>
            </a:xfrm>
            <a:prstGeom prst="rightArrow">
              <a:avLst/>
            </a:prstGeom>
            <a:solidFill>
              <a:schemeClr val="bg1">
                <a:lumMod val="85000"/>
              </a:schemeClr>
            </a:solidFill>
            <a:ln w="38100">
              <a:solidFill>
                <a:srgbClr val="FF0000"/>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nSpc>
                  <a:spcPct val="90000"/>
                </a:lnSpc>
              </a:pPr>
              <a:endParaRPr lang="en-US" dirty="0">
                <a:solidFill>
                  <a:schemeClr val="tx1"/>
                </a:solidFill>
              </a:endParaRPr>
            </a:p>
          </p:txBody>
        </p:sp>
        <p:sp>
          <p:nvSpPr>
            <p:cNvPr id="19" name="TextBox 18">
              <a:extLst>
                <a:ext uri="{FF2B5EF4-FFF2-40B4-BE49-F238E27FC236}">
                  <a16:creationId xmlns:a16="http://schemas.microsoft.com/office/drawing/2014/main" id="{2235748C-2A03-D5AE-2831-14B4EC2180BA}"/>
                </a:ext>
              </a:extLst>
            </p:cNvPr>
            <p:cNvSpPr txBox="1"/>
            <p:nvPr/>
          </p:nvSpPr>
          <p:spPr>
            <a:xfrm>
              <a:off x="28378121" y="18087982"/>
              <a:ext cx="3241587" cy="588736"/>
            </a:xfrm>
            <a:prstGeom prst="rect">
              <a:avLst/>
            </a:prstGeom>
          </p:spPr>
          <p:txBody>
            <a:bodyPr vert="horz" lIns="102989" tIns="51494" rIns="102989" bIns="51494"/>
            <a:lstStyle>
              <a:defPPr>
                <a:defRPr lang="en-US"/>
              </a:defPPr>
              <a:lvl1pPr marL="0" indent="0" defTabSz="514944" eaLnBrk="1" fontAlgn="auto" latinLnBrk="0" hangingPunct="1">
                <a:spcBef>
                  <a:spcPct val="20000"/>
                </a:spcBef>
                <a:spcAft>
                  <a:spcPts val="0"/>
                </a:spcAft>
                <a:buFontTx/>
                <a:buNone/>
                <a:defRPr sz="2800" baseline="0">
                  <a:latin typeface="Helvetica"/>
                  <a:ea typeface="+mn-ea"/>
                  <a:cs typeface="Helvetica"/>
                </a:defRPr>
              </a:lvl1pPr>
              <a:lvl2pPr marL="514944" indent="0" defTabSz="514944" eaLnBrk="1" latinLnBrk="0" hangingPunct="1">
                <a:spcBef>
                  <a:spcPct val="20000"/>
                </a:spcBef>
                <a:buFontTx/>
                <a:buNone/>
                <a:defRPr sz="4500" baseline="0">
                  <a:latin typeface=""/>
                  <a:ea typeface="+mn-ea"/>
                  <a:cs typeface="+mn-cs"/>
                </a:defRPr>
              </a:lvl2pPr>
              <a:lvl3pPr marL="1029889" indent="0" defTabSz="514944" eaLnBrk="1" latinLnBrk="0" hangingPunct="1">
                <a:spcBef>
                  <a:spcPct val="20000"/>
                </a:spcBef>
                <a:buFontTx/>
                <a:buNone/>
                <a:defRPr sz="4500" baseline="0">
                  <a:latin typeface=""/>
                  <a:ea typeface="+mn-ea"/>
                  <a:cs typeface="+mn-cs"/>
                </a:defRPr>
              </a:lvl3pPr>
              <a:lvl4pPr marL="1544833" indent="0" defTabSz="514944" eaLnBrk="1" latinLnBrk="0" hangingPunct="1">
                <a:spcBef>
                  <a:spcPct val="20000"/>
                </a:spcBef>
                <a:buFontTx/>
                <a:buNone/>
                <a:defRPr sz="4500" baseline="0">
                  <a:latin typeface=""/>
                  <a:ea typeface="+mn-ea"/>
                  <a:cs typeface="+mn-cs"/>
                </a:defRPr>
              </a:lvl4pPr>
              <a:lvl5pPr marL="2059777" indent="0" defTabSz="514944" eaLnBrk="1" latinLnBrk="0" hangingPunct="1">
                <a:spcBef>
                  <a:spcPct val="20000"/>
                </a:spcBef>
                <a:buFontTx/>
                <a:buNone/>
                <a:defRPr sz="4500" baseline="0">
                  <a:latin typeface=""/>
                  <a:ea typeface="+mn-ea"/>
                  <a:cs typeface="+mn-cs"/>
                </a:defRPr>
              </a:lvl5pPr>
              <a:lvl6pPr marL="2832194" indent="-257472">
                <a:spcBef>
                  <a:spcPct val="20000"/>
                </a:spcBef>
                <a:buFont typeface="Arial"/>
                <a:buChar char="•"/>
                <a:defRPr sz="2300">
                  <a:latin typeface="+mn-lt"/>
                  <a:ea typeface="+mn-ea"/>
                  <a:cs typeface="+mn-cs"/>
                </a:defRPr>
              </a:lvl6pPr>
              <a:lvl7pPr marL="3347138" indent="-257472">
                <a:spcBef>
                  <a:spcPct val="20000"/>
                </a:spcBef>
                <a:buFont typeface="Arial"/>
                <a:buChar char="•"/>
                <a:defRPr sz="2300">
                  <a:latin typeface="+mn-lt"/>
                  <a:ea typeface="+mn-ea"/>
                  <a:cs typeface="+mn-cs"/>
                </a:defRPr>
              </a:lvl7pPr>
              <a:lvl8pPr marL="3862083" indent="-257472">
                <a:spcBef>
                  <a:spcPct val="20000"/>
                </a:spcBef>
                <a:buFont typeface="Arial"/>
                <a:buChar char="•"/>
                <a:defRPr sz="2300">
                  <a:latin typeface="+mn-lt"/>
                  <a:ea typeface="+mn-ea"/>
                  <a:cs typeface="+mn-cs"/>
                </a:defRPr>
              </a:lvl8pPr>
              <a:lvl9pPr marL="4377027" indent="-257472">
                <a:spcBef>
                  <a:spcPct val="20000"/>
                </a:spcBef>
                <a:buFont typeface="Arial"/>
                <a:buChar char="•"/>
                <a:defRPr sz="2300">
                  <a:latin typeface="+mn-lt"/>
                  <a:ea typeface="+mn-ea"/>
                  <a:cs typeface="+mn-cs"/>
                </a:defRPr>
              </a:lvl9pPr>
            </a:lstStyle>
            <a:p>
              <a:r>
                <a:rPr lang="en-US" dirty="0"/>
                <a:t>Beam to 1st Target</a:t>
              </a:r>
            </a:p>
          </p:txBody>
        </p:sp>
        <p:sp>
          <p:nvSpPr>
            <p:cNvPr id="20" name="Arrow: Right 19">
              <a:extLst>
                <a:ext uri="{FF2B5EF4-FFF2-40B4-BE49-F238E27FC236}">
                  <a16:creationId xmlns:a16="http://schemas.microsoft.com/office/drawing/2014/main" id="{8E28C38E-4996-8773-2022-25C5D499AB00}"/>
                </a:ext>
              </a:extLst>
            </p:cNvPr>
            <p:cNvSpPr/>
            <p:nvPr/>
          </p:nvSpPr>
          <p:spPr>
            <a:xfrm rot="20540451">
              <a:off x="26954156" y="13257123"/>
              <a:ext cx="1218926" cy="431614"/>
            </a:xfrm>
            <a:prstGeom prst="rightArrow">
              <a:avLst/>
            </a:prstGeom>
            <a:solidFill>
              <a:schemeClr val="bg1">
                <a:lumMod val="85000"/>
              </a:schemeClr>
            </a:solidFill>
            <a:ln w="38100">
              <a:solidFill>
                <a:srgbClr val="FF0000"/>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dirty="0">
                <a:solidFill>
                  <a:schemeClr val="tx1"/>
                </a:solidFill>
              </a:endParaRPr>
            </a:p>
          </p:txBody>
        </p:sp>
        <p:sp>
          <p:nvSpPr>
            <p:cNvPr id="21" name="TextBox 20">
              <a:extLst>
                <a:ext uri="{FF2B5EF4-FFF2-40B4-BE49-F238E27FC236}">
                  <a16:creationId xmlns:a16="http://schemas.microsoft.com/office/drawing/2014/main" id="{2A663B4E-A6FF-CEC2-B3F2-C56111CA6587}"/>
                </a:ext>
              </a:extLst>
            </p:cNvPr>
            <p:cNvSpPr txBox="1"/>
            <p:nvPr/>
          </p:nvSpPr>
          <p:spPr>
            <a:xfrm>
              <a:off x="24382913" y="13949516"/>
              <a:ext cx="3416513" cy="523220"/>
            </a:xfrm>
            <a:prstGeom prst="rect">
              <a:avLst/>
            </a:prstGeom>
          </p:spPr>
          <p:txBody>
            <a:bodyPr vert="horz" lIns="102989" tIns="51494" rIns="102989" bIns="51494"/>
            <a:lstStyle>
              <a:defPPr>
                <a:defRPr lang="en-US"/>
              </a:defPPr>
              <a:lvl1pPr marL="0" indent="0" defTabSz="514944" eaLnBrk="1" fontAlgn="auto" latinLnBrk="0" hangingPunct="1">
                <a:spcBef>
                  <a:spcPct val="20000"/>
                </a:spcBef>
                <a:spcAft>
                  <a:spcPts val="0"/>
                </a:spcAft>
                <a:buFontTx/>
                <a:buNone/>
                <a:defRPr sz="2800" baseline="0">
                  <a:latin typeface="Helvetica"/>
                  <a:ea typeface="+mn-ea"/>
                  <a:cs typeface="Helvetica"/>
                </a:defRPr>
              </a:lvl1pPr>
              <a:lvl2pPr marL="514944" indent="0" defTabSz="514944" eaLnBrk="1" latinLnBrk="0" hangingPunct="1">
                <a:spcBef>
                  <a:spcPct val="20000"/>
                </a:spcBef>
                <a:buFontTx/>
                <a:buNone/>
                <a:defRPr sz="4500" baseline="0">
                  <a:latin typeface=""/>
                  <a:ea typeface="+mn-ea"/>
                  <a:cs typeface="+mn-cs"/>
                </a:defRPr>
              </a:lvl2pPr>
              <a:lvl3pPr marL="1029889" indent="0" defTabSz="514944" eaLnBrk="1" latinLnBrk="0" hangingPunct="1">
                <a:spcBef>
                  <a:spcPct val="20000"/>
                </a:spcBef>
                <a:buFontTx/>
                <a:buNone/>
                <a:defRPr sz="4500" baseline="0">
                  <a:latin typeface=""/>
                  <a:ea typeface="+mn-ea"/>
                  <a:cs typeface="+mn-cs"/>
                </a:defRPr>
              </a:lvl3pPr>
              <a:lvl4pPr marL="1544833" indent="0" defTabSz="514944" eaLnBrk="1" latinLnBrk="0" hangingPunct="1">
                <a:spcBef>
                  <a:spcPct val="20000"/>
                </a:spcBef>
                <a:buFontTx/>
                <a:buNone/>
                <a:defRPr sz="4500" baseline="0">
                  <a:latin typeface=""/>
                  <a:ea typeface="+mn-ea"/>
                  <a:cs typeface="+mn-cs"/>
                </a:defRPr>
              </a:lvl4pPr>
              <a:lvl5pPr marL="2059777" indent="0" defTabSz="514944" eaLnBrk="1" latinLnBrk="0" hangingPunct="1">
                <a:spcBef>
                  <a:spcPct val="20000"/>
                </a:spcBef>
                <a:buFontTx/>
                <a:buNone/>
                <a:defRPr sz="4500" baseline="0">
                  <a:latin typeface=""/>
                  <a:ea typeface="+mn-ea"/>
                  <a:cs typeface="+mn-cs"/>
                </a:defRPr>
              </a:lvl5pPr>
              <a:lvl6pPr marL="2832194" indent="-257472">
                <a:spcBef>
                  <a:spcPct val="20000"/>
                </a:spcBef>
                <a:buFont typeface="Arial"/>
                <a:buChar char="•"/>
                <a:defRPr sz="2300">
                  <a:latin typeface="+mn-lt"/>
                  <a:ea typeface="+mn-ea"/>
                  <a:cs typeface="+mn-cs"/>
                </a:defRPr>
              </a:lvl6pPr>
              <a:lvl7pPr marL="3347138" indent="-257472">
                <a:spcBef>
                  <a:spcPct val="20000"/>
                </a:spcBef>
                <a:buFont typeface="Arial"/>
                <a:buChar char="•"/>
                <a:defRPr sz="2300">
                  <a:latin typeface="+mn-lt"/>
                  <a:ea typeface="+mn-ea"/>
                  <a:cs typeface="+mn-cs"/>
                </a:defRPr>
              </a:lvl7pPr>
              <a:lvl8pPr marL="3862083" indent="-257472">
                <a:spcBef>
                  <a:spcPct val="20000"/>
                </a:spcBef>
                <a:buFont typeface="Arial"/>
                <a:buChar char="•"/>
                <a:defRPr sz="2300">
                  <a:latin typeface="+mn-lt"/>
                  <a:ea typeface="+mn-ea"/>
                  <a:cs typeface="+mn-cs"/>
                </a:defRPr>
              </a:lvl8pPr>
              <a:lvl9pPr marL="4377027" indent="-257472">
                <a:spcBef>
                  <a:spcPct val="20000"/>
                </a:spcBef>
                <a:buFont typeface="Arial"/>
                <a:buChar char="•"/>
                <a:defRPr sz="2300">
                  <a:latin typeface="+mn-lt"/>
                  <a:ea typeface="+mn-ea"/>
                  <a:cs typeface="+mn-cs"/>
                </a:defRPr>
              </a:lvl9pPr>
            </a:lstStyle>
            <a:p>
              <a:r>
                <a:rPr lang="en-US" dirty="0"/>
                <a:t>Beam to 2nd  Target</a:t>
              </a:r>
            </a:p>
          </p:txBody>
        </p:sp>
        <p:cxnSp>
          <p:nvCxnSpPr>
            <p:cNvPr id="22" name="Straight Arrow Connector 21">
              <a:extLst>
                <a:ext uri="{FF2B5EF4-FFF2-40B4-BE49-F238E27FC236}">
                  <a16:creationId xmlns:a16="http://schemas.microsoft.com/office/drawing/2014/main" id="{FEFFC479-3314-2338-C803-30346413E517}"/>
                </a:ext>
              </a:extLst>
            </p:cNvPr>
            <p:cNvCxnSpPr>
              <a:cxnSpLocks/>
            </p:cNvCxnSpPr>
            <p:nvPr/>
          </p:nvCxnSpPr>
          <p:spPr>
            <a:xfrm>
              <a:off x="14032201" y="16162450"/>
              <a:ext cx="3173704" cy="134637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6AE3AC31-D698-FCDB-9518-276F0298CE0D}"/>
                </a:ext>
              </a:extLst>
            </p:cNvPr>
            <p:cNvCxnSpPr>
              <a:cxnSpLocks/>
            </p:cNvCxnSpPr>
            <p:nvPr/>
          </p:nvCxnSpPr>
          <p:spPr>
            <a:xfrm>
              <a:off x="14046366" y="16162450"/>
              <a:ext cx="4602473" cy="91341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4" name="Text Placeholder 44">
              <a:extLst>
                <a:ext uri="{FF2B5EF4-FFF2-40B4-BE49-F238E27FC236}">
                  <a16:creationId xmlns:a16="http://schemas.microsoft.com/office/drawing/2014/main" id="{12C9AFEC-C964-DE1E-A878-77A634EF19D0}"/>
                </a:ext>
              </a:extLst>
            </p:cNvPr>
            <p:cNvSpPr txBox="1">
              <a:spLocks/>
            </p:cNvSpPr>
            <p:nvPr/>
          </p:nvSpPr>
          <p:spPr>
            <a:xfrm>
              <a:off x="24675771" y="18862708"/>
              <a:ext cx="3416513" cy="666073"/>
            </a:xfrm>
            <a:prstGeom prst="rect">
              <a:avLst/>
            </a:prstGeom>
          </p:spPr>
          <p:txBody>
            <a:bodyPr vert="horz" lIns="102989" tIns="51494" rIns="102989" bIns="51494"/>
            <a:lstStyle>
              <a:lvl1pPr marL="0" indent="0" algn="l" defTabSz="514944" rtl="0" eaLnBrk="1" latinLnBrk="0" hangingPunct="1">
                <a:spcBef>
                  <a:spcPct val="20000"/>
                </a:spcBef>
                <a:buFontTx/>
                <a:buNone/>
                <a:defRPr sz="4000" kern="1200" baseline="0">
                  <a:solidFill>
                    <a:schemeClr val="tx1"/>
                  </a:solidFill>
                  <a:latin typeface="Helvetica"/>
                  <a:ea typeface="+mn-ea"/>
                  <a:cs typeface="+mn-cs"/>
                </a:defRPr>
              </a:lvl1pPr>
              <a:lvl2pPr marL="514944" indent="0" algn="l" defTabSz="514944" rtl="0" eaLnBrk="1" latinLnBrk="0" hangingPunct="1">
                <a:spcBef>
                  <a:spcPct val="20000"/>
                </a:spcBef>
                <a:buFontTx/>
                <a:buNone/>
                <a:defRPr sz="4500" kern="1200" baseline="0">
                  <a:solidFill>
                    <a:schemeClr val="tx1"/>
                  </a:solidFill>
                  <a:latin typeface=""/>
                  <a:ea typeface="+mn-ea"/>
                  <a:cs typeface="+mn-cs"/>
                </a:defRPr>
              </a:lvl2pPr>
              <a:lvl3pPr marL="1029889" indent="0" algn="l" defTabSz="514944" rtl="0" eaLnBrk="1" latinLnBrk="0" hangingPunct="1">
                <a:spcBef>
                  <a:spcPct val="20000"/>
                </a:spcBef>
                <a:buFontTx/>
                <a:buNone/>
                <a:defRPr sz="4500" kern="1200" baseline="0">
                  <a:solidFill>
                    <a:schemeClr val="tx1"/>
                  </a:solidFill>
                  <a:latin typeface=""/>
                  <a:ea typeface="+mn-ea"/>
                  <a:cs typeface="+mn-cs"/>
                </a:defRPr>
              </a:lvl3pPr>
              <a:lvl4pPr marL="1544833" indent="0" algn="l" defTabSz="514944" rtl="0" eaLnBrk="1" latinLnBrk="0" hangingPunct="1">
                <a:spcBef>
                  <a:spcPct val="20000"/>
                </a:spcBef>
                <a:buFontTx/>
                <a:buNone/>
                <a:defRPr sz="4500" kern="1200" baseline="0">
                  <a:solidFill>
                    <a:schemeClr val="tx1"/>
                  </a:solidFill>
                  <a:latin typeface=""/>
                  <a:ea typeface="+mn-ea"/>
                  <a:cs typeface="+mn-cs"/>
                </a:defRPr>
              </a:lvl4pPr>
              <a:lvl5pPr marL="2059777" indent="0" algn="l" defTabSz="514944" rtl="0" eaLnBrk="1" latinLnBrk="0" hangingPunct="1">
                <a:spcBef>
                  <a:spcPct val="20000"/>
                </a:spcBef>
                <a:buFontTx/>
                <a:buNone/>
                <a:defRPr sz="4500" kern="1200" baseline="0">
                  <a:solidFill>
                    <a:schemeClr val="tx1"/>
                  </a:solidFill>
                  <a:latin typeface=""/>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sz="2800" dirty="0">
                  <a:cs typeface="Helvetica"/>
                </a:rPr>
                <a:t>Narrow Quadrupole</a:t>
              </a:r>
              <a:endParaRPr lang="en-US" sz="2800" dirty="0"/>
            </a:p>
          </p:txBody>
        </p:sp>
        <p:cxnSp>
          <p:nvCxnSpPr>
            <p:cNvPr id="25" name="Straight Arrow Connector 24">
              <a:extLst>
                <a:ext uri="{FF2B5EF4-FFF2-40B4-BE49-F238E27FC236}">
                  <a16:creationId xmlns:a16="http://schemas.microsoft.com/office/drawing/2014/main" id="{EB8A451D-E96E-3A73-A717-C03E8095C933}"/>
                </a:ext>
              </a:extLst>
            </p:cNvPr>
            <p:cNvCxnSpPr>
              <a:cxnSpLocks/>
            </p:cNvCxnSpPr>
            <p:nvPr/>
          </p:nvCxnSpPr>
          <p:spPr>
            <a:xfrm flipV="1">
              <a:off x="26349474" y="17653830"/>
              <a:ext cx="0" cy="109778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7" name="Straight Arrow Connector 26">
              <a:extLst>
                <a:ext uri="{FF2B5EF4-FFF2-40B4-BE49-F238E27FC236}">
                  <a16:creationId xmlns:a16="http://schemas.microsoft.com/office/drawing/2014/main" id="{7372C667-EA91-9785-CC29-E177821C0FEB}"/>
                </a:ext>
              </a:extLst>
            </p:cNvPr>
            <p:cNvCxnSpPr>
              <a:cxnSpLocks/>
            </p:cNvCxnSpPr>
            <p:nvPr/>
          </p:nvCxnSpPr>
          <p:spPr>
            <a:xfrm flipV="1">
              <a:off x="26349474" y="17117725"/>
              <a:ext cx="1120364" cy="163388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8" name="Straight Arrow Connector 27">
              <a:extLst>
                <a:ext uri="{FF2B5EF4-FFF2-40B4-BE49-F238E27FC236}">
                  <a16:creationId xmlns:a16="http://schemas.microsoft.com/office/drawing/2014/main" id="{B4295879-7784-1B8D-560B-A7E6995252D3}"/>
                </a:ext>
              </a:extLst>
            </p:cNvPr>
            <p:cNvCxnSpPr>
              <a:cxnSpLocks/>
            </p:cNvCxnSpPr>
            <p:nvPr/>
          </p:nvCxnSpPr>
          <p:spPr>
            <a:xfrm flipV="1">
              <a:off x="26349474" y="16546859"/>
              <a:ext cx="4138111" cy="220390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9" name="Straight Arrow Connector 28">
              <a:extLst>
                <a:ext uri="{FF2B5EF4-FFF2-40B4-BE49-F238E27FC236}">
                  <a16:creationId xmlns:a16="http://schemas.microsoft.com/office/drawing/2014/main" id="{3D576EAF-FE9B-0DB4-A04D-FA6DF7654827}"/>
                </a:ext>
              </a:extLst>
            </p:cNvPr>
            <p:cNvCxnSpPr>
              <a:cxnSpLocks/>
            </p:cNvCxnSpPr>
            <p:nvPr/>
          </p:nvCxnSpPr>
          <p:spPr>
            <a:xfrm flipV="1">
              <a:off x="21480586" y="19939572"/>
              <a:ext cx="0" cy="45277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
        <p:nvSpPr>
          <p:cNvPr id="32" name="TextBox 31">
            <a:extLst>
              <a:ext uri="{FF2B5EF4-FFF2-40B4-BE49-F238E27FC236}">
                <a16:creationId xmlns:a16="http://schemas.microsoft.com/office/drawing/2014/main" id="{7B9DECC8-D851-6A2A-236A-C6E365FD473B}"/>
              </a:ext>
            </a:extLst>
          </p:cNvPr>
          <p:cNvSpPr txBox="1"/>
          <p:nvPr/>
        </p:nvSpPr>
        <p:spPr>
          <a:xfrm>
            <a:off x="39876615" y="136310"/>
            <a:ext cx="3218931" cy="1200329"/>
          </a:xfrm>
          <a:prstGeom prst="rect">
            <a:avLst/>
          </a:prstGeom>
          <a:noFill/>
        </p:spPr>
        <p:txBody>
          <a:bodyPr wrap="square" rtlCol="0">
            <a:spAutoFit/>
          </a:bodyPr>
          <a:lstStyle/>
          <a:p>
            <a:pPr algn="ctr"/>
            <a:r>
              <a:rPr lang="en-US" sz="7200" dirty="0">
                <a:solidFill>
                  <a:schemeClr val="bg1"/>
                </a:solidFill>
                <a:latin typeface="Helvetica" panose="020B0604020202020204" pitchFamily="34" charset="0"/>
                <a:cs typeface="Helvetica" panose="020B0604020202020204" pitchFamily="34" charset="0"/>
              </a:rPr>
              <a:t># 340</a:t>
            </a:r>
          </a:p>
        </p:txBody>
      </p:sp>
      <p:pic>
        <p:nvPicPr>
          <p:cNvPr id="34" name="Picture 33" descr="Logo, company name&#10;&#10;AI-generated content may be incorrect.">
            <a:extLst>
              <a:ext uri="{FF2B5EF4-FFF2-40B4-BE49-F238E27FC236}">
                <a16:creationId xmlns:a16="http://schemas.microsoft.com/office/drawing/2014/main" id="{02B38D8A-221A-4A60-D90A-D72C09D82490}"/>
              </a:ext>
            </a:extLst>
          </p:cNvPr>
          <p:cNvPicPr>
            <a:picLocks noChangeAspect="1"/>
          </p:cNvPicPr>
          <p:nvPr/>
        </p:nvPicPr>
        <p:blipFill>
          <a:blip r:embed="rId7"/>
          <a:stretch>
            <a:fillRect/>
          </a:stretch>
        </p:blipFill>
        <p:spPr>
          <a:xfrm>
            <a:off x="39677747" y="1396599"/>
            <a:ext cx="3605284" cy="2383604"/>
          </a:xfrm>
          <a:prstGeom prst="rect">
            <a:avLst/>
          </a:prstGeom>
        </p:spPr>
      </p:pic>
      <p:sp>
        <p:nvSpPr>
          <p:cNvPr id="53" name="TextBox 52">
            <a:extLst>
              <a:ext uri="{FF2B5EF4-FFF2-40B4-BE49-F238E27FC236}">
                <a16:creationId xmlns:a16="http://schemas.microsoft.com/office/drawing/2014/main" id="{8462EA23-501A-6AF0-071F-D347C8E172F8}"/>
              </a:ext>
            </a:extLst>
          </p:cNvPr>
          <p:cNvSpPr txBox="1"/>
          <p:nvPr/>
        </p:nvSpPr>
        <p:spPr>
          <a:xfrm>
            <a:off x="85617" y="17633"/>
            <a:ext cx="4990680" cy="615553"/>
          </a:xfrm>
          <a:prstGeom prst="rect">
            <a:avLst/>
          </a:prstGeom>
          <a:noFill/>
        </p:spPr>
        <p:txBody>
          <a:bodyPr wrap="square" rtlCol="0">
            <a:spAutoFit/>
          </a:bodyPr>
          <a:lstStyle/>
          <a:p>
            <a:r>
              <a:rPr lang="en-US" sz="3400" dirty="0">
                <a:solidFill>
                  <a:schemeClr val="bg1"/>
                </a:solidFill>
              </a:rPr>
              <a:t>Thu-Af-Po.01-03, </a:t>
            </a:r>
            <a:r>
              <a:rPr lang="en-US" sz="3400">
                <a:solidFill>
                  <a:schemeClr val="bg1"/>
                </a:solidFill>
              </a:rPr>
              <a:t>ID# 340</a:t>
            </a:r>
            <a:endParaRPr lang="en-US" sz="3400" dirty="0">
              <a:solidFill>
                <a:schemeClr val="bg1"/>
              </a:solidFill>
            </a:endParaRPr>
          </a:p>
        </p:txBody>
      </p:sp>
    </p:spTree>
    <p:extLst>
      <p:ext uri="{BB962C8B-B14F-4D97-AF65-F5344CB8AC3E}">
        <p14:creationId xmlns:p14="http://schemas.microsoft.com/office/powerpoint/2010/main" val="2882936030"/>
      </p:ext>
    </p:extLst>
  </p:cSld>
  <p:clrMapOvr>
    <a:masterClrMapping/>
  </p:clrMapOvr>
</p:sld>
</file>

<file path=ppt/theme/theme1.xml><?xml version="1.0" encoding="utf-8"?>
<a:theme xmlns:a="http://schemas.openxmlformats.org/drawingml/2006/main" name="36x48_ScientistPoster_092315_Horizont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7" id="{B216E9EE-9540-CC4D-9D5B-10833464737B}" vid="{09DFF4C4-9FCB-0244-951A-0EAFC0EBEB4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FNAL_Scientific_Poster_36x48_HOR_May25</Template>
  <TotalTime>912</TotalTime>
  <Words>574</Words>
  <Application>Microsoft Office PowerPoint</Application>
  <PresentationFormat>Custom</PresentationFormat>
  <Paragraphs>116</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Aptos</vt:lpstr>
      <vt:lpstr>Arial</vt:lpstr>
      <vt:lpstr>Calibri</vt:lpstr>
      <vt:lpstr>Helvetica</vt:lpstr>
      <vt:lpstr>Times New Roman</vt:lpstr>
      <vt:lpstr>36x48_ScientistPoster_092315_Horizontal</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Benjamin Szabo</dc:creator>
  <cp:lastModifiedBy>Thomas Strauss</cp:lastModifiedBy>
  <cp:revision>29</cp:revision>
  <cp:lastPrinted>2025-06-23T20:32:27Z</cp:lastPrinted>
  <dcterms:created xsi:type="dcterms:W3CDTF">2025-06-09T21:36:57Z</dcterms:created>
  <dcterms:modified xsi:type="dcterms:W3CDTF">2025-06-25T20:39:45Z</dcterms:modified>
</cp:coreProperties>
</file>