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2"/>
  </p:sldMasterIdLst>
  <p:sldIdLst>
    <p:sldId id="261" r:id="rId3"/>
  </p:sldIdLst>
  <p:sldSz cx="35996563" cy="18000663"/>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02300"/>
    <a:srgbClr val="981700"/>
    <a:srgbClr val="C9151E"/>
    <a:srgbClr val="C81019"/>
    <a:srgbClr val="D33C4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5804" autoAdjust="0"/>
  </p:normalViewPr>
  <p:slideViewPr>
    <p:cSldViewPr snapToGrid="0">
      <p:cViewPr>
        <p:scale>
          <a:sx n="96" d="100"/>
          <a:sy n="96" d="100"/>
        </p:scale>
        <p:origin x="-3048" y="-57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tags" Target="tags/tag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4499571" y="2945943"/>
            <a:ext cx="26997422" cy="6266897"/>
          </a:xfrm>
        </p:spPr>
        <p:txBody>
          <a:bodyPr anchor="b"/>
          <a:lstStyle>
            <a:lvl1pPr algn="ctr">
              <a:defRPr sz="15750"/>
            </a:lvl1pPr>
          </a:lstStyle>
          <a:p>
            <a:r>
              <a:rPr lang="zh-CN" altLang="en-US"/>
              <a:t>单击此处编辑母版标题样式</a:t>
            </a:r>
            <a:endParaRPr lang="en-US" dirty="0"/>
          </a:p>
        </p:txBody>
      </p:sp>
      <p:sp>
        <p:nvSpPr>
          <p:cNvPr id="3" name="Subtitle 2"/>
          <p:cNvSpPr>
            <a:spLocks noGrp="1"/>
          </p:cNvSpPr>
          <p:nvPr>
            <p:ph type="subTitle" idx="1"/>
          </p:nvPr>
        </p:nvSpPr>
        <p:spPr>
          <a:xfrm>
            <a:off x="4499571" y="9454516"/>
            <a:ext cx="26997422" cy="4345992"/>
          </a:xfrm>
        </p:spPr>
        <p:txBody>
          <a:bodyPr/>
          <a:lstStyle>
            <a:lvl1pPr marL="0" indent="0" algn="ctr">
              <a:buNone/>
              <a:defRPr sz="6300"/>
            </a:lvl1pPr>
            <a:lvl2pPr marL="1200150" indent="0" algn="ctr">
              <a:buNone/>
              <a:defRPr sz="5250"/>
            </a:lvl2pPr>
            <a:lvl3pPr marL="2400300" indent="0" algn="ctr">
              <a:buNone/>
              <a:defRPr sz="4725"/>
            </a:lvl3pPr>
            <a:lvl4pPr marL="3600450" indent="0" algn="ctr">
              <a:buNone/>
              <a:defRPr sz="4200"/>
            </a:lvl4pPr>
            <a:lvl5pPr marL="4799965" indent="0" algn="ctr">
              <a:buNone/>
              <a:defRPr sz="4200"/>
            </a:lvl5pPr>
            <a:lvl6pPr marL="6000115" indent="0" algn="ctr">
              <a:buNone/>
              <a:defRPr sz="4200"/>
            </a:lvl6pPr>
            <a:lvl7pPr marL="7200265" indent="0" algn="ctr">
              <a:buNone/>
              <a:defRPr sz="4200"/>
            </a:lvl7pPr>
            <a:lvl8pPr marL="8400415" indent="0" algn="ctr">
              <a:buNone/>
              <a:defRPr sz="4200"/>
            </a:lvl8pPr>
            <a:lvl9pPr marL="9600565" indent="0" algn="ctr">
              <a:buNone/>
              <a:defRPr sz="42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D997B5FA-0921-464F-AAE1-844C04324D75}" type="datetimeFigureOut">
              <a:rPr lang="zh-CN" altLang="en-US" smtClean="0"/>
              <a:t>2025/6/27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D997B5FA-0921-464F-AAE1-844C04324D75}" type="datetimeFigureOut">
              <a:rPr lang="zh-CN" altLang="en-US" smtClean="0"/>
              <a:t>2025/6/27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5760040" y="958369"/>
            <a:ext cx="7761759" cy="15254730"/>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2474764" y="958369"/>
            <a:ext cx="22835320" cy="1525473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D997B5FA-0921-464F-AAE1-844C04324D75}" type="datetimeFigureOut">
              <a:rPr lang="zh-CN" altLang="en-US" smtClean="0"/>
              <a:t>2025/6/27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4499571" y="2945943"/>
            <a:ext cx="26997422" cy="6266897"/>
          </a:xfrm>
        </p:spPr>
        <p:txBody>
          <a:bodyPr anchor="b"/>
          <a:lstStyle>
            <a:lvl1pPr algn="ctr">
              <a:defRPr sz="15750"/>
            </a:lvl1pPr>
          </a:lstStyle>
          <a:p>
            <a:r>
              <a:rPr lang="zh-CN" altLang="en-US"/>
              <a:t>单击此处编辑母版标题样式</a:t>
            </a:r>
            <a:endParaRPr lang="en-US" dirty="0"/>
          </a:p>
        </p:txBody>
      </p:sp>
      <p:sp>
        <p:nvSpPr>
          <p:cNvPr id="3" name="Subtitle 2"/>
          <p:cNvSpPr>
            <a:spLocks noGrp="1"/>
          </p:cNvSpPr>
          <p:nvPr>
            <p:ph type="subTitle" idx="1"/>
          </p:nvPr>
        </p:nvSpPr>
        <p:spPr>
          <a:xfrm>
            <a:off x="4499571" y="9454516"/>
            <a:ext cx="26997422" cy="4345992"/>
          </a:xfrm>
        </p:spPr>
        <p:txBody>
          <a:bodyPr/>
          <a:lstStyle>
            <a:lvl1pPr marL="0" indent="0" algn="ctr">
              <a:buNone/>
              <a:defRPr sz="6300"/>
            </a:lvl1pPr>
            <a:lvl2pPr marL="1200150" indent="0" algn="ctr">
              <a:buNone/>
              <a:defRPr sz="5250"/>
            </a:lvl2pPr>
            <a:lvl3pPr marL="2400300" indent="0" algn="ctr">
              <a:buNone/>
              <a:defRPr sz="4725"/>
            </a:lvl3pPr>
            <a:lvl4pPr marL="3600450" indent="0" algn="ctr">
              <a:buNone/>
              <a:defRPr sz="4200"/>
            </a:lvl4pPr>
            <a:lvl5pPr marL="4799965" indent="0" algn="ctr">
              <a:buNone/>
              <a:defRPr sz="4200"/>
            </a:lvl5pPr>
            <a:lvl6pPr marL="6000115" indent="0" algn="ctr">
              <a:buNone/>
              <a:defRPr sz="4200"/>
            </a:lvl6pPr>
            <a:lvl7pPr marL="7200265" indent="0" algn="ctr">
              <a:buNone/>
              <a:defRPr sz="4200"/>
            </a:lvl7pPr>
            <a:lvl8pPr marL="8400415" indent="0" algn="ctr">
              <a:buNone/>
              <a:defRPr sz="4200"/>
            </a:lvl8pPr>
            <a:lvl9pPr marL="9600565" indent="0" algn="ctr">
              <a:buNone/>
              <a:defRPr sz="42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D997B5FA-0921-464F-AAE1-844C04324D75}" type="datetimeFigureOut">
              <a:rPr lang="zh-CN" altLang="en-US" smtClean="0"/>
              <a:t>2025/6/27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D997B5FA-0921-464F-AAE1-844C04324D75}" type="datetimeFigureOut">
              <a:rPr lang="zh-CN" altLang="en-US" smtClean="0"/>
              <a:t>2025/6/27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2456015" y="4487668"/>
            <a:ext cx="31047036" cy="7487774"/>
          </a:xfrm>
        </p:spPr>
        <p:txBody>
          <a:bodyPr anchor="b"/>
          <a:lstStyle>
            <a:lvl1pPr>
              <a:defRPr sz="15750"/>
            </a:lvl1pPr>
          </a:lstStyle>
          <a:p>
            <a:r>
              <a:rPr lang="zh-CN" altLang="en-US"/>
              <a:t>单击此处编辑母版标题样式</a:t>
            </a:r>
            <a:endParaRPr lang="en-US" dirty="0"/>
          </a:p>
        </p:txBody>
      </p:sp>
      <p:sp>
        <p:nvSpPr>
          <p:cNvPr id="3" name="Text Placeholder 2"/>
          <p:cNvSpPr>
            <a:spLocks noGrp="1"/>
          </p:cNvSpPr>
          <p:nvPr>
            <p:ph type="body" idx="1"/>
          </p:nvPr>
        </p:nvSpPr>
        <p:spPr>
          <a:xfrm>
            <a:off x="2456015" y="12046280"/>
            <a:ext cx="31047036" cy="3937644"/>
          </a:xfrm>
        </p:spPr>
        <p:txBody>
          <a:bodyPr/>
          <a:lstStyle>
            <a:lvl1pPr marL="0" indent="0">
              <a:buNone/>
              <a:defRPr sz="6300">
                <a:solidFill>
                  <a:schemeClr val="tx1">
                    <a:tint val="75000"/>
                  </a:schemeClr>
                </a:solidFill>
              </a:defRPr>
            </a:lvl1pPr>
            <a:lvl2pPr marL="1200150" indent="0">
              <a:buNone/>
              <a:defRPr sz="5250">
                <a:solidFill>
                  <a:schemeClr val="tx1">
                    <a:tint val="75000"/>
                  </a:schemeClr>
                </a:solidFill>
              </a:defRPr>
            </a:lvl2pPr>
            <a:lvl3pPr marL="2400300" indent="0">
              <a:buNone/>
              <a:defRPr sz="4725">
                <a:solidFill>
                  <a:schemeClr val="tx1">
                    <a:tint val="75000"/>
                  </a:schemeClr>
                </a:solidFill>
              </a:defRPr>
            </a:lvl3pPr>
            <a:lvl4pPr marL="3600450" indent="0">
              <a:buNone/>
              <a:defRPr sz="4200">
                <a:solidFill>
                  <a:schemeClr val="tx1">
                    <a:tint val="75000"/>
                  </a:schemeClr>
                </a:solidFill>
              </a:defRPr>
            </a:lvl4pPr>
            <a:lvl5pPr marL="4799965" indent="0">
              <a:buNone/>
              <a:defRPr sz="4200">
                <a:solidFill>
                  <a:schemeClr val="tx1">
                    <a:tint val="75000"/>
                  </a:schemeClr>
                </a:solidFill>
              </a:defRPr>
            </a:lvl5pPr>
            <a:lvl6pPr marL="6000115" indent="0">
              <a:buNone/>
              <a:defRPr sz="4200">
                <a:solidFill>
                  <a:schemeClr val="tx1">
                    <a:tint val="75000"/>
                  </a:schemeClr>
                </a:solidFill>
              </a:defRPr>
            </a:lvl6pPr>
            <a:lvl7pPr marL="7200265" indent="0">
              <a:buNone/>
              <a:defRPr sz="4200">
                <a:solidFill>
                  <a:schemeClr val="tx1">
                    <a:tint val="75000"/>
                  </a:schemeClr>
                </a:solidFill>
              </a:defRPr>
            </a:lvl7pPr>
            <a:lvl8pPr marL="8400415" indent="0">
              <a:buNone/>
              <a:defRPr sz="4200">
                <a:solidFill>
                  <a:schemeClr val="tx1">
                    <a:tint val="75000"/>
                  </a:schemeClr>
                </a:solidFill>
              </a:defRPr>
            </a:lvl8pPr>
            <a:lvl9pPr marL="9600565" indent="0">
              <a:buNone/>
              <a:defRPr sz="42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D997B5FA-0921-464F-AAE1-844C04324D75}" type="datetimeFigureOut">
              <a:rPr lang="zh-CN" altLang="en-US" smtClean="0"/>
              <a:t>2025/6/27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2474764" y="4791843"/>
            <a:ext cx="15298539" cy="11421255"/>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18223260" y="4791843"/>
            <a:ext cx="15298539" cy="11421255"/>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D997B5FA-0921-464F-AAE1-844C04324D75}" type="datetimeFigureOut">
              <a:rPr lang="zh-CN" altLang="en-US" smtClean="0"/>
              <a:t>2025/6/27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2479452" y="958370"/>
            <a:ext cx="31047036" cy="3479296"/>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2479454" y="4412664"/>
            <a:ext cx="15228232" cy="2162578"/>
          </a:xfrm>
        </p:spPr>
        <p:txBody>
          <a:bodyPr anchor="b"/>
          <a:lstStyle>
            <a:lvl1pPr marL="0" indent="0">
              <a:buNone/>
              <a:defRPr sz="6300" b="1"/>
            </a:lvl1pPr>
            <a:lvl2pPr marL="1200150" indent="0">
              <a:buNone/>
              <a:defRPr sz="5250" b="1"/>
            </a:lvl2pPr>
            <a:lvl3pPr marL="2400300" indent="0">
              <a:buNone/>
              <a:defRPr sz="4725" b="1"/>
            </a:lvl3pPr>
            <a:lvl4pPr marL="3600450" indent="0">
              <a:buNone/>
              <a:defRPr sz="4200" b="1"/>
            </a:lvl4pPr>
            <a:lvl5pPr marL="4799965" indent="0">
              <a:buNone/>
              <a:defRPr sz="4200" b="1"/>
            </a:lvl5pPr>
            <a:lvl6pPr marL="6000115" indent="0">
              <a:buNone/>
              <a:defRPr sz="4200" b="1"/>
            </a:lvl6pPr>
            <a:lvl7pPr marL="7200265" indent="0">
              <a:buNone/>
              <a:defRPr sz="4200" b="1"/>
            </a:lvl7pPr>
            <a:lvl8pPr marL="8400415" indent="0">
              <a:buNone/>
              <a:defRPr sz="4200" b="1"/>
            </a:lvl8pPr>
            <a:lvl9pPr marL="9600565" indent="0">
              <a:buNone/>
              <a:defRPr sz="4200" b="1"/>
            </a:lvl9pPr>
          </a:lstStyle>
          <a:p>
            <a:pPr lvl="0"/>
            <a:r>
              <a:rPr lang="zh-CN" altLang="en-US"/>
              <a:t>单击此处编辑母版文本样式</a:t>
            </a:r>
          </a:p>
        </p:txBody>
      </p:sp>
      <p:sp>
        <p:nvSpPr>
          <p:cNvPr id="4" name="Content Placeholder 3"/>
          <p:cNvSpPr>
            <a:spLocks noGrp="1"/>
          </p:cNvSpPr>
          <p:nvPr>
            <p:ph sz="half" idx="2"/>
          </p:nvPr>
        </p:nvSpPr>
        <p:spPr>
          <a:xfrm>
            <a:off x="2479454" y="6575242"/>
            <a:ext cx="15228232" cy="9671191"/>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18223260" y="4412664"/>
            <a:ext cx="15303228" cy="2162578"/>
          </a:xfrm>
        </p:spPr>
        <p:txBody>
          <a:bodyPr anchor="b"/>
          <a:lstStyle>
            <a:lvl1pPr marL="0" indent="0">
              <a:buNone/>
              <a:defRPr sz="6300" b="1"/>
            </a:lvl1pPr>
            <a:lvl2pPr marL="1200150" indent="0">
              <a:buNone/>
              <a:defRPr sz="5250" b="1"/>
            </a:lvl2pPr>
            <a:lvl3pPr marL="2400300" indent="0">
              <a:buNone/>
              <a:defRPr sz="4725" b="1"/>
            </a:lvl3pPr>
            <a:lvl4pPr marL="3600450" indent="0">
              <a:buNone/>
              <a:defRPr sz="4200" b="1"/>
            </a:lvl4pPr>
            <a:lvl5pPr marL="4799965" indent="0">
              <a:buNone/>
              <a:defRPr sz="4200" b="1"/>
            </a:lvl5pPr>
            <a:lvl6pPr marL="6000115" indent="0">
              <a:buNone/>
              <a:defRPr sz="4200" b="1"/>
            </a:lvl6pPr>
            <a:lvl7pPr marL="7200265" indent="0">
              <a:buNone/>
              <a:defRPr sz="4200" b="1"/>
            </a:lvl7pPr>
            <a:lvl8pPr marL="8400415" indent="0">
              <a:buNone/>
              <a:defRPr sz="4200" b="1"/>
            </a:lvl8pPr>
            <a:lvl9pPr marL="9600565" indent="0">
              <a:buNone/>
              <a:defRPr sz="4200" b="1"/>
            </a:lvl9pPr>
          </a:lstStyle>
          <a:p>
            <a:pPr lvl="0"/>
            <a:r>
              <a:rPr lang="zh-CN" altLang="en-US"/>
              <a:t>单击此处编辑母版文本样式</a:t>
            </a:r>
          </a:p>
        </p:txBody>
      </p:sp>
      <p:sp>
        <p:nvSpPr>
          <p:cNvPr id="6" name="Content Placeholder 5"/>
          <p:cNvSpPr>
            <a:spLocks noGrp="1"/>
          </p:cNvSpPr>
          <p:nvPr>
            <p:ph sz="quarter" idx="4"/>
          </p:nvPr>
        </p:nvSpPr>
        <p:spPr>
          <a:xfrm>
            <a:off x="18223260" y="6575242"/>
            <a:ext cx="15303228" cy="9671191"/>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D997B5FA-0921-464F-AAE1-844C04324D75}" type="datetimeFigureOut">
              <a:rPr lang="zh-CN" altLang="en-US" smtClean="0"/>
              <a:t>2025/6/27</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D997B5FA-0921-464F-AAE1-844C04324D75}" type="datetimeFigureOut">
              <a:rPr lang="zh-CN" altLang="en-US" smtClean="0"/>
              <a:t>2025/6/27</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97B5FA-0921-464F-AAE1-844C04324D75}" type="datetimeFigureOut">
              <a:rPr lang="zh-CN" altLang="en-US" smtClean="0"/>
              <a:t>2025/6/27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2479453" y="1200044"/>
            <a:ext cx="11609828" cy="4200155"/>
          </a:xfrm>
        </p:spPr>
        <p:txBody>
          <a:bodyPr anchor="b"/>
          <a:lstStyle>
            <a:lvl1pPr>
              <a:defRPr sz="8400"/>
            </a:lvl1pPr>
          </a:lstStyle>
          <a:p>
            <a:r>
              <a:rPr lang="zh-CN" altLang="en-US"/>
              <a:t>单击此处编辑母版标题样式</a:t>
            </a:r>
            <a:endParaRPr lang="en-US" dirty="0"/>
          </a:p>
        </p:txBody>
      </p:sp>
      <p:sp>
        <p:nvSpPr>
          <p:cNvPr id="3" name="Content Placeholder 2"/>
          <p:cNvSpPr>
            <a:spLocks noGrp="1"/>
          </p:cNvSpPr>
          <p:nvPr>
            <p:ph idx="1"/>
          </p:nvPr>
        </p:nvSpPr>
        <p:spPr>
          <a:xfrm>
            <a:off x="15303228" y="2591763"/>
            <a:ext cx="18223260" cy="12792138"/>
          </a:xfrm>
        </p:spPr>
        <p:txBody>
          <a:bodyPr/>
          <a:lstStyle>
            <a:lvl1pPr>
              <a:defRPr sz="8400"/>
            </a:lvl1pPr>
            <a:lvl2pPr>
              <a:defRPr sz="7350"/>
            </a:lvl2pPr>
            <a:lvl3pPr>
              <a:defRPr sz="6300"/>
            </a:lvl3pPr>
            <a:lvl4pPr>
              <a:defRPr sz="5250"/>
            </a:lvl4pPr>
            <a:lvl5pPr>
              <a:defRPr sz="5250"/>
            </a:lvl5pPr>
            <a:lvl6pPr>
              <a:defRPr sz="5250"/>
            </a:lvl6pPr>
            <a:lvl7pPr>
              <a:defRPr sz="5250"/>
            </a:lvl7pPr>
            <a:lvl8pPr>
              <a:defRPr sz="5250"/>
            </a:lvl8pPr>
            <a:lvl9pPr>
              <a:defRPr sz="525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2479453" y="5400199"/>
            <a:ext cx="11609828" cy="10004536"/>
          </a:xfrm>
        </p:spPr>
        <p:txBody>
          <a:bodyPr/>
          <a:lstStyle>
            <a:lvl1pPr marL="0" indent="0">
              <a:buNone/>
              <a:defRPr sz="4200"/>
            </a:lvl1pPr>
            <a:lvl2pPr marL="1200150" indent="0">
              <a:buNone/>
              <a:defRPr sz="3675"/>
            </a:lvl2pPr>
            <a:lvl3pPr marL="2400300" indent="0">
              <a:buNone/>
              <a:defRPr sz="3150"/>
            </a:lvl3pPr>
            <a:lvl4pPr marL="3600450" indent="0">
              <a:buNone/>
              <a:defRPr sz="2625"/>
            </a:lvl4pPr>
            <a:lvl5pPr marL="4799965" indent="0">
              <a:buNone/>
              <a:defRPr sz="2625"/>
            </a:lvl5pPr>
            <a:lvl6pPr marL="6000115" indent="0">
              <a:buNone/>
              <a:defRPr sz="2625"/>
            </a:lvl6pPr>
            <a:lvl7pPr marL="7200265" indent="0">
              <a:buNone/>
              <a:defRPr sz="2625"/>
            </a:lvl7pPr>
            <a:lvl8pPr marL="8400415" indent="0">
              <a:buNone/>
              <a:defRPr sz="2625"/>
            </a:lvl8pPr>
            <a:lvl9pPr marL="9600565" indent="0">
              <a:buNone/>
              <a:defRPr sz="262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D997B5FA-0921-464F-AAE1-844C04324D75}" type="datetimeFigureOut">
              <a:rPr lang="zh-CN" altLang="en-US" smtClean="0"/>
              <a:t>2025/6/27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D997B5FA-0921-464F-AAE1-844C04324D75}" type="datetimeFigureOut">
              <a:rPr lang="zh-CN" altLang="en-US" smtClean="0"/>
              <a:t>2025/6/27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2479453" y="1200044"/>
            <a:ext cx="11609828" cy="4200155"/>
          </a:xfrm>
        </p:spPr>
        <p:txBody>
          <a:bodyPr anchor="b"/>
          <a:lstStyle>
            <a:lvl1pPr>
              <a:defRPr sz="8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15303228" y="2591763"/>
            <a:ext cx="18223260" cy="12792138"/>
          </a:xfrm>
        </p:spPr>
        <p:txBody>
          <a:bodyPr anchor="t"/>
          <a:lstStyle>
            <a:lvl1pPr marL="0" indent="0">
              <a:buNone/>
              <a:defRPr sz="8400"/>
            </a:lvl1pPr>
            <a:lvl2pPr marL="1200150" indent="0">
              <a:buNone/>
              <a:defRPr sz="7350"/>
            </a:lvl2pPr>
            <a:lvl3pPr marL="2400300" indent="0">
              <a:buNone/>
              <a:defRPr sz="6300"/>
            </a:lvl3pPr>
            <a:lvl4pPr marL="3600450" indent="0">
              <a:buNone/>
              <a:defRPr sz="5250"/>
            </a:lvl4pPr>
            <a:lvl5pPr marL="4799965" indent="0">
              <a:buNone/>
              <a:defRPr sz="5250"/>
            </a:lvl5pPr>
            <a:lvl6pPr marL="6000115" indent="0">
              <a:buNone/>
              <a:defRPr sz="5250"/>
            </a:lvl6pPr>
            <a:lvl7pPr marL="7200265" indent="0">
              <a:buNone/>
              <a:defRPr sz="5250"/>
            </a:lvl7pPr>
            <a:lvl8pPr marL="8400415" indent="0">
              <a:buNone/>
              <a:defRPr sz="5250"/>
            </a:lvl8pPr>
            <a:lvl9pPr marL="9600565" indent="0">
              <a:buNone/>
              <a:defRPr sz="5250"/>
            </a:lvl9pPr>
          </a:lstStyle>
          <a:p>
            <a:r>
              <a:rPr lang="zh-CN" altLang="en-US"/>
              <a:t>单击图标添加图片</a:t>
            </a:r>
            <a:endParaRPr lang="en-US" dirty="0"/>
          </a:p>
        </p:txBody>
      </p:sp>
      <p:sp>
        <p:nvSpPr>
          <p:cNvPr id="4" name="Text Placeholder 3"/>
          <p:cNvSpPr>
            <a:spLocks noGrp="1"/>
          </p:cNvSpPr>
          <p:nvPr>
            <p:ph type="body" sz="half" idx="2"/>
          </p:nvPr>
        </p:nvSpPr>
        <p:spPr>
          <a:xfrm>
            <a:off x="2479453" y="5400199"/>
            <a:ext cx="11609828" cy="10004536"/>
          </a:xfrm>
        </p:spPr>
        <p:txBody>
          <a:bodyPr/>
          <a:lstStyle>
            <a:lvl1pPr marL="0" indent="0">
              <a:buNone/>
              <a:defRPr sz="4200"/>
            </a:lvl1pPr>
            <a:lvl2pPr marL="1200150" indent="0">
              <a:buNone/>
              <a:defRPr sz="3675"/>
            </a:lvl2pPr>
            <a:lvl3pPr marL="2400300" indent="0">
              <a:buNone/>
              <a:defRPr sz="3150"/>
            </a:lvl3pPr>
            <a:lvl4pPr marL="3600450" indent="0">
              <a:buNone/>
              <a:defRPr sz="2625"/>
            </a:lvl4pPr>
            <a:lvl5pPr marL="4799965" indent="0">
              <a:buNone/>
              <a:defRPr sz="2625"/>
            </a:lvl5pPr>
            <a:lvl6pPr marL="6000115" indent="0">
              <a:buNone/>
              <a:defRPr sz="2625"/>
            </a:lvl6pPr>
            <a:lvl7pPr marL="7200265" indent="0">
              <a:buNone/>
              <a:defRPr sz="2625"/>
            </a:lvl7pPr>
            <a:lvl8pPr marL="8400415" indent="0">
              <a:buNone/>
              <a:defRPr sz="2625"/>
            </a:lvl8pPr>
            <a:lvl9pPr marL="9600565" indent="0">
              <a:buNone/>
              <a:defRPr sz="262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D997B5FA-0921-464F-AAE1-844C04324D75}" type="datetimeFigureOut">
              <a:rPr lang="zh-CN" altLang="en-US" smtClean="0"/>
              <a:t>2025/6/27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D997B5FA-0921-464F-AAE1-844C04324D75}" type="datetimeFigureOut">
              <a:rPr lang="zh-CN" altLang="en-US" smtClean="0"/>
              <a:t>2025/6/27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5760040" y="958369"/>
            <a:ext cx="7761759" cy="15254730"/>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2474764" y="958369"/>
            <a:ext cx="22835320" cy="1525473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D997B5FA-0921-464F-AAE1-844C04324D75}" type="datetimeFigureOut">
              <a:rPr lang="zh-CN" altLang="en-US" smtClean="0"/>
              <a:t>2025/6/27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2456015" y="4487668"/>
            <a:ext cx="31047036" cy="7487774"/>
          </a:xfrm>
        </p:spPr>
        <p:txBody>
          <a:bodyPr anchor="b"/>
          <a:lstStyle>
            <a:lvl1pPr>
              <a:defRPr sz="15750"/>
            </a:lvl1pPr>
          </a:lstStyle>
          <a:p>
            <a:r>
              <a:rPr lang="zh-CN" altLang="en-US"/>
              <a:t>单击此处编辑母版标题样式</a:t>
            </a:r>
            <a:endParaRPr lang="en-US" dirty="0"/>
          </a:p>
        </p:txBody>
      </p:sp>
      <p:sp>
        <p:nvSpPr>
          <p:cNvPr id="3" name="Text Placeholder 2"/>
          <p:cNvSpPr>
            <a:spLocks noGrp="1"/>
          </p:cNvSpPr>
          <p:nvPr>
            <p:ph type="body" idx="1"/>
          </p:nvPr>
        </p:nvSpPr>
        <p:spPr>
          <a:xfrm>
            <a:off x="2456015" y="12046280"/>
            <a:ext cx="31047036" cy="3937644"/>
          </a:xfrm>
        </p:spPr>
        <p:txBody>
          <a:bodyPr/>
          <a:lstStyle>
            <a:lvl1pPr marL="0" indent="0">
              <a:buNone/>
              <a:defRPr sz="6300">
                <a:solidFill>
                  <a:schemeClr val="tx1">
                    <a:tint val="75000"/>
                  </a:schemeClr>
                </a:solidFill>
              </a:defRPr>
            </a:lvl1pPr>
            <a:lvl2pPr marL="1200150" indent="0">
              <a:buNone/>
              <a:defRPr sz="5250">
                <a:solidFill>
                  <a:schemeClr val="tx1">
                    <a:tint val="75000"/>
                  </a:schemeClr>
                </a:solidFill>
              </a:defRPr>
            </a:lvl2pPr>
            <a:lvl3pPr marL="2400300" indent="0">
              <a:buNone/>
              <a:defRPr sz="4725">
                <a:solidFill>
                  <a:schemeClr val="tx1">
                    <a:tint val="75000"/>
                  </a:schemeClr>
                </a:solidFill>
              </a:defRPr>
            </a:lvl3pPr>
            <a:lvl4pPr marL="3600450" indent="0">
              <a:buNone/>
              <a:defRPr sz="4200">
                <a:solidFill>
                  <a:schemeClr val="tx1">
                    <a:tint val="75000"/>
                  </a:schemeClr>
                </a:solidFill>
              </a:defRPr>
            </a:lvl4pPr>
            <a:lvl5pPr marL="4799965" indent="0">
              <a:buNone/>
              <a:defRPr sz="4200">
                <a:solidFill>
                  <a:schemeClr val="tx1">
                    <a:tint val="75000"/>
                  </a:schemeClr>
                </a:solidFill>
              </a:defRPr>
            </a:lvl5pPr>
            <a:lvl6pPr marL="6000115" indent="0">
              <a:buNone/>
              <a:defRPr sz="4200">
                <a:solidFill>
                  <a:schemeClr val="tx1">
                    <a:tint val="75000"/>
                  </a:schemeClr>
                </a:solidFill>
              </a:defRPr>
            </a:lvl6pPr>
            <a:lvl7pPr marL="7200265" indent="0">
              <a:buNone/>
              <a:defRPr sz="4200">
                <a:solidFill>
                  <a:schemeClr val="tx1">
                    <a:tint val="75000"/>
                  </a:schemeClr>
                </a:solidFill>
              </a:defRPr>
            </a:lvl7pPr>
            <a:lvl8pPr marL="8400415" indent="0">
              <a:buNone/>
              <a:defRPr sz="4200">
                <a:solidFill>
                  <a:schemeClr val="tx1">
                    <a:tint val="75000"/>
                  </a:schemeClr>
                </a:solidFill>
              </a:defRPr>
            </a:lvl8pPr>
            <a:lvl9pPr marL="9600565" indent="0">
              <a:buNone/>
              <a:defRPr sz="42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D997B5FA-0921-464F-AAE1-844C04324D75}" type="datetimeFigureOut">
              <a:rPr lang="zh-CN" altLang="en-US" smtClean="0"/>
              <a:t>2025/6/27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2474764" y="4791843"/>
            <a:ext cx="15298539" cy="11421255"/>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18223260" y="4791843"/>
            <a:ext cx="15298539" cy="11421255"/>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D997B5FA-0921-464F-AAE1-844C04324D75}" type="datetimeFigureOut">
              <a:rPr lang="zh-CN" altLang="en-US" smtClean="0"/>
              <a:t>2025/6/27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2479452" y="958370"/>
            <a:ext cx="31047036" cy="3479296"/>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2479454" y="4412664"/>
            <a:ext cx="15228232" cy="2162578"/>
          </a:xfrm>
        </p:spPr>
        <p:txBody>
          <a:bodyPr anchor="b"/>
          <a:lstStyle>
            <a:lvl1pPr marL="0" indent="0">
              <a:buNone/>
              <a:defRPr sz="6300" b="1"/>
            </a:lvl1pPr>
            <a:lvl2pPr marL="1200150" indent="0">
              <a:buNone/>
              <a:defRPr sz="5250" b="1"/>
            </a:lvl2pPr>
            <a:lvl3pPr marL="2400300" indent="0">
              <a:buNone/>
              <a:defRPr sz="4725" b="1"/>
            </a:lvl3pPr>
            <a:lvl4pPr marL="3600450" indent="0">
              <a:buNone/>
              <a:defRPr sz="4200" b="1"/>
            </a:lvl4pPr>
            <a:lvl5pPr marL="4799965" indent="0">
              <a:buNone/>
              <a:defRPr sz="4200" b="1"/>
            </a:lvl5pPr>
            <a:lvl6pPr marL="6000115" indent="0">
              <a:buNone/>
              <a:defRPr sz="4200" b="1"/>
            </a:lvl6pPr>
            <a:lvl7pPr marL="7200265" indent="0">
              <a:buNone/>
              <a:defRPr sz="4200" b="1"/>
            </a:lvl7pPr>
            <a:lvl8pPr marL="8400415" indent="0">
              <a:buNone/>
              <a:defRPr sz="4200" b="1"/>
            </a:lvl8pPr>
            <a:lvl9pPr marL="9600565" indent="0">
              <a:buNone/>
              <a:defRPr sz="4200" b="1"/>
            </a:lvl9pPr>
          </a:lstStyle>
          <a:p>
            <a:pPr lvl="0"/>
            <a:r>
              <a:rPr lang="zh-CN" altLang="en-US"/>
              <a:t>单击此处编辑母版文本样式</a:t>
            </a:r>
          </a:p>
        </p:txBody>
      </p:sp>
      <p:sp>
        <p:nvSpPr>
          <p:cNvPr id="4" name="Content Placeholder 3"/>
          <p:cNvSpPr>
            <a:spLocks noGrp="1"/>
          </p:cNvSpPr>
          <p:nvPr>
            <p:ph sz="half" idx="2"/>
          </p:nvPr>
        </p:nvSpPr>
        <p:spPr>
          <a:xfrm>
            <a:off x="2479454" y="6575242"/>
            <a:ext cx="15228232" cy="9671191"/>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18223260" y="4412664"/>
            <a:ext cx="15303228" cy="2162578"/>
          </a:xfrm>
        </p:spPr>
        <p:txBody>
          <a:bodyPr anchor="b"/>
          <a:lstStyle>
            <a:lvl1pPr marL="0" indent="0">
              <a:buNone/>
              <a:defRPr sz="6300" b="1"/>
            </a:lvl1pPr>
            <a:lvl2pPr marL="1200150" indent="0">
              <a:buNone/>
              <a:defRPr sz="5250" b="1"/>
            </a:lvl2pPr>
            <a:lvl3pPr marL="2400300" indent="0">
              <a:buNone/>
              <a:defRPr sz="4725" b="1"/>
            </a:lvl3pPr>
            <a:lvl4pPr marL="3600450" indent="0">
              <a:buNone/>
              <a:defRPr sz="4200" b="1"/>
            </a:lvl4pPr>
            <a:lvl5pPr marL="4799965" indent="0">
              <a:buNone/>
              <a:defRPr sz="4200" b="1"/>
            </a:lvl5pPr>
            <a:lvl6pPr marL="6000115" indent="0">
              <a:buNone/>
              <a:defRPr sz="4200" b="1"/>
            </a:lvl6pPr>
            <a:lvl7pPr marL="7200265" indent="0">
              <a:buNone/>
              <a:defRPr sz="4200" b="1"/>
            </a:lvl7pPr>
            <a:lvl8pPr marL="8400415" indent="0">
              <a:buNone/>
              <a:defRPr sz="4200" b="1"/>
            </a:lvl8pPr>
            <a:lvl9pPr marL="9600565" indent="0">
              <a:buNone/>
              <a:defRPr sz="4200" b="1"/>
            </a:lvl9pPr>
          </a:lstStyle>
          <a:p>
            <a:pPr lvl="0"/>
            <a:r>
              <a:rPr lang="zh-CN" altLang="en-US"/>
              <a:t>单击此处编辑母版文本样式</a:t>
            </a:r>
          </a:p>
        </p:txBody>
      </p:sp>
      <p:sp>
        <p:nvSpPr>
          <p:cNvPr id="6" name="Content Placeholder 5"/>
          <p:cNvSpPr>
            <a:spLocks noGrp="1"/>
          </p:cNvSpPr>
          <p:nvPr>
            <p:ph sz="quarter" idx="4"/>
          </p:nvPr>
        </p:nvSpPr>
        <p:spPr>
          <a:xfrm>
            <a:off x="18223260" y="6575242"/>
            <a:ext cx="15303228" cy="9671191"/>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D997B5FA-0921-464F-AAE1-844C04324D75}" type="datetimeFigureOut">
              <a:rPr lang="zh-CN" altLang="en-US" smtClean="0"/>
              <a:t>2025/6/27</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D997B5FA-0921-464F-AAE1-844C04324D75}" type="datetimeFigureOut">
              <a:rPr lang="zh-CN" altLang="en-US" smtClean="0"/>
              <a:t>2025/6/27</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97B5FA-0921-464F-AAE1-844C04324D75}" type="datetimeFigureOut">
              <a:rPr lang="zh-CN" altLang="en-US" smtClean="0"/>
              <a:t>2025/6/27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2479453" y="1200044"/>
            <a:ext cx="11609828" cy="4200155"/>
          </a:xfrm>
        </p:spPr>
        <p:txBody>
          <a:bodyPr anchor="b"/>
          <a:lstStyle>
            <a:lvl1pPr>
              <a:defRPr sz="8400"/>
            </a:lvl1pPr>
          </a:lstStyle>
          <a:p>
            <a:r>
              <a:rPr lang="zh-CN" altLang="en-US"/>
              <a:t>单击此处编辑母版标题样式</a:t>
            </a:r>
            <a:endParaRPr lang="en-US" dirty="0"/>
          </a:p>
        </p:txBody>
      </p:sp>
      <p:sp>
        <p:nvSpPr>
          <p:cNvPr id="3" name="Content Placeholder 2"/>
          <p:cNvSpPr>
            <a:spLocks noGrp="1"/>
          </p:cNvSpPr>
          <p:nvPr>
            <p:ph idx="1"/>
          </p:nvPr>
        </p:nvSpPr>
        <p:spPr>
          <a:xfrm>
            <a:off x="15303228" y="2591763"/>
            <a:ext cx="18223260" cy="12792138"/>
          </a:xfrm>
        </p:spPr>
        <p:txBody>
          <a:bodyPr/>
          <a:lstStyle>
            <a:lvl1pPr>
              <a:defRPr sz="8400"/>
            </a:lvl1pPr>
            <a:lvl2pPr>
              <a:defRPr sz="7350"/>
            </a:lvl2pPr>
            <a:lvl3pPr>
              <a:defRPr sz="6300"/>
            </a:lvl3pPr>
            <a:lvl4pPr>
              <a:defRPr sz="5250"/>
            </a:lvl4pPr>
            <a:lvl5pPr>
              <a:defRPr sz="5250"/>
            </a:lvl5pPr>
            <a:lvl6pPr>
              <a:defRPr sz="5250"/>
            </a:lvl6pPr>
            <a:lvl7pPr>
              <a:defRPr sz="5250"/>
            </a:lvl7pPr>
            <a:lvl8pPr>
              <a:defRPr sz="5250"/>
            </a:lvl8pPr>
            <a:lvl9pPr>
              <a:defRPr sz="525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2479453" y="5400199"/>
            <a:ext cx="11609828" cy="10004536"/>
          </a:xfrm>
        </p:spPr>
        <p:txBody>
          <a:bodyPr/>
          <a:lstStyle>
            <a:lvl1pPr marL="0" indent="0">
              <a:buNone/>
              <a:defRPr sz="4200"/>
            </a:lvl1pPr>
            <a:lvl2pPr marL="1200150" indent="0">
              <a:buNone/>
              <a:defRPr sz="3675"/>
            </a:lvl2pPr>
            <a:lvl3pPr marL="2400300" indent="0">
              <a:buNone/>
              <a:defRPr sz="3150"/>
            </a:lvl3pPr>
            <a:lvl4pPr marL="3600450" indent="0">
              <a:buNone/>
              <a:defRPr sz="2625"/>
            </a:lvl4pPr>
            <a:lvl5pPr marL="4799965" indent="0">
              <a:buNone/>
              <a:defRPr sz="2625"/>
            </a:lvl5pPr>
            <a:lvl6pPr marL="6000115" indent="0">
              <a:buNone/>
              <a:defRPr sz="2625"/>
            </a:lvl6pPr>
            <a:lvl7pPr marL="7200265" indent="0">
              <a:buNone/>
              <a:defRPr sz="2625"/>
            </a:lvl7pPr>
            <a:lvl8pPr marL="8400415" indent="0">
              <a:buNone/>
              <a:defRPr sz="2625"/>
            </a:lvl8pPr>
            <a:lvl9pPr marL="9600565" indent="0">
              <a:buNone/>
              <a:defRPr sz="262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D997B5FA-0921-464F-AAE1-844C04324D75}" type="datetimeFigureOut">
              <a:rPr lang="zh-CN" altLang="en-US" smtClean="0"/>
              <a:t>2025/6/27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2479453" y="1200044"/>
            <a:ext cx="11609828" cy="4200155"/>
          </a:xfrm>
        </p:spPr>
        <p:txBody>
          <a:bodyPr anchor="b"/>
          <a:lstStyle>
            <a:lvl1pPr>
              <a:defRPr sz="8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15303228" y="2591763"/>
            <a:ext cx="18223260" cy="12792138"/>
          </a:xfrm>
        </p:spPr>
        <p:txBody>
          <a:bodyPr anchor="t"/>
          <a:lstStyle>
            <a:lvl1pPr marL="0" indent="0">
              <a:buNone/>
              <a:defRPr sz="8400"/>
            </a:lvl1pPr>
            <a:lvl2pPr marL="1200150" indent="0">
              <a:buNone/>
              <a:defRPr sz="7350"/>
            </a:lvl2pPr>
            <a:lvl3pPr marL="2400300" indent="0">
              <a:buNone/>
              <a:defRPr sz="6300"/>
            </a:lvl3pPr>
            <a:lvl4pPr marL="3600450" indent="0">
              <a:buNone/>
              <a:defRPr sz="5250"/>
            </a:lvl4pPr>
            <a:lvl5pPr marL="4799965" indent="0">
              <a:buNone/>
              <a:defRPr sz="5250"/>
            </a:lvl5pPr>
            <a:lvl6pPr marL="6000115" indent="0">
              <a:buNone/>
              <a:defRPr sz="5250"/>
            </a:lvl6pPr>
            <a:lvl7pPr marL="7200265" indent="0">
              <a:buNone/>
              <a:defRPr sz="5250"/>
            </a:lvl7pPr>
            <a:lvl8pPr marL="8400415" indent="0">
              <a:buNone/>
              <a:defRPr sz="5250"/>
            </a:lvl8pPr>
            <a:lvl9pPr marL="9600565" indent="0">
              <a:buNone/>
              <a:defRPr sz="5250"/>
            </a:lvl9pPr>
          </a:lstStyle>
          <a:p>
            <a:r>
              <a:rPr lang="zh-CN" altLang="en-US"/>
              <a:t>单击图标添加图片</a:t>
            </a:r>
            <a:endParaRPr lang="en-US" dirty="0"/>
          </a:p>
        </p:txBody>
      </p:sp>
      <p:sp>
        <p:nvSpPr>
          <p:cNvPr id="4" name="Text Placeholder 3"/>
          <p:cNvSpPr>
            <a:spLocks noGrp="1"/>
          </p:cNvSpPr>
          <p:nvPr>
            <p:ph type="body" sz="half" idx="2"/>
          </p:nvPr>
        </p:nvSpPr>
        <p:spPr>
          <a:xfrm>
            <a:off x="2479453" y="5400199"/>
            <a:ext cx="11609828" cy="10004536"/>
          </a:xfrm>
        </p:spPr>
        <p:txBody>
          <a:bodyPr/>
          <a:lstStyle>
            <a:lvl1pPr marL="0" indent="0">
              <a:buNone/>
              <a:defRPr sz="4200"/>
            </a:lvl1pPr>
            <a:lvl2pPr marL="1200150" indent="0">
              <a:buNone/>
              <a:defRPr sz="3675"/>
            </a:lvl2pPr>
            <a:lvl3pPr marL="2400300" indent="0">
              <a:buNone/>
              <a:defRPr sz="3150"/>
            </a:lvl3pPr>
            <a:lvl4pPr marL="3600450" indent="0">
              <a:buNone/>
              <a:defRPr sz="2625"/>
            </a:lvl4pPr>
            <a:lvl5pPr marL="4799965" indent="0">
              <a:buNone/>
              <a:defRPr sz="2625"/>
            </a:lvl5pPr>
            <a:lvl6pPr marL="6000115" indent="0">
              <a:buNone/>
              <a:defRPr sz="2625"/>
            </a:lvl6pPr>
            <a:lvl7pPr marL="7200265" indent="0">
              <a:buNone/>
              <a:defRPr sz="2625"/>
            </a:lvl7pPr>
            <a:lvl8pPr marL="8400415" indent="0">
              <a:buNone/>
              <a:defRPr sz="2625"/>
            </a:lvl8pPr>
            <a:lvl9pPr marL="9600565" indent="0">
              <a:buNone/>
              <a:defRPr sz="262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D997B5FA-0921-464F-AAE1-844C04324D75}" type="datetimeFigureOut">
              <a:rPr lang="zh-CN" altLang="en-US" smtClean="0"/>
              <a:t>2025/6/27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74764" y="958370"/>
            <a:ext cx="31047036" cy="3479296"/>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2474764" y="4791843"/>
            <a:ext cx="31047036" cy="11421255"/>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2474764" y="16683949"/>
            <a:ext cx="8099227" cy="958369"/>
          </a:xfrm>
          <a:prstGeom prst="rect">
            <a:avLst/>
          </a:prstGeom>
        </p:spPr>
        <p:txBody>
          <a:bodyPr vert="horz" lIns="91440" tIns="45720" rIns="91440" bIns="45720" rtlCol="0" anchor="ctr"/>
          <a:lstStyle>
            <a:lvl1pPr algn="l">
              <a:defRPr sz="3150">
                <a:solidFill>
                  <a:schemeClr val="tx1">
                    <a:tint val="75000"/>
                  </a:schemeClr>
                </a:solidFill>
              </a:defRPr>
            </a:lvl1pPr>
          </a:lstStyle>
          <a:p>
            <a:fld id="{D997B5FA-0921-464F-AAE1-844C04324D75}" type="datetimeFigureOut">
              <a:rPr lang="zh-CN" altLang="en-US" smtClean="0"/>
              <a:t>2025/6/27</a:t>
            </a:fld>
            <a:endParaRPr lang="zh-CN" altLang="en-US"/>
          </a:p>
        </p:txBody>
      </p:sp>
      <p:sp>
        <p:nvSpPr>
          <p:cNvPr id="5" name="Footer Placeholder 4"/>
          <p:cNvSpPr>
            <a:spLocks noGrp="1"/>
          </p:cNvSpPr>
          <p:nvPr>
            <p:ph type="ftr" sz="quarter" idx="3"/>
          </p:nvPr>
        </p:nvSpPr>
        <p:spPr>
          <a:xfrm>
            <a:off x="11923862" y="16683949"/>
            <a:ext cx="12148840" cy="958369"/>
          </a:xfrm>
          <a:prstGeom prst="rect">
            <a:avLst/>
          </a:prstGeom>
        </p:spPr>
        <p:txBody>
          <a:bodyPr vert="horz" lIns="91440" tIns="45720" rIns="91440" bIns="45720" rtlCol="0" anchor="ctr"/>
          <a:lstStyle>
            <a:lvl1pPr algn="ctr">
              <a:defRPr sz="315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25422572" y="16683949"/>
            <a:ext cx="8099227" cy="958369"/>
          </a:xfrm>
          <a:prstGeom prst="rect">
            <a:avLst/>
          </a:prstGeom>
        </p:spPr>
        <p:txBody>
          <a:bodyPr vert="horz" lIns="91440" tIns="45720" rIns="91440" bIns="45720" rtlCol="0" anchor="ctr"/>
          <a:lstStyle>
            <a:lvl1pPr algn="r">
              <a:defRPr sz="3150">
                <a:solidFill>
                  <a:schemeClr val="tx1">
                    <a:tint val="75000"/>
                  </a:schemeClr>
                </a:solidFill>
              </a:defRPr>
            </a:lvl1pPr>
          </a:lstStyle>
          <a:p>
            <a:fld id="{565CE74E-AB26-4998-AD42-012C4C1AD07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2400300" rtl="0" eaLnBrk="1" latinLnBrk="0" hangingPunct="1">
        <a:lnSpc>
          <a:spcPct val="90000"/>
        </a:lnSpc>
        <a:spcBef>
          <a:spcPct val="0"/>
        </a:spcBef>
        <a:buNone/>
        <a:defRPr sz="11550" kern="1200">
          <a:solidFill>
            <a:schemeClr val="tx1"/>
          </a:solidFill>
          <a:latin typeface="+mj-lt"/>
          <a:ea typeface="+mj-ea"/>
          <a:cs typeface="+mj-cs"/>
        </a:defRPr>
      </a:lvl1pPr>
    </p:titleStyle>
    <p:bodyStyle>
      <a:lvl1pPr marL="600075" indent="-600075" algn="l" defTabSz="2400300" rtl="0" eaLnBrk="1" latinLnBrk="0" hangingPunct="1">
        <a:lnSpc>
          <a:spcPct val="90000"/>
        </a:lnSpc>
        <a:spcBef>
          <a:spcPts val="2625"/>
        </a:spcBef>
        <a:buFont typeface="Arial" panose="020B0604020202020204" pitchFamily="34" charset="0"/>
        <a:buChar char="•"/>
        <a:defRPr sz="7350" kern="1200">
          <a:solidFill>
            <a:schemeClr val="tx1"/>
          </a:solidFill>
          <a:latin typeface="+mn-lt"/>
          <a:ea typeface="+mn-ea"/>
          <a:cs typeface="+mn-cs"/>
        </a:defRPr>
      </a:lvl1pPr>
      <a:lvl2pPr marL="1800225" indent="-600075" algn="l" defTabSz="2400300" rtl="0" eaLnBrk="1" latinLnBrk="0" hangingPunct="1">
        <a:lnSpc>
          <a:spcPct val="90000"/>
        </a:lnSpc>
        <a:spcBef>
          <a:spcPts val="1310"/>
        </a:spcBef>
        <a:buFont typeface="Arial" panose="020B0604020202020204" pitchFamily="34" charset="0"/>
        <a:buChar char="•"/>
        <a:defRPr sz="6300" kern="1200">
          <a:solidFill>
            <a:schemeClr val="tx1"/>
          </a:solidFill>
          <a:latin typeface="+mn-lt"/>
          <a:ea typeface="+mn-ea"/>
          <a:cs typeface="+mn-cs"/>
        </a:defRPr>
      </a:lvl2pPr>
      <a:lvl3pPr marL="3000375" indent="-600075" algn="l" defTabSz="2400300" rtl="0" eaLnBrk="1" latinLnBrk="0" hangingPunct="1">
        <a:lnSpc>
          <a:spcPct val="90000"/>
        </a:lnSpc>
        <a:spcBef>
          <a:spcPts val="1310"/>
        </a:spcBef>
        <a:buFont typeface="Arial" panose="020B0604020202020204" pitchFamily="34" charset="0"/>
        <a:buChar char="•"/>
        <a:defRPr sz="5250" kern="1200">
          <a:solidFill>
            <a:schemeClr val="tx1"/>
          </a:solidFill>
          <a:latin typeface="+mn-lt"/>
          <a:ea typeface="+mn-ea"/>
          <a:cs typeface="+mn-cs"/>
        </a:defRPr>
      </a:lvl3pPr>
      <a:lvl4pPr marL="4199890" indent="-600075" algn="l" defTabSz="2400300" rtl="0" eaLnBrk="1" latinLnBrk="0" hangingPunct="1">
        <a:lnSpc>
          <a:spcPct val="90000"/>
        </a:lnSpc>
        <a:spcBef>
          <a:spcPts val="1310"/>
        </a:spcBef>
        <a:buFont typeface="Arial" panose="020B0604020202020204" pitchFamily="34" charset="0"/>
        <a:buChar char="•"/>
        <a:defRPr sz="4725" kern="1200">
          <a:solidFill>
            <a:schemeClr val="tx1"/>
          </a:solidFill>
          <a:latin typeface="+mn-lt"/>
          <a:ea typeface="+mn-ea"/>
          <a:cs typeface="+mn-cs"/>
        </a:defRPr>
      </a:lvl4pPr>
      <a:lvl5pPr marL="5400040" indent="-600075" algn="l" defTabSz="2400300" rtl="0" eaLnBrk="1" latinLnBrk="0" hangingPunct="1">
        <a:lnSpc>
          <a:spcPct val="90000"/>
        </a:lnSpc>
        <a:spcBef>
          <a:spcPts val="1310"/>
        </a:spcBef>
        <a:buFont typeface="Arial" panose="020B0604020202020204" pitchFamily="34" charset="0"/>
        <a:buChar char="•"/>
        <a:defRPr sz="4725" kern="1200">
          <a:solidFill>
            <a:schemeClr val="tx1"/>
          </a:solidFill>
          <a:latin typeface="+mn-lt"/>
          <a:ea typeface="+mn-ea"/>
          <a:cs typeface="+mn-cs"/>
        </a:defRPr>
      </a:lvl5pPr>
      <a:lvl6pPr marL="6600190" indent="-600075" algn="l" defTabSz="2400300" rtl="0" eaLnBrk="1" latinLnBrk="0" hangingPunct="1">
        <a:lnSpc>
          <a:spcPct val="90000"/>
        </a:lnSpc>
        <a:spcBef>
          <a:spcPts val="1310"/>
        </a:spcBef>
        <a:buFont typeface="Arial" panose="020B0604020202020204" pitchFamily="34" charset="0"/>
        <a:buChar char="•"/>
        <a:defRPr sz="4725" kern="1200">
          <a:solidFill>
            <a:schemeClr val="tx1"/>
          </a:solidFill>
          <a:latin typeface="+mn-lt"/>
          <a:ea typeface="+mn-ea"/>
          <a:cs typeface="+mn-cs"/>
        </a:defRPr>
      </a:lvl6pPr>
      <a:lvl7pPr marL="7800340" indent="-600075" algn="l" defTabSz="2400300" rtl="0" eaLnBrk="1" latinLnBrk="0" hangingPunct="1">
        <a:lnSpc>
          <a:spcPct val="90000"/>
        </a:lnSpc>
        <a:spcBef>
          <a:spcPts val="1310"/>
        </a:spcBef>
        <a:buFont typeface="Arial" panose="020B0604020202020204" pitchFamily="34" charset="0"/>
        <a:buChar char="•"/>
        <a:defRPr sz="4725" kern="1200">
          <a:solidFill>
            <a:schemeClr val="tx1"/>
          </a:solidFill>
          <a:latin typeface="+mn-lt"/>
          <a:ea typeface="+mn-ea"/>
          <a:cs typeface="+mn-cs"/>
        </a:defRPr>
      </a:lvl7pPr>
      <a:lvl8pPr marL="9000490" indent="-600075" algn="l" defTabSz="2400300" rtl="0" eaLnBrk="1" latinLnBrk="0" hangingPunct="1">
        <a:lnSpc>
          <a:spcPct val="90000"/>
        </a:lnSpc>
        <a:spcBef>
          <a:spcPts val="1310"/>
        </a:spcBef>
        <a:buFont typeface="Arial" panose="020B0604020202020204" pitchFamily="34" charset="0"/>
        <a:buChar char="•"/>
        <a:defRPr sz="4725" kern="1200">
          <a:solidFill>
            <a:schemeClr val="tx1"/>
          </a:solidFill>
          <a:latin typeface="+mn-lt"/>
          <a:ea typeface="+mn-ea"/>
          <a:cs typeface="+mn-cs"/>
        </a:defRPr>
      </a:lvl8pPr>
      <a:lvl9pPr marL="10200640" indent="-600075" algn="l" defTabSz="2400300" rtl="0" eaLnBrk="1" latinLnBrk="0" hangingPunct="1">
        <a:lnSpc>
          <a:spcPct val="90000"/>
        </a:lnSpc>
        <a:spcBef>
          <a:spcPts val="1310"/>
        </a:spcBef>
        <a:buFont typeface="Arial" panose="020B0604020202020204" pitchFamily="34" charset="0"/>
        <a:buChar char="•"/>
        <a:defRPr sz="4725" kern="1200">
          <a:solidFill>
            <a:schemeClr val="tx1"/>
          </a:solidFill>
          <a:latin typeface="+mn-lt"/>
          <a:ea typeface="+mn-ea"/>
          <a:cs typeface="+mn-cs"/>
        </a:defRPr>
      </a:lvl9pPr>
    </p:bodyStyle>
    <p:otherStyle>
      <a:defPPr>
        <a:defRPr lang="en-US"/>
      </a:defPPr>
      <a:lvl1pPr marL="0" algn="l" defTabSz="2400300" rtl="0" eaLnBrk="1" latinLnBrk="0" hangingPunct="1">
        <a:defRPr sz="4725" kern="1200">
          <a:solidFill>
            <a:schemeClr val="tx1"/>
          </a:solidFill>
          <a:latin typeface="+mn-lt"/>
          <a:ea typeface="+mn-ea"/>
          <a:cs typeface="+mn-cs"/>
        </a:defRPr>
      </a:lvl1pPr>
      <a:lvl2pPr marL="1200150" algn="l" defTabSz="2400300" rtl="0" eaLnBrk="1" latinLnBrk="0" hangingPunct="1">
        <a:defRPr sz="4725" kern="1200">
          <a:solidFill>
            <a:schemeClr val="tx1"/>
          </a:solidFill>
          <a:latin typeface="+mn-lt"/>
          <a:ea typeface="+mn-ea"/>
          <a:cs typeface="+mn-cs"/>
        </a:defRPr>
      </a:lvl2pPr>
      <a:lvl3pPr marL="2400300" algn="l" defTabSz="2400300" rtl="0" eaLnBrk="1" latinLnBrk="0" hangingPunct="1">
        <a:defRPr sz="4725" kern="1200">
          <a:solidFill>
            <a:schemeClr val="tx1"/>
          </a:solidFill>
          <a:latin typeface="+mn-lt"/>
          <a:ea typeface="+mn-ea"/>
          <a:cs typeface="+mn-cs"/>
        </a:defRPr>
      </a:lvl3pPr>
      <a:lvl4pPr marL="3600450" algn="l" defTabSz="2400300" rtl="0" eaLnBrk="1" latinLnBrk="0" hangingPunct="1">
        <a:defRPr sz="4725" kern="1200">
          <a:solidFill>
            <a:schemeClr val="tx1"/>
          </a:solidFill>
          <a:latin typeface="+mn-lt"/>
          <a:ea typeface="+mn-ea"/>
          <a:cs typeface="+mn-cs"/>
        </a:defRPr>
      </a:lvl4pPr>
      <a:lvl5pPr marL="4799965" algn="l" defTabSz="2400300" rtl="0" eaLnBrk="1" latinLnBrk="0" hangingPunct="1">
        <a:defRPr sz="4725" kern="1200">
          <a:solidFill>
            <a:schemeClr val="tx1"/>
          </a:solidFill>
          <a:latin typeface="+mn-lt"/>
          <a:ea typeface="+mn-ea"/>
          <a:cs typeface="+mn-cs"/>
        </a:defRPr>
      </a:lvl5pPr>
      <a:lvl6pPr marL="6000115" algn="l" defTabSz="2400300" rtl="0" eaLnBrk="1" latinLnBrk="0" hangingPunct="1">
        <a:defRPr sz="4725" kern="1200">
          <a:solidFill>
            <a:schemeClr val="tx1"/>
          </a:solidFill>
          <a:latin typeface="+mn-lt"/>
          <a:ea typeface="+mn-ea"/>
          <a:cs typeface="+mn-cs"/>
        </a:defRPr>
      </a:lvl6pPr>
      <a:lvl7pPr marL="7200265" algn="l" defTabSz="2400300" rtl="0" eaLnBrk="1" latinLnBrk="0" hangingPunct="1">
        <a:defRPr sz="4725" kern="1200">
          <a:solidFill>
            <a:schemeClr val="tx1"/>
          </a:solidFill>
          <a:latin typeface="+mn-lt"/>
          <a:ea typeface="+mn-ea"/>
          <a:cs typeface="+mn-cs"/>
        </a:defRPr>
      </a:lvl7pPr>
      <a:lvl8pPr marL="8400415" algn="l" defTabSz="2400300" rtl="0" eaLnBrk="1" latinLnBrk="0" hangingPunct="1">
        <a:defRPr sz="4725" kern="1200">
          <a:solidFill>
            <a:schemeClr val="tx1"/>
          </a:solidFill>
          <a:latin typeface="+mn-lt"/>
          <a:ea typeface="+mn-ea"/>
          <a:cs typeface="+mn-cs"/>
        </a:defRPr>
      </a:lvl8pPr>
      <a:lvl9pPr marL="9600565" algn="l" defTabSz="2400300" rtl="0" eaLnBrk="1" latinLnBrk="0" hangingPunct="1">
        <a:defRPr sz="472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74764" y="958370"/>
            <a:ext cx="31047036" cy="3479296"/>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2474764" y="4791843"/>
            <a:ext cx="31047036" cy="11421255"/>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2474764" y="16683949"/>
            <a:ext cx="8099227" cy="958369"/>
          </a:xfrm>
          <a:prstGeom prst="rect">
            <a:avLst/>
          </a:prstGeom>
        </p:spPr>
        <p:txBody>
          <a:bodyPr vert="horz" lIns="91440" tIns="45720" rIns="91440" bIns="45720" rtlCol="0" anchor="ctr"/>
          <a:lstStyle>
            <a:lvl1pPr algn="l">
              <a:defRPr sz="3150">
                <a:solidFill>
                  <a:schemeClr val="tx1">
                    <a:tint val="75000"/>
                  </a:schemeClr>
                </a:solidFill>
              </a:defRPr>
            </a:lvl1pPr>
          </a:lstStyle>
          <a:p>
            <a:fld id="{D997B5FA-0921-464F-AAE1-844C04324D75}" type="datetimeFigureOut">
              <a:rPr lang="zh-CN" altLang="en-US" smtClean="0"/>
              <a:t>2025/6/27</a:t>
            </a:fld>
            <a:endParaRPr lang="zh-CN" altLang="en-US"/>
          </a:p>
        </p:txBody>
      </p:sp>
      <p:sp>
        <p:nvSpPr>
          <p:cNvPr id="5" name="Footer Placeholder 4"/>
          <p:cNvSpPr>
            <a:spLocks noGrp="1"/>
          </p:cNvSpPr>
          <p:nvPr>
            <p:ph type="ftr" sz="quarter" idx="3"/>
          </p:nvPr>
        </p:nvSpPr>
        <p:spPr>
          <a:xfrm>
            <a:off x="11923862" y="16683949"/>
            <a:ext cx="12148840" cy="958369"/>
          </a:xfrm>
          <a:prstGeom prst="rect">
            <a:avLst/>
          </a:prstGeom>
        </p:spPr>
        <p:txBody>
          <a:bodyPr vert="horz" lIns="91440" tIns="45720" rIns="91440" bIns="45720" rtlCol="0" anchor="ctr"/>
          <a:lstStyle>
            <a:lvl1pPr algn="ctr">
              <a:defRPr sz="315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25422572" y="16683949"/>
            <a:ext cx="8099227" cy="958369"/>
          </a:xfrm>
          <a:prstGeom prst="rect">
            <a:avLst/>
          </a:prstGeom>
        </p:spPr>
        <p:txBody>
          <a:bodyPr vert="horz" lIns="91440" tIns="45720" rIns="91440" bIns="45720" rtlCol="0" anchor="ctr"/>
          <a:lstStyle>
            <a:lvl1pPr algn="r">
              <a:defRPr sz="3150">
                <a:solidFill>
                  <a:schemeClr val="tx1">
                    <a:tint val="75000"/>
                  </a:schemeClr>
                </a:solidFill>
              </a:defRPr>
            </a:lvl1pPr>
          </a:lstStyle>
          <a:p>
            <a:fld id="{565CE74E-AB26-4998-AD42-012C4C1AD07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400300" rtl="0" eaLnBrk="1" latinLnBrk="0" hangingPunct="1">
        <a:lnSpc>
          <a:spcPct val="90000"/>
        </a:lnSpc>
        <a:spcBef>
          <a:spcPct val="0"/>
        </a:spcBef>
        <a:buNone/>
        <a:defRPr sz="11550" kern="1200">
          <a:solidFill>
            <a:schemeClr val="tx1"/>
          </a:solidFill>
          <a:latin typeface="+mj-lt"/>
          <a:ea typeface="+mj-ea"/>
          <a:cs typeface="+mj-cs"/>
        </a:defRPr>
      </a:lvl1pPr>
    </p:titleStyle>
    <p:bodyStyle>
      <a:lvl1pPr marL="600075" indent="-600075" algn="l" defTabSz="2400300" rtl="0" eaLnBrk="1" latinLnBrk="0" hangingPunct="1">
        <a:lnSpc>
          <a:spcPct val="90000"/>
        </a:lnSpc>
        <a:spcBef>
          <a:spcPts val="2625"/>
        </a:spcBef>
        <a:buFont typeface="Arial" panose="020B0604020202020204" pitchFamily="34" charset="0"/>
        <a:buChar char="•"/>
        <a:defRPr sz="7350" kern="1200">
          <a:solidFill>
            <a:schemeClr val="tx1"/>
          </a:solidFill>
          <a:latin typeface="+mn-lt"/>
          <a:ea typeface="+mn-ea"/>
          <a:cs typeface="+mn-cs"/>
        </a:defRPr>
      </a:lvl1pPr>
      <a:lvl2pPr marL="1800225" indent="-600075" algn="l" defTabSz="2400300" rtl="0" eaLnBrk="1" latinLnBrk="0" hangingPunct="1">
        <a:lnSpc>
          <a:spcPct val="90000"/>
        </a:lnSpc>
        <a:spcBef>
          <a:spcPts val="1310"/>
        </a:spcBef>
        <a:buFont typeface="Arial" panose="020B0604020202020204" pitchFamily="34" charset="0"/>
        <a:buChar char="•"/>
        <a:defRPr sz="6300" kern="1200">
          <a:solidFill>
            <a:schemeClr val="tx1"/>
          </a:solidFill>
          <a:latin typeface="+mn-lt"/>
          <a:ea typeface="+mn-ea"/>
          <a:cs typeface="+mn-cs"/>
        </a:defRPr>
      </a:lvl2pPr>
      <a:lvl3pPr marL="3000375" indent="-600075" algn="l" defTabSz="2400300" rtl="0" eaLnBrk="1" latinLnBrk="0" hangingPunct="1">
        <a:lnSpc>
          <a:spcPct val="90000"/>
        </a:lnSpc>
        <a:spcBef>
          <a:spcPts val="1310"/>
        </a:spcBef>
        <a:buFont typeface="Arial" panose="020B0604020202020204" pitchFamily="34" charset="0"/>
        <a:buChar char="•"/>
        <a:defRPr sz="5250" kern="1200">
          <a:solidFill>
            <a:schemeClr val="tx1"/>
          </a:solidFill>
          <a:latin typeface="+mn-lt"/>
          <a:ea typeface="+mn-ea"/>
          <a:cs typeface="+mn-cs"/>
        </a:defRPr>
      </a:lvl3pPr>
      <a:lvl4pPr marL="4199890" indent="-600075" algn="l" defTabSz="2400300" rtl="0" eaLnBrk="1" latinLnBrk="0" hangingPunct="1">
        <a:lnSpc>
          <a:spcPct val="90000"/>
        </a:lnSpc>
        <a:spcBef>
          <a:spcPts val="1310"/>
        </a:spcBef>
        <a:buFont typeface="Arial" panose="020B0604020202020204" pitchFamily="34" charset="0"/>
        <a:buChar char="•"/>
        <a:defRPr sz="4725" kern="1200">
          <a:solidFill>
            <a:schemeClr val="tx1"/>
          </a:solidFill>
          <a:latin typeface="+mn-lt"/>
          <a:ea typeface="+mn-ea"/>
          <a:cs typeface="+mn-cs"/>
        </a:defRPr>
      </a:lvl4pPr>
      <a:lvl5pPr marL="5400040" indent="-600075" algn="l" defTabSz="2400300" rtl="0" eaLnBrk="1" latinLnBrk="0" hangingPunct="1">
        <a:lnSpc>
          <a:spcPct val="90000"/>
        </a:lnSpc>
        <a:spcBef>
          <a:spcPts val="1310"/>
        </a:spcBef>
        <a:buFont typeface="Arial" panose="020B0604020202020204" pitchFamily="34" charset="0"/>
        <a:buChar char="•"/>
        <a:defRPr sz="4725" kern="1200">
          <a:solidFill>
            <a:schemeClr val="tx1"/>
          </a:solidFill>
          <a:latin typeface="+mn-lt"/>
          <a:ea typeface="+mn-ea"/>
          <a:cs typeface="+mn-cs"/>
        </a:defRPr>
      </a:lvl5pPr>
      <a:lvl6pPr marL="6600190" indent="-600075" algn="l" defTabSz="2400300" rtl="0" eaLnBrk="1" latinLnBrk="0" hangingPunct="1">
        <a:lnSpc>
          <a:spcPct val="90000"/>
        </a:lnSpc>
        <a:spcBef>
          <a:spcPts val="1310"/>
        </a:spcBef>
        <a:buFont typeface="Arial" panose="020B0604020202020204" pitchFamily="34" charset="0"/>
        <a:buChar char="•"/>
        <a:defRPr sz="4725" kern="1200">
          <a:solidFill>
            <a:schemeClr val="tx1"/>
          </a:solidFill>
          <a:latin typeface="+mn-lt"/>
          <a:ea typeface="+mn-ea"/>
          <a:cs typeface="+mn-cs"/>
        </a:defRPr>
      </a:lvl6pPr>
      <a:lvl7pPr marL="7800340" indent="-600075" algn="l" defTabSz="2400300" rtl="0" eaLnBrk="1" latinLnBrk="0" hangingPunct="1">
        <a:lnSpc>
          <a:spcPct val="90000"/>
        </a:lnSpc>
        <a:spcBef>
          <a:spcPts val="1310"/>
        </a:spcBef>
        <a:buFont typeface="Arial" panose="020B0604020202020204" pitchFamily="34" charset="0"/>
        <a:buChar char="•"/>
        <a:defRPr sz="4725" kern="1200">
          <a:solidFill>
            <a:schemeClr val="tx1"/>
          </a:solidFill>
          <a:latin typeface="+mn-lt"/>
          <a:ea typeface="+mn-ea"/>
          <a:cs typeface="+mn-cs"/>
        </a:defRPr>
      </a:lvl7pPr>
      <a:lvl8pPr marL="9000490" indent="-600075" algn="l" defTabSz="2400300" rtl="0" eaLnBrk="1" latinLnBrk="0" hangingPunct="1">
        <a:lnSpc>
          <a:spcPct val="90000"/>
        </a:lnSpc>
        <a:spcBef>
          <a:spcPts val="1310"/>
        </a:spcBef>
        <a:buFont typeface="Arial" panose="020B0604020202020204" pitchFamily="34" charset="0"/>
        <a:buChar char="•"/>
        <a:defRPr sz="4725" kern="1200">
          <a:solidFill>
            <a:schemeClr val="tx1"/>
          </a:solidFill>
          <a:latin typeface="+mn-lt"/>
          <a:ea typeface="+mn-ea"/>
          <a:cs typeface="+mn-cs"/>
        </a:defRPr>
      </a:lvl8pPr>
      <a:lvl9pPr marL="10200640" indent="-600075" algn="l" defTabSz="2400300" rtl="0" eaLnBrk="1" latinLnBrk="0" hangingPunct="1">
        <a:lnSpc>
          <a:spcPct val="90000"/>
        </a:lnSpc>
        <a:spcBef>
          <a:spcPts val="1310"/>
        </a:spcBef>
        <a:buFont typeface="Arial" panose="020B0604020202020204" pitchFamily="34" charset="0"/>
        <a:buChar char="•"/>
        <a:defRPr sz="4725" kern="1200">
          <a:solidFill>
            <a:schemeClr val="tx1"/>
          </a:solidFill>
          <a:latin typeface="+mn-lt"/>
          <a:ea typeface="+mn-ea"/>
          <a:cs typeface="+mn-cs"/>
        </a:defRPr>
      </a:lvl9pPr>
    </p:bodyStyle>
    <p:otherStyle>
      <a:defPPr>
        <a:defRPr lang="en-US"/>
      </a:defPPr>
      <a:lvl1pPr marL="0" algn="l" defTabSz="2400300" rtl="0" eaLnBrk="1" latinLnBrk="0" hangingPunct="1">
        <a:defRPr sz="4725" kern="1200">
          <a:solidFill>
            <a:schemeClr val="tx1"/>
          </a:solidFill>
          <a:latin typeface="+mn-lt"/>
          <a:ea typeface="+mn-ea"/>
          <a:cs typeface="+mn-cs"/>
        </a:defRPr>
      </a:lvl1pPr>
      <a:lvl2pPr marL="1200150" algn="l" defTabSz="2400300" rtl="0" eaLnBrk="1" latinLnBrk="0" hangingPunct="1">
        <a:defRPr sz="4725" kern="1200">
          <a:solidFill>
            <a:schemeClr val="tx1"/>
          </a:solidFill>
          <a:latin typeface="+mn-lt"/>
          <a:ea typeface="+mn-ea"/>
          <a:cs typeface="+mn-cs"/>
        </a:defRPr>
      </a:lvl2pPr>
      <a:lvl3pPr marL="2400300" algn="l" defTabSz="2400300" rtl="0" eaLnBrk="1" latinLnBrk="0" hangingPunct="1">
        <a:defRPr sz="4725" kern="1200">
          <a:solidFill>
            <a:schemeClr val="tx1"/>
          </a:solidFill>
          <a:latin typeface="+mn-lt"/>
          <a:ea typeface="+mn-ea"/>
          <a:cs typeface="+mn-cs"/>
        </a:defRPr>
      </a:lvl3pPr>
      <a:lvl4pPr marL="3600450" algn="l" defTabSz="2400300" rtl="0" eaLnBrk="1" latinLnBrk="0" hangingPunct="1">
        <a:defRPr sz="4725" kern="1200">
          <a:solidFill>
            <a:schemeClr val="tx1"/>
          </a:solidFill>
          <a:latin typeface="+mn-lt"/>
          <a:ea typeface="+mn-ea"/>
          <a:cs typeface="+mn-cs"/>
        </a:defRPr>
      </a:lvl4pPr>
      <a:lvl5pPr marL="4799965" algn="l" defTabSz="2400300" rtl="0" eaLnBrk="1" latinLnBrk="0" hangingPunct="1">
        <a:defRPr sz="4725" kern="1200">
          <a:solidFill>
            <a:schemeClr val="tx1"/>
          </a:solidFill>
          <a:latin typeface="+mn-lt"/>
          <a:ea typeface="+mn-ea"/>
          <a:cs typeface="+mn-cs"/>
        </a:defRPr>
      </a:lvl5pPr>
      <a:lvl6pPr marL="6000115" algn="l" defTabSz="2400300" rtl="0" eaLnBrk="1" latinLnBrk="0" hangingPunct="1">
        <a:defRPr sz="4725" kern="1200">
          <a:solidFill>
            <a:schemeClr val="tx1"/>
          </a:solidFill>
          <a:latin typeface="+mn-lt"/>
          <a:ea typeface="+mn-ea"/>
          <a:cs typeface="+mn-cs"/>
        </a:defRPr>
      </a:lvl6pPr>
      <a:lvl7pPr marL="7200265" algn="l" defTabSz="2400300" rtl="0" eaLnBrk="1" latinLnBrk="0" hangingPunct="1">
        <a:defRPr sz="4725" kern="1200">
          <a:solidFill>
            <a:schemeClr val="tx1"/>
          </a:solidFill>
          <a:latin typeface="+mn-lt"/>
          <a:ea typeface="+mn-ea"/>
          <a:cs typeface="+mn-cs"/>
        </a:defRPr>
      </a:lvl7pPr>
      <a:lvl8pPr marL="8400415" algn="l" defTabSz="2400300" rtl="0" eaLnBrk="1" latinLnBrk="0" hangingPunct="1">
        <a:defRPr sz="4725" kern="1200">
          <a:solidFill>
            <a:schemeClr val="tx1"/>
          </a:solidFill>
          <a:latin typeface="+mn-lt"/>
          <a:ea typeface="+mn-ea"/>
          <a:cs typeface="+mn-cs"/>
        </a:defRPr>
      </a:lvl8pPr>
      <a:lvl9pPr marL="9600565" algn="l" defTabSz="2400300" rtl="0" eaLnBrk="1" latinLnBrk="0" hangingPunct="1">
        <a:defRPr sz="472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2.bin"/><Relationship Id="rId13" Type="http://schemas.openxmlformats.org/officeDocument/2006/relationships/image" Target="../media/image3.wmf"/><Relationship Id="rId18" Type="http://schemas.openxmlformats.org/officeDocument/2006/relationships/image" Target="../media/image12.png"/><Relationship Id="rId26" Type="http://schemas.openxmlformats.org/officeDocument/2006/relationships/image" Target="../media/image18.png"/><Relationship Id="rId3" Type="http://schemas.openxmlformats.org/officeDocument/2006/relationships/image" Target="../media/image5.png"/><Relationship Id="rId21" Type="http://schemas.openxmlformats.org/officeDocument/2006/relationships/image" Target="../media/image15.png"/><Relationship Id="rId7" Type="http://schemas.openxmlformats.org/officeDocument/2006/relationships/image" Target="../media/image1.wmf"/><Relationship Id="rId12" Type="http://schemas.openxmlformats.org/officeDocument/2006/relationships/oleObject" Target="../embeddings/oleObject5.bin"/><Relationship Id="rId17" Type="http://schemas.openxmlformats.org/officeDocument/2006/relationships/image" Target="../media/image11.png"/><Relationship Id="rId25" Type="http://schemas.openxmlformats.org/officeDocument/2006/relationships/image" Target="../media/image17.png"/><Relationship Id="rId2" Type="http://schemas.openxmlformats.org/officeDocument/2006/relationships/slideLayout" Target="../slideLayouts/slideLayout13.xml"/><Relationship Id="rId16" Type="http://schemas.openxmlformats.org/officeDocument/2006/relationships/image" Target="../media/image10.emf"/><Relationship Id="rId20" Type="http://schemas.openxmlformats.org/officeDocument/2006/relationships/image" Target="../media/image14.png"/><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oleObject" Target="../embeddings/oleObject4.bin"/><Relationship Id="rId24" Type="http://schemas.openxmlformats.org/officeDocument/2006/relationships/image" Target="../media/image16.png"/><Relationship Id="rId5" Type="http://schemas.openxmlformats.org/officeDocument/2006/relationships/image" Target="../media/image7.png"/><Relationship Id="rId15" Type="http://schemas.openxmlformats.org/officeDocument/2006/relationships/image" Target="../media/image9.png"/><Relationship Id="rId23" Type="http://schemas.openxmlformats.org/officeDocument/2006/relationships/image" Target="../media/image4.wmf"/><Relationship Id="rId10" Type="http://schemas.openxmlformats.org/officeDocument/2006/relationships/image" Target="../media/image2.wmf"/><Relationship Id="rId19" Type="http://schemas.openxmlformats.org/officeDocument/2006/relationships/image" Target="../media/image13.png"/><Relationship Id="rId4" Type="http://schemas.openxmlformats.org/officeDocument/2006/relationships/image" Target="../media/image6.png"/><Relationship Id="rId9" Type="http://schemas.openxmlformats.org/officeDocument/2006/relationships/oleObject" Target="../embeddings/oleObject3.bin"/><Relationship Id="rId14" Type="http://schemas.openxmlformats.org/officeDocument/2006/relationships/image" Target="../media/image8.png"/><Relationship Id="rId22" Type="http://schemas.openxmlformats.org/officeDocument/2006/relationships/oleObject" Target="../embeddings/oleObject6.bin"/><Relationship Id="rId27"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 name="图片 78">
            <a:extLst>
              <a:ext uri="{FF2B5EF4-FFF2-40B4-BE49-F238E27FC236}">
                <a16:creationId xmlns:a16="http://schemas.microsoft.com/office/drawing/2014/main" id="{7E6D5E9C-FDD1-4766-A010-54C340E21B1A}"/>
              </a:ext>
            </a:extLst>
          </p:cNvPr>
          <p:cNvPicPr>
            <a:picLocks noChangeAspect="1"/>
          </p:cNvPicPr>
          <p:nvPr/>
        </p:nvPicPr>
        <p:blipFill>
          <a:blip r:embed="rId3"/>
          <a:stretch>
            <a:fillRect/>
          </a:stretch>
        </p:blipFill>
        <p:spPr>
          <a:xfrm>
            <a:off x="27483382" y="10328860"/>
            <a:ext cx="3568551" cy="2049630"/>
          </a:xfrm>
          <a:prstGeom prst="rect">
            <a:avLst/>
          </a:prstGeom>
        </p:spPr>
      </p:pic>
      <p:pic>
        <p:nvPicPr>
          <p:cNvPr id="92" name="图片 91"/>
          <p:cNvPicPr>
            <a:picLocks noChangeAspect="1"/>
          </p:cNvPicPr>
          <p:nvPr/>
        </p:nvPicPr>
        <p:blipFill>
          <a:blip r:embed="rId4"/>
          <a:srcRect t="10746" r="261"/>
          <a:stretch>
            <a:fillRect/>
          </a:stretch>
        </p:blipFill>
        <p:spPr>
          <a:xfrm>
            <a:off x="714967" y="15841930"/>
            <a:ext cx="4589145" cy="1029970"/>
          </a:xfrm>
          <a:prstGeom prst="rect">
            <a:avLst/>
          </a:prstGeom>
        </p:spPr>
      </p:pic>
      <p:sp>
        <p:nvSpPr>
          <p:cNvPr id="21" name="圆角矩形 13"/>
          <p:cNvSpPr/>
          <p:nvPr/>
        </p:nvSpPr>
        <p:spPr>
          <a:xfrm>
            <a:off x="606425" y="8947735"/>
            <a:ext cx="8279765" cy="8776335"/>
          </a:xfrm>
          <a:prstGeom prst="roundRect">
            <a:avLst>
              <a:gd name="adj" fmla="val 3510"/>
            </a:avLst>
          </a:prstGeom>
          <a:noFill/>
          <a:ln w="12700" cmpd="sng">
            <a:solidFill>
              <a:srgbClr val="D02300"/>
            </a:soli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4" name="矩形 3"/>
          <p:cNvSpPr/>
          <p:nvPr/>
        </p:nvSpPr>
        <p:spPr>
          <a:xfrm>
            <a:off x="-26670" y="-261619"/>
            <a:ext cx="36023550" cy="3072304"/>
          </a:xfrm>
          <a:prstGeom prst="rect">
            <a:avLst/>
          </a:prstGeom>
          <a:solidFill>
            <a:schemeClr val="accent1"/>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dirty="0"/>
          </a:p>
        </p:txBody>
      </p:sp>
      <p:sp>
        <p:nvSpPr>
          <p:cNvPr id="2" name="标题 1"/>
          <p:cNvSpPr>
            <a:spLocks noGrp="1"/>
          </p:cNvSpPr>
          <p:nvPr>
            <p:ph type="title"/>
          </p:nvPr>
        </p:nvSpPr>
        <p:spPr>
          <a:xfrm>
            <a:off x="6184264" y="-363304"/>
            <a:ext cx="24143335" cy="2411095"/>
          </a:xfrm>
        </p:spPr>
        <p:txBody>
          <a:bodyPr>
            <a:normAutofit/>
          </a:bodyPr>
          <a:lstStyle/>
          <a:p>
            <a:pPr marL="0" indent="0" algn="ctr" fontAlgn="auto">
              <a:lnSpc>
                <a:spcPct val="100000"/>
              </a:lnSpc>
            </a:pPr>
            <a:r>
              <a:rPr lang="en-US" altLang="zh-CN" sz="5400" b="1" dirty="0">
                <a:solidFill>
                  <a:schemeClr val="bg1"/>
                </a:solidFill>
                <a:latin typeface="Times New Roman" panose="02020603050405020304" charset="0"/>
                <a:cs typeface="Times New Roman" panose="02020603050405020304" charset="0"/>
                <a:sym typeface="+mn-ea"/>
              </a:rPr>
              <a:t>Finite Element Method for Calculating Winding Stress in Non-Circular High-Temperature Superconducting Coils</a:t>
            </a:r>
          </a:p>
        </p:txBody>
      </p:sp>
      <p:pic>
        <p:nvPicPr>
          <p:cNvPr id="5" name="内容占位符 4" descr="校徽 左右 白色"/>
          <p:cNvPicPr>
            <a:picLocks noGrp="1" noChangeAspect="1"/>
          </p:cNvPicPr>
          <p:nvPr>
            <p:ph idx="1"/>
          </p:nvPr>
        </p:nvPicPr>
        <p:blipFill>
          <a:blip r:embed="rId5"/>
          <a:stretch>
            <a:fillRect/>
          </a:stretch>
        </p:blipFill>
        <p:spPr>
          <a:xfrm>
            <a:off x="388618" y="520175"/>
            <a:ext cx="5830570" cy="1666240"/>
          </a:xfrm>
          <a:prstGeom prst="rect">
            <a:avLst/>
          </a:prstGeom>
        </p:spPr>
      </p:pic>
      <p:sp>
        <p:nvSpPr>
          <p:cNvPr id="6" name="文本框 5"/>
          <p:cNvSpPr txBox="1"/>
          <p:nvPr/>
        </p:nvSpPr>
        <p:spPr>
          <a:xfrm>
            <a:off x="11642723" y="1663848"/>
            <a:ext cx="13226415" cy="1007110"/>
          </a:xfrm>
          <a:prstGeom prst="rect">
            <a:avLst/>
          </a:prstGeom>
          <a:noFill/>
        </p:spPr>
        <p:txBody>
          <a:bodyPr wrap="square" rtlCol="0">
            <a:noAutofit/>
          </a:bodyPr>
          <a:lstStyle/>
          <a:p>
            <a:pPr indent="0" algn="ctr" fontAlgn="auto">
              <a:lnSpc>
                <a:spcPts val="3880"/>
              </a:lnSpc>
            </a:pPr>
            <a:r>
              <a:rPr lang="en-US" altLang="zh-CN" sz="2400" dirty="0" err="1">
                <a:solidFill>
                  <a:schemeClr val="bg1"/>
                </a:solidFill>
                <a:effectLst/>
                <a:latin typeface="Arial" panose="020B0604020202020204" pitchFamily="34" charset="0"/>
                <a:cs typeface="Arial" panose="020B0604020202020204" pitchFamily="34" charset="0"/>
              </a:rPr>
              <a:t>Zhihua</a:t>
            </a:r>
            <a:r>
              <a:rPr lang="en-US" altLang="zh-CN" sz="2400" dirty="0">
                <a:solidFill>
                  <a:schemeClr val="bg1"/>
                </a:solidFill>
                <a:effectLst/>
                <a:latin typeface="Arial" panose="020B0604020202020204" pitchFamily="34" charset="0"/>
                <a:cs typeface="Arial" panose="020B0604020202020204" pitchFamily="34" charset="0"/>
              </a:rPr>
              <a:t> Li, Li Lu, </a:t>
            </a:r>
            <a:r>
              <a:rPr lang="en-US" altLang="zh-CN" sz="2400" dirty="0" err="1">
                <a:solidFill>
                  <a:schemeClr val="bg1"/>
                </a:solidFill>
                <a:effectLst/>
                <a:latin typeface="Arial" panose="020B0604020202020204" pitchFamily="34" charset="0"/>
                <a:cs typeface="Arial" panose="020B0604020202020204" pitchFamily="34" charset="0"/>
              </a:rPr>
              <a:t>Zhuoyan</a:t>
            </a:r>
            <a:r>
              <a:rPr lang="en-US" altLang="zh-CN" sz="2400" dirty="0">
                <a:solidFill>
                  <a:schemeClr val="bg1"/>
                </a:solidFill>
                <a:effectLst/>
                <a:latin typeface="Arial" panose="020B0604020202020204" pitchFamily="34" charset="0"/>
                <a:cs typeface="Arial" panose="020B0604020202020204" pitchFamily="34" charset="0"/>
              </a:rPr>
              <a:t> Zhong, Wei Wu</a:t>
            </a:r>
            <a:endParaRPr lang="en-US" altLang="zh-CN" sz="2400" dirty="0">
              <a:solidFill>
                <a:schemeClr val="bg1"/>
              </a:solidFill>
              <a:latin typeface="Arial" panose="020B0604020202020204" pitchFamily="34" charset="0"/>
              <a:cs typeface="Arial" panose="020B0604020202020204" pitchFamily="34" charset="0"/>
            </a:endParaRPr>
          </a:p>
          <a:p>
            <a:pPr indent="0" algn="ctr" fontAlgn="auto">
              <a:lnSpc>
                <a:spcPts val="3880"/>
              </a:lnSpc>
            </a:pPr>
            <a:r>
              <a:rPr lang="en-US" altLang="zh-CN" sz="2400" i="1" dirty="0">
                <a:solidFill>
                  <a:schemeClr val="bg1"/>
                </a:solidFill>
                <a:effectLst/>
                <a:latin typeface="Arial" panose="020B0604020202020204" pitchFamily="34" charset="0"/>
                <a:cs typeface="Arial" panose="020B0604020202020204" pitchFamily="34" charset="0"/>
              </a:rPr>
              <a:t>School of Electrical Engineering, Shanghai Jiao Tong University, China </a:t>
            </a:r>
            <a:endParaRPr lang="en-US" altLang="zh-CN" sz="2400" dirty="0">
              <a:solidFill>
                <a:schemeClr val="bg1"/>
              </a:solidFill>
              <a:latin typeface="Arial" panose="020B0604020202020204" pitchFamily="34" charset="0"/>
              <a:cs typeface="Arial" panose="020B0604020202020204" pitchFamily="34" charset="0"/>
            </a:endParaRPr>
          </a:p>
        </p:txBody>
      </p:sp>
      <p:sp>
        <p:nvSpPr>
          <p:cNvPr id="7" name="文本框 6"/>
          <p:cNvSpPr txBox="1"/>
          <p:nvPr/>
        </p:nvSpPr>
        <p:spPr>
          <a:xfrm>
            <a:off x="29185870" y="2080887"/>
            <a:ext cx="6124575" cy="665480"/>
          </a:xfrm>
          <a:prstGeom prst="rect">
            <a:avLst/>
          </a:prstGeom>
          <a:noFill/>
        </p:spPr>
        <p:txBody>
          <a:bodyPr wrap="square" rtlCol="0">
            <a:noAutofit/>
          </a:bodyPr>
          <a:lstStyle/>
          <a:p>
            <a:pPr algn="r"/>
            <a:r>
              <a:rPr lang="en-US" altLang="zh-CN" sz="2800" dirty="0">
                <a:solidFill>
                  <a:schemeClr val="bg1"/>
                </a:solidFill>
                <a:latin typeface="Arial" panose="020B0604020202020204" pitchFamily="34" charset="0"/>
                <a:cs typeface="Arial" panose="020B0604020202020204" pitchFamily="34" charset="0"/>
                <a:sym typeface="+mn-ea"/>
              </a:rPr>
              <a:t>Presentation ID:Thu-Mo-Po.05-08</a:t>
            </a:r>
            <a:endParaRPr lang="zh-CN" altLang="en-US" sz="2800" dirty="0">
              <a:solidFill>
                <a:schemeClr val="bg1"/>
              </a:solidFill>
              <a:latin typeface="Arial" panose="020B0604020202020204" pitchFamily="34" charset="0"/>
              <a:cs typeface="Arial" panose="020B0604020202020204" pitchFamily="34" charset="0"/>
            </a:endParaRPr>
          </a:p>
        </p:txBody>
      </p:sp>
      <p:sp>
        <p:nvSpPr>
          <p:cNvPr id="14" name="圆角矩形 13"/>
          <p:cNvSpPr/>
          <p:nvPr/>
        </p:nvSpPr>
        <p:spPr>
          <a:xfrm>
            <a:off x="593090" y="3251785"/>
            <a:ext cx="8279765" cy="5158105"/>
          </a:xfrm>
          <a:prstGeom prst="roundRect">
            <a:avLst>
              <a:gd name="adj" fmla="val 3510"/>
            </a:avLst>
          </a:prstGeom>
          <a:noFill/>
          <a:ln w="12700" cmpd="sng">
            <a:solidFill>
              <a:srgbClr val="D02300"/>
            </a:soli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2" name="圆角矩形 31"/>
          <p:cNvSpPr/>
          <p:nvPr/>
        </p:nvSpPr>
        <p:spPr>
          <a:xfrm>
            <a:off x="3146425" y="3041600"/>
            <a:ext cx="3199765" cy="600075"/>
          </a:xfrm>
          <a:prstGeom prst="roundRect">
            <a:avLst/>
          </a:prstGeom>
          <a:solidFill>
            <a:srgbClr val="D02300"/>
          </a:solidFill>
          <a:ln w="63500" cap="rnd" cmpd="sng">
            <a:no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en-US" altLang="zh-CN" sz="3200" b="1" dirty="0">
                <a:solidFill>
                  <a:schemeClr val="bg1"/>
                </a:solidFill>
                <a:latin typeface="Times New Roman" panose="02020603050405020304" charset="0"/>
                <a:cs typeface="Times New Roman" panose="02020603050405020304" charset="0"/>
              </a:rPr>
              <a:t>Abstract</a:t>
            </a:r>
          </a:p>
        </p:txBody>
      </p:sp>
      <p:sp>
        <p:nvSpPr>
          <p:cNvPr id="3" name="文本框 2"/>
          <p:cNvSpPr txBox="1"/>
          <p:nvPr/>
        </p:nvSpPr>
        <p:spPr>
          <a:xfrm>
            <a:off x="947420" y="3759531"/>
            <a:ext cx="7558405" cy="4625975"/>
          </a:xfrm>
          <a:prstGeom prst="rect">
            <a:avLst/>
          </a:prstGeom>
          <a:noFill/>
        </p:spPr>
        <p:txBody>
          <a:bodyPr wrap="square" rtlCol="0">
            <a:noAutofit/>
          </a:bodyPr>
          <a:lstStyle/>
          <a:p>
            <a:pPr algn="just"/>
            <a:r>
              <a:rPr lang="en-US" altLang="zh-CN" sz="1800" kern="100" dirty="0">
                <a:effectLst/>
                <a:ea typeface="宋体" panose="02010600030101010101" pitchFamily="2" charset="-122"/>
                <a:cs typeface="+mn-lt"/>
              </a:rPr>
              <a:t>Complex stress distribution arises in high-temperature superconducting (HTS) coil based on REBCO coated conductors, which is affected by the applied winding tension, thermal contraction during cooling down, and electromagnetic forces when energizing the coil. </a:t>
            </a:r>
          </a:p>
          <a:p>
            <a:pPr algn="just"/>
            <a:r>
              <a:rPr lang="en-US" altLang="zh-CN" sz="1800" kern="100" dirty="0">
                <a:effectLst/>
                <a:ea typeface="宋体" panose="02010600030101010101" pitchFamily="2" charset="-122"/>
                <a:cs typeface="+mn-lt"/>
              </a:rPr>
              <a:t>The analysis of winding stress in coil presents a greater challenge compared to thermal and electromagnetic stresses. For circular HTS coils, the distributions of winding stress has been analyzed by analytical methods, which are not applicable to coils with complex structures, such as racetrack coils and D-shaped coils. </a:t>
            </a:r>
          </a:p>
          <a:p>
            <a:pPr algn="just"/>
            <a:r>
              <a:rPr lang="en-US" altLang="zh-CN" sz="1800" kern="100" dirty="0">
                <a:effectLst/>
                <a:ea typeface="宋体" panose="02010600030101010101" pitchFamily="2" charset="-122"/>
                <a:cs typeface="+mn-lt"/>
              </a:rPr>
              <a:t>In this study, a finite element (FE) method model was proposed for analyzing the stress distributions of HTS coils with non-circular geometries during winding process. Comparison between the traditional analytical model and the proposed FE method model was obtained, which validated the latter one according to the calculated results of two circular coils. In the end, our proposed method was used to analyze the stress distribution of a racetrack coil and a D-shaped coil. </a:t>
            </a:r>
            <a:endParaRPr lang="zh-CN" altLang="zh-CN" sz="1800" kern="100" dirty="0">
              <a:effectLst/>
              <a:ea typeface="宋体" panose="02010600030101010101" pitchFamily="2" charset="-122"/>
              <a:cs typeface="+mn-lt"/>
            </a:endParaRPr>
          </a:p>
        </p:txBody>
      </p:sp>
      <p:sp>
        <p:nvSpPr>
          <p:cNvPr id="23" name="圆角矩形 13"/>
          <p:cNvSpPr/>
          <p:nvPr/>
        </p:nvSpPr>
        <p:spPr>
          <a:xfrm>
            <a:off x="18165445" y="3252420"/>
            <a:ext cx="8470265" cy="14471015"/>
          </a:xfrm>
          <a:prstGeom prst="roundRect">
            <a:avLst>
              <a:gd name="adj" fmla="val 1402"/>
            </a:avLst>
          </a:prstGeom>
          <a:noFill/>
          <a:ln w="12700" cmpd="sng">
            <a:solidFill>
              <a:srgbClr val="D02300"/>
            </a:soli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4" name="圆角矩形 31"/>
          <p:cNvSpPr/>
          <p:nvPr/>
        </p:nvSpPr>
        <p:spPr>
          <a:xfrm>
            <a:off x="18448020" y="3009215"/>
            <a:ext cx="7926070" cy="561975"/>
          </a:xfrm>
          <a:prstGeom prst="roundRect">
            <a:avLst/>
          </a:prstGeom>
          <a:solidFill>
            <a:srgbClr val="D02300"/>
          </a:solidFill>
          <a:ln w="63500" cap="rnd" cmpd="sng">
            <a:no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en-US" altLang="zh-CN" sz="3200" b="1" dirty="0">
                <a:solidFill>
                  <a:schemeClr val="bg1"/>
                </a:solidFill>
                <a:latin typeface="Times New Roman" panose="02020603050405020304" charset="0"/>
                <a:cs typeface="Times New Roman" panose="02020603050405020304" charset="0"/>
              </a:rPr>
              <a:t>Stress distributions in non-circular coils</a:t>
            </a:r>
          </a:p>
        </p:txBody>
      </p:sp>
      <p:sp>
        <p:nvSpPr>
          <p:cNvPr id="34" name="圆角矩形 13"/>
          <p:cNvSpPr/>
          <p:nvPr/>
        </p:nvSpPr>
        <p:spPr>
          <a:xfrm>
            <a:off x="27230705" y="3305175"/>
            <a:ext cx="8279765" cy="9730105"/>
          </a:xfrm>
          <a:prstGeom prst="roundRect">
            <a:avLst>
              <a:gd name="adj" fmla="val 3510"/>
            </a:avLst>
          </a:prstGeom>
          <a:noFill/>
          <a:ln w="12700" cmpd="sng">
            <a:solidFill>
              <a:srgbClr val="D02300"/>
            </a:soli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5" name="圆角矩形 31"/>
          <p:cNvSpPr/>
          <p:nvPr/>
        </p:nvSpPr>
        <p:spPr>
          <a:xfrm>
            <a:off x="27044015" y="3063875"/>
            <a:ext cx="8659495" cy="560070"/>
          </a:xfrm>
          <a:prstGeom prst="roundRect">
            <a:avLst/>
          </a:prstGeom>
          <a:solidFill>
            <a:srgbClr val="D02300"/>
          </a:solidFill>
          <a:ln w="63500" cap="rnd" cmpd="sng">
            <a:no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en-US" altLang="zh-CN" sz="3200" b="1" dirty="0">
                <a:solidFill>
                  <a:schemeClr val="bg1"/>
                </a:solidFill>
                <a:latin typeface="Times New Roman" panose="02020603050405020304" charset="0"/>
                <a:cs typeface="Times New Roman" panose="02020603050405020304" charset="0"/>
              </a:rPr>
              <a:t>Stress distributions considering compressibility</a:t>
            </a:r>
          </a:p>
        </p:txBody>
      </p:sp>
      <p:sp>
        <p:nvSpPr>
          <p:cNvPr id="36" name="圆角矩形 13"/>
          <p:cNvSpPr/>
          <p:nvPr/>
        </p:nvSpPr>
        <p:spPr>
          <a:xfrm>
            <a:off x="27196415" y="13548360"/>
            <a:ext cx="8279765" cy="4227830"/>
          </a:xfrm>
          <a:prstGeom prst="roundRect">
            <a:avLst>
              <a:gd name="adj" fmla="val 3510"/>
            </a:avLst>
          </a:prstGeom>
          <a:noFill/>
          <a:ln w="12700" cmpd="sng">
            <a:solidFill>
              <a:srgbClr val="D02300"/>
            </a:soli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7" name="圆角矩形 31"/>
          <p:cNvSpPr/>
          <p:nvPr/>
        </p:nvSpPr>
        <p:spPr>
          <a:xfrm>
            <a:off x="29685005" y="13273325"/>
            <a:ext cx="3409950" cy="485537"/>
          </a:xfrm>
          <a:prstGeom prst="roundRect">
            <a:avLst/>
          </a:prstGeom>
          <a:solidFill>
            <a:srgbClr val="D02300"/>
          </a:solidFill>
          <a:ln w="63500" cap="rnd" cmpd="sng">
            <a:no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en-US" altLang="zh-CN" sz="3200" b="1" dirty="0">
                <a:solidFill>
                  <a:schemeClr val="bg1"/>
                </a:solidFill>
                <a:latin typeface="Times New Roman" panose="02020603050405020304" charset="0"/>
                <a:cs typeface="Times New Roman" panose="02020603050405020304" charset="0"/>
              </a:rPr>
              <a:t>Conclusion</a:t>
            </a:r>
          </a:p>
        </p:txBody>
      </p:sp>
      <p:sp>
        <p:nvSpPr>
          <p:cNvPr id="38" name="圆角矩形 13"/>
          <p:cNvSpPr/>
          <p:nvPr/>
        </p:nvSpPr>
        <p:spPr>
          <a:xfrm>
            <a:off x="9481185" y="3252420"/>
            <a:ext cx="8099425" cy="8679180"/>
          </a:xfrm>
          <a:prstGeom prst="roundRect">
            <a:avLst>
              <a:gd name="adj" fmla="val 1402"/>
            </a:avLst>
          </a:prstGeom>
          <a:noFill/>
          <a:ln w="12700" cmpd="sng">
            <a:solidFill>
              <a:srgbClr val="D02300"/>
            </a:soli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9" name="圆角矩形 31"/>
          <p:cNvSpPr/>
          <p:nvPr/>
        </p:nvSpPr>
        <p:spPr>
          <a:xfrm>
            <a:off x="11642090" y="3041600"/>
            <a:ext cx="4081145" cy="541655"/>
          </a:xfrm>
          <a:prstGeom prst="roundRect">
            <a:avLst/>
          </a:prstGeom>
          <a:solidFill>
            <a:srgbClr val="D02300"/>
          </a:solidFill>
          <a:ln w="63500" cap="rnd" cmpd="sng">
            <a:no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en-US" altLang="zh-CN" sz="3200" b="1" dirty="0">
                <a:solidFill>
                  <a:schemeClr val="bg1"/>
                </a:solidFill>
                <a:latin typeface="Times New Roman" panose="02020603050405020304" charset="0"/>
                <a:cs typeface="Times New Roman" panose="02020603050405020304" charset="0"/>
              </a:rPr>
              <a:t>Modeling steps</a:t>
            </a:r>
          </a:p>
        </p:txBody>
      </p:sp>
      <p:sp>
        <p:nvSpPr>
          <p:cNvPr id="41" name="文本框 40"/>
          <p:cNvSpPr txBox="1"/>
          <p:nvPr/>
        </p:nvSpPr>
        <p:spPr>
          <a:xfrm>
            <a:off x="947420" y="9426525"/>
            <a:ext cx="7558405" cy="3157220"/>
          </a:xfrm>
          <a:prstGeom prst="rect">
            <a:avLst/>
          </a:prstGeom>
          <a:noFill/>
        </p:spPr>
        <p:txBody>
          <a:bodyPr wrap="square">
            <a:noAutofit/>
          </a:bodyPr>
          <a:lstStyle/>
          <a:p>
            <a:r>
              <a:rPr lang="en-US" altLang="zh-CN" dirty="0"/>
              <a:t>In practice, coils are spiral and their mechanical structure are very complex. In order to simplify modeling, the following assumptions are adopted:</a:t>
            </a:r>
          </a:p>
          <a:p>
            <a:r>
              <a:rPr lang="en-US" altLang="zh-CN" dirty="0"/>
              <a:t>(1) </a:t>
            </a:r>
            <a:r>
              <a:rPr lang="en-US" altLang="zh-CN" b="1" dirty="0"/>
              <a:t>The coil is regarded as an infinite number of coaxial rings</a:t>
            </a:r>
            <a:r>
              <a:rPr lang="en-US" altLang="zh-CN" dirty="0"/>
              <a:t>, and the winding process of the coil is considered as an increment of coaxial rings.</a:t>
            </a:r>
          </a:p>
          <a:p>
            <a:r>
              <a:rPr lang="en-US" altLang="zh-CN" dirty="0"/>
              <a:t>(2) </a:t>
            </a:r>
            <a:r>
              <a:rPr lang="en-US" altLang="zh-CN" b="1" dirty="0"/>
              <a:t>The coil is under generalized plane stress condition</a:t>
            </a:r>
            <a:r>
              <a:rPr lang="en-US" altLang="zh-CN" dirty="0"/>
              <a:t>, which assumes that stress in the winding axis (Z axis) direction is zero, </a:t>
            </a:r>
            <a:r>
              <a:rPr lang="zh-CN" altLang="en-US" dirty="0"/>
              <a:t>𝜎</a:t>
            </a:r>
            <a:r>
              <a:rPr lang="en-US" altLang="zh-CN" baseline="-25000" dirty="0"/>
              <a:t>z</a:t>
            </a:r>
            <a:r>
              <a:rPr lang="en-US" altLang="zh-CN" dirty="0"/>
              <a:t> = 0. </a:t>
            </a:r>
          </a:p>
          <a:p>
            <a:r>
              <a:rPr lang="en-US" altLang="zh-CN" dirty="0"/>
              <a:t>(3) </a:t>
            </a:r>
            <a:r>
              <a:rPr lang="en-US" altLang="zh-CN" b="1" dirty="0"/>
              <a:t>The inner and the outer boundaries of the coil undergoes free motion</a:t>
            </a:r>
            <a:r>
              <a:rPr lang="en-US" altLang="zh-CN" dirty="0"/>
              <a:t>, indicating that the radial stresses on these boundaries are zero, </a:t>
            </a:r>
            <a:r>
              <a:rPr lang="zh-CN" altLang="en-US" dirty="0"/>
              <a:t>𝜎</a:t>
            </a:r>
            <a:r>
              <a:rPr lang="en-US" altLang="zh-CN" baseline="-25000" dirty="0" err="1"/>
              <a:t>ri</a:t>
            </a:r>
            <a:r>
              <a:rPr lang="en-US" altLang="zh-CN" dirty="0"/>
              <a:t>, </a:t>
            </a:r>
            <a:r>
              <a:rPr lang="zh-CN" altLang="en-US" dirty="0"/>
              <a:t>𝜎</a:t>
            </a:r>
            <a:r>
              <a:rPr lang="en-US" altLang="zh-CN" baseline="-25000" dirty="0" err="1"/>
              <a:t>ro</a:t>
            </a:r>
            <a:r>
              <a:rPr lang="en-US" altLang="zh-CN" dirty="0"/>
              <a:t> = 0. </a:t>
            </a:r>
          </a:p>
          <a:p>
            <a:r>
              <a:rPr lang="en-US" altLang="zh-CN" dirty="0"/>
              <a:t>(4) </a:t>
            </a:r>
            <a:r>
              <a:rPr lang="en-US" altLang="zh-CN" b="1" dirty="0"/>
              <a:t>The homogenization method was applied </a:t>
            </a:r>
            <a:r>
              <a:rPr lang="en-US" altLang="zh-CN" dirty="0"/>
              <a:t>to simply the layered structure of REBCO tape.</a:t>
            </a:r>
            <a:r>
              <a:rPr lang="en-US" altLang="zh-CN" b="1" dirty="0"/>
              <a:t> </a:t>
            </a:r>
            <a:r>
              <a:rPr lang="en-US" altLang="zh-CN" dirty="0"/>
              <a:t>(The average material parameters were used in the calculations)</a:t>
            </a:r>
          </a:p>
        </p:txBody>
      </p:sp>
      <p:sp>
        <p:nvSpPr>
          <p:cNvPr id="45" name="矩形 44"/>
          <p:cNvSpPr/>
          <p:nvPr/>
        </p:nvSpPr>
        <p:spPr>
          <a:xfrm>
            <a:off x="5429345" y="16002000"/>
            <a:ext cx="2815452" cy="77973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文本框 46"/>
          <p:cNvSpPr txBox="1"/>
          <p:nvPr/>
        </p:nvSpPr>
        <p:spPr>
          <a:xfrm>
            <a:off x="1185545" y="15244395"/>
            <a:ext cx="3752215" cy="448945"/>
          </a:xfrm>
          <a:prstGeom prst="rect">
            <a:avLst/>
          </a:prstGeom>
          <a:noFill/>
        </p:spPr>
        <p:txBody>
          <a:bodyPr wrap="square">
            <a:noAutofit/>
          </a:bodyPr>
          <a:lstStyle/>
          <a:p>
            <a:r>
              <a:rPr lang="en-US" altLang="zh-CN" dirty="0"/>
              <a:t>Cross-section of stacked cylinder.</a:t>
            </a:r>
            <a:endParaRPr lang="zh-CN" altLang="en-US" dirty="0"/>
          </a:p>
        </p:txBody>
      </p:sp>
      <p:sp>
        <p:nvSpPr>
          <p:cNvPr id="49" name="文本框 48"/>
          <p:cNvSpPr txBox="1"/>
          <p:nvPr/>
        </p:nvSpPr>
        <p:spPr>
          <a:xfrm>
            <a:off x="5099050" y="15237410"/>
            <a:ext cx="3560445" cy="447040"/>
          </a:xfrm>
          <a:prstGeom prst="rect">
            <a:avLst/>
          </a:prstGeom>
          <a:noFill/>
        </p:spPr>
        <p:txBody>
          <a:bodyPr wrap="square">
            <a:noAutofit/>
          </a:bodyPr>
          <a:lstStyle/>
          <a:p>
            <a:r>
              <a:rPr lang="en-US" altLang="zh-CN" dirty="0"/>
              <a:t>The process of winding nth layer.</a:t>
            </a:r>
            <a:endParaRPr lang="zh-CN" altLang="en-US" dirty="0"/>
          </a:p>
        </p:txBody>
      </p:sp>
      <p:sp>
        <p:nvSpPr>
          <p:cNvPr id="51" name="文本框 50"/>
          <p:cNvSpPr txBox="1"/>
          <p:nvPr/>
        </p:nvSpPr>
        <p:spPr>
          <a:xfrm>
            <a:off x="1300149" y="16955757"/>
            <a:ext cx="3637611" cy="448310"/>
          </a:xfrm>
          <a:prstGeom prst="rect">
            <a:avLst/>
          </a:prstGeom>
          <a:noFill/>
        </p:spPr>
        <p:txBody>
          <a:bodyPr wrap="square">
            <a:noAutofit/>
          </a:bodyPr>
          <a:lstStyle/>
          <a:p>
            <a:r>
              <a:rPr lang="en-US" altLang="zh-CN" dirty="0"/>
              <a:t>Layered structure of REBCO tape.</a:t>
            </a:r>
            <a:endParaRPr lang="zh-CN" altLang="en-US" dirty="0"/>
          </a:p>
        </p:txBody>
      </p:sp>
      <p:cxnSp>
        <p:nvCxnSpPr>
          <p:cNvPr id="53" name="直接箭头连接符 52"/>
          <p:cNvCxnSpPr>
            <a:cxnSpLocks/>
          </p:cNvCxnSpPr>
          <p:nvPr/>
        </p:nvCxnSpPr>
        <p:spPr>
          <a:xfrm>
            <a:off x="3031299" y="16398825"/>
            <a:ext cx="4099073" cy="9420"/>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文本框 55"/>
          <p:cNvSpPr txBox="1"/>
          <p:nvPr/>
        </p:nvSpPr>
        <p:spPr>
          <a:xfrm>
            <a:off x="5545980" y="16931590"/>
            <a:ext cx="2815452" cy="448945"/>
          </a:xfrm>
          <a:prstGeom prst="rect">
            <a:avLst/>
          </a:prstGeom>
          <a:noFill/>
        </p:spPr>
        <p:txBody>
          <a:bodyPr wrap="square">
            <a:noAutofit/>
          </a:bodyPr>
          <a:lstStyle/>
          <a:p>
            <a:r>
              <a:rPr lang="en-US" altLang="zh-CN" dirty="0"/>
              <a:t>Homogenized REBCO tape.</a:t>
            </a:r>
            <a:endParaRPr lang="zh-CN" altLang="en-US" dirty="0"/>
          </a:p>
        </p:txBody>
      </p:sp>
      <p:sp>
        <p:nvSpPr>
          <p:cNvPr id="58" name="文本框 57"/>
          <p:cNvSpPr txBox="1"/>
          <p:nvPr/>
        </p:nvSpPr>
        <p:spPr>
          <a:xfrm>
            <a:off x="9790311" y="3522823"/>
            <a:ext cx="7695611" cy="8679299"/>
          </a:xfrm>
          <a:prstGeom prst="rect">
            <a:avLst/>
          </a:prstGeom>
          <a:noFill/>
        </p:spPr>
        <p:txBody>
          <a:bodyPr wrap="square">
            <a:spAutoFit/>
          </a:bodyPr>
          <a:lstStyle/>
          <a:p>
            <a:endParaRPr lang="en-US" altLang="zh-CN" dirty="0"/>
          </a:p>
          <a:p>
            <a:pPr marL="342900" indent="-342900">
              <a:buAutoNum type="arabicParenBoth"/>
            </a:pPr>
            <a:r>
              <a:rPr lang="en-US" altLang="zh-CN" b="1" dirty="0"/>
              <a:t>Construct geometry of coil including two parts: bobbin and coil. </a:t>
            </a:r>
          </a:p>
          <a:p>
            <a:endParaRPr lang="en-US" altLang="zh-CN" b="1" dirty="0"/>
          </a:p>
          <a:p>
            <a:r>
              <a:rPr lang="en-US" altLang="zh-CN" b="1" dirty="0"/>
              <a:t>(2) Set material parameters of the bobbin and the coil.</a:t>
            </a:r>
          </a:p>
          <a:p>
            <a:endParaRPr lang="en-US" altLang="zh-CN" dirty="0"/>
          </a:p>
          <a:p>
            <a:r>
              <a:rPr lang="en-US" altLang="zh-CN" b="1" dirty="0"/>
              <a:t>(3) Calculate the stress distributions during the winding process of every turn of coil. </a:t>
            </a:r>
            <a:r>
              <a:rPr lang="en-US" altLang="zh-CN" dirty="0"/>
              <a:t>When winding the (</a:t>
            </a:r>
            <a:r>
              <a:rPr lang="en-US" altLang="zh-CN" i="1" dirty="0"/>
              <a:t>i</a:t>
            </a:r>
            <a:r>
              <a:rPr lang="en-US" altLang="zh-CN" dirty="0"/>
              <a:t>+1)</a:t>
            </a:r>
            <a:r>
              <a:rPr lang="en-US" altLang="zh-CN" dirty="0" err="1"/>
              <a:t>th</a:t>
            </a:r>
            <a:r>
              <a:rPr lang="en-US" altLang="zh-CN" dirty="0"/>
              <a:t> turn, it is equivalent to adding the (</a:t>
            </a:r>
            <a:r>
              <a:rPr lang="en-US" altLang="zh-CN" i="1" dirty="0"/>
              <a:t>i</a:t>
            </a:r>
            <a:r>
              <a:rPr lang="en-US" altLang="zh-CN" dirty="0"/>
              <a:t>+1)</a:t>
            </a:r>
            <a:r>
              <a:rPr lang="en-US" altLang="zh-CN" dirty="0" err="1"/>
              <a:t>th</a:t>
            </a:r>
            <a:r>
              <a:rPr lang="en-US" altLang="zh-CN" dirty="0"/>
              <a:t> annular ring to the coil, exerting pressure, </a:t>
            </a:r>
            <a:r>
              <a:rPr lang="en-US" altLang="zh-CN" i="1" dirty="0"/>
              <a:t>P</a:t>
            </a:r>
            <a:r>
              <a:rPr lang="en-US" altLang="zh-CN" dirty="0"/>
              <a:t>, on the outer surface of the </a:t>
            </a:r>
            <a:r>
              <a:rPr lang="en-US" altLang="zh-CN" i="1" dirty="0" err="1"/>
              <a:t>i</a:t>
            </a:r>
            <a:r>
              <a:rPr lang="en-US" altLang="zh-CN" dirty="0" err="1"/>
              <a:t>th</a:t>
            </a:r>
            <a:r>
              <a:rPr lang="en-US" altLang="zh-CN" dirty="0"/>
              <a:t> turn. </a:t>
            </a:r>
          </a:p>
          <a:p>
            <a:endParaRPr lang="en-US" altLang="zh-CN" dirty="0"/>
          </a:p>
          <a:p>
            <a:endParaRPr lang="en-US" altLang="zh-CN" dirty="0"/>
          </a:p>
          <a:p>
            <a:r>
              <a:rPr lang="en-US" altLang="zh-CN" dirty="0"/>
              <a:t>Where </a:t>
            </a:r>
            <a:r>
              <a:rPr lang="en-US" altLang="zh-CN" i="1" dirty="0"/>
              <a:t>T</a:t>
            </a:r>
            <a:r>
              <a:rPr lang="en-US" altLang="zh-CN" baseline="-25000" dirty="0"/>
              <a:t>w</a:t>
            </a:r>
            <a:r>
              <a:rPr lang="en-US" altLang="zh-CN" dirty="0"/>
              <a:t> is winding tension, </a:t>
            </a:r>
            <a:r>
              <a:rPr lang="en-US" altLang="zh-CN" i="1" dirty="0"/>
              <a:t>ρ</a:t>
            </a:r>
            <a:r>
              <a:rPr lang="en-US" altLang="zh-CN" dirty="0"/>
              <a:t> is the radius of curvature, </a:t>
            </a:r>
            <a:r>
              <a:rPr lang="en-US" altLang="zh-CN" i="1" dirty="0"/>
              <a:t>d</a:t>
            </a:r>
            <a:r>
              <a:rPr lang="en-US" altLang="zh-CN" dirty="0"/>
              <a:t> is width of tape.</a:t>
            </a:r>
          </a:p>
          <a:p>
            <a:r>
              <a:rPr lang="en-US" altLang="zh-CN" dirty="0"/>
              <a:t>For the circular sections of racetrack coils,</a:t>
            </a:r>
            <a:r>
              <a:rPr lang="en-US" altLang="zh-CN" i="1" dirty="0"/>
              <a:t> ρ(x)=r</a:t>
            </a:r>
            <a:r>
              <a:rPr lang="en-US" altLang="zh-CN" dirty="0"/>
              <a:t> .But for the D-shaped coil, the radius of curvature of D-shaped coils changes with position. The radius of curvature at point (</a:t>
            </a:r>
            <a:r>
              <a:rPr lang="en-US" altLang="zh-CN" i="1" dirty="0"/>
              <a:t>x</a:t>
            </a:r>
            <a:r>
              <a:rPr lang="en-US" altLang="zh-CN" baseline="-25000" dirty="0"/>
              <a:t>0</a:t>
            </a:r>
            <a:r>
              <a:rPr lang="en-US" altLang="zh-CN" dirty="0"/>
              <a:t>, </a:t>
            </a:r>
            <a:r>
              <a:rPr lang="en-US" altLang="zh-CN" i="1" dirty="0"/>
              <a:t>y</a:t>
            </a:r>
            <a:r>
              <a:rPr lang="en-US" altLang="zh-CN" baseline="-25000" dirty="0"/>
              <a:t>0</a:t>
            </a:r>
            <a:r>
              <a:rPr lang="en-US" altLang="zh-CN" dirty="0"/>
              <a:t>) in the coil winding is calculated as follows:</a:t>
            </a:r>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r>
              <a:rPr lang="en-US" altLang="zh-CN" b="1" dirty="0"/>
              <a:t>(4) Sum all results in Step (3) and add the initial prestress to obtain the overall stress distribution of the coil. </a:t>
            </a:r>
          </a:p>
        </p:txBody>
      </p:sp>
      <p:sp>
        <p:nvSpPr>
          <p:cNvPr id="65" name="文本框 64"/>
          <p:cNvSpPr txBox="1"/>
          <p:nvPr/>
        </p:nvSpPr>
        <p:spPr>
          <a:xfrm>
            <a:off x="10617835" y="10782250"/>
            <a:ext cx="6234430" cy="368300"/>
          </a:xfrm>
          <a:prstGeom prst="rect">
            <a:avLst/>
          </a:prstGeom>
          <a:noFill/>
        </p:spPr>
        <p:txBody>
          <a:bodyPr wrap="square" rtlCol="0">
            <a:spAutoFit/>
          </a:bodyPr>
          <a:lstStyle/>
          <a:p>
            <a:r>
              <a:rPr lang="en-US" altLang="zh-CN" dirty="0"/>
              <a:t>Pressure given by winding process on coils of different shapes</a:t>
            </a:r>
          </a:p>
        </p:txBody>
      </p:sp>
      <p:graphicFrame>
        <p:nvGraphicFramePr>
          <p:cNvPr id="66" name="对象 65"/>
          <p:cNvGraphicFramePr>
            <a:graphicFrameLocks noChangeAspect="1"/>
          </p:cNvGraphicFramePr>
          <p:nvPr/>
        </p:nvGraphicFramePr>
        <p:xfrm>
          <a:off x="5099050" y="2841625"/>
          <a:ext cx="114300" cy="177800"/>
        </p:xfrm>
        <a:graphic>
          <a:graphicData uri="http://schemas.openxmlformats.org/presentationml/2006/ole">
            <mc:AlternateContent xmlns:mc="http://schemas.openxmlformats.org/markup-compatibility/2006">
              <mc:Choice xmlns:v="urn:schemas-microsoft-com:vml" Requires="v">
                <p:oleObj spid="_x0000_s1306" name="Equation" r:id="rId6" imgW="2743200" imgH="4267200" progId="Equation.DSMT4">
                  <p:embed/>
                </p:oleObj>
              </mc:Choice>
              <mc:Fallback>
                <p:oleObj name="Equation" r:id="rId6" imgW="2743200" imgH="4267200" progId="Equation.DSMT4">
                  <p:embed/>
                  <p:pic>
                    <p:nvPicPr>
                      <p:cNvPr id="0" name="图片 1207"/>
                      <p:cNvPicPr/>
                      <p:nvPr/>
                    </p:nvPicPr>
                    <p:blipFill>
                      <a:blip r:embed="rId7"/>
                      <a:stretch>
                        <a:fillRect/>
                      </a:stretch>
                    </p:blipFill>
                    <p:spPr>
                      <a:xfrm>
                        <a:off x="5099050" y="2841625"/>
                        <a:ext cx="114300" cy="177800"/>
                      </a:xfrm>
                      <a:prstGeom prst="rect">
                        <a:avLst/>
                      </a:prstGeom>
                    </p:spPr>
                  </p:pic>
                </p:oleObj>
              </mc:Fallback>
            </mc:AlternateContent>
          </a:graphicData>
        </a:graphic>
      </p:graphicFrame>
      <p:graphicFrame>
        <p:nvGraphicFramePr>
          <p:cNvPr id="67" name="对象 66"/>
          <p:cNvGraphicFramePr>
            <a:graphicFrameLocks noChangeAspect="1"/>
          </p:cNvGraphicFramePr>
          <p:nvPr/>
        </p:nvGraphicFramePr>
        <p:xfrm>
          <a:off x="5099050" y="2841625"/>
          <a:ext cx="114300" cy="177800"/>
        </p:xfrm>
        <a:graphic>
          <a:graphicData uri="http://schemas.openxmlformats.org/presentationml/2006/ole">
            <mc:AlternateContent xmlns:mc="http://schemas.openxmlformats.org/markup-compatibility/2006">
              <mc:Choice xmlns:v="urn:schemas-microsoft-com:vml" Requires="v">
                <p:oleObj spid="_x0000_s1307" name="Equation" r:id="rId8" imgW="2743200" imgH="4267200" progId="Equation.DSMT4">
                  <p:embed/>
                </p:oleObj>
              </mc:Choice>
              <mc:Fallback>
                <p:oleObj name="Equation" r:id="rId8" imgW="2743200" imgH="4267200" progId="Equation.DSMT4">
                  <p:embed/>
                  <p:pic>
                    <p:nvPicPr>
                      <p:cNvPr id="0" name="图片 1208"/>
                      <p:cNvPicPr/>
                      <p:nvPr/>
                    </p:nvPicPr>
                    <p:blipFill>
                      <a:blip r:embed="rId7"/>
                      <a:stretch>
                        <a:fillRect/>
                      </a:stretch>
                    </p:blipFill>
                    <p:spPr>
                      <a:xfrm>
                        <a:off x="5099050" y="2841625"/>
                        <a:ext cx="114300" cy="177800"/>
                      </a:xfrm>
                      <a:prstGeom prst="rect">
                        <a:avLst/>
                      </a:prstGeom>
                    </p:spPr>
                  </p:pic>
                </p:oleObj>
              </mc:Fallback>
            </mc:AlternateContent>
          </a:graphicData>
        </a:graphic>
      </p:graphicFrame>
      <p:graphicFrame>
        <p:nvGraphicFramePr>
          <p:cNvPr id="68" name="对象 67"/>
          <p:cNvGraphicFramePr>
            <a:graphicFrameLocks noChangeAspect="1"/>
          </p:cNvGraphicFramePr>
          <p:nvPr>
            <p:extLst>
              <p:ext uri="{D42A27DB-BD31-4B8C-83A1-F6EECF244321}">
                <p14:modId xmlns:p14="http://schemas.microsoft.com/office/powerpoint/2010/main" val="3743135096"/>
              </p:ext>
            </p:extLst>
          </p:nvPr>
        </p:nvGraphicFramePr>
        <p:xfrm>
          <a:off x="12710763" y="5904645"/>
          <a:ext cx="1737973" cy="347595"/>
        </p:xfrm>
        <a:graphic>
          <a:graphicData uri="http://schemas.openxmlformats.org/presentationml/2006/ole">
            <mc:AlternateContent xmlns:mc="http://schemas.openxmlformats.org/markup-compatibility/2006">
              <mc:Choice xmlns:v="urn:schemas-microsoft-com:vml" Requires="v">
                <p:oleObj spid="_x0000_s1308" name="Equation" r:id="rId9" imgW="27432000" imgH="5486400" progId="Equation.DSMT4">
                  <p:embed/>
                </p:oleObj>
              </mc:Choice>
              <mc:Fallback>
                <p:oleObj name="Equation" r:id="rId9" imgW="27432000" imgH="5486400" progId="Equation.DSMT4">
                  <p:embed/>
                  <p:pic>
                    <p:nvPicPr>
                      <p:cNvPr id="0" name="图片 1209"/>
                      <p:cNvPicPr/>
                      <p:nvPr/>
                    </p:nvPicPr>
                    <p:blipFill>
                      <a:blip r:embed="rId10"/>
                      <a:stretch>
                        <a:fillRect/>
                      </a:stretch>
                    </p:blipFill>
                    <p:spPr>
                      <a:xfrm>
                        <a:off x="12710763" y="5904645"/>
                        <a:ext cx="1737973" cy="347595"/>
                      </a:xfrm>
                      <a:prstGeom prst="rect">
                        <a:avLst/>
                      </a:prstGeom>
                    </p:spPr>
                  </p:pic>
                </p:oleObj>
              </mc:Fallback>
            </mc:AlternateContent>
          </a:graphicData>
        </a:graphic>
      </p:graphicFrame>
      <p:graphicFrame>
        <p:nvGraphicFramePr>
          <p:cNvPr id="70" name="对象 69"/>
          <p:cNvGraphicFramePr>
            <a:graphicFrameLocks noChangeAspect="1"/>
          </p:cNvGraphicFramePr>
          <p:nvPr/>
        </p:nvGraphicFramePr>
        <p:xfrm>
          <a:off x="5099050" y="2841625"/>
          <a:ext cx="114300" cy="177800"/>
        </p:xfrm>
        <a:graphic>
          <a:graphicData uri="http://schemas.openxmlformats.org/presentationml/2006/ole">
            <mc:AlternateContent xmlns:mc="http://schemas.openxmlformats.org/markup-compatibility/2006">
              <mc:Choice xmlns:v="urn:schemas-microsoft-com:vml" Requires="v">
                <p:oleObj spid="_x0000_s1309" name="Equation" r:id="rId11" imgW="2743200" imgH="4267200" progId="Equation.DSMT4">
                  <p:embed/>
                </p:oleObj>
              </mc:Choice>
              <mc:Fallback>
                <p:oleObj name="Equation" r:id="rId11" imgW="2743200" imgH="4267200" progId="Equation.DSMT4">
                  <p:embed/>
                  <p:pic>
                    <p:nvPicPr>
                      <p:cNvPr id="0" name="图片 1210"/>
                      <p:cNvPicPr/>
                      <p:nvPr/>
                    </p:nvPicPr>
                    <p:blipFill>
                      <a:blip r:embed="rId7"/>
                      <a:stretch>
                        <a:fillRect/>
                      </a:stretch>
                    </p:blipFill>
                    <p:spPr>
                      <a:xfrm>
                        <a:off x="5099050" y="2841625"/>
                        <a:ext cx="114300" cy="177800"/>
                      </a:xfrm>
                      <a:prstGeom prst="rect">
                        <a:avLst/>
                      </a:prstGeom>
                    </p:spPr>
                  </p:pic>
                </p:oleObj>
              </mc:Fallback>
            </mc:AlternateContent>
          </a:graphicData>
        </a:graphic>
      </p:graphicFrame>
      <p:graphicFrame>
        <p:nvGraphicFramePr>
          <p:cNvPr id="71" name="对象 70"/>
          <p:cNvGraphicFramePr>
            <a:graphicFrameLocks noChangeAspect="1"/>
          </p:cNvGraphicFramePr>
          <p:nvPr>
            <p:extLst>
              <p:ext uri="{D42A27DB-BD31-4B8C-83A1-F6EECF244321}">
                <p14:modId xmlns:p14="http://schemas.microsoft.com/office/powerpoint/2010/main" val="752301136"/>
              </p:ext>
            </p:extLst>
          </p:nvPr>
        </p:nvGraphicFramePr>
        <p:xfrm>
          <a:off x="11247602" y="7536476"/>
          <a:ext cx="4364589" cy="895300"/>
        </p:xfrm>
        <a:graphic>
          <a:graphicData uri="http://schemas.openxmlformats.org/presentationml/2006/ole">
            <mc:AlternateContent xmlns:mc="http://schemas.openxmlformats.org/markup-compatibility/2006">
              <mc:Choice xmlns:v="urn:schemas-microsoft-com:vml" Requires="v">
                <p:oleObj spid="_x0000_s1310" name="Equation" r:id="rId12" imgW="71323200" imgH="14630400" progId="Equation.DSMT4">
                  <p:embed/>
                </p:oleObj>
              </mc:Choice>
              <mc:Fallback>
                <p:oleObj name="Equation" r:id="rId12" imgW="71323200" imgH="14630400" progId="Equation.DSMT4">
                  <p:embed/>
                  <p:pic>
                    <p:nvPicPr>
                      <p:cNvPr id="0" name="图片 1211"/>
                      <p:cNvPicPr/>
                      <p:nvPr/>
                    </p:nvPicPr>
                    <p:blipFill>
                      <a:blip r:embed="rId13"/>
                      <a:stretch>
                        <a:fillRect/>
                      </a:stretch>
                    </p:blipFill>
                    <p:spPr>
                      <a:xfrm>
                        <a:off x="11247602" y="7536476"/>
                        <a:ext cx="4364589" cy="895300"/>
                      </a:xfrm>
                      <a:prstGeom prst="rect">
                        <a:avLst/>
                      </a:prstGeom>
                    </p:spPr>
                  </p:pic>
                </p:oleObj>
              </mc:Fallback>
            </mc:AlternateContent>
          </a:graphicData>
        </a:graphic>
      </p:graphicFrame>
      <p:sp>
        <p:nvSpPr>
          <p:cNvPr id="72" name="圆角矩形 13"/>
          <p:cNvSpPr/>
          <p:nvPr/>
        </p:nvSpPr>
        <p:spPr>
          <a:xfrm>
            <a:off x="9484995" y="12489130"/>
            <a:ext cx="8094980" cy="5234305"/>
          </a:xfrm>
          <a:prstGeom prst="roundRect">
            <a:avLst>
              <a:gd name="adj" fmla="val 3510"/>
            </a:avLst>
          </a:prstGeom>
          <a:noFill/>
          <a:ln w="12700" cmpd="sng">
            <a:solidFill>
              <a:srgbClr val="D02300"/>
            </a:soli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74" name="文本框 73"/>
          <p:cNvSpPr txBox="1"/>
          <p:nvPr/>
        </p:nvSpPr>
        <p:spPr>
          <a:xfrm>
            <a:off x="9733280" y="12831395"/>
            <a:ext cx="7588250" cy="1528445"/>
          </a:xfrm>
          <a:prstGeom prst="rect">
            <a:avLst/>
          </a:prstGeom>
          <a:noFill/>
        </p:spPr>
        <p:txBody>
          <a:bodyPr wrap="square" rtlCol="0">
            <a:noAutofit/>
          </a:bodyPr>
          <a:lstStyle/>
          <a:p>
            <a:pPr algn="just"/>
            <a:r>
              <a:rPr lang="en-US" altLang="zh-CN" sz="1800" kern="100" dirty="0">
                <a:effectLst/>
                <a:ea typeface="宋体" panose="02010600030101010101" pitchFamily="2" charset="-122"/>
                <a:cs typeface="+mn-lt"/>
              </a:rPr>
              <a:t>This method is validated by comparison with traditional analytical methods based on simulation results of the radial and hoop stresses in two circular coils. The results obtained through FE method are observed to be nearly identical to those derived from the analytical method, indicating high accuracy of the proposed FE method.</a:t>
            </a:r>
            <a:endParaRPr lang="zh-CN" altLang="zh-CN" sz="1800" kern="100" dirty="0">
              <a:effectLst/>
              <a:ea typeface="宋体" panose="02010600030101010101" pitchFamily="2" charset="-122"/>
              <a:cs typeface="+mn-lt"/>
            </a:endParaRPr>
          </a:p>
        </p:txBody>
      </p:sp>
      <p:sp>
        <p:nvSpPr>
          <p:cNvPr id="78" name="文本框 77"/>
          <p:cNvSpPr txBox="1"/>
          <p:nvPr/>
        </p:nvSpPr>
        <p:spPr>
          <a:xfrm>
            <a:off x="10029781" y="16929685"/>
            <a:ext cx="7099935" cy="598805"/>
          </a:xfrm>
          <a:prstGeom prst="rect">
            <a:avLst/>
          </a:prstGeom>
          <a:noFill/>
        </p:spPr>
        <p:txBody>
          <a:bodyPr wrap="square">
            <a:noAutofit/>
          </a:bodyPr>
          <a:lstStyle/>
          <a:p>
            <a:pPr algn="ctr"/>
            <a:r>
              <a:rPr lang="en-US" altLang="zh-CN" dirty="0"/>
              <a:t>Winding stress distributions along radial and hoop direction in circular coils with different methods.</a:t>
            </a:r>
            <a:endParaRPr lang="zh-CN" altLang="en-US" dirty="0"/>
          </a:p>
        </p:txBody>
      </p:sp>
      <p:sp>
        <p:nvSpPr>
          <p:cNvPr id="82" name="文本框 81"/>
          <p:cNvSpPr txBox="1"/>
          <p:nvPr/>
        </p:nvSpPr>
        <p:spPr>
          <a:xfrm>
            <a:off x="18524855" y="3736290"/>
            <a:ext cx="4543425" cy="2491740"/>
          </a:xfrm>
          <a:prstGeom prst="rect">
            <a:avLst/>
          </a:prstGeom>
          <a:noFill/>
        </p:spPr>
        <p:txBody>
          <a:bodyPr wrap="square">
            <a:noAutofit/>
          </a:bodyPr>
          <a:lstStyle/>
          <a:p>
            <a:r>
              <a:rPr lang="en-US" altLang="zh-CN" sz="1800" kern="100" dirty="0">
                <a:effectLst/>
                <a:ea typeface="宋体" panose="02010600030101010101" pitchFamily="2" charset="-122"/>
                <a:cs typeface="+mn-lt"/>
              </a:rPr>
              <a:t>This FE method is applied to analyze the stress distributions of two coils:</a:t>
            </a:r>
          </a:p>
          <a:p>
            <a:pPr marL="285750" indent="-285750">
              <a:buSzPct val="60000"/>
              <a:buFont typeface="Wingdings" panose="05000000000000000000" pitchFamily="2" charset="2"/>
              <a:buChar char="n"/>
            </a:pPr>
            <a:r>
              <a:rPr lang="en-US" altLang="zh-CN" sz="1800" kern="100" dirty="0">
                <a:effectLst/>
                <a:ea typeface="宋体" panose="02010600030101010101" pitchFamily="2" charset="-122"/>
                <a:cs typeface="+mn-lt"/>
              </a:rPr>
              <a:t>A </a:t>
            </a:r>
            <a:r>
              <a:rPr lang="en-US" altLang="zh-CN" sz="1800" b="1" kern="100" dirty="0">
                <a:effectLst/>
                <a:ea typeface="宋体" panose="02010600030101010101" pitchFamily="2" charset="-122"/>
                <a:cs typeface="+mn-lt"/>
              </a:rPr>
              <a:t>racetrack coil</a:t>
            </a:r>
            <a:r>
              <a:rPr lang="en-US" altLang="zh-CN" sz="1800" kern="100" dirty="0">
                <a:effectLst/>
                <a:ea typeface="宋体" panose="02010600030101010101" pitchFamily="2" charset="-122"/>
                <a:cs typeface="+mn-lt"/>
              </a:rPr>
              <a:t> used in electromagnetic levitation </a:t>
            </a:r>
          </a:p>
          <a:p>
            <a:pPr marL="285750" indent="-285750">
              <a:buSzPct val="60000"/>
              <a:buFont typeface="Wingdings" panose="05000000000000000000" pitchFamily="2" charset="2"/>
              <a:buChar char="n"/>
            </a:pPr>
            <a:r>
              <a:rPr lang="en-US" altLang="zh-CN" sz="1800" kern="100" dirty="0">
                <a:effectLst/>
                <a:ea typeface="宋体" panose="02010600030101010101" pitchFamily="2" charset="-122"/>
                <a:cs typeface="+mn-lt"/>
              </a:rPr>
              <a:t>A </a:t>
            </a:r>
            <a:r>
              <a:rPr lang="en-US" altLang="zh-CN" sz="1800" b="1" kern="100" dirty="0">
                <a:effectLst/>
                <a:ea typeface="宋体" panose="02010600030101010101" pitchFamily="2" charset="-122"/>
                <a:cs typeface="+mn-lt"/>
              </a:rPr>
              <a:t>D-shaped coil </a:t>
            </a:r>
            <a:r>
              <a:rPr lang="en-US" altLang="zh-CN" sz="1800" kern="100" dirty="0">
                <a:effectLst/>
                <a:ea typeface="宋体" panose="02010600030101010101" pitchFamily="2" charset="-122"/>
                <a:cs typeface="+mn-lt"/>
              </a:rPr>
              <a:t>used in magnetic confinement controllable nuclear fusion fields. </a:t>
            </a:r>
          </a:p>
          <a:p>
            <a:r>
              <a:rPr lang="en-US" altLang="zh-CN" sz="1800" dirty="0">
                <a:effectLst/>
                <a:ea typeface="宋体" panose="02010600030101010101" pitchFamily="2" charset="-122"/>
                <a:cs typeface="+mn-lt"/>
              </a:rPr>
              <a:t>The main parameters of the two coils are listed in </a:t>
            </a:r>
            <a:r>
              <a:rPr lang="en-US" altLang="zh-CN" sz="1800" dirty="0">
                <a:solidFill>
                  <a:srgbClr val="404040"/>
                </a:solidFill>
                <a:ea typeface="宋体" panose="02010600030101010101" pitchFamily="2" charset="-122"/>
                <a:cs typeface="+mn-lt"/>
              </a:rPr>
              <a:t>t</a:t>
            </a:r>
            <a:r>
              <a:rPr lang="en-US" altLang="zh-CN" i="0" dirty="0">
                <a:solidFill>
                  <a:srgbClr val="404040"/>
                </a:solidFill>
                <a:effectLst/>
                <a:cs typeface="+mn-lt"/>
              </a:rPr>
              <a:t>he table on the right.</a:t>
            </a:r>
            <a:endParaRPr lang="zh-CN" altLang="en-US" dirty="0">
              <a:cs typeface="+mn-lt"/>
            </a:endParaRPr>
          </a:p>
        </p:txBody>
      </p:sp>
      <p:pic>
        <p:nvPicPr>
          <p:cNvPr id="88" name="图片 87"/>
          <p:cNvPicPr>
            <a:picLocks noChangeAspect="1"/>
          </p:cNvPicPr>
          <p:nvPr/>
        </p:nvPicPr>
        <p:blipFill rotWithShape="1">
          <a:blip r:embed="rId14"/>
          <a:srcRect l="9476" t="20596" r="51902" b="31735"/>
          <a:stretch>
            <a:fillRect/>
          </a:stretch>
        </p:blipFill>
        <p:spPr>
          <a:xfrm>
            <a:off x="1362710" y="12452300"/>
            <a:ext cx="2932430" cy="2713990"/>
          </a:xfrm>
          <a:prstGeom prst="rect">
            <a:avLst/>
          </a:prstGeom>
        </p:spPr>
      </p:pic>
      <p:pic>
        <p:nvPicPr>
          <p:cNvPr id="89" name="图片 88"/>
          <p:cNvPicPr>
            <a:picLocks noChangeAspect="1"/>
          </p:cNvPicPr>
          <p:nvPr/>
        </p:nvPicPr>
        <p:blipFill rotWithShape="1">
          <a:blip r:embed="rId14"/>
          <a:srcRect l="53095" t="21106" r="4985" b="31735"/>
          <a:stretch>
            <a:fillRect/>
          </a:stretch>
        </p:blipFill>
        <p:spPr>
          <a:xfrm>
            <a:off x="4906645" y="12477700"/>
            <a:ext cx="3261995" cy="2751455"/>
          </a:xfrm>
          <a:prstGeom prst="rect">
            <a:avLst/>
          </a:prstGeom>
        </p:spPr>
      </p:pic>
      <p:pic>
        <p:nvPicPr>
          <p:cNvPr id="91" name="图片 90"/>
          <p:cNvPicPr>
            <a:picLocks noChangeAspect="1"/>
          </p:cNvPicPr>
          <p:nvPr/>
        </p:nvPicPr>
        <p:blipFill rotWithShape="1">
          <a:blip r:embed="rId15"/>
          <a:srcRect l="15859" t="6066" r="10344" b="50000"/>
          <a:stretch>
            <a:fillRect/>
          </a:stretch>
        </p:blipFill>
        <p:spPr>
          <a:xfrm>
            <a:off x="11005925" y="8414752"/>
            <a:ext cx="5340831" cy="2384725"/>
          </a:xfrm>
          <a:prstGeom prst="rect">
            <a:avLst/>
          </a:prstGeom>
        </p:spPr>
      </p:pic>
      <p:pic>
        <p:nvPicPr>
          <p:cNvPr id="94" name="图片 93"/>
          <p:cNvPicPr>
            <a:picLocks noChangeAspect="1"/>
          </p:cNvPicPr>
          <p:nvPr/>
        </p:nvPicPr>
        <p:blipFill rotWithShape="1">
          <a:blip r:embed="rId16"/>
          <a:srcRect r="64504" b="9538"/>
          <a:stretch>
            <a:fillRect/>
          </a:stretch>
        </p:blipFill>
        <p:spPr>
          <a:xfrm>
            <a:off x="23068860" y="3794904"/>
            <a:ext cx="3335759" cy="2463043"/>
          </a:xfrm>
          <a:prstGeom prst="rect">
            <a:avLst/>
          </a:prstGeom>
        </p:spPr>
      </p:pic>
      <p:sp>
        <p:nvSpPr>
          <p:cNvPr id="98" name="文本框 97"/>
          <p:cNvSpPr txBox="1"/>
          <p:nvPr/>
        </p:nvSpPr>
        <p:spPr>
          <a:xfrm>
            <a:off x="19281775" y="10782885"/>
            <a:ext cx="6063615" cy="368300"/>
          </a:xfrm>
          <a:prstGeom prst="rect">
            <a:avLst/>
          </a:prstGeom>
          <a:noFill/>
        </p:spPr>
        <p:txBody>
          <a:bodyPr wrap="square">
            <a:noAutofit/>
          </a:bodyPr>
          <a:lstStyle/>
          <a:p>
            <a:r>
              <a:rPr lang="en-US" altLang="zh-CN" dirty="0"/>
              <a:t>Stress distributions in the racetrack coil during winding process</a:t>
            </a:r>
            <a:endParaRPr lang="zh-CN" altLang="en-US" dirty="0"/>
          </a:p>
        </p:txBody>
      </p:sp>
      <p:pic>
        <p:nvPicPr>
          <p:cNvPr id="99" name="图片 98"/>
          <p:cNvPicPr>
            <a:picLocks noChangeAspect="1"/>
          </p:cNvPicPr>
          <p:nvPr/>
        </p:nvPicPr>
        <p:blipFill>
          <a:blip r:embed="rId17"/>
          <a:stretch>
            <a:fillRect/>
          </a:stretch>
        </p:blipFill>
        <p:spPr>
          <a:xfrm>
            <a:off x="23174970" y="6434723"/>
            <a:ext cx="2671604" cy="2082743"/>
          </a:xfrm>
          <a:prstGeom prst="rect">
            <a:avLst/>
          </a:prstGeom>
        </p:spPr>
      </p:pic>
      <p:pic>
        <p:nvPicPr>
          <p:cNvPr id="100" name="图片 99"/>
          <p:cNvPicPr>
            <a:picLocks noChangeAspect="1"/>
          </p:cNvPicPr>
          <p:nvPr/>
        </p:nvPicPr>
        <p:blipFill>
          <a:blip r:embed="rId18"/>
          <a:stretch>
            <a:fillRect/>
          </a:stretch>
        </p:blipFill>
        <p:spPr>
          <a:xfrm>
            <a:off x="23174970" y="8572436"/>
            <a:ext cx="2711380" cy="2095157"/>
          </a:xfrm>
          <a:prstGeom prst="rect">
            <a:avLst/>
          </a:prstGeom>
        </p:spPr>
      </p:pic>
      <p:pic>
        <p:nvPicPr>
          <p:cNvPr id="106" name="图片 105"/>
          <p:cNvPicPr>
            <a:picLocks noChangeAspect="1"/>
          </p:cNvPicPr>
          <p:nvPr/>
        </p:nvPicPr>
        <p:blipFill rotWithShape="1">
          <a:blip r:embed="rId19"/>
          <a:srcRect l="3439" t="20873" r="47907" b="41576"/>
          <a:stretch>
            <a:fillRect/>
          </a:stretch>
        </p:blipFill>
        <p:spPr>
          <a:xfrm>
            <a:off x="18853769" y="6274667"/>
            <a:ext cx="3886483" cy="2249697"/>
          </a:xfrm>
          <a:prstGeom prst="rect">
            <a:avLst/>
          </a:prstGeom>
        </p:spPr>
      </p:pic>
      <p:sp>
        <p:nvSpPr>
          <p:cNvPr id="109" name="文本框 108"/>
          <p:cNvSpPr txBox="1"/>
          <p:nvPr/>
        </p:nvSpPr>
        <p:spPr>
          <a:xfrm>
            <a:off x="18451195" y="11151185"/>
            <a:ext cx="7879715" cy="1243965"/>
          </a:xfrm>
          <a:prstGeom prst="rect">
            <a:avLst/>
          </a:prstGeom>
          <a:noFill/>
        </p:spPr>
        <p:txBody>
          <a:bodyPr wrap="square">
            <a:noAutofit/>
          </a:bodyPr>
          <a:lstStyle/>
          <a:p>
            <a:r>
              <a:rPr lang="en-US" altLang="zh-CN" b="1" dirty="0"/>
              <a:t>      In racetrack coil:</a:t>
            </a:r>
          </a:p>
          <a:p>
            <a:pPr marL="285750" indent="-285750">
              <a:buSzPct val="60000"/>
              <a:buFont typeface="Wingdings" panose="05000000000000000000" pitchFamily="2" charset="2"/>
              <a:buChar char="n"/>
            </a:pPr>
            <a:r>
              <a:rPr lang="en-US" altLang="zh-CN" dirty="0"/>
              <a:t>The radial stress in circular sections is relatively high, whereas it is nearly zero in straight sections. </a:t>
            </a:r>
          </a:p>
          <a:p>
            <a:pPr marL="285750" indent="-285750">
              <a:buSzPct val="60000"/>
              <a:buFont typeface="Wingdings" panose="05000000000000000000" pitchFamily="2" charset="2"/>
              <a:buChar char="n"/>
            </a:pPr>
            <a:r>
              <a:rPr lang="en-US" altLang="zh-CN" dirty="0"/>
              <a:t>The hoop stresses along different paths is similar. </a:t>
            </a:r>
            <a:endParaRPr lang="zh-CN" altLang="en-US" dirty="0"/>
          </a:p>
        </p:txBody>
      </p:sp>
      <p:pic>
        <p:nvPicPr>
          <p:cNvPr id="111" name="图片 110"/>
          <p:cNvPicPr>
            <a:picLocks noChangeAspect="1"/>
          </p:cNvPicPr>
          <p:nvPr/>
        </p:nvPicPr>
        <p:blipFill rotWithShape="1">
          <a:blip r:embed="rId20"/>
          <a:srcRect l="3732" t="22195" r="4289" b="18191"/>
          <a:stretch>
            <a:fillRect/>
          </a:stretch>
        </p:blipFill>
        <p:spPr>
          <a:xfrm>
            <a:off x="18435695" y="12302511"/>
            <a:ext cx="5538419" cy="2692196"/>
          </a:xfrm>
          <a:prstGeom prst="rect">
            <a:avLst/>
          </a:prstGeom>
        </p:spPr>
      </p:pic>
      <p:pic>
        <p:nvPicPr>
          <p:cNvPr id="112" name="图片 111"/>
          <p:cNvPicPr>
            <a:picLocks noChangeAspect="1"/>
          </p:cNvPicPr>
          <p:nvPr/>
        </p:nvPicPr>
        <p:blipFill>
          <a:blip r:embed="rId21"/>
          <a:stretch>
            <a:fillRect/>
          </a:stretch>
        </p:blipFill>
        <p:spPr>
          <a:xfrm>
            <a:off x="18478638" y="15003869"/>
            <a:ext cx="5188115" cy="2063172"/>
          </a:xfrm>
          <a:prstGeom prst="rect">
            <a:avLst/>
          </a:prstGeom>
        </p:spPr>
      </p:pic>
      <p:sp>
        <p:nvSpPr>
          <p:cNvPr id="114" name="文本框 113"/>
          <p:cNvSpPr txBox="1"/>
          <p:nvPr/>
        </p:nvSpPr>
        <p:spPr>
          <a:xfrm>
            <a:off x="18353405" y="17066210"/>
            <a:ext cx="6092190" cy="499110"/>
          </a:xfrm>
          <a:prstGeom prst="rect">
            <a:avLst/>
          </a:prstGeom>
          <a:noFill/>
        </p:spPr>
        <p:txBody>
          <a:bodyPr wrap="square">
            <a:noAutofit/>
          </a:bodyPr>
          <a:lstStyle/>
          <a:p>
            <a:r>
              <a:rPr lang="en-US" altLang="zh-CN" dirty="0"/>
              <a:t>Stress distributions in the D-shaped coil during winding process</a:t>
            </a:r>
            <a:endParaRPr lang="zh-CN" altLang="en-US" dirty="0"/>
          </a:p>
        </p:txBody>
      </p:sp>
      <p:sp>
        <p:nvSpPr>
          <p:cNvPr id="116" name="文本框 115"/>
          <p:cNvSpPr txBox="1"/>
          <p:nvPr/>
        </p:nvSpPr>
        <p:spPr>
          <a:xfrm>
            <a:off x="23881754" y="12639675"/>
            <a:ext cx="2551175" cy="4247317"/>
          </a:xfrm>
          <a:prstGeom prst="rect">
            <a:avLst/>
          </a:prstGeom>
          <a:noFill/>
        </p:spPr>
        <p:txBody>
          <a:bodyPr wrap="square">
            <a:spAutoFit/>
          </a:bodyPr>
          <a:lstStyle/>
          <a:p>
            <a:pPr marL="285750" indent="-285750">
              <a:buSzPct val="60000"/>
              <a:buFont typeface="Wingdings" panose="05000000000000000000" pitchFamily="2" charset="2"/>
              <a:buChar char="n"/>
            </a:pPr>
            <a:r>
              <a:rPr lang="en-US" altLang="zh-CN" dirty="0"/>
              <a:t>The values of radial stress seem to vary inversely with the values of radius of curvature of the D-shaped coil. </a:t>
            </a:r>
          </a:p>
          <a:p>
            <a:pPr marL="285750" indent="-285750">
              <a:buSzPct val="60000"/>
              <a:buFont typeface="Wingdings" panose="05000000000000000000" pitchFamily="2" charset="2"/>
              <a:buChar char="n"/>
            </a:pPr>
            <a:r>
              <a:rPr lang="en-US" altLang="zh-CN" dirty="0"/>
              <a:t>The radial stress is almost zero in the straight section </a:t>
            </a:r>
          </a:p>
          <a:p>
            <a:pPr marL="285750" indent="-285750">
              <a:buSzPct val="60000"/>
              <a:buFont typeface="Wingdings" panose="05000000000000000000" pitchFamily="2" charset="2"/>
              <a:buChar char="n"/>
            </a:pPr>
            <a:r>
              <a:rPr lang="en-US" altLang="zh-CN" dirty="0"/>
              <a:t>Under the influence of straight section, the radial stress at P3 is less than that at P2, contradicting Conclusion 1.</a:t>
            </a:r>
            <a:endParaRPr lang="zh-CN" altLang="en-US" dirty="0"/>
          </a:p>
        </p:txBody>
      </p:sp>
      <p:sp>
        <p:nvSpPr>
          <p:cNvPr id="118" name="文本框 117"/>
          <p:cNvSpPr txBox="1"/>
          <p:nvPr/>
        </p:nvSpPr>
        <p:spPr>
          <a:xfrm>
            <a:off x="27511375" y="3740150"/>
            <a:ext cx="7736865" cy="645160"/>
          </a:xfrm>
          <a:prstGeom prst="rect">
            <a:avLst/>
          </a:prstGeom>
          <a:noFill/>
        </p:spPr>
        <p:txBody>
          <a:bodyPr wrap="square">
            <a:noAutofit/>
          </a:bodyPr>
          <a:lstStyle/>
          <a:p>
            <a:r>
              <a:rPr lang="en-US" altLang="zh-CN" dirty="0"/>
              <a:t>In practice, the coil winding is comprised of a stack of the wound materials, exhibiting a nonlinear stress-strain relationship which can be expressed as:</a:t>
            </a:r>
            <a:endParaRPr lang="zh-CN" altLang="en-US" dirty="0"/>
          </a:p>
        </p:txBody>
      </p:sp>
      <p:graphicFrame>
        <p:nvGraphicFramePr>
          <p:cNvPr id="119" name="对象 118"/>
          <p:cNvGraphicFramePr>
            <a:graphicFrameLocks noChangeAspect="1"/>
          </p:cNvGraphicFramePr>
          <p:nvPr>
            <p:extLst>
              <p:ext uri="{D42A27DB-BD31-4B8C-83A1-F6EECF244321}">
                <p14:modId xmlns:p14="http://schemas.microsoft.com/office/powerpoint/2010/main" val="3407047798"/>
              </p:ext>
            </p:extLst>
          </p:nvPr>
        </p:nvGraphicFramePr>
        <p:xfrm>
          <a:off x="30501541" y="4332459"/>
          <a:ext cx="1677558" cy="651287"/>
        </p:xfrm>
        <a:graphic>
          <a:graphicData uri="http://schemas.openxmlformats.org/presentationml/2006/ole">
            <mc:AlternateContent xmlns:mc="http://schemas.openxmlformats.org/markup-compatibility/2006">
              <mc:Choice xmlns:v="urn:schemas-microsoft-com:vml" Requires="v">
                <p:oleObj spid="_x0000_s1311" name="Equation" r:id="rId22" imgW="25908000" imgH="10058400" progId="Equation.DSMT4">
                  <p:embed/>
                </p:oleObj>
              </mc:Choice>
              <mc:Fallback>
                <p:oleObj name="Equation" r:id="rId22" imgW="25908000" imgH="10058400" progId="Equation.DSMT4">
                  <p:embed/>
                  <p:pic>
                    <p:nvPicPr>
                      <p:cNvPr id="0" name="图片 1212"/>
                      <p:cNvPicPr/>
                      <p:nvPr/>
                    </p:nvPicPr>
                    <p:blipFill>
                      <a:blip r:embed="rId23"/>
                      <a:stretch>
                        <a:fillRect/>
                      </a:stretch>
                    </p:blipFill>
                    <p:spPr>
                      <a:xfrm>
                        <a:off x="30501541" y="4332459"/>
                        <a:ext cx="1677558" cy="651287"/>
                      </a:xfrm>
                      <a:prstGeom prst="rect">
                        <a:avLst/>
                      </a:prstGeom>
                    </p:spPr>
                  </p:pic>
                </p:oleObj>
              </mc:Fallback>
            </mc:AlternateContent>
          </a:graphicData>
        </a:graphic>
      </p:graphicFrame>
      <p:sp>
        <p:nvSpPr>
          <p:cNvPr id="121" name="文本框 120"/>
          <p:cNvSpPr txBox="1"/>
          <p:nvPr/>
        </p:nvSpPr>
        <p:spPr>
          <a:xfrm>
            <a:off x="27500936" y="5022498"/>
            <a:ext cx="7747304" cy="591185"/>
          </a:xfrm>
          <a:prstGeom prst="rect">
            <a:avLst/>
          </a:prstGeom>
          <a:noFill/>
        </p:spPr>
        <p:txBody>
          <a:bodyPr wrap="square">
            <a:noAutofit/>
          </a:bodyPr>
          <a:lstStyle/>
          <a:p>
            <a:r>
              <a:rPr lang="en-US" altLang="zh-CN" dirty="0"/>
              <a:t>Where </a:t>
            </a:r>
            <a:r>
              <a:rPr lang="en-US" altLang="zh-CN" i="1" dirty="0" err="1"/>
              <a:t>ε</a:t>
            </a:r>
            <a:r>
              <a:rPr lang="en-US" altLang="zh-CN" baseline="-25000" dirty="0" err="1"/>
              <a:t>r</a:t>
            </a:r>
            <a:r>
              <a:rPr lang="en-US" altLang="zh-CN" dirty="0"/>
              <a:t> is strain, </a:t>
            </a:r>
            <a:r>
              <a:rPr lang="en-US" altLang="zh-CN" i="1" dirty="0"/>
              <a:t>l</a:t>
            </a:r>
            <a:r>
              <a:rPr lang="en-US" altLang="zh-CN" baseline="-25000" dirty="0"/>
              <a:t>0</a:t>
            </a:r>
            <a:r>
              <a:rPr lang="en-US" altLang="zh-CN" dirty="0"/>
              <a:t> is the initial gap between two adjacent stacked tapes, </a:t>
            </a:r>
            <a:r>
              <a:rPr lang="en-US" altLang="zh-CN" i="1" dirty="0"/>
              <a:t>λ</a:t>
            </a:r>
            <a:r>
              <a:rPr lang="en-US" altLang="zh-CN" dirty="0"/>
              <a:t> is compressibility characteristic, </a:t>
            </a:r>
            <a:r>
              <a:rPr lang="en-US" altLang="zh-CN" i="1" dirty="0"/>
              <a:t>h</a:t>
            </a:r>
            <a:r>
              <a:rPr lang="en-US" altLang="zh-CN" dirty="0"/>
              <a:t> is the thickness of tape, </a:t>
            </a:r>
            <a:r>
              <a:rPr lang="en-US" altLang="zh-CN" i="1" dirty="0"/>
              <a:t>p</a:t>
            </a:r>
            <a:r>
              <a:rPr lang="en-US" altLang="zh-CN" dirty="0"/>
              <a:t> is pressure.</a:t>
            </a:r>
            <a:endParaRPr lang="zh-CN" altLang="en-US" dirty="0"/>
          </a:p>
        </p:txBody>
      </p:sp>
      <p:pic>
        <p:nvPicPr>
          <p:cNvPr id="129" name="图片 128"/>
          <p:cNvPicPr>
            <a:picLocks noChangeAspect="1"/>
          </p:cNvPicPr>
          <p:nvPr/>
        </p:nvPicPr>
        <p:blipFill rotWithShape="1">
          <a:blip r:embed="rId24"/>
          <a:srcRect l="8990" t="49032" r="6026" b="5873"/>
          <a:stretch>
            <a:fillRect/>
          </a:stretch>
        </p:blipFill>
        <p:spPr>
          <a:xfrm>
            <a:off x="27332973" y="8005906"/>
            <a:ext cx="5768502" cy="2295727"/>
          </a:xfrm>
          <a:prstGeom prst="rect">
            <a:avLst/>
          </a:prstGeom>
        </p:spPr>
      </p:pic>
      <p:sp>
        <p:nvSpPr>
          <p:cNvPr id="133" name="文本框 132"/>
          <p:cNvSpPr txBox="1"/>
          <p:nvPr/>
        </p:nvSpPr>
        <p:spPr>
          <a:xfrm>
            <a:off x="28110267" y="7656893"/>
            <a:ext cx="6438900" cy="387350"/>
          </a:xfrm>
          <a:prstGeom prst="rect">
            <a:avLst/>
          </a:prstGeom>
          <a:noFill/>
        </p:spPr>
        <p:txBody>
          <a:bodyPr wrap="square">
            <a:noAutofit/>
          </a:bodyPr>
          <a:lstStyle/>
          <a:p>
            <a:r>
              <a:rPr lang="en-US" altLang="zh-CN" dirty="0"/>
              <a:t>Stress distributions in the racetrack coil considering compressibility</a:t>
            </a:r>
            <a:endParaRPr lang="zh-CN" altLang="en-US" dirty="0"/>
          </a:p>
        </p:txBody>
      </p:sp>
      <p:sp>
        <p:nvSpPr>
          <p:cNvPr id="134" name="文本框 133"/>
          <p:cNvSpPr txBox="1"/>
          <p:nvPr/>
        </p:nvSpPr>
        <p:spPr>
          <a:xfrm>
            <a:off x="33086040" y="8367395"/>
            <a:ext cx="2424430" cy="1835150"/>
          </a:xfrm>
          <a:prstGeom prst="rect">
            <a:avLst/>
          </a:prstGeom>
          <a:noFill/>
        </p:spPr>
        <p:txBody>
          <a:bodyPr wrap="square" rtlCol="0">
            <a:noAutofit/>
          </a:bodyPr>
          <a:lstStyle/>
          <a:p>
            <a:r>
              <a:rPr lang="en-US" altLang="zh-CN" b="1" dirty="0"/>
              <a:t>Case1</a:t>
            </a:r>
            <a:r>
              <a:rPr lang="en-US" altLang="zh-CN" dirty="0"/>
              <a:t>:</a:t>
            </a:r>
            <a:r>
              <a:rPr lang="zh-CN" altLang="en-US" dirty="0"/>
              <a:t> </a:t>
            </a:r>
            <a:r>
              <a:rPr lang="en-US" altLang="zh-CN" dirty="0"/>
              <a:t>considering</a:t>
            </a:r>
            <a:r>
              <a:rPr lang="zh-CN" altLang="en-US" dirty="0"/>
              <a:t> </a:t>
            </a:r>
            <a:r>
              <a:rPr lang="en-US" altLang="zh-CN" dirty="0"/>
              <a:t>compressibility</a:t>
            </a:r>
          </a:p>
          <a:p>
            <a:endParaRPr lang="en-US" altLang="zh-CN" dirty="0"/>
          </a:p>
          <a:p>
            <a:r>
              <a:rPr lang="en-US" altLang="zh-CN" b="1" dirty="0"/>
              <a:t>Case2</a:t>
            </a:r>
            <a:r>
              <a:rPr lang="en-US" altLang="zh-CN" dirty="0"/>
              <a:t>: not considering</a:t>
            </a:r>
            <a:r>
              <a:rPr lang="zh-CN" altLang="en-US" dirty="0"/>
              <a:t> </a:t>
            </a:r>
            <a:r>
              <a:rPr lang="en-US" altLang="zh-CN" dirty="0"/>
              <a:t>compressibility</a:t>
            </a:r>
          </a:p>
          <a:p>
            <a:endParaRPr lang="zh-CN" altLang="en-US" dirty="0"/>
          </a:p>
        </p:txBody>
      </p:sp>
      <p:sp>
        <p:nvSpPr>
          <p:cNvPr id="137" name="文本框 136"/>
          <p:cNvSpPr txBox="1"/>
          <p:nvPr/>
        </p:nvSpPr>
        <p:spPr>
          <a:xfrm>
            <a:off x="27511375" y="12238940"/>
            <a:ext cx="3348990" cy="602615"/>
          </a:xfrm>
          <a:prstGeom prst="rect">
            <a:avLst/>
          </a:prstGeom>
          <a:noFill/>
        </p:spPr>
        <p:txBody>
          <a:bodyPr wrap="square">
            <a:noAutofit/>
          </a:bodyPr>
          <a:lstStyle/>
          <a:p>
            <a:pPr algn="ctr"/>
            <a:r>
              <a:rPr lang="en-US" altLang="zh-CN" dirty="0"/>
              <a:t>Distribution of young’s modulus in radial direction.</a:t>
            </a:r>
            <a:endParaRPr lang="zh-CN" altLang="en-US" dirty="0"/>
          </a:p>
        </p:txBody>
      </p:sp>
      <p:sp>
        <p:nvSpPr>
          <p:cNvPr id="139" name="文本框 138"/>
          <p:cNvSpPr txBox="1"/>
          <p:nvPr/>
        </p:nvSpPr>
        <p:spPr>
          <a:xfrm>
            <a:off x="31897560" y="10839733"/>
            <a:ext cx="2424598" cy="369332"/>
          </a:xfrm>
          <a:prstGeom prst="rect">
            <a:avLst/>
          </a:prstGeom>
          <a:noFill/>
          <a:ln w="19050">
            <a:solidFill>
              <a:srgbClr val="0070C0"/>
            </a:solidFill>
          </a:ln>
        </p:spPr>
        <p:txBody>
          <a:bodyPr wrap="square">
            <a:spAutoFit/>
          </a:bodyPr>
          <a:lstStyle/>
          <a:p>
            <a:r>
              <a:rPr lang="en-US" altLang="zh-CN" dirty="0"/>
              <a:t>Small young’s modulus</a:t>
            </a:r>
            <a:endParaRPr lang="zh-CN" altLang="en-US" dirty="0"/>
          </a:p>
        </p:txBody>
      </p:sp>
      <p:sp>
        <p:nvSpPr>
          <p:cNvPr id="140" name="文本框 139"/>
          <p:cNvSpPr txBox="1"/>
          <p:nvPr/>
        </p:nvSpPr>
        <p:spPr>
          <a:xfrm>
            <a:off x="31080710" y="10328860"/>
            <a:ext cx="2424430" cy="375920"/>
          </a:xfrm>
          <a:prstGeom prst="rect">
            <a:avLst/>
          </a:prstGeom>
          <a:noFill/>
        </p:spPr>
        <p:txBody>
          <a:bodyPr wrap="square" rtlCol="0">
            <a:noAutofit/>
          </a:bodyPr>
          <a:lstStyle/>
          <a:p>
            <a:r>
              <a:rPr lang="en-US" altLang="zh-CN" dirty="0"/>
              <a:t>In the radial direction:</a:t>
            </a:r>
            <a:endParaRPr lang="zh-CN" altLang="en-US" dirty="0"/>
          </a:p>
        </p:txBody>
      </p:sp>
      <p:sp>
        <p:nvSpPr>
          <p:cNvPr id="141" name="文本框 140"/>
          <p:cNvSpPr txBox="1"/>
          <p:nvPr/>
        </p:nvSpPr>
        <p:spPr>
          <a:xfrm>
            <a:off x="31937841" y="11624315"/>
            <a:ext cx="2344035" cy="369332"/>
          </a:xfrm>
          <a:prstGeom prst="rect">
            <a:avLst/>
          </a:prstGeom>
          <a:noFill/>
          <a:ln w="19050">
            <a:solidFill>
              <a:srgbClr val="0070C0"/>
            </a:solidFill>
          </a:ln>
        </p:spPr>
        <p:txBody>
          <a:bodyPr wrap="square">
            <a:spAutoFit/>
          </a:bodyPr>
          <a:lstStyle/>
          <a:p>
            <a:r>
              <a:rPr lang="en-US" altLang="zh-CN" dirty="0"/>
              <a:t>Small support strength</a:t>
            </a:r>
            <a:endParaRPr lang="zh-CN" altLang="en-US" dirty="0"/>
          </a:p>
        </p:txBody>
      </p:sp>
      <p:sp>
        <p:nvSpPr>
          <p:cNvPr id="142" name="文本框 141"/>
          <p:cNvSpPr txBox="1"/>
          <p:nvPr/>
        </p:nvSpPr>
        <p:spPr>
          <a:xfrm>
            <a:off x="31080661" y="12490026"/>
            <a:ext cx="1928202" cy="369332"/>
          </a:xfrm>
          <a:prstGeom prst="rect">
            <a:avLst/>
          </a:prstGeom>
          <a:noFill/>
          <a:ln w="19050">
            <a:solidFill>
              <a:srgbClr val="0070C0"/>
            </a:solidFill>
          </a:ln>
        </p:spPr>
        <p:txBody>
          <a:bodyPr wrap="square">
            <a:spAutoFit/>
          </a:bodyPr>
          <a:lstStyle/>
          <a:p>
            <a:r>
              <a:rPr lang="en-US" altLang="zh-CN" dirty="0"/>
              <a:t>Small radial stress</a:t>
            </a:r>
            <a:endParaRPr lang="zh-CN" altLang="en-US" dirty="0"/>
          </a:p>
        </p:txBody>
      </p:sp>
      <p:sp>
        <p:nvSpPr>
          <p:cNvPr id="143" name="文本框 142"/>
          <p:cNvSpPr txBox="1"/>
          <p:nvPr/>
        </p:nvSpPr>
        <p:spPr>
          <a:xfrm>
            <a:off x="33297152" y="12462448"/>
            <a:ext cx="1838227" cy="369332"/>
          </a:xfrm>
          <a:prstGeom prst="rect">
            <a:avLst/>
          </a:prstGeom>
          <a:noFill/>
          <a:ln w="19050">
            <a:solidFill>
              <a:srgbClr val="0070C0"/>
            </a:solidFill>
          </a:ln>
        </p:spPr>
        <p:txBody>
          <a:bodyPr wrap="square">
            <a:spAutoFit/>
          </a:bodyPr>
          <a:lstStyle/>
          <a:p>
            <a:r>
              <a:rPr lang="en-US" altLang="zh-CN" dirty="0"/>
              <a:t>Large hoop stress</a:t>
            </a:r>
            <a:endParaRPr lang="zh-CN" altLang="en-US" dirty="0"/>
          </a:p>
        </p:txBody>
      </p:sp>
      <p:cxnSp>
        <p:nvCxnSpPr>
          <p:cNvPr id="145" name="直接箭头连接符 144"/>
          <p:cNvCxnSpPr>
            <a:stCxn id="139" idx="2"/>
            <a:endCxn id="141" idx="0"/>
          </p:cNvCxnSpPr>
          <p:nvPr/>
        </p:nvCxnSpPr>
        <p:spPr>
          <a:xfrm>
            <a:off x="33109859" y="11209065"/>
            <a:ext cx="0" cy="415250"/>
          </a:xfrm>
          <a:prstGeom prst="straightConnector1">
            <a:avLst/>
          </a:prstGeom>
          <a:ln w="25400">
            <a:solidFill>
              <a:srgbClr val="0070C0"/>
            </a:solidFill>
            <a:tailEnd type="arrow" w="med" len="lg"/>
          </a:ln>
        </p:spPr>
        <p:style>
          <a:lnRef idx="1">
            <a:schemeClr val="accent1"/>
          </a:lnRef>
          <a:fillRef idx="0">
            <a:schemeClr val="accent1"/>
          </a:fillRef>
          <a:effectRef idx="0">
            <a:schemeClr val="accent1"/>
          </a:effectRef>
          <a:fontRef idx="minor">
            <a:schemeClr val="tx1"/>
          </a:fontRef>
        </p:style>
      </p:cxnSp>
      <p:cxnSp>
        <p:nvCxnSpPr>
          <p:cNvPr id="146" name="直接箭头连接符 145"/>
          <p:cNvCxnSpPr>
            <a:stCxn id="141" idx="2"/>
            <a:endCxn id="142" idx="0"/>
          </p:cNvCxnSpPr>
          <p:nvPr/>
        </p:nvCxnSpPr>
        <p:spPr>
          <a:xfrm flipH="1">
            <a:off x="32044762" y="11993647"/>
            <a:ext cx="1065097" cy="496379"/>
          </a:xfrm>
          <a:prstGeom prst="straightConnector1">
            <a:avLst/>
          </a:prstGeom>
          <a:ln w="25400">
            <a:solidFill>
              <a:srgbClr val="0070C0"/>
            </a:solidFill>
            <a:tailEnd type="arrow" w="med" len="lg"/>
          </a:ln>
        </p:spPr>
        <p:style>
          <a:lnRef idx="1">
            <a:schemeClr val="accent1"/>
          </a:lnRef>
          <a:fillRef idx="0">
            <a:schemeClr val="accent1"/>
          </a:fillRef>
          <a:effectRef idx="0">
            <a:schemeClr val="accent1"/>
          </a:effectRef>
          <a:fontRef idx="minor">
            <a:schemeClr val="tx1"/>
          </a:fontRef>
        </p:style>
      </p:cxnSp>
      <p:cxnSp>
        <p:nvCxnSpPr>
          <p:cNvPr id="149" name="直接箭头连接符 148"/>
          <p:cNvCxnSpPr>
            <a:stCxn id="141" idx="2"/>
            <a:endCxn id="143" idx="0"/>
          </p:cNvCxnSpPr>
          <p:nvPr/>
        </p:nvCxnSpPr>
        <p:spPr>
          <a:xfrm>
            <a:off x="33109859" y="11993647"/>
            <a:ext cx="1106170" cy="468630"/>
          </a:xfrm>
          <a:prstGeom prst="straightConnector1">
            <a:avLst/>
          </a:prstGeom>
          <a:ln w="25400">
            <a:solidFill>
              <a:srgbClr val="0070C0"/>
            </a:solidFill>
            <a:headEnd type="none"/>
            <a:tailEnd type="arrow" w="med" len="lg"/>
          </a:ln>
        </p:spPr>
        <p:style>
          <a:lnRef idx="1">
            <a:schemeClr val="accent1"/>
          </a:lnRef>
          <a:fillRef idx="0">
            <a:schemeClr val="accent1"/>
          </a:fillRef>
          <a:effectRef idx="0">
            <a:schemeClr val="accent1"/>
          </a:effectRef>
          <a:fontRef idx="minor">
            <a:schemeClr val="tx1"/>
          </a:fontRef>
        </p:style>
      </p:cxnSp>
      <p:sp>
        <p:nvSpPr>
          <p:cNvPr id="159" name="文本框 158"/>
          <p:cNvSpPr txBox="1"/>
          <p:nvPr/>
        </p:nvSpPr>
        <p:spPr>
          <a:xfrm>
            <a:off x="34510535" y="11466425"/>
            <a:ext cx="820324" cy="369332"/>
          </a:xfrm>
          <a:prstGeom prst="rect">
            <a:avLst/>
          </a:prstGeom>
          <a:noFill/>
        </p:spPr>
        <p:txBody>
          <a:bodyPr wrap="square">
            <a:spAutoFit/>
          </a:bodyPr>
          <a:lstStyle/>
          <a:p>
            <a:r>
              <a:rPr lang="en-US" altLang="zh-CN" b="1" dirty="0"/>
              <a:t>Case1</a:t>
            </a:r>
            <a:endParaRPr lang="zh-CN" altLang="en-US" dirty="0"/>
          </a:p>
        </p:txBody>
      </p:sp>
      <p:sp>
        <p:nvSpPr>
          <p:cNvPr id="161" name="文本框 160"/>
          <p:cNvSpPr txBox="1"/>
          <p:nvPr/>
        </p:nvSpPr>
        <p:spPr>
          <a:xfrm>
            <a:off x="27584779" y="13840410"/>
            <a:ext cx="7513320" cy="3688080"/>
          </a:xfrm>
          <a:prstGeom prst="rect">
            <a:avLst/>
          </a:prstGeom>
          <a:noFill/>
        </p:spPr>
        <p:txBody>
          <a:bodyPr wrap="square">
            <a:noAutofit/>
          </a:bodyPr>
          <a:lstStyle/>
          <a:p>
            <a:pPr marL="285750" indent="-285750">
              <a:buFont typeface="Wingdings" panose="05000000000000000000" pitchFamily="2" charset="2"/>
              <a:buChar char="n"/>
            </a:pPr>
            <a:r>
              <a:rPr lang="en-US" altLang="zh-CN" dirty="0">
                <a:cs typeface="+mn-lt"/>
              </a:rPr>
              <a:t>A finite element method was proposed to analyze the stress distributions of non-circular coils during winding process. </a:t>
            </a:r>
            <a:r>
              <a:rPr lang="en-US" altLang="zh-CN" sz="1800" kern="100" dirty="0">
                <a:effectLst/>
                <a:ea typeface="宋体" panose="02010600030101010101" pitchFamily="2" charset="-122"/>
                <a:cs typeface="+mn-lt"/>
              </a:rPr>
              <a:t>This method is validated by comparison with traditional analytical methods.</a:t>
            </a:r>
          </a:p>
          <a:p>
            <a:endParaRPr lang="en-US" altLang="zh-CN" dirty="0">
              <a:cs typeface="+mn-lt"/>
            </a:endParaRPr>
          </a:p>
          <a:p>
            <a:pPr marL="285750" indent="-285750">
              <a:buFont typeface="Wingdings" panose="05000000000000000000" pitchFamily="2" charset="2"/>
              <a:buChar char="n"/>
            </a:pPr>
            <a:r>
              <a:rPr lang="en-US" altLang="zh-CN" dirty="0">
                <a:cs typeface="+mn-lt"/>
              </a:rPr>
              <a:t>In irregularly coils, non-uniform stress distribution is primarily attributed to variations in the coil's radius of curvature.</a:t>
            </a:r>
          </a:p>
          <a:p>
            <a:endParaRPr lang="en-US" altLang="zh-CN" dirty="0">
              <a:cs typeface="+mn-lt"/>
            </a:endParaRPr>
          </a:p>
          <a:p>
            <a:pPr marL="285750" indent="-285750">
              <a:buFont typeface="Wingdings" panose="05000000000000000000" pitchFamily="2" charset="2"/>
              <a:buChar char="n"/>
            </a:pPr>
            <a:r>
              <a:rPr lang="en-US" altLang="zh-CN" dirty="0">
                <a:cs typeface="+mn-lt"/>
              </a:rPr>
              <a:t>Compressive stress are generated in the coil during winding process. We can infer that the modification of winding tension can offset part of the excessive tensile thermal and electromagnetic stresses of the coil.</a:t>
            </a:r>
          </a:p>
          <a:p>
            <a:pPr marL="285750" indent="-285750">
              <a:buFont typeface="Wingdings" panose="05000000000000000000" pitchFamily="2" charset="2"/>
              <a:buChar char="n"/>
            </a:pPr>
            <a:endParaRPr lang="en-US" altLang="zh-CN" dirty="0">
              <a:cs typeface="+mn-lt"/>
            </a:endParaRPr>
          </a:p>
          <a:p>
            <a:pPr marL="285750" indent="-285750">
              <a:buFont typeface="Wingdings" panose="05000000000000000000" pitchFamily="2" charset="2"/>
              <a:buChar char="n"/>
            </a:pPr>
            <a:r>
              <a:rPr lang="en-US" altLang="zh-CN" dirty="0">
                <a:cs typeface="+mn-lt"/>
              </a:rPr>
              <a:t>Other factors, such as compressibility of stacked HTS tapes, can significantly affect on the stress distributions of the coil. </a:t>
            </a:r>
            <a:endParaRPr lang="zh-CN" altLang="en-US" dirty="0">
              <a:cs typeface="+mn-lt"/>
            </a:endParaRPr>
          </a:p>
        </p:txBody>
      </p:sp>
      <p:pic>
        <p:nvPicPr>
          <p:cNvPr id="163" name="图片 162"/>
          <p:cNvPicPr>
            <a:picLocks noChangeAspect="1"/>
          </p:cNvPicPr>
          <p:nvPr/>
        </p:nvPicPr>
        <p:blipFill rotWithShape="1">
          <a:blip r:embed="rId25"/>
          <a:srcRect l="728" r="-24" b="35739"/>
          <a:stretch>
            <a:fillRect/>
          </a:stretch>
        </p:blipFill>
        <p:spPr>
          <a:xfrm>
            <a:off x="32671224" y="342775"/>
            <a:ext cx="2463326" cy="1467717"/>
          </a:xfrm>
          <a:prstGeom prst="rect">
            <a:avLst/>
          </a:prstGeom>
        </p:spPr>
      </p:pic>
      <p:sp>
        <p:nvSpPr>
          <p:cNvPr id="10" name="圆角矩形 31"/>
          <p:cNvSpPr/>
          <p:nvPr/>
        </p:nvSpPr>
        <p:spPr>
          <a:xfrm>
            <a:off x="11768455" y="12217985"/>
            <a:ext cx="3517265" cy="541655"/>
          </a:xfrm>
          <a:prstGeom prst="roundRect">
            <a:avLst/>
          </a:prstGeom>
          <a:solidFill>
            <a:srgbClr val="D02300"/>
          </a:solidFill>
          <a:ln w="63500" cap="rnd" cmpd="sng">
            <a:no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en-US" altLang="zh-CN" sz="3200" b="1" dirty="0">
                <a:solidFill>
                  <a:schemeClr val="bg1"/>
                </a:solidFill>
                <a:latin typeface="Times New Roman" panose="02020603050405020304" charset="0"/>
                <a:cs typeface="Times New Roman" panose="02020603050405020304" charset="0"/>
                <a:sym typeface="+mn-ea"/>
              </a:rPr>
              <a:t>Validation</a:t>
            </a:r>
          </a:p>
        </p:txBody>
      </p:sp>
      <p:sp>
        <p:nvSpPr>
          <p:cNvPr id="11" name="圆角矩形 31"/>
          <p:cNvSpPr/>
          <p:nvPr/>
        </p:nvSpPr>
        <p:spPr>
          <a:xfrm>
            <a:off x="2267585" y="8712785"/>
            <a:ext cx="4880610" cy="541655"/>
          </a:xfrm>
          <a:prstGeom prst="roundRect">
            <a:avLst/>
          </a:prstGeom>
          <a:solidFill>
            <a:srgbClr val="D02300"/>
          </a:solidFill>
          <a:ln w="63500" cap="rnd" cmpd="sng">
            <a:no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en-US" altLang="zh-CN" sz="3200" b="1" dirty="0">
                <a:solidFill>
                  <a:schemeClr val="bg1"/>
                </a:solidFill>
                <a:latin typeface="Times New Roman" panose="02020603050405020304" charset="0"/>
                <a:cs typeface="Times New Roman" panose="02020603050405020304" charset="0"/>
                <a:sym typeface="+mn-ea"/>
              </a:rPr>
              <a:t>Model assumptions</a:t>
            </a:r>
          </a:p>
        </p:txBody>
      </p:sp>
      <p:sp>
        <p:nvSpPr>
          <p:cNvPr id="77" name="文本框 76">
            <a:extLst>
              <a:ext uri="{FF2B5EF4-FFF2-40B4-BE49-F238E27FC236}">
                <a16:creationId xmlns:a16="http://schemas.microsoft.com/office/drawing/2014/main" id="{6AAF4950-1253-4778-BE8E-D496B99B03BA}"/>
              </a:ext>
            </a:extLst>
          </p:cNvPr>
          <p:cNvSpPr txBox="1"/>
          <p:nvPr/>
        </p:nvSpPr>
        <p:spPr>
          <a:xfrm>
            <a:off x="24227476" y="12332747"/>
            <a:ext cx="2349598" cy="369332"/>
          </a:xfrm>
          <a:prstGeom prst="rect">
            <a:avLst/>
          </a:prstGeom>
          <a:noFill/>
        </p:spPr>
        <p:txBody>
          <a:bodyPr wrap="square">
            <a:spAutoFit/>
          </a:bodyPr>
          <a:lstStyle/>
          <a:p>
            <a:r>
              <a:rPr lang="en-US" altLang="zh-CN" b="1" dirty="0"/>
              <a:t>In D-shaped coil:</a:t>
            </a:r>
          </a:p>
        </p:txBody>
      </p:sp>
      <p:pic>
        <p:nvPicPr>
          <p:cNvPr id="9" name="图片 8">
            <a:extLst>
              <a:ext uri="{FF2B5EF4-FFF2-40B4-BE49-F238E27FC236}">
                <a16:creationId xmlns:a16="http://schemas.microsoft.com/office/drawing/2014/main" id="{DB148C95-A557-4119-96AE-9DB2DC86870D}"/>
              </a:ext>
            </a:extLst>
          </p:cNvPr>
          <p:cNvPicPr>
            <a:picLocks noChangeAspect="1"/>
          </p:cNvPicPr>
          <p:nvPr/>
        </p:nvPicPr>
        <p:blipFill rotWithShape="1">
          <a:blip r:embed="rId19"/>
          <a:srcRect l="51828" t="20408" r="818" b="41709"/>
          <a:stretch/>
        </p:blipFill>
        <p:spPr>
          <a:xfrm>
            <a:off x="18762865" y="8464428"/>
            <a:ext cx="3851484" cy="2310837"/>
          </a:xfrm>
          <a:prstGeom prst="rect">
            <a:avLst/>
          </a:prstGeom>
        </p:spPr>
      </p:pic>
      <p:pic>
        <p:nvPicPr>
          <p:cNvPr id="13" name="图片 12">
            <a:extLst>
              <a:ext uri="{FF2B5EF4-FFF2-40B4-BE49-F238E27FC236}">
                <a16:creationId xmlns:a16="http://schemas.microsoft.com/office/drawing/2014/main" id="{F8622FB0-347C-48B4-836A-5C9AD4AADC10}"/>
              </a:ext>
            </a:extLst>
          </p:cNvPr>
          <p:cNvPicPr>
            <a:picLocks noChangeAspect="1"/>
          </p:cNvPicPr>
          <p:nvPr/>
        </p:nvPicPr>
        <p:blipFill rotWithShape="1">
          <a:blip r:embed="rId26"/>
          <a:srcRect l="2968" t="6509" r="4054" b="57018"/>
          <a:stretch/>
        </p:blipFill>
        <p:spPr>
          <a:xfrm>
            <a:off x="27904662" y="5658995"/>
            <a:ext cx="6806743" cy="2002534"/>
          </a:xfrm>
          <a:prstGeom prst="rect">
            <a:avLst/>
          </a:prstGeom>
        </p:spPr>
      </p:pic>
      <p:pic>
        <p:nvPicPr>
          <p:cNvPr id="84" name="图片 8">
            <a:extLst>
              <a:ext uri="{FF2B5EF4-FFF2-40B4-BE49-F238E27FC236}">
                <a16:creationId xmlns:a16="http://schemas.microsoft.com/office/drawing/2014/main" id="{A1EC0A02-A6C3-492D-9231-C74FE47276C4}"/>
              </a:ext>
            </a:extLst>
          </p:cNvPr>
          <p:cNvPicPr>
            <a:picLocks noChangeAspect="1"/>
          </p:cNvPicPr>
          <p:nvPr/>
        </p:nvPicPr>
        <p:blipFill rotWithShape="1">
          <a:blip r:embed="rId27"/>
          <a:srcRect l="1022" b="14463"/>
          <a:stretch/>
        </p:blipFill>
        <p:spPr>
          <a:xfrm>
            <a:off x="10256969" y="14282074"/>
            <a:ext cx="6574755" cy="2611360"/>
          </a:xfrm>
          <a:prstGeom prst="rect">
            <a:avLst/>
          </a:prstGeom>
          <a:noFill/>
          <a:ln>
            <a:noFill/>
          </a:ln>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RESOURCE_RECORD_KEY" val="{&quot;71&quot;:[76235680038]}"/>
</p:tagLst>
</file>

<file path=ppt/theme/theme1.xml><?xml version="1.0" encoding="utf-8"?>
<a:theme xmlns:a="http://schemas.openxmlformats.org/drawingml/2006/main" name="WPS">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WPS">
  <a:themeElements>
    <a:clrScheme name="">
      <a:dk1>
        <a:srgbClr val="000000"/>
      </a:dk1>
      <a:lt1>
        <a:srgbClr val="FFFFFF"/>
      </a:lt1>
      <a:dk2>
        <a:srgbClr val="3B0500"/>
      </a:dk2>
      <a:lt2>
        <a:srgbClr val="FFF4F3"/>
      </a:lt2>
      <a:accent1>
        <a:srgbClr val="D02300"/>
      </a:accent1>
      <a:accent2>
        <a:srgbClr val="BF3C2E"/>
      </a:accent2>
      <a:accent3>
        <a:srgbClr val="E17467"/>
      </a:accent3>
      <a:accent4>
        <a:srgbClr val="FD905F"/>
      </a:accent4>
      <a:accent5>
        <a:srgbClr val="D39C83"/>
      </a:accent5>
      <a:accent6>
        <a:srgbClr val="B0A17E"/>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405</TotalTime>
  <Words>1031</Words>
  <Application>Microsoft Office PowerPoint</Application>
  <PresentationFormat>自定义</PresentationFormat>
  <Paragraphs>84</Paragraphs>
  <Slides>1</Slides>
  <Notes>0</Notes>
  <HiddenSlides>0</HiddenSlides>
  <MMClips>0</MMClips>
  <ScaleCrop>false</ScaleCrop>
  <HeadingPairs>
    <vt:vector size="8" baseType="variant">
      <vt:variant>
        <vt:lpstr>已用的字体</vt:lpstr>
      </vt:variant>
      <vt:variant>
        <vt:i4>5</vt:i4>
      </vt:variant>
      <vt:variant>
        <vt:lpstr>主题</vt:lpstr>
      </vt:variant>
      <vt:variant>
        <vt:i4>2</vt:i4>
      </vt:variant>
      <vt:variant>
        <vt:lpstr>嵌入 OLE 服务器</vt:lpstr>
      </vt:variant>
      <vt:variant>
        <vt:i4>1</vt:i4>
      </vt:variant>
      <vt:variant>
        <vt:lpstr>幻灯片标题</vt:lpstr>
      </vt:variant>
      <vt:variant>
        <vt:i4>1</vt:i4>
      </vt:variant>
    </vt:vector>
  </HeadingPairs>
  <TitlesOfParts>
    <vt:vector size="9" baseType="lpstr">
      <vt:lpstr>Arial</vt:lpstr>
      <vt:lpstr>Calibri</vt:lpstr>
      <vt:lpstr>Calibri Light</vt:lpstr>
      <vt:lpstr>Times New Roman</vt:lpstr>
      <vt:lpstr>Wingdings</vt:lpstr>
      <vt:lpstr>WPS</vt:lpstr>
      <vt:lpstr>1_WPS</vt:lpstr>
      <vt:lpstr>Equation</vt:lpstr>
      <vt:lpstr>Finite Element Method for Calculating Winding Stress in Non-Circular High-Temperature Superconducting Coils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Admin</cp:lastModifiedBy>
  <cp:revision>86</cp:revision>
  <dcterms:created xsi:type="dcterms:W3CDTF">2023-08-09T12:44:00Z</dcterms:created>
  <dcterms:modified xsi:type="dcterms:W3CDTF">2025-06-27T06:00:30Z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7E5D5276BDCB40FF8D0A69AA9AEEE195_12</vt:lpwstr>
  </property>
</Properties>
</file>