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1"/>
  </p:sldMasterIdLst>
  <p:sldIdLst>
    <p:sldId id="269" r:id="rId2"/>
  </p:sldIdLst>
  <p:sldSz cx="43891200" cy="32918400"/>
  <p:notesSz cx="6858000" cy="9144000"/>
  <p:defaultTextStyle>
    <a:defPPr>
      <a:defRPr lang="en-US"/>
    </a:defPPr>
    <a:lvl1pPr algn="l" defTabSz="2349434" rtl="0" fontAlgn="base">
      <a:spcBef>
        <a:spcPct val="0"/>
      </a:spcBef>
      <a:spcAft>
        <a:spcPct val="0"/>
      </a:spcAft>
      <a:defRPr sz="9200" kern="1200">
        <a:solidFill>
          <a:schemeClr val="tx1"/>
        </a:solidFill>
        <a:latin typeface="Calibri" charset="0"/>
        <a:ea typeface="ＭＳ Ｐゴシック" charset="0"/>
        <a:cs typeface="Geneva" charset="0"/>
      </a:defRPr>
    </a:lvl1pPr>
    <a:lvl2pPr marL="2349434" indent="-1834489" algn="l" defTabSz="2349434" rtl="0" fontAlgn="base">
      <a:spcBef>
        <a:spcPct val="0"/>
      </a:spcBef>
      <a:spcAft>
        <a:spcPct val="0"/>
      </a:spcAft>
      <a:defRPr sz="9200" kern="1200">
        <a:solidFill>
          <a:schemeClr val="tx1"/>
        </a:solidFill>
        <a:latin typeface="Calibri" charset="0"/>
        <a:ea typeface="ＭＳ Ｐゴシック" charset="0"/>
        <a:cs typeface="Geneva" charset="0"/>
      </a:defRPr>
    </a:lvl2pPr>
    <a:lvl3pPr marL="4700656" indent="-3670767" algn="l" defTabSz="2349434" rtl="0" fontAlgn="base">
      <a:spcBef>
        <a:spcPct val="0"/>
      </a:spcBef>
      <a:spcAft>
        <a:spcPct val="0"/>
      </a:spcAft>
      <a:defRPr sz="9200" kern="1200">
        <a:solidFill>
          <a:schemeClr val="tx1"/>
        </a:solidFill>
        <a:latin typeface="Calibri" charset="0"/>
        <a:ea typeface="ＭＳ Ｐゴシック" charset="0"/>
        <a:cs typeface="Geneva" charset="0"/>
      </a:defRPr>
    </a:lvl3pPr>
    <a:lvl4pPr marL="7051877" indent="-5507044" algn="l" defTabSz="2349434" rtl="0" fontAlgn="base">
      <a:spcBef>
        <a:spcPct val="0"/>
      </a:spcBef>
      <a:spcAft>
        <a:spcPct val="0"/>
      </a:spcAft>
      <a:defRPr sz="9200" kern="1200">
        <a:solidFill>
          <a:schemeClr val="tx1"/>
        </a:solidFill>
        <a:latin typeface="Calibri" charset="0"/>
        <a:ea typeface="ＭＳ Ｐゴシック" charset="0"/>
        <a:cs typeface="Geneva" charset="0"/>
      </a:defRPr>
    </a:lvl4pPr>
    <a:lvl5pPr marL="9403099" indent="-7343322" algn="l" defTabSz="2349434" rtl="0" fontAlgn="base">
      <a:spcBef>
        <a:spcPct val="0"/>
      </a:spcBef>
      <a:spcAft>
        <a:spcPct val="0"/>
      </a:spcAft>
      <a:defRPr sz="9200" kern="1200">
        <a:solidFill>
          <a:schemeClr val="tx1"/>
        </a:solidFill>
        <a:latin typeface="Calibri" charset="0"/>
        <a:ea typeface="ＭＳ Ｐゴシック" charset="0"/>
        <a:cs typeface="Geneva" charset="0"/>
      </a:defRPr>
    </a:lvl5pPr>
    <a:lvl6pPr marL="2574722" algn="l" defTabSz="514944" rtl="0" eaLnBrk="1" latinLnBrk="0" hangingPunct="1">
      <a:defRPr sz="9200" kern="1200">
        <a:solidFill>
          <a:schemeClr val="tx1"/>
        </a:solidFill>
        <a:latin typeface="Calibri" charset="0"/>
        <a:ea typeface="ＭＳ Ｐゴシック" charset="0"/>
        <a:cs typeface="Geneva" charset="0"/>
      </a:defRPr>
    </a:lvl6pPr>
    <a:lvl7pPr marL="3089666" algn="l" defTabSz="514944" rtl="0" eaLnBrk="1" latinLnBrk="0" hangingPunct="1">
      <a:defRPr sz="9200" kern="1200">
        <a:solidFill>
          <a:schemeClr val="tx1"/>
        </a:solidFill>
        <a:latin typeface="Calibri" charset="0"/>
        <a:ea typeface="ＭＳ Ｐゴシック" charset="0"/>
        <a:cs typeface="Geneva" charset="0"/>
      </a:defRPr>
    </a:lvl7pPr>
    <a:lvl8pPr marL="3604611" algn="l" defTabSz="514944" rtl="0" eaLnBrk="1" latinLnBrk="0" hangingPunct="1">
      <a:defRPr sz="9200" kern="1200">
        <a:solidFill>
          <a:schemeClr val="tx1"/>
        </a:solidFill>
        <a:latin typeface="Calibri" charset="0"/>
        <a:ea typeface="ＭＳ Ｐゴシック" charset="0"/>
        <a:cs typeface="Geneva" charset="0"/>
      </a:defRPr>
    </a:lvl8pPr>
    <a:lvl9pPr marL="4119555" algn="l" defTabSz="514944" rtl="0" eaLnBrk="1" latinLnBrk="0" hangingPunct="1">
      <a:defRPr sz="9200" kern="1200">
        <a:solidFill>
          <a:schemeClr val="tx1"/>
        </a:solidFill>
        <a:latin typeface="Calibri" charset="0"/>
        <a:ea typeface="ＭＳ Ｐゴシック" charset="0"/>
        <a:cs typeface="Geneva" charset="0"/>
      </a:defRPr>
    </a:lvl9pPr>
  </p:defaultTextStyle>
  <p:extLst>
    <p:ext uri="{EFAFB233-063F-42B5-8137-9DF3F51BA10A}">
      <p15:sldGuideLst xmlns:p15="http://schemas.microsoft.com/office/powerpoint/2012/main">
        <p15:guide id="1" orient="horz" pos="3734">
          <p15:clr>
            <a:srgbClr val="A4A3A4"/>
          </p15:clr>
        </p15:guide>
        <p15:guide id="2" orient="horz" pos="6908">
          <p15:clr>
            <a:srgbClr val="A4A3A4"/>
          </p15:clr>
        </p15:guide>
        <p15:guide id="3" orient="horz" pos="10821">
          <p15:clr>
            <a:srgbClr val="A4A3A4"/>
          </p15:clr>
        </p15:guide>
        <p15:guide id="4" orient="horz" pos="6489">
          <p15:clr>
            <a:srgbClr val="A4A3A4"/>
          </p15:clr>
        </p15:guide>
        <p15:guide id="5" orient="horz" pos="18784">
          <p15:clr>
            <a:srgbClr val="A4A3A4"/>
          </p15:clr>
        </p15:guide>
        <p15:guide id="6" orient="horz" pos="14174">
          <p15:clr>
            <a:srgbClr val="A4A3A4"/>
          </p15:clr>
        </p15:guide>
        <p15:guide id="7" orient="horz" pos="3322">
          <p15:clr>
            <a:srgbClr val="A4A3A4"/>
          </p15:clr>
        </p15:guide>
        <p15:guide id="8" orient="horz" pos="11217">
          <p15:clr>
            <a:srgbClr val="A4A3A4"/>
          </p15:clr>
        </p15:guide>
        <p15:guide id="9" pos="794">
          <p15:clr>
            <a:srgbClr val="A4A3A4"/>
          </p15:clr>
        </p15:guide>
        <p15:guide id="10" pos="26805">
          <p15:clr>
            <a:srgbClr val="A4A3A4"/>
          </p15:clr>
        </p15:guide>
        <p15:guide id="11" pos="12134">
          <p15:clr>
            <a:srgbClr val="A4A3A4"/>
          </p15:clr>
        </p15:guide>
        <p15:guide id="12" pos="19128">
          <p15:clr>
            <a:srgbClr val="A4A3A4"/>
          </p15:clr>
        </p15:guide>
        <p15:guide id="13" pos="18373">
          <p15:clr>
            <a:srgbClr val="A4A3A4"/>
          </p15:clr>
        </p15:guide>
        <p15:guide id="14" pos="1288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4C97"/>
    <a:srgbClr val="63666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3"/>
  </p:normalViewPr>
  <p:slideViewPr>
    <p:cSldViewPr snapToGrid="0" snapToObjects="1">
      <p:cViewPr varScale="1">
        <p:scale>
          <a:sx n="54" d="100"/>
          <a:sy n="54" d="100"/>
        </p:scale>
        <p:origin x="2382" y="210"/>
      </p:cViewPr>
      <p:guideLst>
        <p:guide orient="horz" pos="3734"/>
        <p:guide orient="horz" pos="6908"/>
        <p:guide orient="horz" pos="10821"/>
        <p:guide orient="horz" pos="6489"/>
        <p:guide orient="horz" pos="18784"/>
        <p:guide orient="horz" pos="14174"/>
        <p:guide orient="horz" pos="3322"/>
        <p:guide orient="horz" pos="11217"/>
        <p:guide pos="794"/>
        <p:guide pos="26805"/>
        <p:guide pos="12134"/>
        <p:guide pos="19128"/>
        <p:guide pos="18373"/>
        <p:guide pos="1288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 column even">
    <p:spTree>
      <p:nvGrpSpPr>
        <p:cNvPr id="1" name=""/>
        <p:cNvGrpSpPr/>
        <p:nvPr/>
      </p:nvGrpSpPr>
      <p:grpSpPr>
        <a:xfrm>
          <a:off x="0" y="0"/>
          <a:ext cx="0" cy="0"/>
          <a:chOff x="0" y="0"/>
          <a:chExt cx="0" cy="0"/>
        </a:xfrm>
      </p:grpSpPr>
      <p:sp>
        <p:nvSpPr>
          <p:cNvPr id="3" name="Picture Placeholder 37"/>
          <p:cNvSpPr>
            <a:spLocks noGrp="1"/>
          </p:cNvSpPr>
          <p:nvPr>
            <p:ph type="pic" sz="quarter" idx="21"/>
          </p:nvPr>
        </p:nvSpPr>
        <p:spPr>
          <a:xfrm>
            <a:off x="1327668" y="27655584"/>
            <a:ext cx="1868605" cy="1719517"/>
          </a:xfrm>
          <a:prstGeom prst="rect">
            <a:avLst/>
          </a:prstGeom>
        </p:spPr>
        <p:txBody>
          <a:bodyPr vert="horz" lIns="102989" tIns="51494" rIns="102989" bIns="51494"/>
          <a:lstStyle/>
          <a:p>
            <a:r>
              <a:rPr lang="en-US"/>
              <a:t>Click icon to add picture</a:t>
            </a:r>
            <a:endParaRPr lang="en-US" dirty="0"/>
          </a:p>
        </p:txBody>
      </p:sp>
      <p:sp>
        <p:nvSpPr>
          <p:cNvPr id="4" name="Picture Placeholder 37"/>
          <p:cNvSpPr>
            <a:spLocks noGrp="1"/>
          </p:cNvSpPr>
          <p:nvPr>
            <p:ph type="pic" sz="quarter" idx="22"/>
          </p:nvPr>
        </p:nvSpPr>
        <p:spPr>
          <a:xfrm>
            <a:off x="9100139" y="27655584"/>
            <a:ext cx="1868605" cy="1719517"/>
          </a:xfrm>
          <a:prstGeom prst="rect">
            <a:avLst/>
          </a:prstGeom>
        </p:spPr>
        <p:txBody>
          <a:bodyPr vert="horz" lIns="102989" tIns="51494" rIns="102989" bIns="51494"/>
          <a:lstStyle/>
          <a:p>
            <a:r>
              <a:rPr lang="en-US"/>
              <a:t>Click icon to add picture</a:t>
            </a:r>
            <a:endParaRPr lang="en-US" dirty="0"/>
          </a:p>
        </p:txBody>
      </p:sp>
      <p:sp>
        <p:nvSpPr>
          <p:cNvPr id="5" name="Picture Placeholder 37"/>
          <p:cNvSpPr>
            <a:spLocks noGrp="1"/>
          </p:cNvSpPr>
          <p:nvPr>
            <p:ph type="pic" sz="quarter" idx="23"/>
          </p:nvPr>
        </p:nvSpPr>
        <p:spPr>
          <a:xfrm>
            <a:off x="3915011" y="27655584"/>
            <a:ext cx="1868605" cy="1719517"/>
          </a:xfrm>
          <a:prstGeom prst="rect">
            <a:avLst/>
          </a:prstGeom>
        </p:spPr>
        <p:txBody>
          <a:bodyPr vert="horz" lIns="102989" tIns="51494" rIns="102989" bIns="51494"/>
          <a:lstStyle/>
          <a:p>
            <a:r>
              <a:rPr lang="en-US"/>
              <a:t>Click icon to add picture</a:t>
            </a:r>
            <a:endParaRPr lang="en-US" dirty="0"/>
          </a:p>
        </p:txBody>
      </p:sp>
      <p:sp>
        <p:nvSpPr>
          <p:cNvPr id="6" name="Picture Placeholder 37"/>
          <p:cNvSpPr>
            <a:spLocks noGrp="1"/>
          </p:cNvSpPr>
          <p:nvPr>
            <p:ph type="pic" sz="quarter" idx="24"/>
          </p:nvPr>
        </p:nvSpPr>
        <p:spPr>
          <a:xfrm>
            <a:off x="6535126" y="27655584"/>
            <a:ext cx="1868605" cy="1719517"/>
          </a:xfrm>
          <a:prstGeom prst="rect">
            <a:avLst/>
          </a:prstGeom>
        </p:spPr>
        <p:txBody>
          <a:bodyPr vert="horz" lIns="102989" tIns="51494" rIns="102989" bIns="51494"/>
          <a:lstStyle/>
          <a:p>
            <a:r>
              <a:rPr lang="en-US"/>
              <a:t>Click icon to add picture</a:t>
            </a:r>
            <a:endParaRPr lang="en-US" dirty="0"/>
          </a:p>
        </p:txBody>
      </p:sp>
      <p:sp>
        <p:nvSpPr>
          <p:cNvPr id="7" name="Text Placeholder 45"/>
          <p:cNvSpPr>
            <a:spLocks noGrp="1"/>
          </p:cNvSpPr>
          <p:nvPr>
            <p:ph type="body" sz="quarter" idx="25"/>
          </p:nvPr>
        </p:nvSpPr>
        <p:spPr>
          <a:xfrm>
            <a:off x="1344881" y="738446"/>
            <a:ext cx="41206517" cy="2962621"/>
          </a:xfrm>
          <a:prstGeom prst="rect">
            <a:avLst/>
          </a:prstGeom>
        </p:spPr>
        <p:txBody>
          <a:bodyPr vert="horz" lIns="102989" tIns="51494" rIns="102989" bIns="51494"/>
          <a:lstStyle>
            <a:lvl1pPr marL="0" indent="0">
              <a:buFontTx/>
              <a:buNone/>
              <a:defRPr sz="11000" b="1" i="0" baseline="0">
                <a:solidFill>
                  <a:schemeClr val="bg1"/>
                </a:solidFill>
                <a:latin typeface="Helvetica"/>
              </a:defRPr>
            </a:lvl1pPr>
            <a:lvl2pPr marL="514944" indent="0">
              <a:buFontTx/>
              <a:buNone/>
              <a:defRPr sz="15800" b="1" i="0" baseline="0">
                <a:solidFill>
                  <a:schemeClr val="bg1"/>
                </a:solidFill>
                <a:latin typeface="Helvetica"/>
              </a:defRPr>
            </a:lvl2pPr>
            <a:lvl3pPr marL="1029889" indent="0">
              <a:buFontTx/>
              <a:buNone/>
              <a:defRPr sz="15800" b="1" i="0" baseline="0">
                <a:solidFill>
                  <a:schemeClr val="bg1"/>
                </a:solidFill>
                <a:latin typeface="Helvetica"/>
              </a:defRPr>
            </a:lvl3pPr>
            <a:lvl4pPr marL="1544833" indent="0">
              <a:buFontTx/>
              <a:buNone/>
              <a:defRPr sz="15800" b="1" i="0" baseline="0">
                <a:solidFill>
                  <a:schemeClr val="bg1"/>
                </a:solidFill>
                <a:latin typeface="Helvetica"/>
              </a:defRPr>
            </a:lvl4pPr>
            <a:lvl5pPr marL="2059777" indent="0">
              <a:buFontTx/>
              <a:buNone/>
              <a:defRPr sz="15800" b="1" i="0" baseline="0">
                <a:solidFill>
                  <a:schemeClr val="bg1"/>
                </a:solidFill>
                <a:latin typeface="Helvetica"/>
              </a:defRPr>
            </a:lvl5pPr>
          </a:lstStyle>
          <a:p>
            <a:pPr lvl="0"/>
            <a:r>
              <a:rPr lang="en-US"/>
              <a:t>Click to edit Master text styles</a:t>
            </a:r>
          </a:p>
        </p:txBody>
      </p:sp>
      <p:sp>
        <p:nvSpPr>
          <p:cNvPr id="8" name="Picture Placeholder 6"/>
          <p:cNvSpPr>
            <a:spLocks noGrp="1" noChangeAspect="1"/>
          </p:cNvSpPr>
          <p:nvPr>
            <p:ph type="pic" sz="quarter" idx="34"/>
          </p:nvPr>
        </p:nvSpPr>
        <p:spPr>
          <a:xfrm>
            <a:off x="1344878" y="11396058"/>
            <a:ext cx="9651337" cy="3918420"/>
          </a:xfrm>
          <a:prstGeom prst="rect">
            <a:avLst/>
          </a:prstGeom>
        </p:spPr>
        <p:txBody>
          <a:bodyPr vert="horz" lIns="102989" tIns="51494" rIns="102989" bIns="51494"/>
          <a:lstStyle/>
          <a:p>
            <a:r>
              <a:rPr lang="en-US"/>
              <a:t>Click icon to add picture</a:t>
            </a:r>
            <a:endParaRPr lang="en-US" dirty="0"/>
          </a:p>
        </p:txBody>
      </p:sp>
      <p:sp>
        <p:nvSpPr>
          <p:cNvPr id="10" name="Text Placeholder 49"/>
          <p:cNvSpPr>
            <a:spLocks noGrp="1"/>
          </p:cNvSpPr>
          <p:nvPr>
            <p:ph type="body" sz="quarter" idx="39"/>
          </p:nvPr>
        </p:nvSpPr>
        <p:spPr>
          <a:xfrm>
            <a:off x="1344876" y="5047538"/>
            <a:ext cx="20148733" cy="1353262"/>
          </a:xfrm>
          <a:prstGeom prst="rect">
            <a:avLst/>
          </a:prstGeom>
        </p:spPr>
        <p:txBody>
          <a:bodyPr vert="horz" lIns="102989" tIns="51494" rIns="102989" bIns="51494" anchor="ctr" anchorCtr="0"/>
          <a:lstStyle>
            <a:lvl1pPr marL="0" indent="0">
              <a:buFontTx/>
              <a:buNone/>
              <a:defRPr sz="5000" b="1" i="0" baseline="0">
                <a:solidFill>
                  <a:srgbClr val="004C97"/>
                </a:solidFill>
                <a:latin typeface="Helvetica"/>
              </a:defRPr>
            </a:lvl1pPr>
            <a:lvl2pPr marL="0" indent="0">
              <a:buFontTx/>
              <a:buNone/>
              <a:defRPr sz="4500" b="0" i="0" baseline="0">
                <a:solidFill>
                  <a:schemeClr val="tx1"/>
                </a:solidFill>
                <a:latin typeface="Helvetica"/>
              </a:defRPr>
            </a:lvl2pPr>
            <a:lvl3pPr marL="0" indent="0">
              <a:buFontTx/>
              <a:buNone/>
              <a:defRPr sz="6800" b="1" i="0" baseline="0">
                <a:solidFill>
                  <a:srgbClr val="004C97"/>
                </a:solidFill>
                <a:latin typeface="Helvetica"/>
              </a:defRPr>
            </a:lvl3pPr>
            <a:lvl4pPr marL="0" indent="0">
              <a:buFontTx/>
              <a:buNone/>
              <a:defRPr sz="6800" b="1" i="0" baseline="0">
                <a:solidFill>
                  <a:srgbClr val="004C97"/>
                </a:solidFill>
                <a:latin typeface="Helvetica"/>
              </a:defRPr>
            </a:lvl4pPr>
            <a:lvl5pPr marL="0" indent="0">
              <a:buFontTx/>
              <a:buNone/>
              <a:defRPr sz="6800" b="1" i="0" baseline="0">
                <a:solidFill>
                  <a:srgbClr val="004C97"/>
                </a:solidFill>
                <a:latin typeface="Helvetica"/>
              </a:defRPr>
            </a:lvl5pPr>
          </a:lstStyle>
          <a:p>
            <a:pPr lvl="0"/>
            <a:r>
              <a:rPr lang="en-US"/>
              <a:t>Click to edit Master text styles</a:t>
            </a:r>
          </a:p>
        </p:txBody>
      </p:sp>
      <p:sp>
        <p:nvSpPr>
          <p:cNvPr id="11" name="Text Placeholder 74"/>
          <p:cNvSpPr>
            <a:spLocks noGrp="1"/>
          </p:cNvSpPr>
          <p:nvPr>
            <p:ph type="body" sz="quarter" idx="40"/>
          </p:nvPr>
        </p:nvSpPr>
        <p:spPr>
          <a:xfrm>
            <a:off x="1344880" y="6400800"/>
            <a:ext cx="20148733" cy="4046288"/>
          </a:xfrm>
          <a:prstGeom prst="rect">
            <a:avLst/>
          </a:prstGeom>
        </p:spPr>
        <p:txBody>
          <a:bodyPr vert="horz" lIns="102989" tIns="51494" rIns="102989" bIns="51494"/>
          <a:lstStyle>
            <a:lvl1pPr marL="0" indent="0">
              <a:buFontTx/>
              <a:buNone/>
              <a:defRPr sz="4000" baseline="0">
                <a:latin typeface="Helvetica"/>
              </a:defRPr>
            </a:lvl1pPr>
            <a:lvl2pPr marL="514944" indent="0">
              <a:buFontTx/>
              <a:buNone/>
              <a:defRPr sz="4500" baseline="0">
                <a:latin typeface=""/>
              </a:defRPr>
            </a:lvl2pPr>
            <a:lvl3pPr marL="1029889" indent="0">
              <a:buFontTx/>
              <a:buNone/>
              <a:defRPr sz="4500" baseline="0">
                <a:latin typeface=""/>
              </a:defRPr>
            </a:lvl3pPr>
            <a:lvl4pPr marL="1544833" indent="0">
              <a:buFontTx/>
              <a:buNone/>
              <a:defRPr sz="4500" baseline="0">
                <a:latin typeface=""/>
              </a:defRPr>
            </a:lvl4pPr>
            <a:lvl5pPr marL="2059777" indent="0">
              <a:buFontTx/>
              <a:buNone/>
              <a:defRPr sz="4500" baseline="0">
                <a:latin typeface=""/>
              </a:defRPr>
            </a:lvl5pPr>
          </a:lstStyle>
          <a:p>
            <a:pPr lvl="0"/>
            <a:r>
              <a:rPr lang="en-US"/>
              <a:t>Click to edit Master text styles</a:t>
            </a:r>
          </a:p>
        </p:txBody>
      </p:sp>
      <p:sp>
        <p:nvSpPr>
          <p:cNvPr id="15" name="Picture Placeholder 6"/>
          <p:cNvSpPr>
            <a:spLocks noGrp="1" noChangeAspect="1"/>
          </p:cNvSpPr>
          <p:nvPr>
            <p:ph type="pic" sz="quarter" idx="44"/>
          </p:nvPr>
        </p:nvSpPr>
        <p:spPr>
          <a:xfrm>
            <a:off x="28651200" y="17317757"/>
            <a:ext cx="13947208" cy="5917739"/>
          </a:xfrm>
          <a:prstGeom prst="rect">
            <a:avLst/>
          </a:prstGeom>
        </p:spPr>
        <p:txBody>
          <a:bodyPr vert="horz" lIns="102989" tIns="51494" rIns="102989" bIns="51494"/>
          <a:lstStyle/>
          <a:p>
            <a:r>
              <a:rPr lang="en-US"/>
              <a:t>Click icon to add picture</a:t>
            </a:r>
            <a:endParaRPr lang="en-US" dirty="0"/>
          </a:p>
        </p:txBody>
      </p:sp>
      <p:sp>
        <p:nvSpPr>
          <p:cNvPr id="17" name="Picture Placeholder 6"/>
          <p:cNvSpPr>
            <a:spLocks noGrp="1" noChangeAspect="1"/>
          </p:cNvSpPr>
          <p:nvPr>
            <p:ph type="pic" sz="quarter" idx="46"/>
          </p:nvPr>
        </p:nvSpPr>
        <p:spPr>
          <a:xfrm>
            <a:off x="22444171" y="5047538"/>
            <a:ext cx="14182630" cy="5399550"/>
          </a:xfrm>
          <a:prstGeom prst="rect">
            <a:avLst/>
          </a:prstGeom>
        </p:spPr>
        <p:txBody>
          <a:bodyPr vert="horz" lIns="102989" tIns="51494" rIns="102989" bIns="51494"/>
          <a:lstStyle>
            <a:lvl1pPr>
              <a:defRPr>
                <a:latin typeface="Helvetica"/>
              </a:defRPr>
            </a:lvl1pPr>
          </a:lstStyle>
          <a:p>
            <a:r>
              <a:rPr lang="en-US"/>
              <a:t>Click icon to add picture</a:t>
            </a:r>
            <a:endParaRPr lang="en-US" dirty="0"/>
          </a:p>
        </p:txBody>
      </p:sp>
      <p:sp>
        <p:nvSpPr>
          <p:cNvPr id="21" name="Text Placeholder 74"/>
          <p:cNvSpPr>
            <a:spLocks noGrp="1"/>
          </p:cNvSpPr>
          <p:nvPr>
            <p:ph type="body" sz="quarter" idx="50"/>
          </p:nvPr>
        </p:nvSpPr>
        <p:spPr>
          <a:xfrm>
            <a:off x="22436489" y="12714965"/>
            <a:ext cx="20161916" cy="3670540"/>
          </a:xfrm>
          <a:prstGeom prst="rect">
            <a:avLst/>
          </a:prstGeom>
        </p:spPr>
        <p:txBody>
          <a:bodyPr vert="horz" lIns="102989" tIns="51494" rIns="102989" bIns="51494"/>
          <a:lstStyle>
            <a:lvl1pPr marL="0" indent="0">
              <a:buFontTx/>
              <a:buNone/>
              <a:defRPr sz="4000" baseline="0">
                <a:latin typeface="Helvetica"/>
              </a:defRPr>
            </a:lvl1pPr>
            <a:lvl2pPr marL="514944" indent="0">
              <a:buFontTx/>
              <a:buNone/>
              <a:defRPr sz="4500" baseline="0">
                <a:latin typeface=""/>
              </a:defRPr>
            </a:lvl2pPr>
            <a:lvl3pPr marL="1029889" indent="0">
              <a:buFontTx/>
              <a:buNone/>
              <a:defRPr sz="4500" baseline="0">
                <a:latin typeface=""/>
              </a:defRPr>
            </a:lvl3pPr>
            <a:lvl4pPr marL="1544833" indent="0">
              <a:buFontTx/>
              <a:buNone/>
              <a:defRPr sz="4500" baseline="0">
                <a:latin typeface=""/>
              </a:defRPr>
            </a:lvl4pPr>
            <a:lvl5pPr marL="2059777" indent="0">
              <a:buFontTx/>
              <a:buNone/>
              <a:defRPr sz="4500" baseline="0">
                <a:latin typeface=""/>
              </a:defRPr>
            </a:lvl5pPr>
          </a:lstStyle>
          <a:p>
            <a:pPr lvl="0"/>
            <a:r>
              <a:rPr lang="en-US"/>
              <a:t>Click to edit Master text styles</a:t>
            </a:r>
          </a:p>
        </p:txBody>
      </p:sp>
      <p:sp>
        <p:nvSpPr>
          <p:cNvPr id="22" name="Picture Placeholder 21"/>
          <p:cNvSpPr>
            <a:spLocks noGrp="1"/>
          </p:cNvSpPr>
          <p:nvPr>
            <p:ph type="pic" sz="quarter" idx="51"/>
          </p:nvPr>
        </p:nvSpPr>
        <p:spPr>
          <a:xfrm>
            <a:off x="1327668" y="17503180"/>
            <a:ext cx="9651334" cy="9231609"/>
          </a:xfrm>
          <a:prstGeom prst="rect">
            <a:avLst/>
          </a:prstGeom>
        </p:spPr>
        <p:txBody>
          <a:bodyPr vert="horz" lIns="102989" tIns="51494" rIns="102989" bIns="51494"/>
          <a:lstStyle/>
          <a:p>
            <a:r>
              <a:rPr lang="en-US"/>
              <a:t>Click icon to add picture</a:t>
            </a:r>
            <a:endParaRPr lang="en-US" dirty="0"/>
          </a:p>
        </p:txBody>
      </p:sp>
      <p:sp>
        <p:nvSpPr>
          <p:cNvPr id="16" name="Text Placeholder 59"/>
          <p:cNvSpPr>
            <a:spLocks noGrp="1"/>
          </p:cNvSpPr>
          <p:nvPr>
            <p:ph type="body" sz="quarter" idx="45"/>
          </p:nvPr>
        </p:nvSpPr>
        <p:spPr>
          <a:xfrm>
            <a:off x="11910616" y="17413853"/>
            <a:ext cx="9582997" cy="3270694"/>
          </a:xfrm>
          <a:prstGeom prst="rect">
            <a:avLst/>
          </a:prstGeom>
          <a:noFill/>
        </p:spPr>
        <p:txBody>
          <a:bodyPr vert="horz" lIns="0" tIns="308967" rIns="308967" bIns="308967"/>
          <a:lstStyle>
            <a:lvl1pPr marL="0" indent="0">
              <a:buFontTx/>
              <a:buNone/>
              <a:defRPr sz="2400" b="1" i="0" baseline="0">
                <a:solidFill>
                  <a:srgbClr val="004C97"/>
                </a:solidFill>
                <a:latin typeface="Helvetica"/>
              </a:defRPr>
            </a:lvl1pPr>
            <a:lvl2pPr marL="514944" indent="0">
              <a:buFontTx/>
              <a:buNone/>
              <a:defRPr sz="2700" b="1" i="0" baseline="0">
                <a:solidFill>
                  <a:schemeClr val="bg1"/>
                </a:solidFill>
                <a:latin typeface="Helvetica"/>
              </a:defRPr>
            </a:lvl2pPr>
            <a:lvl3pPr marL="1029889" indent="0">
              <a:buFontTx/>
              <a:buNone/>
              <a:defRPr sz="2700" b="1" i="0" baseline="0">
                <a:solidFill>
                  <a:schemeClr val="bg1"/>
                </a:solidFill>
                <a:latin typeface="Helvetica"/>
              </a:defRPr>
            </a:lvl3pPr>
            <a:lvl4pPr marL="1544833" indent="0">
              <a:buFontTx/>
              <a:buNone/>
              <a:defRPr sz="2700" b="1" i="0" baseline="0">
                <a:solidFill>
                  <a:schemeClr val="bg1"/>
                </a:solidFill>
                <a:latin typeface="Helvetica"/>
              </a:defRPr>
            </a:lvl4pPr>
            <a:lvl5pPr marL="2059777" indent="0">
              <a:buFontTx/>
              <a:buNone/>
              <a:defRPr sz="2700" b="1" i="0" baseline="0">
                <a:solidFill>
                  <a:schemeClr val="bg1"/>
                </a:solidFill>
                <a:latin typeface="Helvetica"/>
              </a:defRPr>
            </a:lvl5pPr>
          </a:lstStyle>
          <a:p>
            <a:pPr lvl="0"/>
            <a:r>
              <a:rPr lang="en-US"/>
              <a:t>Click to edit Master text styles</a:t>
            </a:r>
          </a:p>
        </p:txBody>
      </p:sp>
      <p:sp>
        <p:nvSpPr>
          <p:cNvPr id="20" name="Text Placeholder 59"/>
          <p:cNvSpPr>
            <a:spLocks noGrp="1"/>
          </p:cNvSpPr>
          <p:nvPr>
            <p:ph type="body" sz="quarter" idx="49"/>
          </p:nvPr>
        </p:nvSpPr>
        <p:spPr>
          <a:xfrm>
            <a:off x="22436490" y="17317757"/>
            <a:ext cx="5501390" cy="5917739"/>
          </a:xfrm>
          <a:prstGeom prst="rect">
            <a:avLst/>
          </a:prstGeom>
          <a:noFill/>
        </p:spPr>
        <p:txBody>
          <a:bodyPr vert="horz" lIns="0" tIns="308967" rIns="308967" bIns="308967"/>
          <a:lstStyle>
            <a:lvl1pPr marL="0" indent="0">
              <a:buFontTx/>
              <a:buNone/>
              <a:defRPr sz="2400" b="1" i="0" baseline="0">
                <a:solidFill>
                  <a:srgbClr val="004C97"/>
                </a:solidFill>
                <a:latin typeface="Helvetica"/>
              </a:defRPr>
            </a:lvl1pPr>
            <a:lvl2pPr marL="514944" indent="0">
              <a:buFontTx/>
              <a:buNone/>
              <a:defRPr sz="2700" b="1" i="0" baseline="0">
                <a:solidFill>
                  <a:schemeClr val="bg1"/>
                </a:solidFill>
                <a:latin typeface="Helvetica"/>
              </a:defRPr>
            </a:lvl2pPr>
            <a:lvl3pPr marL="1029889" indent="0">
              <a:buFontTx/>
              <a:buNone/>
              <a:defRPr sz="2700" b="1" i="0" baseline="0">
                <a:solidFill>
                  <a:schemeClr val="bg1"/>
                </a:solidFill>
                <a:latin typeface="Helvetica"/>
              </a:defRPr>
            </a:lvl3pPr>
            <a:lvl4pPr marL="1544833" indent="0">
              <a:buFontTx/>
              <a:buNone/>
              <a:defRPr sz="2700" b="1" i="0" baseline="0">
                <a:solidFill>
                  <a:schemeClr val="bg1"/>
                </a:solidFill>
                <a:latin typeface="Helvetica"/>
              </a:defRPr>
            </a:lvl4pPr>
            <a:lvl5pPr marL="2059777" indent="0">
              <a:buFontTx/>
              <a:buNone/>
              <a:defRPr sz="2700" b="1" i="0" baseline="0">
                <a:solidFill>
                  <a:schemeClr val="bg1"/>
                </a:solidFill>
                <a:latin typeface="Helvetica"/>
              </a:defRPr>
            </a:lvl5pPr>
          </a:lstStyle>
          <a:p>
            <a:pPr lvl="0"/>
            <a:r>
              <a:rPr lang="en-US"/>
              <a:t>Click to edit Master text styles</a:t>
            </a:r>
          </a:p>
        </p:txBody>
      </p:sp>
      <p:sp>
        <p:nvSpPr>
          <p:cNvPr id="9" name="Text Placeholder 59"/>
          <p:cNvSpPr>
            <a:spLocks noGrp="1"/>
          </p:cNvSpPr>
          <p:nvPr>
            <p:ph type="body" sz="quarter" idx="35"/>
          </p:nvPr>
        </p:nvSpPr>
        <p:spPr>
          <a:xfrm>
            <a:off x="1344878" y="15348289"/>
            <a:ext cx="9651337" cy="1055069"/>
          </a:xfrm>
          <a:prstGeom prst="rect">
            <a:avLst/>
          </a:prstGeom>
          <a:noFill/>
        </p:spPr>
        <p:txBody>
          <a:bodyPr vert="horz" lIns="0" tIns="308967" rIns="308967" bIns="308967"/>
          <a:lstStyle>
            <a:lvl1pPr marL="0" indent="0">
              <a:buFontTx/>
              <a:buNone/>
              <a:defRPr sz="2400" b="1" i="0" baseline="0">
                <a:solidFill>
                  <a:srgbClr val="004C97"/>
                </a:solidFill>
                <a:latin typeface="Helvetica"/>
              </a:defRPr>
            </a:lvl1pPr>
            <a:lvl2pPr marL="514944" indent="0">
              <a:buFontTx/>
              <a:buNone/>
              <a:defRPr sz="2700" b="1" i="0" baseline="0">
                <a:solidFill>
                  <a:schemeClr val="bg1"/>
                </a:solidFill>
                <a:latin typeface="Helvetica"/>
              </a:defRPr>
            </a:lvl2pPr>
            <a:lvl3pPr marL="1029889" indent="0">
              <a:buFontTx/>
              <a:buNone/>
              <a:defRPr sz="2700" b="1" i="0" baseline="0">
                <a:solidFill>
                  <a:schemeClr val="bg1"/>
                </a:solidFill>
                <a:latin typeface="Helvetica"/>
              </a:defRPr>
            </a:lvl3pPr>
            <a:lvl4pPr marL="1544833" indent="0">
              <a:buFontTx/>
              <a:buNone/>
              <a:defRPr sz="2700" b="1" i="0" baseline="0">
                <a:solidFill>
                  <a:schemeClr val="bg1"/>
                </a:solidFill>
                <a:latin typeface="Helvetica"/>
              </a:defRPr>
            </a:lvl4pPr>
            <a:lvl5pPr marL="2059777" indent="0">
              <a:buFontTx/>
              <a:buNone/>
              <a:defRPr sz="2700" b="1" i="0" baseline="0">
                <a:solidFill>
                  <a:schemeClr val="bg1"/>
                </a:solidFill>
                <a:latin typeface="Helvetica"/>
              </a:defRPr>
            </a:lvl5pPr>
          </a:lstStyle>
          <a:p>
            <a:pPr lvl="0"/>
            <a:r>
              <a:rPr lang="en-US"/>
              <a:t>Click to edit Master text styles</a:t>
            </a:r>
          </a:p>
        </p:txBody>
      </p:sp>
      <p:sp>
        <p:nvSpPr>
          <p:cNvPr id="18" name="Text Placeholder 59"/>
          <p:cNvSpPr>
            <a:spLocks noGrp="1"/>
          </p:cNvSpPr>
          <p:nvPr>
            <p:ph type="body" sz="quarter" idx="47"/>
          </p:nvPr>
        </p:nvSpPr>
        <p:spPr>
          <a:xfrm>
            <a:off x="37247435" y="5047538"/>
            <a:ext cx="5303961" cy="5399550"/>
          </a:xfrm>
          <a:prstGeom prst="rect">
            <a:avLst/>
          </a:prstGeom>
          <a:noFill/>
        </p:spPr>
        <p:txBody>
          <a:bodyPr vert="horz" lIns="0" tIns="308967" rIns="308967" bIns="308967"/>
          <a:lstStyle>
            <a:lvl1pPr marL="0" indent="0">
              <a:buFontTx/>
              <a:buNone/>
              <a:defRPr sz="2700" b="1" i="0" baseline="0">
                <a:solidFill>
                  <a:srgbClr val="004C97"/>
                </a:solidFill>
                <a:latin typeface="Helvetica"/>
              </a:defRPr>
            </a:lvl1pPr>
            <a:lvl2pPr marL="514944" indent="0">
              <a:buFontTx/>
              <a:buNone/>
              <a:defRPr sz="2700" b="1" i="0" baseline="0">
                <a:solidFill>
                  <a:schemeClr val="bg1"/>
                </a:solidFill>
                <a:latin typeface="Helvetica"/>
              </a:defRPr>
            </a:lvl2pPr>
            <a:lvl3pPr marL="1029889" indent="0">
              <a:buFontTx/>
              <a:buNone/>
              <a:defRPr sz="2700" b="1" i="0" baseline="0">
                <a:solidFill>
                  <a:schemeClr val="bg1"/>
                </a:solidFill>
                <a:latin typeface="Helvetica"/>
              </a:defRPr>
            </a:lvl3pPr>
            <a:lvl4pPr marL="1544833" indent="0">
              <a:buFontTx/>
              <a:buNone/>
              <a:defRPr sz="2700" b="1" i="0" baseline="0">
                <a:solidFill>
                  <a:schemeClr val="bg1"/>
                </a:solidFill>
                <a:latin typeface="Helvetica"/>
              </a:defRPr>
            </a:lvl4pPr>
            <a:lvl5pPr marL="2059777" indent="0">
              <a:buFontTx/>
              <a:buNone/>
              <a:defRPr sz="2700" b="1" i="0" baseline="0">
                <a:solidFill>
                  <a:schemeClr val="bg1"/>
                </a:solidFill>
                <a:latin typeface="Helvetica"/>
              </a:defRPr>
            </a:lvl5pPr>
          </a:lstStyle>
          <a:p>
            <a:pPr lvl="0"/>
            <a:r>
              <a:rPr lang="en-US"/>
              <a:t>Click to edit Master text styles</a:t>
            </a:r>
          </a:p>
        </p:txBody>
      </p:sp>
      <p:sp>
        <p:nvSpPr>
          <p:cNvPr id="25" name="Text Placeholder 74"/>
          <p:cNvSpPr>
            <a:spLocks noGrp="1"/>
          </p:cNvSpPr>
          <p:nvPr>
            <p:ph type="body" sz="quarter" idx="52"/>
          </p:nvPr>
        </p:nvSpPr>
        <p:spPr>
          <a:xfrm>
            <a:off x="22436489" y="25503159"/>
            <a:ext cx="20161916" cy="4326404"/>
          </a:xfrm>
          <a:prstGeom prst="rect">
            <a:avLst/>
          </a:prstGeom>
        </p:spPr>
        <p:txBody>
          <a:bodyPr vert="horz" lIns="102989" tIns="51494" rIns="102989" bIns="51494"/>
          <a:lstStyle>
            <a:lvl1pPr marL="0" indent="0">
              <a:buFontTx/>
              <a:buNone/>
              <a:defRPr sz="4000" baseline="0">
                <a:latin typeface="Helvetica"/>
              </a:defRPr>
            </a:lvl1pPr>
            <a:lvl2pPr marL="514944" indent="0">
              <a:buFontTx/>
              <a:buNone/>
              <a:defRPr sz="4500" baseline="0">
                <a:latin typeface=""/>
              </a:defRPr>
            </a:lvl2pPr>
            <a:lvl3pPr marL="1029889" indent="0">
              <a:buFontTx/>
              <a:buNone/>
              <a:defRPr sz="4500" baseline="0">
                <a:latin typeface=""/>
              </a:defRPr>
            </a:lvl3pPr>
            <a:lvl4pPr marL="1544833" indent="0">
              <a:buFontTx/>
              <a:buNone/>
              <a:defRPr sz="4500" baseline="0">
                <a:latin typeface=""/>
              </a:defRPr>
            </a:lvl4pPr>
            <a:lvl5pPr marL="2059777" indent="0">
              <a:buFontTx/>
              <a:buNone/>
              <a:defRPr sz="4500" baseline="0">
                <a:latin typeface=""/>
              </a:defRPr>
            </a:lvl5pPr>
          </a:lstStyle>
          <a:p>
            <a:pPr lvl="0"/>
            <a:r>
              <a:rPr lang="en-US"/>
              <a:t>Click to edit Master text styles</a:t>
            </a:r>
          </a:p>
        </p:txBody>
      </p:sp>
      <p:sp>
        <p:nvSpPr>
          <p:cNvPr id="26" name="Picture Placeholder 6"/>
          <p:cNvSpPr>
            <a:spLocks noGrp="1" noChangeAspect="1"/>
          </p:cNvSpPr>
          <p:nvPr>
            <p:ph type="pic" sz="quarter" idx="53"/>
          </p:nvPr>
        </p:nvSpPr>
        <p:spPr>
          <a:xfrm>
            <a:off x="11910615" y="11394165"/>
            <a:ext cx="9611474" cy="3903670"/>
          </a:xfrm>
          <a:prstGeom prst="rect">
            <a:avLst/>
          </a:prstGeom>
        </p:spPr>
        <p:txBody>
          <a:bodyPr vert="horz" lIns="102989" tIns="51494" rIns="102989" bIns="51494"/>
          <a:lstStyle/>
          <a:p>
            <a:r>
              <a:rPr lang="en-US"/>
              <a:t>Click icon to add picture</a:t>
            </a:r>
            <a:endParaRPr lang="en-US" dirty="0"/>
          </a:p>
        </p:txBody>
      </p:sp>
      <p:sp>
        <p:nvSpPr>
          <p:cNvPr id="27" name="Text Placeholder 59"/>
          <p:cNvSpPr>
            <a:spLocks noGrp="1"/>
          </p:cNvSpPr>
          <p:nvPr>
            <p:ph type="body" sz="quarter" idx="54"/>
          </p:nvPr>
        </p:nvSpPr>
        <p:spPr>
          <a:xfrm>
            <a:off x="11910614" y="15348289"/>
            <a:ext cx="9611475" cy="1055069"/>
          </a:xfrm>
          <a:prstGeom prst="rect">
            <a:avLst/>
          </a:prstGeom>
          <a:noFill/>
        </p:spPr>
        <p:txBody>
          <a:bodyPr vert="horz" lIns="0" tIns="308967" rIns="308967" bIns="308967"/>
          <a:lstStyle>
            <a:lvl1pPr marL="0" indent="0">
              <a:buFontTx/>
              <a:buNone/>
              <a:defRPr sz="2400" b="1" i="0" baseline="0">
                <a:solidFill>
                  <a:srgbClr val="004C97"/>
                </a:solidFill>
                <a:latin typeface="Helvetica"/>
              </a:defRPr>
            </a:lvl1pPr>
            <a:lvl2pPr marL="514944" indent="0">
              <a:buFontTx/>
              <a:buNone/>
              <a:defRPr sz="2700" b="1" i="0" baseline="0">
                <a:solidFill>
                  <a:schemeClr val="bg1"/>
                </a:solidFill>
                <a:latin typeface="Helvetica"/>
              </a:defRPr>
            </a:lvl2pPr>
            <a:lvl3pPr marL="1029889" indent="0">
              <a:buFontTx/>
              <a:buNone/>
              <a:defRPr sz="2700" b="1" i="0" baseline="0">
                <a:solidFill>
                  <a:schemeClr val="bg1"/>
                </a:solidFill>
                <a:latin typeface="Helvetica"/>
              </a:defRPr>
            </a:lvl3pPr>
            <a:lvl4pPr marL="1544833" indent="0">
              <a:buFontTx/>
              <a:buNone/>
              <a:defRPr sz="2700" b="1" i="0" baseline="0">
                <a:solidFill>
                  <a:schemeClr val="bg1"/>
                </a:solidFill>
                <a:latin typeface="Helvetica"/>
              </a:defRPr>
            </a:lvl4pPr>
            <a:lvl5pPr marL="2059777" indent="0">
              <a:buFontTx/>
              <a:buNone/>
              <a:defRPr sz="2700" b="1" i="0" baseline="0">
                <a:solidFill>
                  <a:schemeClr val="bg1"/>
                </a:solidFill>
                <a:latin typeface="Helvetica"/>
              </a:defRPr>
            </a:lvl5pPr>
          </a:lstStyle>
          <a:p>
            <a:pPr lvl="0"/>
            <a:r>
              <a:rPr lang="en-US"/>
              <a:t>Click to edit Master text styles</a:t>
            </a:r>
          </a:p>
        </p:txBody>
      </p:sp>
      <p:sp>
        <p:nvSpPr>
          <p:cNvPr id="28" name="Text Placeholder 74"/>
          <p:cNvSpPr>
            <a:spLocks noGrp="1"/>
          </p:cNvSpPr>
          <p:nvPr>
            <p:ph type="body" sz="quarter" idx="55"/>
          </p:nvPr>
        </p:nvSpPr>
        <p:spPr>
          <a:xfrm>
            <a:off x="11910614" y="21626639"/>
            <a:ext cx="9583479" cy="8202924"/>
          </a:xfrm>
          <a:prstGeom prst="rect">
            <a:avLst/>
          </a:prstGeom>
        </p:spPr>
        <p:txBody>
          <a:bodyPr vert="horz" lIns="102989" tIns="51494" rIns="102989" bIns="51494"/>
          <a:lstStyle>
            <a:lvl1pPr marL="0" indent="0">
              <a:buFontTx/>
              <a:buNone/>
              <a:defRPr sz="4000" baseline="0">
                <a:latin typeface="Helvetica"/>
              </a:defRPr>
            </a:lvl1pPr>
            <a:lvl2pPr marL="514944" indent="0">
              <a:buFontTx/>
              <a:buNone/>
              <a:defRPr sz="4500" baseline="0">
                <a:latin typeface=""/>
              </a:defRPr>
            </a:lvl2pPr>
            <a:lvl3pPr marL="1029889" indent="0">
              <a:buFontTx/>
              <a:buNone/>
              <a:defRPr sz="4500" baseline="0">
                <a:latin typeface=""/>
              </a:defRPr>
            </a:lvl3pPr>
            <a:lvl4pPr marL="1544833" indent="0">
              <a:buFontTx/>
              <a:buNone/>
              <a:defRPr sz="4500" baseline="0">
                <a:latin typeface=""/>
              </a:defRPr>
            </a:lvl4pPr>
            <a:lvl5pPr marL="2059777" indent="0">
              <a:buFontTx/>
              <a:buNone/>
              <a:defRPr sz="4500" baseline="0">
                <a:latin typeface=""/>
              </a:defRPr>
            </a:lvl5pPr>
          </a:lstStyle>
          <a:p>
            <a:pPr lvl="0"/>
            <a:r>
              <a:rPr lang="en-US"/>
              <a:t>Click to edit Master text styles</a:t>
            </a:r>
          </a:p>
        </p:txBody>
      </p:sp>
      <p:sp>
        <p:nvSpPr>
          <p:cNvPr id="23" name="Text Placeholder 49"/>
          <p:cNvSpPr>
            <a:spLocks noGrp="1"/>
          </p:cNvSpPr>
          <p:nvPr>
            <p:ph type="body" sz="quarter" idx="56"/>
          </p:nvPr>
        </p:nvSpPr>
        <p:spPr>
          <a:xfrm>
            <a:off x="22449675" y="11361703"/>
            <a:ext cx="20148733" cy="1353262"/>
          </a:xfrm>
          <a:prstGeom prst="rect">
            <a:avLst/>
          </a:prstGeom>
        </p:spPr>
        <p:txBody>
          <a:bodyPr vert="horz" lIns="102989" tIns="51494" rIns="102989" bIns="51494" anchor="ctr" anchorCtr="0"/>
          <a:lstStyle>
            <a:lvl1pPr marL="0" indent="0">
              <a:buFontTx/>
              <a:buNone/>
              <a:defRPr sz="5000" b="1" i="0" baseline="0">
                <a:solidFill>
                  <a:srgbClr val="004C97"/>
                </a:solidFill>
                <a:latin typeface="Helvetica"/>
              </a:defRPr>
            </a:lvl1pPr>
            <a:lvl2pPr marL="0" indent="0">
              <a:buFontTx/>
              <a:buNone/>
              <a:defRPr sz="4500" b="0" i="0" baseline="0">
                <a:solidFill>
                  <a:schemeClr val="tx1"/>
                </a:solidFill>
                <a:latin typeface="Helvetica"/>
              </a:defRPr>
            </a:lvl2pPr>
            <a:lvl3pPr marL="0" indent="0">
              <a:buFontTx/>
              <a:buNone/>
              <a:defRPr sz="6800" b="1" i="0" baseline="0">
                <a:solidFill>
                  <a:srgbClr val="004C97"/>
                </a:solidFill>
                <a:latin typeface="Helvetica"/>
              </a:defRPr>
            </a:lvl3pPr>
            <a:lvl4pPr marL="0" indent="0">
              <a:buFontTx/>
              <a:buNone/>
              <a:defRPr sz="6800" b="1" i="0" baseline="0">
                <a:solidFill>
                  <a:srgbClr val="004C97"/>
                </a:solidFill>
                <a:latin typeface="Helvetica"/>
              </a:defRPr>
            </a:lvl4pPr>
            <a:lvl5pPr marL="0" indent="0">
              <a:buFontTx/>
              <a:buNone/>
              <a:defRPr sz="6800" b="1" i="0" baseline="0">
                <a:solidFill>
                  <a:srgbClr val="004C97"/>
                </a:solidFill>
                <a:latin typeface="Helvetica"/>
              </a:defRPr>
            </a:lvl5pPr>
          </a:lstStyle>
          <a:p>
            <a:pPr lvl="0"/>
            <a:r>
              <a:rPr lang="en-US"/>
              <a:t>Click to edit Master text styles</a:t>
            </a:r>
          </a:p>
        </p:txBody>
      </p:sp>
      <p:sp>
        <p:nvSpPr>
          <p:cNvPr id="24" name="Text Placeholder 49"/>
          <p:cNvSpPr>
            <a:spLocks noGrp="1"/>
          </p:cNvSpPr>
          <p:nvPr>
            <p:ph type="body" sz="quarter" idx="57"/>
          </p:nvPr>
        </p:nvSpPr>
        <p:spPr>
          <a:xfrm>
            <a:off x="22449675" y="24149897"/>
            <a:ext cx="20148733" cy="1353262"/>
          </a:xfrm>
          <a:prstGeom prst="rect">
            <a:avLst/>
          </a:prstGeom>
        </p:spPr>
        <p:txBody>
          <a:bodyPr vert="horz" lIns="102989" tIns="51494" rIns="102989" bIns="51494" anchor="ctr" anchorCtr="0"/>
          <a:lstStyle>
            <a:lvl1pPr marL="0" indent="0">
              <a:buFontTx/>
              <a:buNone/>
              <a:defRPr sz="5000" b="1" i="0" baseline="0">
                <a:solidFill>
                  <a:srgbClr val="004C97"/>
                </a:solidFill>
                <a:latin typeface="Helvetica"/>
              </a:defRPr>
            </a:lvl1pPr>
            <a:lvl2pPr marL="0" indent="0">
              <a:buFontTx/>
              <a:buNone/>
              <a:defRPr sz="4500" b="0" i="0" baseline="0">
                <a:solidFill>
                  <a:schemeClr val="tx1"/>
                </a:solidFill>
                <a:latin typeface="Helvetica"/>
              </a:defRPr>
            </a:lvl2pPr>
            <a:lvl3pPr marL="0" indent="0">
              <a:buFontTx/>
              <a:buNone/>
              <a:defRPr sz="6800" b="1" i="0" baseline="0">
                <a:solidFill>
                  <a:srgbClr val="004C97"/>
                </a:solidFill>
                <a:latin typeface="Helvetica"/>
              </a:defRPr>
            </a:lvl3pPr>
            <a:lvl4pPr marL="0" indent="0">
              <a:buFontTx/>
              <a:buNone/>
              <a:defRPr sz="6800" b="1" i="0" baseline="0">
                <a:solidFill>
                  <a:srgbClr val="004C97"/>
                </a:solidFill>
                <a:latin typeface="Helvetica"/>
              </a:defRPr>
            </a:lvl4pPr>
            <a:lvl5pPr marL="0" indent="0">
              <a:buFontTx/>
              <a:buNone/>
              <a:defRPr sz="6800" b="1" i="0" baseline="0">
                <a:solidFill>
                  <a:srgbClr val="004C97"/>
                </a:solidFill>
                <a:latin typeface="Helvetica"/>
              </a:defRPr>
            </a:lvl5pPr>
          </a:lstStyle>
          <a:p>
            <a:pPr lvl="0"/>
            <a:r>
              <a:rPr lang="en-US"/>
              <a:t>Click to edit Master text styles</a:t>
            </a:r>
          </a:p>
        </p:txBody>
      </p:sp>
    </p:spTree>
    <p:extLst>
      <p:ext uri="{BB962C8B-B14F-4D97-AF65-F5344CB8AC3E}">
        <p14:creationId xmlns:p14="http://schemas.microsoft.com/office/powerpoint/2010/main" val="3678151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3" name="Picture Placeholder 37"/>
          <p:cNvSpPr>
            <a:spLocks noGrp="1"/>
          </p:cNvSpPr>
          <p:nvPr>
            <p:ph type="pic" sz="quarter" idx="21"/>
          </p:nvPr>
        </p:nvSpPr>
        <p:spPr>
          <a:xfrm>
            <a:off x="1226068" y="27475034"/>
            <a:ext cx="2735825" cy="2080616"/>
          </a:xfrm>
          <a:prstGeom prst="rect">
            <a:avLst/>
          </a:prstGeom>
        </p:spPr>
        <p:txBody>
          <a:bodyPr vert="horz" lIns="102989" tIns="51494" rIns="102989" bIns="51494"/>
          <a:lstStyle/>
          <a:p>
            <a:r>
              <a:rPr lang="en-US"/>
              <a:t>Click icon to add picture</a:t>
            </a:r>
            <a:endParaRPr lang="en-US" dirty="0"/>
          </a:p>
        </p:txBody>
      </p:sp>
      <p:sp>
        <p:nvSpPr>
          <p:cNvPr id="4" name="Picture Placeholder 37"/>
          <p:cNvSpPr>
            <a:spLocks noGrp="1"/>
          </p:cNvSpPr>
          <p:nvPr>
            <p:ph type="pic" sz="quarter" idx="22"/>
          </p:nvPr>
        </p:nvSpPr>
        <p:spPr>
          <a:xfrm>
            <a:off x="11537656" y="27475034"/>
            <a:ext cx="2735825" cy="2080616"/>
          </a:xfrm>
          <a:prstGeom prst="rect">
            <a:avLst/>
          </a:prstGeom>
        </p:spPr>
        <p:txBody>
          <a:bodyPr vert="horz" lIns="102989" tIns="51494" rIns="102989" bIns="51494"/>
          <a:lstStyle/>
          <a:p>
            <a:r>
              <a:rPr lang="en-US"/>
              <a:t>Click icon to add picture</a:t>
            </a:r>
            <a:endParaRPr lang="en-US" dirty="0"/>
          </a:p>
        </p:txBody>
      </p:sp>
      <p:sp>
        <p:nvSpPr>
          <p:cNvPr id="5" name="Picture Placeholder 37"/>
          <p:cNvSpPr>
            <a:spLocks noGrp="1"/>
          </p:cNvSpPr>
          <p:nvPr>
            <p:ph type="pic" sz="quarter" idx="23"/>
          </p:nvPr>
        </p:nvSpPr>
        <p:spPr>
          <a:xfrm>
            <a:off x="4700601" y="27475034"/>
            <a:ext cx="2735825" cy="2080616"/>
          </a:xfrm>
          <a:prstGeom prst="rect">
            <a:avLst/>
          </a:prstGeom>
        </p:spPr>
        <p:txBody>
          <a:bodyPr vert="horz" lIns="102989" tIns="51494" rIns="102989" bIns="51494"/>
          <a:lstStyle/>
          <a:p>
            <a:r>
              <a:rPr lang="en-US"/>
              <a:t>Click icon to add picture</a:t>
            </a:r>
            <a:endParaRPr lang="en-US" dirty="0"/>
          </a:p>
        </p:txBody>
      </p:sp>
      <p:sp>
        <p:nvSpPr>
          <p:cNvPr id="6" name="Picture Placeholder 37"/>
          <p:cNvSpPr>
            <a:spLocks noGrp="1"/>
          </p:cNvSpPr>
          <p:nvPr>
            <p:ph type="pic" sz="quarter" idx="24"/>
          </p:nvPr>
        </p:nvSpPr>
        <p:spPr>
          <a:xfrm>
            <a:off x="8184316" y="27475034"/>
            <a:ext cx="2735825" cy="2080616"/>
          </a:xfrm>
          <a:prstGeom prst="rect">
            <a:avLst/>
          </a:prstGeom>
        </p:spPr>
        <p:txBody>
          <a:bodyPr vert="horz" lIns="102989" tIns="51494" rIns="102989" bIns="51494"/>
          <a:lstStyle/>
          <a:p>
            <a:r>
              <a:rPr lang="en-US"/>
              <a:t>Click icon to add picture</a:t>
            </a:r>
            <a:endParaRPr lang="en-US" dirty="0"/>
          </a:p>
        </p:txBody>
      </p:sp>
      <p:sp>
        <p:nvSpPr>
          <p:cNvPr id="7" name="Text Placeholder 45"/>
          <p:cNvSpPr>
            <a:spLocks noGrp="1"/>
          </p:cNvSpPr>
          <p:nvPr>
            <p:ph type="body" sz="quarter" idx="25"/>
          </p:nvPr>
        </p:nvSpPr>
        <p:spPr>
          <a:xfrm>
            <a:off x="1344881" y="738446"/>
            <a:ext cx="41206517" cy="2962621"/>
          </a:xfrm>
          <a:prstGeom prst="rect">
            <a:avLst/>
          </a:prstGeom>
        </p:spPr>
        <p:txBody>
          <a:bodyPr vert="horz" lIns="102989" tIns="51494" rIns="102989" bIns="51494"/>
          <a:lstStyle>
            <a:lvl1pPr marL="0" indent="0">
              <a:buFontTx/>
              <a:buNone/>
              <a:defRPr sz="11000" b="1" i="0" baseline="0">
                <a:solidFill>
                  <a:schemeClr val="bg1"/>
                </a:solidFill>
                <a:latin typeface="Helvetica"/>
              </a:defRPr>
            </a:lvl1pPr>
            <a:lvl2pPr marL="514944" indent="0">
              <a:buFontTx/>
              <a:buNone/>
              <a:defRPr sz="15800" b="1" i="0" baseline="0">
                <a:solidFill>
                  <a:schemeClr val="bg1"/>
                </a:solidFill>
                <a:latin typeface="Helvetica"/>
              </a:defRPr>
            </a:lvl2pPr>
            <a:lvl3pPr marL="1029889" indent="0">
              <a:buFontTx/>
              <a:buNone/>
              <a:defRPr sz="15800" b="1" i="0" baseline="0">
                <a:solidFill>
                  <a:schemeClr val="bg1"/>
                </a:solidFill>
                <a:latin typeface="Helvetica"/>
              </a:defRPr>
            </a:lvl3pPr>
            <a:lvl4pPr marL="1544833" indent="0">
              <a:buFontTx/>
              <a:buNone/>
              <a:defRPr sz="15800" b="1" i="0" baseline="0">
                <a:solidFill>
                  <a:schemeClr val="bg1"/>
                </a:solidFill>
                <a:latin typeface="Helvetica"/>
              </a:defRPr>
            </a:lvl4pPr>
            <a:lvl5pPr marL="2059777" indent="0">
              <a:buFontTx/>
              <a:buNone/>
              <a:defRPr sz="15800" b="1" i="0" baseline="0">
                <a:solidFill>
                  <a:schemeClr val="bg1"/>
                </a:solidFill>
                <a:latin typeface="Helvetica"/>
              </a:defRPr>
            </a:lvl5pPr>
          </a:lstStyle>
          <a:p>
            <a:pPr lvl="0"/>
            <a:r>
              <a:rPr lang="en-US"/>
              <a:t>Click to edit Master text styles</a:t>
            </a:r>
          </a:p>
        </p:txBody>
      </p:sp>
      <p:sp>
        <p:nvSpPr>
          <p:cNvPr id="8" name="Picture Placeholder 6"/>
          <p:cNvSpPr>
            <a:spLocks noGrp="1" noChangeAspect="1"/>
          </p:cNvSpPr>
          <p:nvPr>
            <p:ph type="pic" sz="quarter" idx="34"/>
          </p:nvPr>
        </p:nvSpPr>
        <p:spPr>
          <a:xfrm>
            <a:off x="1344878" y="12300140"/>
            <a:ext cx="13030203" cy="6301844"/>
          </a:xfrm>
          <a:prstGeom prst="rect">
            <a:avLst/>
          </a:prstGeom>
        </p:spPr>
        <p:txBody>
          <a:bodyPr vert="horz" lIns="102989" tIns="51494" rIns="102989" bIns="51494"/>
          <a:lstStyle/>
          <a:p>
            <a:r>
              <a:rPr lang="en-US"/>
              <a:t>Click icon to add picture</a:t>
            </a:r>
            <a:endParaRPr lang="en-US" dirty="0"/>
          </a:p>
        </p:txBody>
      </p:sp>
      <p:sp>
        <p:nvSpPr>
          <p:cNvPr id="9" name="Text Placeholder 49"/>
          <p:cNvSpPr>
            <a:spLocks noGrp="1"/>
          </p:cNvSpPr>
          <p:nvPr>
            <p:ph type="body" sz="quarter" idx="39"/>
          </p:nvPr>
        </p:nvSpPr>
        <p:spPr>
          <a:xfrm>
            <a:off x="1344877" y="5047538"/>
            <a:ext cx="13030204" cy="1353262"/>
          </a:xfrm>
          <a:prstGeom prst="rect">
            <a:avLst/>
          </a:prstGeom>
        </p:spPr>
        <p:txBody>
          <a:bodyPr vert="horz" lIns="102989" tIns="51494" rIns="102989" bIns="51494" anchor="ctr" anchorCtr="0"/>
          <a:lstStyle>
            <a:lvl1pPr marL="0" indent="0">
              <a:buFontTx/>
              <a:buNone/>
              <a:defRPr sz="5000" b="1" i="0" baseline="0">
                <a:solidFill>
                  <a:srgbClr val="004C97"/>
                </a:solidFill>
                <a:latin typeface="Helvetica"/>
              </a:defRPr>
            </a:lvl1pPr>
            <a:lvl2pPr marL="0" indent="0">
              <a:buFontTx/>
              <a:buNone/>
              <a:defRPr sz="4500" b="0" i="0" baseline="0">
                <a:solidFill>
                  <a:schemeClr val="tx1"/>
                </a:solidFill>
                <a:latin typeface="Helvetica"/>
              </a:defRPr>
            </a:lvl2pPr>
            <a:lvl3pPr marL="0" indent="0">
              <a:buFontTx/>
              <a:buNone/>
              <a:defRPr sz="6800" b="1" i="0" baseline="0">
                <a:solidFill>
                  <a:srgbClr val="004C97"/>
                </a:solidFill>
                <a:latin typeface="Helvetica"/>
              </a:defRPr>
            </a:lvl3pPr>
            <a:lvl4pPr marL="0" indent="0">
              <a:buFontTx/>
              <a:buNone/>
              <a:defRPr sz="6800" b="1" i="0" baseline="0">
                <a:solidFill>
                  <a:srgbClr val="004C97"/>
                </a:solidFill>
                <a:latin typeface="Helvetica"/>
              </a:defRPr>
            </a:lvl4pPr>
            <a:lvl5pPr marL="0" indent="0">
              <a:buFontTx/>
              <a:buNone/>
              <a:defRPr sz="6800" b="1" i="0" baseline="0">
                <a:solidFill>
                  <a:srgbClr val="004C97"/>
                </a:solidFill>
                <a:latin typeface="Helvetica"/>
              </a:defRPr>
            </a:lvl5pPr>
          </a:lstStyle>
          <a:p>
            <a:pPr lvl="0"/>
            <a:r>
              <a:rPr lang="en-US"/>
              <a:t>Click to edit Master text styles</a:t>
            </a:r>
          </a:p>
        </p:txBody>
      </p:sp>
      <p:sp>
        <p:nvSpPr>
          <p:cNvPr id="10" name="Text Placeholder 74"/>
          <p:cNvSpPr>
            <a:spLocks noGrp="1"/>
          </p:cNvSpPr>
          <p:nvPr>
            <p:ph type="body" sz="quarter" idx="40"/>
          </p:nvPr>
        </p:nvSpPr>
        <p:spPr>
          <a:xfrm>
            <a:off x="1344881" y="6400799"/>
            <a:ext cx="13030200" cy="4940891"/>
          </a:xfrm>
          <a:prstGeom prst="rect">
            <a:avLst/>
          </a:prstGeom>
        </p:spPr>
        <p:txBody>
          <a:bodyPr vert="horz" lIns="102989" tIns="51494" rIns="102989" bIns="51494"/>
          <a:lstStyle>
            <a:lvl1pPr marL="0" indent="0">
              <a:buFontTx/>
              <a:buNone/>
              <a:defRPr sz="4000" baseline="0">
                <a:latin typeface="Helvetica"/>
              </a:defRPr>
            </a:lvl1pPr>
            <a:lvl2pPr marL="514944" indent="0">
              <a:buFontTx/>
              <a:buNone/>
              <a:defRPr sz="4500" baseline="0">
                <a:latin typeface=""/>
              </a:defRPr>
            </a:lvl2pPr>
            <a:lvl3pPr marL="1029889" indent="0">
              <a:buFontTx/>
              <a:buNone/>
              <a:defRPr sz="4500" baseline="0">
                <a:latin typeface=""/>
              </a:defRPr>
            </a:lvl3pPr>
            <a:lvl4pPr marL="1544833" indent="0">
              <a:buFontTx/>
              <a:buNone/>
              <a:defRPr sz="4500" baseline="0">
                <a:latin typeface=""/>
              </a:defRPr>
            </a:lvl4pPr>
            <a:lvl5pPr marL="2059777" indent="0">
              <a:buFontTx/>
              <a:buNone/>
              <a:defRPr sz="4500" baseline="0">
                <a:latin typeface=""/>
              </a:defRPr>
            </a:lvl5pPr>
          </a:lstStyle>
          <a:p>
            <a:pPr lvl="0"/>
            <a:r>
              <a:rPr lang="en-US"/>
              <a:t>Click to edit Master text styles</a:t>
            </a:r>
          </a:p>
        </p:txBody>
      </p:sp>
      <p:sp>
        <p:nvSpPr>
          <p:cNvPr id="12" name="Picture Placeholder 6"/>
          <p:cNvSpPr>
            <a:spLocks noGrp="1"/>
          </p:cNvSpPr>
          <p:nvPr>
            <p:ph type="pic" sz="quarter" idx="46"/>
          </p:nvPr>
        </p:nvSpPr>
        <p:spPr>
          <a:xfrm>
            <a:off x="15518081" y="5047538"/>
            <a:ext cx="13030200" cy="7208553"/>
          </a:xfrm>
          <a:prstGeom prst="rect">
            <a:avLst/>
          </a:prstGeom>
        </p:spPr>
        <p:txBody>
          <a:bodyPr vert="horz" lIns="102989" tIns="51494" rIns="102989" bIns="51494"/>
          <a:lstStyle>
            <a:lvl1pPr>
              <a:defRPr>
                <a:latin typeface="Helvetica"/>
              </a:defRPr>
            </a:lvl1pPr>
          </a:lstStyle>
          <a:p>
            <a:r>
              <a:rPr lang="en-US"/>
              <a:t>Click icon to add picture</a:t>
            </a:r>
            <a:endParaRPr lang="en-US" dirty="0"/>
          </a:p>
        </p:txBody>
      </p:sp>
      <p:sp>
        <p:nvSpPr>
          <p:cNvPr id="13" name="Text Placeholder 74"/>
          <p:cNvSpPr>
            <a:spLocks noGrp="1"/>
          </p:cNvSpPr>
          <p:nvPr>
            <p:ph type="body" sz="quarter" idx="50"/>
          </p:nvPr>
        </p:nvSpPr>
        <p:spPr>
          <a:xfrm>
            <a:off x="15486330" y="15144838"/>
            <a:ext cx="13030200" cy="4989447"/>
          </a:xfrm>
          <a:prstGeom prst="rect">
            <a:avLst/>
          </a:prstGeom>
        </p:spPr>
        <p:txBody>
          <a:bodyPr vert="horz" lIns="102989" tIns="51494" rIns="102989" bIns="51494"/>
          <a:lstStyle>
            <a:lvl1pPr marL="0" indent="0">
              <a:buFontTx/>
              <a:buNone/>
              <a:defRPr sz="4000" baseline="0">
                <a:latin typeface="Helvetica"/>
              </a:defRPr>
            </a:lvl1pPr>
            <a:lvl2pPr marL="514944" indent="0">
              <a:buFontTx/>
              <a:buNone/>
              <a:defRPr sz="4500" baseline="0">
                <a:latin typeface=""/>
              </a:defRPr>
            </a:lvl2pPr>
            <a:lvl3pPr marL="1029889" indent="0">
              <a:buFontTx/>
              <a:buNone/>
              <a:defRPr sz="4500" baseline="0">
                <a:latin typeface=""/>
              </a:defRPr>
            </a:lvl3pPr>
            <a:lvl4pPr marL="1544833" indent="0">
              <a:buFontTx/>
              <a:buNone/>
              <a:defRPr sz="4500" baseline="0">
                <a:latin typeface=""/>
              </a:defRPr>
            </a:lvl4pPr>
            <a:lvl5pPr marL="2059777" indent="0">
              <a:buFontTx/>
              <a:buNone/>
              <a:defRPr sz="4500" baseline="0">
                <a:latin typeface=""/>
              </a:defRPr>
            </a:lvl5pPr>
          </a:lstStyle>
          <a:p>
            <a:pPr lvl="0"/>
            <a:r>
              <a:rPr lang="en-US"/>
              <a:t>Click to edit Master text styles</a:t>
            </a:r>
          </a:p>
        </p:txBody>
      </p:sp>
      <p:sp>
        <p:nvSpPr>
          <p:cNvPr id="14" name="Picture Placeholder 21"/>
          <p:cNvSpPr>
            <a:spLocks noGrp="1"/>
          </p:cNvSpPr>
          <p:nvPr>
            <p:ph type="pic" sz="quarter" idx="51"/>
          </p:nvPr>
        </p:nvSpPr>
        <p:spPr>
          <a:xfrm>
            <a:off x="15369518" y="21141747"/>
            <a:ext cx="13030200" cy="6513837"/>
          </a:xfrm>
          <a:prstGeom prst="rect">
            <a:avLst/>
          </a:prstGeom>
        </p:spPr>
        <p:txBody>
          <a:bodyPr vert="horz" lIns="102989" tIns="51494" rIns="102989" bIns="51494"/>
          <a:lstStyle/>
          <a:p>
            <a:r>
              <a:rPr lang="en-US"/>
              <a:t>Click icon to add picture</a:t>
            </a:r>
            <a:endParaRPr lang="en-US" dirty="0"/>
          </a:p>
        </p:txBody>
      </p:sp>
      <p:sp>
        <p:nvSpPr>
          <p:cNvPr id="15" name="Text Placeholder 59"/>
          <p:cNvSpPr>
            <a:spLocks noGrp="1"/>
          </p:cNvSpPr>
          <p:nvPr>
            <p:ph type="body" sz="quarter" idx="45"/>
          </p:nvPr>
        </p:nvSpPr>
        <p:spPr>
          <a:xfrm>
            <a:off x="15369518" y="27655584"/>
            <a:ext cx="13030200" cy="1719517"/>
          </a:xfrm>
          <a:prstGeom prst="rect">
            <a:avLst/>
          </a:prstGeom>
          <a:noFill/>
        </p:spPr>
        <p:txBody>
          <a:bodyPr vert="horz" lIns="0" tIns="308967" rIns="308967" bIns="308967"/>
          <a:lstStyle>
            <a:lvl1pPr marL="0" indent="0">
              <a:buFontTx/>
              <a:buNone/>
              <a:defRPr sz="2400" b="1" i="0" baseline="0">
                <a:solidFill>
                  <a:srgbClr val="004C97"/>
                </a:solidFill>
                <a:latin typeface="Helvetica"/>
              </a:defRPr>
            </a:lvl1pPr>
            <a:lvl2pPr marL="514944" indent="0">
              <a:buFontTx/>
              <a:buNone/>
              <a:defRPr sz="2700" b="1" i="0" baseline="0">
                <a:solidFill>
                  <a:schemeClr val="bg1"/>
                </a:solidFill>
                <a:latin typeface="Helvetica"/>
              </a:defRPr>
            </a:lvl2pPr>
            <a:lvl3pPr marL="1029889" indent="0">
              <a:buFontTx/>
              <a:buNone/>
              <a:defRPr sz="2700" b="1" i="0" baseline="0">
                <a:solidFill>
                  <a:schemeClr val="bg1"/>
                </a:solidFill>
                <a:latin typeface="Helvetica"/>
              </a:defRPr>
            </a:lvl3pPr>
            <a:lvl4pPr marL="1544833" indent="0">
              <a:buFontTx/>
              <a:buNone/>
              <a:defRPr sz="2700" b="1" i="0" baseline="0">
                <a:solidFill>
                  <a:schemeClr val="bg1"/>
                </a:solidFill>
                <a:latin typeface="Helvetica"/>
              </a:defRPr>
            </a:lvl4pPr>
            <a:lvl5pPr marL="2059777" indent="0">
              <a:buFontTx/>
              <a:buNone/>
              <a:defRPr sz="2700" b="1" i="0" baseline="0">
                <a:solidFill>
                  <a:schemeClr val="bg1"/>
                </a:solidFill>
                <a:latin typeface="Helvetica"/>
              </a:defRPr>
            </a:lvl5pPr>
          </a:lstStyle>
          <a:p>
            <a:pPr lvl="0"/>
            <a:r>
              <a:rPr lang="en-US"/>
              <a:t>Click to edit Master text styles</a:t>
            </a:r>
          </a:p>
        </p:txBody>
      </p:sp>
      <p:sp>
        <p:nvSpPr>
          <p:cNvPr id="16" name="Text Placeholder 59"/>
          <p:cNvSpPr>
            <a:spLocks noGrp="1"/>
          </p:cNvSpPr>
          <p:nvPr>
            <p:ph type="body" sz="quarter" idx="49"/>
          </p:nvPr>
        </p:nvSpPr>
        <p:spPr>
          <a:xfrm>
            <a:off x="29521198" y="21292260"/>
            <a:ext cx="13030200" cy="1678398"/>
          </a:xfrm>
          <a:prstGeom prst="rect">
            <a:avLst/>
          </a:prstGeom>
          <a:noFill/>
        </p:spPr>
        <p:txBody>
          <a:bodyPr vert="horz" lIns="0" tIns="308967" rIns="308967" bIns="308967"/>
          <a:lstStyle>
            <a:lvl1pPr marL="0" indent="0">
              <a:buFontTx/>
              <a:buNone/>
              <a:defRPr sz="2400" b="1" i="0" baseline="0">
                <a:solidFill>
                  <a:srgbClr val="004C97"/>
                </a:solidFill>
                <a:latin typeface="Helvetica"/>
              </a:defRPr>
            </a:lvl1pPr>
            <a:lvl2pPr marL="514944" indent="0">
              <a:buFontTx/>
              <a:buNone/>
              <a:defRPr sz="2700" b="1" i="0" baseline="0">
                <a:solidFill>
                  <a:schemeClr val="bg1"/>
                </a:solidFill>
                <a:latin typeface="Helvetica"/>
              </a:defRPr>
            </a:lvl2pPr>
            <a:lvl3pPr marL="1029889" indent="0">
              <a:buFontTx/>
              <a:buNone/>
              <a:defRPr sz="2700" b="1" i="0" baseline="0">
                <a:solidFill>
                  <a:schemeClr val="bg1"/>
                </a:solidFill>
                <a:latin typeface="Helvetica"/>
              </a:defRPr>
            </a:lvl3pPr>
            <a:lvl4pPr marL="1544833" indent="0">
              <a:buFontTx/>
              <a:buNone/>
              <a:defRPr sz="2700" b="1" i="0" baseline="0">
                <a:solidFill>
                  <a:schemeClr val="bg1"/>
                </a:solidFill>
                <a:latin typeface="Helvetica"/>
              </a:defRPr>
            </a:lvl4pPr>
            <a:lvl5pPr marL="2059777" indent="0">
              <a:buFontTx/>
              <a:buNone/>
              <a:defRPr sz="2700" b="1" i="0" baseline="0">
                <a:solidFill>
                  <a:schemeClr val="bg1"/>
                </a:solidFill>
                <a:latin typeface="Helvetica"/>
              </a:defRPr>
            </a:lvl5pPr>
          </a:lstStyle>
          <a:p>
            <a:pPr lvl="0"/>
            <a:r>
              <a:rPr lang="en-US"/>
              <a:t>Click to edit Master text styles</a:t>
            </a:r>
          </a:p>
        </p:txBody>
      </p:sp>
      <p:sp>
        <p:nvSpPr>
          <p:cNvPr id="17" name="Text Placeholder 59"/>
          <p:cNvSpPr>
            <a:spLocks noGrp="1"/>
          </p:cNvSpPr>
          <p:nvPr>
            <p:ph type="body" sz="quarter" idx="35"/>
          </p:nvPr>
        </p:nvSpPr>
        <p:spPr>
          <a:xfrm>
            <a:off x="1344878" y="18601984"/>
            <a:ext cx="13030203" cy="1055069"/>
          </a:xfrm>
          <a:prstGeom prst="rect">
            <a:avLst/>
          </a:prstGeom>
          <a:noFill/>
        </p:spPr>
        <p:txBody>
          <a:bodyPr vert="horz" lIns="0" tIns="308967" rIns="308967" bIns="308967"/>
          <a:lstStyle>
            <a:lvl1pPr marL="0" indent="0">
              <a:buFontTx/>
              <a:buNone/>
              <a:defRPr sz="2400" b="1" i="0" baseline="0">
                <a:solidFill>
                  <a:srgbClr val="004C97"/>
                </a:solidFill>
                <a:latin typeface="Helvetica"/>
              </a:defRPr>
            </a:lvl1pPr>
            <a:lvl2pPr marL="514944" indent="0">
              <a:buFontTx/>
              <a:buNone/>
              <a:defRPr sz="2700" b="1" i="0" baseline="0">
                <a:solidFill>
                  <a:schemeClr val="bg1"/>
                </a:solidFill>
                <a:latin typeface="Helvetica"/>
              </a:defRPr>
            </a:lvl2pPr>
            <a:lvl3pPr marL="1029889" indent="0">
              <a:buFontTx/>
              <a:buNone/>
              <a:defRPr sz="2700" b="1" i="0" baseline="0">
                <a:solidFill>
                  <a:schemeClr val="bg1"/>
                </a:solidFill>
                <a:latin typeface="Helvetica"/>
              </a:defRPr>
            </a:lvl3pPr>
            <a:lvl4pPr marL="1544833" indent="0">
              <a:buFontTx/>
              <a:buNone/>
              <a:defRPr sz="2700" b="1" i="0" baseline="0">
                <a:solidFill>
                  <a:schemeClr val="bg1"/>
                </a:solidFill>
                <a:latin typeface="Helvetica"/>
              </a:defRPr>
            </a:lvl4pPr>
            <a:lvl5pPr marL="2059777" indent="0">
              <a:buFontTx/>
              <a:buNone/>
              <a:defRPr sz="2700" b="1" i="0" baseline="0">
                <a:solidFill>
                  <a:schemeClr val="bg1"/>
                </a:solidFill>
                <a:latin typeface="Helvetica"/>
              </a:defRPr>
            </a:lvl5pPr>
          </a:lstStyle>
          <a:p>
            <a:pPr lvl="0"/>
            <a:r>
              <a:rPr lang="en-US"/>
              <a:t>Click to edit Master text styles</a:t>
            </a:r>
          </a:p>
        </p:txBody>
      </p:sp>
      <p:sp>
        <p:nvSpPr>
          <p:cNvPr id="18" name="Text Placeholder 59"/>
          <p:cNvSpPr>
            <a:spLocks noGrp="1"/>
          </p:cNvSpPr>
          <p:nvPr>
            <p:ph type="body" sz="quarter" idx="47"/>
          </p:nvPr>
        </p:nvSpPr>
        <p:spPr>
          <a:xfrm>
            <a:off x="15518081" y="12298352"/>
            <a:ext cx="13030200" cy="1799328"/>
          </a:xfrm>
          <a:prstGeom prst="rect">
            <a:avLst/>
          </a:prstGeom>
          <a:noFill/>
        </p:spPr>
        <p:txBody>
          <a:bodyPr vert="horz" lIns="0" tIns="308967" rIns="308967" bIns="308967"/>
          <a:lstStyle>
            <a:lvl1pPr marL="0" indent="0">
              <a:buFontTx/>
              <a:buNone/>
              <a:defRPr sz="2700" b="1" i="0" baseline="0">
                <a:solidFill>
                  <a:srgbClr val="004C97"/>
                </a:solidFill>
                <a:latin typeface="Helvetica"/>
              </a:defRPr>
            </a:lvl1pPr>
            <a:lvl2pPr marL="514944" indent="0">
              <a:buFontTx/>
              <a:buNone/>
              <a:defRPr sz="2700" b="1" i="0" baseline="0">
                <a:solidFill>
                  <a:schemeClr val="bg1"/>
                </a:solidFill>
                <a:latin typeface="Helvetica"/>
              </a:defRPr>
            </a:lvl2pPr>
            <a:lvl3pPr marL="1029889" indent="0">
              <a:buFontTx/>
              <a:buNone/>
              <a:defRPr sz="2700" b="1" i="0" baseline="0">
                <a:solidFill>
                  <a:schemeClr val="bg1"/>
                </a:solidFill>
                <a:latin typeface="Helvetica"/>
              </a:defRPr>
            </a:lvl3pPr>
            <a:lvl4pPr marL="1544833" indent="0">
              <a:buFontTx/>
              <a:buNone/>
              <a:defRPr sz="2700" b="1" i="0" baseline="0">
                <a:solidFill>
                  <a:schemeClr val="bg1"/>
                </a:solidFill>
                <a:latin typeface="Helvetica"/>
              </a:defRPr>
            </a:lvl4pPr>
            <a:lvl5pPr marL="2059777" indent="0">
              <a:buFontTx/>
              <a:buNone/>
              <a:defRPr sz="2700" b="1" i="0" baseline="0">
                <a:solidFill>
                  <a:schemeClr val="bg1"/>
                </a:solidFill>
                <a:latin typeface="Helvetica"/>
              </a:defRPr>
            </a:lvl5pPr>
          </a:lstStyle>
          <a:p>
            <a:pPr lvl="0"/>
            <a:r>
              <a:rPr lang="en-US"/>
              <a:t>Click to edit Master text styles</a:t>
            </a:r>
          </a:p>
        </p:txBody>
      </p:sp>
      <p:sp>
        <p:nvSpPr>
          <p:cNvPr id="19" name="Text Placeholder 74"/>
          <p:cNvSpPr>
            <a:spLocks noGrp="1"/>
          </p:cNvSpPr>
          <p:nvPr>
            <p:ph type="body" sz="quarter" idx="52"/>
          </p:nvPr>
        </p:nvSpPr>
        <p:spPr>
          <a:xfrm>
            <a:off x="29521197" y="23885058"/>
            <a:ext cx="13030200" cy="5490043"/>
          </a:xfrm>
          <a:prstGeom prst="rect">
            <a:avLst/>
          </a:prstGeom>
        </p:spPr>
        <p:txBody>
          <a:bodyPr vert="horz" lIns="102989" tIns="51494" rIns="102989" bIns="51494"/>
          <a:lstStyle>
            <a:lvl1pPr marL="0" indent="0">
              <a:buFontTx/>
              <a:buNone/>
              <a:defRPr sz="4000" baseline="0">
                <a:latin typeface="Helvetica"/>
              </a:defRPr>
            </a:lvl1pPr>
            <a:lvl2pPr marL="514944" indent="0">
              <a:buFontTx/>
              <a:buNone/>
              <a:defRPr sz="4500" baseline="0">
                <a:latin typeface=""/>
              </a:defRPr>
            </a:lvl2pPr>
            <a:lvl3pPr marL="1029889" indent="0">
              <a:buFontTx/>
              <a:buNone/>
              <a:defRPr sz="4500" baseline="0">
                <a:latin typeface=""/>
              </a:defRPr>
            </a:lvl3pPr>
            <a:lvl4pPr marL="1544833" indent="0">
              <a:buFontTx/>
              <a:buNone/>
              <a:defRPr sz="4500" baseline="0">
                <a:latin typeface=""/>
              </a:defRPr>
            </a:lvl4pPr>
            <a:lvl5pPr marL="2059777" indent="0">
              <a:buFontTx/>
              <a:buNone/>
              <a:defRPr sz="4500" baseline="0">
                <a:latin typeface=""/>
              </a:defRPr>
            </a:lvl5pPr>
          </a:lstStyle>
          <a:p>
            <a:pPr lvl="0"/>
            <a:r>
              <a:rPr lang="en-US"/>
              <a:t>Click to edit Master text styles</a:t>
            </a:r>
          </a:p>
        </p:txBody>
      </p:sp>
      <p:sp>
        <p:nvSpPr>
          <p:cNvPr id="22" name="Text Placeholder 74"/>
          <p:cNvSpPr>
            <a:spLocks noGrp="1"/>
          </p:cNvSpPr>
          <p:nvPr>
            <p:ph type="body" sz="quarter" idx="55"/>
          </p:nvPr>
        </p:nvSpPr>
        <p:spPr>
          <a:xfrm>
            <a:off x="1226068" y="20684547"/>
            <a:ext cx="13030200" cy="6050242"/>
          </a:xfrm>
          <a:prstGeom prst="rect">
            <a:avLst/>
          </a:prstGeom>
        </p:spPr>
        <p:txBody>
          <a:bodyPr vert="horz" lIns="102989" tIns="51494" rIns="102989" bIns="51494"/>
          <a:lstStyle>
            <a:lvl1pPr marL="0" indent="0">
              <a:buFontTx/>
              <a:buNone/>
              <a:defRPr sz="4000" baseline="0">
                <a:latin typeface="Helvetica"/>
              </a:defRPr>
            </a:lvl1pPr>
            <a:lvl2pPr marL="514944" indent="0">
              <a:buFontTx/>
              <a:buNone/>
              <a:defRPr sz="4500" baseline="0">
                <a:latin typeface=""/>
              </a:defRPr>
            </a:lvl2pPr>
            <a:lvl3pPr marL="1029889" indent="0">
              <a:buFontTx/>
              <a:buNone/>
              <a:defRPr sz="4500" baseline="0">
                <a:latin typeface=""/>
              </a:defRPr>
            </a:lvl3pPr>
            <a:lvl4pPr marL="1544833" indent="0">
              <a:buFontTx/>
              <a:buNone/>
              <a:defRPr sz="4500" baseline="0">
                <a:latin typeface=""/>
              </a:defRPr>
            </a:lvl4pPr>
            <a:lvl5pPr marL="2059777" indent="0">
              <a:buFontTx/>
              <a:buNone/>
              <a:defRPr sz="4500" baseline="0">
                <a:latin typeface=""/>
              </a:defRPr>
            </a:lvl5pPr>
          </a:lstStyle>
          <a:p>
            <a:pPr lvl="0"/>
            <a:r>
              <a:rPr lang="en-US"/>
              <a:t>Click to edit Master text styles</a:t>
            </a:r>
          </a:p>
        </p:txBody>
      </p:sp>
      <p:sp>
        <p:nvSpPr>
          <p:cNvPr id="25" name="Picture Placeholder 6"/>
          <p:cNvSpPr>
            <a:spLocks noGrp="1"/>
          </p:cNvSpPr>
          <p:nvPr>
            <p:ph type="pic" sz="quarter" idx="56"/>
          </p:nvPr>
        </p:nvSpPr>
        <p:spPr>
          <a:xfrm>
            <a:off x="29521198" y="14083706"/>
            <a:ext cx="13030200" cy="7208553"/>
          </a:xfrm>
          <a:prstGeom prst="rect">
            <a:avLst/>
          </a:prstGeom>
        </p:spPr>
        <p:txBody>
          <a:bodyPr vert="horz" lIns="102989" tIns="51494" rIns="102989" bIns="51494"/>
          <a:lstStyle>
            <a:lvl1pPr>
              <a:defRPr>
                <a:latin typeface="Helvetica"/>
              </a:defRPr>
            </a:lvl1pPr>
          </a:lstStyle>
          <a:p>
            <a:r>
              <a:rPr lang="en-US"/>
              <a:t>Click icon to add picture</a:t>
            </a:r>
            <a:endParaRPr lang="en-US" dirty="0"/>
          </a:p>
        </p:txBody>
      </p:sp>
      <p:sp>
        <p:nvSpPr>
          <p:cNvPr id="27" name="Text Placeholder 49"/>
          <p:cNvSpPr>
            <a:spLocks noGrp="1"/>
          </p:cNvSpPr>
          <p:nvPr>
            <p:ph type="body" sz="quarter" idx="57"/>
          </p:nvPr>
        </p:nvSpPr>
        <p:spPr>
          <a:xfrm>
            <a:off x="29568204" y="5047538"/>
            <a:ext cx="13030204" cy="1353262"/>
          </a:xfrm>
          <a:prstGeom prst="rect">
            <a:avLst/>
          </a:prstGeom>
        </p:spPr>
        <p:txBody>
          <a:bodyPr vert="horz" lIns="102989" tIns="51494" rIns="102989" bIns="51494" anchor="ctr" anchorCtr="0"/>
          <a:lstStyle>
            <a:lvl1pPr marL="0" indent="0">
              <a:buFontTx/>
              <a:buNone/>
              <a:defRPr sz="5000" b="1" i="0" baseline="0">
                <a:solidFill>
                  <a:srgbClr val="004C97"/>
                </a:solidFill>
                <a:latin typeface="Helvetica"/>
              </a:defRPr>
            </a:lvl1pPr>
            <a:lvl2pPr marL="0" indent="0">
              <a:buFontTx/>
              <a:buNone/>
              <a:defRPr sz="4500" b="0" i="0" baseline="0">
                <a:solidFill>
                  <a:schemeClr val="tx1"/>
                </a:solidFill>
                <a:latin typeface="Helvetica"/>
              </a:defRPr>
            </a:lvl2pPr>
            <a:lvl3pPr marL="0" indent="0">
              <a:buFontTx/>
              <a:buNone/>
              <a:defRPr sz="6800" b="1" i="0" baseline="0">
                <a:solidFill>
                  <a:srgbClr val="004C97"/>
                </a:solidFill>
                <a:latin typeface="Helvetica"/>
              </a:defRPr>
            </a:lvl3pPr>
            <a:lvl4pPr marL="0" indent="0">
              <a:buFontTx/>
              <a:buNone/>
              <a:defRPr sz="6800" b="1" i="0" baseline="0">
                <a:solidFill>
                  <a:srgbClr val="004C97"/>
                </a:solidFill>
                <a:latin typeface="Helvetica"/>
              </a:defRPr>
            </a:lvl4pPr>
            <a:lvl5pPr marL="0" indent="0">
              <a:buFontTx/>
              <a:buNone/>
              <a:defRPr sz="6800" b="1" i="0" baseline="0">
                <a:solidFill>
                  <a:srgbClr val="004C97"/>
                </a:solidFill>
                <a:latin typeface="Helvetica"/>
              </a:defRPr>
            </a:lvl5pPr>
          </a:lstStyle>
          <a:p>
            <a:pPr lvl="0"/>
            <a:r>
              <a:rPr lang="en-US"/>
              <a:t>Click to edit Master text styles</a:t>
            </a:r>
          </a:p>
        </p:txBody>
      </p:sp>
      <p:sp>
        <p:nvSpPr>
          <p:cNvPr id="28" name="Text Placeholder 74"/>
          <p:cNvSpPr>
            <a:spLocks noGrp="1"/>
          </p:cNvSpPr>
          <p:nvPr>
            <p:ph type="body" sz="quarter" idx="58"/>
          </p:nvPr>
        </p:nvSpPr>
        <p:spPr>
          <a:xfrm>
            <a:off x="29568208" y="6400800"/>
            <a:ext cx="13030200" cy="6712582"/>
          </a:xfrm>
          <a:prstGeom prst="rect">
            <a:avLst/>
          </a:prstGeom>
        </p:spPr>
        <p:txBody>
          <a:bodyPr vert="horz" lIns="102989" tIns="51494" rIns="102989" bIns="51494"/>
          <a:lstStyle>
            <a:lvl1pPr marL="0" indent="0">
              <a:buFontTx/>
              <a:buNone/>
              <a:defRPr sz="4000" baseline="0">
                <a:latin typeface="Helvetica"/>
              </a:defRPr>
            </a:lvl1pPr>
            <a:lvl2pPr marL="514944" indent="0">
              <a:buFontTx/>
              <a:buNone/>
              <a:defRPr sz="4500" baseline="0">
                <a:latin typeface=""/>
              </a:defRPr>
            </a:lvl2pPr>
            <a:lvl3pPr marL="1029889" indent="0">
              <a:buFontTx/>
              <a:buNone/>
              <a:defRPr sz="4500" baseline="0">
                <a:latin typeface=""/>
              </a:defRPr>
            </a:lvl3pPr>
            <a:lvl4pPr marL="1544833" indent="0">
              <a:buFontTx/>
              <a:buNone/>
              <a:defRPr sz="4500" baseline="0">
                <a:latin typeface=""/>
              </a:defRPr>
            </a:lvl4pPr>
            <a:lvl5pPr marL="2059777" indent="0">
              <a:buFontTx/>
              <a:buNone/>
              <a:defRPr sz="4500" baseline="0">
                <a:latin typeface=""/>
              </a:defRPr>
            </a:lvl5pPr>
          </a:lstStyle>
          <a:p>
            <a:pPr lvl="0"/>
            <a:r>
              <a:rPr lang="en-US"/>
              <a:t>Click to edit Master text styles</a:t>
            </a:r>
          </a:p>
        </p:txBody>
      </p:sp>
    </p:spTree>
    <p:extLst>
      <p:ext uri="{BB962C8B-B14F-4D97-AF65-F5344CB8AC3E}">
        <p14:creationId xmlns:p14="http://schemas.microsoft.com/office/powerpoint/2010/main" val="149145015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2" y="30480905"/>
            <a:ext cx="43925731" cy="2461827"/>
          </a:xfrm>
          <a:prstGeom prst="rect">
            <a:avLst/>
          </a:prstGeom>
          <a:solidFill>
            <a:srgbClr val="004C97"/>
          </a:solidFill>
          <a:effectLst/>
        </p:spPr>
        <p:style>
          <a:lnRef idx="1">
            <a:schemeClr val="accent1"/>
          </a:lnRef>
          <a:fillRef idx="3">
            <a:schemeClr val="accent1"/>
          </a:fillRef>
          <a:effectRef idx="2">
            <a:schemeClr val="accent1"/>
          </a:effectRef>
          <a:fontRef idx="minor">
            <a:schemeClr val="lt1"/>
          </a:fontRef>
        </p:style>
        <p:txBody>
          <a:bodyPr lIns="102989" tIns="51494" rIns="102989" bIns="51494" anchor="ctr"/>
          <a:lstStyle/>
          <a:p>
            <a:pPr algn="ctr" defTabSz="2351081" fontAlgn="auto">
              <a:spcBef>
                <a:spcPts val="0"/>
              </a:spcBef>
              <a:spcAft>
                <a:spcPts val="0"/>
              </a:spcAft>
              <a:defRPr/>
            </a:pPr>
            <a:endParaRPr lang="en-US"/>
          </a:p>
        </p:txBody>
      </p:sp>
      <p:sp>
        <p:nvSpPr>
          <p:cNvPr id="9" name="Rectangle 8"/>
          <p:cNvSpPr/>
          <p:nvPr/>
        </p:nvSpPr>
        <p:spPr>
          <a:xfrm>
            <a:off x="2" y="0"/>
            <a:ext cx="43925731" cy="4114800"/>
          </a:xfrm>
          <a:prstGeom prst="rect">
            <a:avLst/>
          </a:prstGeom>
          <a:solidFill>
            <a:srgbClr val="004C97"/>
          </a:solidFill>
          <a:effectLst/>
        </p:spPr>
        <p:style>
          <a:lnRef idx="1">
            <a:schemeClr val="accent1"/>
          </a:lnRef>
          <a:fillRef idx="3">
            <a:schemeClr val="accent1"/>
          </a:fillRef>
          <a:effectRef idx="2">
            <a:schemeClr val="accent1"/>
          </a:effectRef>
          <a:fontRef idx="minor">
            <a:schemeClr val="lt1"/>
          </a:fontRef>
        </p:style>
        <p:txBody>
          <a:bodyPr lIns="102989" tIns="51494" rIns="102989" bIns="51494" anchor="ctr"/>
          <a:lstStyle/>
          <a:p>
            <a:pPr algn="ctr" defTabSz="2351081" fontAlgn="auto">
              <a:spcBef>
                <a:spcPts val="0"/>
              </a:spcBef>
              <a:spcAft>
                <a:spcPts val="0"/>
              </a:spcAft>
              <a:defRPr/>
            </a:pPr>
            <a:endParaRPr lang="en-US"/>
          </a:p>
        </p:txBody>
      </p:sp>
      <p:pic>
        <p:nvPicPr>
          <p:cNvPr id="6" name="Picture 5"/>
          <p:cNvPicPr>
            <a:picLocks noChangeAspect="1"/>
          </p:cNvPicPr>
          <p:nvPr/>
        </p:nvPicPr>
        <p:blipFill>
          <a:blip r:embed="rId4"/>
          <a:srcRect/>
          <a:stretch/>
        </p:blipFill>
        <p:spPr>
          <a:xfrm>
            <a:off x="0" y="30734000"/>
            <a:ext cx="43891200" cy="1828800"/>
          </a:xfrm>
          <a:prstGeom prst="rect">
            <a:avLst/>
          </a:prstGeom>
        </p:spPr>
      </p:pic>
    </p:spTree>
    <p:extLst>
      <p:ext uri="{BB962C8B-B14F-4D97-AF65-F5344CB8AC3E}">
        <p14:creationId xmlns:p14="http://schemas.microsoft.com/office/powerpoint/2010/main" val="4017922149"/>
      </p:ext>
    </p:extLst>
  </p:cSld>
  <p:clrMap bg1="lt1" tx1="dk1" bg2="lt2" tx2="dk2" accent1="accent1" accent2="accent2" accent3="accent3" accent4="accent4" accent5="accent5" accent6="accent6" hlink="hlink" folHlink="folHlink"/>
  <p:sldLayoutIdLst>
    <p:sldLayoutId id="2147483663" r:id="rId1"/>
    <p:sldLayoutId id="2147483664" r:id="rId2"/>
  </p:sldLayoutIdLst>
  <p:txStyles>
    <p:titleStyle>
      <a:lvl1pPr algn="ctr" defTabSz="514944" rtl="0" eaLnBrk="1" latinLnBrk="0" hangingPunct="1">
        <a:spcBef>
          <a:spcPct val="0"/>
        </a:spcBef>
        <a:buNone/>
        <a:defRPr sz="5000" kern="1200">
          <a:solidFill>
            <a:schemeClr val="tx1"/>
          </a:solidFill>
          <a:latin typeface="+mj-lt"/>
          <a:ea typeface="+mj-ea"/>
          <a:cs typeface="+mj-cs"/>
        </a:defRPr>
      </a:lvl1pPr>
    </p:titleStyle>
    <p:bodyStyle>
      <a:lvl1pPr marL="386208" indent="-386208" algn="l" defTabSz="514944" rtl="0" eaLnBrk="1" latinLnBrk="0" hangingPunct="1">
        <a:spcBef>
          <a:spcPct val="20000"/>
        </a:spcBef>
        <a:buFont typeface="Arial"/>
        <a:buChar char="•"/>
        <a:defRPr sz="3600" kern="1200">
          <a:solidFill>
            <a:schemeClr val="tx1"/>
          </a:solidFill>
          <a:latin typeface="+mn-lt"/>
          <a:ea typeface="+mn-ea"/>
          <a:cs typeface="+mn-cs"/>
        </a:defRPr>
      </a:lvl1pPr>
      <a:lvl2pPr marL="836785" indent="-321840" algn="l" defTabSz="514944" rtl="0" eaLnBrk="1" latinLnBrk="0" hangingPunct="1">
        <a:spcBef>
          <a:spcPct val="20000"/>
        </a:spcBef>
        <a:buFont typeface="Arial"/>
        <a:buChar char="–"/>
        <a:defRPr sz="3200" kern="1200">
          <a:solidFill>
            <a:schemeClr val="tx1"/>
          </a:solidFill>
          <a:latin typeface="+mn-lt"/>
          <a:ea typeface="+mn-ea"/>
          <a:cs typeface="+mn-cs"/>
        </a:defRPr>
      </a:lvl2pPr>
      <a:lvl3pPr marL="1287361" indent="-257472" algn="l" defTabSz="514944" rtl="0" eaLnBrk="1" latinLnBrk="0" hangingPunct="1">
        <a:spcBef>
          <a:spcPct val="20000"/>
        </a:spcBef>
        <a:buFont typeface="Arial"/>
        <a:buChar char="•"/>
        <a:defRPr sz="2700" kern="1200">
          <a:solidFill>
            <a:schemeClr val="tx1"/>
          </a:solidFill>
          <a:latin typeface="+mn-lt"/>
          <a:ea typeface="+mn-ea"/>
          <a:cs typeface="+mn-cs"/>
        </a:defRPr>
      </a:lvl3pPr>
      <a:lvl4pPr marL="1802305" indent="-257472" algn="l" defTabSz="514944" rtl="0" eaLnBrk="1" latinLnBrk="0" hangingPunct="1">
        <a:spcBef>
          <a:spcPct val="20000"/>
        </a:spcBef>
        <a:buFont typeface="Arial"/>
        <a:buChar char="–"/>
        <a:defRPr sz="2300" kern="1200">
          <a:solidFill>
            <a:schemeClr val="tx1"/>
          </a:solidFill>
          <a:latin typeface="+mn-lt"/>
          <a:ea typeface="+mn-ea"/>
          <a:cs typeface="+mn-cs"/>
        </a:defRPr>
      </a:lvl4pPr>
      <a:lvl5pPr marL="2317250" indent="-257472" algn="l" defTabSz="514944" rtl="0" eaLnBrk="1" latinLnBrk="0" hangingPunct="1">
        <a:spcBef>
          <a:spcPct val="20000"/>
        </a:spcBef>
        <a:buFont typeface="Arial"/>
        <a:buChar char="»"/>
        <a:defRPr sz="2300" kern="1200">
          <a:solidFill>
            <a:schemeClr val="tx1"/>
          </a:solidFill>
          <a:latin typeface="+mn-lt"/>
          <a:ea typeface="+mn-ea"/>
          <a:cs typeface="+mn-cs"/>
        </a:defRPr>
      </a:lvl5pPr>
      <a:lvl6pPr marL="2832194" indent="-257472" algn="l" defTabSz="514944" rtl="0" eaLnBrk="1" latinLnBrk="0" hangingPunct="1">
        <a:spcBef>
          <a:spcPct val="20000"/>
        </a:spcBef>
        <a:buFont typeface="Arial"/>
        <a:buChar char="•"/>
        <a:defRPr sz="2300" kern="1200">
          <a:solidFill>
            <a:schemeClr val="tx1"/>
          </a:solidFill>
          <a:latin typeface="+mn-lt"/>
          <a:ea typeface="+mn-ea"/>
          <a:cs typeface="+mn-cs"/>
        </a:defRPr>
      </a:lvl6pPr>
      <a:lvl7pPr marL="3347138" indent="-257472" algn="l" defTabSz="514944" rtl="0" eaLnBrk="1" latinLnBrk="0" hangingPunct="1">
        <a:spcBef>
          <a:spcPct val="20000"/>
        </a:spcBef>
        <a:buFont typeface="Arial"/>
        <a:buChar char="•"/>
        <a:defRPr sz="2300" kern="1200">
          <a:solidFill>
            <a:schemeClr val="tx1"/>
          </a:solidFill>
          <a:latin typeface="+mn-lt"/>
          <a:ea typeface="+mn-ea"/>
          <a:cs typeface="+mn-cs"/>
        </a:defRPr>
      </a:lvl7pPr>
      <a:lvl8pPr marL="3862083" indent="-257472" algn="l" defTabSz="514944" rtl="0" eaLnBrk="1" latinLnBrk="0" hangingPunct="1">
        <a:spcBef>
          <a:spcPct val="20000"/>
        </a:spcBef>
        <a:buFont typeface="Arial"/>
        <a:buChar char="•"/>
        <a:defRPr sz="2300" kern="1200">
          <a:solidFill>
            <a:schemeClr val="tx1"/>
          </a:solidFill>
          <a:latin typeface="+mn-lt"/>
          <a:ea typeface="+mn-ea"/>
          <a:cs typeface="+mn-cs"/>
        </a:defRPr>
      </a:lvl8pPr>
      <a:lvl9pPr marL="4377027" indent="-257472" algn="l" defTabSz="514944" rtl="0" eaLnBrk="1" latinLnBrk="0" hangingPunct="1">
        <a:spcBef>
          <a:spcPct val="20000"/>
        </a:spcBef>
        <a:buFont typeface="Arial"/>
        <a:buChar char="•"/>
        <a:defRPr sz="2300" kern="1200">
          <a:solidFill>
            <a:schemeClr val="tx1"/>
          </a:solidFill>
          <a:latin typeface="+mn-lt"/>
          <a:ea typeface="+mn-ea"/>
          <a:cs typeface="+mn-cs"/>
        </a:defRPr>
      </a:lvl9pPr>
    </p:bodyStyle>
    <p:otherStyle>
      <a:defPPr>
        <a:defRPr lang="en-US"/>
      </a:defPPr>
      <a:lvl1pPr marL="0" algn="l" defTabSz="514944" rtl="0" eaLnBrk="1" latinLnBrk="0" hangingPunct="1">
        <a:defRPr sz="2000" kern="1200">
          <a:solidFill>
            <a:schemeClr val="tx1"/>
          </a:solidFill>
          <a:latin typeface="+mn-lt"/>
          <a:ea typeface="+mn-ea"/>
          <a:cs typeface="+mn-cs"/>
        </a:defRPr>
      </a:lvl1pPr>
      <a:lvl2pPr marL="514944" algn="l" defTabSz="514944" rtl="0" eaLnBrk="1" latinLnBrk="0" hangingPunct="1">
        <a:defRPr sz="2000" kern="1200">
          <a:solidFill>
            <a:schemeClr val="tx1"/>
          </a:solidFill>
          <a:latin typeface="+mn-lt"/>
          <a:ea typeface="+mn-ea"/>
          <a:cs typeface="+mn-cs"/>
        </a:defRPr>
      </a:lvl2pPr>
      <a:lvl3pPr marL="1029889" algn="l" defTabSz="514944" rtl="0" eaLnBrk="1" latinLnBrk="0" hangingPunct="1">
        <a:defRPr sz="2000" kern="1200">
          <a:solidFill>
            <a:schemeClr val="tx1"/>
          </a:solidFill>
          <a:latin typeface="+mn-lt"/>
          <a:ea typeface="+mn-ea"/>
          <a:cs typeface="+mn-cs"/>
        </a:defRPr>
      </a:lvl3pPr>
      <a:lvl4pPr marL="1544833" algn="l" defTabSz="514944" rtl="0" eaLnBrk="1" latinLnBrk="0" hangingPunct="1">
        <a:defRPr sz="2000" kern="1200">
          <a:solidFill>
            <a:schemeClr val="tx1"/>
          </a:solidFill>
          <a:latin typeface="+mn-lt"/>
          <a:ea typeface="+mn-ea"/>
          <a:cs typeface="+mn-cs"/>
        </a:defRPr>
      </a:lvl4pPr>
      <a:lvl5pPr marL="2059777" algn="l" defTabSz="514944" rtl="0" eaLnBrk="1" latinLnBrk="0" hangingPunct="1">
        <a:defRPr sz="2000" kern="1200">
          <a:solidFill>
            <a:schemeClr val="tx1"/>
          </a:solidFill>
          <a:latin typeface="+mn-lt"/>
          <a:ea typeface="+mn-ea"/>
          <a:cs typeface="+mn-cs"/>
        </a:defRPr>
      </a:lvl5pPr>
      <a:lvl6pPr marL="2574722" algn="l" defTabSz="514944" rtl="0" eaLnBrk="1" latinLnBrk="0" hangingPunct="1">
        <a:defRPr sz="2000" kern="1200">
          <a:solidFill>
            <a:schemeClr val="tx1"/>
          </a:solidFill>
          <a:latin typeface="+mn-lt"/>
          <a:ea typeface="+mn-ea"/>
          <a:cs typeface="+mn-cs"/>
        </a:defRPr>
      </a:lvl6pPr>
      <a:lvl7pPr marL="3089666" algn="l" defTabSz="514944" rtl="0" eaLnBrk="1" latinLnBrk="0" hangingPunct="1">
        <a:defRPr sz="2000" kern="1200">
          <a:solidFill>
            <a:schemeClr val="tx1"/>
          </a:solidFill>
          <a:latin typeface="+mn-lt"/>
          <a:ea typeface="+mn-ea"/>
          <a:cs typeface="+mn-cs"/>
        </a:defRPr>
      </a:lvl7pPr>
      <a:lvl8pPr marL="3604611" algn="l" defTabSz="514944" rtl="0" eaLnBrk="1" latinLnBrk="0" hangingPunct="1">
        <a:defRPr sz="2000" kern="1200">
          <a:solidFill>
            <a:schemeClr val="tx1"/>
          </a:solidFill>
          <a:latin typeface="+mn-lt"/>
          <a:ea typeface="+mn-ea"/>
          <a:cs typeface="+mn-cs"/>
        </a:defRPr>
      </a:lvl8pPr>
      <a:lvl9pPr marL="4119555" algn="l" defTabSz="514944"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G"/><Relationship Id="rId7" Type="http://schemas.openxmlformats.org/officeDocument/2006/relationships/image" Target="../media/image7.JP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G"/><Relationship Id="rId9"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Placeholder 65" descr="Chart, surface chart&#10;&#10;AI-generated content may be incorrect.">
            <a:extLst>
              <a:ext uri="{FF2B5EF4-FFF2-40B4-BE49-F238E27FC236}">
                <a16:creationId xmlns:a16="http://schemas.microsoft.com/office/drawing/2014/main" id="{F2548B53-6DE9-8925-28BB-53C4D9C931A0}"/>
              </a:ext>
            </a:extLst>
          </p:cNvPr>
          <p:cNvPicPr>
            <a:picLocks noChangeAspect="1"/>
          </p:cNvPicPr>
          <p:nvPr/>
        </p:nvPicPr>
        <p:blipFill>
          <a:blip r:embed="rId2"/>
          <a:srcRect l="-80" t="135" r="-186" b="1581"/>
          <a:stretch/>
        </p:blipFill>
        <p:spPr>
          <a:xfrm>
            <a:off x="15374140" y="23292249"/>
            <a:ext cx="12963188" cy="6082852"/>
          </a:xfrm>
          <a:prstGeom prst="rect">
            <a:avLst/>
          </a:prstGeom>
        </p:spPr>
      </p:pic>
      <p:pic>
        <p:nvPicPr>
          <p:cNvPr id="38" name="Picture Placeholder 47">
            <a:extLst>
              <a:ext uri="{FF2B5EF4-FFF2-40B4-BE49-F238E27FC236}">
                <a16:creationId xmlns:a16="http://schemas.microsoft.com/office/drawing/2014/main" id="{FEBA7FB8-6C51-8205-6DDF-2263AD5B4D1C}"/>
              </a:ext>
            </a:extLst>
          </p:cNvPr>
          <p:cNvPicPr>
            <a:picLocks noChangeAspect="1"/>
          </p:cNvPicPr>
          <p:nvPr/>
        </p:nvPicPr>
        <p:blipFill>
          <a:blip r:embed="rId3"/>
          <a:srcRect l="-35224" t="1272" r="-35474" b="1569"/>
          <a:stretch/>
        </p:blipFill>
        <p:spPr>
          <a:xfrm>
            <a:off x="13254163" y="7891437"/>
            <a:ext cx="16955132" cy="8931119"/>
          </a:xfrm>
          <a:prstGeom prst="rect">
            <a:avLst/>
          </a:prstGeom>
        </p:spPr>
      </p:pic>
      <p:pic>
        <p:nvPicPr>
          <p:cNvPr id="25" name="Picture Placeholder 44" descr="A close-up of a machine&#10;&#10;AI-generated content may be incorrect.">
            <a:extLst>
              <a:ext uri="{FF2B5EF4-FFF2-40B4-BE49-F238E27FC236}">
                <a16:creationId xmlns:a16="http://schemas.microsoft.com/office/drawing/2014/main" id="{45494AF1-5FC4-0E9A-59F1-5D2935386FFC}"/>
              </a:ext>
            </a:extLst>
          </p:cNvPr>
          <p:cNvPicPr>
            <a:picLocks noGrp="1" noChangeAspect="1"/>
          </p:cNvPicPr>
          <p:nvPr>
            <p:ph type="pic" sz="quarter" idx="34"/>
          </p:nvPr>
        </p:nvPicPr>
        <p:blipFill>
          <a:blip r:embed="rId4"/>
          <a:srcRect l="-56331" t="204" r="-56123"/>
          <a:stretch/>
        </p:blipFill>
        <p:spPr>
          <a:xfrm>
            <a:off x="-1623852" y="12290989"/>
            <a:ext cx="17994849" cy="8837124"/>
          </a:xfrm>
        </p:spPr>
      </p:pic>
      <p:pic>
        <p:nvPicPr>
          <p:cNvPr id="32" name="Picture Placeholder 31" descr="Logo, company name&#10;&#10;AI-generated content may be incorrect.">
            <a:extLst>
              <a:ext uri="{FF2B5EF4-FFF2-40B4-BE49-F238E27FC236}">
                <a16:creationId xmlns:a16="http://schemas.microsoft.com/office/drawing/2014/main" id="{F51DA6D5-1C45-4F37-8F31-A97C891C6CA0}"/>
              </a:ext>
            </a:extLst>
          </p:cNvPr>
          <p:cNvPicPr>
            <a:picLocks noGrp="1" noChangeAspect="1"/>
          </p:cNvPicPr>
          <p:nvPr>
            <p:ph type="pic" sz="quarter" idx="23"/>
          </p:nvPr>
        </p:nvPicPr>
        <p:blipFill>
          <a:blip r:embed="rId5"/>
          <a:srcRect l="11" r="263"/>
          <a:stretch/>
        </p:blipFill>
        <p:spPr>
          <a:xfrm>
            <a:off x="4394200" y="28147309"/>
            <a:ext cx="3136900" cy="2079625"/>
          </a:xfrm>
        </p:spPr>
      </p:pic>
      <p:pic>
        <p:nvPicPr>
          <p:cNvPr id="30" name="Picture Placeholder 29" descr="A picture containing logo&#10;&#10;AI-generated content may be incorrect.">
            <a:extLst>
              <a:ext uri="{FF2B5EF4-FFF2-40B4-BE49-F238E27FC236}">
                <a16:creationId xmlns:a16="http://schemas.microsoft.com/office/drawing/2014/main" id="{83D890C6-2461-8655-A70C-296E8DAEEE43}"/>
              </a:ext>
            </a:extLst>
          </p:cNvPr>
          <p:cNvPicPr>
            <a:picLocks noGrp="1" noChangeAspect="1"/>
          </p:cNvPicPr>
          <p:nvPr>
            <p:ph type="pic" sz="quarter" idx="24"/>
          </p:nvPr>
        </p:nvPicPr>
        <p:blipFill>
          <a:blip r:embed="rId6"/>
          <a:srcRect t="951" b="951"/>
          <a:stretch>
            <a:fillRect/>
          </a:stretch>
        </p:blipFill>
        <p:spPr>
          <a:xfrm>
            <a:off x="8183563" y="28147309"/>
            <a:ext cx="2736850" cy="2079625"/>
          </a:xfrm>
        </p:spPr>
      </p:pic>
      <p:sp>
        <p:nvSpPr>
          <p:cNvPr id="6" name="Text Placeholder 5"/>
          <p:cNvSpPr>
            <a:spLocks noGrp="1"/>
          </p:cNvSpPr>
          <p:nvPr>
            <p:ph type="body" sz="quarter" idx="25"/>
          </p:nvPr>
        </p:nvSpPr>
        <p:spPr/>
        <p:txBody>
          <a:bodyPr/>
          <a:lstStyle/>
          <a:p>
            <a:r>
              <a:rPr lang="en-US" sz="10600" dirty="0"/>
              <a:t>Mechanical Design of the PIP-II ORBUMP Pulsed Dipole Magnet</a:t>
            </a:r>
          </a:p>
          <a:p>
            <a:r>
              <a:rPr kumimoji="0" lang="en-US" sz="4400" b="0" i="0" u="none" strike="noStrike" kern="1200" cap="none" spc="0" normalizeH="0" baseline="0" noProof="0" dirty="0">
                <a:ln>
                  <a:noFill/>
                </a:ln>
                <a:solidFill>
                  <a:prstClr val="white"/>
                </a:solidFill>
                <a:effectLst/>
                <a:uLnTx/>
                <a:uFillTx/>
                <a:latin typeface="Helvetica"/>
                <a:ea typeface="+mn-ea"/>
                <a:cs typeface="+mn-cs"/>
              </a:rPr>
              <a:t>D. Karas, </a:t>
            </a:r>
            <a:r>
              <a:rPr lang="en-US" sz="4400" b="0" dirty="0">
                <a:solidFill>
                  <a:prstClr val="white"/>
                </a:solidFill>
              </a:rPr>
              <a:t>K. Badgley, Z. Chen, </a:t>
            </a:r>
            <a:r>
              <a:rPr kumimoji="0" lang="en-US" sz="4400" b="0" i="0" u="none" strike="noStrike" kern="1200" cap="none" spc="0" normalizeH="0" baseline="0" noProof="0" dirty="0">
                <a:ln>
                  <a:noFill/>
                </a:ln>
                <a:solidFill>
                  <a:prstClr val="white"/>
                </a:solidFill>
                <a:effectLst/>
                <a:uLnTx/>
                <a:uFillTx/>
                <a:latin typeface="Helvetica"/>
                <a:ea typeface="+mn-ea"/>
                <a:cs typeface="+mn-cs"/>
              </a:rPr>
              <a:t>V. Chernenok, M. Davidson, </a:t>
            </a:r>
            <a:r>
              <a:rPr lang="en-US" sz="4400" b="0" dirty="0">
                <a:solidFill>
                  <a:prstClr val="white"/>
                </a:solidFill>
              </a:rPr>
              <a:t>D. Harding, D. Johnson, </a:t>
            </a:r>
            <a:r>
              <a:rPr kumimoji="0" lang="en-US" sz="4400" b="0" i="0" u="none" strike="noStrike" kern="1200" cap="none" spc="0" normalizeH="0" baseline="0" noProof="0" dirty="0">
                <a:ln>
                  <a:noFill/>
                </a:ln>
                <a:solidFill>
                  <a:prstClr val="white"/>
                </a:solidFill>
                <a:effectLst/>
                <a:uLnTx/>
                <a:uFillTx/>
                <a:latin typeface="Helvetica"/>
                <a:ea typeface="+mn-ea"/>
                <a:cs typeface="+mn-cs"/>
              </a:rPr>
              <a:t>V. Kashikhin, </a:t>
            </a:r>
            <a:r>
              <a:rPr lang="en-US" sz="4400" b="0" dirty="0">
                <a:solidFill>
                  <a:prstClr val="white"/>
                </a:solidFill>
              </a:rPr>
              <a:t>W. Robotham</a:t>
            </a:r>
            <a:r>
              <a:rPr kumimoji="0" lang="en-US" sz="4400" b="0" i="0" u="none" strike="noStrike" kern="1200" cap="none" spc="0" normalizeH="0" baseline="0" noProof="0" dirty="0">
                <a:ln>
                  <a:noFill/>
                </a:ln>
                <a:solidFill>
                  <a:prstClr val="white"/>
                </a:solidFill>
                <a:effectLst/>
                <a:uLnTx/>
                <a:uFillTx/>
                <a:latin typeface="Helvetica"/>
                <a:ea typeface="+mn-ea"/>
                <a:cs typeface="+mn-cs"/>
              </a:rPr>
              <a:t>, T. Strauss</a:t>
            </a:r>
            <a:r>
              <a:rPr lang="en-US" sz="4400" b="0" dirty="0">
                <a:solidFill>
                  <a:prstClr val="white"/>
                </a:solidFill>
              </a:rPr>
              <a:t>, B. Szabo,</a:t>
            </a:r>
            <a:r>
              <a:rPr kumimoji="0" lang="en-US" sz="4400" b="0" i="0" u="none" strike="noStrike" kern="1200" cap="none" spc="0" normalizeH="0" baseline="0" noProof="0" dirty="0">
                <a:ln>
                  <a:noFill/>
                </a:ln>
                <a:solidFill>
                  <a:prstClr val="white"/>
                </a:solidFill>
                <a:effectLst/>
                <a:uLnTx/>
                <a:uFillTx/>
                <a:latin typeface="Helvetica"/>
                <a:ea typeface="+mn-ea"/>
                <a:cs typeface="+mn-cs"/>
              </a:rPr>
              <a:t> </a:t>
            </a:r>
            <a:r>
              <a:rPr lang="en-US" sz="4400" b="0" dirty="0">
                <a:solidFill>
                  <a:prstClr val="white"/>
                </a:solidFill>
              </a:rPr>
              <a:t>J. Vander Meulen </a:t>
            </a:r>
            <a:r>
              <a:rPr kumimoji="0" lang="en-US" sz="4400" b="0" i="0" u="none" strike="noStrike" kern="1200" cap="none" spc="0" normalizeH="0" baseline="0" noProof="0" dirty="0">
                <a:ln>
                  <a:noFill/>
                </a:ln>
                <a:solidFill>
                  <a:prstClr val="white"/>
                </a:solidFill>
                <a:effectLst/>
                <a:uLnTx/>
                <a:uFillTx/>
                <a:latin typeface="Helvetica"/>
                <a:ea typeface="+mn-ea"/>
                <a:cs typeface="+mn-cs"/>
              </a:rPr>
              <a:t>– FNAL</a:t>
            </a:r>
            <a:endParaRPr lang="en-US" sz="4400" b="0" dirty="0"/>
          </a:p>
        </p:txBody>
      </p:sp>
      <p:sp>
        <p:nvSpPr>
          <p:cNvPr id="8" name="Text Placeholder 7"/>
          <p:cNvSpPr>
            <a:spLocks noGrp="1"/>
          </p:cNvSpPr>
          <p:nvPr>
            <p:ph type="body" sz="quarter" idx="39"/>
          </p:nvPr>
        </p:nvSpPr>
        <p:spPr>
          <a:xfrm>
            <a:off x="1292792" y="4106152"/>
            <a:ext cx="13030204" cy="1353262"/>
          </a:xfrm>
        </p:spPr>
        <p:txBody>
          <a:bodyPr/>
          <a:lstStyle/>
          <a:p>
            <a:r>
              <a:rPr lang="en-US" dirty="0"/>
              <a:t>PIP-II ORBUMP Magnet Overview</a:t>
            </a:r>
          </a:p>
        </p:txBody>
      </p:sp>
      <p:sp>
        <p:nvSpPr>
          <p:cNvPr id="9" name="Text Placeholder 8"/>
          <p:cNvSpPr>
            <a:spLocks noGrp="1"/>
          </p:cNvSpPr>
          <p:nvPr>
            <p:ph type="body" sz="quarter" idx="40"/>
          </p:nvPr>
        </p:nvSpPr>
        <p:spPr>
          <a:xfrm>
            <a:off x="1292792" y="5224669"/>
            <a:ext cx="13030200" cy="7630254"/>
          </a:xfrm>
        </p:spPr>
        <p:txBody>
          <a:bodyPr/>
          <a:lstStyle/>
          <a:p>
            <a:pPr lvl="0" algn="just"/>
            <a:r>
              <a:rPr lang="en-US" dirty="0">
                <a:cs typeface="Helvetica"/>
              </a:rPr>
              <a:t>Fermilab’s Proton Improvement Plan Phase II (PIP-II)  will enable the production of the world’s most intense, high-energy neutrino beam for future experiments. The magnet pulse rate in the injection system will increase from 15 Hz to 20 Hz and requires a ~30% magnetic field increase in the PIP-II Orbital Bump (ORBUMP) dipole magnets at injection. The beam optics analysis establishes the magnetic parameters and results in a dogleg-shaped injected beam orbit. This is created by four identical vertical bending, single turn ORBUMP magnets connected in series by a power distribution stripline. </a:t>
            </a:r>
          </a:p>
          <a:p>
            <a:endParaRPr lang="en-US" dirty="0"/>
          </a:p>
        </p:txBody>
      </p:sp>
      <p:sp>
        <p:nvSpPr>
          <p:cNvPr id="11" name="Text Placeholder 10"/>
          <p:cNvSpPr>
            <a:spLocks noGrp="1"/>
          </p:cNvSpPr>
          <p:nvPr>
            <p:ph type="body" sz="quarter" idx="50"/>
          </p:nvPr>
        </p:nvSpPr>
        <p:spPr>
          <a:xfrm>
            <a:off x="15342919" y="5224669"/>
            <a:ext cx="13030200" cy="3119231"/>
          </a:xfrm>
        </p:spPr>
        <p:txBody>
          <a:bodyPr/>
          <a:lstStyle/>
          <a:p>
            <a:pPr lvl="0" algn="just"/>
            <a:r>
              <a:rPr lang="en-US" dirty="0">
                <a:cs typeface="Helvetica"/>
              </a:rPr>
              <a:t>The magnet core is comprised of 0.127 mm thick, low carbon steel laminations with a C-5 inorganic coating and is secured in a SS vacuum box. The core is clamped together using external tie bars welded to the end plates.</a:t>
            </a:r>
            <a:endParaRPr lang="en-US" dirty="0"/>
          </a:p>
        </p:txBody>
      </p:sp>
      <p:sp>
        <p:nvSpPr>
          <p:cNvPr id="13" name="Text Placeholder 12"/>
          <p:cNvSpPr>
            <a:spLocks noGrp="1"/>
          </p:cNvSpPr>
          <p:nvPr>
            <p:ph type="body" sz="quarter" idx="45"/>
          </p:nvPr>
        </p:nvSpPr>
        <p:spPr>
          <a:xfrm>
            <a:off x="15430500" y="29187121"/>
            <a:ext cx="13030200" cy="734592"/>
          </a:xfrm>
        </p:spPr>
        <p:txBody>
          <a:bodyPr/>
          <a:lstStyle/>
          <a:p>
            <a:pPr algn="ctr"/>
            <a:r>
              <a:rPr lang="en-US" dirty="0"/>
              <a:t>Directional Deflection of ORBUMP Core</a:t>
            </a:r>
          </a:p>
          <a:p>
            <a:endParaRPr lang="en-US" dirty="0"/>
          </a:p>
          <a:p>
            <a:endParaRPr lang="en-US" dirty="0"/>
          </a:p>
          <a:p>
            <a:endParaRPr lang="en-US" dirty="0"/>
          </a:p>
        </p:txBody>
      </p:sp>
      <p:sp>
        <p:nvSpPr>
          <p:cNvPr id="15" name="Text Placeholder 14"/>
          <p:cNvSpPr>
            <a:spLocks noGrp="1"/>
          </p:cNvSpPr>
          <p:nvPr>
            <p:ph type="body" sz="quarter" idx="35"/>
          </p:nvPr>
        </p:nvSpPr>
        <p:spPr>
          <a:xfrm>
            <a:off x="10661398" y="12525734"/>
            <a:ext cx="3739016" cy="2102641"/>
          </a:xfrm>
        </p:spPr>
        <p:txBody>
          <a:bodyPr/>
          <a:lstStyle/>
          <a:p>
            <a:r>
              <a:rPr lang="en-US" dirty="0"/>
              <a:t>ORBUMP Magnet</a:t>
            </a:r>
          </a:p>
          <a:p>
            <a:r>
              <a:rPr lang="en-US" dirty="0"/>
              <a:t>Mechanical Design and</a:t>
            </a:r>
          </a:p>
          <a:p>
            <a:r>
              <a:rPr lang="en-US" dirty="0"/>
              <a:t>Magnetic Parameters</a:t>
            </a:r>
          </a:p>
          <a:p>
            <a:endParaRPr lang="en-US" dirty="0"/>
          </a:p>
          <a:p>
            <a:endParaRPr lang="en-US" dirty="0"/>
          </a:p>
          <a:p>
            <a:endParaRPr lang="en-US" dirty="0"/>
          </a:p>
        </p:txBody>
      </p:sp>
      <p:sp>
        <p:nvSpPr>
          <p:cNvPr id="16" name="Text Placeholder 15"/>
          <p:cNvSpPr>
            <a:spLocks noGrp="1"/>
          </p:cNvSpPr>
          <p:nvPr>
            <p:ph type="body" sz="quarter" idx="47"/>
          </p:nvPr>
        </p:nvSpPr>
        <p:spPr>
          <a:xfrm>
            <a:off x="18665228" y="16558798"/>
            <a:ext cx="6385582" cy="846896"/>
          </a:xfrm>
        </p:spPr>
        <p:txBody>
          <a:bodyPr/>
          <a:lstStyle/>
          <a:p>
            <a:pPr algn="ctr"/>
            <a:r>
              <a:rPr lang="en-US" dirty="0"/>
              <a:t>Clamped Core with External Tie Bars</a:t>
            </a:r>
          </a:p>
          <a:p>
            <a:endParaRPr lang="en-US" dirty="0"/>
          </a:p>
        </p:txBody>
      </p:sp>
      <p:sp>
        <p:nvSpPr>
          <p:cNvPr id="17" name="Text Placeholder 16"/>
          <p:cNvSpPr>
            <a:spLocks noGrp="1"/>
          </p:cNvSpPr>
          <p:nvPr>
            <p:ph type="body" sz="quarter" idx="52"/>
          </p:nvPr>
        </p:nvSpPr>
        <p:spPr>
          <a:xfrm>
            <a:off x="15340634" y="17523998"/>
            <a:ext cx="13030200" cy="5722194"/>
          </a:xfrm>
        </p:spPr>
        <p:txBody>
          <a:bodyPr/>
          <a:lstStyle/>
          <a:p>
            <a:pPr lvl="0" algn="just"/>
            <a:r>
              <a:rPr lang="en-US" dirty="0">
                <a:cs typeface="Helvetica"/>
              </a:rPr>
              <a:t>The core clamping design was chosen to best minimize the deflection post welding of the tie bars. ANSYS FEA was used to characterize the deflection in which was represented by  10 mm sections with frictional contacts. 150 psi was applied to the end plates in the stacking direction to simulate the reaction force from stacking the laminations. The total directional deflection indicates a maximum deflection of roughly 0.1 mm. Further evaluation shall be conducted with a prototype core.</a:t>
            </a:r>
          </a:p>
        </p:txBody>
      </p:sp>
      <p:sp>
        <p:nvSpPr>
          <p:cNvPr id="20" name="Text Placeholder 19"/>
          <p:cNvSpPr>
            <a:spLocks noGrp="1"/>
          </p:cNvSpPr>
          <p:nvPr>
            <p:ph type="body" sz="quarter" idx="57"/>
          </p:nvPr>
        </p:nvSpPr>
        <p:spPr>
          <a:xfrm>
            <a:off x="29568204" y="4106152"/>
            <a:ext cx="13030204" cy="1353262"/>
          </a:xfrm>
        </p:spPr>
        <p:txBody>
          <a:bodyPr/>
          <a:lstStyle/>
          <a:p>
            <a:r>
              <a:rPr lang="en-US" dirty="0"/>
              <a:t>1:1 Scale Sample Partial Discharge Test</a:t>
            </a:r>
          </a:p>
        </p:txBody>
      </p:sp>
      <p:sp>
        <p:nvSpPr>
          <p:cNvPr id="21" name="Text Placeholder 20"/>
          <p:cNvSpPr>
            <a:spLocks noGrp="1"/>
          </p:cNvSpPr>
          <p:nvPr>
            <p:ph type="body" sz="quarter" idx="58"/>
          </p:nvPr>
        </p:nvSpPr>
        <p:spPr>
          <a:xfrm>
            <a:off x="29568208" y="5224669"/>
            <a:ext cx="13030200" cy="6712582"/>
          </a:xfrm>
        </p:spPr>
        <p:txBody>
          <a:bodyPr/>
          <a:lstStyle/>
          <a:p>
            <a:pPr lvl="0" algn="just"/>
            <a:r>
              <a:rPr lang="en-US" dirty="0">
                <a:cs typeface="Helvetica"/>
              </a:rPr>
              <a:t>The high voltage performance of the unreinforced PEEK isolating the coil from the core was investigated under high vacuum. A 1:1 scale section of the copper bus and insulator were  assembled within a steel U-channel and placed within a vacuum vessel. The vacuum levels ranged 10</a:t>
            </a:r>
            <a:r>
              <a:rPr lang="en-US" baseline="30000" dirty="0">
                <a:cs typeface="Helvetica"/>
              </a:rPr>
              <a:t>−6</a:t>
            </a:r>
            <a:r>
              <a:rPr lang="en-US" dirty="0">
                <a:cs typeface="Helvetica"/>
              </a:rPr>
              <a:t> to 10</a:t>
            </a:r>
            <a:r>
              <a:rPr lang="en-US" baseline="30000" dirty="0">
                <a:cs typeface="Helvetica"/>
              </a:rPr>
              <a:t>−3</a:t>
            </a:r>
            <a:r>
              <a:rPr lang="en-US" dirty="0">
                <a:cs typeface="Helvetica"/>
              </a:rPr>
              <a:t> Torr and testing was sustained for &gt;1 minute at ~5 kV rms. No partial discharge waveforms were recorded within these vacuum ranges which shows no concerns for partial discharge within the magnet while operated in sufficient vacuum.</a:t>
            </a:r>
          </a:p>
        </p:txBody>
      </p:sp>
      <p:cxnSp>
        <p:nvCxnSpPr>
          <p:cNvPr id="22" name="Straight Connector 21"/>
          <p:cNvCxnSpPr/>
          <p:nvPr/>
        </p:nvCxnSpPr>
        <p:spPr>
          <a:xfrm flipV="1">
            <a:off x="1251401" y="27959572"/>
            <a:ext cx="13149013" cy="1"/>
          </a:xfrm>
          <a:prstGeom prst="line">
            <a:avLst/>
          </a:prstGeom>
          <a:ln w="76200" cmpd="sng">
            <a:solidFill>
              <a:srgbClr val="004C97"/>
            </a:solidFill>
          </a:ln>
          <a:effectLst/>
        </p:spPr>
        <p:style>
          <a:lnRef idx="2">
            <a:schemeClr val="accent1"/>
          </a:lnRef>
          <a:fillRef idx="0">
            <a:schemeClr val="accent1"/>
          </a:fillRef>
          <a:effectRef idx="1">
            <a:schemeClr val="accent1"/>
          </a:effectRef>
          <a:fontRef idx="minor">
            <a:schemeClr val="tx1"/>
          </a:fontRef>
        </p:style>
      </p:cxnSp>
      <p:graphicFrame>
        <p:nvGraphicFramePr>
          <p:cNvPr id="28" name="Table 27">
            <a:extLst>
              <a:ext uri="{FF2B5EF4-FFF2-40B4-BE49-F238E27FC236}">
                <a16:creationId xmlns:a16="http://schemas.microsoft.com/office/drawing/2014/main" id="{9787E550-A871-41F8-0593-0E23EE4EFD27}"/>
              </a:ext>
            </a:extLst>
          </p:cNvPr>
          <p:cNvGraphicFramePr>
            <a:graphicFrameLocks noGrp="1"/>
          </p:cNvGraphicFramePr>
          <p:nvPr>
            <p:extLst>
              <p:ext uri="{D42A27DB-BD31-4B8C-83A1-F6EECF244321}">
                <p14:modId xmlns:p14="http://schemas.microsoft.com/office/powerpoint/2010/main" val="2912352021"/>
              </p:ext>
            </p:extLst>
          </p:nvPr>
        </p:nvGraphicFramePr>
        <p:xfrm>
          <a:off x="2383066" y="21306267"/>
          <a:ext cx="10152590" cy="6370320"/>
        </p:xfrm>
        <a:graphic>
          <a:graphicData uri="http://schemas.openxmlformats.org/drawingml/2006/table">
            <a:tbl>
              <a:tblPr firstRow="1" bandRow="1">
                <a:tableStyleId>{2D5ABB26-0587-4C30-8999-92F81FD0307C}</a:tableStyleId>
              </a:tblPr>
              <a:tblGrid>
                <a:gridCol w="7292752">
                  <a:extLst>
                    <a:ext uri="{9D8B030D-6E8A-4147-A177-3AD203B41FA5}">
                      <a16:colId xmlns:a16="http://schemas.microsoft.com/office/drawing/2014/main" val="1529560822"/>
                    </a:ext>
                  </a:extLst>
                </a:gridCol>
                <a:gridCol w="1200150">
                  <a:extLst>
                    <a:ext uri="{9D8B030D-6E8A-4147-A177-3AD203B41FA5}">
                      <a16:colId xmlns:a16="http://schemas.microsoft.com/office/drawing/2014/main" val="412857446"/>
                    </a:ext>
                  </a:extLst>
                </a:gridCol>
                <a:gridCol w="1659688">
                  <a:extLst>
                    <a:ext uri="{9D8B030D-6E8A-4147-A177-3AD203B41FA5}">
                      <a16:colId xmlns:a16="http://schemas.microsoft.com/office/drawing/2014/main" val="2203245187"/>
                    </a:ext>
                  </a:extLst>
                </a:gridCol>
              </a:tblGrid>
              <a:tr h="370840">
                <a:tc>
                  <a:txBody>
                    <a:bodyPr/>
                    <a:lstStyle/>
                    <a:p>
                      <a:pPr algn="ctr"/>
                      <a:r>
                        <a:rPr lang="en-US" sz="3200" b="1" dirty="0">
                          <a:latin typeface="Helvetica" panose="020B0604020202020204" pitchFamily="34" charset="0"/>
                          <a:cs typeface="Helvetica" panose="020B0604020202020204" pitchFamily="34" charset="0"/>
                        </a:rPr>
                        <a:t>Parameters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latinLnBrk="0" hangingPunct="1"/>
                      <a:r>
                        <a:rPr lang="en-US" sz="3200" b="1" kern="1200" dirty="0">
                          <a:solidFill>
                            <a:schemeClr val="tx1"/>
                          </a:solidFill>
                          <a:latin typeface="Helvetica" panose="020B0604020202020204" pitchFamily="34" charset="0"/>
                          <a:ea typeface="+mn-ea"/>
                          <a:cs typeface="Helvetica" panose="020B0604020202020204" pitchFamily="34" charset="0"/>
                        </a:rPr>
                        <a:t>Units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457200" rtl="0" eaLnBrk="1" latinLnBrk="0" hangingPunct="1"/>
                      <a:r>
                        <a:rPr lang="en-US" sz="3200" b="1" kern="1200" dirty="0">
                          <a:solidFill>
                            <a:schemeClr val="tx1"/>
                          </a:solidFill>
                          <a:latin typeface="Helvetica" panose="020B0604020202020204" pitchFamily="34" charset="0"/>
                          <a:ea typeface="+mn-ea"/>
                          <a:cs typeface="Helvetica" panose="020B0604020202020204" pitchFamily="34" charset="0"/>
                        </a:rPr>
                        <a:t>Values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23730794"/>
                  </a:ext>
                </a:extLst>
              </a:tr>
              <a:tr h="370840">
                <a:tc>
                  <a:txBody>
                    <a:bodyPr/>
                    <a:lstStyle/>
                    <a:p>
                      <a:r>
                        <a:rPr lang="en-US" sz="3200" dirty="0">
                          <a:latin typeface="Helvetica" panose="020B0604020202020204" pitchFamily="34" charset="0"/>
                          <a:cs typeface="Helvetica" panose="020B0604020202020204" pitchFamily="34" charset="0"/>
                        </a:rPr>
                        <a:t>Proton Beam Energy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3200" dirty="0">
                          <a:latin typeface="Helvetica" panose="020B0604020202020204" pitchFamily="34" charset="0"/>
                          <a:cs typeface="Helvetica" panose="020B0604020202020204" pitchFamily="34" charset="0"/>
                        </a:rPr>
                        <a:t>MeV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3200" dirty="0">
                          <a:latin typeface="Helvetica" panose="020B0604020202020204" pitchFamily="34" charset="0"/>
                          <a:cs typeface="Helvetica" panose="020B0604020202020204" pitchFamily="34" charset="0"/>
                        </a:rPr>
                        <a:t>800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06091171"/>
                  </a:ext>
                </a:extLst>
              </a:tr>
              <a:tr h="370840">
                <a:tc>
                  <a:txBody>
                    <a:bodyPr/>
                    <a:lstStyle/>
                    <a:p>
                      <a:r>
                        <a:rPr lang="en-US" sz="3200" dirty="0">
                          <a:latin typeface="Helvetica" panose="020B0604020202020204" pitchFamily="34" charset="0"/>
                          <a:cs typeface="Helvetica" panose="020B0604020202020204" pitchFamily="34" charset="0"/>
                        </a:rPr>
                        <a:t>Pulse </a:t>
                      </a:r>
                      <a:r>
                        <a:rPr lang="en-US" sz="3200" dirty="0">
                          <a:solidFill>
                            <a:srgbClr val="000000"/>
                          </a:solidFill>
                          <a:latin typeface="Helvetica" panose="020B0604020202020204" pitchFamily="34" charset="0"/>
                          <a:cs typeface="Helvetica" panose="020B0604020202020204" pitchFamily="34" charset="0"/>
                        </a:rPr>
                        <a:t>Repetition</a:t>
                      </a:r>
                      <a:r>
                        <a:rPr lang="en-US" sz="3200" dirty="0">
                          <a:latin typeface="Helvetica" panose="020B0604020202020204" pitchFamily="34" charset="0"/>
                          <a:cs typeface="Helvetica" panose="020B0604020202020204" pitchFamily="34" charset="0"/>
                        </a:rPr>
                        <a:t> Rate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3200" dirty="0">
                          <a:latin typeface="Helvetica" panose="020B0604020202020204" pitchFamily="34" charset="0"/>
                          <a:cs typeface="Helvetica" panose="020B0604020202020204" pitchFamily="34" charset="0"/>
                        </a:rPr>
                        <a:t>Hz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3200" dirty="0">
                          <a:latin typeface="Helvetica" panose="020B0604020202020204" pitchFamily="34" charset="0"/>
                          <a:cs typeface="Helvetica" panose="020B0604020202020204" pitchFamily="34" charset="0"/>
                        </a:rPr>
                        <a:t>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13904933"/>
                  </a:ext>
                </a:extLst>
              </a:tr>
              <a:tr h="370840">
                <a:tc>
                  <a:txBody>
                    <a:bodyPr/>
                    <a:lstStyle/>
                    <a:p>
                      <a:r>
                        <a:rPr lang="en-US" sz="3200" dirty="0">
                          <a:latin typeface="Helvetica" panose="020B0604020202020204" pitchFamily="34" charset="0"/>
                          <a:cs typeface="Helvetica" panose="020B0604020202020204" pitchFamily="34" charset="0"/>
                        </a:rPr>
                        <a:t>Magnetic Field Pulsed Ramp Up/Down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3200" dirty="0">
                          <a:latin typeface="Helvetica" panose="020B0604020202020204" pitchFamily="34" charset="0"/>
                          <a:cs typeface="Helvetica" panose="020B0604020202020204" pitchFamily="34" charset="0"/>
                        </a:rPr>
                        <a:t>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3200" dirty="0">
                          <a:latin typeface="Helvetica" panose="020B0604020202020204" pitchFamily="34" charset="0"/>
                          <a:cs typeface="Helvetica" panose="020B0604020202020204" pitchFamily="34"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11010466"/>
                  </a:ext>
                </a:extLst>
              </a:tr>
              <a:tr h="370840">
                <a:tc>
                  <a:txBody>
                    <a:bodyPr/>
                    <a:lstStyle/>
                    <a:p>
                      <a:r>
                        <a:rPr lang="en-US" sz="3200" dirty="0">
                          <a:latin typeface="Helvetica" panose="020B0604020202020204" pitchFamily="34" charset="0"/>
                          <a:cs typeface="Helvetica" panose="020B0604020202020204" pitchFamily="34" charset="0"/>
                        </a:rPr>
                        <a:t>Magnetic Field Pulse Plateau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3200" dirty="0">
                          <a:latin typeface="Helvetica" panose="020B0604020202020204" pitchFamily="34" charset="0"/>
                          <a:cs typeface="Helvetica" panose="020B0604020202020204" pitchFamily="34" charset="0"/>
                        </a:rPr>
                        <a:t>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3200" dirty="0">
                          <a:latin typeface="Helvetica" panose="020B0604020202020204" pitchFamily="34" charset="0"/>
                          <a:cs typeface="Helvetica" panose="020B0604020202020204" pitchFamily="34"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49934191"/>
                  </a:ext>
                </a:extLst>
              </a:tr>
              <a:tr h="370840">
                <a:tc>
                  <a:txBody>
                    <a:bodyPr/>
                    <a:lstStyle/>
                    <a:p>
                      <a:r>
                        <a:rPr lang="en-US" sz="3200" dirty="0">
                          <a:latin typeface="Helvetica" panose="020B0604020202020204" pitchFamily="34" charset="0"/>
                          <a:cs typeface="Helvetica" panose="020B0604020202020204" pitchFamily="34" charset="0"/>
                        </a:rPr>
                        <a:t>Maximum Integrated Field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3200" dirty="0">
                          <a:latin typeface="Helvetica" panose="020B0604020202020204" pitchFamily="34" charset="0"/>
                          <a:cs typeface="Helvetica" panose="020B0604020202020204" pitchFamily="34" charset="0"/>
                        </a:rPr>
                        <a:t>T-m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3200" dirty="0">
                          <a:latin typeface="Helvetica" panose="020B0604020202020204" pitchFamily="34" charset="0"/>
                          <a:cs typeface="Helvetica" panose="020B0604020202020204" pitchFamily="34" charset="0"/>
                        </a:rPr>
                        <a:t>0.35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1886649"/>
                  </a:ext>
                </a:extLst>
              </a:tr>
              <a:tr h="370840">
                <a:tc>
                  <a:txBody>
                    <a:bodyPr/>
                    <a:lstStyle/>
                    <a:p>
                      <a:r>
                        <a:rPr lang="en-US" sz="3200" dirty="0">
                          <a:latin typeface="Helvetica" panose="020B0604020202020204" pitchFamily="34" charset="0"/>
                          <a:cs typeface="Helvetica" panose="020B0604020202020204" pitchFamily="34" charset="0"/>
                        </a:rPr>
                        <a:t>Field Homogeneity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3200" dirty="0">
                          <a:latin typeface="Helvetica" panose="020B0604020202020204" pitchFamily="34" charset="0"/>
                          <a:cs typeface="Helvetica" panose="020B060402020202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3200" dirty="0">
                          <a:latin typeface="Helvetica" panose="020B0604020202020204" pitchFamily="34" charset="0"/>
                          <a:cs typeface="Helvetica" panose="020B0604020202020204" pitchFamily="34" charset="0"/>
                        </a:rPr>
                        <a:t>0.05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34713188"/>
                  </a:ext>
                </a:extLst>
              </a:tr>
              <a:tr h="370840">
                <a:tc>
                  <a:txBody>
                    <a:bodyPr/>
                    <a:lstStyle/>
                    <a:p>
                      <a:r>
                        <a:rPr lang="en-US" sz="3200" dirty="0">
                          <a:latin typeface="Helvetica" panose="020B0604020202020204" pitchFamily="34" charset="0"/>
                          <a:cs typeface="Helvetica" panose="020B0604020202020204" pitchFamily="34" charset="0"/>
                        </a:rPr>
                        <a:t>Good Field Area Width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3200" dirty="0">
                          <a:latin typeface="Helvetica" panose="020B0604020202020204" pitchFamily="34" charset="0"/>
                          <a:cs typeface="Helvetica" panose="020B0604020202020204" pitchFamily="34" charset="0"/>
                        </a:rPr>
                        <a:t>mm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3200" dirty="0">
                          <a:latin typeface="Helvetica" panose="020B0604020202020204" pitchFamily="34" charset="0"/>
                          <a:cs typeface="Helvetica" panose="020B0604020202020204" pitchFamily="34" charset="0"/>
                        </a:rPr>
                        <a:t>250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75636385"/>
                  </a:ext>
                </a:extLst>
              </a:tr>
              <a:tr h="370840">
                <a:tc>
                  <a:txBody>
                    <a:bodyPr/>
                    <a:lstStyle/>
                    <a:p>
                      <a:r>
                        <a:rPr lang="en-US" sz="3200" dirty="0">
                          <a:latin typeface="Helvetica" panose="020B0604020202020204" pitchFamily="34" charset="0"/>
                          <a:cs typeface="Helvetica" panose="020B0604020202020204" pitchFamily="34" charset="0"/>
                        </a:rPr>
                        <a:t>Peak Current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3200" dirty="0">
                          <a:latin typeface="Helvetica" panose="020B0604020202020204" pitchFamily="34" charset="0"/>
                          <a:cs typeface="Helvetica" panose="020B0604020202020204" pitchFamily="34" charset="0"/>
                        </a:rPr>
                        <a:t>kA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3200" dirty="0">
                          <a:latin typeface="Helvetica" panose="020B0604020202020204" pitchFamily="34" charset="0"/>
                          <a:cs typeface="Helvetica" panose="020B0604020202020204" pitchFamily="34" charset="0"/>
                        </a:rPr>
                        <a:t>≤20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35612014"/>
                  </a:ext>
                </a:extLst>
              </a:tr>
              <a:tr h="370840">
                <a:tc>
                  <a:txBody>
                    <a:bodyPr/>
                    <a:lstStyle/>
                    <a:p>
                      <a:r>
                        <a:rPr lang="en-US" sz="3200" dirty="0">
                          <a:latin typeface="Helvetica" panose="020B0604020202020204" pitchFamily="34" charset="0"/>
                          <a:cs typeface="Helvetica" panose="020B0604020202020204" pitchFamily="34" charset="0"/>
                        </a:rPr>
                        <a:t>Gap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3200" dirty="0">
                          <a:latin typeface="Helvetica" panose="020B0604020202020204" pitchFamily="34" charset="0"/>
                          <a:cs typeface="Helvetica" panose="020B0604020202020204" pitchFamily="34" charset="0"/>
                        </a:rPr>
                        <a:t>mm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3200" dirty="0">
                          <a:latin typeface="Helvetica" panose="020B0604020202020204" pitchFamily="34" charset="0"/>
                          <a:cs typeface="Helvetica" panose="020B0604020202020204" pitchFamily="34" charset="0"/>
                        </a:rPr>
                        <a:t>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3687171"/>
                  </a:ext>
                </a:extLst>
              </a:tr>
              <a:tr h="370840">
                <a:tc>
                  <a:txBody>
                    <a:bodyPr/>
                    <a:lstStyle/>
                    <a:p>
                      <a:r>
                        <a:rPr lang="en-US" sz="3200" dirty="0">
                          <a:latin typeface="Helvetica" panose="020B0604020202020204" pitchFamily="34" charset="0"/>
                          <a:cs typeface="Helvetica" panose="020B0604020202020204" pitchFamily="34" charset="0"/>
                        </a:rPr>
                        <a:t>Laminated Core Length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3200" dirty="0">
                          <a:latin typeface="Helvetica" panose="020B0604020202020204" pitchFamily="34" charset="0"/>
                          <a:cs typeface="Helvetica" panose="020B0604020202020204" pitchFamily="34" charset="0"/>
                        </a:rPr>
                        <a:t>mm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3200" dirty="0">
                          <a:latin typeface="Helvetica" panose="020B0604020202020204" pitchFamily="34" charset="0"/>
                          <a:cs typeface="Helvetica" panose="020B0604020202020204" pitchFamily="34" charset="0"/>
                        </a:rPr>
                        <a:t>850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0128697"/>
                  </a:ext>
                </a:extLst>
              </a:tr>
            </a:tbl>
          </a:graphicData>
        </a:graphic>
      </p:graphicFrame>
      <p:sp>
        <p:nvSpPr>
          <p:cNvPr id="33" name="Text Placeholder 7">
            <a:extLst>
              <a:ext uri="{FF2B5EF4-FFF2-40B4-BE49-F238E27FC236}">
                <a16:creationId xmlns:a16="http://schemas.microsoft.com/office/drawing/2014/main" id="{2CDD6827-4A84-0DC3-D312-DEF53A9CD1A5}"/>
              </a:ext>
            </a:extLst>
          </p:cNvPr>
          <p:cNvSpPr txBox="1">
            <a:spLocks/>
          </p:cNvSpPr>
          <p:nvPr/>
        </p:nvSpPr>
        <p:spPr>
          <a:xfrm>
            <a:off x="15342919" y="4106152"/>
            <a:ext cx="13030204" cy="1353262"/>
          </a:xfrm>
          <a:prstGeom prst="rect">
            <a:avLst/>
          </a:prstGeom>
        </p:spPr>
        <p:txBody>
          <a:bodyPr vert="horz" lIns="102989" tIns="51494" rIns="102989" bIns="51494" anchor="ctr" anchorCtr="0"/>
          <a:lstStyle>
            <a:lvl1pPr marL="0" indent="0" algn="l" defTabSz="514944" rtl="0" eaLnBrk="1" latinLnBrk="0" hangingPunct="1">
              <a:spcBef>
                <a:spcPct val="20000"/>
              </a:spcBef>
              <a:buFontTx/>
              <a:buNone/>
              <a:defRPr sz="5000" b="1" i="0" kern="1200" baseline="0">
                <a:solidFill>
                  <a:srgbClr val="004C97"/>
                </a:solidFill>
                <a:latin typeface="Helvetica"/>
                <a:ea typeface="+mn-ea"/>
                <a:cs typeface="+mn-cs"/>
              </a:defRPr>
            </a:lvl1pPr>
            <a:lvl2pPr marL="0" indent="0" algn="l" defTabSz="514944" rtl="0" eaLnBrk="1" latinLnBrk="0" hangingPunct="1">
              <a:spcBef>
                <a:spcPct val="20000"/>
              </a:spcBef>
              <a:buFontTx/>
              <a:buNone/>
              <a:defRPr sz="4500" b="0" i="0" kern="1200" baseline="0">
                <a:solidFill>
                  <a:schemeClr val="tx1"/>
                </a:solidFill>
                <a:latin typeface="Helvetica"/>
                <a:ea typeface="+mn-ea"/>
                <a:cs typeface="+mn-cs"/>
              </a:defRPr>
            </a:lvl2pPr>
            <a:lvl3pPr marL="0" indent="0" algn="l" defTabSz="514944" rtl="0" eaLnBrk="1" latinLnBrk="0" hangingPunct="1">
              <a:spcBef>
                <a:spcPct val="20000"/>
              </a:spcBef>
              <a:buFontTx/>
              <a:buNone/>
              <a:defRPr sz="6800" b="1" i="0" kern="1200" baseline="0">
                <a:solidFill>
                  <a:srgbClr val="004C97"/>
                </a:solidFill>
                <a:latin typeface="Helvetica"/>
                <a:ea typeface="+mn-ea"/>
                <a:cs typeface="+mn-cs"/>
              </a:defRPr>
            </a:lvl3pPr>
            <a:lvl4pPr marL="0" indent="0" algn="l" defTabSz="514944" rtl="0" eaLnBrk="1" latinLnBrk="0" hangingPunct="1">
              <a:spcBef>
                <a:spcPct val="20000"/>
              </a:spcBef>
              <a:buFontTx/>
              <a:buNone/>
              <a:defRPr sz="6800" b="1" i="0" kern="1200" baseline="0">
                <a:solidFill>
                  <a:srgbClr val="004C97"/>
                </a:solidFill>
                <a:latin typeface="Helvetica"/>
                <a:ea typeface="+mn-ea"/>
                <a:cs typeface="+mn-cs"/>
              </a:defRPr>
            </a:lvl4pPr>
            <a:lvl5pPr marL="0" indent="0" algn="l" defTabSz="514944" rtl="0" eaLnBrk="1" latinLnBrk="0" hangingPunct="1">
              <a:spcBef>
                <a:spcPct val="20000"/>
              </a:spcBef>
              <a:buFontTx/>
              <a:buNone/>
              <a:defRPr sz="6800" b="1" i="0" kern="1200" baseline="0">
                <a:solidFill>
                  <a:srgbClr val="004C97"/>
                </a:solidFill>
                <a:latin typeface="Helvetica"/>
                <a:ea typeface="+mn-ea"/>
                <a:cs typeface="+mn-cs"/>
              </a:defRPr>
            </a:lvl5pPr>
            <a:lvl6pPr marL="2832194" indent="-257472" algn="l" defTabSz="514944" rtl="0" eaLnBrk="1" latinLnBrk="0" hangingPunct="1">
              <a:spcBef>
                <a:spcPct val="20000"/>
              </a:spcBef>
              <a:buFont typeface="Arial"/>
              <a:buChar char="•"/>
              <a:defRPr sz="2300" kern="1200">
                <a:solidFill>
                  <a:schemeClr val="tx1"/>
                </a:solidFill>
                <a:latin typeface="+mn-lt"/>
                <a:ea typeface="+mn-ea"/>
                <a:cs typeface="+mn-cs"/>
              </a:defRPr>
            </a:lvl6pPr>
            <a:lvl7pPr marL="3347138" indent="-257472" algn="l" defTabSz="514944" rtl="0" eaLnBrk="1" latinLnBrk="0" hangingPunct="1">
              <a:spcBef>
                <a:spcPct val="20000"/>
              </a:spcBef>
              <a:buFont typeface="Arial"/>
              <a:buChar char="•"/>
              <a:defRPr sz="2300" kern="1200">
                <a:solidFill>
                  <a:schemeClr val="tx1"/>
                </a:solidFill>
                <a:latin typeface="+mn-lt"/>
                <a:ea typeface="+mn-ea"/>
                <a:cs typeface="+mn-cs"/>
              </a:defRPr>
            </a:lvl7pPr>
            <a:lvl8pPr marL="3862083" indent="-257472" algn="l" defTabSz="514944" rtl="0" eaLnBrk="1" latinLnBrk="0" hangingPunct="1">
              <a:spcBef>
                <a:spcPct val="20000"/>
              </a:spcBef>
              <a:buFont typeface="Arial"/>
              <a:buChar char="•"/>
              <a:defRPr sz="2300" kern="1200">
                <a:solidFill>
                  <a:schemeClr val="tx1"/>
                </a:solidFill>
                <a:latin typeface="+mn-lt"/>
                <a:ea typeface="+mn-ea"/>
                <a:cs typeface="+mn-cs"/>
              </a:defRPr>
            </a:lvl8pPr>
            <a:lvl9pPr marL="4377027" indent="-257472" algn="l" defTabSz="514944" rtl="0" eaLnBrk="1" latinLnBrk="0" hangingPunct="1">
              <a:spcBef>
                <a:spcPct val="20000"/>
              </a:spcBef>
              <a:buFont typeface="Arial"/>
              <a:buChar char="•"/>
              <a:defRPr sz="2300" kern="1200">
                <a:solidFill>
                  <a:schemeClr val="tx1"/>
                </a:solidFill>
                <a:latin typeface="+mn-lt"/>
                <a:ea typeface="+mn-ea"/>
                <a:cs typeface="+mn-cs"/>
              </a:defRPr>
            </a:lvl9pPr>
          </a:lstStyle>
          <a:p>
            <a:pPr fontAlgn="auto">
              <a:spcAft>
                <a:spcPts val="0"/>
              </a:spcAft>
            </a:pPr>
            <a:r>
              <a:rPr lang="en-US" dirty="0"/>
              <a:t>Core Design and Clamping</a:t>
            </a:r>
          </a:p>
        </p:txBody>
      </p:sp>
      <p:pic>
        <p:nvPicPr>
          <p:cNvPr id="40" name="Picture 39" descr="A picture containing text&#10;&#10;AI-generated content may be incorrect.">
            <a:extLst>
              <a:ext uri="{FF2B5EF4-FFF2-40B4-BE49-F238E27FC236}">
                <a16:creationId xmlns:a16="http://schemas.microsoft.com/office/drawing/2014/main" id="{A82C180E-D797-878E-9123-8946A550EE14}"/>
              </a:ext>
            </a:extLst>
          </p:cNvPr>
          <p:cNvPicPr>
            <a:picLocks noChangeAspect="1"/>
          </p:cNvPicPr>
          <p:nvPr/>
        </p:nvPicPr>
        <p:blipFill>
          <a:blip r:embed="rId7"/>
          <a:srcRect l="5515" t="2874" r="5195" b="4087"/>
          <a:stretch/>
        </p:blipFill>
        <p:spPr>
          <a:xfrm>
            <a:off x="32503526" y="11354850"/>
            <a:ext cx="6431198" cy="6756179"/>
          </a:xfrm>
          <a:prstGeom prst="rect">
            <a:avLst/>
          </a:prstGeom>
        </p:spPr>
      </p:pic>
      <p:pic>
        <p:nvPicPr>
          <p:cNvPr id="41" name="Picture Placeholder 47">
            <a:extLst>
              <a:ext uri="{FF2B5EF4-FFF2-40B4-BE49-F238E27FC236}">
                <a16:creationId xmlns:a16="http://schemas.microsoft.com/office/drawing/2014/main" id="{CB2C4D81-CC6F-AE43-F821-FE436BD0B7AD}"/>
              </a:ext>
            </a:extLst>
          </p:cNvPr>
          <p:cNvPicPr>
            <a:picLocks noChangeAspect="1"/>
          </p:cNvPicPr>
          <p:nvPr/>
        </p:nvPicPr>
        <p:blipFill>
          <a:blip r:embed="rId8"/>
          <a:srcRect l="2075" t="21462" r="3065" b="17284"/>
          <a:stretch/>
        </p:blipFill>
        <p:spPr>
          <a:xfrm>
            <a:off x="30559184" y="18244615"/>
            <a:ext cx="11048243" cy="5350487"/>
          </a:xfrm>
          <a:prstGeom prst="rect">
            <a:avLst/>
          </a:prstGeom>
        </p:spPr>
      </p:pic>
      <p:pic>
        <p:nvPicPr>
          <p:cNvPr id="42" name="Picture Placeholder 47">
            <a:extLst>
              <a:ext uri="{FF2B5EF4-FFF2-40B4-BE49-F238E27FC236}">
                <a16:creationId xmlns:a16="http://schemas.microsoft.com/office/drawing/2014/main" id="{E1756E0C-DD4D-050E-8A3E-94A7658C3C53}"/>
              </a:ext>
            </a:extLst>
          </p:cNvPr>
          <p:cNvPicPr>
            <a:picLocks noChangeAspect="1"/>
          </p:cNvPicPr>
          <p:nvPr/>
        </p:nvPicPr>
        <p:blipFill>
          <a:blip r:embed="rId9"/>
          <a:srcRect l="3510" t="15291" r="1473" b="19961"/>
          <a:stretch/>
        </p:blipFill>
        <p:spPr>
          <a:xfrm>
            <a:off x="30559183" y="23728687"/>
            <a:ext cx="11048243" cy="5646414"/>
          </a:xfrm>
          <a:prstGeom prst="rect">
            <a:avLst/>
          </a:prstGeom>
        </p:spPr>
      </p:pic>
      <p:sp>
        <p:nvSpPr>
          <p:cNvPr id="45" name="Text Placeholder 12">
            <a:extLst>
              <a:ext uri="{FF2B5EF4-FFF2-40B4-BE49-F238E27FC236}">
                <a16:creationId xmlns:a16="http://schemas.microsoft.com/office/drawing/2014/main" id="{52A0BAEF-E55E-B4F0-54CF-C6A32E4B78DA}"/>
              </a:ext>
            </a:extLst>
          </p:cNvPr>
          <p:cNvSpPr txBox="1">
            <a:spLocks/>
          </p:cNvSpPr>
          <p:nvPr/>
        </p:nvSpPr>
        <p:spPr>
          <a:xfrm>
            <a:off x="29226055" y="29187120"/>
            <a:ext cx="13591087" cy="1216679"/>
          </a:xfrm>
          <a:prstGeom prst="rect">
            <a:avLst/>
          </a:prstGeom>
          <a:noFill/>
        </p:spPr>
        <p:txBody>
          <a:bodyPr vert="horz" lIns="0" tIns="308967" rIns="308967" bIns="308967"/>
          <a:lstStyle>
            <a:lvl1pPr marL="0" indent="0" algn="l" defTabSz="514944" rtl="0" eaLnBrk="1" latinLnBrk="0" hangingPunct="1">
              <a:spcBef>
                <a:spcPct val="20000"/>
              </a:spcBef>
              <a:buFontTx/>
              <a:buNone/>
              <a:defRPr sz="2400" b="1" i="0" kern="1200" baseline="0">
                <a:solidFill>
                  <a:srgbClr val="004C97"/>
                </a:solidFill>
                <a:latin typeface="Helvetica"/>
                <a:ea typeface="+mn-ea"/>
                <a:cs typeface="+mn-cs"/>
              </a:defRPr>
            </a:lvl1pPr>
            <a:lvl2pPr marL="514944" indent="0" algn="l" defTabSz="514944" rtl="0" eaLnBrk="1" latinLnBrk="0" hangingPunct="1">
              <a:spcBef>
                <a:spcPct val="20000"/>
              </a:spcBef>
              <a:buFontTx/>
              <a:buNone/>
              <a:defRPr sz="2700" b="1" i="0" kern="1200" baseline="0">
                <a:solidFill>
                  <a:schemeClr val="bg1"/>
                </a:solidFill>
                <a:latin typeface="Helvetica"/>
                <a:ea typeface="+mn-ea"/>
                <a:cs typeface="+mn-cs"/>
              </a:defRPr>
            </a:lvl2pPr>
            <a:lvl3pPr marL="1029889" indent="0" algn="l" defTabSz="514944" rtl="0" eaLnBrk="1" latinLnBrk="0" hangingPunct="1">
              <a:spcBef>
                <a:spcPct val="20000"/>
              </a:spcBef>
              <a:buFontTx/>
              <a:buNone/>
              <a:defRPr sz="2700" b="1" i="0" kern="1200" baseline="0">
                <a:solidFill>
                  <a:schemeClr val="bg1"/>
                </a:solidFill>
                <a:latin typeface="Helvetica"/>
                <a:ea typeface="+mn-ea"/>
                <a:cs typeface="+mn-cs"/>
              </a:defRPr>
            </a:lvl3pPr>
            <a:lvl4pPr marL="1544833" indent="0" algn="l" defTabSz="514944" rtl="0" eaLnBrk="1" latinLnBrk="0" hangingPunct="1">
              <a:spcBef>
                <a:spcPct val="20000"/>
              </a:spcBef>
              <a:buFontTx/>
              <a:buNone/>
              <a:defRPr sz="2700" b="1" i="0" kern="1200" baseline="0">
                <a:solidFill>
                  <a:schemeClr val="bg1"/>
                </a:solidFill>
                <a:latin typeface="Helvetica"/>
                <a:ea typeface="+mn-ea"/>
                <a:cs typeface="+mn-cs"/>
              </a:defRPr>
            </a:lvl4pPr>
            <a:lvl5pPr marL="2059777" indent="0" algn="l" defTabSz="514944" rtl="0" eaLnBrk="1" latinLnBrk="0" hangingPunct="1">
              <a:spcBef>
                <a:spcPct val="20000"/>
              </a:spcBef>
              <a:buFontTx/>
              <a:buNone/>
              <a:defRPr sz="2700" b="1" i="0" kern="1200" baseline="0">
                <a:solidFill>
                  <a:schemeClr val="bg1"/>
                </a:solidFill>
                <a:latin typeface="Helvetica"/>
                <a:ea typeface="+mn-ea"/>
                <a:cs typeface="+mn-cs"/>
              </a:defRPr>
            </a:lvl5pPr>
            <a:lvl6pPr marL="2832194" indent="-257472" algn="l" defTabSz="514944" rtl="0" eaLnBrk="1" latinLnBrk="0" hangingPunct="1">
              <a:spcBef>
                <a:spcPct val="20000"/>
              </a:spcBef>
              <a:buFont typeface="Arial"/>
              <a:buChar char="•"/>
              <a:defRPr sz="2300" kern="1200">
                <a:solidFill>
                  <a:schemeClr val="tx1"/>
                </a:solidFill>
                <a:latin typeface="+mn-lt"/>
                <a:ea typeface="+mn-ea"/>
                <a:cs typeface="+mn-cs"/>
              </a:defRPr>
            </a:lvl6pPr>
            <a:lvl7pPr marL="3347138" indent="-257472" algn="l" defTabSz="514944" rtl="0" eaLnBrk="1" latinLnBrk="0" hangingPunct="1">
              <a:spcBef>
                <a:spcPct val="20000"/>
              </a:spcBef>
              <a:buFont typeface="Arial"/>
              <a:buChar char="•"/>
              <a:defRPr sz="2300" kern="1200">
                <a:solidFill>
                  <a:schemeClr val="tx1"/>
                </a:solidFill>
                <a:latin typeface="+mn-lt"/>
                <a:ea typeface="+mn-ea"/>
                <a:cs typeface="+mn-cs"/>
              </a:defRPr>
            </a:lvl7pPr>
            <a:lvl8pPr marL="3862083" indent="-257472" algn="l" defTabSz="514944" rtl="0" eaLnBrk="1" latinLnBrk="0" hangingPunct="1">
              <a:spcBef>
                <a:spcPct val="20000"/>
              </a:spcBef>
              <a:buFont typeface="Arial"/>
              <a:buChar char="•"/>
              <a:defRPr sz="2300" kern="1200">
                <a:solidFill>
                  <a:schemeClr val="tx1"/>
                </a:solidFill>
                <a:latin typeface="+mn-lt"/>
                <a:ea typeface="+mn-ea"/>
                <a:cs typeface="+mn-cs"/>
              </a:defRPr>
            </a:lvl8pPr>
            <a:lvl9pPr marL="4377027" indent="-257472" algn="l" defTabSz="514944" rtl="0" eaLnBrk="1" latinLnBrk="0" hangingPunct="1">
              <a:spcBef>
                <a:spcPct val="20000"/>
              </a:spcBef>
              <a:buFont typeface="Arial"/>
              <a:buChar char="•"/>
              <a:defRPr sz="2300" kern="1200">
                <a:solidFill>
                  <a:schemeClr val="tx1"/>
                </a:solidFill>
                <a:latin typeface="+mn-lt"/>
                <a:ea typeface="+mn-ea"/>
                <a:cs typeface="+mn-cs"/>
              </a:defRPr>
            </a:lvl9pPr>
          </a:lstStyle>
          <a:p>
            <a:pPr algn="ctr" fontAlgn="auto">
              <a:spcAft>
                <a:spcPts val="0"/>
              </a:spcAft>
            </a:pPr>
            <a:r>
              <a:rPr lang="en-US" dirty="0"/>
              <a:t>Top: Partial Discharge Testing Fixture</a:t>
            </a:r>
          </a:p>
          <a:p>
            <a:pPr algn="ctr" fontAlgn="auto">
              <a:spcAft>
                <a:spcPts val="0"/>
              </a:spcAft>
            </a:pPr>
            <a:r>
              <a:rPr lang="en-US" dirty="0"/>
              <a:t>Bottom: Vacuum Setup</a:t>
            </a:r>
          </a:p>
          <a:p>
            <a:pPr fontAlgn="auto">
              <a:spcAft>
                <a:spcPts val="0"/>
              </a:spcAft>
            </a:pPr>
            <a:endParaRPr lang="en-US" dirty="0"/>
          </a:p>
          <a:p>
            <a:pPr fontAlgn="auto">
              <a:spcAft>
                <a:spcPts val="0"/>
              </a:spcAft>
            </a:pPr>
            <a:endParaRPr lang="en-US" dirty="0"/>
          </a:p>
          <a:p>
            <a:pPr fontAlgn="auto">
              <a:spcAft>
                <a:spcPts val="0"/>
              </a:spcAft>
            </a:pPr>
            <a:endParaRPr lang="en-US" dirty="0"/>
          </a:p>
        </p:txBody>
      </p:sp>
      <p:sp>
        <p:nvSpPr>
          <p:cNvPr id="4" name="Text Placeholder 12">
            <a:extLst>
              <a:ext uri="{FF2B5EF4-FFF2-40B4-BE49-F238E27FC236}">
                <a16:creationId xmlns:a16="http://schemas.microsoft.com/office/drawing/2014/main" id="{80370BBF-D53B-1DFC-568C-B30792E24745}"/>
              </a:ext>
            </a:extLst>
          </p:cNvPr>
          <p:cNvSpPr txBox="1">
            <a:spLocks/>
          </p:cNvSpPr>
          <p:nvPr/>
        </p:nvSpPr>
        <p:spPr>
          <a:xfrm>
            <a:off x="33205271" y="17215638"/>
            <a:ext cx="5729453" cy="1216679"/>
          </a:xfrm>
          <a:prstGeom prst="rect">
            <a:avLst/>
          </a:prstGeom>
          <a:noFill/>
        </p:spPr>
        <p:txBody>
          <a:bodyPr vert="horz" lIns="0" tIns="308967" rIns="308967" bIns="308967"/>
          <a:lstStyle>
            <a:lvl1pPr marL="0" indent="0" algn="l" defTabSz="514944" rtl="0" eaLnBrk="1" latinLnBrk="0" hangingPunct="1">
              <a:spcBef>
                <a:spcPct val="20000"/>
              </a:spcBef>
              <a:buFontTx/>
              <a:buNone/>
              <a:defRPr sz="2400" b="1" i="0" kern="1200" baseline="0">
                <a:solidFill>
                  <a:srgbClr val="004C97"/>
                </a:solidFill>
                <a:latin typeface="Helvetica"/>
                <a:ea typeface="+mn-ea"/>
                <a:cs typeface="+mn-cs"/>
              </a:defRPr>
            </a:lvl1pPr>
            <a:lvl2pPr marL="514944" indent="0" algn="l" defTabSz="514944" rtl="0" eaLnBrk="1" latinLnBrk="0" hangingPunct="1">
              <a:spcBef>
                <a:spcPct val="20000"/>
              </a:spcBef>
              <a:buFontTx/>
              <a:buNone/>
              <a:defRPr sz="2700" b="1" i="0" kern="1200" baseline="0">
                <a:solidFill>
                  <a:schemeClr val="bg1"/>
                </a:solidFill>
                <a:latin typeface="Helvetica"/>
                <a:ea typeface="+mn-ea"/>
                <a:cs typeface="+mn-cs"/>
              </a:defRPr>
            </a:lvl2pPr>
            <a:lvl3pPr marL="1029889" indent="0" algn="l" defTabSz="514944" rtl="0" eaLnBrk="1" latinLnBrk="0" hangingPunct="1">
              <a:spcBef>
                <a:spcPct val="20000"/>
              </a:spcBef>
              <a:buFontTx/>
              <a:buNone/>
              <a:defRPr sz="2700" b="1" i="0" kern="1200" baseline="0">
                <a:solidFill>
                  <a:schemeClr val="bg1"/>
                </a:solidFill>
                <a:latin typeface="Helvetica"/>
                <a:ea typeface="+mn-ea"/>
                <a:cs typeface="+mn-cs"/>
              </a:defRPr>
            </a:lvl3pPr>
            <a:lvl4pPr marL="1544833" indent="0" algn="l" defTabSz="514944" rtl="0" eaLnBrk="1" latinLnBrk="0" hangingPunct="1">
              <a:spcBef>
                <a:spcPct val="20000"/>
              </a:spcBef>
              <a:buFontTx/>
              <a:buNone/>
              <a:defRPr sz="2700" b="1" i="0" kern="1200" baseline="0">
                <a:solidFill>
                  <a:schemeClr val="bg1"/>
                </a:solidFill>
                <a:latin typeface="Helvetica"/>
                <a:ea typeface="+mn-ea"/>
                <a:cs typeface="+mn-cs"/>
              </a:defRPr>
            </a:lvl4pPr>
            <a:lvl5pPr marL="2059777" indent="0" algn="l" defTabSz="514944" rtl="0" eaLnBrk="1" latinLnBrk="0" hangingPunct="1">
              <a:spcBef>
                <a:spcPct val="20000"/>
              </a:spcBef>
              <a:buFontTx/>
              <a:buNone/>
              <a:defRPr sz="2700" b="1" i="0" kern="1200" baseline="0">
                <a:solidFill>
                  <a:schemeClr val="bg1"/>
                </a:solidFill>
                <a:latin typeface="Helvetica"/>
                <a:ea typeface="+mn-ea"/>
                <a:cs typeface="+mn-cs"/>
              </a:defRPr>
            </a:lvl5pPr>
            <a:lvl6pPr marL="2832194" indent="-257472" algn="l" defTabSz="514944" rtl="0" eaLnBrk="1" latinLnBrk="0" hangingPunct="1">
              <a:spcBef>
                <a:spcPct val="20000"/>
              </a:spcBef>
              <a:buFont typeface="Arial"/>
              <a:buChar char="•"/>
              <a:defRPr sz="2300" kern="1200">
                <a:solidFill>
                  <a:schemeClr val="tx1"/>
                </a:solidFill>
                <a:latin typeface="+mn-lt"/>
                <a:ea typeface="+mn-ea"/>
                <a:cs typeface="+mn-cs"/>
              </a:defRPr>
            </a:lvl6pPr>
            <a:lvl7pPr marL="3347138" indent="-257472" algn="l" defTabSz="514944" rtl="0" eaLnBrk="1" latinLnBrk="0" hangingPunct="1">
              <a:spcBef>
                <a:spcPct val="20000"/>
              </a:spcBef>
              <a:buFont typeface="Arial"/>
              <a:buChar char="•"/>
              <a:defRPr sz="2300" kern="1200">
                <a:solidFill>
                  <a:schemeClr val="tx1"/>
                </a:solidFill>
                <a:latin typeface="+mn-lt"/>
                <a:ea typeface="+mn-ea"/>
                <a:cs typeface="+mn-cs"/>
              </a:defRPr>
            </a:lvl7pPr>
            <a:lvl8pPr marL="3862083" indent="-257472" algn="l" defTabSz="514944" rtl="0" eaLnBrk="1" latinLnBrk="0" hangingPunct="1">
              <a:spcBef>
                <a:spcPct val="20000"/>
              </a:spcBef>
              <a:buFont typeface="Arial"/>
              <a:buChar char="•"/>
              <a:defRPr sz="2300" kern="1200">
                <a:solidFill>
                  <a:schemeClr val="tx1"/>
                </a:solidFill>
                <a:latin typeface="+mn-lt"/>
                <a:ea typeface="+mn-ea"/>
                <a:cs typeface="+mn-cs"/>
              </a:defRPr>
            </a:lvl8pPr>
            <a:lvl9pPr marL="4377027" indent="-257472" algn="l" defTabSz="514944" rtl="0" eaLnBrk="1" latinLnBrk="0" hangingPunct="1">
              <a:spcBef>
                <a:spcPct val="20000"/>
              </a:spcBef>
              <a:buFont typeface="Arial"/>
              <a:buChar char="•"/>
              <a:defRPr sz="2300" kern="1200">
                <a:solidFill>
                  <a:schemeClr val="tx1"/>
                </a:solidFill>
                <a:latin typeface="+mn-lt"/>
                <a:ea typeface="+mn-ea"/>
                <a:cs typeface="+mn-cs"/>
              </a:defRPr>
            </a:lvl9pPr>
          </a:lstStyle>
          <a:p>
            <a:pPr algn="ctr" fontAlgn="auto">
              <a:spcAft>
                <a:spcPts val="0"/>
              </a:spcAft>
            </a:pPr>
            <a:r>
              <a:rPr lang="en-US" dirty="0"/>
              <a:t>ORBUMP Coil</a:t>
            </a:r>
          </a:p>
          <a:p>
            <a:pPr fontAlgn="auto">
              <a:spcAft>
                <a:spcPts val="0"/>
              </a:spcAft>
            </a:pPr>
            <a:endParaRPr lang="en-US" dirty="0"/>
          </a:p>
          <a:p>
            <a:pPr fontAlgn="auto">
              <a:spcAft>
                <a:spcPts val="0"/>
              </a:spcAft>
            </a:pPr>
            <a:endParaRPr lang="en-US" dirty="0"/>
          </a:p>
        </p:txBody>
      </p:sp>
      <p:sp>
        <p:nvSpPr>
          <p:cNvPr id="7" name="TextBox 6">
            <a:extLst>
              <a:ext uri="{FF2B5EF4-FFF2-40B4-BE49-F238E27FC236}">
                <a16:creationId xmlns:a16="http://schemas.microsoft.com/office/drawing/2014/main" id="{A8A63E92-29B4-616A-1A3B-1B1DA05AA13F}"/>
              </a:ext>
            </a:extLst>
          </p:cNvPr>
          <p:cNvSpPr txBox="1"/>
          <p:nvPr/>
        </p:nvSpPr>
        <p:spPr>
          <a:xfrm>
            <a:off x="0" y="2306"/>
            <a:ext cx="7297271" cy="707886"/>
          </a:xfrm>
          <a:prstGeom prst="rect">
            <a:avLst/>
          </a:prstGeom>
          <a:noFill/>
        </p:spPr>
        <p:txBody>
          <a:bodyPr wrap="square">
            <a:spAutoFit/>
          </a:bodyPr>
          <a:lstStyle/>
          <a:p>
            <a:pPr marL="0" marR="0">
              <a:spcBef>
                <a:spcPts val="0"/>
              </a:spcBef>
              <a:spcAft>
                <a:spcPts val="0"/>
              </a:spcAft>
            </a:pPr>
            <a:r>
              <a:rPr lang="en-US" sz="4000" dirty="0">
                <a:solidFill>
                  <a:schemeClr val="bg1"/>
                </a:solidFill>
                <a:effectLst/>
                <a:latin typeface="Aptos" panose="020B0004020202020204" pitchFamily="34" charset="0"/>
                <a:ea typeface="Aptos" panose="020B0004020202020204" pitchFamily="34" charset="0"/>
                <a:cs typeface="Aptos" panose="020B0004020202020204" pitchFamily="34" charset="0"/>
              </a:rPr>
              <a:t>Fri-Mo-Po.07-05, ID# 344 </a:t>
            </a:r>
          </a:p>
        </p:txBody>
      </p:sp>
    </p:spTree>
    <p:extLst>
      <p:ext uri="{BB962C8B-B14F-4D97-AF65-F5344CB8AC3E}">
        <p14:creationId xmlns:p14="http://schemas.microsoft.com/office/powerpoint/2010/main" val="2766589585"/>
      </p:ext>
    </p:extLst>
  </p:cSld>
  <p:clrMapOvr>
    <a:masterClrMapping/>
  </p:clrMapOvr>
</p:sld>
</file>

<file path=ppt/theme/theme1.xml><?xml version="1.0" encoding="utf-8"?>
<a:theme xmlns:a="http://schemas.openxmlformats.org/drawingml/2006/main" name="36x48_ScientistPoster_092315_Horizont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7" id="{B216E9EE-9540-CC4D-9D5B-10833464737B}" vid="{09DFF4C4-9FCB-0244-951A-0EAFC0EBEB4B}"/>
    </a:ext>
  </a:extLst>
</a:theme>
</file>

<file path=docProps/app.xml><?xml version="1.0" encoding="utf-8"?>
<Properties xmlns="http://schemas.openxmlformats.org/officeDocument/2006/extended-properties" xmlns:vt="http://schemas.openxmlformats.org/officeDocument/2006/docPropsVTypes">
  <Template>FNAL_Scientific_Poster_36x48_HOR_May25</Template>
  <TotalTime>26</TotalTime>
  <Words>490</Words>
  <Application>Microsoft Office PowerPoint</Application>
  <PresentationFormat>Custom</PresentationFormat>
  <Paragraphs>54</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Helvetica</vt:lpstr>
      <vt:lpstr>36x48_ScientistPoster_092315_Horizontal</vt:lpstr>
      <vt:lpstr>PowerPoint Presentation</vt:lpstr>
    </vt:vector>
  </TitlesOfParts>
  <Company>Fermi National Accelerator Laboratory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Dino Karas</dc:creator>
  <cp:lastModifiedBy>Thomas Strauss</cp:lastModifiedBy>
  <cp:revision>3</cp:revision>
  <dcterms:created xsi:type="dcterms:W3CDTF">2025-06-25T20:12:12Z</dcterms:created>
  <dcterms:modified xsi:type="dcterms:W3CDTF">2025-06-25T20:40:44Z</dcterms:modified>
</cp:coreProperties>
</file>