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4261" r:id="rId4"/>
    <p:sldMasterId id="2147484309" r:id="rId5"/>
  </p:sldMasterIdLst>
  <p:notesMasterIdLst>
    <p:notesMasterId r:id="rId27"/>
  </p:notesMasterIdLst>
  <p:handoutMasterIdLst>
    <p:handoutMasterId r:id="rId28"/>
  </p:handoutMasterIdLst>
  <p:sldIdLst>
    <p:sldId id="2470" r:id="rId6"/>
    <p:sldId id="2713" r:id="rId7"/>
    <p:sldId id="2981" r:id="rId8"/>
    <p:sldId id="2960" r:id="rId9"/>
    <p:sldId id="2959" r:id="rId10"/>
    <p:sldId id="2956" r:id="rId11"/>
    <p:sldId id="2957" r:id="rId12"/>
    <p:sldId id="2962" r:id="rId13"/>
    <p:sldId id="2965" r:id="rId14"/>
    <p:sldId id="2979" r:id="rId15"/>
    <p:sldId id="2964" r:id="rId16"/>
    <p:sldId id="2975" r:id="rId17"/>
    <p:sldId id="2967" r:id="rId18"/>
    <p:sldId id="2968" r:id="rId19"/>
    <p:sldId id="2973" r:id="rId20"/>
    <p:sldId id="2974" r:id="rId21"/>
    <p:sldId id="2970" r:id="rId22"/>
    <p:sldId id="2976" r:id="rId23"/>
    <p:sldId id="2978" r:id="rId24"/>
    <p:sldId id="2980" r:id="rId25"/>
    <p:sldId id="2955" r:id="rId26"/>
  </p:sldIdLst>
  <p:sldSz cx="12192000" cy="6858000"/>
  <p:notesSz cx="7010400" cy="9296400"/>
  <p:defaultTextStyle>
    <a:defPPr>
      <a:defRPr lang="en-US"/>
    </a:defPPr>
    <a:lvl1pPr algn="l" defTabSz="457200" rtl="0" fontAlgn="base">
      <a:spcBef>
        <a:spcPct val="0"/>
      </a:spcBef>
      <a:spcAft>
        <a:spcPct val="0"/>
      </a:spcAft>
      <a:defRPr sz="2400" kern="1200">
        <a:solidFill>
          <a:schemeClr val="tx1"/>
        </a:solidFill>
        <a:latin typeface="Calibri" charset="0"/>
        <a:ea typeface="Geneva" charset="0"/>
        <a:cs typeface="Geneva" charset="0"/>
      </a:defRPr>
    </a:lvl1pPr>
    <a:lvl2pPr marL="457200" algn="l" defTabSz="457200" rtl="0" fontAlgn="base">
      <a:spcBef>
        <a:spcPct val="0"/>
      </a:spcBef>
      <a:spcAft>
        <a:spcPct val="0"/>
      </a:spcAft>
      <a:defRPr sz="2400"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sz="2400"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sz="2400"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sz="2400" kern="1200">
        <a:solidFill>
          <a:schemeClr val="tx1"/>
        </a:solidFill>
        <a:latin typeface="Calibri" charset="0"/>
        <a:ea typeface="Geneva" charset="0"/>
        <a:cs typeface="Geneva" charset="0"/>
      </a:defRPr>
    </a:lvl5pPr>
    <a:lvl6pPr marL="2286000" algn="l" defTabSz="457200" rtl="0" eaLnBrk="1" latinLnBrk="0" hangingPunct="1">
      <a:defRPr sz="2400" kern="1200">
        <a:solidFill>
          <a:schemeClr val="tx1"/>
        </a:solidFill>
        <a:latin typeface="Calibri" charset="0"/>
        <a:ea typeface="Geneva" charset="0"/>
        <a:cs typeface="Geneva" charset="0"/>
      </a:defRPr>
    </a:lvl6pPr>
    <a:lvl7pPr marL="2743200" algn="l" defTabSz="457200" rtl="0" eaLnBrk="1" latinLnBrk="0" hangingPunct="1">
      <a:defRPr sz="2400" kern="1200">
        <a:solidFill>
          <a:schemeClr val="tx1"/>
        </a:solidFill>
        <a:latin typeface="Calibri" charset="0"/>
        <a:ea typeface="Geneva" charset="0"/>
        <a:cs typeface="Geneva" charset="0"/>
      </a:defRPr>
    </a:lvl7pPr>
    <a:lvl8pPr marL="3200400" algn="l" defTabSz="457200" rtl="0" eaLnBrk="1" latinLnBrk="0" hangingPunct="1">
      <a:defRPr sz="2400" kern="1200">
        <a:solidFill>
          <a:schemeClr val="tx1"/>
        </a:solidFill>
        <a:latin typeface="Calibri" charset="0"/>
        <a:ea typeface="Geneva" charset="0"/>
        <a:cs typeface="Geneva" charset="0"/>
      </a:defRPr>
    </a:lvl8pPr>
    <a:lvl9pPr marL="3657600" algn="l" defTabSz="457200" rtl="0" eaLnBrk="1" latinLnBrk="0" hangingPunct="1">
      <a:defRPr sz="2400" kern="1200">
        <a:solidFill>
          <a:schemeClr val="tx1"/>
        </a:solidFill>
        <a:latin typeface="Calibri" charset="0"/>
        <a:ea typeface="Geneva" charset="0"/>
        <a:cs typeface="Geneva" charset="0"/>
      </a:defRPr>
    </a:lvl9pPr>
  </p:defaultTextStyle>
  <p:extLst>
    <p:ext uri="{521415D9-36F7-43E2-AB2F-B90AF26B5E84}">
      <p14:sectionLst xmlns:p14="http://schemas.microsoft.com/office/powerpoint/2010/main">
        <p14:section name="Default Section" id="{C3FFDB23-A5A2-4AE2-BF69-FFE4983F7512}">
          <p14:sldIdLst>
            <p14:sldId id="2470"/>
            <p14:sldId id="2713"/>
            <p14:sldId id="2981"/>
            <p14:sldId id="2960"/>
            <p14:sldId id="2959"/>
            <p14:sldId id="2956"/>
            <p14:sldId id="2957"/>
            <p14:sldId id="2962"/>
            <p14:sldId id="2965"/>
            <p14:sldId id="2979"/>
            <p14:sldId id="2964"/>
            <p14:sldId id="2975"/>
            <p14:sldId id="2967"/>
            <p14:sldId id="2968"/>
            <p14:sldId id="2973"/>
            <p14:sldId id="2974"/>
            <p14:sldId id="2970"/>
            <p14:sldId id="2976"/>
            <p14:sldId id="2978"/>
            <p14:sldId id="2980"/>
            <p14:sldId id="2955"/>
          </p14:sldIdLst>
        </p14:section>
        <p14:section name="Backup" id="{58EDEA92-FFE7-40E0-AB2C-D3FD54F7D5A7}">
          <p14:sldIdLst/>
        </p14:section>
      </p14:sectionLst>
    </p:ext>
    <p:ext uri="{EFAFB233-063F-42B5-8137-9DF3F51BA10A}">
      <p15:sldGuideLst xmlns:p15="http://schemas.microsoft.com/office/powerpoint/2012/main">
        <p15:guide id="1" orient="horz" pos="4142" userDrawn="1">
          <p15:clr>
            <a:srgbClr val="A4A3A4"/>
          </p15:clr>
        </p15:guide>
        <p15:guide id="2" orient="horz" pos="4027" userDrawn="1">
          <p15:clr>
            <a:srgbClr val="A4A3A4"/>
          </p15:clr>
        </p15:guide>
        <p15:guide id="3" orient="horz" pos="1698" userDrawn="1">
          <p15:clr>
            <a:srgbClr val="A4A3A4"/>
          </p15:clr>
        </p15:guide>
        <p15:guide id="4" orient="horz" pos="152" userDrawn="1">
          <p15:clr>
            <a:srgbClr val="A4A3A4"/>
          </p15:clr>
        </p15:guide>
        <p15:guide id="5" orient="horz" pos="2790" userDrawn="1">
          <p15:clr>
            <a:srgbClr val="A4A3A4"/>
          </p15:clr>
        </p15:guide>
        <p15:guide id="6" orient="horz" pos="604" userDrawn="1">
          <p15:clr>
            <a:srgbClr val="A4A3A4"/>
          </p15:clr>
        </p15:guide>
        <p15:guide id="7" pos="7488" userDrawn="1">
          <p15:clr>
            <a:srgbClr val="A4A3A4"/>
          </p15:clr>
        </p15:guide>
        <p15:guide id="8" pos="181" userDrawn="1">
          <p15:clr>
            <a:srgbClr val="A4A3A4"/>
          </p15:clr>
        </p15:guide>
        <p15:guide id="9" pos="785" userDrawn="1">
          <p15:clr>
            <a:srgbClr val="A4A3A4"/>
          </p15:clr>
        </p15:guide>
        <p15:guide id="10" pos="5937" userDrawn="1">
          <p15:clr>
            <a:srgbClr val="A4A3A4"/>
          </p15:clr>
        </p15:guide>
        <p15:guide id="11" pos="6884" userDrawn="1">
          <p15:clr>
            <a:srgbClr val="A4A3A4"/>
          </p15:clr>
        </p15:guide>
        <p15:guide id="12" pos="6176"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ABEC269-F988-67BA-8F12-F98919325E3E}" name="Guest User" initials="GU" userId="S::urn:spo:anon#b0e4bdf21366cc95a8a3b9266d111a838025299f10b6478e4e77ef1e9cba5256::" providerId="AD"/>
  <p188:author id="{DCBD06B3-1815-B03A-C142-87E493C49F68}" name="Cristian Boffo" initials="CB" userId="S::crboffo@services.fnal.gov::1227677d-13bd-46c0-bdd5-02e0cbff23a7" providerId="AD"/>
  <p188:author id="{8CD176C2-3838-6ADE-DC05-0AECB74C7B25}" name="Richard P Stanek" initials="RPS" userId="S::rstanek@services.fnal.gov::b39fe952-ccac-4ff7-99e5-ef8dc3db4b65"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Lia Merminga x 35983N" initials="LMx3" lastIdx="1" clrIdx="0">
    <p:extLst>
      <p:ext uri="{19B8F6BF-5375-455C-9EA6-DF929625EA0E}">
        <p15:presenceInfo xmlns:p15="http://schemas.microsoft.com/office/powerpoint/2012/main" userId="S-1-5-21-1644491937-1202660629-839522115-7023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C8C2B"/>
    <a:srgbClr val="004C97"/>
    <a:srgbClr val="000000"/>
    <a:srgbClr val="B0B0B0"/>
    <a:srgbClr val="C9C9C9"/>
    <a:srgbClr val="EBAA02"/>
    <a:srgbClr val="D9D9D9"/>
    <a:srgbClr val="DB720C"/>
    <a:srgbClr val="0085AD"/>
    <a:srgbClr val="8A2A2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7" autoAdjust="0"/>
    <p:restoredTop sz="94694"/>
  </p:normalViewPr>
  <p:slideViewPr>
    <p:cSldViewPr snapToGrid="0">
      <p:cViewPr varScale="1">
        <p:scale>
          <a:sx n="97" d="100"/>
          <a:sy n="97" d="100"/>
        </p:scale>
        <p:origin x="149" y="29"/>
      </p:cViewPr>
      <p:guideLst>
        <p:guide orient="horz" pos="4142"/>
        <p:guide orient="horz" pos="4027"/>
        <p:guide orient="horz" pos="1698"/>
        <p:guide orient="horz" pos="152"/>
        <p:guide orient="horz" pos="2790"/>
        <p:guide orient="horz" pos="604"/>
        <p:guide pos="7488"/>
        <p:guide pos="181"/>
        <p:guide pos="785"/>
        <p:guide pos="5937"/>
        <p:guide pos="6884"/>
        <p:guide pos="6176"/>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microsoft.com/office/2018/10/relationships/authors" Target="author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handoutMaster" Target="handoutMasters/handout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notesMaster" Target="notesMasters/notesMaster1.xml"/><Relationship Id="rId30" Type="http://schemas.openxmlformats.org/officeDocument/2006/relationships/presProps" Target="presProps.xml"/><Relationship Id="rId8" Type="http://schemas.openxmlformats.org/officeDocument/2006/relationships/slide" Target="slides/slide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fontAlgn="auto">
              <a:spcBef>
                <a:spcPts val="0"/>
              </a:spcBef>
              <a:spcAft>
                <a:spcPts val="0"/>
              </a:spcAft>
              <a:defRPr sz="1200">
                <a:latin typeface="Helvetica"/>
                <a:ea typeface="+mn-ea"/>
                <a:cs typeface="+mn-cs"/>
              </a:defRPr>
            </a:lvl1pPr>
          </a:lstStyle>
          <a:p>
            <a:pPr>
              <a:defRPr/>
            </a:pPr>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wrap="square" lIns="93177" tIns="46589" rIns="93177" bIns="46589" numCol="1" anchor="t" anchorCtr="0" compatLnSpc="1">
            <a:prstTxWarp prst="textNoShape">
              <a:avLst/>
            </a:prstTxWarp>
          </a:bodyPr>
          <a:lstStyle>
            <a:lvl1pPr algn="r">
              <a:defRPr sz="1200" smtClean="0">
                <a:latin typeface="Helvetica" charset="0"/>
                <a:cs typeface="ＭＳ Ｐゴシック" charset="0"/>
              </a:defRPr>
            </a:lvl1pPr>
          </a:lstStyle>
          <a:p>
            <a:pPr>
              <a:defRPr/>
            </a:pPr>
            <a:fld id="{DBB872F3-6144-3148-BC13-C063BA20AE80}" type="datetimeFigureOut">
              <a:rPr lang="en-US"/>
              <a:pPr>
                <a:defRPr/>
              </a:pPr>
              <a:t>5/15/2025</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fontAlgn="auto">
              <a:spcBef>
                <a:spcPts val="0"/>
              </a:spcBef>
              <a:spcAft>
                <a:spcPts val="0"/>
              </a:spcAft>
              <a:defRPr sz="1200">
                <a:latin typeface="Helvetica"/>
                <a:ea typeface="+mn-ea"/>
                <a:cs typeface="+mn-cs"/>
              </a:defRPr>
            </a:lvl1pPr>
          </a:lstStyle>
          <a:p>
            <a:pPr>
              <a:defRPr/>
            </a:pPr>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wrap="square" lIns="93177" tIns="46589" rIns="93177" bIns="46589" numCol="1" anchor="b" anchorCtr="0" compatLnSpc="1">
            <a:prstTxWarp prst="textNoShape">
              <a:avLst/>
            </a:prstTxWarp>
          </a:bodyPr>
          <a:lstStyle>
            <a:lvl1pPr algn="r">
              <a:defRPr sz="1200" smtClean="0">
                <a:latin typeface="Helvetica" charset="0"/>
                <a:cs typeface="ＭＳ Ｐゴシック" charset="0"/>
              </a:defRPr>
            </a:lvl1pPr>
          </a:lstStyle>
          <a:p>
            <a:pPr>
              <a:defRPr/>
            </a:pPr>
            <a:fld id="{0ACDB0ED-0BEE-9846-B9EA-5C7BFF06289F}" type="slidenum">
              <a:rPr lang="en-US"/>
              <a:pPr>
                <a:defRPr/>
              </a:pPr>
              <a:t>‹#›</a:t>
            </a:fld>
            <a:endParaRPr lang="en-US"/>
          </a:p>
        </p:txBody>
      </p:sp>
    </p:spTree>
    <p:extLst>
      <p:ext uri="{BB962C8B-B14F-4D97-AF65-F5344CB8AC3E}">
        <p14:creationId xmlns:p14="http://schemas.microsoft.com/office/powerpoint/2010/main" val="142316456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fontAlgn="auto">
              <a:spcBef>
                <a:spcPts val="0"/>
              </a:spcBef>
              <a:spcAft>
                <a:spcPts val="0"/>
              </a:spcAft>
              <a:defRPr sz="1200">
                <a:latin typeface="Helvetica"/>
                <a:ea typeface="+mn-ea"/>
                <a:cs typeface="+mn-cs"/>
              </a:defRPr>
            </a:lvl1pPr>
          </a:lstStyle>
          <a:p>
            <a:pPr>
              <a:defRPr/>
            </a:pPr>
            <a:endParaRPr lang="en-US"/>
          </a:p>
        </p:txBody>
      </p:sp>
      <p:sp>
        <p:nvSpPr>
          <p:cNvPr id="3" name="Date Placeholder 2"/>
          <p:cNvSpPr>
            <a:spLocks noGrp="1"/>
          </p:cNvSpPr>
          <p:nvPr>
            <p:ph type="dt" idx="1"/>
          </p:nvPr>
        </p:nvSpPr>
        <p:spPr>
          <a:xfrm>
            <a:off x="3970938" y="0"/>
            <a:ext cx="3037840" cy="464820"/>
          </a:xfrm>
          <a:prstGeom prst="rect">
            <a:avLst/>
          </a:prstGeom>
        </p:spPr>
        <p:txBody>
          <a:bodyPr vert="horz" wrap="square" lIns="93177" tIns="46589" rIns="93177" bIns="46589" numCol="1" anchor="t" anchorCtr="0" compatLnSpc="1">
            <a:prstTxWarp prst="textNoShape">
              <a:avLst/>
            </a:prstTxWarp>
          </a:bodyPr>
          <a:lstStyle>
            <a:lvl1pPr algn="r">
              <a:defRPr sz="1200" smtClean="0">
                <a:latin typeface="Helvetica" charset="0"/>
                <a:cs typeface="ＭＳ Ｐゴシック" charset="0"/>
              </a:defRPr>
            </a:lvl1pPr>
          </a:lstStyle>
          <a:p>
            <a:pPr>
              <a:defRPr/>
            </a:pPr>
            <a:fld id="{531CFD29-8380-B24A-89EC-384D8B8A981B}" type="datetimeFigureOut">
              <a:rPr lang="en-US"/>
              <a:pPr>
                <a:defRPr/>
              </a:pPr>
              <a:t>5/15/2025</a:t>
            </a:fld>
            <a:endParaRPr lang="en-US"/>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3177" tIns="46589" rIns="93177" bIns="46589" rtlCol="0" anchor="ctr"/>
          <a:lstStyle/>
          <a:p>
            <a:pPr lvl="0"/>
            <a:endParaRPr lang="en-US" noProof="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fontAlgn="auto">
              <a:spcBef>
                <a:spcPts val="0"/>
              </a:spcBef>
              <a:spcAft>
                <a:spcPts val="0"/>
              </a:spcAft>
              <a:defRPr sz="1200">
                <a:latin typeface="Helvetica"/>
                <a:ea typeface="+mn-ea"/>
                <a:cs typeface="+mn-cs"/>
              </a:defRPr>
            </a:lvl1pPr>
          </a:lstStyle>
          <a:p>
            <a:pPr>
              <a:defRPr/>
            </a:pPr>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wrap="square" lIns="93177" tIns="46589" rIns="93177" bIns="46589" numCol="1" anchor="b" anchorCtr="0" compatLnSpc="1">
            <a:prstTxWarp prst="textNoShape">
              <a:avLst/>
            </a:prstTxWarp>
          </a:bodyPr>
          <a:lstStyle>
            <a:lvl1pPr algn="r">
              <a:defRPr sz="1200" smtClean="0">
                <a:latin typeface="Helvetica" charset="0"/>
                <a:cs typeface="ＭＳ Ｐゴシック" charset="0"/>
              </a:defRPr>
            </a:lvl1pPr>
          </a:lstStyle>
          <a:p>
            <a:pPr>
              <a:defRPr/>
            </a:pPr>
            <a:fld id="{CAD08E57-B576-F641-BEA6-C3D752DF7F66}" type="slidenum">
              <a:rPr lang="en-US"/>
              <a:pPr>
                <a:defRPr/>
              </a:pPr>
              <a:t>‹#›</a:t>
            </a:fld>
            <a:endParaRPr lang="en-US"/>
          </a:p>
        </p:txBody>
      </p:sp>
    </p:spTree>
    <p:extLst>
      <p:ext uri="{BB962C8B-B14F-4D97-AF65-F5344CB8AC3E}">
        <p14:creationId xmlns:p14="http://schemas.microsoft.com/office/powerpoint/2010/main" val="1600640023"/>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Helvetica"/>
        <a:ea typeface="Geneva" charset="0"/>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Helvetica"/>
        <a:ea typeface="ＭＳ Ｐゴシック" charset="0"/>
        <a:cs typeface="ＭＳ Ｐゴシック" charset="0"/>
      </a:defRPr>
    </a:lvl2pPr>
    <a:lvl3pPr marL="914400" algn="l" defTabSz="457200" rtl="0" eaLnBrk="0" fontAlgn="base" hangingPunct="0">
      <a:spcBef>
        <a:spcPct val="30000"/>
      </a:spcBef>
      <a:spcAft>
        <a:spcPct val="0"/>
      </a:spcAft>
      <a:defRPr sz="1200" kern="1200">
        <a:solidFill>
          <a:schemeClr val="tx1"/>
        </a:solidFill>
        <a:latin typeface="Helvetica"/>
        <a:ea typeface="ＭＳ Ｐゴシック" charset="0"/>
        <a:cs typeface="ＭＳ Ｐゴシック" charset="0"/>
      </a:defRPr>
    </a:lvl3pPr>
    <a:lvl4pPr marL="1371600" algn="l" defTabSz="457200" rtl="0" eaLnBrk="0" fontAlgn="base" hangingPunct="0">
      <a:spcBef>
        <a:spcPct val="30000"/>
      </a:spcBef>
      <a:spcAft>
        <a:spcPct val="0"/>
      </a:spcAft>
      <a:defRPr sz="1200" kern="1200">
        <a:solidFill>
          <a:schemeClr val="tx1"/>
        </a:solidFill>
        <a:latin typeface="Helvetica"/>
        <a:ea typeface="ＭＳ Ｐゴシック" charset="0"/>
        <a:cs typeface="ＭＳ Ｐゴシック" charset="0"/>
      </a:defRPr>
    </a:lvl4pPr>
    <a:lvl5pPr marL="1828800" algn="l" defTabSz="457200" rtl="0" eaLnBrk="0" fontAlgn="base" hangingPunct="0">
      <a:spcBef>
        <a:spcPct val="30000"/>
      </a:spcBef>
      <a:spcAft>
        <a:spcPct val="0"/>
      </a:spcAft>
      <a:defRPr sz="1200" kern="1200">
        <a:solidFill>
          <a:schemeClr val="tx1"/>
        </a:solidFill>
        <a:latin typeface="Helvetica"/>
        <a:ea typeface="ＭＳ Ｐゴシック" charset="0"/>
        <a:cs typeface="ＭＳ Ｐゴシック"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CAD08E57-B576-F641-BEA6-C3D752DF7F66}" type="slidenum">
              <a:rPr lang="en-US" smtClean="0"/>
              <a:pPr>
                <a:defRPr/>
              </a:pPr>
              <a:t>1</a:t>
            </a:fld>
            <a:endParaRPr lang="en-US"/>
          </a:p>
        </p:txBody>
      </p:sp>
    </p:spTree>
    <p:extLst>
      <p:ext uri="{BB962C8B-B14F-4D97-AF65-F5344CB8AC3E}">
        <p14:creationId xmlns:p14="http://schemas.microsoft.com/office/powerpoint/2010/main" val="29307509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CAD08E57-B576-F641-BEA6-C3D752DF7F66}" type="slidenum">
              <a:rPr lang="en-US" smtClean="0"/>
              <a:pPr>
                <a:defRPr/>
              </a:pPr>
              <a:t>2</a:t>
            </a:fld>
            <a:endParaRPr lang="en-US"/>
          </a:p>
        </p:txBody>
      </p:sp>
    </p:spTree>
    <p:extLst>
      <p:ext uri="{BB962C8B-B14F-4D97-AF65-F5344CB8AC3E}">
        <p14:creationId xmlns:p14="http://schemas.microsoft.com/office/powerpoint/2010/main" val="38595203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CAD08E57-B576-F641-BEA6-C3D752DF7F66}" type="slidenum">
              <a:rPr lang="en-US" smtClean="0"/>
              <a:pPr>
                <a:defRPr/>
              </a:pPr>
              <a:t>6</a:t>
            </a:fld>
            <a:endParaRPr lang="en-US"/>
          </a:p>
        </p:txBody>
      </p:sp>
    </p:spTree>
    <p:extLst>
      <p:ext uri="{BB962C8B-B14F-4D97-AF65-F5344CB8AC3E}">
        <p14:creationId xmlns:p14="http://schemas.microsoft.com/office/powerpoint/2010/main" val="27072224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CAD08E57-B576-F641-BEA6-C3D752DF7F66}" type="slidenum">
              <a:rPr lang="en-US" smtClean="0"/>
              <a:pPr>
                <a:defRPr/>
              </a:pPr>
              <a:t>21</a:t>
            </a:fld>
            <a:endParaRPr lang="en-US"/>
          </a:p>
        </p:txBody>
      </p:sp>
    </p:spTree>
    <p:extLst>
      <p:ext uri="{BB962C8B-B14F-4D97-AF65-F5344CB8AC3E}">
        <p14:creationId xmlns:p14="http://schemas.microsoft.com/office/powerpoint/2010/main" val="3822387259"/>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1.jpeg"/><Relationship Id="rId7" Type="http://schemas.openxmlformats.org/officeDocument/2006/relationships/image" Target="../media/image6.pn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Layouts/_rels/slideLayout1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1.png"/><Relationship Id="rId1" Type="http://schemas.openxmlformats.org/officeDocument/2006/relationships/slideMaster" Target="../slideMasters/slideMaster1.xml"/><Relationship Id="rId5" Type="http://schemas.openxmlformats.org/officeDocument/2006/relationships/image" Target="../media/image18.png"/><Relationship Id="rId4" Type="http://schemas.openxmlformats.org/officeDocument/2006/relationships/image" Target="../media/image1.jpe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9.png"/><Relationship Id="rId1" Type="http://schemas.openxmlformats.org/officeDocument/2006/relationships/slideMaster" Target="../slideMasters/slideMaster1.xml"/><Relationship Id="rId4" Type="http://schemas.openxmlformats.org/officeDocument/2006/relationships/image" Target="../media/image18.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9.png"/><Relationship Id="rId1" Type="http://schemas.openxmlformats.org/officeDocument/2006/relationships/slideMaster" Target="../slideMasters/slideMaster1.xml"/><Relationship Id="rId4" Type="http://schemas.openxmlformats.org/officeDocument/2006/relationships/image" Target="../media/image18.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jpe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1.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9.png"/><Relationship Id="rId1" Type="http://schemas.openxmlformats.org/officeDocument/2006/relationships/slideMaster" Target="../slideMasters/slideMaster1.xml"/><Relationship Id="rId4" Type="http://schemas.openxmlformats.org/officeDocument/2006/relationships/image" Target="../media/image18.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9.png"/><Relationship Id="rId1" Type="http://schemas.openxmlformats.org/officeDocument/2006/relationships/slideMaster" Target="../slideMasters/slideMaster1.xml"/><Relationship Id="rId4" Type="http://schemas.openxmlformats.org/officeDocument/2006/relationships/image" Target="../media/image18.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jpe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21.png"/></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17.sv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image" Target="../media/image11.jpeg"/><Relationship Id="rId1" Type="http://schemas.openxmlformats.org/officeDocument/2006/relationships/slideMaster" Target="../slideMasters/slideMaster1.xml"/><Relationship Id="rId6" Type="http://schemas.openxmlformats.org/officeDocument/2006/relationships/image" Target="../media/image15.svg"/><Relationship Id="rId5" Type="http://schemas.openxmlformats.org/officeDocument/2006/relationships/image" Target="../media/image14.png"/><Relationship Id="rId10" Type="http://schemas.openxmlformats.org/officeDocument/2006/relationships/image" Target="../media/image18.png"/><Relationship Id="rId4" Type="http://schemas.openxmlformats.org/officeDocument/2006/relationships/image" Target="../media/image13.svg"/><Relationship Id="rId9" Type="http://schemas.openxmlformats.org/officeDocument/2006/relationships/image" Target="../media/image1.jpe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9.png"/><Relationship Id="rId1" Type="http://schemas.openxmlformats.org/officeDocument/2006/relationships/slideMaster" Target="../slideMasters/slideMaster1.xml"/><Relationship Id="rId4" Type="http://schemas.openxmlformats.org/officeDocument/2006/relationships/image" Target="../media/image18.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0.png"/><Relationship Id="rId1" Type="http://schemas.openxmlformats.org/officeDocument/2006/relationships/slideMaster" Target="../slideMasters/slideMaster1.xml"/><Relationship Id="rId4" Type="http://schemas.openxmlformats.org/officeDocument/2006/relationships/image" Target="../media/image18.png"/></Relationships>
</file>

<file path=ppt/slideLayouts/_rels/slideLayout2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1.png"/><Relationship Id="rId1" Type="http://schemas.openxmlformats.org/officeDocument/2006/relationships/slideMaster" Target="../slideMasters/slideMaster1.xml"/><Relationship Id="rId5" Type="http://schemas.openxmlformats.org/officeDocument/2006/relationships/image" Target="../media/image18.png"/><Relationship Id="rId4" Type="http://schemas.openxmlformats.org/officeDocument/2006/relationships/image" Target="../media/image1.jpe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0.png"/><Relationship Id="rId1" Type="http://schemas.openxmlformats.org/officeDocument/2006/relationships/slideMaster" Target="../slideMasters/slideMaster1.xml"/><Relationship Id="rId4" Type="http://schemas.openxmlformats.org/officeDocument/2006/relationships/image" Target="../media/image18.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2.png"/><Relationship Id="rId1" Type="http://schemas.openxmlformats.org/officeDocument/2006/relationships/slideMaster" Target="../slideMasters/slideMaster1.xml"/><Relationship Id="rId4" Type="http://schemas.openxmlformats.org/officeDocument/2006/relationships/image" Target="../media/image18.png"/></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17.sv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image" Target="../media/image11.jpeg"/><Relationship Id="rId1" Type="http://schemas.openxmlformats.org/officeDocument/2006/relationships/slideMaster" Target="../slideMasters/slideMaster1.xml"/><Relationship Id="rId6" Type="http://schemas.openxmlformats.org/officeDocument/2006/relationships/image" Target="../media/image15.svg"/><Relationship Id="rId5" Type="http://schemas.openxmlformats.org/officeDocument/2006/relationships/image" Target="../media/image14.png"/><Relationship Id="rId10" Type="http://schemas.openxmlformats.org/officeDocument/2006/relationships/image" Target="../media/image18.png"/><Relationship Id="rId4" Type="http://schemas.openxmlformats.org/officeDocument/2006/relationships/image" Target="../media/image13.svg"/><Relationship Id="rId9" Type="http://schemas.openxmlformats.org/officeDocument/2006/relationships/image" Target="../media/image1.jpeg"/></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18.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18.pn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5.jpeg"/><Relationship Id="rId1" Type="http://schemas.openxmlformats.org/officeDocument/2006/relationships/slideMaster" Target="../slideMasters/slideMaster1.xml"/><Relationship Id="rId4" Type="http://schemas.openxmlformats.org/officeDocument/2006/relationships/image" Target="../media/image18.pn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6.png"/><Relationship Id="rId1" Type="http://schemas.openxmlformats.org/officeDocument/2006/relationships/slideMaster" Target="../slideMasters/slideMaster1.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3.png"/></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9.jpg"/><Relationship Id="rId1" Type="http://schemas.openxmlformats.org/officeDocument/2006/relationships/slideMaster" Target="../slideMasters/slideMaster1.xml"/><Relationship Id="rId4" Type="http://schemas.openxmlformats.org/officeDocument/2006/relationships/image" Target="../media/image18.png"/></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2.png"/><Relationship Id="rId1" Type="http://schemas.openxmlformats.org/officeDocument/2006/relationships/slideMaster" Target="../slideMasters/slideMaster1.xml"/><Relationship Id="rId4" Type="http://schemas.openxmlformats.org/officeDocument/2006/relationships/image" Target="../media/image18.png"/></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0.jpg"/><Relationship Id="rId1" Type="http://schemas.openxmlformats.org/officeDocument/2006/relationships/slideMaster" Target="../slideMasters/slideMaster1.xml"/><Relationship Id="rId4" Type="http://schemas.openxmlformats.org/officeDocument/2006/relationships/image" Target="../media/image18.png"/></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31.jpeg"/><Relationship Id="rId1" Type="http://schemas.openxmlformats.org/officeDocument/2006/relationships/slideMaster" Target="../slideMasters/slideMaster1.xml"/><Relationship Id="rId4" Type="http://schemas.openxmlformats.org/officeDocument/2006/relationships/image" Target="../media/image18.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32.png"/><Relationship Id="rId1" Type="http://schemas.openxmlformats.org/officeDocument/2006/relationships/slideMaster" Target="../slideMasters/slideMaster1.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Layouts/_rels/slideLayout45.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37.png"/><Relationship Id="rId7" Type="http://schemas.openxmlformats.org/officeDocument/2006/relationships/image" Target="../media/image8.png"/><Relationship Id="rId2" Type="http://schemas.openxmlformats.org/officeDocument/2006/relationships/image" Target="../media/image36.emf"/><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10" Type="http://schemas.openxmlformats.org/officeDocument/2006/relationships/image" Target="../media/image38.jpeg"/><Relationship Id="rId4" Type="http://schemas.openxmlformats.org/officeDocument/2006/relationships/image" Target="../media/image5.png"/><Relationship Id="rId9" Type="http://schemas.openxmlformats.org/officeDocument/2006/relationships/image" Target="../media/image10.png"/></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light">
    <p:bg>
      <p:bgPr>
        <a:blipFill dpi="0" rotWithShape="1">
          <a:blip r:embed="rId2">
            <a:alphaModFix amt="38000"/>
            <a:lum/>
          </a:blip>
          <a:srcRect/>
          <a:stretch>
            <a:fillRect/>
          </a:stretch>
        </a:blipFill>
        <a:effectLst/>
      </p:bgPr>
    </p:bg>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7F09FEF2-85E5-89D4-59A7-912418C43CAF}"/>
              </a:ext>
            </a:extLst>
          </p:cNvPr>
          <p:cNvSpPr/>
          <p:nvPr/>
        </p:nvSpPr>
        <p:spPr>
          <a:xfrm>
            <a:off x="0" y="1"/>
            <a:ext cx="12192000" cy="6857999"/>
          </a:xfrm>
          <a:prstGeom prst="rect">
            <a:avLst/>
          </a:prstGeom>
          <a:solidFill>
            <a:schemeClr val="bg1">
              <a:alpha val="50203"/>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1">
            <a:extLst>
              <a:ext uri="{FF2B5EF4-FFF2-40B4-BE49-F238E27FC236}">
                <a16:creationId xmlns:a16="http://schemas.microsoft.com/office/drawing/2014/main" id="{056F1D6D-26C8-AC5C-A07B-693010387333}"/>
              </a:ext>
            </a:extLst>
          </p:cNvPr>
          <p:cNvSpPr>
            <a:spLocks noGrp="1"/>
          </p:cNvSpPr>
          <p:nvPr>
            <p:ph type="title" hasCustomPrompt="1"/>
          </p:nvPr>
        </p:nvSpPr>
        <p:spPr>
          <a:xfrm>
            <a:off x="914400" y="2530888"/>
            <a:ext cx="10003536" cy="2388558"/>
          </a:xfrm>
          <a:prstGeom prst="rect">
            <a:avLst/>
          </a:prstGeom>
          <a:noFill/>
        </p:spPr>
        <p:txBody>
          <a:bodyPr lIns="0" tIns="0" rIns="0" bIns="0" anchor="ctr">
            <a:normAutofit/>
          </a:bodyPr>
          <a:lstStyle>
            <a:lvl1pPr>
              <a:lnSpc>
                <a:spcPct val="90000"/>
              </a:lnSpc>
              <a:defRPr sz="6300" b="1" i="0">
                <a:solidFill>
                  <a:schemeClr val="tx2"/>
                </a:solidFill>
                <a:latin typeface="Helvetica" pitchFamily="2" charset="0"/>
              </a:defRPr>
            </a:lvl1pPr>
          </a:lstStyle>
          <a:p>
            <a:r>
              <a:rPr lang="en-US" dirty="0"/>
              <a:t>Presentation title</a:t>
            </a:r>
            <a:br>
              <a:rPr lang="en-US" dirty="0"/>
            </a:br>
            <a:r>
              <a:rPr lang="en-US" dirty="0"/>
              <a:t>placeholder text</a:t>
            </a:r>
          </a:p>
        </p:txBody>
      </p:sp>
      <p:sp>
        <p:nvSpPr>
          <p:cNvPr id="2" name="Text Placeholder 3">
            <a:extLst>
              <a:ext uri="{FF2B5EF4-FFF2-40B4-BE49-F238E27FC236}">
                <a16:creationId xmlns:a16="http://schemas.microsoft.com/office/drawing/2014/main" id="{90BF925A-4769-8F5E-E189-BA9570FDBF20}"/>
              </a:ext>
            </a:extLst>
          </p:cNvPr>
          <p:cNvSpPr>
            <a:spLocks noGrp="1"/>
          </p:cNvSpPr>
          <p:nvPr>
            <p:ph type="body" sz="quarter" idx="13" hasCustomPrompt="1"/>
          </p:nvPr>
        </p:nvSpPr>
        <p:spPr>
          <a:xfrm>
            <a:off x="914401" y="5115756"/>
            <a:ext cx="10003536" cy="278477"/>
          </a:xfrm>
          <a:prstGeom prst="rect">
            <a:avLst/>
          </a:prstGeom>
          <a:noFill/>
          <a:ln>
            <a:noFill/>
          </a:ln>
        </p:spPr>
        <p:txBody>
          <a:bodyPr lIns="0" tIns="0" rIns="0" bIns="0">
            <a:noAutofit/>
          </a:bodyPr>
          <a:lstStyle>
            <a:lvl1pPr marL="11113" indent="0" algn="l" defTabSz="914400" rtl="0" eaLnBrk="1" latinLnBrk="0" hangingPunct="1">
              <a:lnSpc>
                <a:spcPct val="90000"/>
              </a:lnSpc>
              <a:spcBef>
                <a:spcPct val="0"/>
              </a:spcBef>
              <a:buNone/>
              <a:tabLst/>
              <a:defRPr lang="en-US" sz="2000" b="1" i="0" kern="1200" spc="0" baseline="0" dirty="0">
                <a:solidFill>
                  <a:schemeClr val="accent1"/>
                </a:solidFill>
                <a:latin typeface="Helvetica" pitchFamily="2" charset="0"/>
                <a:ea typeface="+mj-ea"/>
                <a:cs typeface="+mj-cs"/>
              </a:defRPr>
            </a:lvl1pPr>
          </a:lstStyle>
          <a:p>
            <a:pPr lvl="0"/>
            <a:r>
              <a:rPr lang="en-US" dirty="0"/>
              <a:t>SPEAKER NAME</a:t>
            </a:r>
          </a:p>
        </p:txBody>
      </p:sp>
      <p:sp>
        <p:nvSpPr>
          <p:cNvPr id="3" name="Text Placeholder 3">
            <a:extLst>
              <a:ext uri="{FF2B5EF4-FFF2-40B4-BE49-F238E27FC236}">
                <a16:creationId xmlns:a16="http://schemas.microsoft.com/office/drawing/2014/main" id="{FAD9049D-EF89-EE33-32BB-A63D80B3DF9F}"/>
              </a:ext>
            </a:extLst>
          </p:cNvPr>
          <p:cNvSpPr>
            <a:spLocks noGrp="1"/>
          </p:cNvSpPr>
          <p:nvPr>
            <p:ph type="body" sz="quarter" idx="11" hasCustomPrompt="1"/>
          </p:nvPr>
        </p:nvSpPr>
        <p:spPr>
          <a:xfrm>
            <a:off x="914399" y="5394233"/>
            <a:ext cx="10003537" cy="278476"/>
          </a:xfrm>
          <a:prstGeom prst="rect">
            <a:avLst/>
          </a:prstGeom>
          <a:noFill/>
          <a:ln>
            <a:noFill/>
          </a:ln>
        </p:spPr>
        <p:txBody>
          <a:bodyPr lIns="0" tIns="0" rIns="0" bIns="0">
            <a:noAutofit/>
          </a:bodyPr>
          <a:lstStyle>
            <a:lvl1pPr marL="0" indent="7938" algn="l" defTabSz="914400" rtl="0" eaLnBrk="1" latinLnBrk="0" hangingPunct="1">
              <a:lnSpc>
                <a:spcPct val="90000"/>
              </a:lnSpc>
              <a:spcBef>
                <a:spcPct val="0"/>
              </a:spcBef>
              <a:buNone/>
              <a:tabLst/>
              <a:defRPr lang="en-US" sz="1600" b="0" i="0" kern="1200" spc="-20" baseline="0" dirty="0">
                <a:solidFill>
                  <a:schemeClr val="tx1"/>
                </a:solidFill>
                <a:latin typeface="Helvetica" pitchFamily="2" charset="0"/>
                <a:ea typeface="+mj-ea"/>
                <a:cs typeface="+mj-cs"/>
              </a:defRPr>
            </a:lvl1pPr>
          </a:lstStyle>
          <a:p>
            <a:pPr lvl="0"/>
            <a:r>
              <a:rPr lang="en-US" dirty="0"/>
              <a:t>Title</a:t>
            </a:r>
          </a:p>
        </p:txBody>
      </p:sp>
      <p:sp>
        <p:nvSpPr>
          <p:cNvPr id="4" name="Text Placeholder 3">
            <a:extLst>
              <a:ext uri="{FF2B5EF4-FFF2-40B4-BE49-F238E27FC236}">
                <a16:creationId xmlns:a16="http://schemas.microsoft.com/office/drawing/2014/main" id="{F0E7453D-6C1B-3ABD-39FF-9C11A644112D}"/>
              </a:ext>
            </a:extLst>
          </p:cNvPr>
          <p:cNvSpPr>
            <a:spLocks noGrp="1"/>
          </p:cNvSpPr>
          <p:nvPr>
            <p:ph type="body" sz="quarter" idx="14" hasCustomPrompt="1"/>
          </p:nvPr>
        </p:nvSpPr>
        <p:spPr>
          <a:xfrm>
            <a:off x="914400" y="2175056"/>
            <a:ext cx="10003536" cy="236324"/>
          </a:xfrm>
          <a:prstGeom prst="rect">
            <a:avLst/>
          </a:prstGeom>
          <a:noFill/>
          <a:ln>
            <a:noFill/>
          </a:ln>
        </p:spPr>
        <p:txBody>
          <a:bodyPr lIns="0" tIns="0" rIns="0" bIns="0" anchor="t">
            <a:noAutofit/>
          </a:bodyPr>
          <a:lstStyle>
            <a:lvl1pPr marL="0" indent="7938" algn="l" defTabSz="914400" rtl="0" eaLnBrk="1" latinLnBrk="0" hangingPunct="1">
              <a:lnSpc>
                <a:spcPct val="90000"/>
              </a:lnSpc>
              <a:spcBef>
                <a:spcPct val="0"/>
              </a:spcBef>
              <a:buNone/>
              <a:tabLst/>
              <a:defRPr lang="en-US" sz="1600" b="0" i="0" kern="1200" spc="-20" baseline="0" dirty="0">
                <a:solidFill>
                  <a:schemeClr val="tx1"/>
                </a:solidFill>
                <a:latin typeface="Helvetica" pitchFamily="2" charset="0"/>
                <a:ea typeface="+mj-ea"/>
                <a:cs typeface="+mj-cs"/>
              </a:defRPr>
            </a:lvl1pPr>
          </a:lstStyle>
          <a:p>
            <a:pPr lvl="0"/>
            <a:r>
              <a:rPr lang="en-US" dirty="0"/>
              <a:t>Month Day, Year</a:t>
            </a:r>
          </a:p>
        </p:txBody>
      </p:sp>
      <p:sp>
        <p:nvSpPr>
          <p:cNvPr id="11" name="Rectangle 10">
            <a:extLst>
              <a:ext uri="{FF2B5EF4-FFF2-40B4-BE49-F238E27FC236}">
                <a16:creationId xmlns:a16="http://schemas.microsoft.com/office/drawing/2014/main" id="{93578A7C-428E-4D58-E4FB-CC0CFCB97EDB}"/>
              </a:ext>
            </a:extLst>
          </p:cNvPr>
          <p:cNvSpPr/>
          <p:nvPr/>
        </p:nvSpPr>
        <p:spPr>
          <a:xfrm>
            <a:off x="914399" y="2484850"/>
            <a:ext cx="139903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2B8D5A5C-8820-F08B-5D55-E18FD6A1FD25}"/>
              </a:ext>
            </a:extLst>
          </p:cNvPr>
          <p:cNvPicPr>
            <a:picLocks noChangeAspect="1"/>
          </p:cNvPicPr>
          <p:nvPr/>
        </p:nvPicPr>
        <p:blipFill>
          <a:blip r:embed="rId3" cstate="print">
            <a:extLst>
              <a:ext uri="{28A0092B-C50C-407E-A947-70E740481C1C}">
                <a14:useLocalDpi xmlns:a14="http://schemas.microsoft.com/office/drawing/2010/main"/>
              </a:ext>
            </a:extLst>
          </a:blip>
          <a:srcRect/>
          <a:stretch/>
        </p:blipFill>
        <p:spPr>
          <a:xfrm>
            <a:off x="11830050" y="0"/>
            <a:ext cx="361950" cy="6858000"/>
          </a:xfrm>
          <a:prstGeom prst="rect">
            <a:avLst/>
          </a:prstGeom>
        </p:spPr>
      </p:pic>
      <p:sp>
        <p:nvSpPr>
          <p:cNvPr id="6" name="Date Placeholder 5">
            <a:extLst>
              <a:ext uri="{FF2B5EF4-FFF2-40B4-BE49-F238E27FC236}">
                <a16:creationId xmlns:a16="http://schemas.microsoft.com/office/drawing/2014/main" id="{EFA22FE4-143F-235A-C05B-B6F9FCECE2C2}"/>
              </a:ext>
            </a:extLst>
          </p:cNvPr>
          <p:cNvSpPr>
            <a:spLocks noGrp="1"/>
          </p:cNvSpPr>
          <p:nvPr>
            <p:ph type="dt" sz="half" idx="15"/>
          </p:nvPr>
        </p:nvSpPr>
        <p:spPr/>
        <p:txBody>
          <a:bodyPr/>
          <a:lstStyle/>
          <a:p>
            <a:pPr>
              <a:defRPr/>
            </a:pPr>
            <a:r>
              <a:rPr lang="en-US"/>
              <a:t>5/20/2025</a:t>
            </a:r>
            <a:endParaRPr lang="en-US" dirty="0"/>
          </a:p>
        </p:txBody>
      </p:sp>
      <p:sp>
        <p:nvSpPr>
          <p:cNvPr id="7" name="Footer Placeholder 6">
            <a:extLst>
              <a:ext uri="{FF2B5EF4-FFF2-40B4-BE49-F238E27FC236}">
                <a16:creationId xmlns:a16="http://schemas.microsoft.com/office/drawing/2014/main" id="{88A4EDC5-97BE-4275-C308-190517A9A211}"/>
              </a:ext>
            </a:extLst>
          </p:cNvPr>
          <p:cNvSpPr>
            <a:spLocks noGrp="1"/>
          </p:cNvSpPr>
          <p:nvPr>
            <p:ph type="ftr" sz="quarter" idx="16"/>
          </p:nvPr>
        </p:nvSpPr>
        <p:spPr/>
        <p:txBody>
          <a:bodyPr/>
          <a:lstStyle/>
          <a:p>
            <a:pPr>
              <a:defRPr/>
            </a:pPr>
            <a:r>
              <a:rPr lang="en-US"/>
              <a:t>Pratik Patel | Fermilab PIP-II CDS &amp; CM Cryogenic Controls System Overview | CEC/ICMC 2025</a:t>
            </a:r>
            <a:endParaRPr lang="en-US" dirty="0"/>
          </a:p>
        </p:txBody>
      </p:sp>
      <p:sp>
        <p:nvSpPr>
          <p:cNvPr id="8" name="Slide Number Placeholder 7">
            <a:extLst>
              <a:ext uri="{FF2B5EF4-FFF2-40B4-BE49-F238E27FC236}">
                <a16:creationId xmlns:a16="http://schemas.microsoft.com/office/drawing/2014/main" id="{9D673A42-E09C-6821-C950-C083FE880871}"/>
              </a:ext>
            </a:extLst>
          </p:cNvPr>
          <p:cNvSpPr>
            <a:spLocks noGrp="1"/>
          </p:cNvSpPr>
          <p:nvPr>
            <p:ph type="sldNum" sz="quarter" idx="17"/>
          </p:nvPr>
        </p:nvSpPr>
        <p:spPr/>
        <p:txBody>
          <a:bodyPr/>
          <a:lstStyle/>
          <a:p>
            <a:fld id="{F4BAA12D-5F28-3140-935A-44BF4B54B6B6}" type="slidenum">
              <a:rPr lang="en-US" smtClean="0"/>
              <a:pPr/>
              <a:t>‹#›</a:t>
            </a:fld>
            <a:endParaRPr lang="en-US" dirty="0"/>
          </a:p>
        </p:txBody>
      </p:sp>
      <p:pic>
        <p:nvPicPr>
          <p:cNvPr id="13" name="Picture 12" descr="Logo&#10;&#10;AI-generated content may be incorrect.">
            <a:extLst>
              <a:ext uri="{FF2B5EF4-FFF2-40B4-BE49-F238E27FC236}">
                <a16:creationId xmlns:a16="http://schemas.microsoft.com/office/drawing/2014/main" id="{B2E13A04-CF94-D665-C7B9-2E291B061E93}"/>
              </a:ext>
            </a:extLst>
          </p:cNvPr>
          <p:cNvPicPr>
            <a:picLocks noChangeAspect="1"/>
          </p:cNvPicPr>
          <p:nvPr/>
        </p:nvPicPr>
        <p:blipFill>
          <a:blip r:embed="rId4"/>
          <a:stretch>
            <a:fillRect/>
          </a:stretch>
        </p:blipFill>
        <p:spPr>
          <a:xfrm>
            <a:off x="169005" y="134622"/>
            <a:ext cx="3133560" cy="777957"/>
          </a:xfrm>
          <a:prstGeom prst="rect">
            <a:avLst/>
          </a:prstGeom>
        </p:spPr>
      </p:pic>
      <p:pic>
        <p:nvPicPr>
          <p:cNvPr id="18" name="Picture 17">
            <a:extLst>
              <a:ext uri="{FF2B5EF4-FFF2-40B4-BE49-F238E27FC236}">
                <a16:creationId xmlns:a16="http://schemas.microsoft.com/office/drawing/2014/main" id="{D0F0538C-A1CB-15F1-8D78-985ABF9CE6D5}"/>
              </a:ext>
            </a:extLst>
          </p:cNvPr>
          <p:cNvPicPr>
            <a:picLocks noChangeAspect="1"/>
          </p:cNvPicPr>
          <p:nvPr/>
        </p:nvPicPr>
        <p:blipFill>
          <a:blip r:embed="rId5"/>
          <a:stretch>
            <a:fillRect/>
          </a:stretch>
        </p:blipFill>
        <p:spPr>
          <a:xfrm>
            <a:off x="324385" y="6087316"/>
            <a:ext cx="5381470" cy="493984"/>
          </a:xfrm>
          <a:prstGeom prst="rect">
            <a:avLst/>
          </a:prstGeom>
        </p:spPr>
      </p:pic>
      <p:grpSp>
        <p:nvGrpSpPr>
          <p:cNvPr id="22" name="Group 21">
            <a:extLst>
              <a:ext uri="{FF2B5EF4-FFF2-40B4-BE49-F238E27FC236}">
                <a16:creationId xmlns:a16="http://schemas.microsoft.com/office/drawing/2014/main" id="{9BFFB40B-3B15-35B4-C814-999BE108621E}"/>
              </a:ext>
            </a:extLst>
          </p:cNvPr>
          <p:cNvGrpSpPr/>
          <p:nvPr/>
        </p:nvGrpSpPr>
        <p:grpSpPr>
          <a:xfrm>
            <a:off x="8362965" y="87144"/>
            <a:ext cx="3347713" cy="1536337"/>
            <a:chOff x="4422144" y="2660831"/>
            <a:chExt cx="3347713" cy="1536337"/>
          </a:xfrm>
        </p:grpSpPr>
        <p:sp>
          <p:nvSpPr>
            <p:cNvPr id="10" name="TextBox 20">
              <a:extLst>
                <a:ext uri="{FF2B5EF4-FFF2-40B4-BE49-F238E27FC236}">
                  <a16:creationId xmlns:a16="http://schemas.microsoft.com/office/drawing/2014/main" id="{9BCF8B13-9E2E-0F24-DAAD-11BB81DB70FE}"/>
                </a:ext>
              </a:extLst>
            </p:cNvPr>
            <p:cNvSpPr txBox="1"/>
            <p:nvPr userDrawn="1"/>
          </p:nvSpPr>
          <p:spPr>
            <a:xfrm>
              <a:off x="4422144" y="2698559"/>
              <a:ext cx="2934179" cy="1477328"/>
            </a:xfrm>
            <a:prstGeom prst="rect">
              <a:avLst/>
            </a:prstGeom>
            <a:noFill/>
          </p:spPr>
          <p:txBody>
            <a:bodyPr wrap="square" lIns="0" tIns="0" rIns="0" bIns="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109538" marR="0" indent="0" algn="r" defTabSz="457200" rtl="0" eaLnBrk="1" fontAlgn="base" latinLnBrk="0" hangingPunct="1">
                <a:lnSpc>
                  <a:spcPct val="100000"/>
                </a:lnSpc>
                <a:spcBef>
                  <a:spcPct val="0"/>
                </a:spcBef>
                <a:spcAft>
                  <a:spcPct val="0"/>
                </a:spcAft>
                <a:buClrTx/>
                <a:buSzTx/>
                <a:buFontTx/>
                <a:buNone/>
                <a:tabLst/>
                <a:defRPr/>
              </a:pPr>
              <a:r>
                <a:rPr lang="en-US" sz="1600" kern="1200" baseline="0" dirty="0">
                  <a:solidFill>
                    <a:schemeClr val="tx1"/>
                  </a:solidFill>
                  <a:latin typeface="Helvetica"/>
                  <a:ea typeface="Geneva" charset="0"/>
                  <a:cs typeface="Helvetica"/>
                </a:rPr>
                <a:t>	US-DOE</a:t>
              </a:r>
            </a:p>
            <a:p>
              <a:pPr marL="109538" marR="0" indent="0" algn="r" defTabSz="457200" rtl="0" eaLnBrk="1" fontAlgn="base" latinLnBrk="0" hangingPunct="1">
                <a:lnSpc>
                  <a:spcPct val="100000"/>
                </a:lnSpc>
                <a:spcBef>
                  <a:spcPct val="0"/>
                </a:spcBef>
                <a:spcAft>
                  <a:spcPct val="0"/>
                </a:spcAft>
                <a:buClrTx/>
                <a:buSzTx/>
                <a:buFontTx/>
                <a:buNone/>
                <a:tabLst/>
                <a:defRPr/>
              </a:pPr>
              <a:r>
                <a:rPr lang="en-US" sz="1600" kern="1200" baseline="0" dirty="0">
                  <a:solidFill>
                    <a:schemeClr val="tx1"/>
                  </a:solidFill>
                  <a:latin typeface="Helvetica"/>
                  <a:ea typeface="Geneva" charset="0"/>
                  <a:cs typeface="Helvetica"/>
                </a:rPr>
                <a:t>	India-DAE</a:t>
              </a:r>
            </a:p>
            <a:p>
              <a:pPr marL="109538" marR="0" indent="0" algn="r" defTabSz="457200" rtl="0" eaLnBrk="1" fontAlgn="base" latinLnBrk="0" hangingPunct="1">
                <a:lnSpc>
                  <a:spcPct val="100000"/>
                </a:lnSpc>
                <a:spcBef>
                  <a:spcPct val="0"/>
                </a:spcBef>
                <a:spcAft>
                  <a:spcPct val="0"/>
                </a:spcAft>
                <a:buClrTx/>
                <a:buSzTx/>
                <a:buFontTx/>
                <a:buNone/>
                <a:tabLst/>
                <a:defRPr/>
              </a:pPr>
              <a:r>
                <a:rPr lang="en-US" sz="1600" kern="1200" baseline="0" dirty="0">
                  <a:solidFill>
                    <a:schemeClr val="tx1"/>
                  </a:solidFill>
                  <a:latin typeface="Helvetica"/>
                  <a:ea typeface="Geneva" charset="0"/>
                  <a:cs typeface="Helvetica"/>
                </a:rPr>
                <a:t>	Italy-INFN</a:t>
              </a:r>
            </a:p>
            <a:p>
              <a:pPr marL="109538" marR="0" indent="0" algn="r" defTabSz="457200" rtl="0" eaLnBrk="1" fontAlgn="base" latinLnBrk="0" hangingPunct="1">
                <a:lnSpc>
                  <a:spcPct val="100000"/>
                </a:lnSpc>
                <a:spcBef>
                  <a:spcPct val="0"/>
                </a:spcBef>
                <a:spcAft>
                  <a:spcPct val="0"/>
                </a:spcAft>
                <a:buClrTx/>
                <a:buSzTx/>
                <a:buFontTx/>
                <a:buNone/>
                <a:tabLst/>
                <a:defRPr/>
              </a:pPr>
              <a:r>
                <a:rPr lang="en-US" sz="1600" kern="1200" baseline="0" dirty="0">
                  <a:solidFill>
                    <a:schemeClr val="tx1"/>
                  </a:solidFill>
                  <a:latin typeface="Helvetica"/>
                  <a:ea typeface="Geneva" charset="0"/>
                  <a:cs typeface="Helvetica"/>
                </a:rPr>
                <a:t>	UK-STFC-UKRI</a:t>
              </a:r>
            </a:p>
            <a:p>
              <a:pPr marL="109538" marR="0" indent="0" algn="r" defTabSz="457200" rtl="0" eaLnBrk="1" fontAlgn="base" latinLnBrk="0" hangingPunct="1">
                <a:lnSpc>
                  <a:spcPct val="100000"/>
                </a:lnSpc>
                <a:spcBef>
                  <a:spcPct val="0"/>
                </a:spcBef>
                <a:spcAft>
                  <a:spcPct val="0"/>
                </a:spcAft>
                <a:buClrTx/>
                <a:buSzTx/>
                <a:buFontTx/>
                <a:buNone/>
                <a:tabLst/>
                <a:defRPr/>
              </a:pPr>
              <a:r>
                <a:rPr lang="en-US" sz="1600" kern="1200" baseline="0" dirty="0">
                  <a:solidFill>
                    <a:schemeClr val="tx1"/>
                  </a:solidFill>
                  <a:latin typeface="Helvetica"/>
                  <a:ea typeface="Geneva" charset="0"/>
                  <a:cs typeface="Helvetica"/>
                </a:rPr>
                <a:t>	France-CEA, CNRS/IN2P3</a:t>
              </a:r>
            </a:p>
            <a:p>
              <a:pPr marL="109538" marR="0" indent="0" algn="r" defTabSz="457200" rtl="0" eaLnBrk="1" fontAlgn="base" latinLnBrk="0" hangingPunct="1">
                <a:lnSpc>
                  <a:spcPct val="100000"/>
                </a:lnSpc>
                <a:spcBef>
                  <a:spcPct val="0"/>
                </a:spcBef>
                <a:spcAft>
                  <a:spcPct val="0"/>
                </a:spcAft>
                <a:buClrTx/>
                <a:buSzTx/>
                <a:buFontTx/>
                <a:buNone/>
                <a:tabLst/>
                <a:defRPr/>
              </a:pPr>
              <a:r>
                <a:rPr lang="en-US" sz="1600" kern="1200" baseline="0" dirty="0">
                  <a:solidFill>
                    <a:schemeClr val="tx1"/>
                  </a:solidFill>
                  <a:latin typeface="Helvetica"/>
                  <a:ea typeface="Geneva" charset="0"/>
                  <a:cs typeface="Helvetica"/>
                </a:rPr>
                <a:t>	</a:t>
              </a:r>
              <a:r>
                <a:rPr lang="en-US" sz="1600" dirty="0">
                  <a:latin typeface="Helvetica"/>
                  <a:ea typeface="Geneva" charset="0"/>
                </a:rPr>
                <a:t>Poland-WUST, WUT, TUL </a:t>
              </a:r>
            </a:p>
          </p:txBody>
        </p:sp>
        <p:grpSp>
          <p:nvGrpSpPr>
            <p:cNvPr id="12" name="Group 11">
              <a:extLst>
                <a:ext uri="{FF2B5EF4-FFF2-40B4-BE49-F238E27FC236}">
                  <a16:creationId xmlns:a16="http://schemas.microsoft.com/office/drawing/2014/main" id="{9DB634CA-9580-E649-BEE9-E3F2397F3A2D}"/>
                </a:ext>
              </a:extLst>
            </p:cNvPr>
            <p:cNvGrpSpPr/>
            <p:nvPr userDrawn="1"/>
          </p:nvGrpSpPr>
          <p:grpSpPr>
            <a:xfrm>
              <a:off x="7495537" y="2660831"/>
              <a:ext cx="274320" cy="1536337"/>
              <a:chOff x="8915982" y="638719"/>
              <a:chExt cx="274320" cy="1536337"/>
            </a:xfrm>
          </p:grpSpPr>
          <p:pic>
            <p:nvPicPr>
              <p:cNvPr id="14" name="Picture 13" descr="Icon&#10;&#10;Description automatically generated">
                <a:extLst>
                  <a:ext uri="{FF2B5EF4-FFF2-40B4-BE49-F238E27FC236}">
                    <a16:creationId xmlns:a16="http://schemas.microsoft.com/office/drawing/2014/main" id="{0E83201B-E360-B8D4-14FB-37845E28BA99}"/>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8915982" y="1648331"/>
                <a:ext cx="274320" cy="274320"/>
              </a:xfrm>
              <a:prstGeom prst="rect">
                <a:avLst/>
              </a:prstGeom>
            </p:spPr>
          </p:pic>
          <p:pic>
            <p:nvPicPr>
              <p:cNvPr id="16" name="Picture 15" descr="Logo, company name&#10;&#10;Description automatically generated">
                <a:extLst>
                  <a:ext uri="{FF2B5EF4-FFF2-40B4-BE49-F238E27FC236}">
                    <a16:creationId xmlns:a16="http://schemas.microsoft.com/office/drawing/2014/main" id="{A81D6B39-0CEF-B2A8-1878-9AFA1157831A}"/>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8915982" y="1395928"/>
                <a:ext cx="274320" cy="274320"/>
              </a:xfrm>
              <a:prstGeom prst="rect">
                <a:avLst/>
              </a:prstGeom>
            </p:spPr>
          </p:pic>
          <p:pic>
            <p:nvPicPr>
              <p:cNvPr id="17" name="Picture 16" descr="Icon&#10;&#10;Description automatically generated">
                <a:extLst>
                  <a:ext uri="{FF2B5EF4-FFF2-40B4-BE49-F238E27FC236}">
                    <a16:creationId xmlns:a16="http://schemas.microsoft.com/office/drawing/2014/main" id="{DDF255D3-048A-AD32-828F-F52FDD3F581E}"/>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8915982" y="891122"/>
                <a:ext cx="274320" cy="274320"/>
              </a:xfrm>
              <a:prstGeom prst="rect">
                <a:avLst/>
              </a:prstGeom>
            </p:spPr>
          </p:pic>
          <p:pic>
            <p:nvPicPr>
              <p:cNvPr id="19" name="Picture 18" descr="Icon&#10;&#10;Description automatically generated">
                <a:extLst>
                  <a:ext uri="{FF2B5EF4-FFF2-40B4-BE49-F238E27FC236}">
                    <a16:creationId xmlns:a16="http://schemas.microsoft.com/office/drawing/2014/main" id="{69BF7742-B570-56B0-E8EE-B0FF72072FA9}"/>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8915982" y="1143525"/>
                <a:ext cx="274320" cy="274320"/>
              </a:xfrm>
              <a:prstGeom prst="rect">
                <a:avLst/>
              </a:prstGeom>
            </p:spPr>
          </p:pic>
          <p:pic>
            <p:nvPicPr>
              <p:cNvPr id="20" name="Picture 19" descr="Icon&#10;&#10;Description automatically generated">
                <a:extLst>
                  <a:ext uri="{FF2B5EF4-FFF2-40B4-BE49-F238E27FC236}">
                    <a16:creationId xmlns:a16="http://schemas.microsoft.com/office/drawing/2014/main" id="{9FE2077A-1A63-733B-B3BF-4566EC2BDBC3}"/>
                  </a:ext>
                </a:extLst>
              </p:cNvPr>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8915982" y="1900736"/>
                <a:ext cx="274320" cy="274320"/>
              </a:xfrm>
              <a:prstGeom prst="rect">
                <a:avLst/>
              </a:prstGeom>
            </p:spPr>
          </p:pic>
          <p:pic>
            <p:nvPicPr>
              <p:cNvPr id="21" name="Picture 20" descr="A red white and blue flag&#10;&#10;Description automatically generated with medium confidence">
                <a:extLst>
                  <a:ext uri="{FF2B5EF4-FFF2-40B4-BE49-F238E27FC236}">
                    <a16:creationId xmlns:a16="http://schemas.microsoft.com/office/drawing/2014/main" id="{E34EA1E5-6612-F432-6E58-B6175FA0BD89}"/>
                  </a:ext>
                </a:extLst>
              </p:cNvPr>
              <p:cNvPicPr>
                <a:picLocks noChangeAspect="1"/>
              </p:cNvPicPr>
              <p:nvPr userDrawn="1"/>
            </p:nvPicPr>
            <p:blipFill>
              <a:blip r:embed="rId11" cstate="screen">
                <a:extLst>
                  <a:ext uri="{28A0092B-C50C-407E-A947-70E740481C1C}">
                    <a14:useLocalDpi xmlns:a14="http://schemas.microsoft.com/office/drawing/2010/main"/>
                  </a:ext>
                </a:extLst>
              </a:blip>
              <a:stretch>
                <a:fillRect/>
              </a:stretch>
            </p:blipFill>
            <p:spPr>
              <a:xfrm>
                <a:off x="8915982" y="638719"/>
                <a:ext cx="274320" cy="274320"/>
              </a:xfrm>
              <a:prstGeom prst="rect">
                <a:avLst/>
              </a:prstGeom>
            </p:spPr>
          </p:pic>
        </p:grpSp>
      </p:grpSp>
    </p:spTree>
    <p:extLst>
      <p:ext uri="{BB962C8B-B14F-4D97-AF65-F5344CB8AC3E}">
        <p14:creationId xmlns:p14="http://schemas.microsoft.com/office/powerpoint/2010/main" val="32394456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headline-paragraph">
    <p:bg>
      <p:bgPr>
        <a:solidFill>
          <a:schemeClr val="bg1"/>
        </a:solidFill>
        <a:effectLst/>
      </p:bgPr>
    </p:bg>
    <p:spTree>
      <p:nvGrpSpPr>
        <p:cNvPr id="1" name=""/>
        <p:cNvGrpSpPr/>
        <p:nvPr/>
      </p:nvGrpSpPr>
      <p:grpSpPr>
        <a:xfrm>
          <a:off x="0" y="0"/>
          <a:ext cx="0" cy="0"/>
          <a:chOff x="0" y="0"/>
          <a:chExt cx="0" cy="0"/>
        </a:xfrm>
      </p:grpSpPr>
      <p:pic>
        <p:nvPicPr>
          <p:cNvPr id="13" name="Picture 12" descr="Logo&#10;&#10;AI-generated content may be incorrect.">
            <a:extLst>
              <a:ext uri="{FF2B5EF4-FFF2-40B4-BE49-F238E27FC236}">
                <a16:creationId xmlns:a16="http://schemas.microsoft.com/office/drawing/2014/main" id="{4B427F8E-2EF5-03CE-92AF-A87DA8B0E08C}"/>
              </a:ext>
            </a:extLst>
          </p:cNvPr>
          <p:cNvPicPr>
            <a:picLocks noGrp="1" noRot="1" noMove="1" noResize="1" noEditPoints="1" noAdjustHandles="1" noChangeArrowheads="1" noChangeShapeType="1" noCrop="1"/>
          </p:cNvPicPr>
          <p:nvPr/>
        </p:nvPicPr>
        <p:blipFill>
          <a:blip r:embed="rId2">
            <a:duotone>
              <a:srgbClr val="EAEBEA">
                <a:shade val="45000"/>
                <a:satMod val="135000"/>
              </a:srgbClr>
              <a:prstClr val="white"/>
            </a:duotone>
            <a:alphaModFix amt="20000"/>
            <a:extLst>
              <a:ext uri="{BEBA8EAE-BF5A-486C-A8C5-ECC9F3942E4B}">
                <a14:imgProps xmlns:a14="http://schemas.microsoft.com/office/drawing/2010/main">
                  <a14:imgLayer r:embed="rId3">
                    <a14:imgEffect>
                      <a14:backgroundRemoval t="21059" b="80863" l="2182" r="97606">
                        <a14:foregroundMark x1="9758" y1="29490" x2="9758" y2="29490"/>
                        <a14:foregroundMark x1="9758" y1="29373" x2="9758" y2="29373"/>
                        <a14:foregroundMark x1="25758" y1="70824" x2="25758" y2="70824"/>
                        <a14:foregroundMark x1="3364" y1="40392" x2="8000" y2="40392"/>
                        <a14:foregroundMark x1="8000" y1="40392" x2="10091" y2="26039"/>
                        <a14:foregroundMark x1="10091" y1="26039" x2="13485" y2="21333"/>
                        <a14:foregroundMark x1="13485" y1="21333" x2="18121" y2="21137"/>
                        <a14:foregroundMark x1="18121" y1="21137" x2="21939" y2="26039"/>
                        <a14:foregroundMark x1="21939" y1="26039" x2="23788" y2="31961"/>
                        <a14:foregroundMark x1="23788" y1="31961" x2="23848" y2="33373"/>
                        <a14:foregroundMark x1="7061" y1="40863" x2="2212" y2="40118"/>
                        <a14:foregroundMark x1="91636" y1="38392" x2="95303" y2="41059"/>
                        <a14:foregroundMark x1="95303" y1="41059" x2="97636" y2="40588"/>
                        <a14:foregroundMark x1="97212" y1="61412" x2="92848" y2="61294"/>
                        <a14:foregroundMark x1="92848" y1="61294" x2="88152" y2="79922"/>
                        <a14:foregroundMark x1="88152" y1="79922" x2="83121" y2="81412"/>
                        <a14:foregroundMark x1="83121" y1="81412" x2="80061" y2="77765"/>
                        <a14:foregroundMark x1="80061" y1="77765" x2="76515" y2="67412"/>
                        <a14:foregroundMark x1="76515" y1="67412" x2="73576" y2="72549"/>
                        <a14:foregroundMark x1="73576" y1="72549" x2="72424" y2="77412"/>
                        <a14:foregroundMark x1="72424" y1="77412" x2="69545" y2="81255"/>
                        <a14:foregroundMark x1="69545" y1="81255" x2="65697" y2="80784"/>
                        <a14:foregroundMark x1="65697" y1="80784" x2="61818" y2="75647"/>
                        <a14:foregroundMark x1="61818" y1="75647" x2="59939" y2="69059"/>
                        <a14:foregroundMark x1="59939" y1="69059" x2="56242" y2="71137"/>
                        <a14:foregroundMark x1="56242" y1="71137" x2="53333" y2="81098"/>
                        <a14:foregroundMark x1="53333" y1="81098" x2="48152" y2="81765"/>
                        <a14:foregroundMark x1="48152" y1="81765" x2="43061" y2="70863"/>
                        <a14:foregroundMark x1="43061" y1="70863" x2="38788" y2="74392"/>
                        <a14:foregroundMark x1="38788" y1="74392" x2="37152" y2="79843"/>
                        <a14:foregroundMark x1="37152" y1="79843" x2="31848" y2="81255"/>
                        <a14:foregroundMark x1="31848" y1="81255" x2="27485" y2="76157"/>
                        <a14:foregroundMark x1="27485" y1="76157" x2="26121" y2="71216"/>
                        <a14:foregroundMark x1="26121" y1="71216" x2="21879" y2="67843"/>
                        <a14:foregroundMark x1="21879" y1="67843" x2="22788" y2="74627"/>
                        <a14:foregroundMark x1="22788" y1="74627" x2="19636" y2="81020"/>
                        <a14:foregroundMark x1="19636" y1="81020" x2="13788" y2="80863"/>
                        <a14:foregroundMark x1="13788" y1="80863" x2="10000" y2="73608"/>
                        <a14:foregroundMark x1="10000" y1="73608" x2="9091" y2="64745"/>
                        <a14:foregroundMark x1="9091" y1="64745" x2="3939" y2="62431"/>
                        <a14:foregroundMark x1="3939" y1="62431" x2="3091" y2="62549"/>
                        <a14:backgroundMark x1="20545" y1="41843" x2="20545" y2="41843"/>
                        <a14:backgroundMark x1="20697" y1="39843" x2="22030" y2="44863"/>
                        <a14:backgroundMark x1="21212" y1="51333" x2="20939" y2="41255"/>
                        <a14:backgroundMark x1="37364" y1="42588" x2="40000" y2="62157"/>
                        <a14:backgroundMark x1="45818" y1="42667" x2="46909" y2="59961"/>
                        <a14:backgroundMark x1="60879" y1="53882" x2="67182" y2="53686"/>
                        <a14:backgroundMark x1="71061" y1="40039" x2="72455" y2="57333"/>
                        <a14:backgroundMark x1="72455" y1="57333" x2="72182" y2="59686"/>
                      </a14:backgroundRemoval>
                    </a14:imgEffect>
                    <a14:imgEffect>
                      <a14:brightnessContrast bright="20000" contrast="20000"/>
                    </a14:imgEffect>
                  </a14:imgLayer>
                </a14:imgProps>
              </a:ext>
            </a:extLst>
          </a:blip>
          <a:srcRect t="17955" b="16461"/>
          <a:stretch/>
        </p:blipFill>
        <p:spPr>
          <a:xfrm>
            <a:off x="-324762" y="261467"/>
            <a:ext cx="12500509" cy="6335066"/>
          </a:xfrm>
          <a:prstGeom prst="rect">
            <a:avLst/>
          </a:prstGeom>
        </p:spPr>
      </p:pic>
      <p:sp>
        <p:nvSpPr>
          <p:cNvPr id="2" name="Text Placeholder 11">
            <a:extLst>
              <a:ext uri="{FF2B5EF4-FFF2-40B4-BE49-F238E27FC236}">
                <a16:creationId xmlns:a16="http://schemas.microsoft.com/office/drawing/2014/main" id="{8F21E745-BBC4-24D2-2D10-C3B2CD1C4B40}"/>
              </a:ext>
            </a:extLst>
          </p:cNvPr>
          <p:cNvSpPr>
            <a:spLocks noGrp="1"/>
          </p:cNvSpPr>
          <p:nvPr>
            <p:ph type="body" sz="quarter" idx="29" hasCustomPrompt="1"/>
          </p:nvPr>
        </p:nvSpPr>
        <p:spPr>
          <a:xfrm>
            <a:off x="2438401" y="2680962"/>
            <a:ext cx="2971800" cy="1496075"/>
          </a:xfrm>
        </p:spPr>
        <p:txBody>
          <a:bodyPr lIns="0" rIns="0" anchor="t">
            <a:noAutofit/>
          </a:bodyPr>
          <a:lstStyle>
            <a:lvl1pPr marL="0" indent="0">
              <a:buNone/>
              <a:defRPr sz="2400" b="1" i="0" spc="-5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This is a placeholder headline. Lorem ipsum dolor sit </a:t>
            </a:r>
            <a:r>
              <a:rPr lang="en-US" dirty="0" err="1"/>
              <a:t>amet</a:t>
            </a:r>
            <a:r>
              <a:rPr lang="en-US" dirty="0"/>
              <a:t>, nec cu </a:t>
            </a:r>
            <a:r>
              <a:rPr lang="en-US" dirty="0" err="1"/>
              <a:t>legimus</a:t>
            </a:r>
            <a:r>
              <a:rPr lang="en-US" dirty="0"/>
              <a:t>.</a:t>
            </a:r>
          </a:p>
        </p:txBody>
      </p:sp>
      <p:sp>
        <p:nvSpPr>
          <p:cNvPr id="3" name="Text Placeholder 13">
            <a:extLst>
              <a:ext uri="{FF2B5EF4-FFF2-40B4-BE49-F238E27FC236}">
                <a16:creationId xmlns:a16="http://schemas.microsoft.com/office/drawing/2014/main" id="{3DC7DBDA-7A10-5E60-3F1B-555A97E684BE}"/>
              </a:ext>
            </a:extLst>
          </p:cNvPr>
          <p:cNvSpPr>
            <a:spLocks noGrp="1"/>
          </p:cNvSpPr>
          <p:nvPr>
            <p:ph type="body" sz="quarter" idx="30" hasCustomPrompt="1"/>
          </p:nvPr>
        </p:nvSpPr>
        <p:spPr>
          <a:xfrm>
            <a:off x="5866544" y="2680962"/>
            <a:ext cx="3887056" cy="1496075"/>
          </a:xfrm>
          <a:noFill/>
          <a:ln>
            <a:noFill/>
          </a:ln>
        </p:spPr>
        <p:txBody>
          <a:bodyPr lIns="0" tIns="0" rIns="0" bIns="0" anchor="t" anchorCtr="0">
            <a:noAutofit/>
          </a:bodyPr>
          <a:lstStyle>
            <a:lvl1pPr marL="0" indent="0" algn="just">
              <a:lnSpc>
                <a:spcPct val="100000"/>
              </a:lnSpc>
              <a:buNone/>
              <a:defRPr lang="en-US" sz="1600" kern="1200" spc="-20" baseline="0" dirty="0">
                <a:solidFill>
                  <a:schemeClr val="tx1"/>
                </a:solidFill>
                <a:latin typeface="Helvetica" pitchFamily="2" charset="0"/>
                <a:ea typeface="+mn-ea"/>
                <a:cs typeface="+mn-cs"/>
              </a:defRPr>
            </a:lvl1pPr>
          </a:lstStyle>
          <a:p>
            <a:pPr lvl="0"/>
            <a:r>
              <a:rPr lang="en-US" dirty="0"/>
              <a:t>This is placeholder paragraph text. 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Aenean </a:t>
            </a:r>
            <a:r>
              <a:rPr lang="en-US" dirty="0" err="1"/>
              <a:t>sagittis</a:t>
            </a:r>
            <a:r>
              <a:rPr lang="en-US" dirty="0"/>
              <a:t> ipsum non </a:t>
            </a:r>
            <a:r>
              <a:rPr lang="en-US" dirty="0" err="1"/>
              <a:t>mauris</a:t>
            </a:r>
            <a:r>
              <a:rPr lang="en-US" dirty="0"/>
              <a:t> </a:t>
            </a:r>
            <a:r>
              <a:rPr lang="en-US" dirty="0" err="1"/>
              <a:t>imperdiet</a:t>
            </a:r>
            <a:r>
              <a:rPr lang="en-US" dirty="0"/>
              <a:t>. Sed diam </a:t>
            </a:r>
            <a:r>
              <a:rPr lang="en-US" dirty="0" err="1"/>
              <a:t>purus</a:t>
            </a:r>
            <a:r>
              <a:rPr lang="en-US" dirty="0"/>
              <a:t>, gravida vel </a:t>
            </a:r>
            <a:r>
              <a:rPr lang="en-US" dirty="0" err="1"/>
              <a:t>lacus</a:t>
            </a:r>
            <a:r>
              <a:rPr lang="en-US" dirty="0"/>
              <a:t> ac, </a:t>
            </a:r>
            <a:r>
              <a:rPr lang="en-US" dirty="0" err="1"/>
              <a:t>condimentum</a:t>
            </a:r>
            <a:r>
              <a:rPr lang="en-US" dirty="0"/>
              <a:t> gravida </a:t>
            </a:r>
            <a:r>
              <a:rPr lang="en-US" dirty="0" err="1"/>
              <a:t>risus</a:t>
            </a:r>
            <a:r>
              <a:rPr lang="en-US" dirty="0"/>
              <a:t>. </a:t>
            </a:r>
          </a:p>
        </p:txBody>
      </p:sp>
      <p:pic>
        <p:nvPicPr>
          <p:cNvPr id="12" name="Picture 11">
            <a:extLst>
              <a:ext uri="{FF2B5EF4-FFF2-40B4-BE49-F238E27FC236}">
                <a16:creationId xmlns:a16="http://schemas.microsoft.com/office/drawing/2014/main" id="{C254DA6B-25F8-FB7A-310E-7B2261635813}"/>
              </a:ext>
            </a:extLst>
          </p:cNvPr>
          <p:cNvPicPr>
            <a:picLocks noChangeAspect="1"/>
          </p:cNvPicPr>
          <p:nvPr/>
        </p:nvPicPr>
        <p:blipFill>
          <a:blip r:embed="rId4" cstate="print">
            <a:extLst>
              <a:ext uri="{28A0092B-C50C-407E-A947-70E740481C1C}">
                <a14:useLocalDpi xmlns:a14="http://schemas.microsoft.com/office/drawing/2010/main"/>
              </a:ext>
            </a:extLst>
          </a:blip>
          <a:srcRect/>
          <a:stretch/>
        </p:blipFill>
        <p:spPr>
          <a:xfrm>
            <a:off x="11830050" y="0"/>
            <a:ext cx="361950" cy="6858000"/>
          </a:xfrm>
          <a:prstGeom prst="rect">
            <a:avLst/>
          </a:prstGeom>
        </p:spPr>
      </p:pic>
      <p:sp>
        <p:nvSpPr>
          <p:cNvPr id="22" name="Rectangle 21">
            <a:extLst>
              <a:ext uri="{FF2B5EF4-FFF2-40B4-BE49-F238E27FC236}">
                <a16:creationId xmlns:a16="http://schemas.microsoft.com/office/drawing/2014/main" id="{1A3DA0C6-B1B1-9AB4-A879-03547B4E875C}"/>
              </a:ext>
            </a:extLst>
          </p:cNvPr>
          <p:cNvSpPr/>
          <p:nvPr/>
        </p:nvSpPr>
        <p:spPr>
          <a:xfrm rot="16200000">
            <a:off x="4495372" y="3415280"/>
            <a:ext cx="2286000"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Date Placeholder 7">
            <a:extLst>
              <a:ext uri="{FF2B5EF4-FFF2-40B4-BE49-F238E27FC236}">
                <a16:creationId xmlns:a16="http://schemas.microsoft.com/office/drawing/2014/main" id="{0E461A5B-FD12-3D01-3752-09D39717EAB1}"/>
              </a:ext>
            </a:extLst>
          </p:cNvPr>
          <p:cNvSpPr>
            <a:spLocks noGrp="1"/>
          </p:cNvSpPr>
          <p:nvPr>
            <p:ph type="dt" sz="half" idx="31"/>
          </p:nvPr>
        </p:nvSpPr>
        <p:spPr/>
        <p:txBody>
          <a:bodyPr/>
          <a:lstStyle/>
          <a:p>
            <a:pPr>
              <a:defRPr/>
            </a:pPr>
            <a:r>
              <a:rPr lang="en-US"/>
              <a:t>5/20/2025</a:t>
            </a:r>
            <a:endParaRPr lang="en-US" dirty="0"/>
          </a:p>
        </p:txBody>
      </p:sp>
      <p:sp>
        <p:nvSpPr>
          <p:cNvPr id="9" name="Footer Placeholder 8">
            <a:extLst>
              <a:ext uri="{FF2B5EF4-FFF2-40B4-BE49-F238E27FC236}">
                <a16:creationId xmlns:a16="http://schemas.microsoft.com/office/drawing/2014/main" id="{72E9858C-0A87-39AF-9E78-4100CB3488A8}"/>
              </a:ext>
            </a:extLst>
          </p:cNvPr>
          <p:cNvSpPr>
            <a:spLocks noGrp="1"/>
          </p:cNvSpPr>
          <p:nvPr>
            <p:ph type="ftr" sz="quarter" idx="32"/>
          </p:nvPr>
        </p:nvSpPr>
        <p:spPr/>
        <p:txBody>
          <a:bodyPr/>
          <a:lstStyle/>
          <a:p>
            <a:pPr>
              <a:defRPr/>
            </a:pPr>
            <a:r>
              <a:rPr lang="en-US"/>
              <a:t>Pratik Patel | Fermilab PIP-II CDS &amp; CM Cryogenic Controls System Overview | CEC/ICMC 2025</a:t>
            </a:r>
            <a:endParaRPr lang="en-US" dirty="0"/>
          </a:p>
        </p:txBody>
      </p:sp>
      <p:sp>
        <p:nvSpPr>
          <p:cNvPr id="10" name="Slide Number Placeholder 9">
            <a:extLst>
              <a:ext uri="{FF2B5EF4-FFF2-40B4-BE49-F238E27FC236}">
                <a16:creationId xmlns:a16="http://schemas.microsoft.com/office/drawing/2014/main" id="{C0D434DA-FA5F-A3F0-73D1-B7D59CAE5539}"/>
              </a:ext>
            </a:extLst>
          </p:cNvPr>
          <p:cNvSpPr>
            <a:spLocks noGrp="1"/>
          </p:cNvSpPr>
          <p:nvPr>
            <p:ph type="sldNum" sz="quarter" idx="33"/>
          </p:nvPr>
        </p:nvSpPr>
        <p:spPr/>
        <p:txBody>
          <a:bodyPr/>
          <a:lstStyle/>
          <a:p>
            <a:fld id="{F4BAA12D-5F28-3140-935A-44BF4B54B6B6}" type="slidenum">
              <a:rPr lang="en-US" smtClean="0"/>
              <a:pPr/>
              <a:t>‹#›</a:t>
            </a:fld>
            <a:endParaRPr lang="en-US" dirty="0"/>
          </a:p>
        </p:txBody>
      </p:sp>
      <p:pic>
        <p:nvPicPr>
          <p:cNvPr id="4" name="Picture 3" descr="Logo&#10;&#10;AI-generated content may be incorrect.">
            <a:extLst>
              <a:ext uri="{FF2B5EF4-FFF2-40B4-BE49-F238E27FC236}">
                <a16:creationId xmlns:a16="http://schemas.microsoft.com/office/drawing/2014/main" id="{4B1B8610-E72A-4FF6-D697-E6E7F5A1EAE0}"/>
              </a:ext>
            </a:extLst>
          </p:cNvPr>
          <p:cNvPicPr>
            <a:picLocks noChangeAspect="1"/>
          </p:cNvPicPr>
          <p:nvPr/>
        </p:nvPicPr>
        <p:blipFill>
          <a:blip r:embed="rId5"/>
          <a:srcRect t="17955" b="15378"/>
          <a:stretch/>
        </p:blipFill>
        <p:spPr>
          <a:xfrm>
            <a:off x="11028788" y="6355715"/>
            <a:ext cx="710005" cy="365760"/>
          </a:xfrm>
          <a:prstGeom prst="rect">
            <a:avLst/>
          </a:prstGeom>
        </p:spPr>
      </p:pic>
      <p:pic>
        <p:nvPicPr>
          <p:cNvPr id="7" name="Picture 6" descr="Logo&#10;&#10;AI-generated content may be incorrect.">
            <a:extLst>
              <a:ext uri="{FF2B5EF4-FFF2-40B4-BE49-F238E27FC236}">
                <a16:creationId xmlns:a16="http://schemas.microsoft.com/office/drawing/2014/main" id="{DA86302C-3024-0A4F-F7BC-AD96D2B2DEB2}"/>
              </a:ext>
            </a:extLst>
          </p:cNvPr>
          <p:cNvPicPr>
            <a:picLocks noChangeAspect="1"/>
          </p:cNvPicPr>
          <p:nvPr/>
        </p:nvPicPr>
        <p:blipFill>
          <a:blip r:embed="rId5"/>
          <a:srcRect t="17955" b="15378"/>
          <a:stretch/>
        </p:blipFill>
        <p:spPr>
          <a:xfrm>
            <a:off x="126728" y="290704"/>
            <a:ext cx="914400" cy="471055"/>
          </a:xfrm>
          <a:prstGeom prst="rect">
            <a:avLst/>
          </a:prstGeom>
        </p:spPr>
      </p:pic>
    </p:spTree>
    <p:extLst>
      <p:ext uri="{BB962C8B-B14F-4D97-AF65-F5344CB8AC3E}">
        <p14:creationId xmlns:p14="http://schemas.microsoft.com/office/powerpoint/2010/main" val="4092158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ontent-and-photos">
    <p:bg>
      <p:bgPr>
        <a:solidFill>
          <a:schemeClr val="bg1"/>
        </a:solidFill>
        <a:effectLst/>
      </p:bgPr>
    </p:bg>
    <p:spTree>
      <p:nvGrpSpPr>
        <p:cNvPr id="1" name=""/>
        <p:cNvGrpSpPr/>
        <p:nvPr/>
      </p:nvGrpSpPr>
      <p:grpSpPr>
        <a:xfrm>
          <a:off x="0" y="0"/>
          <a:ext cx="0" cy="0"/>
          <a:chOff x="0" y="0"/>
          <a:chExt cx="0" cy="0"/>
        </a:xfrm>
      </p:grpSpPr>
      <p:sp>
        <p:nvSpPr>
          <p:cNvPr id="5" name="Text Placeholder 13">
            <a:extLst>
              <a:ext uri="{FF2B5EF4-FFF2-40B4-BE49-F238E27FC236}">
                <a16:creationId xmlns:a16="http://schemas.microsoft.com/office/drawing/2014/main" id="{1E4BB0C1-1719-763D-2504-E6EAD0B6EF05}"/>
              </a:ext>
            </a:extLst>
          </p:cNvPr>
          <p:cNvSpPr>
            <a:spLocks noGrp="1"/>
          </p:cNvSpPr>
          <p:nvPr>
            <p:ph type="body" sz="quarter" idx="26" hasCustomPrompt="1"/>
          </p:nvPr>
        </p:nvSpPr>
        <p:spPr>
          <a:xfrm>
            <a:off x="8842047" y="3827236"/>
            <a:ext cx="2523096" cy="365760"/>
          </a:xfrm>
          <a:noFill/>
          <a:ln>
            <a:noFill/>
          </a:ln>
        </p:spPr>
        <p:txBody>
          <a:bodyPr lIns="0" tIns="0" rIns="0" bIns="0" anchor="ctr" anchorCtr="0">
            <a:noAutofit/>
          </a:bodyPr>
          <a:lstStyle>
            <a:lvl1pPr marL="0" indent="0">
              <a:lnSpc>
                <a:spcPct val="110000"/>
              </a:lnSpc>
              <a:buNone/>
              <a:defRPr sz="1200">
                <a:solidFill>
                  <a:schemeClr val="accent1"/>
                </a:solidFill>
              </a:defRPr>
            </a:lvl1pPr>
          </a:lstStyle>
          <a:p>
            <a:pPr lvl="0"/>
            <a:r>
              <a:rPr lang="en-US" dirty="0"/>
              <a:t>Click to add optional caption</a:t>
            </a:r>
          </a:p>
        </p:txBody>
      </p:sp>
      <p:sp>
        <p:nvSpPr>
          <p:cNvPr id="31" name="Picture Placeholder 5">
            <a:extLst>
              <a:ext uri="{FF2B5EF4-FFF2-40B4-BE49-F238E27FC236}">
                <a16:creationId xmlns:a16="http://schemas.microsoft.com/office/drawing/2014/main" id="{F2081C81-0D31-1D33-D5C7-E800F20CAB35}"/>
              </a:ext>
            </a:extLst>
          </p:cNvPr>
          <p:cNvSpPr>
            <a:spLocks noGrp="1"/>
          </p:cNvSpPr>
          <p:nvPr>
            <p:ph type="pic" sz="quarter" idx="29" hasCustomPrompt="1"/>
          </p:nvPr>
        </p:nvSpPr>
        <p:spPr>
          <a:xfrm>
            <a:off x="8842046" y="2336941"/>
            <a:ext cx="2523097" cy="1482510"/>
          </a:xfrm>
          <a:solidFill>
            <a:srgbClr val="C3CAD1"/>
          </a:solidFill>
          <a:ln>
            <a:noFill/>
          </a:ln>
        </p:spPr>
        <p:txBody>
          <a:bodyPr lIns="0" tIns="1005840" rIns="0" anchor="t">
            <a:normAutofit/>
          </a:bodyPr>
          <a:lstStyle>
            <a:lvl1pPr marL="0" indent="0" algn="ctr">
              <a:buNone/>
              <a:defRPr sz="1400">
                <a:solidFill>
                  <a:schemeClr val="bg1">
                    <a:lumMod val="65000"/>
                  </a:schemeClr>
                </a:solidFill>
              </a:defRPr>
            </a:lvl1pPr>
          </a:lstStyle>
          <a:p>
            <a:r>
              <a:rPr lang="en-US" dirty="0"/>
              <a:t>Click icon to add image</a:t>
            </a:r>
          </a:p>
        </p:txBody>
      </p:sp>
      <p:sp>
        <p:nvSpPr>
          <p:cNvPr id="11" name="Text Placeholder 12">
            <a:extLst>
              <a:ext uri="{FF2B5EF4-FFF2-40B4-BE49-F238E27FC236}">
                <a16:creationId xmlns:a16="http://schemas.microsoft.com/office/drawing/2014/main" id="{8BB65541-22E1-1824-D211-5F662B02BC91}"/>
              </a:ext>
            </a:extLst>
          </p:cNvPr>
          <p:cNvSpPr>
            <a:spLocks noGrp="1"/>
          </p:cNvSpPr>
          <p:nvPr>
            <p:ph type="body" sz="quarter" idx="38"/>
          </p:nvPr>
        </p:nvSpPr>
        <p:spPr>
          <a:xfrm>
            <a:off x="1163212" y="1540253"/>
            <a:ext cx="7552944" cy="4655567"/>
          </a:xfrm>
        </p:spPr>
        <p:txBody>
          <a:bodyPr>
            <a:noAutofit/>
          </a:bodyPr>
          <a:lstStyle>
            <a:lvl1pPr>
              <a:defRPr spc="-20" baseline="0">
                <a:solidFill>
                  <a:schemeClr val="tx1"/>
                </a:solidFill>
              </a:defRPr>
            </a:lvl1pPr>
            <a:lvl2pPr>
              <a:defRPr sz="1600" spc="-20" baseline="0">
                <a:solidFill>
                  <a:schemeClr val="tx1"/>
                </a:solidFill>
              </a:defRPr>
            </a:lvl2pPr>
            <a:lvl3pPr>
              <a:defRPr spc="-20" baseline="0">
                <a:solidFill>
                  <a:schemeClr val="tx1"/>
                </a:solidFill>
              </a:defRPr>
            </a:lvl3pPr>
            <a:lvl4pPr>
              <a:defRPr spc="-20" baseline="0">
                <a:solidFill>
                  <a:schemeClr val="tx1"/>
                </a:solidFill>
              </a:defRPr>
            </a:lvl4pPr>
            <a:lvl5pPr>
              <a:defRPr spc="-20" baseline="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5" name="Picture 14">
            <a:extLst>
              <a:ext uri="{FF2B5EF4-FFF2-40B4-BE49-F238E27FC236}">
                <a16:creationId xmlns:a16="http://schemas.microsoft.com/office/drawing/2014/main" id="{C2BA73D7-8F26-022A-C605-75C6FA96D3A9}"/>
              </a:ext>
            </a:extLst>
          </p:cNvPr>
          <p:cNvPicPr>
            <a:picLocks noChangeAspect="1"/>
          </p:cNvPicPr>
          <p:nvPr/>
        </p:nvPicPr>
        <p:blipFill>
          <a:blip r:embed="rId2" cstate="print">
            <a:extLst>
              <a:ext uri="{28A0092B-C50C-407E-A947-70E740481C1C}">
                <a14:useLocalDpi xmlns:a14="http://schemas.microsoft.com/office/drawing/2010/main"/>
              </a:ext>
            </a:extLst>
          </a:blip>
          <a:srcRect/>
          <a:stretch/>
        </p:blipFill>
        <p:spPr>
          <a:xfrm>
            <a:off x="11830050" y="0"/>
            <a:ext cx="361950" cy="6858000"/>
          </a:xfrm>
          <a:prstGeom prst="rect">
            <a:avLst/>
          </a:prstGeom>
        </p:spPr>
      </p:pic>
      <p:sp>
        <p:nvSpPr>
          <p:cNvPr id="9" name="Date Placeholder 8">
            <a:extLst>
              <a:ext uri="{FF2B5EF4-FFF2-40B4-BE49-F238E27FC236}">
                <a16:creationId xmlns:a16="http://schemas.microsoft.com/office/drawing/2014/main" id="{9533E998-2B0C-F60B-FC6D-4335AB2165DC}"/>
              </a:ext>
            </a:extLst>
          </p:cNvPr>
          <p:cNvSpPr>
            <a:spLocks noGrp="1"/>
          </p:cNvSpPr>
          <p:nvPr>
            <p:ph type="dt" sz="half" idx="39"/>
          </p:nvPr>
        </p:nvSpPr>
        <p:spPr/>
        <p:txBody>
          <a:bodyPr/>
          <a:lstStyle/>
          <a:p>
            <a:pPr>
              <a:defRPr/>
            </a:pPr>
            <a:r>
              <a:rPr lang="en-US"/>
              <a:t>5/20/2025</a:t>
            </a:r>
            <a:endParaRPr lang="en-US" dirty="0"/>
          </a:p>
        </p:txBody>
      </p:sp>
      <p:sp>
        <p:nvSpPr>
          <p:cNvPr id="10" name="Footer Placeholder 9">
            <a:extLst>
              <a:ext uri="{FF2B5EF4-FFF2-40B4-BE49-F238E27FC236}">
                <a16:creationId xmlns:a16="http://schemas.microsoft.com/office/drawing/2014/main" id="{8CDED783-2E63-0F10-1566-F3BA680D7FF5}"/>
              </a:ext>
            </a:extLst>
          </p:cNvPr>
          <p:cNvSpPr>
            <a:spLocks noGrp="1"/>
          </p:cNvSpPr>
          <p:nvPr>
            <p:ph type="ftr" sz="quarter" idx="40"/>
          </p:nvPr>
        </p:nvSpPr>
        <p:spPr/>
        <p:txBody>
          <a:bodyPr/>
          <a:lstStyle/>
          <a:p>
            <a:pPr>
              <a:defRPr/>
            </a:pPr>
            <a:r>
              <a:rPr lang="en-US"/>
              <a:t>Pratik Patel | Fermilab PIP-II CDS &amp; CM Cryogenic Controls System Overview | CEC/ICMC 2025</a:t>
            </a:r>
            <a:endParaRPr lang="en-US" dirty="0"/>
          </a:p>
        </p:txBody>
      </p:sp>
      <p:sp>
        <p:nvSpPr>
          <p:cNvPr id="12" name="Slide Number Placeholder 11">
            <a:extLst>
              <a:ext uri="{FF2B5EF4-FFF2-40B4-BE49-F238E27FC236}">
                <a16:creationId xmlns:a16="http://schemas.microsoft.com/office/drawing/2014/main" id="{E97FAA85-5895-B226-0E08-685A13E158F0}"/>
              </a:ext>
            </a:extLst>
          </p:cNvPr>
          <p:cNvSpPr>
            <a:spLocks noGrp="1"/>
          </p:cNvSpPr>
          <p:nvPr>
            <p:ph type="sldNum" sz="quarter" idx="41"/>
          </p:nvPr>
        </p:nvSpPr>
        <p:spPr/>
        <p:txBody>
          <a:bodyPr/>
          <a:lstStyle/>
          <a:p>
            <a:fld id="{F4BAA12D-5F28-3140-935A-44BF4B54B6B6}" type="slidenum">
              <a:rPr lang="en-US" smtClean="0"/>
              <a:pPr/>
              <a:t>‹#›</a:t>
            </a:fld>
            <a:endParaRPr lang="en-US" dirty="0"/>
          </a:p>
        </p:txBody>
      </p:sp>
      <p:sp>
        <p:nvSpPr>
          <p:cNvPr id="6" name="Text Placeholder 13">
            <a:extLst>
              <a:ext uri="{FF2B5EF4-FFF2-40B4-BE49-F238E27FC236}">
                <a16:creationId xmlns:a16="http://schemas.microsoft.com/office/drawing/2014/main" id="{D316539E-11D7-E4D5-2781-79D4743EB48D}"/>
              </a:ext>
            </a:extLst>
          </p:cNvPr>
          <p:cNvSpPr>
            <a:spLocks noGrp="1"/>
          </p:cNvSpPr>
          <p:nvPr>
            <p:ph type="body" sz="quarter" idx="42" hasCustomPrompt="1"/>
          </p:nvPr>
        </p:nvSpPr>
        <p:spPr>
          <a:xfrm>
            <a:off x="8838241" y="1818527"/>
            <a:ext cx="2523096" cy="365760"/>
          </a:xfrm>
          <a:noFill/>
          <a:ln>
            <a:noFill/>
          </a:ln>
        </p:spPr>
        <p:txBody>
          <a:bodyPr lIns="0" tIns="0" rIns="0" bIns="0" anchor="ctr" anchorCtr="0">
            <a:noAutofit/>
          </a:bodyPr>
          <a:lstStyle>
            <a:lvl1pPr marL="0" indent="0">
              <a:lnSpc>
                <a:spcPct val="110000"/>
              </a:lnSpc>
              <a:buNone/>
              <a:defRPr sz="1200">
                <a:solidFill>
                  <a:schemeClr val="accent1"/>
                </a:solidFill>
              </a:defRPr>
            </a:lvl1pPr>
          </a:lstStyle>
          <a:p>
            <a:pPr lvl="0"/>
            <a:r>
              <a:rPr lang="en-US" dirty="0"/>
              <a:t>Click to add optional caption</a:t>
            </a:r>
          </a:p>
        </p:txBody>
      </p:sp>
      <p:sp>
        <p:nvSpPr>
          <p:cNvPr id="13" name="Picture Placeholder 5">
            <a:extLst>
              <a:ext uri="{FF2B5EF4-FFF2-40B4-BE49-F238E27FC236}">
                <a16:creationId xmlns:a16="http://schemas.microsoft.com/office/drawing/2014/main" id="{22878551-C009-337E-FE17-139A920F8C14}"/>
              </a:ext>
            </a:extLst>
          </p:cNvPr>
          <p:cNvSpPr>
            <a:spLocks noGrp="1"/>
          </p:cNvSpPr>
          <p:nvPr>
            <p:ph type="pic" sz="quarter" idx="43" hasCustomPrompt="1"/>
          </p:nvPr>
        </p:nvSpPr>
        <p:spPr>
          <a:xfrm>
            <a:off x="8838240" y="328232"/>
            <a:ext cx="2523097" cy="1482510"/>
          </a:xfrm>
          <a:solidFill>
            <a:srgbClr val="C3CAD1"/>
          </a:solidFill>
          <a:ln>
            <a:noFill/>
          </a:ln>
        </p:spPr>
        <p:txBody>
          <a:bodyPr lIns="0" tIns="1005840" rIns="0" anchor="t">
            <a:normAutofit/>
          </a:bodyPr>
          <a:lstStyle>
            <a:lvl1pPr marL="0" indent="0" algn="ctr">
              <a:buNone/>
              <a:defRPr sz="1400">
                <a:solidFill>
                  <a:schemeClr val="bg1">
                    <a:lumMod val="65000"/>
                  </a:schemeClr>
                </a:solidFill>
              </a:defRPr>
            </a:lvl1pPr>
          </a:lstStyle>
          <a:p>
            <a:r>
              <a:rPr lang="en-US" dirty="0"/>
              <a:t>Click icon to add image</a:t>
            </a:r>
          </a:p>
        </p:txBody>
      </p:sp>
      <p:sp>
        <p:nvSpPr>
          <p:cNvPr id="14" name="Text Placeholder 13">
            <a:extLst>
              <a:ext uri="{FF2B5EF4-FFF2-40B4-BE49-F238E27FC236}">
                <a16:creationId xmlns:a16="http://schemas.microsoft.com/office/drawing/2014/main" id="{5D743A78-0C37-D44D-F957-7C59D12D1D67}"/>
              </a:ext>
            </a:extLst>
          </p:cNvPr>
          <p:cNvSpPr>
            <a:spLocks noGrp="1"/>
          </p:cNvSpPr>
          <p:nvPr>
            <p:ph type="body" sz="quarter" idx="44" hasCustomPrompt="1"/>
          </p:nvPr>
        </p:nvSpPr>
        <p:spPr>
          <a:xfrm>
            <a:off x="8838241" y="5835945"/>
            <a:ext cx="2523096" cy="365760"/>
          </a:xfrm>
          <a:noFill/>
          <a:ln>
            <a:noFill/>
          </a:ln>
        </p:spPr>
        <p:txBody>
          <a:bodyPr lIns="0" tIns="0" rIns="0" bIns="0" anchor="ctr" anchorCtr="0">
            <a:noAutofit/>
          </a:bodyPr>
          <a:lstStyle>
            <a:lvl1pPr marL="0" indent="0">
              <a:lnSpc>
                <a:spcPct val="110000"/>
              </a:lnSpc>
              <a:buNone/>
              <a:defRPr sz="1200">
                <a:solidFill>
                  <a:schemeClr val="accent1"/>
                </a:solidFill>
              </a:defRPr>
            </a:lvl1pPr>
          </a:lstStyle>
          <a:p>
            <a:pPr lvl="0"/>
            <a:r>
              <a:rPr lang="en-US" dirty="0"/>
              <a:t>Click to add optional caption</a:t>
            </a:r>
          </a:p>
        </p:txBody>
      </p:sp>
      <p:sp>
        <p:nvSpPr>
          <p:cNvPr id="16" name="Picture Placeholder 5">
            <a:extLst>
              <a:ext uri="{FF2B5EF4-FFF2-40B4-BE49-F238E27FC236}">
                <a16:creationId xmlns:a16="http://schemas.microsoft.com/office/drawing/2014/main" id="{8C53CE27-7CCB-F7AA-D4DC-E9421F84B230}"/>
              </a:ext>
            </a:extLst>
          </p:cNvPr>
          <p:cNvSpPr>
            <a:spLocks noGrp="1"/>
          </p:cNvSpPr>
          <p:nvPr>
            <p:ph type="pic" sz="quarter" idx="45" hasCustomPrompt="1"/>
          </p:nvPr>
        </p:nvSpPr>
        <p:spPr>
          <a:xfrm>
            <a:off x="8838240" y="4345650"/>
            <a:ext cx="2523097" cy="1482510"/>
          </a:xfrm>
          <a:solidFill>
            <a:srgbClr val="C3CAD1"/>
          </a:solidFill>
          <a:ln>
            <a:noFill/>
          </a:ln>
        </p:spPr>
        <p:txBody>
          <a:bodyPr lIns="0" tIns="1005840" rIns="0" anchor="t">
            <a:normAutofit/>
          </a:bodyPr>
          <a:lstStyle>
            <a:lvl1pPr marL="0" indent="0" algn="ctr">
              <a:buNone/>
              <a:defRPr sz="1400">
                <a:solidFill>
                  <a:schemeClr val="bg1">
                    <a:lumMod val="65000"/>
                  </a:schemeClr>
                </a:solidFill>
              </a:defRPr>
            </a:lvl1pPr>
          </a:lstStyle>
          <a:p>
            <a:r>
              <a:rPr lang="en-US" dirty="0"/>
              <a:t>Click icon to add image</a:t>
            </a:r>
          </a:p>
        </p:txBody>
      </p:sp>
      <p:sp>
        <p:nvSpPr>
          <p:cNvPr id="2" name="Title Placeholder 1">
            <a:extLst>
              <a:ext uri="{FF2B5EF4-FFF2-40B4-BE49-F238E27FC236}">
                <a16:creationId xmlns:a16="http://schemas.microsoft.com/office/drawing/2014/main" id="{BF5A27CD-4F2A-8840-28CA-3B11000F3BD1}"/>
              </a:ext>
            </a:extLst>
          </p:cNvPr>
          <p:cNvSpPr>
            <a:spLocks noGrp="1"/>
          </p:cNvSpPr>
          <p:nvPr>
            <p:ph type="title" hasCustomPrompt="1"/>
          </p:nvPr>
        </p:nvSpPr>
        <p:spPr>
          <a:xfrm>
            <a:off x="1163213" y="328232"/>
            <a:ext cx="7552944" cy="433527"/>
          </a:xfrm>
          <a:prstGeom prst="rect">
            <a:avLst/>
          </a:prstGeom>
        </p:spPr>
        <p:txBody>
          <a:bodyPr vert="horz" lIns="0" tIns="0" rIns="0" bIns="0" rtlCol="0" anchor="t">
            <a:noAutofit/>
          </a:bodyPr>
          <a:lstStyle>
            <a:lvl1pPr>
              <a:defRPr>
                <a:solidFill>
                  <a:schemeClr val="tx1"/>
                </a:solidFill>
              </a:defRPr>
            </a:lvl1pPr>
          </a:lstStyle>
          <a:p>
            <a:r>
              <a:rPr lang="en-US" dirty="0"/>
              <a:t>Click to add title</a:t>
            </a:r>
          </a:p>
        </p:txBody>
      </p:sp>
      <p:sp>
        <p:nvSpPr>
          <p:cNvPr id="3" name="Text Placeholder 19">
            <a:extLst>
              <a:ext uri="{FF2B5EF4-FFF2-40B4-BE49-F238E27FC236}">
                <a16:creationId xmlns:a16="http://schemas.microsoft.com/office/drawing/2014/main" id="{2E9EC958-93A3-D2C9-67BF-CC72D811D62C}"/>
              </a:ext>
            </a:extLst>
          </p:cNvPr>
          <p:cNvSpPr>
            <a:spLocks noGrp="1"/>
          </p:cNvSpPr>
          <p:nvPr>
            <p:ph type="body" sz="quarter" idx="37" hasCustomPrompt="1"/>
          </p:nvPr>
        </p:nvSpPr>
        <p:spPr>
          <a:xfrm>
            <a:off x="1163214" y="782823"/>
            <a:ext cx="7552944" cy="596900"/>
          </a:xfrm>
        </p:spPr>
        <p:txBody>
          <a:bodyPr/>
          <a:lstStyle>
            <a:lvl1pPr marL="0" indent="0">
              <a:buNone/>
              <a:defRPr spc="-20" baseline="0">
                <a:solidFill>
                  <a:schemeClr val="tx1"/>
                </a:solidFill>
              </a:defRPr>
            </a:lvl1pPr>
          </a:lstStyle>
          <a:p>
            <a:pPr lvl="0"/>
            <a:r>
              <a:rPr lang="en-US" dirty="0"/>
              <a:t>Click to add subheading (optional)</a:t>
            </a:r>
          </a:p>
        </p:txBody>
      </p:sp>
      <p:pic>
        <p:nvPicPr>
          <p:cNvPr id="7" name="Picture 6" descr="Logo&#10;&#10;AI-generated content may be incorrect.">
            <a:extLst>
              <a:ext uri="{FF2B5EF4-FFF2-40B4-BE49-F238E27FC236}">
                <a16:creationId xmlns:a16="http://schemas.microsoft.com/office/drawing/2014/main" id="{D50F519E-358C-9933-B131-0EC5EE1133E8}"/>
              </a:ext>
            </a:extLst>
          </p:cNvPr>
          <p:cNvPicPr>
            <a:picLocks noChangeAspect="1"/>
          </p:cNvPicPr>
          <p:nvPr/>
        </p:nvPicPr>
        <p:blipFill>
          <a:blip r:embed="rId3"/>
          <a:srcRect t="17955" b="15378"/>
          <a:stretch/>
        </p:blipFill>
        <p:spPr>
          <a:xfrm>
            <a:off x="126728" y="290704"/>
            <a:ext cx="914400" cy="471055"/>
          </a:xfrm>
          <a:prstGeom prst="rect">
            <a:avLst/>
          </a:prstGeom>
        </p:spPr>
      </p:pic>
    </p:spTree>
    <p:extLst>
      <p:ext uri="{BB962C8B-B14F-4D97-AF65-F5344CB8AC3E}">
        <p14:creationId xmlns:p14="http://schemas.microsoft.com/office/powerpoint/2010/main" val="21882342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ontent-photo-right-1">
    <p:bg>
      <p:bgPr>
        <a:solidFill>
          <a:schemeClr val="bg1"/>
        </a:solidFill>
        <a:effectLst/>
      </p:bgPr>
    </p:bg>
    <p:spTree>
      <p:nvGrpSpPr>
        <p:cNvPr id="1" name=""/>
        <p:cNvGrpSpPr/>
        <p:nvPr/>
      </p:nvGrpSpPr>
      <p:grpSpPr>
        <a:xfrm>
          <a:off x="0" y="0"/>
          <a:ext cx="0" cy="0"/>
          <a:chOff x="0" y="0"/>
          <a:chExt cx="0" cy="0"/>
        </a:xfrm>
      </p:grpSpPr>
      <p:pic>
        <p:nvPicPr>
          <p:cNvPr id="2" name="Picture 1" descr="Logo&#10;&#10;AI-generated content may be incorrect.">
            <a:extLst>
              <a:ext uri="{FF2B5EF4-FFF2-40B4-BE49-F238E27FC236}">
                <a16:creationId xmlns:a16="http://schemas.microsoft.com/office/drawing/2014/main" id="{CB8E85B0-628E-1AA3-4698-C91CAB2A11FD}"/>
              </a:ext>
            </a:extLst>
          </p:cNvPr>
          <p:cNvPicPr>
            <a:picLocks noChangeAspect="1"/>
          </p:cNvPicPr>
          <p:nvPr/>
        </p:nvPicPr>
        <p:blipFill>
          <a:blip r:embed="rId2">
            <a:duotone>
              <a:schemeClr val="bg2">
                <a:shade val="45000"/>
                <a:satMod val="135000"/>
              </a:schemeClr>
              <a:prstClr val="white"/>
            </a:duotone>
            <a:alphaModFix amt="20000"/>
          </a:blip>
          <a:stretch>
            <a:fillRect/>
          </a:stretch>
        </p:blipFill>
        <p:spPr>
          <a:xfrm>
            <a:off x="-318504" y="187155"/>
            <a:ext cx="8456177" cy="6534320"/>
          </a:xfrm>
          <a:prstGeom prst="rect">
            <a:avLst/>
          </a:prstGeom>
        </p:spPr>
      </p:pic>
      <p:sp>
        <p:nvSpPr>
          <p:cNvPr id="5" name="Picture Placeholder 5">
            <a:extLst>
              <a:ext uri="{FF2B5EF4-FFF2-40B4-BE49-F238E27FC236}">
                <a16:creationId xmlns:a16="http://schemas.microsoft.com/office/drawing/2014/main" id="{B184D948-D65A-DC1D-AFEC-EB3C91F2BACC}"/>
              </a:ext>
            </a:extLst>
          </p:cNvPr>
          <p:cNvSpPr>
            <a:spLocks noGrp="1"/>
          </p:cNvSpPr>
          <p:nvPr>
            <p:ph type="pic" sz="quarter" idx="15" hasCustomPrompt="1"/>
          </p:nvPr>
        </p:nvSpPr>
        <p:spPr>
          <a:xfrm>
            <a:off x="7592568" y="0"/>
            <a:ext cx="4242816" cy="6858000"/>
          </a:xfrm>
          <a:prstGeom prst="rect">
            <a:avLst/>
          </a:prstGeom>
          <a:solidFill>
            <a:srgbClr val="C3CAD1"/>
          </a:solidFill>
          <a:ln>
            <a:noFill/>
          </a:ln>
        </p:spPr>
        <p:txBody>
          <a:bodyPr lIns="0" tIns="3657600" anchor="t"/>
          <a:lstStyle>
            <a:lvl1pPr marL="0" indent="0" algn="ctr">
              <a:buNone/>
              <a:defRPr>
                <a:solidFill>
                  <a:schemeClr val="bg1">
                    <a:lumMod val="65000"/>
                  </a:schemeClr>
                </a:solidFill>
              </a:defRPr>
            </a:lvl1pPr>
          </a:lstStyle>
          <a:p>
            <a:r>
              <a:rPr lang="en-US" dirty="0"/>
              <a:t>Click icon to add image</a:t>
            </a:r>
          </a:p>
        </p:txBody>
      </p:sp>
      <p:sp>
        <p:nvSpPr>
          <p:cNvPr id="12" name="Text Placeholder 11">
            <a:extLst>
              <a:ext uri="{FF2B5EF4-FFF2-40B4-BE49-F238E27FC236}">
                <a16:creationId xmlns:a16="http://schemas.microsoft.com/office/drawing/2014/main" id="{F6A6E3EA-A830-B168-79DF-164310C3A5B5}"/>
              </a:ext>
            </a:extLst>
          </p:cNvPr>
          <p:cNvSpPr>
            <a:spLocks noGrp="1"/>
          </p:cNvSpPr>
          <p:nvPr>
            <p:ph type="body" sz="quarter" idx="11"/>
          </p:nvPr>
        </p:nvSpPr>
        <p:spPr>
          <a:xfrm>
            <a:off x="1172446" y="1762912"/>
            <a:ext cx="5622801" cy="596900"/>
          </a:xfrm>
          <a:prstGeom prst="rect">
            <a:avLst/>
          </a:prstGeom>
        </p:spPr>
        <p:txBody>
          <a:bodyPr lIns="0" rIns="0" anchor="b">
            <a:noAutofit/>
          </a:bodyPr>
          <a:lstStyle>
            <a:lvl1pPr marL="0" indent="0">
              <a:buNone/>
              <a:defRPr sz="2400" b="1" i="0" spc="-5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14" name="Text Placeholder 13">
            <a:extLst>
              <a:ext uri="{FF2B5EF4-FFF2-40B4-BE49-F238E27FC236}">
                <a16:creationId xmlns:a16="http://schemas.microsoft.com/office/drawing/2014/main" id="{96E38EC1-AABA-F606-16BC-2EE603502268}"/>
              </a:ext>
            </a:extLst>
          </p:cNvPr>
          <p:cNvSpPr>
            <a:spLocks noGrp="1"/>
          </p:cNvSpPr>
          <p:nvPr>
            <p:ph type="body" sz="quarter" idx="12"/>
          </p:nvPr>
        </p:nvSpPr>
        <p:spPr>
          <a:xfrm>
            <a:off x="1172448" y="2387945"/>
            <a:ext cx="5622799" cy="696386"/>
          </a:xfrm>
          <a:prstGeom prst="rect">
            <a:avLst/>
          </a:prstGeom>
          <a:noFill/>
          <a:ln>
            <a:noFill/>
          </a:ln>
        </p:spPr>
        <p:txBody>
          <a:bodyPr lIns="0" tIns="0" rIns="0" bIns="0" anchor="t" anchorCtr="0">
            <a:noAutofit/>
          </a:bodyPr>
          <a:lstStyle>
            <a:lvl1pPr marL="0" indent="0">
              <a:lnSpc>
                <a:spcPct val="100000"/>
              </a:lnSpc>
              <a:spcAft>
                <a:spcPts val="0"/>
              </a:spcAft>
              <a:buNone/>
              <a:defRPr sz="1600">
                <a:solidFill>
                  <a:schemeClr val="tx1"/>
                </a:solidFill>
              </a:defRPr>
            </a:lvl1pPr>
          </a:lstStyle>
          <a:p>
            <a:pPr lvl="0"/>
            <a:r>
              <a:rPr lang="en-US"/>
              <a:t>Click to edit Master text styles</a:t>
            </a:r>
          </a:p>
        </p:txBody>
      </p:sp>
      <p:sp>
        <p:nvSpPr>
          <p:cNvPr id="3" name="Text Placeholder 13">
            <a:extLst>
              <a:ext uri="{FF2B5EF4-FFF2-40B4-BE49-F238E27FC236}">
                <a16:creationId xmlns:a16="http://schemas.microsoft.com/office/drawing/2014/main" id="{7C443C6E-C1D0-5FAA-AA07-CD776BA07A36}"/>
              </a:ext>
            </a:extLst>
          </p:cNvPr>
          <p:cNvSpPr>
            <a:spLocks noGrp="1"/>
          </p:cNvSpPr>
          <p:nvPr>
            <p:ph type="body" sz="quarter" idx="24" hasCustomPrompt="1"/>
          </p:nvPr>
        </p:nvSpPr>
        <p:spPr>
          <a:xfrm>
            <a:off x="7955280" y="6254496"/>
            <a:ext cx="3502152" cy="603504"/>
          </a:xfrm>
          <a:noFill/>
          <a:ln>
            <a:noFill/>
          </a:ln>
        </p:spPr>
        <p:txBody>
          <a:bodyPr lIns="0" tIns="0" rIns="0" bIns="137160" anchor="b" anchorCtr="0">
            <a:noAutofit/>
          </a:bodyPr>
          <a:lstStyle>
            <a:lvl1pPr marL="0" indent="0" algn="r">
              <a:lnSpc>
                <a:spcPct val="110000"/>
              </a:lnSpc>
              <a:buNone/>
              <a:defRPr sz="1200">
                <a:solidFill>
                  <a:schemeClr val="bg1"/>
                </a:solidFill>
              </a:defRPr>
            </a:lvl1pPr>
          </a:lstStyle>
          <a:p>
            <a:pPr lvl="0"/>
            <a:r>
              <a:rPr lang="en-US" dirty="0"/>
              <a:t>Click to add optional caption</a:t>
            </a:r>
          </a:p>
        </p:txBody>
      </p:sp>
      <p:pic>
        <p:nvPicPr>
          <p:cNvPr id="17" name="Picture 16">
            <a:extLst>
              <a:ext uri="{FF2B5EF4-FFF2-40B4-BE49-F238E27FC236}">
                <a16:creationId xmlns:a16="http://schemas.microsoft.com/office/drawing/2014/main" id="{C29948ED-E27D-5F98-EACD-DCAF63A4515C}"/>
              </a:ext>
            </a:extLst>
          </p:cNvPr>
          <p:cNvPicPr>
            <a:picLocks noChangeAspect="1"/>
          </p:cNvPicPr>
          <p:nvPr/>
        </p:nvPicPr>
        <p:blipFill>
          <a:blip r:embed="rId3" cstate="print">
            <a:extLst>
              <a:ext uri="{28A0092B-C50C-407E-A947-70E740481C1C}">
                <a14:useLocalDpi xmlns:a14="http://schemas.microsoft.com/office/drawing/2010/main"/>
              </a:ext>
            </a:extLst>
          </a:blip>
          <a:srcRect/>
          <a:stretch/>
        </p:blipFill>
        <p:spPr>
          <a:xfrm>
            <a:off x="11830050" y="0"/>
            <a:ext cx="361950" cy="6858000"/>
          </a:xfrm>
          <a:prstGeom prst="rect">
            <a:avLst/>
          </a:prstGeom>
        </p:spPr>
      </p:pic>
      <p:sp>
        <p:nvSpPr>
          <p:cNvPr id="16" name="Rectangle 15">
            <a:extLst>
              <a:ext uri="{FF2B5EF4-FFF2-40B4-BE49-F238E27FC236}">
                <a16:creationId xmlns:a16="http://schemas.microsoft.com/office/drawing/2014/main" id="{BF053A70-0654-457C-4676-5169A063CE3E}"/>
              </a:ext>
            </a:extLst>
          </p:cNvPr>
          <p:cNvSpPr/>
          <p:nvPr/>
        </p:nvSpPr>
        <p:spPr>
          <a:xfrm rot="16200000">
            <a:off x="439519" y="2164236"/>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 Placeholder 11">
            <a:extLst>
              <a:ext uri="{FF2B5EF4-FFF2-40B4-BE49-F238E27FC236}">
                <a16:creationId xmlns:a16="http://schemas.microsoft.com/office/drawing/2014/main" id="{8B4756C2-06F2-8784-8F5F-FB522EFBA23C}"/>
              </a:ext>
            </a:extLst>
          </p:cNvPr>
          <p:cNvSpPr>
            <a:spLocks noGrp="1"/>
          </p:cNvSpPr>
          <p:nvPr>
            <p:ph type="body" sz="quarter" idx="38"/>
          </p:nvPr>
        </p:nvSpPr>
        <p:spPr>
          <a:xfrm>
            <a:off x="1172446" y="4730712"/>
            <a:ext cx="5622801" cy="596900"/>
          </a:xfrm>
          <a:prstGeom prst="rect">
            <a:avLst/>
          </a:prstGeom>
        </p:spPr>
        <p:txBody>
          <a:bodyPr lIns="0" rIns="0" anchor="b">
            <a:noAutofit/>
          </a:bodyPr>
          <a:lstStyle>
            <a:lvl1pPr marL="0" indent="0">
              <a:buNone/>
              <a:defRPr sz="2400" b="1" i="0" spc="-5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23" name="Text Placeholder 13">
            <a:extLst>
              <a:ext uri="{FF2B5EF4-FFF2-40B4-BE49-F238E27FC236}">
                <a16:creationId xmlns:a16="http://schemas.microsoft.com/office/drawing/2014/main" id="{345E30FA-B5D6-5E04-EF60-A0A70B81F999}"/>
              </a:ext>
            </a:extLst>
          </p:cNvPr>
          <p:cNvSpPr>
            <a:spLocks noGrp="1"/>
          </p:cNvSpPr>
          <p:nvPr>
            <p:ph type="body" sz="quarter" idx="39"/>
          </p:nvPr>
        </p:nvSpPr>
        <p:spPr>
          <a:xfrm>
            <a:off x="1172448" y="5355745"/>
            <a:ext cx="5622799" cy="696386"/>
          </a:xfrm>
          <a:prstGeom prst="rect">
            <a:avLst/>
          </a:prstGeom>
          <a:noFill/>
          <a:ln>
            <a:noFill/>
          </a:ln>
        </p:spPr>
        <p:txBody>
          <a:bodyPr lIns="0" tIns="0" rIns="0" bIns="0" anchor="t" anchorCtr="0">
            <a:noAutofit/>
          </a:bodyPr>
          <a:lstStyle>
            <a:lvl1pPr marL="0" indent="0">
              <a:lnSpc>
                <a:spcPct val="100000"/>
              </a:lnSpc>
              <a:spcAft>
                <a:spcPts val="0"/>
              </a:spcAft>
              <a:buNone/>
              <a:defRPr sz="1600">
                <a:solidFill>
                  <a:schemeClr val="tx1"/>
                </a:solidFill>
              </a:defRPr>
            </a:lvl1pPr>
          </a:lstStyle>
          <a:p>
            <a:pPr lvl="0"/>
            <a:r>
              <a:rPr lang="en-US"/>
              <a:t>Click to edit Master text styles</a:t>
            </a:r>
          </a:p>
        </p:txBody>
      </p:sp>
      <p:sp>
        <p:nvSpPr>
          <p:cNvPr id="24" name="Rectangle 23">
            <a:extLst>
              <a:ext uri="{FF2B5EF4-FFF2-40B4-BE49-F238E27FC236}">
                <a16:creationId xmlns:a16="http://schemas.microsoft.com/office/drawing/2014/main" id="{7A65EB0A-DB5D-B73A-3BDF-3A92FEB693B6}"/>
              </a:ext>
            </a:extLst>
          </p:cNvPr>
          <p:cNvSpPr/>
          <p:nvPr/>
        </p:nvSpPr>
        <p:spPr>
          <a:xfrm rot="16200000">
            <a:off x="439519" y="5132036"/>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 Placeholder 11">
            <a:extLst>
              <a:ext uri="{FF2B5EF4-FFF2-40B4-BE49-F238E27FC236}">
                <a16:creationId xmlns:a16="http://schemas.microsoft.com/office/drawing/2014/main" id="{655DBDA5-637B-7431-81F3-8CC97736658E}"/>
              </a:ext>
            </a:extLst>
          </p:cNvPr>
          <p:cNvSpPr>
            <a:spLocks noGrp="1"/>
          </p:cNvSpPr>
          <p:nvPr>
            <p:ph type="body" sz="quarter" idx="40"/>
          </p:nvPr>
        </p:nvSpPr>
        <p:spPr>
          <a:xfrm>
            <a:off x="1172446" y="3250536"/>
            <a:ext cx="5622801" cy="596900"/>
          </a:xfrm>
          <a:prstGeom prst="rect">
            <a:avLst/>
          </a:prstGeom>
        </p:spPr>
        <p:txBody>
          <a:bodyPr lIns="0" rIns="0" anchor="b">
            <a:noAutofit/>
          </a:bodyPr>
          <a:lstStyle>
            <a:lvl1pPr marL="0" indent="0">
              <a:buNone/>
              <a:defRPr sz="2400" b="1" i="0" spc="-5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30" name="Text Placeholder 13">
            <a:extLst>
              <a:ext uri="{FF2B5EF4-FFF2-40B4-BE49-F238E27FC236}">
                <a16:creationId xmlns:a16="http://schemas.microsoft.com/office/drawing/2014/main" id="{E1BBFC49-6774-CB5D-A10C-1E64228B47E5}"/>
              </a:ext>
            </a:extLst>
          </p:cNvPr>
          <p:cNvSpPr>
            <a:spLocks noGrp="1"/>
          </p:cNvSpPr>
          <p:nvPr>
            <p:ph type="body" sz="quarter" idx="41"/>
          </p:nvPr>
        </p:nvSpPr>
        <p:spPr>
          <a:xfrm>
            <a:off x="1172448" y="3875569"/>
            <a:ext cx="5622799" cy="696386"/>
          </a:xfrm>
          <a:prstGeom prst="rect">
            <a:avLst/>
          </a:prstGeom>
          <a:noFill/>
          <a:ln>
            <a:noFill/>
          </a:ln>
        </p:spPr>
        <p:txBody>
          <a:bodyPr lIns="0" tIns="0" rIns="0" bIns="0" anchor="t" anchorCtr="0">
            <a:noAutofit/>
          </a:bodyPr>
          <a:lstStyle>
            <a:lvl1pPr marL="0" indent="0">
              <a:lnSpc>
                <a:spcPct val="100000"/>
              </a:lnSpc>
              <a:spcAft>
                <a:spcPts val="0"/>
              </a:spcAft>
              <a:buNone/>
              <a:defRPr sz="1600">
                <a:solidFill>
                  <a:schemeClr val="tx1"/>
                </a:solidFill>
              </a:defRPr>
            </a:lvl1pPr>
          </a:lstStyle>
          <a:p>
            <a:pPr lvl="0"/>
            <a:r>
              <a:rPr lang="en-US"/>
              <a:t>Click to edit Master text styles</a:t>
            </a:r>
          </a:p>
        </p:txBody>
      </p:sp>
      <p:sp>
        <p:nvSpPr>
          <p:cNvPr id="31" name="Rectangle 30">
            <a:extLst>
              <a:ext uri="{FF2B5EF4-FFF2-40B4-BE49-F238E27FC236}">
                <a16:creationId xmlns:a16="http://schemas.microsoft.com/office/drawing/2014/main" id="{AD3945AA-519A-1380-1CC1-79AE3549B70C}"/>
              </a:ext>
            </a:extLst>
          </p:cNvPr>
          <p:cNvSpPr/>
          <p:nvPr/>
        </p:nvSpPr>
        <p:spPr>
          <a:xfrm rot="16200000">
            <a:off x="439519" y="3651860"/>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Date Placeholder 7">
            <a:extLst>
              <a:ext uri="{FF2B5EF4-FFF2-40B4-BE49-F238E27FC236}">
                <a16:creationId xmlns:a16="http://schemas.microsoft.com/office/drawing/2014/main" id="{3820F791-B55A-8DF3-E9C3-DEA9E9C0BEC0}"/>
              </a:ext>
            </a:extLst>
          </p:cNvPr>
          <p:cNvSpPr>
            <a:spLocks noGrp="1"/>
          </p:cNvSpPr>
          <p:nvPr>
            <p:ph type="dt" sz="half" idx="42"/>
          </p:nvPr>
        </p:nvSpPr>
        <p:spPr/>
        <p:txBody>
          <a:bodyPr/>
          <a:lstStyle/>
          <a:p>
            <a:pPr>
              <a:defRPr/>
            </a:pPr>
            <a:r>
              <a:rPr lang="en-US"/>
              <a:t>5/20/2025</a:t>
            </a:r>
            <a:endParaRPr lang="en-US" dirty="0"/>
          </a:p>
        </p:txBody>
      </p:sp>
      <p:sp>
        <p:nvSpPr>
          <p:cNvPr id="9" name="Footer Placeholder 8">
            <a:extLst>
              <a:ext uri="{FF2B5EF4-FFF2-40B4-BE49-F238E27FC236}">
                <a16:creationId xmlns:a16="http://schemas.microsoft.com/office/drawing/2014/main" id="{C0729F27-36E7-35AC-B79B-23F12C3C0496}"/>
              </a:ext>
            </a:extLst>
          </p:cNvPr>
          <p:cNvSpPr>
            <a:spLocks noGrp="1"/>
          </p:cNvSpPr>
          <p:nvPr>
            <p:ph type="ftr" sz="quarter" idx="43"/>
          </p:nvPr>
        </p:nvSpPr>
        <p:spPr/>
        <p:txBody>
          <a:bodyPr/>
          <a:lstStyle/>
          <a:p>
            <a:pPr>
              <a:defRPr/>
            </a:pPr>
            <a:r>
              <a:rPr lang="en-US"/>
              <a:t>Pratik Patel | Fermilab PIP-II CDS &amp; CM Cryogenic Controls System Overview | CEC/ICMC 2025</a:t>
            </a:r>
            <a:endParaRPr lang="en-US" dirty="0"/>
          </a:p>
        </p:txBody>
      </p:sp>
      <p:sp>
        <p:nvSpPr>
          <p:cNvPr id="10" name="Slide Number Placeholder 9">
            <a:extLst>
              <a:ext uri="{FF2B5EF4-FFF2-40B4-BE49-F238E27FC236}">
                <a16:creationId xmlns:a16="http://schemas.microsoft.com/office/drawing/2014/main" id="{9BE949B0-53E8-8ECF-9332-CAC08FBE7E60}"/>
              </a:ext>
            </a:extLst>
          </p:cNvPr>
          <p:cNvSpPr>
            <a:spLocks noGrp="1"/>
          </p:cNvSpPr>
          <p:nvPr>
            <p:ph type="sldNum" sz="quarter" idx="44"/>
          </p:nvPr>
        </p:nvSpPr>
        <p:spPr/>
        <p:txBody>
          <a:bodyPr/>
          <a:lstStyle/>
          <a:p>
            <a:fld id="{F4BAA12D-5F28-3140-935A-44BF4B54B6B6}" type="slidenum">
              <a:rPr lang="en-US" smtClean="0"/>
              <a:pPr/>
              <a:t>‹#›</a:t>
            </a:fld>
            <a:endParaRPr lang="en-US" dirty="0"/>
          </a:p>
        </p:txBody>
      </p:sp>
      <p:sp>
        <p:nvSpPr>
          <p:cNvPr id="6" name="Title Placeholder 1">
            <a:extLst>
              <a:ext uri="{FF2B5EF4-FFF2-40B4-BE49-F238E27FC236}">
                <a16:creationId xmlns:a16="http://schemas.microsoft.com/office/drawing/2014/main" id="{358EDC67-B23A-D620-CAC2-BD859B447DD5}"/>
              </a:ext>
            </a:extLst>
          </p:cNvPr>
          <p:cNvSpPr>
            <a:spLocks noGrp="1"/>
          </p:cNvSpPr>
          <p:nvPr>
            <p:ph type="title" hasCustomPrompt="1"/>
          </p:nvPr>
        </p:nvSpPr>
        <p:spPr>
          <a:xfrm>
            <a:off x="1163212" y="328233"/>
            <a:ext cx="5632035" cy="433526"/>
          </a:xfrm>
          <a:prstGeom prst="rect">
            <a:avLst/>
          </a:prstGeom>
        </p:spPr>
        <p:txBody>
          <a:bodyPr vert="horz" lIns="0" tIns="0" rIns="0" bIns="0" rtlCol="0" anchor="t">
            <a:noAutofit/>
          </a:bodyPr>
          <a:lstStyle>
            <a:lvl1pPr>
              <a:defRPr>
                <a:solidFill>
                  <a:schemeClr val="tx1"/>
                </a:solidFill>
              </a:defRPr>
            </a:lvl1pPr>
          </a:lstStyle>
          <a:p>
            <a:r>
              <a:rPr lang="en-US" dirty="0"/>
              <a:t>Click to add title</a:t>
            </a:r>
          </a:p>
        </p:txBody>
      </p:sp>
      <p:sp>
        <p:nvSpPr>
          <p:cNvPr id="7" name="Text Placeholder 19">
            <a:extLst>
              <a:ext uri="{FF2B5EF4-FFF2-40B4-BE49-F238E27FC236}">
                <a16:creationId xmlns:a16="http://schemas.microsoft.com/office/drawing/2014/main" id="{482CDD0F-D3B9-3428-A1FB-887F746A478F}"/>
              </a:ext>
            </a:extLst>
          </p:cNvPr>
          <p:cNvSpPr>
            <a:spLocks noGrp="1"/>
          </p:cNvSpPr>
          <p:nvPr>
            <p:ph type="body" sz="quarter" idx="37" hasCustomPrompt="1"/>
          </p:nvPr>
        </p:nvSpPr>
        <p:spPr>
          <a:xfrm>
            <a:off x="1163213" y="782823"/>
            <a:ext cx="5632035" cy="387838"/>
          </a:xfrm>
        </p:spPr>
        <p:txBody>
          <a:bodyPr/>
          <a:lstStyle>
            <a:lvl1pPr marL="0" indent="0">
              <a:buNone/>
              <a:defRPr spc="-20" baseline="0">
                <a:solidFill>
                  <a:schemeClr val="tx1"/>
                </a:solidFill>
              </a:defRPr>
            </a:lvl1pPr>
          </a:lstStyle>
          <a:p>
            <a:pPr lvl="0"/>
            <a:r>
              <a:rPr lang="en-US" dirty="0"/>
              <a:t>Click to add subheading (optional)</a:t>
            </a:r>
          </a:p>
        </p:txBody>
      </p:sp>
      <p:pic>
        <p:nvPicPr>
          <p:cNvPr id="11" name="Picture 10" descr="Logo&#10;&#10;AI-generated content may be incorrect.">
            <a:extLst>
              <a:ext uri="{FF2B5EF4-FFF2-40B4-BE49-F238E27FC236}">
                <a16:creationId xmlns:a16="http://schemas.microsoft.com/office/drawing/2014/main" id="{1BD364E8-5553-0A54-D11E-10713233EE8D}"/>
              </a:ext>
            </a:extLst>
          </p:cNvPr>
          <p:cNvPicPr>
            <a:picLocks noChangeAspect="1"/>
          </p:cNvPicPr>
          <p:nvPr/>
        </p:nvPicPr>
        <p:blipFill>
          <a:blip r:embed="rId2"/>
          <a:srcRect t="17955" b="15378"/>
          <a:stretch/>
        </p:blipFill>
        <p:spPr>
          <a:xfrm>
            <a:off x="126728" y="290704"/>
            <a:ext cx="914400" cy="471055"/>
          </a:xfrm>
          <a:prstGeom prst="rect">
            <a:avLst/>
          </a:prstGeom>
        </p:spPr>
      </p:pic>
    </p:spTree>
    <p:extLst>
      <p:ext uri="{BB962C8B-B14F-4D97-AF65-F5344CB8AC3E}">
        <p14:creationId xmlns:p14="http://schemas.microsoft.com/office/powerpoint/2010/main" val="11741145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1_content-photo-right-1">
    <p:bg>
      <p:bgPr>
        <a:solidFill>
          <a:schemeClr val="bg1"/>
        </a:solidFill>
        <a:effectLst/>
      </p:bgPr>
    </p:bg>
    <p:spTree>
      <p:nvGrpSpPr>
        <p:cNvPr id="1" name=""/>
        <p:cNvGrpSpPr/>
        <p:nvPr/>
      </p:nvGrpSpPr>
      <p:grpSpPr>
        <a:xfrm>
          <a:off x="0" y="0"/>
          <a:ext cx="0" cy="0"/>
          <a:chOff x="0" y="0"/>
          <a:chExt cx="0" cy="0"/>
        </a:xfrm>
      </p:grpSpPr>
      <p:pic>
        <p:nvPicPr>
          <p:cNvPr id="2" name="Picture 1" descr="Logo, company name&#10;&#10;Description automatically generated">
            <a:extLst>
              <a:ext uri="{FF2B5EF4-FFF2-40B4-BE49-F238E27FC236}">
                <a16:creationId xmlns:a16="http://schemas.microsoft.com/office/drawing/2014/main" id="{49909F63-04B4-4552-4C9B-34944CE80670}"/>
              </a:ext>
            </a:extLst>
          </p:cNvPr>
          <p:cNvPicPr>
            <a:picLocks noChangeAspect="1"/>
          </p:cNvPicPr>
          <p:nvPr/>
        </p:nvPicPr>
        <p:blipFill>
          <a:blip r:embed="rId2" cstate="screen">
            <a:extLst>
              <a:ext uri="{28A0092B-C50C-407E-A947-70E740481C1C}">
                <a14:useLocalDpi xmlns:a14="http://schemas.microsoft.com/office/drawing/2010/main"/>
              </a:ext>
            </a:extLst>
          </a:blip>
          <a:srcRect b="4126"/>
          <a:stretch/>
        </p:blipFill>
        <p:spPr>
          <a:xfrm>
            <a:off x="4103005" y="2425441"/>
            <a:ext cx="4423870" cy="4432559"/>
          </a:xfrm>
          <a:prstGeom prst="rect">
            <a:avLst/>
          </a:prstGeom>
        </p:spPr>
      </p:pic>
      <p:sp>
        <p:nvSpPr>
          <p:cNvPr id="5" name="Picture Placeholder 5">
            <a:extLst>
              <a:ext uri="{FF2B5EF4-FFF2-40B4-BE49-F238E27FC236}">
                <a16:creationId xmlns:a16="http://schemas.microsoft.com/office/drawing/2014/main" id="{B184D948-D65A-DC1D-AFEC-EB3C91F2BACC}"/>
              </a:ext>
            </a:extLst>
          </p:cNvPr>
          <p:cNvSpPr>
            <a:spLocks noGrp="1"/>
          </p:cNvSpPr>
          <p:nvPr>
            <p:ph type="pic" sz="quarter" idx="15" hasCustomPrompt="1"/>
          </p:nvPr>
        </p:nvSpPr>
        <p:spPr>
          <a:xfrm>
            <a:off x="7592568" y="0"/>
            <a:ext cx="4242816" cy="6858000"/>
          </a:xfrm>
          <a:prstGeom prst="rect">
            <a:avLst/>
          </a:prstGeom>
          <a:solidFill>
            <a:srgbClr val="C3CAD1"/>
          </a:solidFill>
          <a:ln>
            <a:noFill/>
          </a:ln>
        </p:spPr>
        <p:txBody>
          <a:bodyPr lIns="0" tIns="3657600" anchor="t"/>
          <a:lstStyle>
            <a:lvl1pPr marL="0" indent="0" algn="ctr">
              <a:buNone/>
              <a:defRPr>
                <a:solidFill>
                  <a:schemeClr val="bg1">
                    <a:lumMod val="65000"/>
                  </a:schemeClr>
                </a:solidFill>
              </a:defRPr>
            </a:lvl1pPr>
          </a:lstStyle>
          <a:p>
            <a:r>
              <a:rPr lang="en-US" dirty="0"/>
              <a:t>Click icon to add image</a:t>
            </a:r>
          </a:p>
        </p:txBody>
      </p:sp>
      <p:sp>
        <p:nvSpPr>
          <p:cNvPr id="12" name="Text Placeholder 11">
            <a:extLst>
              <a:ext uri="{FF2B5EF4-FFF2-40B4-BE49-F238E27FC236}">
                <a16:creationId xmlns:a16="http://schemas.microsoft.com/office/drawing/2014/main" id="{F6A6E3EA-A830-B168-79DF-164310C3A5B5}"/>
              </a:ext>
            </a:extLst>
          </p:cNvPr>
          <p:cNvSpPr>
            <a:spLocks noGrp="1"/>
          </p:cNvSpPr>
          <p:nvPr>
            <p:ph type="body" sz="quarter" idx="11"/>
          </p:nvPr>
        </p:nvSpPr>
        <p:spPr>
          <a:xfrm>
            <a:off x="1172446" y="1762912"/>
            <a:ext cx="5622801" cy="596900"/>
          </a:xfrm>
          <a:prstGeom prst="rect">
            <a:avLst/>
          </a:prstGeom>
        </p:spPr>
        <p:txBody>
          <a:bodyPr lIns="0" rIns="0" anchor="b">
            <a:noAutofit/>
          </a:bodyPr>
          <a:lstStyle>
            <a:lvl1pPr marL="0" indent="0">
              <a:buNone/>
              <a:defRPr sz="2400" b="1" i="0" spc="-5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14" name="Text Placeholder 13">
            <a:extLst>
              <a:ext uri="{FF2B5EF4-FFF2-40B4-BE49-F238E27FC236}">
                <a16:creationId xmlns:a16="http://schemas.microsoft.com/office/drawing/2014/main" id="{96E38EC1-AABA-F606-16BC-2EE603502268}"/>
              </a:ext>
            </a:extLst>
          </p:cNvPr>
          <p:cNvSpPr>
            <a:spLocks noGrp="1"/>
          </p:cNvSpPr>
          <p:nvPr>
            <p:ph type="body" sz="quarter" idx="12"/>
          </p:nvPr>
        </p:nvSpPr>
        <p:spPr>
          <a:xfrm>
            <a:off x="1172448" y="2387945"/>
            <a:ext cx="5622799" cy="696386"/>
          </a:xfrm>
          <a:prstGeom prst="rect">
            <a:avLst/>
          </a:prstGeom>
          <a:noFill/>
          <a:ln>
            <a:noFill/>
          </a:ln>
        </p:spPr>
        <p:txBody>
          <a:bodyPr lIns="0" tIns="0" rIns="0" bIns="0" anchor="t" anchorCtr="0">
            <a:noAutofit/>
          </a:bodyPr>
          <a:lstStyle>
            <a:lvl1pPr marL="0" indent="0">
              <a:lnSpc>
                <a:spcPct val="100000"/>
              </a:lnSpc>
              <a:spcAft>
                <a:spcPts val="0"/>
              </a:spcAft>
              <a:buNone/>
              <a:defRPr sz="1600">
                <a:solidFill>
                  <a:schemeClr val="tx1"/>
                </a:solidFill>
              </a:defRPr>
            </a:lvl1pPr>
          </a:lstStyle>
          <a:p>
            <a:pPr lvl="0"/>
            <a:r>
              <a:rPr lang="en-US"/>
              <a:t>Click to edit Master text styles</a:t>
            </a:r>
          </a:p>
        </p:txBody>
      </p:sp>
      <p:sp>
        <p:nvSpPr>
          <p:cNvPr id="3" name="Text Placeholder 13">
            <a:extLst>
              <a:ext uri="{FF2B5EF4-FFF2-40B4-BE49-F238E27FC236}">
                <a16:creationId xmlns:a16="http://schemas.microsoft.com/office/drawing/2014/main" id="{7C443C6E-C1D0-5FAA-AA07-CD776BA07A36}"/>
              </a:ext>
            </a:extLst>
          </p:cNvPr>
          <p:cNvSpPr>
            <a:spLocks noGrp="1"/>
          </p:cNvSpPr>
          <p:nvPr>
            <p:ph type="body" sz="quarter" idx="24" hasCustomPrompt="1"/>
          </p:nvPr>
        </p:nvSpPr>
        <p:spPr>
          <a:xfrm>
            <a:off x="7955280" y="6254496"/>
            <a:ext cx="3502152" cy="603504"/>
          </a:xfrm>
          <a:noFill/>
          <a:ln>
            <a:noFill/>
          </a:ln>
        </p:spPr>
        <p:txBody>
          <a:bodyPr lIns="0" tIns="0" rIns="0" bIns="137160" anchor="b" anchorCtr="0">
            <a:noAutofit/>
          </a:bodyPr>
          <a:lstStyle>
            <a:lvl1pPr marL="0" indent="0" algn="r">
              <a:lnSpc>
                <a:spcPct val="110000"/>
              </a:lnSpc>
              <a:buNone/>
              <a:defRPr sz="1200">
                <a:solidFill>
                  <a:schemeClr val="bg1"/>
                </a:solidFill>
              </a:defRPr>
            </a:lvl1pPr>
          </a:lstStyle>
          <a:p>
            <a:pPr lvl="0"/>
            <a:r>
              <a:rPr lang="en-US" dirty="0"/>
              <a:t>Click to add optional caption</a:t>
            </a:r>
          </a:p>
        </p:txBody>
      </p:sp>
      <p:pic>
        <p:nvPicPr>
          <p:cNvPr id="17" name="Picture 16">
            <a:extLst>
              <a:ext uri="{FF2B5EF4-FFF2-40B4-BE49-F238E27FC236}">
                <a16:creationId xmlns:a16="http://schemas.microsoft.com/office/drawing/2014/main" id="{C29948ED-E27D-5F98-EACD-DCAF63A4515C}"/>
              </a:ext>
            </a:extLst>
          </p:cNvPr>
          <p:cNvPicPr>
            <a:picLocks noChangeAspect="1"/>
          </p:cNvPicPr>
          <p:nvPr/>
        </p:nvPicPr>
        <p:blipFill>
          <a:blip r:embed="rId3" cstate="print">
            <a:extLst>
              <a:ext uri="{28A0092B-C50C-407E-A947-70E740481C1C}">
                <a14:useLocalDpi xmlns:a14="http://schemas.microsoft.com/office/drawing/2010/main"/>
              </a:ext>
            </a:extLst>
          </a:blip>
          <a:srcRect/>
          <a:stretch/>
        </p:blipFill>
        <p:spPr>
          <a:xfrm>
            <a:off x="11830050" y="0"/>
            <a:ext cx="361950" cy="6858000"/>
          </a:xfrm>
          <a:prstGeom prst="rect">
            <a:avLst/>
          </a:prstGeom>
        </p:spPr>
      </p:pic>
      <p:sp>
        <p:nvSpPr>
          <p:cNvPr id="16" name="Rectangle 15">
            <a:extLst>
              <a:ext uri="{FF2B5EF4-FFF2-40B4-BE49-F238E27FC236}">
                <a16:creationId xmlns:a16="http://schemas.microsoft.com/office/drawing/2014/main" id="{BF053A70-0654-457C-4676-5169A063CE3E}"/>
              </a:ext>
            </a:extLst>
          </p:cNvPr>
          <p:cNvSpPr/>
          <p:nvPr/>
        </p:nvSpPr>
        <p:spPr>
          <a:xfrm rot="16200000">
            <a:off x="439519" y="2164236"/>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 Placeholder 11">
            <a:extLst>
              <a:ext uri="{FF2B5EF4-FFF2-40B4-BE49-F238E27FC236}">
                <a16:creationId xmlns:a16="http://schemas.microsoft.com/office/drawing/2014/main" id="{8B4756C2-06F2-8784-8F5F-FB522EFBA23C}"/>
              </a:ext>
            </a:extLst>
          </p:cNvPr>
          <p:cNvSpPr>
            <a:spLocks noGrp="1"/>
          </p:cNvSpPr>
          <p:nvPr>
            <p:ph type="body" sz="quarter" idx="38"/>
          </p:nvPr>
        </p:nvSpPr>
        <p:spPr>
          <a:xfrm>
            <a:off x="1172446" y="4730712"/>
            <a:ext cx="5622801" cy="596900"/>
          </a:xfrm>
          <a:prstGeom prst="rect">
            <a:avLst/>
          </a:prstGeom>
        </p:spPr>
        <p:txBody>
          <a:bodyPr lIns="0" rIns="0" anchor="b">
            <a:noAutofit/>
          </a:bodyPr>
          <a:lstStyle>
            <a:lvl1pPr marL="0" indent="0">
              <a:buNone/>
              <a:defRPr sz="2400" b="1" i="0" spc="-5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23" name="Text Placeholder 13">
            <a:extLst>
              <a:ext uri="{FF2B5EF4-FFF2-40B4-BE49-F238E27FC236}">
                <a16:creationId xmlns:a16="http://schemas.microsoft.com/office/drawing/2014/main" id="{345E30FA-B5D6-5E04-EF60-A0A70B81F999}"/>
              </a:ext>
            </a:extLst>
          </p:cNvPr>
          <p:cNvSpPr>
            <a:spLocks noGrp="1"/>
          </p:cNvSpPr>
          <p:nvPr>
            <p:ph type="body" sz="quarter" idx="39"/>
          </p:nvPr>
        </p:nvSpPr>
        <p:spPr>
          <a:xfrm>
            <a:off x="1172448" y="5355745"/>
            <a:ext cx="5622799" cy="696386"/>
          </a:xfrm>
          <a:prstGeom prst="rect">
            <a:avLst/>
          </a:prstGeom>
          <a:noFill/>
          <a:ln>
            <a:noFill/>
          </a:ln>
        </p:spPr>
        <p:txBody>
          <a:bodyPr lIns="0" tIns="0" rIns="0" bIns="0" anchor="t" anchorCtr="0">
            <a:noAutofit/>
          </a:bodyPr>
          <a:lstStyle>
            <a:lvl1pPr marL="0" indent="0">
              <a:lnSpc>
                <a:spcPct val="100000"/>
              </a:lnSpc>
              <a:spcAft>
                <a:spcPts val="0"/>
              </a:spcAft>
              <a:buNone/>
              <a:defRPr sz="1600">
                <a:solidFill>
                  <a:schemeClr val="tx1"/>
                </a:solidFill>
              </a:defRPr>
            </a:lvl1pPr>
          </a:lstStyle>
          <a:p>
            <a:pPr lvl="0"/>
            <a:r>
              <a:rPr lang="en-US"/>
              <a:t>Click to edit Master text styles</a:t>
            </a:r>
          </a:p>
        </p:txBody>
      </p:sp>
      <p:sp>
        <p:nvSpPr>
          <p:cNvPr id="24" name="Rectangle 23">
            <a:extLst>
              <a:ext uri="{FF2B5EF4-FFF2-40B4-BE49-F238E27FC236}">
                <a16:creationId xmlns:a16="http://schemas.microsoft.com/office/drawing/2014/main" id="{7A65EB0A-DB5D-B73A-3BDF-3A92FEB693B6}"/>
              </a:ext>
            </a:extLst>
          </p:cNvPr>
          <p:cNvSpPr/>
          <p:nvPr/>
        </p:nvSpPr>
        <p:spPr>
          <a:xfrm rot="16200000">
            <a:off x="439519" y="5132036"/>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 Placeholder 11">
            <a:extLst>
              <a:ext uri="{FF2B5EF4-FFF2-40B4-BE49-F238E27FC236}">
                <a16:creationId xmlns:a16="http://schemas.microsoft.com/office/drawing/2014/main" id="{655DBDA5-637B-7431-81F3-8CC97736658E}"/>
              </a:ext>
            </a:extLst>
          </p:cNvPr>
          <p:cNvSpPr>
            <a:spLocks noGrp="1"/>
          </p:cNvSpPr>
          <p:nvPr>
            <p:ph type="body" sz="quarter" idx="40"/>
          </p:nvPr>
        </p:nvSpPr>
        <p:spPr>
          <a:xfrm>
            <a:off x="1172446" y="3250536"/>
            <a:ext cx="5622801" cy="596900"/>
          </a:xfrm>
          <a:prstGeom prst="rect">
            <a:avLst/>
          </a:prstGeom>
        </p:spPr>
        <p:txBody>
          <a:bodyPr lIns="0" rIns="0" anchor="b">
            <a:noAutofit/>
          </a:bodyPr>
          <a:lstStyle>
            <a:lvl1pPr marL="0" indent="0">
              <a:buNone/>
              <a:defRPr sz="2400" b="1" i="0" spc="-5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30" name="Text Placeholder 13">
            <a:extLst>
              <a:ext uri="{FF2B5EF4-FFF2-40B4-BE49-F238E27FC236}">
                <a16:creationId xmlns:a16="http://schemas.microsoft.com/office/drawing/2014/main" id="{E1BBFC49-6774-CB5D-A10C-1E64228B47E5}"/>
              </a:ext>
            </a:extLst>
          </p:cNvPr>
          <p:cNvSpPr>
            <a:spLocks noGrp="1"/>
          </p:cNvSpPr>
          <p:nvPr>
            <p:ph type="body" sz="quarter" idx="41"/>
          </p:nvPr>
        </p:nvSpPr>
        <p:spPr>
          <a:xfrm>
            <a:off x="1172448" y="3875569"/>
            <a:ext cx="5622799" cy="696386"/>
          </a:xfrm>
          <a:prstGeom prst="rect">
            <a:avLst/>
          </a:prstGeom>
          <a:noFill/>
          <a:ln>
            <a:noFill/>
          </a:ln>
        </p:spPr>
        <p:txBody>
          <a:bodyPr lIns="0" tIns="0" rIns="0" bIns="0" anchor="t" anchorCtr="0">
            <a:noAutofit/>
          </a:bodyPr>
          <a:lstStyle>
            <a:lvl1pPr marL="0" indent="0">
              <a:lnSpc>
                <a:spcPct val="100000"/>
              </a:lnSpc>
              <a:spcAft>
                <a:spcPts val="0"/>
              </a:spcAft>
              <a:buNone/>
              <a:defRPr sz="1600">
                <a:solidFill>
                  <a:schemeClr val="tx1"/>
                </a:solidFill>
              </a:defRPr>
            </a:lvl1pPr>
          </a:lstStyle>
          <a:p>
            <a:pPr lvl="0"/>
            <a:r>
              <a:rPr lang="en-US"/>
              <a:t>Click to edit Master text styles</a:t>
            </a:r>
          </a:p>
        </p:txBody>
      </p:sp>
      <p:sp>
        <p:nvSpPr>
          <p:cNvPr id="31" name="Rectangle 30">
            <a:extLst>
              <a:ext uri="{FF2B5EF4-FFF2-40B4-BE49-F238E27FC236}">
                <a16:creationId xmlns:a16="http://schemas.microsoft.com/office/drawing/2014/main" id="{AD3945AA-519A-1380-1CC1-79AE3549B70C}"/>
              </a:ext>
            </a:extLst>
          </p:cNvPr>
          <p:cNvSpPr/>
          <p:nvPr/>
        </p:nvSpPr>
        <p:spPr>
          <a:xfrm rot="16200000">
            <a:off x="439519" y="3651860"/>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Date Placeholder 7">
            <a:extLst>
              <a:ext uri="{FF2B5EF4-FFF2-40B4-BE49-F238E27FC236}">
                <a16:creationId xmlns:a16="http://schemas.microsoft.com/office/drawing/2014/main" id="{3820F791-B55A-8DF3-E9C3-DEA9E9C0BEC0}"/>
              </a:ext>
            </a:extLst>
          </p:cNvPr>
          <p:cNvSpPr>
            <a:spLocks noGrp="1"/>
          </p:cNvSpPr>
          <p:nvPr>
            <p:ph type="dt" sz="half" idx="42"/>
          </p:nvPr>
        </p:nvSpPr>
        <p:spPr/>
        <p:txBody>
          <a:bodyPr/>
          <a:lstStyle/>
          <a:p>
            <a:pPr>
              <a:defRPr/>
            </a:pPr>
            <a:r>
              <a:rPr lang="en-US"/>
              <a:t>5/20/2025</a:t>
            </a:r>
            <a:endParaRPr lang="en-US" dirty="0"/>
          </a:p>
        </p:txBody>
      </p:sp>
      <p:sp>
        <p:nvSpPr>
          <p:cNvPr id="9" name="Footer Placeholder 8">
            <a:extLst>
              <a:ext uri="{FF2B5EF4-FFF2-40B4-BE49-F238E27FC236}">
                <a16:creationId xmlns:a16="http://schemas.microsoft.com/office/drawing/2014/main" id="{C0729F27-36E7-35AC-B79B-23F12C3C0496}"/>
              </a:ext>
            </a:extLst>
          </p:cNvPr>
          <p:cNvSpPr>
            <a:spLocks noGrp="1"/>
          </p:cNvSpPr>
          <p:nvPr>
            <p:ph type="ftr" sz="quarter" idx="43"/>
          </p:nvPr>
        </p:nvSpPr>
        <p:spPr/>
        <p:txBody>
          <a:bodyPr/>
          <a:lstStyle/>
          <a:p>
            <a:pPr>
              <a:defRPr/>
            </a:pPr>
            <a:r>
              <a:rPr lang="en-US"/>
              <a:t>Pratik Patel | Fermilab PIP-II CDS &amp; CM Cryogenic Controls System Overview | CEC/ICMC 2025</a:t>
            </a:r>
            <a:endParaRPr lang="en-US" dirty="0"/>
          </a:p>
        </p:txBody>
      </p:sp>
      <p:sp>
        <p:nvSpPr>
          <p:cNvPr id="10" name="Slide Number Placeholder 9">
            <a:extLst>
              <a:ext uri="{FF2B5EF4-FFF2-40B4-BE49-F238E27FC236}">
                <a16:creationId xmlns:a16="http://schemas.microsoft.com/office/drawing/2014/main" id="{9BE949B0-53E8-8ECF-9332-CAC08FBE7E60}"/>
              </a:ext>
            </a:extLst>
          </p:cNvPr>
          <p:cNvSpPr>
            <a:spLocks noGrp="1"/>
          </p:cNvSpPr>
          <p:nvPr>
            <p:ph type="sldNum" sz="quarter" idx="44"/>
          </p:nvPr>
        </p:nvSpPr>
        <p:spPr/>
        <p:txBody>
          <a:bodyPr/>
          <a:lstStyle/>
          <a:p>
            <a:fld id="{F4BAA12D-5F28-3140-935A-44BF4B54B6B6}" type="slidenum">
              <a:rPr lang="en-US" smtClean="0"/>
              <a:pPr/>
              <a:t>‹#›</a:t>
            </a:fld>
            <a:endParaRPr lang="en-US" dirty="0"/>
          </a:p>
        </p:txBody>
      </p:sp>
      <p:sp>
        <p:nvSpPr>
          <p:cNvPr id="6" name="Title Placeholder 1">
            <a:extLst>
              <a:ext uri="{FF2B5EF4-FFF2-40B4-BE49-F238E27FC236}">
                <a16:creationId xmlns:a16="http://schemas.microsoft.com/office/drawing/2014/main" id="{358EDC67-B23A-D620-CAC2-BD859B447DD5}"/>
              </a:ext>
            </a:extLst>
          </p:cNvPr>
          <p:cNvSpPr>
            <a:spLocks noGrp="1"/>
          </p:cNvSpPr>
          <p:nvPr>
            <p:ph type="title" hasCustomPrompt="1"/>
          </p:nvPr>
        </p:nvSpPr>
        <p:spPr>
          <a:xfrm>
            <a:off x="1163212" y="328233"/>
            <a:ext cx="5632035" cy="433526"/>
          </a:xfrm>
          <a:prstGeom prst="rect">
            <a:avLst/>
          </a:prstGeom>
        </p:spPr>
        <p:txBody>
          <a:bodyPr vert="horz" lIns="0" tIns="0" rIns="0" bIns="0" rtlCol="0" anchor="t">
            <a:noAutofit/>
          </a:bodyPr>
          <a:lstStyle>
            <a:lvl1pPr>
              <a:defRPr>
                <a:solidFill>
                  <a:schemeClr val="tx1"/>
                </a:solidFill>
              </a:defRPr>
            </a:lvl1pPr>
          </a:lstStyle>
          <a:p>
            <a:r>
              <a:rPr lang="en-US" dirty="0"/>
              <a:t>Click to add title</a:t>
            </a:r>
          </a:p>
        </p:txBody>
      </p:sp>
      <p:sp>
        <p:nvSpPr>
          <p:cNvPr id="7" name="Text Placeholder 19">
            <a:extLst>
              <a:ext uri="{FF2B5EF4-FFF2-40B4-BE49-F238E27FC236}">
                <a16:creationId xmlns:a16="http://schemas.microsoft.com/office/drawing/2014/main" id="{482CDD0F-D3B9-3428-A1FB-887F746A478F}"/>
              </a:ext>
            </a:extLst>
          </p:cNvPr>
          <p:cNvSpPr>
            <a:spLocks noGrp="1"/>
          </p:cNvSpPr>
          <p:nvPr>
            <p:ph type="body" sz="quarter" idx="37" hasCustomPrompt="1"/>
          </p:nvPr>
        </p:nvSpPr>
        <p:spPr>
          <a:xfrm>
            <a:off x="1163213" y="782823"/>
            <a:ext cx="5632035" cy="387838"/>
          </a:xfrm>
        </p:spPr>
        <p:txBody>
          <a:bodyPr/>
          <a:lstStyle>
            <a:lvl1pPr marL="0" indent="0">
              <a:buNone/>
              <a:defRPr spc="-20" baseline="0">
                <a:solidFill>
                  <a:schemeClr val="tx1"/>
                </a:solidFill>
              </a:defRPr>
            </a:lvl1pPr>
          </a:lstStyle>
          <a:p>
            <a:pPr lvl="0"/>
            <a:r>
              <a:rPr lang="en-US" dirty="0"/>
              <a:t>Click to add subheading (optional)</a:t>
            </a:r>
          </a:p>
        </p:txBody>
      </p:sp>
      <p:pic>
        <p:nvPicPr>
          <p:cNvPr id="11" name="Picture 10" descr="Logo&#10;&#10;AI-generated content may be incorrect.">
            <a:extLst>
              <a:ext uri="{FF2B5EF4-FFF2-40B4-BE49-F238E27FC236}">
                <a16:creationId xmlns:a16="http://schemas.microsoft.com/office/drawing/2014/main" id="{1BD364E8-5553-0A54-D11E-10713233EE8D}"/>
              </a:ext>
            </a:extLst>
          </p:cNvPr>
          <p:cNvPicPr>
            <a:picLocks noChangeAspect="1"/>
          </p:cNvPicPr>
          <p:nvPr/>
        </p:nvPicPr>
        <p:blipFill>
          <a:blip r:embed="rId4"/>
          <a:srcRect t="17955" b="15378"/>
          <a:stretch/>
        </p:blipFill>
        <p:spPr>
          <a:xfrm>
            <a:off x="126728" y="290704"/>
            <a:ext cx="914400" cy="471055"/>
          </a:xfrm>
          <a:prstGeom prst="rect">
            <a:avLst/>
          </a:prstGeom>
        </p:spPr>
      </p:pic>
    </p:spTree>
    <p:extLst>
      <p:ext uri="{BB962C8B-B14F-4D97-AF65-F5344CB8AC3E}">
        <p14:creationId xmlns:p14="http://schemas.microsoft.com/office/powerpoint/2010/main" val="3179358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ntent-photo-left-1">
    <p:bg>
      <p:bgPr>
        <a:solidFill>
          <a:schemeClr val="bg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5A84E48D-8A24-7C48-B59C-D2F648C00A26}"/>
              </a:ext>
            </a:extLst>
          </p:cNvPr>
          <p:cNvPicPr>
            <a:picLocks noChangeAspect="1"/>
          </p:cNvPicPr>
          <p:nvPr/>
        </p:nvPicPr>
        <p:blipFill>
          <a:blip r:embed="rId2" cstate="print">
            <a:extLst>
              <a:ext uri="{28A0092B-C50C-407E-A947-70E740481C1C}">
                <a14:useLocalDpi xmlns:a14="http://schemas.microsoft.com/office/drawing/2010/main"/>
              </a:ext>
            </a:extLst>
          </a:blip>
          <a:srcRect/>
          <a:stretch/>
        </p:blipFill>
        <p:spPr>
          <a:xfrm>
            <a:off x="11830050" y="0"/>
            <a:ext cx="361950" cy="6858000"/>
          </a:xfrm>
          <a:prstGeom prst="rect">
            <a:avLst/>
          </a:prstGeom>
        </p:spPr>
      </p:pic>
      <p:sp>
        <p:nvSpPr>
          <p:cNvPr id="14" name="Picture Placeholder 5">
            <a:extLst>
              <a:ext uri="{FF2B5EF4-FFF2-40B4-BE49-F238E27FC236}">
                <a16:creationId xmlns:a16="http://schemas.microsoft.com/office/drawing/2014/main" id="{0C79311F-2C3F-C507-E765-5D7DA5DEDA87}"/>
              </a:ext>
            </a:extLst>
          </p:cNvPr>
          <p:cNvSpPr>
            <a:spLocks noGrp="1"/>
          </p:cNvSpPr>
          <p:nvPr>
            <p:ph type="pic" sz="quarter" idx="15" hasCustomPrompt="1"/>
          </p:nvPr>
        </p:nvSpPr>
        <p:spPr>
          <a:xfrm>
            <a:off x="0" y="0"/>
            <a:ext cx="4242816" cy="6858000"/>
          </a:xfrm>
          <a:prstGeom prst="rect">
            <a:avLst/>
          </a:prstGeom>
          <a:solidFill>
            <a:srgbClr val="C3CAD1"/>
          </a:solidFill>
          <a:ln>
            <a:noFill/>
          </a:ln>
        </p:spPr>
        <p:txBody>
          <a:bodyPr lIns="0" tIns="3657600" anchor="t"/>
          <a:lstStyle>
            <a:lvl1pPr marL="0" indent="0" algn="ctr">
              <a:buNone/>
              <a:defRPr>
                <a:solidFill>
                  <a:schemeClr val="bg1">
                    <a:lumMod val="65000"/>
                  </a:schemeClr>
                </a:solidFill>
              </a:defRPr>
            </a:lvl1pPr>
          </a:lstStyle>
          <a:p>
            <a:r>
              <a:rPr lang="en-US" dirty="0"/>
              <a:t>Click icon to add image</a:t>
            </a:r>
          </a:p>
        </p:txBody>
      </p:sp>
      <p:sp>
        <p:nvSpPr>
          <p:cNvPr id="15" name="Text Placeholder 13">
            <a:extLst>
              <a:ext uri="{FF2B5EF4-FFF2-40B4-BE49-F238E27FC236}">
                <a16:creationId xmlns:a16="http://schemas.microsoft.com/office/drawing/2014/main" id="{B9480AD7-FFD4-EBEA-C887-D69213310463}"/>
              </a:ext>
            </a:extLst>
          </p:cNvPr>
          <p:cNvSpPr>
            <a:spLocks noGrp="1"/>
          </p:cNvSpPr>
          <p:nvPr>
            <p:ph type="body" sz="quarter" idx="24" hasCustomPrompt="1"/>
          </p:nvPr>
        </p:nvSpPr>
        <p:spPr>
          <a:xfrm>
            <a:off x="371856" y="6254496"/>
            <a:ext cx="3502152" cy="603504"/>
          </a:xfrm>
          <a:noFill/>
          <a:ln>
            <a:noFill/>
          </a:ln>
        </p:spPr>
        <p:txBody>
          <a:bodyPr lIns="0" tIns="0" rIns="0" bIns="137160" anchor="b" anchorCtr="0">
            <a:noAutofit/>
          </a:bodyPr>
          <a:lstStyle>
            <a:lvl1pPr marL="0" indent="0" algn="l">
              <a:lnSpc>
                <a:spcPct val="110000"/>
              </a:lnSpc>
              <a:buNone/>
              <a:defRPr sz="1200">
                <a:solidFill>
                  <a:schemeClr val="bg1"/>
                </a:solidFill>
              </a:defRPr>
            </a:lvl1pPr>
          </a:lstStyle>
          <a:p>
            <a:pPr lvl="0"/>
            <a:r>
              <a:rPr lang="en-US" dirty="0"/>
              <a:t>Click to add optional caption</a:t>
            </a:r>
          </a:p>
        </p:txBody>
      </p:sp>
      <p:sp>
        <p:nvSpPr>
          <p:cNvPr id="23" name="Slide Number Placeholder 22">
            <a:extLst>
              <a:ext uri="{FF2B5EF4-FFF2-40B4-BE49-F238E27FC236}">
                <a16:creationId xmlns:a16="http://schemas.microsoft.com/office/drawing/2014/main" id="{77705BBE-9146-D4F3-393A-D16CB1EA85F1}"/>
              </a:ext>
            </a:extLst>
          </p:cNvPr>
          <p:cNvSpPr>
            <a:spLocks noGrp="1"/>
          </p:cNvSpPr>
          <p:nvPr>
            <p:ph type="sldNum" sz="quarter" idx="46"/>
          </p:nvPr>
        </p:nvSpPr>
        <p:spPr/>
        <p:txBody>
          <a:bodyPr/>
          <a:lstStyle/>
          <a:p>
            <a:fld id="{F4BAA12D-5F28-3140-935A-44BF4B54B6B6}" type="slidenum">
              <a:rPr lang="en-US" smtClean="0"/>
              <a:pPr/>
              <a:t>‹#›</a:t>
            </a:fld>
            <a:endParaRPr lang="en-US" dirty="0"/>
          </a:p>
        </p:txBody>
      </p:sp>
      <p:sp>
        <p:nvSpPr>
          <p:cNvPr id="22" name="Text Placeholder 11">
            <a:extLst>
              <a:ext uri="{FF2B5EF4-FFF2-40B4-BE49-F238E27FC236}">
                <a16:creationId xmlns:a16="http://schemas.microsoft.com/office/drawing/2014/main" id="{90489512-1597-49D6-D656-34D8B78D2099}"/>
              </a:ext>
            </a:extLst>
          </p:cNvPr>
          <p:cNvSpPr>
            <a:spLocks noGrp="1"/>
          </p:cNvSpPr>
          <p:nvPr>
            <p:ph type="body" sz="quarter" idx="11"/>
          </p:nvPr>
        </p:nvSpPr>
        <p:spPr>
          <a:xfrm>
            <a:off x="5654801" y="1762912"/>
            <a:ext cx="5622801" cy="596900"/>
          </a:xfrm>
          <a:prstGeom prst="rect">
            <a:avLst/>
          </a:prstGeom>
        </p:spPr>
        <p:txBody>
          <a:bodyPr lIns="0" rIns="0" anchor="b">
            <a:noAutofit/>
          </a:bodyPr>
          <a:lstStyle>
            <a:lvl1pPr marL="0" indent="0">
              <a:buNone/>
              <a:defRPr sz="2400" b="1" i="0" spc="-5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24" name="Text Placeholder 13">
            <a:extLst>
              <a:ext uri="{FF2B5EF4-FFF2-40B4-BE49-F238E27FC236}">
                <a16:creationId xmlns:a16="http://schemas.microsoft.com/office/drawing/2014/main" id="{1BF440F6-6F3D-1C4B-4A1C-5FEBE1967949}"/>
              </a:ext>
            </a:extLst>
          </p:cNvPr>
          <p:cNvSpPr>
            <a:spLocks noGrp="1"/>
          </p:cNvSpPr>
          <p:nvPr>
            <p:ph type="body" sz="quarter" idx="12"/>
          </p:nvPr>
        </p:nvSpPr>
        <p:spPr>
          <a:xfrm>
            <a:off x="5654803" y="2387945"/>
            <a:ext cx="5622799" cy="696386"/>
          </a:xfrm>
          <a:prstGeom prst="rect">
            <a:avLst/>
          </a:prstGeom>
          <a:noFill/>
          <a:ln>
            <a:noFill/>
          </a:ln>
        </p:spPr>
        <p:txBody>
          <a:bodyPr lIns="0" tIns="0" rIns="0" bIns="0" anchor="t" anchorCtr="0">
            <a:noAutofit/>
          </a:bodyPr>
          <a:lstStyle>
            <a:lvl1pPr marL="0" indent="0">
              <a:lnSpc>
                <a:spcPct val="100000"/>
              </a:lnSpc>
              <a:spcAft>
                <a:spcPts val="0"/>
              </a:spcAft>
              <a:buNone/>
              <a:defRPr sz="1600">
                <a:solidFill>
                  <a:schemeClr val="tx1"/>
                </a:solidFill>
              </a:defRPr>
            </a:lvl1pPr>
          </a:lstStyle>
          <a:p>
            <a:pPr lvl="0"/>
            <a:r>
              <a:rPr lang="en-US"/>
              <a:t>Click to edit Master text styles</a:t>
            </a:r>
          </a:p>
        </p:txBody>
      </p:sp>
      <p:sp>
        <p:nvSpPr>
          <p:cNvPr id="25" name="Rectangle 24">
            <a:extLst>
              <a:ext uri="{FF2B5EF4-FFF2-40B4-BE49-F238E27FC236}">
                <a16:creationId xmlns:a16="http://schemas.microsoft.com/office/drawing/2014/main" id="{FDFB1DE4-1BC8-CC3C-5F38-F4239D5F8563}"/>
              </a:ext>
            </a:extLst>
          </p:cNvPr>
          <p:cNvSpPr/>
          <p:nvPr/>
        </p:nvSpPr>
        <p:spPr>
          <a:xfrm rot="16200000">
            <a:off x="4921874" y="2164236"/>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 Placeholder 11">
            <a:extLst>
              <a:ext uri="{FF2B5EF4-FFF2-40B4-BE49-F238E27FC236}">
                <a16:creationId xmlns:a16="http://schemas.microsoft.com/office/drawing/2014/main" id="{D8899779-A2C1-AAB7-8A17-4493297A4A5C}"/>
              </a:ext>
            </a:extLst>
          </p:cNvPr>
          <p:cNvSpPr>
            <a:spLocks noGrp="1"/>
          </p:cNvSpPr>
          <p:nvPr>
            <p:ph type="body" sz="quarter" idx="38"/>
          </p:nvPr>
        </p:nvSpPr>
        <p:spPr>
          <a:xfrm>
            <a:off x="5654801" y="4730712"/>
            <a:ext cx="5622801" cy="596900"/>
          </a:xfrm>
          <a:prstGeom prst="rect">
            <a:avLst/>
          </a:prstGeom>
        </p:spPr>
        <p:txBody>
          <a:bodyPr lIns="0" rIns="0" anchor="b">
            <a:noAutofit/>
          </a:bodyPr>
          <a:lstStyle>
            <a:lvl1pPr marL="0" indent="0">
              <a:buNone/>
              <a:defRPr sz="2400" b="1" i="0" spc="-5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27" name="Text Placeholder 13">
            <a:extLst>
              <a:ext uri="{FF2B5EF4-FFF2-40B4-BE49-F238E27FC236}">
                <a16:creationId xmlns:a16="http://schemas.microsoft.com/office/drawing/2014/main" id="{943F46E0-9E93-B964-0EF9-F9BA96A12453}"/>
              </a:ext>
            </a:extLst>
          </p:cNvPr>
          <p:cNvSpPr>
            <a:spLocks noGrp="1"/>
          </p:cNvSpPr>
          <p:nvPr>
            <p:ph type="body" sz="quarter" idx="39"/>
          </p:nvPr>
        </p:nvSpPr>
        <p:spPr>
          <a:xfrm>
            <a:off x="5654803" y="5355745"/>
            <a:ext cx="5622799" cy="696386"/>
          </a:xfrm>
          <a:prstGeom prst="rect">
            <a:avLst/>
          </a:prstGeom>
          <a:noFill/>
          <a:ln>
            <a:noFill/>
          </a:ln>
        </p:spPr>
        <p:txBody>
          <a:bodyPr lIns="0" tIns="0" rIns="0" bIns="0" anchor="t" anchorCtr="0">
            <a:noAutofit/>
          </a:bodyPr>
          <a:lstStyle>
            <a:lvl1pPr marL="0" indent="0">
              <a:lnSpc>
                <a:spcPct val="100000"/>
              </a:lnSpc>
              <a:spcAft>
                <a:spcPts val="0"/>
              </a:spcAft>
              <a:buNone/>
              <a:defRPr sz="1600">
                <a:solidFill>
                  <a:schemeClr val="tx1"/>
                </a:solidFill>
              </a:defRPr>
            </a:lvl1pPr>
          </a:lstStyle>
          <a:p>
            <a:pPr lvl="0"/>
            <a:r>
              <a:rPr lang="en-US"/>
              <a:t>Click to edit Master text styles</a:t>
            </a:r>
          </a:p>
        </p:txBody>
      </p:sp>
      <p:sp>
        <p:nvSpPr>
          <p:cNvPr id="28" name="Rectangle 27">
            <a:extLst>
              <a:ext uri="{FF2B5EF4-FFF2-40B4-BE49-F238E27FC236}">
                <a16:creationId xmlns:a16="http://schemas.microsoft.com/office/drawing/2014/main" id="{5C5E9C55-6230-FBD1-1CEF-8080620E832E}"/>
              </a:ext>
            </a:extLst>
          </p:cNvPr>
          <p:cNvSpPr/>
          <p:nvPr/>
        </p:nvSpPr>
        <p:spPr>
          <a:xfrm rot="16200000">
            <a:off x="4921874" y="5132036"/>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 Placeholder 11">
            <a:extLst>
              <a:ext uri="{FF2B5EF4-FFF2-40B4-BE49-F238E27FC236}">
                <a16:creationId xmlns:a16="http://schemas.microsoft.com/office/drawing/2014/main" id="{B2C42C76-C1C3-1E56-4E93-5F2D23498D1A}"/>
              </a:ext>
            </a:extLst>
          </p:cNvPr>
          <p:cNvSpPr>
            <a:spLocks noGrp="1"/>
          </p:cNvSpPr>
          <p:nvPr>
            <p:ph type="body" sz="quarter" idx="40"/>
          </p:nvPr>
        </p:nvSpPr>
        <p:spPr>
          <a:xfrm>
            <a:off x="5654801" y="3250536"/>
            <a:ext cx="5622801" cy="596900"/>
          </a:xfrm>
          <a:prstGeom prst="rect">
            <a:avLst/>
          </a:prstGeom>
        </p:spPr>
        <p:txBody>
          <a:bodyPr lIns="0" rIns="0" anchor="b">
            <a:noAutofit/>
          </a:bodyPr>
          <a:lstStyle>
            <a:lvl1pPr marL="0" indent="0">
              <a:buNone/>
              <a:defRPr sz="2400" b="1" i="0" spc="-5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30" name="Text Placeholder 13">
            <a:extLst>
              <a:ext uri="{FF2B5EF4-FFF2-40B4-BE49-F238E27FC236}">
                <a16:creationId xmlns:a16="http://schemas.microsoft.com/office/drawing/2014/main" id="{511FBA1F-0FAD-2224-253D-A8C12C756F48}"/>
              </a:ext>
            </a:extLst>
          </p:cNvPr>
          <p:cNvSpPr>
            <a:spLocks noGrp="1"/>
          </p:cNvSpPr>
          <p:nvPr>
            <p:ph type="body" sz="quarter" idx="41"/>
          </p:nvPr>
        </p:nvSpPr>
        <p:spPr>
          <a:xfrm>
            <a:off x="5654803" y="3875569"/>
            <a:ext cx="5622799" cy="696386"/>
          </a:xfrm>
          <a:prstGeom prst="rect">
            <a:avLst/>
          </a:prstGeom>
          <a:noFill/>
          <a:ln>
            <a:noFill/>
          </a:ln>
        </p:spPr>
        <p:txBody>
          <a:bodyPr lIns="0" tIns="0" rIns="0" bIns="0" anchor="t" anchorCtr="0">
            <a:noAutofit/>
          </a:bodyPr>
          <a:lstStyle>
            <a:lvl1pPr marL="0" indent="0">
              <a:lnSpc>
                <a:spcPct val="100000"/>
              </a:lnSpc>
              <a:spcAft>
                <a:spcPts val="0"/>
              </a:spcAft>
              <a:buNone/>
              <a:defRPr sz="1600">
                <a:solidFill>
                  <a:schemeClr val="tx1"/>
                </a:solidFill>
              </a:defRPr>
            </a:lvl1pPr>
          </a:lstStyle>
          <a:p>
            <a:pPr lvl="0"/>
            <a:r>
              <a:rPr lang="en-US"/>
              <a:t>Click to edit Master text styles</a:t>
            </a:r>
          </a:p>
        </p:txBody>
      </p:sp>
      <p:sp>
        <p:nvSpPr>
          <p:cNvPr id="31" name="Rectangle 30">
            <a:extLst>
              <a:ext uri="{FF2B5EF4-FFF2-40B4-BE49-F238E27FC236}">
                <a16:creationId xmlns:a16="http://schemas.microsoft.com/office/drawing/2014/main" id="{6DE55442-0522-0E9D-282E-F1AEAF8A9015}"/>
              </a:ext>
            </a:extLst>
          </p:cNvPr>
          <p:cNvSpPr/>
          <p:nvPr/>
        </p:nvSpPr>
        <p:spPr>
          <a:xfrm rot="16200000">
            <a:off x="4921874" y="3651860"/>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itle Placeholder 1">
            <a:extLst>
              <a:ext uri="{FF2B5EF4-FFF2-40B4-BE49-F238E27FC236}">
                <a16:creationId xmlns:a16="http://schemas.microsoft.com/office/drawing/2014/main" id="{B433EAD1-81A9-539F-F76F-E4EFF23A4D74}"/>
              </a:ext>
            </a:extLst>
          </p:cNvPr>
          <p:cNvSpPr>
            <a:spLocks noGrp="1"/>
          </p:cNvSpPr>
          <p:nvPr>
            <p:ph type="title" hasCustomPrompt="1"/>
          </p:nvPr>
        </p:nvSpPr>
        <p:spPr>
          <a:xfrm>
            <a:off x="5645567" y="328233"/>
            <a:ext cx="5632035" cy="454590"/>
          </a:xfrm>
          <a:prstGeom prst="rect">
            <a:avLst/>
          </a:prstGeom>
        </p:spPr>
        <p:txBody>
          <a:bodyPr vert="horz" lIns="0" tIns="0" rIns="0" bIns="0" rtlCol="0" anchor="t">
            <a:noAutofit/>
          </a:bodyPr>
          <a:lstStyle>
            <a:lvl1pPr>
              <a:defRPr>
                <a:solidFill>
                  <a:schemeClr val="tx1"/>
                </a:solidFill>
              </a:defRPr>
            </a:lvl1pPr>
          </a:lstStyle>
          <a:p>
            <a:r>
              <a:rPr lang="en-US" dirty="0"/>
              <a:t>Click to add title</a:t>
            </a:r>
          </a:p>
        </p:txBody>
      </p:sp>
      <p:sp>
        <p:nvSpPr>
          <p:cNvPr id="33" name="Text Placeholder 19">
            <a:extLst>
              <a:ext uri="{FF2B5EF4-FFF2-40B4-BE49-F238E27FC236}">
                <a16:creationId xmlns:a16="http://schemas.microsoft.com/office/drawing/2014/main" id="{5E0FC310-C7B2-FF60-DF21-61083A211AD5}"/>
              </a:ext>
            </a:extLst>
          </p:cNvPr>
          <p:cNvSpPr>
            <a:spLocks noGrp="1"/>
          </p:cNvSpPr>
          <p:nvPr>
            <p:ph type="body" sz="quarter" idx="37" hasCustomPrompt="1"/>
          </p:nvPr>
        </p:nvSpPr>
        <p:spPr>
          <a:xfrm>
            <a:off x="5645568" y="782823"/>
            <a:ext cx="5632035" cy="387838"/>
          </a:xfrm>
        </p:spPr>
        <p:txBody>
          <a:bodyPr/>
          <a:lstStyle>
            <a:lvl1pPr marL="0" indent="0">
              <a:buNone/>
              <a:defRPr spc="-20" baseline="0">
                <a:solidFill>
                  <a:schemeClr val="tx1"/>
                </a:solidFill>
              </a:defRPr>
            </a:lvl1pPr>
          </a:lstStyle>
          <a:p>
            <a:pPr lvl="0"/>
            <a:r>
              <a:rPr lang="en-US" dirty="0"/>
              <a:t>Click to add subheading (optional)</a:t>
            </a:r>
          </a:p>
        </p:txBody>
      </p:sp>
      <p:pic>
        <p:nvPicPr>
          <p:cNvPr id="34" name="Picture 33" descr="Logo&#10;&#10;AI-generated content may be incorrect.">
            <a:extLst>
              <a:ext uri="{FF2B5EF4-FFF2-40B4-BE49-F238E27FC236}">
                <a16:creationId xmlns:a16="http://schemas.microsoft.com/office/drawing/2014/main" id="{479AD60D-E0AA-D68B-9C15-30C47A8D6C01}"/>
              </a:ext>
            </a:extLst>
          </p:cNvPr>
          <p:cNvPicPr>
            <a:picLocks noChangeAspect="1"/>
          </p:cNvPicPr>
          <p:nvPr/>
        </p:nvPicPr>
        <p:blipFill>
          <a:blip r:embed="rId3"/>
          <a:srcRect t="17955" b="15378"/>
          <a:stretch/>
        </p:blipFill>
        <p:spPr>
          <a:xfrm>
            <a:off x="4609083" y="290704"/>
            <a:ext cx="914400" cy="471055"/>
          </a:xfrm>
          <a:prstGeom prst="rect">
            <a:avLst/>
          </a:prstGeom>
        </p:spPr>
      </p:pic>
      <p:pic>
        <p:nvPicPr>
          <p:cNvPr id="2" name="Picture 1" descr="Logo&#10;&#10;AI-generated content may be incorrect.">
            <a:extLst>
              <a:ext uri="{FF2B5EF4-FFF2-40B4-BE49-F238E27FC236}">
                <a16:creationId xmlns:a16="http://schemas.microsoft.com/office/drawing/2014/main" id="{00DA16DA-17F2-689A-211F-957BFE39B981}"/>
              </a:ext>
            </a:extLst>
          </p:cNvPr>
          <p:cNvPicPr>
            <a:picLocks noChangeAspect="1"/>
          </p:cNvPicPr>
          <p:nvPr/>
        </p:nvPicPr>
        <p:blipFill>
          <a:blip r:embed="rId3">
            <a:duotone>
              <a:schemeClr val="bg2">
                <a:shade val="45000"/>
                <a:satMod val="135000"/>
              </a:schemeClr>
              <a:prstClr val="white"/>
            </a:duotone>
            <a:alphaModFix amt="20000"/>
          </a:blip>
          <a:stretch>
            <a:fillRect/>
          </a:stretch>
        </p:blipFill>
        <p:spPr>
          <a:xfrm>
            <a:off x="3553332" y="187155"/>
            <a:ext cx="8456177" cy="6534320"/>
          </a:xfrm>
          <a:prstGeom prst="rect">
            <a:avLst/>
          </a:prstGeom>
        </p:spPr>
      </p:pic>
    </p:spTree>
    <p:extLst>
      <p:ext uri="{BB962C8B-B14F-4D97-AF65-F5344CB8AC3E}">
        <p14:creationId xmlns:p14="http://schemas.microsoft.com/office/powerpoint/2010/main" val="133787584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1_content-photo-left-1">
    <p:bg>
      <p:bgPr>
        <a:solidFill>
          <a:schemeClr val="bg1"/>
        </a:solidFill>
        <a:effectLst/>
      </p:bgPr>
    </p:bg>
    <p:spTree>
      <p:nvGrpSpPr>
        <p:cNvPr id="1" name=""/>
        <p:cNvGrpSpPr/>
        <p:nvPr/>
      </p:nvGrpSpPr>
      <p:grpSpPr>
        <a:xfrm>
          <a:off x="0" y="0"/>
          <a:ext cx="0" cy="0"/>
          <a:chOff x="0" y="0"/>
          <a:chExt cx="0" cy="0"/>
        </a:xfrm>
      </p:grpSpPr>
      <p:pic>
        <p:nvPicPr>
          <p:cNvPr id="2" name="Picture 1" descr="Logo, company name&#10;&#10;Description automatically generated">
            <a:extLst>
              <a:ext uri="{FF2B5EF4-FFF2-40B4-BE49-F238E27FC236}">
                <a16:creationId xmlns:a16="http://schemas.microsoft.com/office/drawing/2014/main" id="{5698E98C-5EF4-E02E-4D04-D17E225EFBAE}"/>
              </a:ext>
            </a:extLst>
          </p:cNvPr>
          <p:cNvPicPr>
            <a:picLocks noChangeAspect="1"/>
          </p:cNvPicPr>
          <p:nvPr/>
        </p:nvPicPr>
        <p:blipFill>
          <a:blip r:embed="rId2" cstate="screen">
            <a:extLst>
              <a:ext uri="{28A0092B-C50C-407E-A947-70E740481C1C}">
                <a14:useLocalDpi xmlns:a14="http://schemas.microsoft.com/office/drawing/2010/main"/>
              </a:ext>
            </a:extLst>
          </a:blip>
          <a:srcRect r="13429" b="4126"/>
          <a:stretch/>
        </p:blipFill>
        <p:spPr>
          <a:xfrm>
            <a:off x="8362184" y="2425441"/>
            <a:ext cx="3829816" cy="4432559"/>
          </a:xfrm>
          <a:prstGeom prst="rect">
            <a:avLst/>
          </a:prstGeom>
        </p:spPr>
      </p:pic>
      <p:pic>
        <p:nvPicPr>
          <p:cNvPr id="7" name="Picture 6">
            <a:extLst>
              <a:ext uri="{FF2B5EF4-FFF2-40B4-BE49-F238E27FC236}">
                <a16:creationId xmlns:a16="http://schemas.microsoft.com/office/drawing/2014/main" id="{5A84E48D-8A24-7C48-B59C-D2F648C00A26}"/>
              </a:ext>
            </a:extLst>
          </p:cNvPr>
          <p:cNvPicPr>
            <a:picLocks noChangeAspect="1"/>
          </p:cNvPicPr>
          <p:nvPr/>
        </p:nvPicPr>
        <p:blipFill>
          <a:blip r:embed="rId3" cstate="print">
            <a:extLst>
              <a:ext uri="{28A0092B-C50C-407E-A947-70E740481C1C}">
                <a14:useLocalDpi xmlns:a14="http://schemas.microsoft.com/office/drawing/2010/main"/>
              </a:ext>
            </a:extLst>
          </a:blip>
          <a:srcRect/>
          <a:stretch/>
        </p:blipFill>
        <p:spPr>
          <a:xfrm>
            <a:off x="11830050" y="0"/>
            <a:ext cx="361950" cy="6858000"/>
          </a:xfrm>
          <a:prstGeom prst="rect">
            <a:avLst/>
          </a:prstGeom>
        </p:spPr>
      </p:pic>
      <p:sp>
        <p:nvSpPr>
          <p:cNvPr id="14" name="Picture Placeholder 5">
            <a:extLst>
              <a:ext uri="{FF2B5EF4-FFF2-40B4-BE49-F238E27FC236}">
                <a16:creationId xmlns:a16="http://schemas.microsoft.com/office/drawing/2014/main" id="{0C79311F-2C3F-C507-E765-5D7DA5DEDA87}"/>
              </a:ext>
            </a:extLst>
          </p:cNvPr>
          <p:cNvSpPr>
            <a:spLocks noGrp="1"/>
          </p:cNvSpPr>
          <p:nvPr>
            <p:ph type="pic" sz="quarter" idx="15" hasCustomPrompt="1"/>
          </p:nvPr>
        </p:nvSpPr>
        <p:spPr>
          <a:xfrm>
            <a:off x="0" y="0"/>
            <a:ext cx="4242816" cy="6858000"/>
          </a:xfrm>
          <a:prstGeom prst="rect">
            <a:avLst/>
          </a:prstGeom>
          <a:solidFill>
            <a:srgbClr val="C3CAD1"/>
          </a:solidFill>
          <a:ln>
            <a:noFill/>
          </a:ln>
        </p:spPr>
        <p:txBody>
          <a:bodyPr lIns="0" tIns="3657600" anchor="t"/>
          <a:lstStyle>
            <a:lvl1pPr marL="0" indent="0" algn="ctr">
              <a:buNone/>
              <a:defRPr>
                <a:solidFill>
                  <a:schemeClr val="bg1">
                    <a:lumMod val="65000"/>
                  </a:schemeClr>
                </a:solidFill>
              </a:defRPr>
            </a:lvl1pPr>
          </a:lstStyle>
          <a:p>
            <a:r>
              <a:rPr lang="en-US" dirty="0"/>
              <a:t>Click icon to add image</a:t>
            </a:r>
          </a:p>
        </p:txBody>
      </p:sp>
      <p:sp>
        <p:nvSpPr>
          <p:cNvPr id="15" name="Text Placeholder 13">
            <a:extLst>
              <a:ext uri="{FF2B5EF4-FFF2-40B4-BE49-F238E27FC236}">
                <a16:creationId xmlns:a16="http://schemas.microsoft.com/office/drawing/2014/main" id="{B9480AD7-FFD4-EBEA-C887-D69213310463}"/>
              </a:ext>
            </a:extLst>
          </p:cNvPr>
          <p:cNvSpPr>
            <a:spLocks noGrp="1"/>
          </p:cNvSpPr>
          <p:nvPr>
            <p:ph type="body" sz="quarter" idx="24" hasCustomPrompt="1"/>
          </p:nvPr>
        </p:nvSpPr>
        <p:spPr>
          <a:xfrm>
            <a:off x="371856" y="6254496"/>
            <a:ext cx="3502152" cy="603504"/>
          </a:xfrm>
          <a:noFill/>
          <a:ln>
            <a:noFill/>
          </a:ln>
        </p:spPr>
        <p:txBody>
          <a:bodyPr lIns="0" tIns="0" rIns="0" bIns="137160" anchor="b" anchorCtr="0">
            <a:noAutofit/>
          </a:bodyPr>
          <a:lstStyle>
            <a:lvl1pPr marL="0" indent="0" algn="l">
              <a:lnSpc>
                <a:spcPct val="110000"/>
              </a:lnSpc>
              <a:buNone/>
              <a:defRPr sz="1200">
                <a:solidFill>
                  <a:schemeClr val="bg1"/>
                </a:solidFill>
              </a:defRPr>
            </a:lvl1pPr>
          </a:lstStyle>
          <a:p>
            <a:pPr lvl="0"/>
            <a:r>
              <a:rPr lang="en-US" dirty="0"/>
              <a:t>Click to add optional caption</a:t>
            </a:r>
          </a:p>
        </p:txBody>
      </p:sp>
      <p:sp>
        <p:nvSpPr>
          <p:cNvPr id="23" name="Slide Number Placeholder 22">
            <a:extLst>
              <a:ext uri="{FF2B5EF4-FFF2-40B4-BE49-F238E27FC236}">
                <a16:creationId xmlns:a16="http://schemas.microsoft.com/office/drawing/2014/main" id="{77705BBE-9146-D4F3-393A-D16CB1EA85F1}"/>
              </a:ext>
            </a:extLst>
          </p:cNvPr>
          <p:cNvSpPr>
            <a:spLocks noGrp="1"/>
          </p:cNvSpPr>
          <p:nvPr>
            <p:ph type="sldNum" sz="quarter" idx="46"/>
          </p:nvPr>
        </p:nvSpPr>
        <p:spPr/>
        <p:txBody>
          <a:bodyPr/>
          <a:lstStyle/>
          <a:p>
            <a:fld id="{F4BAA12D-5F28-3140-935A-44BF4B54B6B6}" type="slidenum">
              <a:rPr lang="en-US" smtClean="0"/>
              <a:pPr/>
              <a:t>‹#›</a:t>
            </a:fld>
            <a:endParaRPr lang="en-US" dirty="0"/>
          </a:p>
        </p:txBody>
      </p:sp>
      <p:sp>
        <p:nvSpPr>
          <p:cNvPr id="22" name="Text Placeholder 11">
            <a:extLst>
              <a:ext uri="{FF2B5EF4-FFF2-40B4-BE49-F238E27FC236}">
                <a16:creationId xmlns:a16="http://schemas.microsoft.com/office/drawing/2014/main" id="{90489512-1597-49D6-D656-34D8B78D2099}"/>
              </a:ext>
            </a:extLst>
          </p:cNvPr>
          <p:cNvSpPr>
            <a:spLocks noGrp="1"/>
          </p:cNvSpPr>
          <p:nvPr>
            <p:ph type="body" sz="quarter" idx="11"/>
          </p:nvPr>
        </p:nvSpPr>
        <p:spPr>
          <a:xfrm>
            <a:off x="5654801" y="1762912"/>
            <a:ext cx="5622801" cy="596900"/>
          </a:xfrm>
          <a:prstGeom prst="rect">
            <a:avLst/>
          </a:prstGeom>
        </p:spPr>
        <p:txBody>
          <a:bodyPr lIns="0" rIns="0" anchor="b">
            <a:noAutofit/>
          </a:bodyPr>
          <a:lstStyle>
            <a:lvl1pPr marL="0" indent="0">
              <a:buNone/>
              <a:defRPr sz="2400" b="1" i="0" spc="-5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24" name="Text Placeholder 13">
            <a:extLst>
              <a:ext uri="{FF2B5EF4-FFF2-40B4-BE49-F238E27FC236}">
                <a16:creationId xmlns:a16="http://schemas.microsoft.com/office/drawing/2014/main" id="{1BF440F6-6F3D-1C4B-4A1C-5FEBE1967949}"/>
              </a:ext>
            </a:extLst>
          </p:cNvPr>
          <p:cNvSpPr>
            <a:spLocks noGrp="1"/>
          </p:cNvSpPr>
          <p:nvPr>
            <p:ph type="body" sz="quarter" idx="12"/>
          </p:nvPr>
        </p:nvSpPr>
        <p:spPr>
          <a:xfrm>
            <a:off x="5654803" y="2387945"/>
            <a:ext cx="5622799" cy="696386"/>
          </a:xfrm>
          <a:prstGeom prst="rect">
            <a:avLst/>
          </a:prstGeom>
          <a:noFill/>
          <a:ln>
            <a:noFill/>
          </a:ln>
        </p:spPr>
        <p:txBody>
          <a:bodyPr lIns="0" tIns="0" rIns="0" bIns="0" anchor="t" anchorCtr="0">
            <a:noAutofit/>
          </a:bodyPr>
          <a:lstStyle>
            <a:lvl1pPr marL="0" indent="0">
              <a:lnSpc>
                <a:spcPct val="100000"/>
              </a:lnSpc>
              <a:spcAft>
                <a:spcPts val="0"/>
              </a:spcAft>
              <a:buNone/>
              <a:defRPr sz="1600">
                <a:solidFill>
                  <a:schemeClr val="tx1"/>
                </a:solidFill>
              </a:defRPr>
            </a:lvl1pPr>
          </a:lstStyle>
          <a:p>
            <a:pPr lvl="0"/>
            <a:r>
              <a:rPr lang="en-US"/>
              <a:t>Click to edit Master text styles</a:t>
            </a:r>
          </a:p>
        </p:txBody>
      </p:sp>
      <p:sp>
        <p:nvSpPr>
          <p:cNvPr id="25" name="Rectangle 24">
            <a:extLst>
              <a:ext uri="{FF2B5EF4-FFF2-40B4-BE49-F238E27FC236}">
                <a16:creationId xmlns:a16="http://schemas.microsoft.com/office/drawing/2014/main" id="{FDFB1DE4-1BC8-CC3C-5F38-F4239D5F8563}"/>
              </a:ext>
            </a:extLst>
          </p:cNvPr>
          <p:cNvSpPr/>
          <p:nvPr/>
        </p:nvSpPr>
        <p:spPr>
          <a:xfrm rot="16200000">
            <a:off x="4921874" y="2164236"/>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 Placeholder 11">
            <a:extLst>
              <a:ext uri="{FF2B5EF4-FFF2-40B4-BE49-F238E27FC236}">
                <a16:creationId xmlns:a16="http://schemas.microsoft.com/office/drawing/2014/main" id="{D8899779-A2C1-AAB7-8A17-4493297A4A5C}"/>
              </a:ext>
            </a:extLst>
          </p:cNvPr>
          <p:cNvSpPr>
            <a:spLocks noGrp="1"/>
          </p:cNvSpPr>
          <p:nvPr>
            <p:ph type="body" sz="quarter" idx="38"/>
          </p:nvPr>
        </p:nvSpPr>
        <p:spPr>
          <a:xfrm>
            <a:off x="5654801" y="4730712"/>
            <a:ext cx="5622801" cy="596900"/>
          </a:xfrm>
          <a:prstGeom prst="rect">
            <a:avLst/>
          </a:prstGeom>
        </p:spPr>
        <p:txBody>
          <a:bodyPr lIns="0" rIns="0" anchor="b">
            <a:noAutofit/>
          </a:bodyPr>
          <a:lstStyle>
            <a:lvl1pPr marL="0" indent="0">
              <a:buNone/>
              <a:defRPr sz="2400" b="1" i="0" spc="-5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27" name="Text Placeholder 13">
            <a:extLst>
              <a:ext uri="{FF2B5EF4-FFF2-40B4-BE49-F238E27FC236}">
                <a16:creationId xmlns:a16="http://schemas.microsoft.com/office/drawing/2014/main" id="{943F46E0-9E93-B964-0EF9-F9BA96A12453}"/>
              </a:ext>
            </a:extLst>
          </p:cNvPr>
          <p:cNvSpPr>
            <a:spLocks noGrp="1"/>
          </p:cNvSpPr>
          <p:nvPr>
            <p:ph type="body" sz="quarter" idx="39"/>
          </p:nvPr>
        </p:nvSpPr>
        <p:spPr>
          <a:xfrm>
            <a:off x="5654803" y="5355745"/>
            <a:ext cx="5622799" cy="696386"/>
          </a:xfrm>
          <a:prstGeom prst="rect">
            <a:avLst/>
          </a:prstGeom>
          <a:noFill/>
          <a:ln>
            <a:noFill/>
          </a:ln>
        </p:spPr>
        <p:txBody>
          <a:bodyPr lIns="0" tIns="0" rIns="0" bIns="0" anchor="t" anchorCtr="0">
            <a:noAutofit/>
          </a:bodyPr>
          <a:lstStyle>
            <a:lvl1pPr marL="0" indent="0">
              <a:lnSpc>
                <a:spcPct val="100000"/>
              </a:lnSpc>
              <a:spcAft>
                <a:spcPts val="0"/>
              </a:spcAft>
              <a:buNone/>
              <a:defRPr sz="1600">
                <a:solidFill>
                  <a:schemeClr val="tx1"/>
                </a:solidFill>
              </a:defRPr>
            </a:lvl1pPr>
          </a:lstStyle>
          <a:p>
            <a:pPr lvl="0"/>
            <a:r>
              <a:rPr lang="en-US"/>
              <a:t>Click to edit Master text styles</a:t>
            </a:r>
          </a:p>
        </p:txBody>
      </p:sp>
      <p:sp>
        <p:nvSpPr>
          <p:cNvPr id="28" name="Rectangle 27">
            <a:extLst>
              <a:ext uri="{FF2B5EF4-FFF2-40B4-BE49-F238E27FC236}">
                <a16:creationId xmlns:a16="http://schemas.microsoft.com/office/drawing/2014/main" id="{5C5E9C55-6230-FBD1-1CEF-8080620E832E}"/>
              </a:ext>
            </a:extLst>
          </p:cNvPr>
          <p:cNvSpPr/>
          <p:nvPr/>
        </p:nvSpPr>
        <p:spPr>
          <a:xfrm rot="16200000">
            <a:off x="4921874" y="5132036"/>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 Placeholder 11">
            <a:extLst>
              <a:ext uri="{FF2B5EF4-FFF2-40B4-BE49-F238E27FC236}">
                <a16:creationId xmlns:a16="http://schemas.microsoft.com/office/drawing/2014/main" id="{B2C42C76-C1C3-1E56-4E93-5F2D23498D1A}"/>
              </a:ext>
            </a:extLst>
          </p:cNvPr>
          <p:cNvSpPr>
            <a:spLocks noGrp="1"/>
          </p:cNvSpPr>
          <p:nvPr>
            <p:ph type="body" sz="quarter" idx="40"/>
          </p:nvPr>
        </p:nvSpPr>
        <p:spPr>
          <a:xfrm>
            <a:off x="5654801" y="3250536"/>
            <a:ext cx="5622801" cy="596900"/>
          </a:xfrm>
          <a:prstGeom prst="rect">
            <a:avLst/>
          </a:prstGeom>
        </p:spPr>
        <p:txBody>
          <a:bodyPr lIns="0" rIns="0" anchor="b">
            <a:noAutofit/>
          </a:bodyPr>
          <a:lstStyle>
            <a:lvl1pPr marL="0" indent="0">
              <a:buNone/>
              <a:defRPr sz="2400" b="1" i="0" spc="-5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30" name="Text Placeholder 13">
            <a:extLst>
              <a:ext uri="{FF2B5EF4-FFF2-40B4-BE49-F238E27FC236}">
                <a16:creationId xmlns:a16="http://schemas.microsoft.com/office/drawing/2014/main" id="{511FBA1F-0FAD-2224-253D-A8C12C756F48}"/>
              </a:ext>
            </a:extLst>
          </p:cNvPr>
          <p:cNvSpPr>
            <a:spLocks noGrp="1"/>
          </p:cNvSpPr>
          <p:nvPr>
            <p:ph type="body" sz="quarter" idx="41"/>
          </p:nvPr>
        </p:nvSpPr>
        <p:spPr>
          <a:xfrm>
            <a:off x="5654803" y="3875569"/>
            <a:ext cx="5622799" cy="696386"/>
          </a:xfrm>
          <a:prstGeom prst="rect">
            <a:avLst/>
          </a:prstGeom>
          <a:noFill/>
          <a:ln>
            <a:noFill/>
          </a:ln>
        </p:spPr>
        <p:txBody>
          <a:bodyPr lIns="0" tIns="0" rIns="0" bIns="0" anchor="t" anchorCtr="0">
            <a:noAutofit/>
          </a:bodyPr>
          <a:lstStyle>
            <a:lvl1pPr marL="0" indent="0">
              <a:lnSpc>
                <a:spcPct val="100000"/>
              </a:lnSpc>
              <a:spcAft>
                <a:spcPts val="0"/>
              </a:spcAft>
              <a:buNone/>
              <a:defRPr sz="1600">
                <a:solidFill>
                  <a:schemeClr val="tx1"/>
                </a:solidFill>
              </a:defRPr>
            </a:lvl1pPr>
          </a:lstStyle>
          <a:p>
            <a:pPr lvl="0"/>
            <a:r>
              <a:rPr lang="en-US"/>
              <a:t>Click to edit Master text styles</a:t>
            </a:r>
          </a:p>
        </p:txBody>
      </p:sp>
      <p:sp>
        <p:nvSpPr>
          <p:cNvPr id="31" name="Rectangle 30">
            <a:extLst>
              <a:ext uri="{FF2B5EF4-FFF2-40B4-BE49-F238E27FC236}">
                <a16:creationId xmlns:a16="http://schemas.microsoft.com/office/drawing/2014/main" id="{6DE55442-0522-0E9D-282E-F1AEAF8A9015}"/>
              </a:ext>
            </a:extLst>
          </p:cNvPr>
          <p:cNvSpPr/>
          <p:nvPr/>
        </p:nvSpPr>
        <p:spPr>
          <a:xfrm rot="16200000">
            <a:off x="4921874" y="3651860"/>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itle Placeholder 1">
            <a:extLst>
              <a:ext uri="{FF2B5EF4-FFF2-40B4-BE49-F238E27FC236}">
                <a16:creationId xmlns:a16="http://schemas.microsoft.com/office/drawing/2014/main" id="{B433EAD1-81A9-539F-F76F-E4EFF23A4D74}"/>
              </a:ext>
            </a:extLst>
          </p:cNvPr>
          <p:cNvSpPr>
            <a:spLocks noGrp="1"/>
          </p:cNvSpPr>
          <p:nvPr>
            <p:ph type="title" hasCustomPrompt="1"/>
          </p:nvPr>
        </p:nvSpPr>
        <p:spPr>
          <a:xfrm>
            <a:off x="5645567" y="328233"/>
            <a:ext cx="5632035" cy="454590"/>
          </a:xfrm>
          <a:prstGeom prst="rect">
            <a:avLst/>
          </a:prstGeom>
        </p:spPr>
        <p:txBody>
          <a:bodyPr vert="horz" lIns="0" tIns="0" rIns="0" bIns="0" rtlCol="0" anchor="t">
            <a:noAutofit/>
          </a:bodyPr>
          <a:lstStyle>
            <a:lvl1pPr>
              <a:defRPr>
                <a:solidFill>
                  <a:schemeClr val="tx1"/>
                </a:solidFill>
              </a:defRPr>
            </a:lvl1pPr>
          </a:lstStyle>
          <a:p>
            <a:r>
              <a:rPr lang="en-US" dirty="0"/>
              <a:t>Click to add title</a:t>
            </a:r>
          </a:p>
        </p:txBody>
      </p:sp>
      <p:sp>
        <p:nvSpPr>
          <p:cNvPr id="33" name="Text Placeholder 19">
            <a:extLst>
              <a:ext uri="{FF2B5EF4-FFF2-40B4-BE49-F238E27FC236}">
                <a16:creationId xmlns:a16="http://schemas.microsoft.com/office/drawing/2014/main" id="{5E0FC310-C7B2-FF60-DF21-61083A211AD5}"/>
              </a:ext>
            </a:extLst>
          </p:cNvPr>
          <p:cNvSpPr>
            <a:spLocks noGrp="1"/>
          </p:cNvSpPr>
          <p:nvPr>
            <p:ph type="body" sz="quarter" idx="37" hasCustomPrompt="1"/>
          </p:nvPr>
        </p:nvSpPr>
        <p:spPr>
          <a:xfrm>
            <a:off x="5645568" y="782823"/>
            <a:ext cx="5632035" cy="387838"/>
          </a:xfrm>
        </p:spPr>
        <p:txBody>
          <a:bodyPr/>
          <a:lstStyle>
            <a:lvl1pPr marL="0" indent="0">
              <a:buNone/>
              <a:defRPr spc="-20" baseline="0">
                <a:solidFill>
                  <a:schemeClr val="tx1"/>
                </a:solidFill>
              </a:defRPr>
            </a:lvl1pPr>
          </a:lstStyle>
          <a:p>
            <a:pPr lvl="0"/>
            <a:r>
              <a:rPr lang="en-US" dirty="0"/>
              <a:t>Click to add subheading (optional)</a:t>
            </a:r>
          </a:p>
        </p:txBody>
      </p:sp>
      <p:pic>
        <p:nvPicPr>
          <p:cNvPr id="34" name="Picture 33" descr="Logo&#10;&#10;AI-generated content may be incorrect.">
            <a:extLst>
              <a:ext uri="{FF2B5EF4-FFF2-40B4-BE49-F238E27FC236}">
                <a16:creationId xmlns:a16="http://schemas.microsoft.com/office/drawing/2014/main" id="{479AD60D-E0AA-D68B-9C15-30C47A8D6C01}"/>
              </a:ext>
            </a:extLst>
          </p:cNvPr>
          <p:cNvPicPr>
            <a:picLocks noChangeAspect="1"/>
          </p:cNvPicPr>
          <p:nvPr/>
        </p:nvPicPr>
        <p:blipFill>
          <a:blip r:embed="rId4"/>
          <a:srcRect t="17955" b="15378"/>
          <a:stretch/>
        </p:blipFill>
        <p:spPr>
          <a:xfrm>
            <a:off x="4609083" y="290704"/>
            <a:ext cx="914400" cy="471055"/>
          </a:xfrm>
          <a:prstGeom prst="rect">
            <a:avLst/>
          </a:prstGeom>
        </p:spPr>
      </p:pic>
    </p:spTree>
    <p:extLst>
      <p:ext uri="{BB962C8B-B14F-4D97-AF65-F5344CB8AC3E}">
        <p14:creationId xmlns:p14="http://schemas.microsoft.com/office/powerpoint/2010/main" val="388855030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ontent-photo-right-2">
    <p:bg>
      <p:bgPr>
        <a:solidFill>
          <a:schemeClr val="bg1"/>
        </a:solidFill>
        <a:effectLst/>
      </p:bgPr>
    </p:bg>
    <p:spTree>
      <p:nvGrpSpPr>
        <p:cNvPr id="1" name=""/>
        <p:cNvGrpSpPr/>
        <p:nvPr/>
      </p:nvGrpSpPr>
      <p:grpSpPr>
        <a:xfrm>
          <a:off x="0" y="0"/>
          <a:ext cx="0" cy="0"/>
          <a:chOff x="0" y="0"/>
          <a:chExt cx="0" cy="0"/>
        </a:xfrm>
      </p:grpSpPr>
      <p:sp>
        <p:nvSpPr>
          <p:cNvPr id="14" name="Text Placeholder 12">
            <a:extLst>
              <a:ext uri="{FF2B5EF4-FFF2-40B4-BE49-F238E27FC236}">
                <a16:creationId xmlns:a16="http://schemas.microsoft.com/office/drawing/2014/main" id="{E4092E7B-EB81-9C0D-8F1F-0FB83D8AC767}"/>
              </a:ext>
            </a:extLst>
          </p:cNvPr>
          <p:cNvSpPr>
            <a:spLocks noGrp="1"/>
          </p:cNvSpPr>
          <p:nvPr>
            <p:ph type="body" sz="quarter" idx="38"/>
          </p:nvPr>
        </p:nvSpPr>
        <p:spPr>
          <a:xfrm>
            <a:off x="1163212" y="1704632"/>
            <a:ext cx="5751575" cy="4242816"/>
          </a:xfrm>
        </p:spPr>
        <p:txBody>
          <a:bodyPr>
            <a:noAutofit/>
          </a:bodyPr>
          <a:lstStyle>
            <a:lvl1pPr>
              <a:defRPr spc="-20" baseline="0">
                <a:solidFill>
                  <a:schemeClr val="tx1"/>
                </a:solidFill>
              </a:defRPr>
            </a:lvl1pPr>
            <a:lvl2pPr>
              <a:defRPr sz="1600" spc="-20" baseline="0">
                <a:solidFill>
                  <a:schemeClr val="tx1"/>
                </a:solidFill>
              </a:defRPr>
            </a:lvl2pPr>
            <a:lvl3pPr>
              <a:defRPr spc="-20" baseline="0">
                <a:solidFill>
                  <a:schemeClr val="tx1"/>
                </a:solidFill>
              </a:defRPr>
            </a:lvl3pPr>
            <a:lvl4pPr>
              <a:defRPr spc="-20" baseline="0">
                <a:solidFill>
                  <a:schemeClr val="tx1"/>
                </a:solidFill>
              </a:defRPr>
            </a:lvl4pPr>
            <a:lvl5pPr>
              <a:defRPr spc="-20" baseline="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 name="Picture 9">
            <a:extLst>
              <a:ext uri="{FF2B5EF4-FFF2-40B4-BE49-F238E27FC236}">
                <a16:creationId xmlns:a16="http://schemas.microsoft.com/office/drawing/2014/main" id="{62BB331D-3283-1926-DB5A-5D22443CFE6C}"/>
              </a:ext>
            </a:extLst>
          </p:cNvPr>
          <p:cNvPicPr>
            <a:picLocks noChangeAspect="1"/>
          </p:cNvPicPr>
          <p:nvPr/>
        </p:nvPicPr>
        <p:blipFill>
          <a:blip r:embed="rId2" cstate="print">
            <a:extLst>
              <a:ext uri="{28A0092B-C50C-407E-A947-70E740481C1C}">
                <a14:useLocalDpi xmlns:a14="http://schemas.microsoft.com/office/drawing/2010/main"/>
              </a:ext>
            </a:extLst>
          </a:blip>
          <a:srcRect/>
          <a:stretch/>
        </p:blipFill>
        <p:spPr>
          <a:xfrm>
            <a:off x="11830050" y="0"/>
            <a:ext cx="361950" cy="6858000"/>
          </a:xfrm>
          <a:prstGeom prst="rect">
            <a:avLst/>
          </a:prstGeom>
        </p:spPr>
      </p:pic>
      <p:sp>
        <p:nvSpPr>
          <p:cNvPr id="15" name="Picture Placeholder 5">
            <a:extLst>
              <a:ext uri="{FF2B5EF4-FFF2-40B4-BE49-F238E27FC236}">
                <a16:creationId xmlns:a16="http://schemas.microsoft.com/office/drawing/2014/main" id="{FC8B54C3-472A-4B45-CECF-57ABE3B649A8}"/>
              </a:ext>
            </a:extLst>
          </p:cNvPr>
          <p:cNvSpPr>
            <a:spLocks noGrp="1"/>
          </p:cNvSpPr>
          <p:nvPr>
            <p:ph type="pic" sz="quarter" idx="15" hasCustomPrompt="1"/>
          </p:nvPr>
        </p:nvSpPr>
        <p:spPr>
          <a:xfrm>
            <a:off x="7592568" y="0"/>
            <a:ext cx="4242816" cy="6858000"/>
          </a:xfrm>
          <a:prstGeom prst="rect">
            <a:avLst/>
          </a:prstGeom>
          <a:solidFill>
            <a:srgbClr val="C3CAD1"/>
          </a:solidFill>
          <a:ln>
            <a:noFill/>
          </a:ln>
        </p:spPr>
        <p:txBody>
          <a:bodyPr lIns="0" tIns="3657600" anchor="t"/>
          <a:lstStyle>
            <a:lvl1pPr marL="0" indent="0" algn="ctr">
              <a:buNone/>
              <a:defRPr>
                <a:solidFill>
                  <a:schemeClr val="bg1">
                    <a:lumMod val="65000"/>
                  </a:schemeClr>
                </a:solidFill>
              </a:defRPr>
            </a:lvl1pPr>
          </a:lstStyle>
          <a:p>
            <a:r>
              <a:rPr lang="en-US" dirty="0"/>
              <a:t>Click icon to add image</a:t>
            </a:r>
          </a:p>
        </p:txBody>
      </p:sp>
      <p:sp>
        <p:nvSpPr>
          <p:cNvPr id="16" name="Text Placeholder 13">
            <a:extLst>
              <a:ext uri="{FF2B5EF4-FFF2-40B4-BE49-F238E27FC236}">
                <a16:creationId xmlns:a16="http://schemas.microsoft.com/office/drawing/2014/main" id="{4AA3BFD7-9096-F068-222A-2881944B7BB2}"/>
              </a:ext>
            </a:extLst>
          </p:cNvPr>
          <p:cNvSpPr>
            <a:spLocks noGrp="1"/>
          </p:cNvSpPr>
          <p:nvPr>
            <p:ph type="body" sz="quarter" idx="24" hasCustomPrompt="1"/>
          </p:nvPr>
        </p:nvSpPr>
        <p:spPr>
          <a:xfrm>
            <a:off x="7955280" y="6254496"/>
            <a:ext cx="3502152" cy="603504"/>
          </a:xfrm>
          <a:noFill/>
          <a:ln>
            <a:noFill/>
          </a:ln>
        </p:spPr>
        <p:txBody>
          <a:bodyPr lIns="0" tIns="0" rIns="0" bIns="137160" anchor="b" anchorCtr="0">
            <a:noAutofit/>
          </a:bodyPr>
          <a:lstStyle>
            <a:lvl1pPr marL="0" indent="0" algn="r">
              <a:lnSpc>
                <a:spcPct val="110000"/>
              </a:lnSpc>
              <a:buNone/>
              <a:defRPr sz="1200">
                <a:solidFill>
                  <a:schemeClr val="bg1"/>
                </a:solidFill>
              </a:defRPr>
            </a:lvl1pPr>
          </a:lstStyle>
          <a:p>
            <a:pPr lvl="0"/>
            <a:r>
              <a:rPr lang="en-US" dirty="0"/>
              <a:t>Click to add optional caption</a:t>
            </a:r>
          </a:p>
        </p:txBody>
      </p:sp>
      <p:sp>
        <p:nvSpPr>
          <p:cNvPr id="6" name="Date Placeholder 5">
            <a:extLst>
              <a:ext uri="{FF2B5EF4-FFF2-40B4-BE49-F238E27FC236}">
                <a16:creationId xmlns:a16="http://schemas.microsoft.com/office/drawing/2014/main" id="{7B91485E-E19F-6302-348B-C0C66564B455}"/>
              </a:ext>
            </a:extLst>
          </p:cNvPr>
          <p:cNvSpPr>
            <a:spLocks noGrp="1"/>
          </p:cNvSpPr>
          <p:nvPr>
            <p:ph type="dt" sz="half" idx="39"/>
          </p:nvPr>
        </p:nvSpPr>
        <p:spPr/>
        <p:txBody>
          <a:bodyPr/>
          <a:lstStyle/>
          <a:p>
            <a:pPr>
              <a:defRPr/>
            </a:pPr>
            <a:r>
              <a:rPr lang="en-US"/>
              <a:t>5/20/2025</a:t>
            </a:r>
            <a:endParaRPr lang="en-US" dirty="0"/>
          </a:p>
        </p:txBody>
      </p:sp>
      <p:sp>
        <p:nvSpPr>
          <p:cNvPr id="7" name="Footer Placeholder 6">
            <a:extLst>
              <a:ext uri="{FF2B5EF4-FFF2-40B4-BE49-F238E27FC236}">
                <a16:creationId xmlns:a16="http://schemas.microsoft.com/office/drawing/2014/main" id="{C72EDEEF-46E0-9A6F-15BB-EA74A6A8B232}"/>
              </a:ext>
            </a:extLst>
          </p:cNvPr>
          <p:cNvSpPr>
            <a:spLocks noGrp="1"/>
          </p:cNvSpPr>
          <p:nvPr>
            <p:ph type="ftr" sz="quarter" idx="40"/>
          </p:nvPr>
        </p:nvSpPr>
        <p:spPr/>
        <p:txBody>
          <a:bodyPr/>
          <a:lstStyle/>
          <a:p>
            <a:pPr>
              <a:defRPr/>
            </a:pPr>
            <a:r>
              <a:rPr lang="en-US"/>
              <a:t>Pratik Patel | Fermilab PIP-II CDS &amp; CM Cryogenic Controls System Overview | CEC/ICMC 2025</a:t>
            </a:r>
            <a:endParaRPr lang="en-US" dirty="0"/>
          </a:p>
        </p:txBody>
      </p:sp>
      <p:sp>
        <p:nvSpPr>
          <p:cNvPr id="8" name="Slide Number Placeholder 7">
            <a:extLst>
              <a:ext uri="{FF2B5EF4-FFF2-40B4-BE49-F238E27FC236}">
                <a16:creationId xmlns:a16="http://schemas.microsoft.com/office/drawing/2014/main" id="{3F5603C5-F7E9-135D-08CF-E5B794439925}"/>
              </a:ext>
            </a:extLst>
          </p:cNvPr>
          <p:cNvSpPr>
            <a:spLocks noGrp="1"/>
          </p:cNvSpPr>
          <p:nvPr>
            <p:ph type="sldNum" sz="quarter" idx="41"/>
          </p:nvPr>
        </p:nvSpPr>
        <p:spPr/>
        <p:txBody>
          <a:bodyPr/>
          <a:lstStyle/>
          <a:p>
            <a:fld id="{F4BAA12D-5F28-3140-935A-44BF4B54B6B6}" type="slidenum">
              <a:rPr lang="en-US" smtClean="0"/>
              <a:pPr/>
              <a:t>‹#›</a:t>
            </a:fld>
            <a:endParaRPr lang="en-US" dirty="0"/>
          </a:p>
        </p:txBody>
      </p:sp>
      <p:sp>
        <p:nvSpPr>
          <p:cNvPr id="2" name="Title Placeholder 1">
            <a:extLst>
              <a:ext uri="{FF2B5EF4-FFF2-40B4-BE49-F238E27FC236}">
                <a16:creationId xmlns:a16="http://schemas.microsoft.com/office/drawing/2014/main" id="{E2127B63-5977-F16A-5468-D45B73A94D72}"/>
              </a:ext>
            </a:extLst>
          </p:cNvPr>
          <p:cNvSpPr>
            <a:spLocks noGrp="1"/>
          </p:cNvSpPr>
          <p:nvPr>
            <p:ph type="title" hasCustomPrompt="1"/>
          </p:nvPr>
        </p:nvSpPr>
        <p:spPr>
          <a:xfrm>
            <a:off x="1163213" y="317272"/>
            <a:ext cx="5751574" cy="482015"/>
          </a:xfrm>
          <a:prstGeom prst="rect">
            <a:avLst/>
          </a:prstGeom>
        </p:spPr>
        <p:txBody>
          <a:bodyPr vert="horz" lIns="0" tIns="0" rIns="0" bIns="0" rtlCol="0" anchor="t">
            <a:noAutofit/>
          </a:bodyPr>
          <a:lstStyle>
            <a:lvl1pPr>
              <a:defRPr>
                <a:solidFill>
                  <a:schemeClr val="tx1"/>
                </a:solidFill>
              </a:defRPr>
            </a:lvl1pPr>
          </a:lstStyle>
          <a:p>
            <a:r>
              <a:rPr lang="en-US" dirty="0"/>
              <a:t>Click to add title</a:t>
            </a:r>
          </a:p>
        </p:txBody>
      </p:sp>
      <p:sp>
        <p:nvSpPr>
          <p:cNvPr id="5" name="Text Placeholder 19">
            <a:extLst>
              <a:ext uri="{FF2B5EF4-FFF2-40B4-BE49-F238E27FC236}">
                <a16:creationId xmlns:a16="http://schemas.microsoft.com/office/drawing/2014/main" id="{3E6CDF0C-5F93-DB1B-C13F-8F4D6E90725E}"/>
              </a:ext>
            </a:extLst>
          </p:cNvPr>
          <p:cNvSpPr>
            <a:spLocks noGrp="1"/>
          </p:cNvSpPr>
          <p:nvPr>
            <p:ph type="body" sz="quarter" idx="37" hasCustomPrompt="1"/>
          </p:nvPr>
        </p:nvSpPr>
        <p:spPr>
          <a:xfrm>
            <a:off x="1163214" y="799287"/>
            <a:ext cx="5751574" cy="404946"/>
          </a:xfrm>
        </p:spPr>
        <p:txBody>
          <a:bodyPr/>
          <a:lstStyle>
            <a:lvl1pPr marL="0" indent="0">
              <a:buNone/>
              <a:defRPr spc="-20" baseline="0">
                <a:solidFill>
                  <a:schemeClr val="tx1"/>
                </a:solidFill>
              </a:defRPr>
            </a:lvl1pPr>
          </a:lstStyle>
          <a:p>
            <a:pPr lvl="0"/>
            <a:r>
              <a:rPr lang="en-US" dirty="0"/>
              <a:t>Click to add subheading (optional)</a:t>
            </a:r>
          </a:p>
        </p:txBody>
      </p:sp>
      <p:pic>
        <p:nvPicPr>
          <p:cNvPr id="9" name="Picture 8" descr="Logo&#10;&#10;AI-generated content may be incorrect.">
            <a:extLst>
              <a:ext uri="{FF2B5EF4-FFF2-40B4-BE49-F238E27FC236}">
                <a16:creationId xmlns:a16="http://schemas.microsoft.com/office/drawing/2014/main" id="{2963F598-A3C5-2D37-14B6-F0207C049C92}"/>
              </a:ext>
            </a:extLst>
          </p:cNvPr>
          <p:cNvPicPr>
            <a:picLocks noChangeAspect="1"/>
          </p:cNvPicPr>
          <p:nvPr/>
        </p:nvPicPr>
        <p:blipFill>
          <a:blip r:embed="rId3"/>
          <a:srcRect t="17955" b="15378"/>
          <a:stretch/>
        </p:blipFill>
        <p:spPr>
          <a:xfrm>
            <a:off x="126728" y="290704"/>
            <a:ext cx="914400" cy="471055"/>
          </a:xfrm>
          <a:prstGeom prst="rect">
            <a:avLst/>
          </a:prstGeom>
        </p:spPr>
      </p:pic>
      <p:pic>
        <p:nvPicPr>
          <p:cNvPr id="18" name="Picture 17" descr="Logo&#10;&#10;AI-generated content may be incorrect.">
            <a:extLst>
              <a:ext uri="{FF2B5EF4-FFF2-40B4-BE49-F238E27FC236}">
                <a16:creationId xmlns:a16="http://schemas.microsoft.com/office/drawing/2014/main" id="{61C7EDF2-CB91-4AED-540D-F82464D536CE}"/>
              </a:ext>
            </a:extLst>
          </p:cNvPr>
          <p:cNvPicPr>
            <a:picLocks noChangeAspect="1"/>
          </p:cNvPicPr>
          <p:nvPr/>
        </p:nvPicPr>
        <p:blipFill>
          <a:blip r:embed="rId4">
            <a:duotone>
              <a:srgbClr val="EAEBEA">
                <a:shade val="45000"/>
                <a:satMod val="135000"/>
              </a:srgbClr>
              <a:prstClr val="white"/>
            </a:duotone>
            <a:alphaModFix amt="20000"/>
            <a:extLst>
              <a:ext uri="{BEBA8EAE-BF5A-486C-A8C5-ECC9F3942E4B}">
                <a14:imgProps xmlns:a14="http://schemas.microsoft.com/office/drawing/2010/main">
                  <a14:imgLayer r:embed="rId5">
                    <a14:imgEffect>
                      <a14:backgroundRemoval t="21059" b="80863" l="2182" r="97606">
                        <a14:foregroundMark x1="9758" y1="29490" x2="9758" y2="29490"/>
                        <a14:foregroundMark x1="9758" y1="29373" x2="9758" y2="29373"/>
                        <a14:foregroundMark x1="25758" y1="70824" x2="25758" y2="70824"/>
                        <a14:foregroundMark x1="3364" y1="40392" x2="8000" y2="40392"/>
                        <a14:foregroundMark x1="8000" y1="40392" x2="10091" y2="26039"/>
                        <a14:foregroundMark x1="10091" y1="26039" x2="13485" y2="21333"/>
                        <a14:foregroundMark x1="13485" y1="21333" x2="18121" y2="21137"/>
                        <a14:foregroundMark x1="18121" y1="21137" x2="21939" y2="26039"/>
                        <a14:foregroundMark x1="21939" y1="26039" x2="23788" y2="31961"/>
                        <a14:foregroundMark x1="23788" y1="31961" x2="23848" y2="33373"/>
                        <a14:foregroundMark x1="7061" y1="40863" x2="2212" y2="40118"/>
                        <a14:foregroundMark x1="91636" y1="38392" x2="95303" y2="41059"/>
                        <a14:foregroundMark x1="95303" y1="41059" x2="97636" y2="40588"/>
                        <a14:foregroundMark x1="97212" y1="61412" x2="92848" y2="61294"/>
                        <a14:foregroundMark x1="92848" y1="61294" x2="88152" y2="79922"/>
                        <a14:foregroundMark x1="88152" y1="79922" x2="83121" y2="81412"/>
                        <a14:foregroundMark x1="83121" y1="81412" x2="80061" y2="77765"/>
                        <a14:foregroundMark x1="80061" y1="77765" x2="76515" y2="67412"/>
                        <a14:foregroundMark x1="76515" y1="67412" x2="73576" y2="72549"/>
                        <a14:foregroundMark x1="73576" y1="72549" x2="72424" y2="77412"/>
                        <a14:foregroundMark x1="72424" y1="77412" x2="69545" y2="81255"/>
                        <a14:foregroundMark x1="69545" y1="81255" x2="65697" y2="80784"/>
                        <a14:foregroundMark x1="65697" y1="80784" x2="61818" y2="75647"/>
                        <a14:foregroundMark x1="61818" y1="75647" x2="59939" y2="69059"/>
                        <a14:foregroundMark x1="59939" y1="69059" x2="56242" y2="71137"/>
                        <a14:foregroundMark x1="56242" y1="71137" x2="53333" y2="81098"/>
                        <a14:foregroundMark x1="53333" y1="81098" x2="48152" y2="81765"/>
                        <a14:foregroundMark x1="48152" y1="81765" x2="43061" y2="70863"/>
                        <a14:foregroundMark x1="43061" y1="70863" x2="38788" y2="74392"/>
                        <a14:foregroundMark x1="38788" y1="74392" x2="37152" y2="79843"/>
                        <a14:foregroundMark x1="37152" y1="79843" x2="31848" y2="81255"/>
                        <a14:foregroundMark x1="31848" y1="81255" x2="27485" y2="76157"/>
                        <a14:foregroundMark x1="27485" y1="76157" x2="26121" y2="71216"/>
                        <a14:foregroundMark x1="26121" y1="71216" x2="21879" y2="67843"/>
                        <a14:foregroundMark x1="21879" y1="67843" x2="22788" y2="74627"/>
                        <a14:foregroundMark x1="22788" y1="74627" x2="19636" y2="81020"/>
                        <a14:foregroundMark x1="19636" y1="81020" x2="13788" y2="80863"/>
                        <a14:foregroundMark x1="13788" y1="80863" x2="10000" y2="73608"/>
                        <a14:foregroundMark x1="10000" y1="73608" x2="9091" y2="64745"/>
                        <a14:foregroundMark x1="9091" y1="64745" x2="3939" y2="62431"/>
                        <a14:foregroundMark x1="3939" y1="62431" x2="3091" y2="62549"/>
                        <a14:backgroundMark x1="20545" y1="41843" x2="20545" y2="41843"/>
                        <a14:backgroundMark x1="20697" y1="39843" x2="22030" y2="44863"/>
                        <a14:backgroundMark x1="21212" y1="51333" x2="20939" y2="41255"/>
                        <a14:backgroundMark x1="37364" y1="42588" x2="40000" y2="62157"/>
                        <a14:backgroundMark x1="45818" y1="42667" x2="46909" y2="59961"/>
                        <a14:backgroundMark x1="60879" y1="53882" x2="67182" y2="53686"/>
                        <a14:backgroundMark x1="71061" y1="40039" x2="72455" y2="57333"/>
                        <a14:backgroundMark x1="72455" y1="57333" x2="72182" y2="59686"/>
                      </a14:backgroundRemoval>
                    </a14:imgEffect>
                    <a14:imgEffect>
                      <a14:brightnessContrast bright="20000" contrast="20000"/>
                    </a14:imgEffect>
                  </a14:imgLayer>
                </a14:imgProps>
              </a:ext>
            </a:extLst>
          </a:blip>
          <a:srcRect t="17955" b="16461"/>
          <a:stretch/>
        </p:blipFill>
        <p:spPr>
          <a:xfrm>
            <a:off x="-246068" y="1360969"/>
            <a:ext cx="9923737" cy="5029200"/>
          </a:xfrm>
          <a:prstGeom prst="rect">
            <a:avLst/>
          </a:prstGeom>
        </p:spPr>
      </p:pic>
    </p:spTree>
    <p:extLst>
      <p:ext uri="{BB962C8B-B14F-4D97-AF65-F5344CB8AC3E}">
        <p14:creationId xmlns:p14="http://schemas.microsoft.com/office/powerpoint/2010/main" val="268812303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1_content-photo-right-2">
    <p:bg>
      <p:bgPr>
        <a:solidFill>
          <a:schemeClr val="bg1"/>
        </a:solidFill>
        <a:effectLst/>
      </p:bgPr>
    </p:bg>
    <p:spTree>
      <p:nvGrpSpPr>
        <p:cNvPr id="1" name=""/>
        <p:cNvGrpSpPr/>
        <p:nvPr/>
      </p:nvGrpSpPr>
      <p:grpSpPr>
        <a:xfrm>
          <a:off x="0" y="0"/>
          <a:ext cx="0" cy="0"/>
          <a:chOff x="0" y="0"/>
          <a:chExt cx="0" cy="0"/>
        </a:xfrm>
      </p:grpSpPr>
      <p:pic>
        <p:nvPicPr>
          <p:cNvPr id="3" name="Picture 2" descr="Logo, company name&#10;&#10;Description automatically generated">
            <a:extLst>
              <a:ext uri="{FF2B5EF4-FFF2-40B4-BE49-F238E27FC236}">
                <a16:creationId xmlns:a16="http://schemas.microsoft.com/office/drawing/2014/main" id="{C05AC3D5-5EFB-46A1-48B0-7DE42AE176C0}"/>
              </a:ext>
            </a:extLst>
          </p:cNvPr>
          <p:cNvPicPr>
            <a:picLocks noChangeAspect="1"/>
          </p:cNvPicPr>
          <p:nvPr/>
        </p:nvPicPr>
        <p:blipFill>
          <a:blip r:embed="rId2" cstate="screen">
            <a:extLst>
              <a:ext uri="{28A0092B-C50C-407E-A947-70E740481C1C}">
                <a14:useLocalDpi xmlns:a14="http://schemas.microsoft.com/office/drawing/2010/main"/>
              </a:ext>
            </a:extLst>
          </a:blip>
          <a:srcRect t="-1" r="21412" b="3671"/>
          <a:stretch/>
        </p:blipFill>
        <p:spPr>
          <a:xfrm>
            <a:off x="4103005" y="2425441"/>
            <a:ext cx="3476609" cy="4453623"/>
          </a:xfrm>
          <a:prstGeom prst="rect">
            <a:avLst/>
          </a:prstGeom>
        </p:spPr>
      </p:pic>
      <p:sp>
        <p:nvSpPr>
          <p:cNvPr id="14" name="Text Placeholder 12">
            <a:extLst>
              <a:ext uri="{FF2B5EF4-FFF2-40B4-BE49-F238E27FC236}">
                <a16:creationId xmlns:a16="http://schemas.microsoft.com/office/drawing/2014/main" id="{E4092E7B-EB81-9C0D-8F1F-0FB83D8AC767}"/>
              </a:ext>
            </a:extLst>
          </p:cNvPr>
          <p:cNvSpPr>
            <a:spLocks noGrp="1"/>
          </p:cNvSpPr>
          <p:nvPr>
            <p:ph type="body" sz="quarter" idx="38"/>
          </p:nvPr>
        </p:nvSpPr>
        <p:spPr>
          <a:xfrm>
            <a:off x="1163212" y="1704632"/>
            <a:ext cx="5751575" cy="4242816"/>
          </a:xfrm>
        </p:spPr>
        <p:txBody>
          <a:bodyPr>
            <a:noAutofit/>
          </a:bodyPr>
          <a:lstStyle>
            <a:lvl1pPr>
              <a:defRPr spc="-20" baseline="0">
                <a:solidFill>
                  <a:schemeClr val="tx1"/>
                </a:solidFill>
              </a:defRPr>
            </a:lvl1pPr>
            <a:lvl2pPr>
              <a:defRPr sz="1600" spc="-20" baseline="0">
                <a:solidFill>
                  <a:schemeClr val="tx1"/>
                </a:solidFill>
              </a:defRPr>
            </a:lvl2pPr>
            <a:lvl3pPr>
              <a:defRPr spc="-20" baseline="0">
                <a:solidFill>
                  <a:schemeClr val="tx1"/>
                </a:solidFill>
              </a:defRPr>
            </a:lvl3pPr>
            <a:lvl4pPr>
              <a:defRPr spc="-20" baseline="0">
                <a:solidFill>
                  <a:schemeClr val="tx1"/>
                </a:solidFill>
              </a:defRPr>
            </a:lvl4pPr>
            <a:lvl5pPr>
              <a:defRPr spc="-20" baseline="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 name="Picture 9">
            <a:extLst>
              <a:ext uri="{FF2B5EF4-FFF2-40B4-BE49-F238E27FC236}">
                <a16:creationId xmlns:a16="http://schemas.microsoft.com/office/drawing/2014/main" id="{62BB331D-3283-1926-DB5A-5D22443CFE6C}"/>
              </a:ext>
            </a:extLst>
          </p:cNvPr>
          <p:cNvPicPr>
            <a:picLocks noChangeAspect="1"/>
          </p:cNvPicPr>
          <p:nvPr/>
        </p:nvPicPr>
        <p:blipFill>
          <a:blip r:embed="rId3" cstate="print">
            <a:extLst>
              <a:ext uri="{28A0092B-C50C-407E-A947-70E740481C1C}">
                <a14:useLocalDpi xmlns:a14="http://schemas.microsoft.com/office/drawing/2010/main"/>
              </a:ext>
            </a:extLst>
          </a:blip>
          <a:srcRect/>
          <a:stretch/>
        </p:blipFill>
        <p:spPr>
          <a:xfrm>
            <a:off x="11830050" y="0"/>
            <a:ext cx="361950" cy="6858000"/>
          </a:xfrm>
          <a:prstGeom prst="rect">
            <a:avLst/>
          </a:prstGeom>
        </p:spPr>
      </p:pic>
      <p:sp>
        <p:nvSpPr>
          <p:cNvPr id="15" name="Picture Placeholder 5">
            <a:extLst>
              <a:ext uri="{FF2B5EF4-FFF2-40B4-BE49-F238E27FC236}">
                <a16:creationId xmlns:a16="http://schemas.microsoft.com/office/drawing/2014/main" id="{FC8B54C3-472A-4B45-CECF-57ABE3B649A8}"/>
              </a:ext>
            </a:extLst>
          </p:cNvPr>
          <p:cNvSpPr>
            <a:spLocks noGrp="1"/>
          </p:cNvSpPr>
          <p:nvPr>
            <p:ph type="pic" sz="quarter" idx="15" hasCustomPrompt="1"/>
          </p:nvPr>
        </p:nvSpPr>
        <p:spPr>
          <a:xfrm>
            <a:off x="7592568" y="0"/>
            <a:ext cx="4242816" cy="6858000"/>
          </a:xfrm>
          <a:prstGeom prst="rect">
            <a:avLst/>
          </a:prstGeom>
          <a:solidFill>
            <a:srgbClr val="C3CAD1"/>
          </a:solidFill>
          <a:ln>
            <a:noFill/>
          </a:ln>
        </p:spPr>
        <p:txBody>
          <a:bodyPr lIns="0" tIns="3657600" anchor="t"/>
          <a:lstStyle>
            <a:lvl1pPr marL="0" indent="0" algn="ctr">
              <a:buNone/>
              <a:defRPr>
                <a:solidFill>
                  <a:schemeClr val="bg1">
                    <a:lumMod val="65000"/>
                  </a:schemeClr>
                </a:solidFill>
              </a:defRPr>
            </a:lvl1pPr>
          </a:lstStyle>
          <a:p>
            <a:r>
              <a:rPr lang="en-US" dirty="0"/>
              <a:t>Click icon to add image</a:t>
            </a:r>
          </a:p>
        </p:txBody>
      </p:sp>
      <p:sp>
        <p:nvSpPr>
          <p:cNvPr id="16" name="Text Placeholder 13">
            <a:extLst>
              <a:ext uri="{FF2B5EF4-FFF2-40B4-BE49-F238E27FC236}">
                <a16:creationId xmlns:a16="http://schemas.microsoft.com/office/drawing/2014/main" id="{4AA3BFD7-9096-F068-222A-2881944B7BB2}"/>
              </a:ext>
            </a:extLst>
          </p:cNvPr>
          <p:cNvSpPr>
            <a:spLocks noGrp="1"/>
          </p:cNvSpPr>
          <p:nvPr>
            <p:ph type="body" sz="quarter" idx="24" hasCustomPrompt="1"/>
          </p:nvPr>
        </p:nvSpPr>
        <p:spPr>
          <a:xfrm>
            <a:off x="7955280" y="6254496"/>
            <a:ext cx="3502152" cy="603504"/>
          </a:xfrm>
          <a:noFill/>
          <a:ln>
            <a:noFill/>
          </a:ln>
        </p:spPr>
        <p:txBody>
          <a:bodyPr lIns="0" tIns="0" rIns="0" bIns="137160" anchor="b" anchorCtr="0">
            <a:noAutofit/>
          </a:bodyPr>
          <a:lstStyle>
            <a:lvl1pPr marL="0" indent="0" algn="r">
              <a:lnSpc>
                <a:spcPct val="110000"/>
              </a:lnSpc>
              <a:buNone/>
              <a:defRPr sz="1200">
                <a:solidFill>
                  <a:schemeClr val="bg1"/>
                </a:solidFill>
              </a:defRPr>
            </a:lvl1pPr>
          </a:lstStyle>
          <a:p>
            <a:pPr lvl="0"/>
            <a:r>
              <a:rPr lang="en-US" dirty="0"/>
              <a:t>Click to add optional caption</a:t>
            </a:r>
          </a:p>
        </p:txBody>
      </p:sp>
      <p:sp>
        <p:nvSpPr>
          <p:cNvPr id="6" name="Date Placeholder 5">
            <a:extLst>
              <a:ext uri="{FF2B5EF4-FFF2-40B4-BE49-F238E27FC236}">
                <a16:creationId xmlns:a16="http://schemas.microsoft.com/office/drawing/2014/main" id="{7B91485E-E19F-6302-348B-C0C66564B455}"/>
              </a:ext>
            </a:extLst>
          </p:cNvPr>
          <p:cNvSpPr>
            <a:spLocks noGrp="1"/>
          </p:cNvSpPr>
          <p:nvPr>
            <p:ph type="dt" sz="half" idx="39"/>
          </p:nvPr>
        </p:nvSpPr>
        <p:spPr/>
        <p:txBody>
          <a:bodyPr/>
          <a:lstStyle/>
          <a:p>
            <a:pPr>
              <a:defRPr/>
            </a:pPr>
            <a:r>
              <a:rPr lang="en-US"/>
              <a:t>5/20/2025</a:t>
            </a:r>
            <a:endParaRPr lang="en-US" dirty="0"/>
          </a:p>
        </p:txBody>
      </p:sp>
      <p:sp>
        <p:nvSpPr>
          <p:cNvPr id="7" name="Footer Placeholder 6">
            <a:extLst>
              <a:ext uri="{FF2B5EF4-FFF2-40B4-BE49-F238E27FC236}">
                <a16:creationId xmlns:a16="http://schemas.microsoft.com/office/drawing/2014/main" id="{C72EDEEF-46E0-9A6F-15BB-EA74A6A8B232}"/>
              </a:ext>
            </a:extLst>
          </p:cNvPr>
          <p:cNvSpPr>
            <a:spLocks noGrp="1"/>
          </p:cNvSpPr>
          <p:nvPr>
            <p:ph type="ftr" sz="quarter" idx="40"/>
          </p:nvPr>
        </p:nvSpPr>
        <p:spPr/>
        <p:txBody>
          <a:bodyPr/>
          <a:lstStyle/>
          <a:p>
            <a:pPr>
              <a:defRPr/>
            </a:pPr>
            <a:r>
              <a:rPr lang="en-US"/>
              <a:t>Pratik Patel | Fermilab PIP-II CDS &amp; CM Cryogenic Controls System Overview | CEC/ICMC 2025</a:t>
            </a:r>
            <a:endParaRPr lang="en-US" dirty="0"/>
          </a:p>
        </p:txBody>
      </p:sp>
      <p:sp>
        <p:nvSpPr>
          <p:cNvPr id="8" name="Slide Number Placeholder 7">
            <a:extLst>
              <a:ext uri="{FF2B5EF4-FFF2-40B4-BE49-F238E27FC236}">
                <a16:creationId xmlns:a16="http://schemas.microsoft.com/office/drawing/2014/main" id="{3F5603C5-F7E9-135D-08CF-E5B794439925}"/>
              </a:ext>
            </a:extLst>
          </p:cNvPr>
          <p:cNvSpPr>
            <a:spLocks noGrp="1"/>
          </p:cNvSpPr>
          <p:nvPr>
            <p:ph type="sldNum" sz="quarter" idx="41"/>
          </p:nvPr>
        </p:nvSpPr>
        <p:spPr/>
        <p:txBody>
          <a:bodyPr/>
          <a:lstStyle/>
          <a:p>
            <a:fld id="{F4BAA12D-5F28-3140-935A-44BF4B54B6B6}" type="slidenum">
              <a:rPr lang="en-US" smtClean="0"/>
              <a:pPr/>
              <a:t>‹#›</a:t>
            </a:fld>
            <a:endParaRPr lang="en-US" dirty="0"/>
          </a:p>
        </p:txBody>
      </p:sp>
      <p:sp>
        <p:nvSpPr>
          <p:cNvPr id="2" name="Title Placeholder 1">
            <a:extLst>
              <a:ext uri="{FF2B5EF4-FFF2-40B4-BE49-F238E27FC236}">
                <a16:creationId xmlns:a16="http://schemas.microsoft.com/office/drawing/2014/main" id="{E2127B63-5977-F16A-5468-D45B73A94D72}"/>
              </a:ext>
            </a:extLst>
          </p:cNvPr>
          <p:cNvSpPr>
            <a:spLocks noGrp="1"/>
          </p:cNvSpPr>
          <p:nvPr>
            <p:ph type="title" hasCustomPrompt="1"/>
          </p:nvPr>
        </p:nvSpPr>
        <p:spPr>
          <a:xfrm>
            <a:off x="1163213" y="317272"/>
            <a:ext cx="5751574" cy="482015"/>
          </a:xfrm>
          <a:prstGeom prst="rect">
            <a:avLst/>
          </a:prstGeom>
        </p:spPr>
        <p:txBody>
          <a:bodyPr vert="horz" lIns="0" tIns="0" rIns="0" bIns="0" rtlCol="0" anchor="t">
            <a:noAutofit/>
          </a:bodyPr>
          <a:lstStyle>
            <a:lvl1pPr>
              <a:defRPr>
                <a:solidFill>
                  <a:schemeClr val="tx1"/>
                </a:solidFill>
              </a:defRPr>
            </a:lvl1pPr>
          </a:lstStyle>
          <a:p>
            <a:r>
              <a:rPr lang="en-US" dirty="0"/>
              <a:t>Click to add title</a:t>
            </a:r>
          </a:p>
        </p:txBody>
      </p:sp>
      <p:sp>
        <p:nvSpPr>
          <p:cNvPr id="5" name="Text Placeholder 19">
            <a:extLst>
              <a:ext uri="{FF2B5EF4-FFF2-40B4-BE49-F238E27FC236}">
                <a16:creationId xmlns:a16="http://schemas.microsoft.com/office/drawing/2014/main" id="{3E6CDF0C-5F93-DB1B-C13F-8F4D6E90725E}"/>
              </a:ext>
            </a:extLst>
          </p:cNvPr>
          <p:cNvSpPr>
            <a:spLocks noGrp="1"/>
          </p:cNvSpPr>
          <p:nvPr>
            <p:ph type="body" sz="quarter" idx="37" hasCustomPrompt="1"/>
          </p:nvPr>
        </p:nvSpPr>
        <p:spPr>
          <a:xfrm>
            <a:off x="1163214" y="799287"/>
            <a:ext cx="5751574" cy="404946"/>
          </a:xfrm>
        </p:spPr>
        <p:txBody>
          <a:bodyPr/>
          <a:lstStyle>
            <a:lvl1pPr marL="0" indent="0">
              <a:buNone/>
              <a:defRPr spc="-20" baseline="0">
                <a:solidFill>
                  <a:schemeClr val="tx1"/>
                </a:solidFill>
              </a:defRPr>
            </a:lvl1pPr>
          </a:lstStyle>
          <a:p>
            <a:pPr lvl="0"/>
            <a:r>
              <a:rPr lang="en-US" dirty="0"/>
              <a:t>Click to add subheading (optional)</a:t>
            </a:r>
          </a:p>
        </p:txBody>
      </p:sp>
      <p:pic>
        <p:nvPicPr>
          <p:cNvPr id="9" name="Picture 8" descr="Logo&#10;&#10;AI-generated content may be incorrect.">
            <a:extLst>
              <a:ext uri="{FF2B5EF4-FFF2-40B4-BE49-F238E27FC236}">
                <a16:creationId xmlns:a16="http://schemas.microsoft.com/office/drawing/2014/main" id="{2963F598-A3C5-2D37-14B6-F0207C049C92}"/>
              </a:ext>
            </a:extLst>
          </p:cNvPr>
          <p:cNvPicPr>
            <a:picLocks noChangeAspect="1"/>
          </p:cNvPicPr>
          <p:nvPr/>
        </p:nvPicPr>
        <p:blipFill>
          <a:blip r:embed="rId4"/>
          <a:srcRect t="17955" b="15378"/>
          <a:stretch/>
        </p:blipFill>
        <p:spPr>
          <a:xfrm>
            <a:off x="126728" y="290704"/>
            <a:ext cx="914400" cy="471055"/>
          </a:xfrm>
          <a:prstGeom prst="rect">
            <a:avLst/>
          </a:prstGeom>
        </p:spPr>
      </p:pic>
    </p:spTree>
    <p:extLst>
      <p:ext uri="{BB962C8B-B14F-4D97-AF65-F5344CB8AC3E}">
        <p14:creationId xmlns:p14="http://schemas.microsoft.com/office/powerpoint/2010/main" val="22958371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2_content-photo-right-2">
    <p:bg>
      <p:bgPr>
        <a:solidFill>
          <a:schemeClr val="bg1"/>
        </a:solidFill>
        <a:effectLst/>
      </p:bgPr>
    </p:bg>
    <p:spTree>
      <p:nvGrpSpPr>
        <p:cNvPr id="1" name=""/>
        <p:cNvGrpSpPr/>
        <p:nvPr/>
      </p:nvGrpSpPr>
      <p:grpSpPr>
        <a:xfrm>
          <a:off x="0" y="0"/>
          <a:ext cx="0" cy="0"/>
          <a:chOff x="0" y="0"/>
          <a:chExt cx="0" cy="0"/>
        </a:xfrm>
      </p:grpSpPr>
      <p:pic>
        <p:nvPicPr>
          <p:cNvPr id="3" name="Picture 2" descr="Logo, company name&#10;&#10;Description automatically generated">
            <a:extLst>
              <a:ext uri="{FF2B5EF4-FFF2-40B4-BE49-F238E27FC236}">
                <a16:creationId xmlns:a16="http://schemas.microsoft.com/office/drawing/2014/main" id="{C05AC3D5-5EFB-46A1-48B0-7DE42AE176C0}"/>
              </a:ext>
            </a:extLst>
          </p:cNvPr>
          <p:cNvPicPr>
            <a:picLocks noChangeAspect="1"/>
          </p:cNvPicPr>
          <p:nvPr/>
        </p:nvPicPr>
        <p:blipFill>
          <a:blip r:embed="rId2" cstate="screen">
            <a:extLst>
              <a:ext uri="{28A0092B-C50C-407E-A947-70E740481C1C}">
                <a14:useLocalDpi xmlns:a14="http://schemas.microsoft.com/office/drawing/2010/main"/>
              </a:ext>
            </a:extLst>
          </a:blip>
          <a:srcRect t="-1" r="21412" b="3671"/>
          <a:stretch/>
        </p:blipFill>
        <p:spPr>
          <a:xfrm flipH="1">
            <a:off x="0" y="2404377"/>
            <a:ext cx="3476609" cy="4453623"/>
          </a:xfrm>
          <a:prstGeom prst="rect">
            <a:avLst/>
          </a:prstGeom>
        </p:spPr>
      </p:pic>
      <p:sp>
        <p:nvSpPr>
          <p:cNvPr id="14" name="Text Placeholder 12">
            <a:extLst>
              <a:ext uri="{FF2B5EF4-FFF2-40B4-BE49-F238E27FC236}">
                <a16:creationId xmlns:a16="http://schemas.microsoft.com/office/drawing/2014/main" id="{E4092E7B-EB81-9C0D-8F1F-0FB83D8AC767}"/>
              </a:ext>
            </a:extLst>
          </p:cNvPr>
          <p:cNvSpPr>
            <a:spLocks noGrp="1"/>
          </p:cNvSpPr>
          <p:nvPr>
            <p:ph type="body" sz="quarter" idx="38"/>
          </p:nvPr>
        </p:nvSpPr>
        <p:spPr>
          <a:xfrm>
            <a:off x="1163212" y="1409501"/>
            <a:ext cx="5360860" cy="4242816"/>
          </a:xfrm>
        </p:spPr>
        <p:txBody>
          <a:bodyPr>
            <a:noAutofit/>
          </a:bodyPr>
          <a:lstStyle>
            <a:lvl1pPr>
              <a:defRPr spc="-20" baseline="0">
                <a:solidFill>
                  <a:schemeClr val="tx1"/>
                </a:solidFill>
              </a:defRPr>
            </a:lvl1pPr>
            <a:lvl2pPr>
              <a:defRPr sz="1600" spc="-20" baseline="0">
                <a:solidFill>
                  <a:schemeClr val="tx1"/>
                </a:solidFill>
              </a:defRPr>
            </a:lvl2pPr>
            <a:lvl3pPr>
              <a:defRPr spc="-20" baseline="0">
                <a:solidFill>
                  <a:schemeClr val="tx1"/>
                </a:solidFill>
              </a:defRPr>
            </a:lvl3pPr>
            <a:lvl4pPr>
              <a:defRPr spc="-20" baseline="0">
                <a:solidFill>
                  <a:schemeClr val="tx1"/>
                </a:solidFill>
              </a:defRPr>
            </a:lvl4pPr>
            <a:lvl5pPr>
              <a:defRPr spc="-20" baseline="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 name="Picture 9">
            <a:extLst>
              <a:ext uri="{FF2B5EF4-FFF2-40B4-BE49-F238E27FC236}">
                <a16:creationId xmlns:a16="http://schemas.microsoft.com/office/drawing/2014/main" id="{62BB331D-3283-1926-DB5A-5D22443CFE6C}"/>
              </a:ext>
            </a:extLst>
          </p:cNvPr>
          <p:cNvPicPr>
            <a:picLocks noChangeAspect="1"/>
          </p:cNvPicPr>
          <p:nvPr/>
        </p:nvPicPr>
        <p:blipFill>
          <a:blip r:embed="rId3" cstate="print">
            <a:extLst>
              <a:ext uri="{28A0092B-C50C-407E-A947-70E740481C1C}">
                <a14:useLocalDpi xmlns:a14="http://schemas.microsoft.com/office/drawing/2010/main"/>
              </a:ext>
            </a:extLst>
          </a:blip>
          <a:srcRect/>
          <a:stretch/>
        </p:blipFill>
        <p:spPr>
          <a:xfrm>
            <a:off x="11830050" y="0"/>
            <a:ext cx="361950" cy="6858000"/>
          </a:xfrm>
          <a:prstGeom prst="rect">
            <a:avLst/>
          </a:prstGeom>
        </p:spPr>
      </p:pic>
      <p:sp>
        <p:nvSpPr>
          <p:cNvPr id="6" name="Date Placeholder 5">
            <a:extLst>
              <a:ext uri="{FF2B5EF4-FFF2-40B4-BE49-F238E27FC236}">
                <a16:creationId xmlns:a16="http://schemas.microsoft.com/office/drawing/2014/main" id="{7B91485E-E19F-6302-348B-C0C66564B455}"/>
              </a:ext>
            </a:extLst>
          </p:cNvPr>
          <p:cNvSpPr>
            <a:spLocks noGrp="1"/>
          </p:cNvSpPr>
          <p:nvPr>
            <p:ph type="dt" sz="half" idx="39"/>
          </p:nvPr>
        </p:nvSpPr>
        <p:spPr/>
        <p:txBody>
          <a:bodyPr/>
          <a:lstStyle/>
          <a:p>
            <a:pPr>
              <a:defRPr/>
            </a:pPr>
            <a:r>
              <a:rPr lang="en-US"/>
              <a:t>5/20/2025</a:t>
            </a:r>
            <a:endParaRPr lang="en-US" dirty="0"/>
          </a:p>
        </p:txBody>
      </p:sp>
      <p:sp>
        <p:nvSpPr>
          <p:cNvPr id="7" name="Footer Placeholder 6">
            <a:extLst>
              <a:ext uri="{FF2B5EF4-FFF2-40B4-BE49-F238E27FC236}">
                <a16:creationId xmlns:a16="http://schemas.microsoft.com/office/drawing/2014/main" id="{C72EDEEF-46E0-9A6F-15BB-EA74A6A8B232}"/>
              </a:ext>
            </a:extLst>
          </p:cNvPr>
          <p:cNvSpPr>
            <a:spLocks noGrp="1"/>
          </p:cNvSpPr>
          <p:nvPr>
            <p:ph type="ftr" sz="quarter" idx="40"/>
          </p:nvPr>
        </p:nvSpPr>
        <p:spPr/>
        <p:txBody>
          <a:bodyPr/>
          <a:lstStyle/>
          <a:p>
            <a:pPr>
              <a:defRPr/>
            </a:pPr>
            <a:r>
              <a:rPr lang="en-US"/>
              <a:t>Pratik Patel | Fermilab PIP-II CDS &amp; CM Cryogenic Controls System Overview | CEC/ICMC 2025</a:t>
            </a:r>
            <a:endParaRPr lang="en-US" dirty="0"/>
          </a:p>
        </p:txBody>
      </p:sp>
      <p:sp>
        <p:nvSpPr>
          <p:cNvPr id="8" name="Slide Number Placeholder 7">
            <a:extLst>
              <a:ext uri="{FF2B5EF4-FFF2-40B4-BE49-F238E27FC236}">
                <a16:creationId xmlns:a16="http://schemas.microsoft.com/office/drawing/2014/main" id="{3F5603C5-F7E9-135D-08CF-E5B794439925}"/>
              </a:ext>
            </a:extLst>
          </p:cNvPr>
          <p:cNvSpPr>
            <a:spLocks noGrp="1"/>
          </p:cNvSpPr>
          <p:nvPr>
            <p:ph type="sldNum" sz="quarter" idx="41"/>
          </p:nvPr>
        </p:nvSpPr>
        <p:spPr/>
        <p:txBody>
          <a:bodyPr/>
          <a:lstStyle/>
          <a:p>
            <a:fld id="{F4BAA12D-5F28-3140-935A-44BF4B54B6B6}" type="slidenum">
              <a:rPr lang="en-US" smtClean="0"/>
              <a:pPr/>
              <a:t>‹#›</a:t>
            </a:fld>
            <a:endParaRPr lang="en-US" dirty="0"/>
          </a:p>
        </p:txBody>
      </p:sp>
      <p:sp>
        <p:nvSpPr>
          <p:cNvPr id="2" name="Title Placeholder 1">
            <a:extLst>
              <a:ext uri="{FF2B5EF4-FFF2-40B4-BE49-F238E27FC236}">
                <a16:creationId xmlns:a16="http://schemas.microsoft.com/office/drawing/2014/main" id="{E2127B63-5977-F16A-5468-D45B73A94D72}"/>
              </a:ext>
            </a:extLst>
          </p:cNvPr>
          <p:cNvSpPr>
            <a:spLocks noGrp="1"/>
          </p:cNvSpPr>
          <p:nvPr>
            <p:ph type="title" hasCustomPrompt="1"/>
          </p:nvPr>
        </p:nvSpPr>
        <p:spPr>
          <a:xfrm>
            <a:off x="1163213" y="317272"/>
            <a:ext cx="5751574" cy="482015"/>
          </a:xfrm>
          <a:prstGeom prst="rect">
            <a:avLst/>
          </a:prstGeom>
        </p:spPr>
        <p:txBody>
          <a:bodyPr vert="horz" lIns="0" tIns="0" rIns="0" bIns="0" rtlCol="0" anchor="t">
            <a:noAutofit/>
          </a:bodyPr>
          <a:lstStyle>
            <a:lvl1pPr>
              <a:defRPr>
                <a:solidFill>
                  <a:schemeClr val="tx1"/>
                </a:solidFill>
              </a:defRPr>
            </a:lvl1pPr>
          </a:lstStyle>
          <a:p>
            <a:r>
              <a:rPr lang="en-US" dirty="0"/>
              <a:t>Click to add title</a:t>
            </a:r>
          </a:p>
        </p:txBody>
      </p:sp>
      <p:sp>
        <p:nvSpPr>
          <p:cNvPr id="5" name="Text Placeholder 19">
            <a:extLst>
              <a:ext uri="{FF2B5EF4-FFF2-40B4-BE49-F238E27FC236}">
                <a16:creationId xmlns:a16="http://schemas.microsoft.com/office/drawing/2014/main" id="{3E6CDF0C-5F93-DB1B-C13F-8F4D6E90725E}"/>
              </a:ext>
            </a:extLst>
          </p:cNvPr>
          <p:cNvSpPr>
            <a:spLocks noGrp="1"/>
          </p:cNvSpPr>
          <p:nvPr>
            <p:ph type="body" sz="quarter" idx="37" hasCustomPrompt="1"/>
          </p:nvPr>
        </p:nvSpPr>
        <p:spPr>
          <a:xfrm>
            <a:off x="1163214" y="799287"/>
            <a:ext cx="5751574" cy="404946"/>
          </a:xfrm>
        </p:spPr>
        <p:txBody>
          <a:bodyPr/>
          <a:lstStyle>
            <a:lvl1pPr marL="0" indent="0">
              <a:buNone/>
              <a:defRPr spc="-20" baseline="0">
                <a:solidFill>
                  <a:schemeClr val="tx1"/>
                </a:solidFill>
              </a:defRPr>
            </a:lvl1pPr>
          </a:lstStyle>
          <a:p>
            <a:pPr lvl="0"/>
            <a:r>
              <a:rPr lang="en-US" dirty="0"/>
              <a:t>Click to add subheading (optional)</a:t>
            </a:r>
          </a:p>
        </p:txBody>
      </p:sp>
      <p:pic>
        <p:nvPicPr>
          <p:cNvPr id="9" name="Picture 8" descr="Logo&#10;&#10;AI-generated content may be incorrect.">
            <a:extLst>
              <a:ext uri="{FF2B5EF4-FFF2-40B4-BE49-F238E27FC236}">
                <a16:creationId xmlns:a16="http://schemas.microsoft.com/office/drawing/2014/main" id="{2963F598-A3C5-2D37-14B6-F0207C049C92}"/>
              </a:ext>
            </a:extLst>
          </p:cNvPr>
          <p:cNvPicPr>
            <a:picLocks noChangeAspect="1"/>
          </p:cNvPicPr>
          <p:nvPr/>
        </p:nvPicPr>
        <p:blipFill>
          <a:blip r:embed="rId4"/>
          <a:srcRect t="17955" b="15378"/>
          <a:stretch/>
        </p:blipFill>
        <p:spPr>
          <a:xfrm>
            <a:off x="126728" y="290704"/>
            <a:ext cx="914400" cy="471055"/>
          </a:xfrm>
          <a:prstGeom prst="rect">
            <a:avLst/>
          </a:prstGeom>
        </p:spPr>
      </p:pic>
    </p:spTree>
    <p:extLst>
      <p:ext uri="{BB962C8B-B14F-4D97-AF65-F5344CB8AC3E}">
        <p14:creationId xmlns:p14="http://schemas.microsoft.com/office/powerpoint/2010/main" val="342101549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content-photo-left-2">
    <p:bg>
      <p:bgPr>
        <a:solidFill>
          <a:schemeClr val="bg1"/>
        </a:solidFill>
        <a:effectLst/>
      </p:bgPr>
    </p:bg>
    <p:spTree>
      <p:nvGrpSpPr>
        <p:cNvPr id="1" name=""/>
        <p:cNvGrpSpPr/>
        <p:nvPr/>
      </p:nvGrpSpPr>
      <p:grpSpPr>
        <a:xfrm>
          <a:off x="0" y="0"/>
          <a:ext cx="0" cy="0"/>
          <a:chOff x="0" y="0"/>
          <a:chExt cx="0" cy="0"/>
        </a:xfrm>
      </p:grpSpPr>
      <p:sp>
        <p:nvSpPr>
          <p:cNvPr id="7" name="Picture Placeholder 5">
            <a:extLst>
              <a:ext uri="{FF2B5EF4-FFF2-40B4-BE49-F238E27FC236}">
                <a16:creationId xmlns:a16="http://schemas.microsoft.com/office/drawing/2014/main" id="{1CE716CA-F3AD-BE9A-11EE-F4AE1FACBEBB}"/>
              </a:ext>
            </a:extLst>
          </p:cNvPr>
          <p:cNvSpPr>
            <a:spLocks noGrp="1"/>
          </p:cNvSpPr>
          <p:nvPr>
            <p:ph type="pic" sz="quarter" idx="15" hasCustomPrompt="1"/>
          </p:nvPr>
        </p:nvSpPr>
        <p:spPr>
          <a:xfrm>
            <a:off x="0" y="0"/>
            <a:ext cx="4236021" cy="6858000"/>
          </a:xfrm>
          <a:prstGeom prst="rect">
            <a:avLst/>
          </a:prstGeom>
          <a:solidFill>
            <a:srgbClr val="C3CAD1"/>
          </a:solidFill>
          <a:ln>
            <a:noFill/>
          </a:ln>
        </p:spPr>
        <p:txBody>
          <a:bodyPr lIns="0" tIns="3657600" anchor="t"/>
          <a:lstStyle>
            <a:lvl1pPr marL="0" indent="0" algn="ctr">
              <a:buNone/>
              <a:defRPr>
                <a:solidFill>
                  <a:schemeClr val="bg1">
                    <a:lumMod val="65000"/>
                  </a:schemeClr>
                </a:solidFill>
              </a:defRPr>
            </a:lvl1pPr>
          </a:lstStyle>
          <a:p>
            <a:r>
              <a:rPr lang="en-US" dirty="0"/>
              <a:t>Click icon to add image</a:t>
            </a:r>
          </a:p>
        </p:txBody>
      </p:sp>
      <p:sp>
        <p:nvSpPr>
          <p:cNvPr id="10" name="Text Placeholder 13">
            <a:extLst>
              <a:ext uri="{FF2B5EF4-FFF2-40B4-BE49-F238E27FC236}">
                <a16:creationId xmlns:a16="http://schemas.microsoft.com/office/drawing/2014/main" id="{2D2C341C-5226-C6B0-870F-B3DA04CF8C06}"/>
              </a:ext>
            </a:extLst>
          </p:cNvPr>
          <p:cNvSpPr>
            <a:spLocks noGrp="1"/>
          </p:cNvSpPr>
          <p:nvPr>
            <p:ph type="body" sz="quarter" idx="24" hasCustomPrompt="1"/>
          </p:nvPr>
        </p:nvSpPr>
        <p:spPr>
          <a:xfrm>
            <a:off x="374904" y="6254496"/>
            <a:ext cx="3502152" cy="603504"/>
          </a:xfrm>
          <a:noFill/>
          <a:ln>
            <a:noFill/>
          </a:ln>
        </p:spPr>
        <p:txBody>
          <a:bodyPr lIns="0" tIns="0" rIns="0" bIns="137160" anchor="b" anchorCtr="0">
            <a:noAutofit/>
          </a:bodyPr>
          <a:lstStyle>
            <a:lvl1pPr marL="0" indent="0" algn="l">
              <a:lnSpc>
                <a:spcPct val="110000"/>
              </a:lnSpc>
              <a:buNone/>
              <a:defRPr sz="1200">
                <a:solidFill>
                  <a:schemeClr val="bg1"/>
                </a:solidFill>
              </a:defRPr>
            </a:lvl1pPr>
          </a:lstStyle>
          <a:p>
            <a:pPr lvl="0"/>
            <a:r>
              <a:rPr lang="en-US" dirty="0"/>
              <a:t>Click to add optional caption</a:t>
            </a:r>
          </a:p>
        </p:txBody>
      </p:sp>
      <p:sp>
        <p:nvSpPr>
          <p:cNvPr id="14" name="Text Placeholder 12">
            <a:extLst>
              <a:ext uri="{FF2B5EF4-FFF2-40B4-BE49-F238E27FC236}">
                <a16:creationId xmlns:a16="http://schemas.microsoft.com/office/drawing/2014/main" id="{4D21E25E-D547-BB0C-056B-1E4BED8276AA}"/>
              </a:ext>
            </a:extLst>
          </p:cNvPr>
          <p:cNvSpPr>
            <a:spLocks noGrp="1"/>
          </p:cNvSpPr>
          <p:nvPr>
            <p:ph type="body" sz="quarter" idx="38"/>
          </p:nvPr>
        </p:nvSpPr>
        <p:spPr>
          <a:xfrm>
            <a:off x="5645567" y="1700784"/>
            <a:ext cx="5632035" cy="4242816"/>
          </a:xfrm>
        </p:spPr>
        <p:txBody>
          <a:bodyPr>
            <a:noAutofit/>
          </a:bodyPr>
          <a:lstStyle>
            <a:lvl1pPr>
              <a:defRPr spc="-20" baseline="0">
                <a:solidFill>
                  <a:schemeClr val="tx1"/>
                </a:solidFill>
              </a:defRPr>
            </a:lvl1pPr>
            <a:lvl2pPr>
              <a:defRPr sz="1600" spc="-20" baseline="0">
                <a:solidFill>
                  <a:schemeClr val="tx1"/>
                </a:solidFill>
              </a:defRPr>
            </a:lvl2pPr>
            <a:lvl3pPr>
              <a:defRPr spc="-20" baseline="0">
                <a:solidFill>
                  <a:schemeClr val="tx1"/>
                </a:solidFill>
              </a:defRPr>
            </a:lvl3pPr>
            <a:lvl4pPr>
              <a:defRPr spc="-20" baseline="0">
                <a:solidFill>
                  <a:schemeClr val="tx1"/>
                </a:solidFill>
              </a:defRPr>
            </a:lvl4pPr>
            <a:lvl5pPr>
              <a:defRPr spc="-20" baseline="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a:extLst>
              <a:ext uri="{FF2B5EF4-FFF2-40B4-BE49-F238E27FC236}">
                <a16:creationId xmlns:a16="http://schemas.microsoft.com/office/drawing/2014/main" id="{C16AA105-7DBD-9DF3-02C8-4B214942C574}"/>
              </a:ext>
            </a:extLst>
          </p:cNvPr>
          <p:cNvPicPr>
            <a:picLocks noChangeAspect="1"/>
          </p:cNvPicPr>
          <p:nvPr/>
        </p:nvPicPr>
        <p:blipFill>
          <a:blip r:embed="rId2" cstate="print">
            <a:extLst>
              <a:ext uri="{28A0092B-C50C-407E-A947-70E740481C1C}">
                <a14:useLocalDpi xmlns:a14="http://schemas.microsoft.com/office/drawing/2010/main"/>
              </a:ext>
            </a:extLst>
          </a:blip>
          <a:srcRect/>
          <a:stretch/>
        </p:blipFill>
        <p:spPr>
          <a:xfrm>
            <a:off x="11830050" y="0"/>
            <a:ext cx="361950" cy="6858000"/>
          </a:xfrm>
          <a:prstGeom prst="rect">
            <a:avLst/>
          </a:prstGeom>
        </p:spPr>
      </p:pic>
      <p:sp>
        <p:nvSpPr>
          <p:cNvPr id="15" name="Slide Number Placeholder 14">
            <a:extLst>
              <a:ext uri="{FF2B5EF4-FFF2-40B4-BE49-F238E27FC236}">
                <a16:creationId xmlns:a16="http://schemas.microsoft.com/office/drawing/2014/main" id="{47A82C0C-F619-67C1-0650-12EB4F6E4C92}"/>
              </a:ext>
            </a:extLst>
          </p:cNvPr>
          <p:cNvSpPr>
            <a:spLocks noGrp="1"/>
          </p:cNvSpPr>
          <p:nvPr>
            <p:ph type="sldNum" sz="quarter" idx="41"/>
          </p:nvPr>
        </p:nvSpPr>
        <p:spPr/>
        <p:txBody>
          <a:bodyPr/>
          <a:lstStyle/>
          <a:p>
            <a:fld id="{F4BAA12D-5F28-3140-935A-44BF4B54B6B6}" type="slidenum">
              <a:rPr lang="en-US" smtClean="0"/>
              <a:pPr/>
              <a:t>‹#›</a:t>
            </a:fld>
            <a:endParaRPr lang="en-US" dirty="0"/>
          </a:p>
        </p:txBody>
      </p:sp>
      <p:sp>
        <p:nvSpPr>
          <p:cNvPr id="13" name="Title Placeholder 1">
            <a:extLst>
              <a:ext uri="{FF2B5EF4-FFF2-40B4-BE49-F238E27FC236}">
                <a16:creationId xmlns:a16="http://schemas.microsoft.com/office/drawing/2014/main" id="{CA319771-81AD-70B6-9B93-37CF5CF8A059}"/>
              </a:ext>
            </a:extLst>
          </p:cNvPr>
          <p:cNvSpPr>
            <a:spLocks noGrp="1"/>
          </p:cNvSpPr>
          <p:nvPr>
            <p:ph type="title" hasCustomPrompt="1"/>
          </p:nvPr>
        </p:nvSpPr>
        <p:spPr>
          <a:xfrm>
            <a:off x="5645567" y="328233"/>
            <a:ext cx="5632035" cy="454590"/>
          </a:xfrm>
          <a:prstGeom prst="rect">
            <a:avLst/>
          </a:prstGeom>
        </p:spPr>
        <p:txBody>
          <a:bodyPr vert="horz" lIns="0" tIns="0" rIns="0" bIns="0" rtlCol="0" anchor="t">
            <a:noAutofit/>
          </a:bodyPr>
          <a:lstStyle>
            <a:lvl1pPr>
              <a:defRPr>
                <a:solidFill>
                  <a:schemeClr val="tx1"/>
                </a:solidFill>
              </a:defRPr>
            </a:lvl1pPr>
          </a:lstStyle>
          <a:p>
            <a:r>
              <a:rPr lang="en-US" dirty="0"/>
              <a:t>Click to add title</a:t>
            </a:r>
          </a:p>
        </p:txBody>
      </p:sp>
      <p:sp>
        <p:nvSpPr>
          <p:cNvPr id="16" name="Text Placeholder 19">
            <a:extLst>
              <a:ext uri="{FF2B5EF4-FFF2-40B4-BE49-F238E27FC236}">
                <a16:creationId xmlns:a16="http://schemas.microsoft.com/office/drawing/2014/main" id="{EA425197-749C-CB78-C686-14ED5183A3DD}"/>
              </a:ext>
            </a:extLst>
          </p:cNvPr>
          <p:cNvSpPr>
            <a:spLocks noGrp="1"/>
          </p:cNvSpPr>
          <p:nvPr>
            <p:ph type="body" sz="quarter" idx="37" hasCustomPrompt="1"/>
          </p:nvPr>
        </p:nvSpPr>
        <p:spPr>
          <a:xfrm>
            <a:off x="5645568" y="782823"/>
            <a:ext cx="5632035" cy="387838"/>
          </a:xfrm>
        </p:spPr>
        <p:txBody>
          <a:bodyPr/>
          <a:lstStyle>
            <a:lvl1pPr marL="0" indent="0">
              <a:buNone/>
              <a:defRPr spc="-20" baseline="0">
                <a:solidFill>
                  <a:schemeClr val="tx1"/>
                </a:solidFill>
              </a:defRPr>
            </a:lvl1pPr>
          </a:lstStyle>
          <a:p>
            <a:pPr lvl="0"/>
            <a:r>
              <a:rPr lang="en-US" dirty="0"/>
              <a:t>Click to add subheading (optional)</a:t>
            </a:r>
          </a:p>
        </p:txBody>
      </p:sp>
      <p:pic>
        <p:nvPicPr>
          <p:cNvPr id="17" name="Picture 16" descr="Logo&#10;&#10;AI-generated content may be incorrect.">
            <a:extLst>
              <a:ext uri="{FF2B5EF4-FFF2-40B4-BE49-F238E27FC236}">
                <a16:creationId xmlns:a16="http://schemas.microsoft.com/office/drawing/2014/main" id="{C9041EAC-7B34-A368-EFBF-FFF1A106BC79}"/>
              </a:ext>
            </a:extLst>
          </p:cNvPr>
          <p:cNvPicPr>
            <a:picLocks noChangeAspect="1"/>
          </p:cNvPicPr>
          <p:nvPr/>
        </p:nvPicPr>
        <p:blipFill>
          <a:blip r:embed="rId3"/>
          <a:srcRect t="17955" b="15378"/>
          <a:stretch/>
        </p:blipFill>
        <p:spPr>
          <a:xfrm>
            <a:off x="4609083" y="290704"/>
            <a:ext cx="914400" cy="471055"/>
          </a:xfrm>
          <a:prstGeom prst="rect">
            <a:avLst/>
          </a:prstGeom>
        </p:spPr>
      </p:pic>
      <p:pic>
        <p:nvPicPr>
          <p:cNvPr id="19" name="Picture 18" descr="Logo&#10;&#10;AI-generated content may be incorrect.">
            <a:extLst>
              <a:ext uri="{FF2B5EF4-FFF2-40B4-BE49-F238E27FC236}">
                <a16:creationId xmlns:a16="http://schemas.microsoft.com/office/drawing/2014/main" id="{6C29998A-7CD4-6F41-603C-2E45B9403221}"/>
              </a:ext>
            </a:extLst>
          </p:cNvPr>
          <p:cNvPicPr>
            <a:picLocks noChangeAspect="1"/>
          </p:cNvPicPr>
          <p:nvPr/>
        </p:nvPicPr>
        <p:blipFill>
          <a:blip r:embed="rId4">
            <a:duotone>
              <a:srgbClr val="EAEBEA">
                <a:shade val="45000"/>
                <a:satMod val="135000"/>
              </a:srgbClr>
              <a:prstClr val="white"/>
            </a:duotone>
            <a:alphaModFix amt="20000"/>
            <a:extLst>
              <a:ext uri="{BEBA8EAE-BF5A-486C-A8C5-ECC9F3942E4B}">
                <a14:imgProps xmlns:a14="http://schemas.microsoft.com/office/drawing/2010/main">
                  <a14:imgLayer r:embed="rId5">
                    <a14:imgEffect>
                      <a14:backgroundRemoval t="21059" b="80863" l="2182" r="97606">
                        <a14:foregroundMark x1="9758" y1="29490" x2="9758" y2="29490"/>
                        <a14:foregroundMark x1="9758" y1="29373" x2="9758" y2="29373"/>
                        <a14:foregroundMark x1="25758" y1="70824" x2="25758" y2="70824"/>
                        <a14:foregroundMark x1="3364" y1="40392" x2="8000" y2="40392"/>
                        <a14:foregroundMark x1="8000" y1="40392" x2="10091" y2="26039"/>
                        <a14:foregroundMark x1="10091" y1="26039" x2="13485" y2="21333"/>
                        <a14:foregroundMark x1="13485" y1="21333" x2="18121" y2="21137"/>
                        <a14:foregroundMark x1="18121" y1="21137" x2="21939" y2="26039"/>
                        <a14:foregroundMark x1="21939" y1="26039" x2="23788" y2="31961"/>
                        <a14:foregroundMark x1="23788" y1="31961" x2="23848" y2="33373"/>
                        <a14:foregroundMark x1="7061" y1="40863" x2="2212" y2="40118"/>
                        <a14:foregroundMark x1="91636" y1="38392" x2="95303" y2="41059"/>
                        <a14:foregroundMark x1="95303" y1="41059" x2="97636" y2="40588"/>
                        <a14:foregroundMark x1="97212" y1="61412" x2="92848" y2="61294"/>
                        <a14:foregroundMark x1="92848" y1="61294" x2="88152" y2="79922"/>
                        <a14:foregroundMark x1="88152" y1="79922" x2="83121" y2="81412"/>
                        <a14:foregroundMark x1="83121" y1="81412" x2="80061" y2="77765"/>
                        <a14:foregroundMark x1="80061" y1="77765" x2="76515" y2="67412"/>
                        <a14:foregroundMark x1="76515" y1="67412" x2="73576" y2="72549"/>
                        <a14:foregroundMark x1="73576" y1="72549" x2="72424" y2="77412"/>
                        <a14:foregroundMark x1="72424" y1="77412" x2="69545" y2="81255"/>
                        <a14:foregroundMark x1="69545" y1="81255" x2="65697" y2="80784"/>
                        <a14:foregroundMark x1="65697" y1="80784" x2="61818" y2="75647"/>
                        <a14:foregroundMark x1="61818" y1="75647" x2="59939" y2="69059"/>
                        <a14:foregroundMark x1="59939" y1="69059" x2="56242" y2="71137"/>
                        <a14:foregroundMark x1="56242" y1="71137" x2="53333" y2="81098"/>
                        <a14:foregroundMark x1="53333" y1="81098" x2="48152" y2="81765"/>
                        <a14:foregroundMark x1="48152" y1="81765" x2="43061" y2="70863"/>
                        <a14:foregroundMark x1="43061" y1="70863" x2="38788" y2="74392"/>
                        <a14:foregroundMark x1="38788" y1="74392" x2="37152" y2="79843"/>
                        <a14:foregroundMark x1="37152" y1="79843" x2="31848" y2="81255"/>
                        <a14:foregroundMark x1="31848" y1="81255" x2="27485" y2="76157"/>
                        <a14:foregroundMark x1="27485" y1="76157" x2="26121" y2="71216"/>
                        <a14:foregroundMark x1="26121" y1="71216" x2="21879" y2="67843"/>
                        <a14:foregroundMark x1="21879" y1="67843" x2="22788" y2="74627"/>
                        <a14:foregroundMark x1="22788" y1="74627" x2="19636" y2="81020"/>
                        <a14:foregroundMark x1="19636" y1="81020" x2="13788" y2="80863"/>
                        <a14:foregroundMark x1="13788" y1="80863" x2="10000" y2="73608"/>
                        <a14:foregroundMark x1="10000" y1="73608" x2="9091" y2="64745"/>
                        <a14:foregroundMark x1="9091" y1="64745" x2="3939" y2="62431"/>
                        <a14:foregroundMark x1="3939" y1="62431" x2="3091" y2="62549"/>
                        <a14:backgroundMark x1="20545" y1="41843" x2="20545" y2="41843"/>
                        <a14:backgroundMark x1="20697" y1="39843" x2="22030" y2="44863"/>
                        <a14:backgroundMark x1="21212" y1="51333" x2="20939" y2="41255"/>
                        <a14:backgroundMark x1="37364" y1="42588" x2="40000" y2="62157"/>
                        <a14:backgroundMark x1="45818" y1="42667" x2="46909" y2="59961"/>
                        <a14:backgroundMark x1="60879" y1="53882" x2="67182" y2="53686"/>
                        <a14:backgroundMark x1="71061" y1="40039" x2="72455" y2="57333"/>
                        <a14:backgroundMark x1="72455" y1="57333" x2="72182" y2="59686"/>
                      </a14:backgroundRemoval>
                    </a14:imgEffect>
                    <a14:imgEffect>
                      <a14:brightnessContrast bright="20000" contrast="20000"/>
                    </a14:imgEffect>
                  </a14:imgLayer>
                </a14:imgProps>
              </a:ext>
            </a:extLst>
          </a:blip>
          <a:srcRect t="17955" b="16461"/>
          <a:stretch/>
        </p:blipFill>
        <p:spPr>
          <a:xfrm>
            <a:off x="2138550" y="1360969"/>
            <a:ext cx="9923737" cy="5029200"/>
          </a:xfrm>
          <a:prstGeom prst="rect">
            <a:avLst/>
          </a:prstGeom>
        </p:spPr>
      </p:pic>
    </p:spTree>
    <p:extLst>
      <p:ext uri="{BB962C8B-B14F-4D97-AF65-F5344CB8AC3E}">
        <p14:creationId xmlns:p14="http://schemas.microsoft.com/office/powerpoint/2010/main" val="27795006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Fermilab-safety-slide">
    <p:bg>
      <p:bgPr>
        <a:solidFill>
          <a:schemeClr val="bg1"/>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9FC08B2F-2115-B3DD-9F6B-2250D6924791}"/>
              </a:ext>
            </a:extLst>
          </p:cNvPr>
          <p:cNvSpPr/>
          <p:nvPr/>
        </p:nvSpPr>
        <p:spPr>
          <a:xfrm rot="16200000">
            <a:off x="6507486" y="2320323"/>
            <a:ext cx="409158" cy="3383280"/>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A8DA0380-8C68-440A-E0D1-98B1FF481AFF}"/>
              </a:ext>
            </a:extLst>
          </p:cNvPr>
          <p:cNvSpPr/>
          <p:nvPr/>
        </p:nvSpPr>
        <p:spPr>
          <a:xfrm rot="16200000">
            <a:off x="2652925" y="2319162"/>
            <a:ext cx="411480" cy="3383280"/>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7C6C5186-D3BF-B690-D5E5-4F529942FD1B}"/>
              </a:ext>
            </a:extLst>
          </p:cNvPr>
          <p:cNvSpPr/>
          <p:nvPr/>
        </p:nvSpPr>
        <p:spPr>
          <a:xfrm rot="16200000">
            <a:off x="4580786" y="-921587"/>
            <a:ext cx="409158" cy="7236679"/>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9E3CFFA6-6C98-21FD-EA70-059BCD691C4B}"/>
              </a:ext>
            </a:extLst>
          </p:cNvPr>
          <p:cNvSpPr/>
          <p:nvPr/>
        </p:nvSpPr>
        <p:spPr>
          <a:xfrm rot="16200000">
            <a:off x="4579625" y="-2397282"/>
            <a:ext cx="411480" cy="7236679"/>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7" name="Picture 26" descr="A truck parked in front of a large building&#10;&#10;AI-generated content may be incorrect.">
            <a:extLst>
              <a:ext uri="{FF2B5EF4-FFF2-40B4-BE49-F238E27FC236}">
                <a16:creationId xmlns:a16="http://schemas.microsoft.com/office/drawing/2014/main" id="{6FB96B7C-3548-6DFC-D693-C437740D6EB9}"/>
              </a:ext>
            </a:extLst>
          </p:cNvPr>
          <p:cNvPicPr>
            <a:picLocks noChangeAspect="1"/>
          </p:cNvPicPr>
          <p:nvPr/>
        </p:nvPicPr>
        <p:blipFill>
          <a:blip r:embed="rId2" cstate="print">
            <a:extLst>
              <a:ext uri="{28A0092B-C50C-407E-A947-70E740481C1C}">
                <a14:useLocalDpi xmlns:a14="http://schemas.microsoft.com/office/drawing/2010/main"/>
              </a:ext>
            </a:extLst>
          </a:blip>
          <a:srcRect l="12947" t="1602" r="17523"/>
          <a:stretch/>
        </p:blipFill>
        <p:spPr>
          <a:xfrm>
            <a:off x="8764603" y="566"/>
            <a:ext cx="3230608" cy="6858000"/>
          </a:xfrm>
          <a:prstGeom prst="rect">
            <a:avLst/>
          </a:prstGeom>
          <a:ln>
            <a:noFill/>
          </a:ln>
        </p:spPr>
      </p:pic>
      <p:sp>
        <p:nvSpPr>
          <p:cNvPr id="59" name="TextBox 58">
            <a:extLst>
              <a:ext uri="{FF2B5EF4-FFF2-40B4-BE49-F238E27FC236}">
                <a16:creationId xmlns:a16="http://schemas.microsoft.com/office/drawing/2014/main" id="{1AD2B791-A6C3-C18F-2900-3F124ADA0EF2}"/>
              </a:ext>
            </a:extLst>
          </p:cNvPr>
          <p:cNvSpPr txBox="1"/>
          <p:nvPr/>
        </p:nvSpPr>
        <p:spPr>
          <a:xfrm>
            <a:off x="1163211" y="2566623"/>
            <a:ext cx="3770411" cy="306302"/>
          </a:xfrm>
          <a:prstGeom prst="rect">
            <a:avLst/>
          </a:prstGeom>
          <a:noFill/>
        </p:spPr>
        <p:txBody>
          <a:bodyPr wrap="square" lIns="182880" tIns="0" rIns="0" bIns="0" rtlCol="0" anchor="ctr">
            <a:sp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sz="2200" b="1" i="0" kern="1200" spc="-50" baseline="0" dirty="0">
                <a:solidFill>
                  <a:schemeClr val="bg1"/>
                </a:solidFill>
                <a:latin typeface="Helvetica" pitchFamily="2" charset="0"/>
                <a:ea typeface="+mn-ea"/>
                <a:cs typeface="+mn-cs"/>
              </a:rPr>
              <a:t>Emergency contacts</a:t>
            </a:r>
          </a:p>
        </p:txBody>
      </p:sp>
      <p:sp>
        <p:nvSpPr>
          <p:cNvPr id="54" name="TextBox 53">
            <a:extLst>
              <a:ext uri="{FF2B5EF4-FFF2-40B4-BE49-F238E27FC236}">
                <a16:creationId xmlns:a16="http://schemas.microsoft.com/office/drawing/2014/main" id="{E63F3E38-E7F6-4C2A-5BD0-B9A764027FA0}"/>
              </a:ext>
            </a:extLst>
          </p:cNvPr>
          <p:cNvSpPr txBox="1"/>
          <p:nvPr/>
        </p:nvSpPr>
        <p:spPr>
          <a:xfrm>
            <a:off x="1163212" y="1089425"/>
            <a:ext cx="7130890" cy="306302"/>
          </a:xfrm>
          <a:prstGeom prst="rect">
            <a:avLst/>
          </a:prstGeom>
          <a:noFill/>
        </p:spPr>
        <p:txBody>
          <a:bodyPr wrap="square" lIns="182880" tIns="0" rIns="0" bIns="0" rtlCol="0" anchor="ctr">
            <a:sp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sz="2200" b="1" i="0" kern="1200" spc="-50" baseline="0" dirty="0">
                <a:solidFill>
                  <a:schemeClr val="bg1"/>
                </a:solidFill>
                <a:latin typeface="Helvetica" pitchFamily="2" charset="0"/>
                <a:ea typeface="+mn-ea"/>
                <a:cs typeface="+mn-cs"/>
              </a:rPr>
              <a:t>Your safety is our priority – please note the following:</a:t>
            </a:r>
          </a:p>
        </p:txBody>
      </p:sp>
      <p:sp>
        <p:nvSpPr>
          <p:cNvPr id="55" name="TextBox 54">
            <a:extLst>
              <a:ext uri="{FF2B5EF4-FFF2-40B4-BE49-F238E27FC236}">
                <a16:creationId xmlns:a16="http://schemas.microsoft.com/office/drawing/2014/main" id="{508C5D41-1ABD-6E88-072E-14B7C1210C3B}"/>
              </a:ext>
            </a:extLst>
          </p:cNvPr>
          <p:cNvSpPr txBox="1"/>
          <p:nvPr/>
        </p:nvSpPr>
        <p:spPr>
          <a:xfrm>
            <a:off x="1163211" y="1543839"/>
            <a:ext cx="7434376" cy="646331"/>
          </a:xfrm>
          <a:prstGeom prst="rect">
            <a:avLst/>
          </a:prstGeom>
          <a:noFill/>
        </p:spPr>
        <p:txBody>
          <a:bodyPr wrap="square" lIns="182880" tIns="0" rIns="0" bIns="0" rtlCol="0" anchor="t">
            <a:spAutoFit/>
          </a:bodyPr>
          <a:lstStyle/>
          <a:p>
            <a:pPr marL="0" marR="0" lvl="0" indent="0" algn="l" defTabSz="914400" rtl="0" eaLnBrk="1" fontAlgn="auto" latinLnBrk="0" hangingPunct="1">
              <a:lnSpc>
                <a:spcPct val="100000"/>
              </a:lnSpc>
              <a:spcBef>
                <a:spcPts val="0"/>
              </a:spcBef>
              <a:spcAft>
                <a:spcPts val="800"/>
              </a:spcAft>
              <a:buClr>
                <a:schemeClr val="accent1"/>
              </a:buClr>
              <a:buSzTx/>
              <a:buFont typeface="Arial" panose="020B0604020202020204" pitchFamily="34" charset="0"/>
              <a:buNone/>
              <a:tabLst/>
              <a:defRPr/>
            </a:pPr>
            <a:r>
              <a:rPr lang="en-US" sz="1400" kern="1200" spc="-10" baseline="0" dirty="0">
                <a:solidFill>
                  <a:schemeClr val="tx1"/>
                </a:solidFill>
                <a:latin typeface="Helvetica" pitchFamily="2" charset="0"/>
                <a:ea typeface="+mn-ea"/>
                <a:cs typeface="+mn-cs"/>
              </a:rPr>
              <a:t>For your safety, please use handrails, walk (don’t run), stay alert for hazards, and follow all posted signs and security directions. When driving onsite, obey speed limits and watch for pedestrians, cyclists, and wildlife. In an emergency, follow your escort’s instructions.</a:t>
            </a:r>
          </a:p>
        </p:txBody>
      </p:sp>
      <p:sp>
        <p:nvSpPr>
          <p:cNvPr id="60" name="TextBox 59">
            <a:extLst>
              <a:ext uri="{FF2B5EF4-FFF2-40B4-BE49-F238E27FC236}">
                <a16:creationId xmlns:a16="http://schemas.microsoft.com/office/drawing/2014/main" id="{0987F744-4BB7-8118-1AC8-03578C5A0C8F}"/>
              </a:ext>
            </a:extLst>
          </p:cNvPr>
          <p:cNvSpPr txBox="1"/>
          <p:nvPr/>
        </p:nvSpPr>
        <p:spPr>
          <a:xfrm>
            <a:off x="1163211" y="3021476"/>
            <a:ext cx="7268443" cy="482183"/>
          </a:xfrm>
          <a:prstGeom prst="rect">
            <a:avLst/>
          </a:prstGeom>
          <a:noFill/>
        </p:spPr>
        <p:txBody>
          <a:bodyPr wrap="square" lIns="182880" tIns="0" rIns="0" bIns="0" rtlCol="0" anchor="t">
            <a:spAutoFit/>
          </a:bodyPr>
          <a:lstStyle/>
          <a:p>
            <a:pPr marL="234950" lvl="0" indent="-234950" algn="l" defTabSz="914400" rtl="0" eaLnBrk="1" latinLnBrk="0" hangingPunct="1">
              <a:lnSpc>
                <a:spcPct val="100000"/>
              </a:lnSpc>
              <a:spcBef>
                <a:spcPts val="0"/>
              </a:spcBef>
              <a:spcAft>
                <a:spcPts val="400"/>
              </a:spcAft>
              <a:buClr>
                <a:schemeClr val="accent1"/>
              </a:buClr>
              <a:buFont typeface="Arial" panose="020B0604020202020204" pitchFamily="34" charset="0"/>
              <a:buChar char="•"/>
              <a:tabLst/>
            </a:pPr>
            <a:r>
              <a:rPr lang="en-US" sz="1400" b="1" kern="1200" spc="-10" baseline="0" dirty="0">
                <a:solidFill>
                  <a:schemeClr val="tx1"/>
                </a:solidFill>
                <a:latin typeface="Helvetica" pitchFamily="2" charset="0"/>
                <a:ea typeface="+mn-ea"/>
                <a:cs typeface="+mn-cs"/>
              </a:rPr>
              <a:t>Emergencies (medical/security): </a:t>
            </a:r>
            <a:r>
              <a:rPr lang="en-US" sz="1400" kern="1200" spc="-10" baseline="0" dirty="0">
                <a:solidFill>
                  <a:schemeClr val="tx1"/>
                </a:solidFill>
                <a:latin typeface="Helvetica" pitchFamily="2" charset="0"/>
                <a:ea typeface="+mn-ea"/>
                <a:cs typeface="+mn-cs"/>
              </a:rPr>
              <a:t>630-840-3131</a:t>
            </a:r>
          </a:p>
          <a:p>
            <a:pPr marL="234950" lvl="0" indent="-234950" algn="l" defTabSz="914400" rtl="0" eaLnBrk="1" latinLnBrk="0" hangingPunct="1">
              <a:lnSpc>
                <a:spcPct val="100000"/>
              </a:lnSpc>
              <a:spcBef>
                <a:spcPts val="0"/>
              </a:spcBef>
              <a:spcAft>
                <a:spcPts val="400"/>
              </a:spcAft>
              <a:buClr>
                <a:schemeClr val="accent1"/>
              </a:buClr>
              <a:buFont typeface="Arial" panose="020B0604020202020204" pitchFamily="34" charset="0"/>
              <a:buChar char="•"/>
              <a:tabLst/>
            </a:pPr>
            <a:r>
              <a:rPr lang="en-US" sz="1400" b="1" kern="1200" spc="-10" baseline="0" dirty="0" err="1">
                <a:solidFill>
                  <a:schemeClr val="tx1"/>
                </a:solidFill>
                <a:latin typeface="Helvetica" pitchFamily="2" charset="0"/>
                <a:ea typeface="+mn-ea"/>
                <a:cs typeface="+mn-cs"/>
              </a:rPr>
              <a:t>Nonemergencies</a:t>
            </a:r>
            <a:r>
              <a:rPr lang="en-US" sz="1400" b="1" kern="1200" spc="-10" baseline="0" dirty="0">
                <a:solidFill>
                  <a:schemeClr val="tx1"/>
                </a:solidFill>
                <a:latin typeface="Helvetica" pitchFamily="2" charset="0"/>
                <a:ea typeface="+mn-ea"/>
                <a:cs typeface="+mn-cs"/>
              </a:rPr>
              <a:t>: </a:t>
            </a:r>
            <a:r>
              <a:rPr lang="en-US" sz="1400" kern="1200" spc="-10" baseline="0" dirty="0">
                <a:solidFill>
                  <a:schemeClr val="tx1"/>
                </a:solidFill>
                <a:latin typeface="Helvetica" pitchFamily="2" charset="0"/>
                <a:ea typeface="+mn-ea"/>
                <a:cs typeface="+mn-cs"/>
              </a:rPr>
              <a:t>630-840-3414</a:t>
            </a:r>
          </a:p>
        </p:txBody>
      </p:sp>
      <p:sp>
        <p:nvSpPr>
          <p:cNvPr id="61" name="TextBox 60">
            <a:extLst>
              <a:ext uri="{FF2B5EF4-FFF2-40B4-BE49-F238E27FC236}">
                <a16:creationId xmlns:a16="http://schemas.microsoft.com/office/drawing/2014/main" id="{C973080E-E4CF-F087-3674-8511AE83287B}"/>
              </a:ext>
            </a:extLst>
          </p:cNvPr>
          <p:cNvSpPr txBox="1"/>
          <p:nvPr/>
        </p:nvSpPr>
        <p:spPr>
          <a:xfrm>
            <a:off x="1163211" y="3885344"/>
            <a:ext cx="3108960" cy="306302"/>
          </a:xfrm>
          <a:prstGeom prst="rect">
            <a:avLst/>
          </a:prstGeom>
          <a:noFill/>
        </p:spPr>
        <p:txBody>
          <a:bodyPr wrap="square" lIns="182880" tIns="0" rIns="0" bIns="0" rtlCol="0" anchor="ctr">
            <a:sp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sz="2200" b="1" i="0" kern="1200" spc="-50" baseline="0" dirty="0">
                <a:solidFill>
                  <a:schemeClr val="bg1"/>
                </a:solidFill>
                <a:latin typeface="Helvetica" pitchFamily="2" charset="0"/>
                <a:ea typeface="+mn-ea"/>
                <a:cs typeface="+mn-cs"/>
              </a:rPr>
              <a:t>Fire alarms</a:t>
            </a:r>
          </a:p>
        </p:txBody>
      </p:sp>
      <p:sp>
        <p:nvSpPr>
          <p:cNvPr id="63" name="TextBox 62">
            <a:extLst>
              <a:ext uri="{FF2B5EF4-FFF2-40B4-BE49-F238E27FC236}">
                <a16:creationId xmlns:a16="http://schemas.microsoft.com/office/drawing/2014/main" id="{9B9D96E7-5744-AE53-43BC-8DB3FA5F65B4}"/>
              </a:ext>
            </a:extLst>
          </p:cNvPr>
          <p:cNvSpPr txBox="1"/>
          <p:nvPr/>
        </p:nvSpPr>
        <p:spPr>
          <a:xfrm>
            <a:off x="1163209" y="4333582"/>
            <a:ext cx="3291840" cy="1877437"/>
          </a:xfrm>
          <a:prstGeom prst="rect">
            <a:avLst/>
          </a:prstGeom>
          <a:noFill/>
        </p:spPr>
        <p:txBody>
          <a:bodyPr wrap="square" lIns="182880" tIns="0" rIns="0" bIns="0" rtlCol="0" anchor="t">
            <a:spAutoFit/>
          </a:bodyPr>
          <a:lstStyle/>
          <a:p>
            <a:pPr marL="234950" lvl="0" indent="-234950" algn="l" defTabSz="914400" rtl="0" eaLnBrk="1" latinLnBrk="0" hangingPunct="1">
              <a:lnSpc>
                <a:spcPct val="100000"/>
              </a:lnSpc>
              <a:spcBef>
                <a:spcPts val="0"/>
              </a:spcBef>
              <a:spcAft>
                <a:spcPts val="400"/>
              </a:spcAft>
              <a:buClr>
                <a:schemeClr val="accent1"/>
              </a:buClr>
              <a:buFont typeface="Arial" panose="020B0604020202020204" pitchFamily="34" charset="0"/>
              <a:buChar char="•"/>
              <a:tabLst/>
            </a:pPr>
            <a:r>
              <a:rPr lang="en-US" sz="1400" kern="1200" spc="-10" baseline="0" dirty="0">
                <a:solidFill>
                  <a:schemeClr val="tx1"/>
                </a:solidFill>
                <a:latin typeface="Helvetica" pitchFamily="2" charset="0"/>
                <a:ea typeface="+mn-ea"/>
                <a:cs typeface="+mn-cs"/>
              </a:rPr>
              <a:t>Evacuate immediately using          the nearest exit.</a:t>
            </a:r>
          </a:p>
          <a:p>
            <a:pPr marL="234950" lvl="0" indent="-234950" algn="l" defTabSz="914400" rtl="0" eaLnBrk="1" latinLnBrk="0" hangingPunct="1">
              <a:lnSpc>
                <a:spcPct val="100000"/>
              </a:lnSpc>
              <a:spcBef>
                <a:spcPts val="0"/>
              </a:spcBef>
              <a:spcAft>
                <a:spcPts val="400"/>
              </a:spcAft>
              <a:buClr>
                <a:schemeClr val="accent1"/>
              </a:buClr>
              <a:buFont typeface="Arial" panose="020B0604020202020204" pitchFamily="34" charset="0"/>
              <a:buChar char="•"/>
              <a:tabLst/>
            </a:pPr>
            <a:r>
              <a:rPr lang="en-US" sz="1400" kern="1200" spc="-10" baseline="0" dirty="0">
                <a:solidFill>
                  <a:schemeClr val="tx1"/>
                </a:solidFill>
                <a:latin typeface="Helvetica" pitchFamily="2" charset="0"/>
                <a:ea typeface="+mn-ea"/>
                <a:cs typeface="+mn-cs"/>
              </a:rPr>
              <a:t>Gather outside at the nearest exit’s parking lot – east or west.</a:t>
            </a:r>
          </a:p>
          <a:p>
            <a:pPr marL="234950" lvl="0" indent="-234950" algn="l" defTabSz="914400" rtl="0" eaLnBrk="1" latinLnBrk="0" hangingPunct="1">
              <a:lnSpc>
                <a:spcPct val="100000"/>
              </a:lnSpc>
              <a:spcBef>
                <a:spcPts val="0"/>
              </a:spcBef>
              <a:spcAft>
                <a:spcPts val="400"/>
              </a:spcAft>
              <a:buClr>
                <a:schemeClr val="accent1"/>
              </a:buClr>
              <a:buFont typeface="Arial" panose="020B0604020202020204" pitchFamily="34" charset="0"/>
              <a:buChar char="•"/>
              <a:tabLst/>
            </a:pPr>
            <a:r>
              <a:rPr lang="en-US" sz="1400" kern="1200" spc="-10" baseline="0" dirty="0">
                <a:solidFill>
                  <a:schemeClr val="tx1"/>
                </a:solidFill>
                <a:latin typeface="Helvetica" pitchFamily="2" charset="0"/>
                <a:ea typeface="+mn-ea"/>
                <a:cs typeface="+mn-cs"/>
              </a:rPr>
              <a:t>Follow Fermilab personnel and         </a:t>
            </a:r>
            <a:r>
              <a:rPr lang="en-US" sz="1400" b="1" kern="1200" spc="-10" baseline="0" dirty="0">
                <a:solidFill>
                  <a:schemeClr val="tx1"/>
                </a:solidFill>
                <a:latin typeface="Helvetica" pitchFamily="2" charset="0"/>
                <a:ea typeface="+mn-ea"/>
                <a:cs typeface="+mn-cs"/>
              </a:rPr>
              <a:t>do not </a:t>
            </a:r>
            <a:r>
              <a:rPr lang="en-US" sz="1400" kern="1200" spc="-10" baseline="0" dirty="0">
                <a:solidFill>
                  <a:schemeClr val="tx1"/>
                </a:solidFill>
                <a:latin typeface="Helvetica" pitchFamily="2" charset="0"/>
                <a:ea typeface="+mn-ea"/>
                <a:cs typeface="+mn-cs"/>
              </a:rPr>
              <a:t>re-enter until cleared by       the Fire Department.</a:t>
            </a:r>
          </a:p>
          <a:p>
            <a:pPr marL="234950" lvl="0" indent="-234950" algn="l" defTabSz="914400" rtl="0" eaLnBrk="1" latinLnBrk="0" hangingPunct="1">
              <a:lnSpc>
                <a:spcPct val="100000"/>
              </a:lnSpc>
              <a:spcBef>
                <a:spcPts val="0"/>
              </a:spcBef>
              <a:spcAft>
                <a:spcPts val="400"/>
              </a:spcAft>
              <a:buClr>
                <a:schemeClr val="accent1"/>
              </a:buClr>
              <a:buFont typeface="Arial" panose="020B0604020202020204" pitchFamily="34" charset="0"/>
              <a:buChar char="•"/>
              <a:tabLst/>
            </a:pPr>
            <a:r>
              <a:rPr lang="en-US" sz="1400" kern="1200" spc="-10" baseline="0" dirty="0">
                <a:solidFill>
                  <a:schemeClr val="tx1"/>
                </a:solidFill>
                <a:latin typeface="Helvetica" pitchFamily="2" charset="0"/>
                <a:ea typeface="+mn-ea"/>
                <a:cs typeface="+mn-cs"/>
              </a:rPr>
              <a:t>Stay out of the road.</a:t>
            </a:r>
          </a:p>
        </p:txBody>
      </p:sp>
      <p:sp>
        <p:nvSpPr>
          <p:cNvPr id="64" name="TextBox 63">
            <a:extLst>
              <a:ext uri="{FF2B5EF4-FFF2-40B4-BE49-F238E27FC236}">
                <a16:creationId xmlns:a16="http://schemas.microsoft.com/office/drawing/2014/main" id="{DAC64F57-6386-289C-C33E-FA8569E5C744}"/>
              </a:ext>
            </a:extLst>
          </p:cNvPr>
          <p:cNvSpPr txBox="1"/>
          <p:nvPr/>
        </p:nvSpPr>
        <p:spPr>
          <a:xfrm>
            <a:off x="5021388" y="3885344"/>
            <a:ext cx="3108960" cy="306302"/>
          </a:xfrm>
          <a:prstGeom prst="rect">
            <a:avLst/>
          </a:prstGeom>
          <a:noFill/>
        </p:spPr>
        <p:txBody>
          <a:bodyPr wrap="square" lIns="182880" tIns="0" rIns="0" bIns="0" rtlCol="0" anchor="ctr">
            <a:sp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sz="2200" b="1" i="0" kern="1200" spc="-50" baseline="0" dirty="0">
                <a:solidFill>
                  <a:schemeClr val="bg1"/>
                </a:solidFill>
                <a:latin typeface="Helvetica" pitchFamily="2" charset="0"/>
                <a:ea typeface="+mn-ea"/>
                <a:cs typeface="+mn-cs"/>
              </a:rPr>
              <a:t>Tornado sirens</a:t>
            </a:r>
          </a:p>
        </p:txBody>
      </p:sp>
      <p:sp>
        <p:nvSpPr>
          <p:cNvPr id="67" name="TextBox 66">
            <a:extLst>
              <a:ext uri="{FF2B5EF4-FFF2-40B4-BE49-F238E27FC236}">
                <a16:creationId xmlns:a16="http://schemas.microsoft.com/office/drawing/2014/main" id="{8F27E583-C17C-4D18-ADA9-35D0C886B470}"/>
              </a:ext>
            </a:extLst>
          </p:cNvPr>
          <p:cNvSpPr txBox="1"/>
          <p:nvPr/>
        </p:nvSpPr>
        <p:spPr>
          <a:xfrm>
            <a:off x="5021388" y="4333582"/>
            <a:ext cx="3291840" cy="2092881"/>
          </a:xfrm>
          <a:prstGeom prst="rect">
            <a:avLst/>
          </a:prstGeom>
          <a:noFill/>
        </p:spPr>
        <p:txBody>
          <a:bodyPr wrap="square" lIns="182880" tIns="0" rIns="0" bIns="0" rtlCol="0" anchor="t">
            <a:spAutoFit/>
          </a:bodyPr>
          <a:lstStyle/>
          <a:p>
            <a:pPr marL="234950" lvl="0" indent="-234950" algn="l" defTabSz="914400" rtl="0" eaLnBrk="1" latinLnBrk="0" hangingPunct="1">
              <a:lnSpc>
                <a:spcPct val="100000"/>
              </a:lnSpc>
              <a:spcBef>
                <a:spcPts val="0"/>
              </a:spcBef>
              <a:spcAft>
                <a:spcPts val="400"/>
              </a:spcAft>
              <a:buClr>
                <a:schemeClr val="accent1"/>
              </a:buClr>
              <a:buFont typeface="Arial" panose="020B0604020202020204" pitchFamily="34" charset="0"/>
              <a:buChar char="•"/>
              <a:tabLst/>
            </a:pPr>
            <a:r>
              <a:rPr lang="en-US" sz="1400" kern="1200" spc="-10" baseline="0" dirty="0">
                <a:solidFill>
                  <a:schemeClr val="tx1"/>
                </a:solidFill>
                <a:latin typeface="Helvetica" pitchFamily="2" charset="0"/>
                <a:ea typeface="+mn-ea"/>
                <a:cs typeface="+mn-cs"/>
              </a:rPr>
              <a:t>Follow the Emergency Shelter signs and proceed to shelter in </a:t>
            </a:r>
            <a:r>
              <a:rPr lang="en-US" sz="1400" b="1" kern="1200" spc="-10" baseline="0" dirty="0">
                <a:solidFill>
                  <a:schemeClr val="tx1"/>
                </a:solidFill>
                <a:latin typeface="Helvetica" pitchFamily="2" charset="0"/>
                <a:ea typeface="+mn-ea"/>
                <a:cs typeface="+mn-cs"/>
              </a:rPr>
              <a:t>ground floor bathrooms or the 2nd and 3rd floor CDF lower level stairs</a:t>
            </a:r>
            <a:r>
              <a:rPr lang="en-US" sz="1400" kern="1200" spc="-10" baseline="0" dirty="0">
                <a:solidFill>
                  <a:schemeClr val="tx1"/>
                </a:solidFill>
                <a:latin typeface="Helvetica" pitchFamily="2" charset="0"/>
                <a:ea typeface="+mn-ea"/>
                <a:cs typeface="+mn-cs"/>
              </a:rPr>
              <a:t> and seek safety inside.</a:t>
            </a:r>
          </a:p>
          <a:p>
            <a:pPr marL="234950" lvl="0" indent="-234950" algn="l" defTabSz="914400" rtl="0" eaLnBrk="1" latinLnBrk="0" hangingPunct="1">
              <a:lnSpc>
                <a:spcPct val="100000"/>
              </a:lnSpc>
              <a:spcBef>
                <a:spcPts val="0"/>
              </a:spcBef>
              <a:spcAft>
                <a:spcPts val="400"/>
              </a:spcAft>
              <a:buClr>
                <a:schemeClr val="accent1"/>
              </a:buClr>
              <a:buFont typeface="Arial" panose="020B0604020202020204" pitchFamily="34" charset="0"/>
              <a:buChar char="•"/>
              <a:tabLst/>
            </a:pPr>
            <a:r>
              <a:rPr lang="en-US" sz="1400" kern="1200" spc="-10" baseline="0" dirty="0">
                <a:solidFill>
                  <a:schemeClr val="tx1"/>
                </a:solidFill>
                <a:latin typeface="Helvetica" pitchFamily="2" charset="0"/>
                <a:ea typeface="+mn-ea"/>
                <a:cs typeface="+mn-cs"/>
              </a:rPr>
              <a:t>Remain there until the warning is canceled or expires (via SEWS).</a:t>
            </a:r>
          </a:p>
          <a:p>
            <a:pPr marL="234950" lvl="0" indent="-234950" algn="l" defTabSz="914400" rtl="0" eaLnBrk="1" latinLnBrk="0" hangingPunct="1">
              <a:lnSpc>
                <a:spcPct val="100000"/>
              </a:lnSpc>
              <a:spcBef>
                <a:spcPts val="0"/>
              </a:spcBef>
              <a:spcAft>
                <a:spcPts val="400"/>
              </a:spcAft>
              <a:buClr>
                <a:schemeClr val="accent1"/>
              </a:buClr>
              <a:buFont typeface="Arial" panose="020B0604020202020204" pitchFamily="34" charset="0"/>
              <a:buChar char="•"/>
              <a:tabLst/>
            </a:pPr>
            <a:r>
              <a:rPr lang="en-US" sz="1400" kern="1200" spc="-10" baseline="0" dirty="0">
                <a:solidFill>
                  <a:schemeClr val="tx1"/>
                </a:solidFill>
                <a:latin typeface="Helvetica" pitchFamily="2" charset="0"/>
                <a:ea typeface="+mn-ea"/>
                <a:cs typeface="+mn-cs"/>
              </a:rPr>
              <a:t>Follow Fermilab personnel.</a:t>
            </a:r>
          </a:p>
          <a:p>
            <a:pPr marL="122238" lvl="0" indent="-122238" algn="l" defTabSz="914400" rtl="0" eaLnBrk="1" latinLnBrk="0" hangingPunct="1">
              <a:lnSpc>
                <a:spcPct val="100000"/>
              </a:lnSpc>
              <a:spcBef>
                <a:spcPts val="0"/>
              </a:spcBef>
              <a:spcAft>
                <a:spcPts val="400"/>
              </a:spcAft>
              <a:buClr>
                <a:schemeClr val="accent1"/>
              </a:buClr>
              <a:buFont typeface="Arial" panose="020B0604020202020204" pitchFamily="34" charset="0"/>
              <a:buChar char="•"/>
              <a:tabLst/>
            </a:pPr>
            <a:endParaRPr lang="en-US" sz="1400" kern="1200" spc="-20" baseline="0" dirty="0">
              <a:solidFill>
                <a:schemeClr val="tx1"/>
              </a:solidFill>
              <a:latin typeface="Helvetica" pitchFamily="2" charset="0"/>
              <a:ea typeface="+mn-ea"/>
              <a:cs typeface="+mn-cs"/>
            </a:endParaRPr>
          </a:p>
        </p:txBody>
      </p:sp>
      <p:pic>
        <p:nvPicPr>
          <p:cNvPr id="25" name="Graphic 24" descr="Telephone with solid fill">
            <a:extLst>
              <a:ext uri="{FF2B5EF4-FFF2-40B4-BE49-F238E27FC236}">
                <a16:creationId xmlns:a16="http://schemas.microsoft.com/office/drawing/2014/main" id="{DF4D4E0C-0F0D-87BA-30BA-FEBEB3A1351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079196" y="2491728"/>
            <a:ext cx="411480" cy="411480"/>
          </a:xfrm>
          <a:prstGeom prst="rect">
            <a:avLst/>
          </a:prstGeom>
        </p:spPr>
      </p:pic>
      <p:pic>
        <p:nvPicPr>
          <p:cNvPr id="26" name="Graphic 25" descr="Tornado with solid fill">
            <a:extLst>
              <a:ext uri="{FF2B5EF4-FFF2-40B4-BE49-F238E27FC236}">
                <a16:creationId xmlns:a16="http://schemas.microsoft.com/office/drawing/2014/main" id="{86FBC30F-BCBC-D79C-A7EA-4494880AB80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170453" y="3816937"/>
            <a:ext cx="384048" cy="384048"/>
          </a:xfrm>
          <a:prstGeom prst="rect">
            <a:avLst/>
          </a:prstGeom>
        </p:spPr>
      </p:pic>
      <p:pic>
        <p:nvPicPr>
          <p:cNvPr id="28" name="Graphic 27" descr="Siren with solid fill">
            <a:extLst>
              <a:ext uri="{FF2B5EF4-FFF2-40B4-BE49-F238E27FC236}">
                <a16:creationId xmlns:a16="http://schemas.microsoft.com/office/drawing/2014/main" id="{E1BA880F-8B62-16CC-282E-287B136A10DC}"/>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2854233" y="3795678"/>
            <a:ext cx="411480" cy="411480"/>
          </a:xfrm>
          <a:prstGeom prst="rect">
            <a:avLst/>
          </a:prstGeom>
        </p:spPr>
      </p:pic>
      <p:pic>
        <p:nvPicPr>
          <p:cNvPr id="6" name="Picture 5">
            <a:extLst>
              <a:ext uri="{FF2B5EF4-FFF2-40B4-BE49-F238E27FC236}">
                <a16:creationId xmlns:a16="http://schemas.microsoft.com/office/drawing/2014/main" id="{13B353D7-8B11-A40E-6518-EDC5FA4B76A1}"/>
              </a:ext>
            </a:extLst>
          </p:cNvPr>
          <p:cNvPicPr>
            <a:picLocks noChangeAspect="1"/>
          </p:cNvPicPr>
          <p:nvPr/>
        </p:nvPicPr>
        <p:blipFill>
          <a:blip r:embed="rId9" cstate="print">
            <a:extLst>
              <a:ext uri="{28A0092B-C50C-407E-A947-70E740481C1C}">
                <a14:useLocalDpi xmlns:a14="http://schemas.microsoft.com/office/drawing/2010/main"/>
              </a:ext>
            </a:extLst>
          </a:blip>
          <a:srcRect/>
          <a:stretch/>
        </p:blipFill>
        <p:spPr>
          <a:xfrm>
            <a:off x="11830050" y="0"/>
            <a:ext cx="361950" cy="6858000"/>
          </a:xfrm>
          <a:prstGeom prst="rect">
            <a:avLst/>
          </a:prstGeom>
        </p:spPr>
      </p:pic>
      <p:sp>
        <p:nvSpPr>
          <p:cNvPr id="7" name="Slide Number Placeholder 9">
            <a:extLst>
              <a:ext uri="{FF2B5EF4-FFF2-40B4-BE49-F238E27FC236}">
                <a16:creationId xmlns:a16="http://schemas.microsoft.com/office/drawing/2014/main" id="{D294323E-F79E-5605-665F-5838455A1F01}"/>
              </a:ext>
            </a:extLst>
          </p:cNvPr>
          <p:cNvSpPr>
            <a:spLocks noGrp="1"/>
          </p:cNvSpPr>
          <p:nvPr>
            <p:ph type="sldNum" sz="quarter" idx="4"/>
          </p:nvPr>
        </p:nvSpPr>
        <p:spPr>
          <a:xfrm>
            <a:off x="11830050" y="6356350"/>
            <a:ext cx="358919" cy="365125"/>
          </a:xfrm>
          <a:prstGeom prst="rect">
            <a:avLst/>
          </a:prstGeom>
        </p:spPr>
        <p:txBody>
          <a:bodyPr vert="horz" lIns="0" tIns="0" rIns="0" bIns="0" rtlCol="0" anchor="b"/>
          <a:lstStyle>
            <a:lvl1pPr algn="ctr">
              <a:defRPr sz="900" b="1" i="0">
                <a:solidFill>
                  <a:schemeClr val="bg1"/>
                </a:solidFill>
                <a:latin typeface="Helvetica" pitchFamily="2" charset="0"/>
              </a:defRPr>
            </a:lvl1pPr>
          </a:lstStyle>
          <a:p>
            <a:fld id="{F4BAA12D-5F28-3140-935A-44BF4B54B6B6}" type="slidenum">
              <a:rPr lang="en-US" smtClean="0"/>
              <a:pPr/>
              <a:t>‹#›</a:t>
            </a:fld>
            <a:endParaRPr lang="en-US" dirty="0"/>
          </a:p>
        </p:txBody>
      </p:sp>
      <p:sp>
        <p:nvSpPr>
          <p:cNvPr id="8" name="Date Placeholder 3">
            <a:extLst>
              <a:ext uri="{FF2B5EF4-FFF2-40B4-BE49-F238E27FC236}">
                <a16:creationId xmlns:a16="http://schemas.microsoft.com/office/drawing/2014/main" id="{666440D0-997E-CD44-C566-A7623EE98822}"/>
              </a:ext>
            </a:extLst>
          </p:cNvPr>
          <p:cNvSpPr>
            <a:spLocks noGrp="1"/>
          </p:cNvSpPr>
          <p:nvPr>
            <p:ph type="dt" sz="half" idx="2"/>
          </p:nvPr>
        </p:nvSpPr>
        <p:spPr>
          <a:xfrm>
            <a:off x="365760" y="6357618"/>
            <a:ext cx="675368" cy="365760"/>
          </a:xfrm>
          <a:prstGeom prst="rect">
            <a:avLst/>
          </a:prstGeom>
        </p:spPr>
        <p:txBody>
          <a:bodyPr vert="horz" wrap="square" lIns="0" tIns="0" rIns="0" bIns="0" numCol="1" anchor="b" anchorCtr="0" compatLnSpc="1">
            <a:prstTxWarp prst="textNoShape">
              <a:avLst/>
            </a:prstTxWarp>
          </a:bodyPr>
          <a:lstStyle>
            <a:lvl1pPr algn="l">
              <a:defRPr sz="900" smtClean="0">
                <a:solidFill>
                  <a:schemeClr val="accent1"/>
                </a:solidFill>
                <a:latin typeface="Helvetica" charset="0"/>
                <a:cs typeface="ＭＳ Ｐゴシック" charset="0"/>
              </a:defRPr>
            </a:lvl1pPr>
          </a:lstStyle>
          <a:p>
            <a:pPr>
              <a:defRPr/>
            </a:pPr>
            <a:r>
              <a:rPr lang="en-US"/>
              <a:t>5/20/2025</a:t>
            </a:r>
            <a:endParaRPr lang="en-US" dirty="0"/>
          </a:p>
        </p:txBody>
      </p:sp>
      <p:sp>
        <p:nvSpPr>
          <p:cNvPr id="9" name="Footer Placeholder 8">
            <a:extLst>
              <a:ext uri="{FF2B5EF4-FFF2-40B4-BE49-F238E27FC236}">
                <a16:creationId xmlns:a16="http://schemas.microsoft.com/office/drawing/2014/main" id="{59FDE45D-A3DA-382C-0FA6-41F050428554}"/>
              </a:ext>
            </a:extLst>
          </p:cNvPr>
          <p:cNvSpPr>
            <a:spLocks noGrp="1"/>
          </p:cNvSpPr>
          <p:nvPr>
            <p:ph type="ftr" sz="quarter" idx="3"/>
          </p:nvPr>
        </p:nvSpPr>
        <p:spPr>
          <a:xfrm>
            <a:off x="1163212" y="6356350"/>
            <a:ext cx="4542643" cy="365760"/>
          </a:xfrm>
          <a:prstGeom prst="rect">
            <a:avLst/>
          </a:prstGeom>
        </p:spPr>
        <p:txBody>
          <a:bodyPr lIns="0" tIns="0" rIns="0" bIns="0" anchor="b"/>
          <a:lstStyle>
            <a:lvl1pPr marL="0" algn="l" defTabSz="914400" rtl="0" eaLnBrk="1" latinLnBrk="0" hangingPunct="1">
              <a:defRPr lang="en-US" sz="900" kern="1200" smtClean="0">
                <a:solidFill>
                  <a:schemeClr val="accent1"/>
                </a:solidFill>
                <a:latin typeface="Helvetica" charset="0"/>
                <a:ea typeface="+mn-ea"/>
                <a:cs typeface="ＭＳ Ｐゴシック" charset="0"/>
              </a:defRPr>
            </a:lvl1pPr>
          </a:lstStyle>
          <a:p>
            <a:pPr>
              <a:defRPr/>
            </a:pPr>
            <a:r>
              <a:rPr lang="en-US"/>
              <a:t>Pratik Patel | Fermilab PIP-II CDS &amp; CM Cryogenic Controls System Overview | CEC/ICMC 2025</a:t>
            </a:r>
            <a:endParaRPr lang="en-US" dirty="0"/>
          </a:p>
        </p:txBody>
      </p:sp>
      <p:sp>
        <p:nvSpPr>
          <p:cNvPr id="10" name="Title Placeholder 1">
            <a:extLst>
              <a:ext uri="{FF2B5EF4-FFF2-40B4-BE49-F238E27FC236}">
                <a16:creationId xmlns:a16="http://schemas.microsoft.com/office/drawing/2014/main" id="{28B2F8DD-938B-1BE1-968F-5190C2657992}"/>
              </a:ext>
            </a:extLst>
          </p:cNvPr>
          <p:cNvSpPr>
            <a:spLocks noGrp="1"/>
          </p:cNvSpPr>
          <p:nvPr>
            <p:ph type="title" hasCustomPrompt="1"/>
          </p:nvPr>
        </p:nvSpPr>
        <p:spPr>
          <a:xfrm>
            <a:off x="1163212" y="328232"/>
            <a:ext cx="9994393" cy="433527"/>
          </a:xfrm>
          <a:prstGeom prst="rect">
            <a:avLst/>
          </a:prstGeom>
        </p:spPr>
        <p:txBody>
          <a:bodyPr vert="horz" lIns="0" tIns="0" rIns="0" bIns="0" rtlCol="0" anchor="t">
            <a:noAutofit/>
          </a:bodyPr>
          <a:lstStyle>
            <a:lvl1pPr>
              <a:defRPr>
                <a:solidFill>
                  <a:schemeClr val="tx1"/>
                </a:solidFill>
              </a:defRPr>
            </a:lvl1pPr>
          </a:lstStyle>
          <a:p>
            <a:r>
              <a:rPr lang="en-US" dirty="0"/>
              <a:t>Fermilab Safety – IARC </a:t>
            </a:r>
          </a:p>
        </p:txBody>
      </p:sp>
      <p:pic>
        <p:nvPicPr>
          <p:cNvPr id="13" name="Picture 12" descr="Logo&#10;&#10;AI-generated content may be incorrect.">
            <a:extLst>
              <a:ext uri="{FF2B5EF4-FFF2-40B4-BE49-F238E27FC236}">
                <a16:creationId xmlns:a16="http://schemas.microsoft.com/office/drawing/2014/main" id="{9A0AA3E0-6B3B-7A9C-3133-7B0078E97F87}"/>
              </a:ext>
            </a:extLst>
          </p:cNvPr>
          <p:cNvPicPr>
            <a:picLocks noChangeAspect="1"/>
          </p:cNvPicPr>
          <p:nvPr/>
        </p:nvPicPr>
        <p:blipFill>
          <a:blip r:embed="rId10"/>
          <a:srcRect t="17955" b="15378"/>
          <a:stretch/>
        </p:blipFill>
        <p:spPr>
          <a:xfrm>
            <a:off x="126728" y="290704"/>
            <a:ext cx="914400" cy="471055"/>
          </a:xfrm>
          <a:prstGeom prst="rect">
            <a:avLst/>
          </a:prstGeom>
        </p:spPr>
      </p:pic>
    </p:spTree>
    <p:extLst>
      <p:ext uri="{BB962C8B-B14F-4D97-AF65-F5344CB8AC3E}">
        <p14:creationId xmlns:p14="http://schemas.microsoft.com/office/powerpoint/2010/main" val="152878726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1_content-photo-left-2">
    <p:bg>
      <p:bgPr>
        <a:solidFill>
          <a:schemeClr val="bg1"/>
        </a:solidFill>
        <a:effectLst/>
      </p:bgPr>
    </p:bg>
    <p:spTree>
      <p:nvGrpSpPr>
        <p:cNvPr id="1" name=""/>
        <p:cNvGrpSpPr/>
        <p:nvPr/>
      </p:nvGrpSpPr>
      <p:grpSpPr>
        <a:xfrm>
          <a:off x="0" y="0"/>
          <a:ext cx="0" cy="0"/>
          <a:chOff x="0" y="0"/>
          <a:chExt cx="0" cy="0"/>
        </a:xfrm>
      </p:grpSpPr>
      <p:pic>
        <p:nvPicPr>
          <p:cNvPr id="4" name="Picture 3" descr="Logo, company name&#10;&#10;Description automatically generated">
            <a:extLst>
              <a:ext uri="{FF2B5EF4-FFF2-40B4-BE49-F238E27FC236}">
                <a16:creationId xmlns:a16="http://schemas.microsoft.com/office/drawing/2014/main" id="{26064E41-DF59-6301-DE38-F0DFE24D713B}"/>
              </a:ext>
            </a:extLst>
          </p:cNvPr>
          <p:cNvPicPr>
            <a:picLocks noChangeAspect="1"/>
          </p:cNvPicPr>
          <p:nvPr/>
        </p:nvPicPr>
        <p:blipFill>
          <a:blip r:embed="rId2" cstate="screen">
            <a:extLst>
              <a:ext uri="{28A0092B-C50C-407E-A947-70E740481C1C}">
                <a14:useLocalDpi xmlns:a14="http://schemas.microsoft.com/office/drawing/2010/main"/>
              </a:ext>
            </a:extLst>
          </a:blip>
          <a:srcRect r="21679" b="4126"/>
          <a:stretch/>
        </p:blipFill>
        <p:spPr>
          <a:xfrm>
            <a:off x="8362184" y="2425441"/>
            <a:ext cx="3464835" cy="4432559"/>
          </a:xfrm>
          <a:prstGeom prst="rect">
            <a:avLst/>
          </a:prstGeom>
        </p:spPr>
      </p:pic>
      <p:sp>
        <p:nvSpPr>
          <p:cNvPr id="7" name="Picture Placeholder 5">
            <a:extLst>
              <a:ext uri="{FF2B5EF4-FFF2-40B4-BE49-F238E27FC236}">
                <a16:creationId xmlns:a16="http://schemas.microsoft.com/office/drawing/2014/main" id="{1CE716CA-F3AD-BE9A-11EE-F4AE1FACBEBB}"/>
              </a:ext>
            </a:extLst>
          </p:cNvPr>
          <p:cNvSpPr>
            <a:spLocks noGrp="1"/>
          </p:cNvSpPr>
          <p:nvPr>
            <p:ph type="pic" sz="quarter" idx="15" hasCustomPrompt="1"/>
          </p:nvPr>
        </p:nvSpPr>
        <p:spPr>
          <a:xfrm>
            <a:off x="0" y="0"/>
            <a:ext cx="4236021" cy="6858000"/>
          </a:xfrm>
          <a:prstGeom prst="rect">
            <a:avLst/>
          </a:prstGeom>
          <a:solidFill>
            <a:srgbClr val="C3CAD1"/>
          </a:solidFill>
          <a:ln>
            <a:noFill/>
          </a:ln>
        </p:spPr>
        <p:txBody>
          <a:bodyPr lIns="0" tIns="3657600" anchor="t"/>
          <a:lstStyle>
            <a:lvl1pPr marL="0" indent="0" algn="ctr">
              <a:buNone/>
              <a:defRPr>
                <a:solidFill>
                  <a:schemeClr val="bg1">
                    <a:lumMod val="65000"/>
                  </a:schemeClr>
                </a:solidFill>
              </a:defRPr>
            </a:lvl1pPr>
          </a:lstStyle>
          <a:p>
            <a:r>
              <a:rPr lang="en-US" dirty="0"/>
              <a:t>Click icon to add image</a:t>
            </a:r>
          </a:p>
        </p:txBody>
      </p:sp>
      <p:sp>
        <p:nvSpPr>
          <p:cNvPr id="10" name="Text Placeholder 13">
            <a:extLst>
              <a:ext uri="{FF2B5EF4-FFF2-40B4-BE49-F238E27FC236}">
                <a16:creationId xmlns:a16="http://schemas.microsoft.com/office/drawing/2014/main" id="{2D2C341C-5226-C6B0-870F-B3DA04CF8C06}"/>
              </a:ext>
            </a:extLst>
          </p:cNvPr>
          <p:cNvSpPr>
            <a:spLocks noGrp="1"/>
          </p:cNvSpPr>
          <p:nvPr>
            <p:ph type="body" sz="quarter" idx="24" hasCustomPrompt="1"/>
          </p:nvPr>
        </p:nvSpPr>
        <p:spPr>
          <a:xfrm>
            <a:off x="374904" y="6254496"/>
            <a:ext cx="3502152" cy="603504"/>
          </a:xfrm>
          <a:noFill/>
          <a:ln>
            <a:noFill/>
          </a:ln>
        </p:spPr>
        <p:txBody>
          <a:bodyPr lIns="0" tIns="0" rIns="0" bIns="137160" anchor="b" anchorCtr="0">
            <a:noAutofit/>
          </a:bodyPr>
          <a:lstStyle>
            <a:lvl1pPr marL="0" indent="0" algn="l">
              <a:lnSpc>
                <a:spcPct val="110000"/>
              </a:lnSpc>
              <a:buNone/>
              <a:defRPr sz="1200">
                <a:solidFill>
                  <a:schemeClr val="bg1"/>
                </a:solidFill>
              </a:defRPr>
            </a:lvl1pPr>
          </a:lstStyle>
          <a:p>
            <a:pPr lvl="0"/>
            <a:r>
              <a:rPr lang="en-US" dirty="0"/>
              <a:t>Click to add optional caption</a:t>
            </a:r>
          </a:p>
        </p:txBody>
      </p:sp>
      <p:sp>
        <p:nvSpPr>
          <p:cNvPr id="14" name="Text Placeholder 12">
            <a:extLst>
              <a:ext uri="{FF2B5EF4-FFF2-40B4-BE49-F238E27FC236}">
                <a16:creationId xmlns:a16="http://schemas.microsoft.com/office/drawing/2014/main" id="{4D21E25E-D547-BB0C-056B-1E4BED8276AA}"/>
              </a:ext>
            </a:extLst>
          </p:cNvPr>
          <p:cNvSpPr>
            <a:spLocks noGrp="1"/>
          </p:cNvSpPr>
          <p:nvPr>
            <p:ph type="body" sz="quarter" idx="38"/>
          </p:nvPr>
        </p:nvSpPr>
        <p:spPr>
          <a:xfrm>
            <a:off x="5645567" y="1700784"/>
            <a:ext cx="5632035" cy="4242816"/>
          </a:xfrm>
        </p:spPr>
        <p:txBody>
          <a:bodyPr>
            <a:noAutofit/>
          </a:bodyPr>
          <a:lstStyle>
            <a:lvl1pPr>
              <a:defRPr spc="-20" baseline="0">
                <a:solidFill>
                  <a:schemeClr val="tx1"/>
                </a:solidFill>
              </a:defRPr>
            </a:lvl1pPr>
            <a:lvl2pPr>
              <a:defRPr sz="1600" spc="-20" baseline="0">
                <a:solidFill>
                  <a:schemeClr val="tx1"/>
                </a:solidFill>
              </a:defRPr>
            </a:lvl2pPr>
            <a:lvl3pPr>
              <a:defRPr spc="-20" baseline="0">
                <a:solidFill>
                  <a:schemeClr val="tx1"/>
                </a:solidFill>
              </a:defRPr>
            </a:lvl3pPr>
            <a:lvl4pPr>
              <a:defRPr spc="-20" baseline="0">
                <a:solidFill>
                  <a:schemeClr val="tx1"/>
                </a:solidFill>
              </a:defRPr>
            </a:lvl4pPr>
            <a:lvl5pPr>
              <a:defRPr spc="-20" baseline="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a:extLst>
              <a:ext uri="{FF2B5EF4-FFF2-40B4-BE49-F238E27FC236}">
                <a16:creationId xmlns:a16="http://schemas.microsoft.com/office/drawing/2014/main" id="{C16AA105-7DBD-9DF3-02C8-4B214942C574}"/>
              </a:ext>
            </a:extLst>
          </p:cNvPr>
          <p:cNvPicPr>
            <a:picLocks noChangeAspect="1"/>
          </p:cNvPicPr>
          <p:nvPr/>
        </p:nvPicPr>
        <p:blipFill>
          <a:blip r:embed="rId3" cstate="print">
            <a:extLst>
              <a:ext uri="{28A0092B-C50C-407E-A947-70E740481C1C}">
                <a14:useLocalDpi xmlns:a14="http://schemas.microsoft.com/office/drawing/2010/main"/>
              </a:ext>
            </a:extLst>
          </a:blip>
          <a:srcRect/>
          <a:stretch/>
        </p:blipFill>
        <p:spPr>
          <a:xfrm>
            <a:off x="11830050" y="0"/>
            <a:ext cx="361950" cy="6858000"/>
          </a:xfrm>
          <a:prstGeom prst="rect">
            <a:avLst/>
          </a:prstGeom>
        </p:spPr>
      </p:pic>
      <p:sp>
        <p:nvSpPr>
          <p:cNvPr id="15" name="Slide Number Placeholder 14">
            <a:extLst>
              <a:ext uri="{FF2B5EF4-FFF2-40B4-BE49-F238E27FC236}">
                <a16:creationId xmlns:a16="http://schemas.microsoft.com/office/drawing/2014/main" id="{47A82C0C-F619-67C1-0650-12EB4F6E4C92}"/>
              </a:ext>
            </a:extLst>
          </p:cNvPr>
          <p:cNvSpPr>
            <a:spLocks noGrp="1"/>
          </p:cNvSpPr>
          <p:nvPr>
            <p:ph type="sldNum" sz="quarter" idx="41"/>
          </p:nvPr>
        </p:nvSpPr>
        <p:spPr/>
        <p:txBody>
          <a:bodyPr/>
          <a:lstStyle/>
          <a:p>
            <a:fld id="{F4BAA12D-5F28-3140-935A-44BF4B54B6B6}" type="slidenum">
              <a:rPr lang="en-US" smtClean="0"/>
              <a:pPr/>
              <a:t>‹#›</a:t>
            </a:fld>
            <a:endParaRPr lang="en-US" dirty="0"/>
          </a:p>
        </p:txBody>
      </p:sp>
      <p:sp>
        <p:nvSpPr>
          <p:cNvPr id="13" name="Title Placeholder 1">
            <a:extLst>
              <a:ext uri="{FF2B5EF4-FFF2-40B4-BE49-F238E27FC236}">
                <a16:creationId xmlns:a16="http://schemas.microsoft.com/office/drawing/2014/main" id="{CA319771-81AD-70B6-9B93-37CF5CF8A059}"/>
              </a:ext>
            </a:extLst>
          </p:cNvPr>
          <p:cNvSpPr>
            <a:spLocks noGrp="1"/>
          </p:cNvSpPr>
          <p:nvPr>
            <p:ph type="title" hasCustomPrompt="1"/>
          </p:nvPr>
        </p:nvSpPr>
        <p:spPr>
          <a:xfrm>
            <a:off x="5645567" y="328233"/>
            <a:ext cx="5632035" cy="454590"/>
          </a:xfrm>
          <a:prstGeom prst="rect">
            <a:avLst/>
          </a:prstGeom>
        </p:spPr>
        <p:txBody>
          <a:bodyPr vert="horz" lIns="0" tIns="0" rIns="0" bIns="0" rtlCol="0" anchor="t">
            <a:noAutofit/>
          </a:bodyPr>
          <a:lstStyle>
            <a:lvl1pPr>
              <a:defRPr>
                <a:solidFill>
                  <a:schemeClr val="tx1"/>
                </a:solidFill>
              </a:defRPr>
            </a:lvl1pPr>
          </a:lstStyle>
          <a:p>
            <a:r>
              <a:rPr lang="en-US" dirty="0"/>
              <a:t>Click to add title</a:t>
            </a:r>
          </a:p>
        </p:txBody>
      </p:sp>
      <p:sp>
        <p:nvSpPr>
          <p:cNvPr id="16" name="Text Placeholder 19">
            <a:extLst>
              <a:ext uri="{FF2B5EF4-FFF2-40B4-BE49-F238E27FC236}">
                <a16:creationId xmlns:a16="http://schemas.microsoft.com/office/drawing/2014/main" id="{EA425197-749C-CB78-C686-14ED5183A3DD}"/>
              </a:ext>
            </a:extLst>
          </p:cNvPr>
          <p:cNvSpPr>
            <a:spLocks noGrp="1"/>
          </p:cNvSpPr>
          <p:nvPr>
            <p:ph type="body" sz="quarter" idx="37" hasCustomPrompt="1"/>
          </p:nvPr>
        </p:nvSpPr>
        <p:spPr>
          <a:xfrm>
            <a:off x="5645568" y="782823"/>
            <a:ext cx="5632035" cy="387838"/>
          </a:xfrm>
        </p:spPr>
        <p:txBody>
          <a:bodyPr/>
          <a:lstStyle>
            <a:lvl1pPr marL="0" indent="0">
              <a:buNone/>
              <a:defRPr spc="-20" baseline="0">
                <a:solidFill>
                  <a:schemeClr val="tx1"/>
                </a:solidFill>
              </a:defRPr>
            </a:lvl1pPr>
          </a:lstStyle>
          <a:p>
            <a:pPr lvl="0"/>
            <a:r>
              <a:rPr lang="en-US" dirty="0"/>
              <a:t>Click to add subheading (optional)</a:t>
            </a:r>
          </a:p>
        </p:txBody>
      </p:sp>
      <p:pic>
        <p:nvPicPr>
          <p:cNvPr id="17" name="Picture 16" descr="Logo&#10;&#10;AI-generated content may be incorrect.">
            <a:extLst>
              <a:ext uri="{FF2B5EF4-FFF2-40B4-BE49-F238E27FC236}">
                <a16:creationId xmlns:a16="http://schemas.microsoft.com/office/drawing/2014/main" id="{C9041EAC-7B34-A368-EFBF-FFF1A106BC79}"/>
              </a:ext>
            </a:extLst>
          </p:cNvPr>
          <p:cNvPicPr>
            <a:picLocks noChangeAspect="1"/>
          </p:cNvPicPr>
          <p:nvPr/>
        </p:nvPicPr>
        <p:blipFill>
          <a:blip r:embed="rId4"/>
          <a:srcRect t="17955" b="15378"/>
          <a:stretch/>
        </p:blipFill>
        <p:spPr>
          <a:xfrm>
            <a:off x="4609083" y="290704"/>
            <a:ext cx="914400" cy="471055"/>
          </a:xfrm>
          <a:prstGeom prst="rect">
            <a:avLst/>
          </a:prstGeom>
        </p:spPr>
      </p:pic>
    </p:spTree>
    <p:extLst>
      <p:ext uri="{BB962C8B-B14F-4D97-AF65-F5344CB8AC3E}">
        <p14:creationId xmlns:p14="http://schemas.microsoft.com/office/powerpoint/2010/main" val="313096112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1-idea-with-support-text">
    <p:bg>
      <p:bgPr>
        <a:solidFill>
          <a:schemeClr val="bg1"/>
        </a:solidFill>
        <a:effectLst/>
      </p:bgPr>
    </p:bg>
    <p:spTree>
      <p:nvGrpSpPr>
        <p:cNvPr id="1" name=""/>
        <p:cNvGrpSpPr/>
        <p:nvPr/>
      </p:nvGrpSpPr>
      <p:grpSpPr>
        <a:xfrm>
          <a:off x="0" y="0"/>
          <a:ext cx="0" cy="0"/>
          <a:chOff x="0" y="0"/>
          <a:chExt cx="0" cy="0"/>
        </a:xfrm>
      </p:grpSpPr>
      <p:pic>
        <p:nvPicPr>
          <p:cNvPr id="3" name="Picture 2" descr="Logo, company name&#10;&#10;AI-generated content may be incorrect.">
            <a:extLst>
              <a:ext uri="{FF2B5EF4-FFF2-40B4-BE49-F238E27FC236}">
                <a16:creationId xmlns:a16="http://schemas.microsoft.com/office/drawing/2014/main" id="{D026C6A1-CA77-A75B-8DF4-FCBEBEF63B1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332103" y="2365732"/>
            <a:ext cx="4496423" cy="4492268"/>
          </a:xfrm>
          <a:prstGeom prst="rect">
            <a:avLst/>
          </a:prstGeom>
        </p:spPr>
      </p:pic>
      <p:sp>
        <p:nvSpPr>
          <p:cNvPr id="2" name="Title 1">
            <a:extLst>
              <a:ext uri="{FF2B5EF4-FFF2-40B4-BE49-F238E27FC236}">
                <a16:creationId xmlns:a16="http://schemas.microsoft.com/office/drawing/2014/main" id="{A9355CF2-BE45-5D15-57AB-87A35BEE8890}"/>
              </a:ext>
            </a:extLst>
          </p:cNvPr>
          <p:cNvSpPr>
            <a:spLocks noGrp="1"/>
          </p:cNvSpPr>
          <p:nvPr>
            <p:ph type="title"/>
          </p:nvPr>
        </p:nvSpPr>
        <p:spPr>
          <a:xfrm>
            <a:off x="915923" y="775504"/>
            <a:ext cx="10003536" cy="2223125"/>
          </a:xfrm>
          <a:prstGeom prst="rect">
            <a:avLst/>
          </a:prstGeom>
        </p:spPr>
        <p:txBody>
          <a:bodyPr lIns="0" rIns="0" bIns="0" anchor="b">
            <a:noAutofit/>
          </a:bodyPr>
          <a:lstStyle>
            <a:lvl1pPr>
              <a:defRPr sz="4800">
                <a:solidFill>
                  <a:schemeClr val="tx1"/>
                </a:solidFill>
              </a:defRPr>
            </a:lvl1pPr>
          </a:lstStyle>
          <a:p>
            <a:r>
              <a:rPr lang="en-US"/>
              <a:t>Click to edit Master title style</a:t>
            </a:r>
            <a:endParaRPr lang="en-US" dirty="0"/>
          </a:p>
        </p:txBody>
      </p:sp>
      <p:sp>
        <p:nvSpPr>
          <p:cNvPr id="14" name="Text Placeholder 13">
            <a:extLst>
              <a:ext uri="{FF2B5EF4-FFF2-40B4-BE49-F238E27FC236}">
                <a16:creationId xmlns:a16="http://schemas.microsoft.com/office/drawing/2014/main" id="{96E38EC1-AABA-F606-16BC-2EE603502268}"/>
              </a:ext>
            </a:extLst>
          </p:cNvPr>
          <p:cNvSpPr>
            <a:spLocks noGrp="1"/>
          </p:cNvSpPr>
          <p:nvPr>
            <p:ph type="body" sz="quarter" idx="12" hasCustomPrompt="1"/>
          </p:nvPr>
        </p:nvSpPr>
        <p:spPr>
          <a:xfrm>
            <a:off x="914399" y="4121150"/>
            <a:ext cx="10003536" cy="1690335"/>
          </a:xfrm>
          <a:solidFill>
            <a:schemeClr val="tx2"/>
          </a:solidFill>
        </p:spPr>
        <p:txBody>
          <a:bodyPr wrap="square" lIns="548640" tIns="365760" rIns="548640" bIns="365760" anchor="ctr">
            <a:spAutoFit/>
          </a:bodyPr>
          <a:lstStyle>
            <a:lvl1pPr marL="0" indent="0">
              <a:lnSpc>
                <a:spcPct val="110000"/>
              </a:lnSpc>
              <a:buNone/>
              <a:defRPr sz="1900">
                <a:solidFill>
                  <a:schemeClr val="bg1"/>
                </a:solidFill>
              </a:defRPr>
            </a:lvl1pPr>
          </a:lstStyle>
          <a:p>
            <a:pPr lvl="0"/>
            <a:r>
              <a:rPr lang="en-US" dirty="0"/>
              <a:t>Click to add text. 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Ineter</a:t>
            </a:r>
            <a:r>
              <a:rPr lang="en-US" dirty="0"/>
              <a:t> nec </a:t>
            </a:r>
            <a:r>
              <a:rPr lang="en-US" dirty="0" err="1"/>
              <a:t>odio</a:t>
            </a:r>
            <a:r>
              <a:rPr lang="en-US" dirty="0"/>
              <a:t>. </a:t>
            </a:r>
            <a:r>
              <a:rPr lang="en-US" dirty="0" err="1"/>
              <a:t>Praesent</a:t>
            </a:r>
            <a:r>
              <a:rPr lang="en-US" dirty="0"/>
              <a:t> </a:t>
            </a:r>
            <a:r>
              <a:rPr lang="en-US" dirty="0" err="1"/>
              <a:t>suspendisse</a:t>
            </a:r>
            <a:r>
              <a:rPr lang="en-US" dirty="0"/>
              <a:t> </a:t>
            </a:r>
            <a:r>
              <a:rPr lang="en-US" dirty="0" err="1"/>
              <a:t>laoreet</a:t>
            </a:r>
            <a:r>
              <a:rPr lang="en-US" dirty="0"/>
              <a:t> </a:t>
            </a:r>
            <a:r>
              <a:rPr lang="en-US" dirty="0" err="1"/>
              <a:t>purus</a:t>
            </a:r>
            <a:r>
              <a:rPr lang="en-US" dirty="0"/>
              <a:t> et </a:t>
            </a:r>
            <a:r>
              <a:rPr lang="en-US" dirty="0" err="1"/>
              <a:t>enim</a:t>
            </a:r>
            <a:r>
              <a:rPr lang="en-US" dirty="0"/>
              <a:t> auctor, vel </a:t>
            </a:r>
            <a:r>
              <a:rPr lang="en-US" dirty="0" err="1"/>
              <a:t>interdum</a:t>
            </a:r>
            <a:r>
              <a:rPr lang="en-US" dirty="0"/>
              <a:t> </a:t>
            </a:r>
            <a:r>
              <a:rPr lang="en-US" dirty="0" err="1"/>
              <a:t>justo</a:t>
            </a:r>
            <a:r>
              <a:rPr lang="en-US" dirty="0"/>
              <a:t> </a:t>
            </a:r>
            <a:r>
              <a:rPr lang="en-US" dirty="0" err="1"/>
              <a:t>tincidunt</a:t>
            </a:r>
            <a:r>
              <a:rPr lang="en-US" dirty="0"/>
              <a:t>. Donec </a:t>
            </a:r>
            <a:r>
              <a:rPr lang="en-US" dirty="0" err="1"/>
              <a:t>eleifend</a:t>
            </a:r>
            <a:r>
              <a:rPr lang="en-US" dirty="0"/>
              <a:t> </a:t>
            </a:r>
            <a:r>
              <a:rPr lang="en-US" dirty="0" err="1"/>
              <a:t>orci</a:t>
            </a:r>
            <a:r>
              <a:rPr lang="en-US" dirty="0"/>
              <a:t> non </a:t>
            </a:r>
            <a:r>
              <a:rPr lang="en-US" dirty="0" err="1"/>
              <a:t>porttitor</a:t>
            </a:r>
            <a:r>
              <a:rPr lang="en-US" dirty="0"/>
              <a:t> </a:t>
            </a:r>
            <a:r>
              <a:rPr lang="en-US" dirty="0" err="1"/>
              <a:t>scelerisque</a:t>
            </a:r>
            <a:r>
              <a:rPr lang="en-US" dirty="0"/>
              <a:t>.</a:t>
            </a:r>
          </a:p>
        </p:txBody>
      </p:sp>
      <p:sp>
        <p:nvSpPr>
          <p:cNvPr id="5" name="Text Placeholder 5">
            <a:extLst>
              <a:ext uri="{FF2B5EF4-FFF2-40B4-BE49-F238E27FC236}">
                <a16:creationId xmlns:a16="http://schemas.microsoft.com/office/drawing/2014/main" id="{E65BE62F-E256-0F4F-4A42-36112DA34705}"/>
              </a:ext>
            </a:extLst>
          </p:cNvPr>
          <p:cNvSpPr>
            <a:spLocks noGrp="1"/>
          </p:cNvSpPr>
          <p:nvPr>
            <p:ph type="body" sz="quarter" idx="13"/>
          </p:nvPr>
        </p:nvSpPr>
        <p:spPr>
          <a:xfrm>
            <a:off x="914399" y="2998629"/>
            <a:ext cx="10003536" cy="1122521"/>
          </a:xfrm>
        </p:spPr>
        <p:txBody>
          <a:bodyPr anchor="ctr">
            <a:noAutofit/>
          </a:bodyPr>
          <a:lstStyle>
            <a:lvl1pPr marL="0" indent="0" algn="l">
              <a:buNone/>
              <a:defRPr sz="2400">
                <a:solidFill>
                  <a:schemeClr val="tx1"/>
                </a:solidFill>
              </a:defRPr>
            </a:lvl1pPr>
            <a:lvl2pPr>
              <a:defRPr sz="1400"/>
            </a:lvl2pPr>
            <a:lvl3pPr>
              <a:defRPr sz="1400"/>
            </a:lvl3pPr>
            <a:lvl4pPr>
              <a:defRPr sz="1400"/>
            </a:lvl4pPr>
            <a:lvl5pPr>
              <a:defRPr sz="1400"/>
            </a:lvl5pPr>
          </a:lstStyle>
          <a:p>
            <a:pPr lvl="0"/>
            <a:r>
              <a:rPr lang="en-US"/>
              <a:t>Click to edit Master text styles</a:t>
            </a:r>
          </a:p>
        </p:txBody>
      </p:sp>
      <p:pic>
        <p:nvPicPr>
          <p:cNvPr id="12" name="Picture 11">
            <a:extLst>
              <a:ext uri="{FF2B5EF4-FFF2-40B4-BE49-F238E27FC236}">
                <a16:creationId xmlns:a16="http://schemas.microsoft.com/office/drawing/2014/main" id="{9344B288-869E-FEF3-B2A3-570667173895}"/>
              </a:ext>
            </a:extLst>
          </p:cNvPr>
          <p:cNvPicPr>
            <a:picLocks noChangeAspect="1"/>
          </p:cNvPicPr>
          <p:nvPr/>
        </p:nvPicPr>
        <p:blipFill>
          <a:blip r:embed="rId3" cstate="print">
            <a:extLst>
              <a:ext uri="{28A0092B-C50C-407E-A947-70E740481C1C}">
                <a14:useLocalDpi xmlns:a14="http://schemas.microsoft.com/office/drawing/2010/main"/>
              </a:ext>
            </a:extLst>
          </a:blip>
          <a:srcRect/>
          <a:stretch/>
        </p:blipFill>
        <p:spPr>
          <a:xfrm>
            <a:off x="11830050" y="0"/>
            <a:ext cx="361950" cy="6858000"/>
          </a:xfrm>
          <a:prstGeom prst="rect">
            <a:avLst/>
          </a:prstGeom>
        </p:spPr>
      </p:pic>
      <p:sp>
        <p:nvSpPr>
          <p:cNvPr id="19" name="Rectangle 18">
            <a:extLst>
              <a:ext uri="{FF2B5EF4-FFF2-40B4-BE49-F238E27FC236}">
                <a16:creationId xmlns:a16="http://schemas.microsoft.com/office/drawing/2014/main" id="{9B2EEDEF-8C67-0FEE-7A5A-F9872906BB70}"/>
              </a:ext>
            </a:extLst>
          </p:cNvPr>
          <p:cNvSpPr/>
          <p:nvPr/>
        </p:nvSpPr>
        <p:spPr>
          <a:xfrm rot="10800000">
            <a:off x="912875" y="3123596"/>
            <a:ext cx="139903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Date Placeholder 7">
            <a:extLst>
              <a:ext uri="{FF2B5EF4-FFF2-40B4-BE49-F238E27FC236}">
                <a16:creationId xmlns:a16="http://schemas.microsoft.com/office/drawing/2014/main" id="{B413611B-0AEB-E25E-602A-8BA07E7C7F37}"/>
              </a:ext>
            </a:extLst>
          </p:cNvPr>
          <p:cNvSpPr>
            <a:spLocks noGrp="1"/>
          </p:cNvSpPr>
          <p:nvPr>
            <p:ph type="dt" sz="half" idx="14"/>
          </p:nvPr>
        </p:nvSpPr>
        <p:spPr/>
        <p:txBody>
          <a:bodyPr/>
          <a:lstStyle/>
          <a:p>
            <a:pPr>
              <a:defRPr/>
            </a:pPr>
            <a:r>
              <a:rPr lang="en-US"/>
              <a:t>5/20/2025</a:t>
            </a:r>
            <a:endParaRPr lang="en-US" dirty="0"/>
          </a:p>
        </p:txBody>
      </p:sp>
      <p:sp>
        <p:nvSpPr>
          <p:cNvPr id="9" name="Footer Placeholder 8">
            <a:extLst>
              <a:ext uri="{FF2B5EF4-FFF2-40B4-BE49-F238E27FC236}">
                <a16:creationId xmlns:a16="http://schemas.microsoft.com/office/drawing/2014/main" id="{AF78E56C-649B-84D7-883E-399BED309F99}"/>
              </a:ext>
            </a:extLst>
          </p:cNvPr>
          <p:cNvSpPr>
            <a:spLocks noGrp="1"/>
          </p:cNvSpPr>
          <p:nvPr>
            <p:ph type="ftr" sz="quarter" idx="15"/>
          </p:nvPr>
        </p:nvSpPr>
        <p:spPr/>
        <p:txBody>
          <a:bodyPr/>
          <a:lstStyle/>
          <a:p>
            <a:pPr>
              <a:defRPr/>
            </a:pPr>
            <a:r>
              <a:rPr lang="en-US"/>
              <a:t>Pratik Patel | Fermilab PIP-II CDS &amp; CM Cryogenic Controls System Overview | CEC/ICMC 2025</a:t>
            </a:r>
            <a:endParaRPr lang="en-US" dirty="0"/>
          </a:p>
        </p:txBody>
      </p:sp>
      <p:sp>
        <p:nvSpPr>
          <p:cNvPr id="10" name="Slide Number Placeholder 9">
            <a:extLst>
              <a:ext uri="{FF2B5EF4-FFF2-40B4-BE49-F238E27FC236}">
                <a16:creationId xmlns:a16="http://schemas.microsoft.com/office/drawing/2014/main" id="{24FCBB44-51F9-6FA3-085E-EB9F2164541C}"/>
              </a:ext>
            </a:extLst>
          </p:cNvPr>
          <p:cNvSpPr>
            <a:spLocks noGrp="1"/>
          </p:cNvSpPr>
          <p:nvPr>
            <p:ph type="sldNum" sz="quarter" idx="16"/>
          </p:nvPr>
        </p:nvSpPr>
        <p:spPr/>
        <p:txBody>
          <a:bodyPr/>
          <a:lstStyle/>
          <a:p>
            <a:fld id="{F4BAA12D-5F28-3140-935A-44BF4B54B6B6}" type="slidenum">
              <a:rPr lang="en-US" smtClean="0"/>
              <a:pPr/>
              <a:t>‹#›</a:t>
            </a:fld>
            <a:endParaRPr lang="en-US" dirty="0"/>
          </a:p>
        </p:txBody>
      </p:sp>
      <p:pic>
        <p:nvPicPr>
          <p:cNvPr id="4" name="Picture 3" descr="Logo&#10;&#10;AI-generated content may be incorrect.">
            <a:extLst>
              <a:ext uri="{FF2B5EF4-FFF2-40B4-BE49-F238E27FC236}">
                <a16:creationId xmlns:a16="http://schemas.microsoft.com/office/drawing/2014/main" id="{EA601A07-0F7E-F9D4-E8D5-819B4A56D62B}"/>
              </a:ext>
            </a:extLst>
          </p:cNvPr>
          <p:cNvPicPr>
            <a:picLocks noChangeAspect="1"/>
          </p:cNvPicPr>
          <p:nvPr/>
        </p:nvPicPr>
        <p:blipFill>
          <a:blip r:embed="rId4"/>
          <a:srcRect t="17955" b="15378"/>
          <a:stretch/>
        </p:blipFill>
        <p:spPr>
          <a:xfrm>
            <a:off x="126728" y="290704"/>
            <a:ext cx="914400" cy="471055"/>
          </a:xfrm>
          <a:prstGeom prst="rect">
            <a:avLst/>
          </a:prstGeom>
        </p:spPr>
      </p:pic>
    </p:spTree>
    <p:extLst>
      <p:ext uri="{BB962C8B-B14F-4D97-AF65-F5344CB8AC3E}">
        <p14:creationId xmlns:p14="http://schemas.microsoft.com/office/powerpoint/2010/main" val="138028490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1_1-idea-with-support-text">
    <p:bg>
      <p:bgPr>
        <a:solidFill>
          <a:schemeClr val="bg1"/>
        </a:solidFill>
        <a:effectLst/>
      </p:bgPr>
    </p:bg>
    <p:spTree>
      <p:nvGrpSpPr>
        <p:cNvPr id="1" name=""/>
        <p:cNvGrpSpPr/>
        <p:nvPr/>
      </p:nvGrpSpPr>
      <p:grpSpPr>
        <a:xfrm>
          <a:off x="0" y="0"/>
          <a:ext cx="0" cy="0"/>
          <a:chOff x="0" y="0"/>
          <a:chExt cx="0" cy="0"/>
        </a:xfrm>
      </p:grpSpPr>
      <p:pic>
        <p:nvPicPr>
          <p:cNvPr id="7" name="Picture 6" descr="Logo&#10;&#10;AI-generated content may be incorrect.">
            <a:extLst>
              <a:ext uri="{FF2B5EF4-FFF2-40B4-BE49-F238E27FC236}">
                <a16:creationId xmlns:a16="http://schemas.microsoft.com/office/drawing/2014/main" id="{C9EC4948-C9AD-FC14-3A4C-CC5457FCAA4C}"/>
              </a:ext>
            </a:extLst>
          </p:cNvPr>
          <p:cNvPicPr/>
          <p:nvPr/>
        </p:nvPicPr>
        <p:blipFill>
          <a:blip r:embed="rId2">
            <a:duotone>
              <a:srgbClr val="EAEBEA">
                <a:shade val="45000"/>
                <a:satMod val="135000"/>
              </a:srgbClr>
              <a:prstClr val="white"/>
            </a:duotone>
            <a:alphaModFix amt="20000"/>
            <a:extLst>
              <a:ext uri="{BEBA8EAE-BF5A-486C-A8C5-ECC9F3942E4B}">
                <a14:imgProps xmlns:a14="http://schemas.microsoft.com/office/drawing/2010/main">
                  <a14:imgLayer r:embed="rId3">
                    <a14:imgEffect>
                      <a14:backgroundRemoval t="21059" b="80863" l="2182" r="97606">
                        <a14:foregroundMark x1="9758" y1="29490" x2="9758" y2="29490"/>
                        <a14:foregroundMark x1="9758" y1="29373" x2="9758" y2="29373"/>
                        <a14:foregroundMark x1="25758" y1="70824" x2="25758" y2="70824"/>
                        <a14:foregroundMark x1="3364" y1="40392" x2="8000" y2="40392"/>
                        <a14:foregroundMark x1="8000" y1="40392" x2="10091" y2="26039"/>
                        <a14:foregroundMark x1="10091" y1="26039" x2="13485" y2="21333"/>
                        <a14:foregroundMark x1="13485" y1="21333" x2="18121" y2="21137"/>
                        <a14:foregroundMark x1="18121" y1="21137" x2="21939" y2="26039"/>
                        <a14:foregroundMark x1="21939" y1="26039" x2="23788" y2="31961"/>
                        <a14:foregroundMark x1="23788" y1="31961" x2="23848" y2="33373"/>
                        <a14:foregroundMark x1="7061" y1="40863" x2="2212" y2="40118"/>
                        <a14:foregroundMark x1="91636" y1="38392" x2="95303" y2="41059"/>
                        <a14:foregroundMark x1="95303" y1="41059" x2="97636" y2="40588"/>
                        <a14:foregroundMark x1="97212" y1="61412" x2="92848" y2="61294"/>
                        <a14:foregroundMark x1="92848" y1="61294" x2="88152" y2="79922"/>
                        <a14:foregroundMark x1="88152" y1="79922" x2="83121" y2="81412"/>
                        <a14:foregroundMark x1="83121" y1="81412" x2="80061" y2="77765"/>
                        <a14:foregroundMark x1="80061" y1="77765" x2="76515" y2="67412"/>
                        <a14:foregroundMark x1="76515" y1="67412" x2="73576" y2="72549"/>
                        <a14:foregroundMark x1="73576" y1="72549" x2="72424" y2="77412"/>
                        <a14:foregroundMark x1="72424" y1="77412" x2="69545" y2="81255"/>
                        <a14:foregroundMark x1="69545" y1="81255" x2="65697" y2="80784"/>
                        <a14:foregroundMark x1="65697" y1="80784" x2="61818" y2="75647"/>
                        <a14:foregroundMark x1="61818" y1="75647" x2="59939" y2="69059"/>
                        <a14:foregroundMark x1="59939" y1="69059" x2="56242" y2="71137"/>
                        <a14:foregroundMark x1="56242" y1="71137" x2="53333" y2="81098"/>
                        <a14:foregroundMark x1="53333" y1="81098" x2="48152" y2="81765"/>
                        <a14:foregroundMark x1="48152" y1="81765" x2="43061" y2="70863"/>
                        <a14:foregroundMark x1="43061" y1="70863" x2="38788" y2="74392"/>
                        <a14:foregroundMark x1="38788" y1="74392" x2="37152" y2="79843"/>
                        <a14:foregroundMark x1="37152" y1="79843" x2="31848" y2="81255"/>
                        <a14:foregroundMark x1="31848" y1="81255" x2="27485" y2="76157"/>
                        <a14:foregroundMark x1="27485" y1="76157" x2="26121" y2="71216"/>
                        <a14:foregroundMark x1="26121" y1="71216" x2="21879" y2="67843"/>
                        <a14:foregroundMark x1="21879" y1="67843" x2="22788" y2="74627"/>
                        <a14:foregroundMark x1="22788" y1="74627" x2="19636" y2="81020"/>
                        <a14:foregroundMark x1="19636" y1="81020" x2="13788" y2="80863"/>
                        <a14:foregroundMark x1="13788" y1="80863" x2="10000" y2="73608"/>
                        <a14:foregroundMark x1="10000" y1="73608" x2="9091" y2="64745"/>
                        <a14:foregroundMark x1="9091" y1="64745" x2="3939" y2="62431"/>
                        <a14:foregroundMark x1="3939" y1="62431" x2="3091" y2="62549"/>
                        <a14:backgroundMark x1="20545" y1="41843" x2="20545" y2="41843"/>
                        <a14:backgroundMark x1="20697" y1="39843" x2="22030" y2="44863"/>
                        <a14:backgroundMark x1="21212" y1="51333" x2="20939" y2="41255"/>
                        <a14:backgroundMark x1="37364" y1="42588" x2="40000" y2="62157"/>
                        <a14:backgroundMark x1="45818" y1="42667" x2="46909" y2="59961"/>
                        <a14:backgroundMark x1="60879" y1="53882" x2="67182" y2="53686"/>
                        <a14:backgroundMark x1="71061" y1="40039" x2="72455" y2="57333"/>
                        <a14:backgroundMark x1="72455" y1="57333" x2="72182" y2="59686"/>
                      </a14:backgroundRemoval>
                    </a14:imgEffect>
                    <a14:imgEffect>
                      <a14:brightnessContrast bright="20000" contrast="20000"/>
                    </a14:imgEffect>
                  </a14:imgLayer>
                </a14:imgProps>
              </a:ext>
            </a:extLst>
          </a:blip>
          <a:srcRect t="17955" b="16461"/>
          <a:stretch/>
        </p:blipFill>
        <p:spPr>
          <a:xfrm>
            <a:off x="-324762" y="261467"/>
            <a:ext cx="12500509" cy="6335066"/>
          </a:xfrm>
          <a:prstGeom prst="rect">
            <a:avLst/>
          </a:prstGeom>
        </p:spPr>
      </p:pic>
      <p:sp>
        <p:nvSpPr>
          <p:cNvPr id="2" name="Title 1">
            <a:extLst>
              <a:ext uri="{FF2B5EF4-FFF2-40B4-BE49-F238E27FC236}">
                <a16:creationId xmlns:a16="http://schemas.microsoft.com/office/drawing/2014/main" id="{A9355CF2-BE45-5D15-57AB-87A35BEE8890}"/>
              </a:ext>
            </a:extLst>
          </p:cNvPr>
          <p:cNvSpPr>
            <a:spLocks noGrp="1"/>
          </p:cNvSpPr>
          <p:nvPr>
            <p:ph type="title"/>
          </p:nvPr>
        </p:nvSpPr>
        <p:spPr>
          <a:xfrm>
            <a:off x="915923" y="775504"/>
            <a:ext cx="10003536" cy="2223125"/>
          </a:xfrm>
          <a:prstGeom prst="rect">
            <a:avLst/>
          </a:prstGeom>
        </p:spPr>
        <p:txBody>
          <a:bodyPr lIns="0" rIns="0" bIns="0" anchor="b">
            <a:noAutofit/>
          </a:bodyPr>
          <a:lstStyle>
            <a:lvl1pPr>
              <a:defRPr sz="4800">
                <a:solidFill>
                  <a:schemeClr val="tx1"/>
                </a:solidFill>
              </a:defRPr>
            </a:lvl1pPr>
          </a:lstStyle>
          <a:p>
            <a:r>
              <a:rPr lang="en-US"/>
              <a:t>Click to edit Master title style</a:t>
            </a:r>
            <a:endParaRPr lang="en-US" dirty="0"/>
          </a:p>
        </p:txBody>
      </p:sp>
      <p:sp>
        <p:nvSpPr>
          <p:cNvPr id="14" name="Text Placeholder 13">
            <a:extLst>
              <a:ext uri="{FF2B5EF4-FFF2-40B4-BE49-F238E27FC236}">
                <a16:creationId xmlns:a16="http://schemas.microsoft.com/office/drawing/2014/main" id="{96E38EC1-AABA-F606-16BC-2EE603502268}"/>
              </a:ext>
            </a:extLst>
          </p:cNvPr>
          <p:cNvSpPr>
            <a:spLocks noGrp="1"/>
          </p:cNvSpPr>
          <p:nvPr>
            <p:ph type="body" sz="quarter" idx="12" hasCustomPrompt="1"/>
          </p:nvPr>
        </p:nvSpPr>
        <p:spPr>
          <a:xfrm>
            <a:off x="914399" y="4121150"/>
            <a:ext cx="10003536" cy="1690335"/>
          </a:xfrm>
          <a:solidFill>
            <a:schemeClr val="tx2"/>
          </a:solidFill>
        </p:spPr>
        <p:txBody>
          <a:bodyPr wrap="square" lIns="548640" tIns="365760" rIns="548640" bIns="365760" anchor="ctr">
            <a:spAutoFit/>
          </a:bodyPr>
          <a:lstStyle>
            <a:lvl1pPr marL="0" indent="0">
              <a:lnSpc>
                <a:spcPct val="110000"/>
              </a:lnSpc>
              <a:buNone/>
              <a:defRPr sz="1900">
                <a:solidFill>
                  <a:schemeClr val="bg1"/>
                </a:solidFill>
              </a:defRPr>
            </a:lvl1pPr>
          </a:lstStyle>
          <a:p>
            <a:pPr lvl="0"/>
            <a:r>
              <a:rPr lang="en-US" dirty="0"/>
              <a:t>Click to add text. 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Ineter</a:t>
            </a:r>
            <a:r>
              <a:rPr lang="en-US" dirty="0"/>
              <a:t> nec </a:t>
            </a:r>
            <a:r>
              <a:rPr lang="en-US" dirty="0" err="1"/>
              <a:t>odio</a:t>
            </a:r>
            <a:r>
              <a:rPr lang="en-US" dirty="0"/>
              <a:t>. </a:t>
            </a:r>
            <a:r>
              <a:rPr lang="en-US" dirty="0" err="1"/>
              <a:t>Praesent</a:t>
            </a:r>
            <a:r>
              <a:rPr lang="en-US" dirty="0"/>
              <a:t> </a:t>
            </a:r>
            <a:r>
              <a:rPr lang="en-US" dirty="0" err="1"/>
              <a:t>suspendisse</a:t>
            </a:r>
            <a:r>
              <a:rPr lang="en-US" dirty="0"/>
              <a:t> </a:t>
            </a:r>
            <a:r>
              <a:rPr lang="en-US" dirty="0" err="1"/>
              <a:t>laoreet</a:t>
            </a:r>
            <a:r>
              <a:rPr lang="en-US" dirty="0"/>
              <a:t> </a:t>
            </a:r>
            <a:r>
              <a:rPr lang="en-US" dirty="0" err="1"/>
              <a:t>purus</a:t>
            </a:r>
            <a:r>
              <a:rPr lang="en-US" dirty="0"/>
              <a:t> et </a:t>
            </a:r>
            <a:r>
              <a:rPr lang="en-US" dirty="0" err="1"/>
              <a:t>enim</a:t>
            </a:r>
            <a:r>
              <a:rPr lang="en-US" dirty="0"/>
              <a:t> auctor, vel </a:t>
            </a:r>
            <a:r>
              <a:rPr lang="en-US" dirty="0" err="1"/>
              <a:t>interdum</a:t>
            </a:r>
            <a:r>
              <a:rPr lang="en-US" dirty="0"/>
              <a:t> </a:t>
            </a:r>
            <a:r>
              <a:rPr lang="en-US" dirty="0" err="1"/>
              <a:t>justo</a:t>
            </a:r>
            <a:r>
              <a:rPr lang="en-US" dirty="0"/>
              <a:t> </a:t>
            </a:r>
            <a:r>
              <a:rPr lang="en-US" dirty="0" err="1"/>
              <a:t>tincidunt</a:t>
            </a:r>
            <a:r>
              <a:rPr lang="en-US" dirty="0"/>
              <a:t>. Donec </a:t>
            </a:r>
            <a:r>
              <a:rPr lang="en-US" dirty="0" err="1"/>
              <a:t>eleifend</a:t>
            </a:r>
            <a:r>
              <a:rPr lang="en-US" dirty="0"/>
              <a:t> </a:t>
            </a:r>
            <a:r>
              <a:rPr lang="en-US" dirty="0" err="1"/>
              <a:t>orci</a:t>
            </a:r>
            <a:r>
              <a:rPr lang="en-US" dirty="0"/>
              <a:t> non </a:t>
            </a:r>
            <a:r>
              <a:rPr lang="en-US" dirty="0" err="1"/>
              <a:t>porttitor</a:t>
            </a:r>
            <a:r>
              <a:rPr lang="en-US" dirty="0"/>
              <a:t> </a:t>
            </a:r>
            <a:r>
              <a:rPr lang="en-US" dirty="0" err="1"/>
              <a:t>scelerisque</a:t>
            </a:r>
            <a:r>
              <a:rPr lang="en-US" dirty="0"/>
              <a:t>.</a:t>
            </a:r>
          </a:p>
        </p:txBody>
      </p:sp>
      <p:sp>
        <p:nvSpPr>
          <p:cNvPr id="5" name="Text Placeholder 5">
            <a:extLst>
              <a:ext uri="{FF2B5EF4-FFF2-40B4-BE49-F238E27FC236}">
                <a16:creationId xmlns:a16="http://schemas.microsoft.com/office/drawing/2014/main" id="{E65BE62F-E256-0F4F-4A42-36112DA34705}"/>
              </a:ext>
            </a:extLst>
          </p:cNvPr>
          <p:cNvSpPr>
            <a:spLocks noGrp="1"/>
          </p:cNvSpPr>
          <p:nvPr>
            <p:ph type="body" sz="quarter" idx="13"/>
          </p:nvPr>
        </p:nvSpPr>
        <p:spPr>
          <a:xfrm>
            <a:off x="914399" y="2998629"/>
            <a:ext cx="10003536" cy="1122521"/>
          </a:xfrm>
        </p:spPr>
        <p:txBody>
          <a:bodyPr anchor="ctr">
            <a:noAutofit/>
          </a:bodyPr>
          <a:lstStyle>
            <a:lvl1pPr marL="0" indent="0" algn="l">
              <a:buNone/>
              <a:defRPr sz="2400">
                <a:solidFill>
                  <a:schemeClr val="tx1"/>
                </a:solidFill>
              </a:defRPr>
            </a:lvl1pPr>
            <a:lvl2pPr>
              <a:defRPr sz="1400"/>
            </a:lvl2pPr>
            <a:lvl3pPr>
              <a:defRPr sz="1400"/>
            </a:lvl3pPr>
            <a:lvl4pPr>
              <a:defRPr sz="1400"/>
            </a:lvl4pPr>
            <a:lvl5pPr>
              <a:defRPr sz="1400"/>
            </a:lvl5pPr>
          </a:lstStyle>
          <a:p>
            <a:pPr lvl="0"/>
            <a:r>
              <a:rPr lang="en-US"/>
              <a:t>Click to edit Master text styles</a:t>
            </a:r>
          </a:p>
        </p:txBody>
      </p:sp>
      <p:pic>
        <p:nvPicPr>
          <p:cNvPr id="12" name="Picture 11">
            <a:extLst>
              <a:ext uri="{FF2B5EF4-FFF2-40B4-BE49-F238E27FC236}">
                <a16:creationId xmlns:a16="http://schemas.microsoft.com/office/drawing/2014/main" id="{9344B288-869E-FEF3-B2A3-570667173895}"/>
              </a:ext>
            </a:extLst>
          </p:cNvPr>
          <p:cNvPicPr>
            <a:picLocks noChangeAspect="1"/>
          </p:cNvPicPr>
          <p:nvPr/>
        </p:nvPicPr>
        <p:blipFill>
          <a:blip r:embed="rId4" cstate="print">
            <a:extLst>
              <a:ext uri="{28A0092B-C50C-407E-A947-70E740481C1C}">
                <a14:useLocalDpi xmlns:a14="http://schemas.microsoft.com/office/drawing/2010/main"/>
              </a:ext>
            </a:extLst>
          </a:blip>
          <a:srcRect/>
          <a:stretch/>
        </p:blipFill>
        <p:spPr>
          <a:xfrm>
            <a:off x="11830050" y="0"/>
            <a:ext cx="361950" cy="6858000"/>
          </a:xfrm>
          <a:prstGeom prst="rect">
            <a:avLst/>
          </a:prstGeom>
        </p:spPr>
      </p:pic>
      <p:sp>
        <p:nvSpPr>
          <p:cNvPr id="19" name="Rectangle 18">
            <a:extLst>
              <a:ext uri="{FF2B5EF4-FFF2-40B4-BE49-F238E27FC236}">
                <a16:creationId xmlns:a16="http://schemas.microsoft.com/office/drawing/2014/main" id="{9B2EEDEF-8C67-0FEE-7A5A-F9872906BB70}"/>
              </a:ext>
            </a:extLst>
          </p:cNvPr>
          <p:cNvSpPr/>
          <p:nvPr/>
        </p:nvSpPr>
        <p:spPr>
          <a:xfrm rot="10800000">
            <a:off x="912875" y="3123596"/>
            <a:ext cx="139903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Date Placeholder 7">
            <a:extLst>
              <a:ext uri="{FF2B5EF4-FFF2-40B4-BE49-F238E27FC236}">
                <a16:creationId xmlns:a16="http://schemas.microsoft.com/office/drawing/2014/main" id="{B413611B-0AEB-E25E-602A-8BA07E7C7F37}"/>
              </a:ext>
            </a:extLst>
          </p:cNvPr>
          <p:cNvSpPr>
            <a:spLocks noGrp="1"/>
          </p:cNvSpPr>
          <p:nvPr>
            <p:ph type="dt" sz="half" idx="14"/>
          </p:nvPr>
        </p:nvSpPr>
        <p:spPr/>
        <p:txBody>
          <a:bodyPr/>
          <a:lstStyle/>
          <a:p>
            <a:pPr>
              <a:defRPr/>
            </a:pPr>
            <a:r>
              <a:rPr lang="en-US"/>
              <a:t>5/20/2025</a:t>
            </a:r>
            <a:endParaRPr lang="en-US" dirty="0"/>
          </a:p>
        </p:txBody>
      </p:sp>
      <p:sp>
        <p:nvSpPr>
          <p:cNvPr id="9" name="Footer Placeholder 8">
            <a:extLst>
              <a:ext uri="{FF2B5EF4-FFF2-40B4-BE49-F238E27FC236}">
                <a16:creationId xmlns:a16="http://schemas.microsoft.com/office/drawing/2014/main" id="{AF78E56C-649B-84D7-883E-399BED309F99}"/>
              </a:ext>
            </a:extLst>
          </p:cNvPr>
          <p:cNvSpPr>
            <a:spLocks noGrp="1"/>
          </p:cNvSpPr>
          <p:nvPr>
            <p:ph type="ftr" sz="quarter" idx="15"/>
          </p:nvPr>
        </p:nvSpPr>
        <p:spPr/>
        <p:txBody>
          <a:bodyPr/>
          <a:lstStyle/>
          <a:p>
            <a:pPr>
              <a:defRPr/>
            </a:pPr>
            <a:r>
              <a:rPr lang="en-US"/>
              <a:t>Pratik Patel | Fermilab PIP-II CDS &amp; CM Cryogenic Controls System Overview | CEC/ICMC 2025</a:t>
            </a:r>
            <a:endParaRPr lang="en-US" dirty="0"/>
          </a:p>
        </p:txBody>
      </p:sp>
      <p:sp>
        <p:nvSpPr>
          <p:cNvPr id="10" name="Slide Number Placeholder 9">
            <a:extLst>
              <a:ext uri="{FF2B5EF4-FFF2-40B4-BE49-F238E27FC236}">
                <a16:creationId xmlns:a16="http://schemas.microsoft.com/office/drawing/2014/main" id="{24FCBB44-51F9-6FA3-085E-EB9F2164541C}"/>
              </a:ext>
            </a:extLst>
          </p:cNvPr>
          <p:cNvSpPr>
            <a:spLocks noGrp="1"/>
          </p:cNvSpPr>
          <p:nvPr>
            <p:ph type="sldNum" sz="quarter" idx="16"/>
          </p:nvPr>
        </p:nvSpPr>
        <p:spPr/>
        <p:txBody>
          <a:bodyPr/>
          <a:lstStyle/>
          <a:p>
            <a:fld id="{F4BAA12D-5F28-3140-935A-44BF4B54B6B6}" type="slidenum">
              <a:rPr lang="en-US" smtClean="0"/>
              <a:pPr/>
              <a:t>‹#›</a:t>
            </a:fld>
            <a:endParaRPr lang="en-US" dirty="0"/>
          </a:p>
        </p:txBody>
      </p:sp>
      <p:pic>
        <p:nvPicPr>
          <p:cNvPr id="4" name="Picture 3" descr="Logo&#10;&#10;AI-generated content may be incorrect.">
            <a:extLst>
              <a:ext uri="{FF2B5EF4-FFF2-40B4-BE49-F238E27FC236}">
                <a16:creationId xmlns:a16="http://schemas.microsoft.com/office/drawing/2014/main" id="{EA601A07-0F7E-F9D4-E8D5-819B4A56D62B}"/>
              </a:ext>
            </a:extLst>
          </p:cNvPr>
          <p:cNvPicPr>
            <a:picLocks noChangeAspect="1"/>
          </p:cNvPicPr>
          <p:nvPr/>
        </p:nvPicPr>
        <p:blipFill>
          <a:blip r:embed="rId5"/>
          <a:srcRect t="17955" b="15378"/>
          <a:stretch/>
        </p:blipFill>
        <p:spPr>
          <a:xfrm>
            <a:off x="126728" y="290704"/>
            <a:ext cx="914400" cy="471055"/>
          </a:xfrm>
          <a:prstGeom prst="rect">
            <a:avLst/>
          </a:prstGeom>
        </p:spPr>
      </p:pic>
    </p:spTree>
    <p:extLst>
      <p:ext uri="{BB962C8B-B14F-4D97-AF65-F5344CB8AC3E}">
        <p14:creationId xmlns:p14="http://schemas.microsoft.com/office/powerpoint/2010/main" val="88480600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2-ideas-with-photo">
    <p:bg>
      <p:bgPr>
        <a:solidFill>
          <a:schemeClr val="bg1"/>
        </a:solidFill>
        <a:effectLst/>
      </p:bgPr>
    </p:bg>
    <p:spTree>
      <p:nvGrpSpPr>
        <p:cNvPr id="1" name=""/>
        <p:cNvGrpSpPr/>
        <p:nvPr/>
      </p:nvGrpSpPr>
      <p:grpSpPr>
        <a:xfrm>
          <a:off x="0" y="0"/>
          <a:ext cx="0" cy="0"/>
          <a:chOff x="0" y="0"/>
          <a:chExt cx="0" cy="0"/>
        </a:xfrm>
      </p:grpSpPr>
      <p:sp>
        <p:nvSpPr>
          <p:cNvPr id="12" name="Text Placeholder 11">
            <a:extLst>
              <a:ext uri="{FF2B5EF4-FFF2-40B4-BE49-F238E27FC236}">
                <a16:creationId xmlns:a16="http://schemas.microsoft.com/office/drawing/2014/main" id="{F6A6E3EA-A830-B168-79DF-164310C3A5B5}"/>
              </a:ext>
            </a:extLst>
          </p:cNvPr>
          <p:cNvSpPr>
            <a:spLocks noGrp="1"/>
          </p:cNvSpPr>
          <p:nvPr>
            <p:ph type="body" sz="quarter" idx="11"/>
          </p:nvPr>
        </p:nvSpPr>
        <p:spPr>
          <a:xfrm>
            <a:off x="1176930" y="1815932"/>
            <a:ext cx="4791456" cy="625033"/>
          </a:xfrm>
          <a:noFill/>
        </p:spPr>
        <p:txBody>
          <a:bodyPr lIns="274320" rIns="0" anchor="b">
            <a:noAutofit/>
          </a:bodyPr>
          <a:lstStyle>
            <a:lvl1pPr marL="0" indent="0">
              <a:lnSpc>
                <a:spcPct val="80000"/>
              </a:lnSpc>
              <a:spcBef>
                <a:spcPts val="0"/>
              </a:spcBef>
              <a:buNone/>
              <a:defRPr sz="2400" b="1"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14" name="Text Placeholder 13">
            <a:extLst>
              <a:ext uri="{FF2B5EF4-FFF2-40B4-BE49-F238E27FC236}">
                <a16:creationId xmlns:a16="http://schemas.microsoft.com/office/drawing/2014/main" id="{96E38EC1-AABA-F606-16BC-2EE603502268}"/>
              </a:ext>
            </a:extLst>
          </p:cNvPr>
          <p:cNvSpPr>
            <a:spLocks noGrp="1"/>
          </p:cNvSpPr>
          <p:nvPr>
            <p:ph type="body" sz="quarter" idx="12"/>
          </p:nvPr>
        </p:nvSpPr>
        <p:spPr>
          <a:xfrm>
            <a:off x="1176930" y="2485034"/>
            <a:ext cx="4791456" cy="1197864"/>
          </a:xfrm>
          <a:noFill/>
          <a:ln>
            <a:noFill/>
          </a:ln>
        </p:spPr>
        <p:txBody>
          <a:bodyPr lIns="274320" tIns="0" rIns="0" bIns="0" anchor="t" anchorCtr="0">
            <a:noAutofit/>
          </a:bodyPr>
          <a:lstStyle>
            <a:lvl1pPr marL="0" indent="0">
              <a:lnSpc>
                <a:spcPct val="100000"/>
              </a:lnSpc>
              <a:buNone/>
              <a:defRPr sz="1900">
                <a:solidFill>
                  <a:schemeClr val="tx1"/>
                </a:solidFill>
              </a:defRPr>
            </a:lvl1pPr>
          </a:lstStyle>
          <a:p>
            <a:pPr lvl="0"/>
            <a:r>
              <a:rPr lang="en-US"/>
              <a:t>Click to edit Master text styles</a:t>
            </a:r>
          </a:p>
        </p:txBody>
      </p:sp>
      <p:sp>
        <p:nvSpPr>
          <p:cNvPr id="6" name="Picture Placeholder 5">
            <a:extLst>
              <a:ext uri="{FF2B5EF4-FFF2-40B4-BE49-F238E27FC236}">
                <a16:creationId xmlns:a16="http://schemas.microsoft.com/office/drawing/2014/main" id="{23C11AC4-3132-DF00-E861-4EC706C3EB2E}"/>
              </a:ext>
            </a:extLst>
          </p:cNvPr>
          <p:cNvSpPr>
            <a:spLocks noGrp="1"/>
          </p:cNvSpPr>
          <p:nvPr>
            <p:ph type="pic" sz="quarter" idx="15" hasCustomPrompt="1"/>
          </p:nvPr>
        </p:nvSpPr>
        <p:spPr>
          <a:xfrm>
            <a:off x="0" y="4105656"/>
            <a:ext cx="11830050" cy="2752344"/>
          </a:xfrm>
          <a:solidFill>
            <a:srgbClr val="C3CAD1"/>
          </a:solidFill>
          <a:ln>
            <a:noFill/>
          </a:ln>
        </p:spPr>
        <p:txBody>
          <a:bodyPr tIns="1645920" anchor="t"/>
          <a:lstStyle>
            <a:lvl1pPr marL="0" indent="0" algn="ctr">
              <a:buNone/>
              <a:defRPr>
                <a:solidFill>
                  <a:schemeClr val="bg1">
                    <a:lumMod val="65000"/>
                  </a:schemeClr>
                </a:solidFill>
              </a:defRPr>
            </a:lvl1pPr>
          </a:lstStyle>
          <a:p>
            <a:r>
              <a:rPr lang="en-US" dirty="0"/>
              <a:t>Click icon to add image</a:t>
            </a:r>
          </a:p>
        </p:txBody>
      </p:sp>
      <p:sp>
        <p:nvSpPr>
          <p:cNvPr id="3" name="Text Placeholder 13">
            <a:extLst>
              <a:ext uri="{FF2B5EF4-FFF2-40B4-BE49-F238E27FC236}">
                <a16:creationId xmlns:a16="http://schemas.microsoft.com/office/drawing/2014/main" id="{825B179B-754F-E075-416F-58FDF815CA23}"/>
              </a:ext>
            </a:extLst>
          </p:cNvPr>
          <p:cNvSpPr>
            <a:spLocks noGrp="1"/>
          </p:cNvSpPr>
          <p:nvPr>
            <p:ph type="body" sz="quarter" idx="24" hasCustomPrompt="1"/>
          </p:nvPr>
        </p:nvSpPr>
        <p:spPr>
          <a:xfrm>
            <a:off x="0" y="6400799"/>
            <a:ext cx="11529391" cy="457201"/>
          </a:xfrm>
          <a:noFill/>
          <a:ln>
            <a:noFill/>
          </a:ln>
        </p:spPr>
        <p:txBody>
          <a:bodyPr lIns="182880" tIns="0" rIns="182880" bIns="137160" anchor="b" anchorCtr="0">
            <a:noAutofit/>
          </a:bodyPr>
          <a:lstStyle>
            <a:lvl1pPr marL="0" indent="0">
              <a:lnSpc>
                <a:spcPct val="110000"/>
              </a:lnSpc>
              <a:buNone/>
              <a:defRPr sz="1200">
                <a:solidFill>
                  <a:schemeClr val="bg1"/>
                </a:solidFill>
              </a:defRPr>
            </a:lvl1pPr>
          </a:lstStyle>
          <a:p>
            <a:pPr lvl="0"/>
            <a:r>
              <a:rPr lang="en-US" dirty="0"/>
              <a:t>Click to add optional caption</a:t>
            </a:r>
          </a:p>
        </p:txBody>
      </p:sp>
      <p:sp>
        <p:nvSpPr>
          <p:cNvPr id="4" name="Rectangle 3">
            <a:extLst>
              <a:ext uri="{FF2B5EF4-FFF2-40B4-BE49-F238E27FC236}">
                <a16:creationId xmlns:a16="http://schemas.microsoft.com/office/drawing/2014/main" id="{1F14AD5D-B2B5-2D86-5607-F93500D5A829}"/>
              </a:ext>
            </a:extLst>
          </p:cNvPr>
          <p:cNvSpPr/>
          <p:nvPr/>
        </p:nvSpPr>
        <p:spPr>
          <a:xfrm rot="16200000">
            <a:off x="728872" y="2236821"/>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a:extLst>
              <a:ext uri="{FF2B5EF4-FFF2-40B4-BE49-F238E27FC236}">
                <a16:creationId xmlns:a16="http://schemas.microsoft.com/office/drawing/2014/main" id="{BB44406A-7064-09CD-0D32-B50A4C2A471D}"/>
              </a:ext>
            </a:extLst>
          </p:cNvPr>
          <p:cNvPicPr>
            <a:picLocks noChangeAspect="1"/>
          </p:cNvPicPr>
          <p:nvPr/>
        </p:nvPicPr>
        <p:blipFill>
          <a:blip r:embed="rId2" cstate="print">
            <a:extLst>
              <a:ext uri="{28A0092B-C50C-407E-A947-70E740481C1C}">
                <a14:useLocalDpi xmlns:a14="http://schemas.microsoft.com/office/drawing/2010/main"/>
              </a:ext>
            </a:extLst>
          </a:blip>
          <a:srcRect/>
          <a:stretch/>
        </p:blipFill>
        <p:spPr>
          <a:xfrm>
            <a:off x="11830050" y="0"/>
            <a:ext cx="361950" cy="6858000"/>
          </a:xfrm>
          <a:prstGeom prst="rect">
            <a:avLst/>
          </a:prstGeom>
        </p:spPr>
      </p:pic>
      <p:sp>
        <p:nvSpPr>
          <p:cNvPr id="23" name="Text Placeholder 11">
            <a:extLst>
              <a:ext uri="{FF2B5EF4-FFF2-40B4-BE49-F238E27FC236}">
                <a16:creationId xmlns:a16="http://schemas.microsoft.com/office/drawing/2014/main" id="{5550671B-40D3-6B53-A651-02217D09EBC7}"/>
              </a:ext>
            </a:extLst>
          </p:cNvPr>
          <p:cNvSpPr>
            <a:spLocks noGrp="1"/>
          </p:cNvSpPr>
          <p:nvPr>
            <p:ph type="body" sz="quarter" idx="38"/>
          </p:nvPr>
        </p:nvSpPr>
        <p:spPr>
          <a:xfrm>
            <a:off x="6379865" y="1815932"/>
            <a:ext cx="4791456" cy="625033"/>
          </a:xfrm>
          <a:noFill/>
        </p:spPr>
        <p:txBody>
          <a:bodyPr lIns="274320" rIns="0" anchor="b">
            <a:noAutofit/>
          </a:bodyPr>
          <a:lstStyle>
            <a:lvl1pPr marL="0" indent="0">
              <a:lnSpc>
                <a:spcPct val="80000"/>
              </a:lnSpc>
              <a:spcBef>
                <a:spcPts val="0"/>
              </a:spcBef>
              <a:buNone/>
              <a:defRPr sz="2400" b="1"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24" name="Text Placeholder 13">
            <a:extLst>
              <a:ext uri="{FF2B5EF4-FFF2-40B4-BE49-F238E27FC236}">
                <a16:creationId xmlns:a16="http://schemas.microsoft.com/office/drawing/2014/main" id="{57650E2F-D63F-64A0-264F-AB6835C74839}"/>
              </a:ext>
            </a:extLst>
          </p:cNvPr>
          <p:cNvSpPr>
            <a:spLocks noGrp="1"/>
          </p:cNvSpPr>
          <p:nvPr>
            <p:ph type="body" sz="quarter" idx="39"/>
          </p:nvPr>
        </p:nvSpPr>
        <p:spPr>
          <a:xfrm>
            <a:off x="6379865" y="2485034"/>
            <a:ext cx="4791456" cy="1197864"/>
          </a:xfrm>
          <a:noFill/>
          <a:ln>
            <a:noFill/>
          </a:ln>
        </p:spPr>
        <p:txBody>
          <a:bodyPr lIns="274320" tIns="0" rIns="0" bIns="0" anchor="t" anchorCtr="0">
            <a:noAutofit/>
          </a:bodyPr>
          <a:lstStyle>
            <a:lvl1pPr marL="0" indent="0">
              <a:lnSpc>
                <a:spcPct val="100000"/>
              </a:lnSpc>
              <a:buNone/>
              <a:defRPr sz="1900">
                <a:solidFill>
                  <a:schemeClr val="tx1"/>
                </a:solidFill>
              </a:defRPr>
            </a:lvl1pPr>
          </a:lstStyle>
          <a:p>
            <a:pPr lvl="0"/>
            <a:r>
              <a:rPr lang="en-US"/>
              <a:t>Click to edit Master text styles</a:t>
            </a:r>
          </a:p>
        </p:txBody>
      </p:sp>
      <p:sp>
        <p:nvSpPr>
          <p:cNvPr id="25" name="Rectangle 24">
            <a:extLst>
              <a:ext uri="{FF2B5EF4-FFF2-40B4-BE49-F238E27FC236}">
                <a16:creationId xmlns:a16="http://schemas.microsoft.com/office/drawing/2014/main" id="{0368FBFD-4E2A-68B9-526C-938F5B7C839F}"/>
              </a:ext>
            </a:extLst>
          </p:cNvPr>
          <p:cNvSpPr/>
          <p:nvPr/>
        </p:nvSpPr>
        <p:spPr>
          <a:xfrm rot="16200000">
            <a:off x="5931807" y="2236821"/>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Slide Number Placeholder 9">
            <a:extLst>
              <a:ext uri="{FF2B5EF4-FFF2-40B4-BE49-F238E27FC236}">
                <a16:creationId xmlns:a16="http://schemas.microsoft.com/office/drawing/2014/main" id="{45474D73-F9BE-8323-9710-2D943D074AA7}"/>
              </a:ext>
            </a:extLst>
          </p:cNvPr>
          <p:cNvSpPr>
            <a:spLocks noGrp="1"/>
          </p:cNvSpPr>
          <p:nvPr>
            <p:ph type="sldNum" sz="quarter" idx="42"/>
          </p:nvPr>
        </p:nvSpPr>
        <p:spPr>
          <a:xfrm>
            <a:off x="11830050" y="6356350"/>
            <a:ext cx="358919" cy="365125"/>
          </a:xfrm>
          <a:prstGeom prst="rect">
            <a:avLst/>
          </a:prstGeom>
        </p:spPr>
        <p:txBody>
          <a:bodyPr/>
          <a:lstStyle/>
          <a:p>
            <a:fld id="{F4BAA12D-5F28-3140-935A-44BF4B54B6B6}" type="slidenum">
              <a:rPr lang="en-US" smtClean="0"/>
              <a:pPr/>
              <a:t>‹#›</a:t>
            </a:fld>
            <a:endParaRPr lang="en-US" dirty="0"/>
          </a:p>
        </p:txBody>
      </p:sp>
      <p:sp>
        <p:nvSpPr>
          <p:cNvPr id="5" name="Title Placeholder 1">
            <a:extLst>
              <a:ext uri="{FF2B5EF4-FFF2-40B4-BE49-F238E27FC236}">
                <a16:creationId xmlns:a16="http://schemas.microsoft.com/office/drawing/2014/main" id="{8A2984ED-459D-08F0-9726-7A6EAF743ABB}"/>
              </a:ext>
            </a:extLst>
          </p:cNvPr>
          <p:cNvSpPr>
            <a:spLocks noGrp="1"/>
          </p:cNvSpPr>
          <p:nvPr>
            <p:ph type="title" hasCustomPrompt="1"/>
          </p:nvPr>
        </p:nvSpPr>
        <p:spPr>
          <a:xfrm>
            <a:off x="1163212" y="328232"/>
            <a:ext cx="9994393" cy="433527"/>
          </a:xfrm>
          <a:prstGeom prst="rect">
            <a:avLst/>
          </a:prstGeom>
        </p:spPr>
        <p:txBody>
          <a:bodyPr vert="horz" lIns="0" tIns="0" rIns="0" bIns="0" rtlCol="0" anchor="t">
            <a:noAutofit/>
          </a:bodyPr>
          <a:lstStyle>
            <a:lvl1pPr>
              <a:defRPr>
                <a:solidFill>
                  <a:schemeClr val="tx1"/>
                </a:solidFill>
              </a:defRPr>
            </a:lvl1pPr>
          </a:lstStyle>
          <a:p>
            <a:r>
              <a:rPr lang="en-US" dirty="0"/>
              <a:t>Click to add title</a:t>
            </a:r>
          </a:p>
        </p:txBody>
      </p:sp>
      <p:sp>
        <p:nvSpPr>
          <p:cNvPr id="7" name="Text Placeholder 19">
            <a:extLst>
              <a:ext uri="{FF2B5EF4-FFF2-40B4-BE49-F238E27FC236}">
                <a16:creationId xmlns:a16="http://schemas.microsoft.com/office/drawing/2014/main" id="{1E6EF5E6-8092-22A0-0CC2-AA43650FC6F6}"/>
              </a:ext>
            </a:extLst>
          </p:cNvPr>
          <p:cNvSpPr>
            <a:spLocks noGrp="1"/>
          </p:cNvSpPr>
          <p:nvPr>
            <p:ph type="body" sz="quarter" idx="37" hasCustomPrompt="1"/>
          </p:nvPr>
        </p:nvSpPr>
        <p:spPr>
          <a:xfrm>
            <a:off x="1163213" y="782823"/>
            <a:ext cx="9994393" cy="596900"/>
          </a:xfrm>
        </p:spPr>
        <p:txBody>
          <a:bodyPr/>
          <a:lstStyle>
            <a:lvl1pPr marL="0" indent="0">
              <a:buNone/>
              <a:defRPr spc="-20" baseline="0">
                <a:solidFill>
                  <a:schemeClr val="tx1"/>
                </a:solidFill>
              </a:defRPr>
            </a:lvl1pPr>
          </a:lstStyle>
          <a:p>
            <a:pPr lvl="0"/>
            <a:r>
              <a:rPr lang="en-US" dirty="0"/>
              <a:t>Click to add subheading (optional)</a:t>
            </a:r>
          </a:p>
        </p:txBody>
      </p:sp>
      <p:pic>
        <p:nvPicPr>
          <p:cNvPr id="8" name="Picture 7" descr="Logo&#10;&#10;AI-generated content may be incorrect.">
            <a:extLst>
              <a:ext uri="{FF2B5EF4-FFF2-40B4-BE49-F238E27FC236}">
                <a16:creationId xmlns:a16="http://schemas.microsoft.com/office/drawing/2014/main" id="{8EEBE1D8-E61E-12E6-DBFC-2FE591AA7622}"/>
              </a:ext>
            </a:extLst>
          </p:cNvPr>
          <p:cNvPicPr>
            <a:picLocks noChangeAspect="1"/>
          </p:cNvPicPr>
          <p:nvPr/>
        </p:nvPicPr>
        <p:blipFill>
          <a:blip r:embed="rId3"/>
          <a:srcRect t="17955" b="15378"/>
          <a:stretch/>
        </p:blipFill>
        <p:spPr>
          <a:xfrm>
            <a:off x="126728" y="290704"/>
            <a:ext cx="914400" cy="471055"/>
          </a:xfrm>
          <a:prstGeom prst="rect">
            <a:avLst/>
          </a:prstGeom>
        </p:spPr>
      </p:pic>
    </p:spTree>
    <p:extLst>
      <p:ext uri="{BB962C8B-B14F-4D97-AF65-F5344CB8AC3E}">
        <p14:creationId xmlns:p14="http://schemas.microsoft.com/office/powerpoint/2010/main" val="233447883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4-ideas-with-photo">
    <p:bg>
      <p:bgPr>
        <a:solidFill>
          <a:schemeClr val="bg1"/>
        </a:solidFill>
        <a:effectLst/>
      </p:bgPr>
    </p:bg>
    <p:spTree>
      <p:nvGrpSpPr>
        <p:cNvPr id="1" name=""/>
        <p:cNvGrpSpPr/>
        <p:nvPr/>
      </p:nvGrpSpPr>
      <p:grpSpPr>
        <a:xfrm>
          <a:off x="0" y="0"/>
          <a:ext cx="0" cy="0"/>
          <a:chOff x="0" y="0"/>
          <a:chExt cx="0" cy="0"/>
        </a:xfrm>
      </p:grpSpPr>
      <p:sp>
        <p:nvSpPr>
          <p:cNvPr id="4" name="Picture Placeholder 5">
            <a:extLst>
              <a:ext uri="{FF2B5EF4-FFF2-40B4-BE49-F238E27FC236}">
                <a16:creationId xmlns:a16="http://schemas.microsoft.com/office/drawing/2014/main" id="{E73DE767-6E27-2F6D-9DFB-476DFBA08AC4}"/>
              </a:ext>
            </a:extLst>
          </p:cNvPr>
          <p:cNvSpPr>
            <a:spLocks noGrp="1"/>
          </p:cNvSpPr>
          <p:nvPr>
            <p:ph type="pic" sz="quarter" idx="25" hasCustomPrompt="1"/>
          </p:nvPr>
        </p:nvSpPr>
        <p:spPr>
          <a:xfrm>
            <a:off x="8388096" y="0"/>
            <a:ext cx="3447288" cy="6858001"/>
          </a:xfrm>
          <a:prstGeom prst="rect">
            <a:avLst/>
          </a:prstGeom>
          <a:solidFill>
            <a:srgbClr val="C3CAD1"/>
          </a:solidFill>
          <a:ln>
            <a:noFill/>
          </a:ln>
        </p:spPr>
        <p:txBody>
          <a:bodyPr lIns="457200" tIns="3657600" anchor="t"/>
          <a:lstStyle>
            <a:lvl1pPr marL="0" indent="0" algn="ctr">
              <a:buNone/>
              <a:defRPr>
                <a:solidFill>
                  <a:schemeClr val="bg1">
                    <a:lumMod val="65000"/>
                  </a:schemeClr>
                </a:solidFill>
              </a:defRPr>
            </a:lvl1pPr>
          </a:lstStyle>
          <a:p>
            <a:r>
              <a:rPr lang="en-US" dirty="0"/>
              <a:t>Click icon to add image</a:t>
            </a:r>
          </a:p>
        </p:txBody>
      </p:sp>
      <p:sp>
        <p:nvSpPr>
          <p:cNvPr id="3" name="Text Placeholder 13">
            <a:extLst>
              <a:ext uri="{FF2B5EF4-FFF2-40B4-BE49-F238E27FC236}">
                <a16:creationId xmlns:a16="http://schemas.microsoft.com/office/drawing/2014/main" id="{562FBDD1-DD88-5129-A1B4-F8213B472B85}"/>
              </a:ext>
            </a:extLst>
          </p:cNvPr>
          <p:cNvSpPr>
            <a:spLocks noGrp="1"/>
          </p:cNvSpPr>
          <p:nvPr>
            <p:ph type="body" sz="quarter" idx="24" hasCustomPrompt="1"/>
          </p:nvPr>
        </p:nvSpPr>
        <p:spPr>
          <a:xfrm>
            <a:off x="8740140" y="6251713"/>
            <a:ext cx="2724912" cy="606288"/>
          </a:xfrm>
          <a:noFill/>
          <a:ln>
            <a:noFill/>
          </a:ln>
        </p:spPr>
        <p:txBody>
          <a:bodyPr lIns="182880" tIns="0" rIns="182880" bIns="137160" anchor="b" anchorCtr="0">
            <a:noAutofit/>
          </a:bodyPr>
          <a:lstStyle>
            <a:lvl1pPr marL="0" indent="0" algn="r">
              <a:lnSpc>
                <a:spcPct val="110000"/>
              </a:lnSpc>
              <a:buNone/>
              <a:defRPr sz="1200">
                <a:solidFill>
                  <a:schemeClr val="bg1"/>
                </a:solidFill>
              </a:defRPr>
            </a:lvl1pPr>
          </a:lstStyle>
          <a:p>
            <a:pPr lvl="0"/>
            <a:r>
              <a:rPr lang="en-US" dirty="0"/>
              <a:t>Click to add optional caption</a:t>
            </a:r>
          </a:p>
        </p:txBody>
      </p:sp>
      <p:pic>
        <p:nvPicPr>
          <p:cNvPr id="10" name="Picture 9">
            <a:extLst>
              <a:ext uri="{FF2B5EF4-FFF2-40B4-BE49-F238E27FC236}">
                <a16:creationId xmlns:a16="http://schemas.microsoft.com/office/drawing/2014/main" id="{9F0A7BBE-ABB8-C2EC-5680-6576FD9F3FC7}"/>
              </a:ext>
            </a:extLst>
          </p:cNvPr>
          <p:cNvPicPr>
            <a:picLocks noChangeAspect="1"/>
          </p:cNvPicPr>
          <p:nvPr/>
        </p:nvPicPr>
        <p:blipFill>
          <a:blip r:embed="rId2" cstate="print">
            <a:extLst>
              <a:ext uri="{28A0092B-C50C-407E-A947-70E740481C1C}">
                <a14:useLocalDpi xmlns:a14="http://schemas.microsoft.com/office/drawing/2010/main"/>
              </a:ext>
            </a:extLst>
          </a:blip>
          <a:srcRect/>
          <a:stretch/>
        </p:blipFill>
        <p:spPr>
          <a:xfrm>
            <a:off x="11830050" y="0"/>
            <a:ext cx="361950" cy="6858000"/>
          </a:xfrm>
          <a:prstGeom prst="rect">
            <a:avLst/>
          </a:prstGeom>
        </p:spPr>
      </p:pic>
      <p:sp>
        <p:nvSpPr>
          <p:cNvPr id="39" name="Text Placeholder 11">
            <a:extLst>
              <a:ext uri="{FF2B5EF4-FFF2-40B4-BE49-F238E27FC236}">
                <a16:creationId xmlns:a16="http://schemas.microsoft.com/office/drawing/2014/main" id="{18B7F31E-5DA9-AE9E-946C-DBEDE553E35E}"/>
              </a:ext>
            </a:extLst>
          </p:cNvPr>
          <p:cNvSpPr>
            <a:spLocks noGrp="1"/>
          </p:cNvSpPr>
          <p:nvPr>
            <p:ph type="body" sz="quarter" idx="41"/>
          </p:nvPr>
        </p:nvSpPr>
        <p:spPr>
          <a:xfrm>
            <a:off x="1180736" y="1605970"/>
            <a:ext cx="3070730" cy="625033"/>
          </a:xfrm>
          <a:noFill/>
        </p:spPr>
        <p:txBody>
          <a:bodyPr lIns="274320" rIns="0" anchor="b">
            <a:noAutofit/>
          </a:bodyPr>
          <a:lstStyle>
            <a:lvl1pPr marL="0" indent="0">
              <a:lnSpc>
                <a:spcPct val="80000"/>
              </a:lnSpc>
              <a:spcBef>
                <a:spcPts val="0"/>
              </a:spcBef>
              <a:buNone/>
              <a:defRPr sz="2400" b="1"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40" name="Text Placeholder 13">
            <a:extLst>
              <a:ext uri="{FF2B5EF4-FFF2-40B4-BE49-F238E27FC236}">
                <a16:creationId xmlns:a16="http://schemas.microsoft.com/office/drawing/2014/main" id="{E2CB8A18-7CC3-DC44-09AA-C5930608CB79}"/>
              </a:ext>
            </a:extLst>
          </p:cNvPr>
          <p:cNvSpPr>
            <a:spLocks noGrp="1"/>
          </p:cNvSpPr>
          <p:nvPr>
            <p:ph type="body" sz="quarter" idx="48"/>
          </p:nvPr>
        </p:nvSpPr>
        <p:spPr>
          <a:xfrm>
            <a:off x="1180736" y="2275072"/>
            <a:ext cx="3070730" cy="1380744"/>
          </a:xfrm>
          <a:noFill/>
          <a:ln>
            <a:noFill/>
          </a:ln>
        </p:spPr>
        <p:txBody>
          <a:bodyPr lIns="274320" tIns="0" rIns="0" bIns="0" anchor="t" anchorCtr="0">
            <a:noAutofit/>
          </a:bodyPr>
          <a:lstStyle>
            <a:lvl1pPr marL="0" indent="0">
              <a:lnSpc>
                <a:spcPct val="100000"/>
              </a:lnSpc>
              <a:buNone/>
              <a:defRPr sz="1600">
                <a:solidFill>
                  <a:schemeClr val="tx1"/>
                </a:solidFill>
              </a:defRPr>
            </a:lvl1pPr>
          </a:lstStyle>
          <a:p>
            <a:pPr lvl="0"/>
            <a:r>
              <a:rPr lang="en-US"/>
              <a:t>Click to edit Master text styles</a:t>
            </a:r>
          </a:p>
        </p:txBody>
      </p:sp>
      <p:sp>
        <p:nvSpPr>
          <p:cNvPr id="41" name="Rectangle 40">
            <a:extLst>
              <a:ext uri="{FF2B5EF4-FFF2-40B4-BE49-F238E27FC236}">
                <a16:creationId xmlns:a16="http://schemas.microsoft.com/office/drawing/2014/main" id="{C8724181-2302-5B6D-8D9A-0FDFFA0EAC2A}"/>
              </a:ext>
            </a:extLst>
          </p:cNvPr>
          <p:cNvSpPr/>
          <p:nvPr/>
        </p:nvSpPr>
        <p:spPr>
          <a:xfrm rot="16200000">
            <a:off x="728871" y="2040310"/>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 Placeholder 11">
            <a:extLst>
              <a:ext uri="{FF2B5EF4-FFF2-40B4-BE49-F238E27FC236}">
                <a16:creationId xmlns:a16="http://schemas.microsoft.com/office/drawing/2014/main" id="{E8C39114-AC4E-397F-2083-2D7D594E888D}"/>
              </a:ext>
            </a:extLst>
          </p:cNvPr>
          <p:cNvSpPr>
            <a:spLocks noGrp="1"/>
          </p:cNvSpPr>
          <p:nvPr>
            <p:ph type="body" sz="quarter" idx="51"/>
          </p:nvPr>
        </p:nvSpPr>
        <p:spPr>
          <a:xfrm>
            <a:off x="4642567" y="1612083"/>
            <a:ext cx="3070730" cy="625033"/>
          </a:xfrm>
          <a:noFill/>
        </p:spPr>
        <p:txBody>
          <a:bodyPr lIns="274320" rIns="0" anchor="b">
            <a:noAutofit/>
          </a:bodyPr>
          <a:lstStyle>
            <a:lvl1pPr marL="0" indent="0">
              <a:lnSpc>
                <a:spcPct val="80000"/>
              </a:lnSpc>
              <a:spcBef>
                <a:spcPts val="0"/>
              </a:spcBef>
              <a:buNone/>
              <a:defRPr sz="2400" b="1"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43" name="Text Placeholder 13">
            <a:extLst>
              <a:ext uri="{FF2B5EF4-FFF2-40B4-BE49-F238E27FC236}">
                <a16:creationId xmlns:a16="http://schemas.microsoft.com/office/drawing/2014/main" id="{E47A550C-93F7-8A24-C26C-808BEFCFC577}"/>
              </a:ext>
            </a:extLst>
          </p:cNvPr>
          <p:cNvSpPr>
            <a:spLocks noGrp="1"/>
          </p:cNvSpPr>
          <p:nvPr>
            <p:ph type="body" sz="quarter" idx="52"/>
          </p:nvPr>
        </p:nvSpPr>
        <p:spPr>
          <a:xfrm>
            <a:off x="4642567" y="2281185"/>
            <a:ext cx="3070730" cy="1380744"/>
          </a:xfrm>
          <a:noFill/>
          <a:ln>
            <a:noFill/>
          </a:ln>
        </p:spPr>
        <p:txBody>
          <a:bodyPr lIns="274320" tIns="0" rIns="0" bIns="0" anchor="t" anchorCtr="0">
            <a:noAutofit/>
          </a:bodyPr>
          <a:lstStyle>
            <a:lvl1pPr marL="0" indent="0">
              <a:lnSpc>
                <a:spcPct val="100000"/>
              </a:lnSpc>
              <a:buNone/>
              <a:defRPr sz="1600">
                <a:solidFill>
                  <a:schemeClr val="tx1"/>
                </a:solidFill>
              </a:defRPr>
            </a:lvl1pPr>
          </a:lstStyle>
          <a:p>
            <a:pPr lvl="0"/>
            <a:r>
              <a:rPr lang="en-US"/>
              <a:t>Click to edit Master text styles</a:t>
            </a:r>
          </a:p>
        </p:txBody>
      </p:sp>
      <p:sp>
        <p:nvSpPr>
          <p:cNvPr id="44" name="Rectangle 43">
            <a:extLst>
              <a:ext uri="{FF2B5EF4-FFF2-40B4-BE49-F238E27FC236}">
                <a16:creationId xmlns:a16="http://schemas.microsoft.com/office/drawing/2014/main" id="{F2D36219-087B-419B-9E96-63D476258513}"/>
              </a:ext>
            </a:extLst>
          </p:cNvPr>
          <p:cNvSpPr/>
          <p:nvPr/>
        </p:nvSpPr>
        <p:spPr>
          <a:xfrm rot="16200000">
            <a:off x="4190702" y="2046423"/>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 Placeholder 11">
            <a:extLst>
              <a:ext uri="{FF2B5EF4-FFF2-40B4-BE49-F238E27FC236}">
                <a16:creationId xmlns:a16="http://schemas.microsoft.com/office/drawing/2014/main" id="{6096CCA3-6EF5-DABE-B6E8-DC02967800A7}"/>
              </a:ext>
            </a:extLst>
          </p:cNvPr>
          <p:cNvSpPr>
            <a:spLocks noGrp="1"/>
          </p:cNvSpPr>
          <p:nvPr>
            <p:ph type="body" sz="quarter" idx="53"/>
          </p:nvPr>
        </p:nvSpPr>
        <p:spPr>
          <a:xfrm>
            <a:off x="1180736" y="4049618"/>
            <a:ext cx="3070730" cy="625033"/>
          </a:xfrm>
          <a:noFill/>
        </p:spPr>
        <p:txBody>
          <a:bodyPr lIns="274320" rIns="0" anchor="b">
            <a:noAutofit/>
          </a:bodyPr>
          <a:lstStyle>
            <a:lvl1pPr marL="0" indent="0">
              <a:lnSpc>
                <a:spcPct val="80000"/>
              </a:lnSpc>
              <a:spcBef>
                <a:spcPts val="0"/>
              </a:spcBef>
              <a:buNone/>
              <a:defRPr sz="2400" b="1"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46" name="Text Placeholder 13">
            <a:extLst>
              <a:ext uri="{FF2B5EF4-FFF2-40B4-BE49-F238E27FC236}">
                <a16:creationId xmlns:a16="http://schemas.microsoft.com/office/drawing/2014/main" id="{1F561A6E-CA30-68DE-C30C-E3D04D574F82}"/>
              </a:ext>
            </a:extLst>
          </p:cNvPr>
          <p:cNvSpPr>
            <a:spLocks noGrp="1"/>
          </p:cNvSpPr>
          <p:nvPr>
            <p:ph type="body" sz="quarter" idx="54"/>
          </p:nvPr>
        </p:nvSpPr>
        <p:spPr>
          <a:xfrm>
            <a:off x="1180736" y="4718720"/>
            <a:ext cx="3070730" cy="1362817"/>
          </a:xfrm>
          <a:noFill/>
          <a:ln>
            <a:noFill/>
          </a:ln>
        </p:spPr>
        <p:txBody>
          <a:bodyPr lIns="274320" tIns="0" rIns="0" bIns="0" anchor="t" anchorCtr="0">
            <a:noAutofit/>
          </a:bodyPr>
          <a:lstStyle>
            <a:lvl1pPr marL="0" indent="0">
              <a:lnSpc>
                <a:spcPct val="100000"/>
              </a:lnSpc>
              <a:buNone/>
              <a:defRPr sz="1600">
                <a:solidFill>
                  <a:schemeClr val="tx1"/>
                </a:solidFill>
              </a:defRPr>
            </a:lvl1pPr>
          </a:lstStyle>
          <a:p>
            <a:pPr lvl="0"/>
            <a:r>
              <a:rPr lang="en-US"/>
              <a:t>Click to edit Master text styles</a:t>
            </a:r>
          </a:p>
        </p:txBody>
      </p:sp>
      <p:sp>
        <p:nvSpPr>
          <p:cNvPr id="47" name="Rectangle 46">
            <a:extLst>
              <a:ext uri="{FF2B5EF4-FFF2-40B4-BE49-F238E27FC236}">
                <a16:creationId xmlns:a16="http://schemas.microsoft.com/office/drawing/2014/main" id="{8393A29F-FA2C-9EBB-AEC6-3930FE314D14}"/>
              </a:ext>
            </a:extLst>
          </p:cNvPr>
          <p:cNvSpPr/>
          <p:nvPr/>
        </p:nvSpPr>
        <p:spPr>
          <a:xfrm rot="16200000">
            <a:off x="728871" y="4483958"/>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 Placeholder 11">
            <a:extLst>
              <a:ext uri="{FF2B5EF4-FFF2-40B4-BE49-F238E27FC236}">
                <a16:creationId xmlns:a16="http://schemas.microsoft.com/office/drawing/2014/main" id="{D6464A17-58FF-1CEF-5B44-C332EEA11FA9}"/>
              </a:ext>
            </a:extLst>
          </p:cNvPr>
          <p:cNvSpPr>
            <a:spLocks noGrp="1"/>
          </p:cNvSpPr>
          <p:nvPr>
            <p:ph type="body" sz="quarter" idx="57"/>
          </p:nvPr>
        </p:nvSpPr>
        <p:spPr>
          <a:xfrm>
            <a:off x="4642567" y="4055731"/>
            <a:ext cx="3070730" cy="625033"/>
          </a:xfrm>
          <a:noFill/>
        </p:spPr>
        <p:txBody>
          <a:bodyPr lIns="274320" rIns="0" anchor="b">
            <a:noAutofit/>
          </a:bodyPr>
          <a:lstStyle>
            <a:lvl1pPr marL="0" indent="0">
              <a:lnSpc>
                <a:spcPct val="80000"/>
              </a:lnSpc>
              <a:spcBef>
                <a:spcPts val="0"/>
              </a:spcBef>
              <a:buNone/>
              <a:defRPr sz="2400" b="1"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49" name="Text Placeholder 13">
            <a:extLst>
              <a:ext uri="{FF2B5EF4-FFF2-40B4-BE49-F238E27FC236}">
                <a16:creationId xmlns:a16="http://schemas.microsoft.com/office/drawing/2014/main" id="{8E44891D-B952-10F7-E744-374B1A1B2307}"/>
              </a:ext>
            </a:extLst>
          </p:cNvPr>
          <p:cNvSpPr>
            <a:spLocks noGrp="1"/>
          </p:cNvSpPr>
          <p:nvPr>
            <p:ph type="body" sz="quarter" idx="58"/>
          </p:nvPr>
        </p:nvSpPr>
        <p:spPr>
          <a:xfrm>
            <a:off x="4642567" y="4724833"/>
            <a:ext cx="3070730" cy="1362817"/>
          </a:xfrm>
          <a:noFill/>
          <a:ln>
            <a:noFill/>
          </a:ln>
        </p:spPr>
        <p:txBody>
          <a:bodyPr lIns="274320" tIns="0" rIns="0" bIns="0" anchor="t" anchorCtr="0">
            <a:noAutofit/>
          </a:bodyPr>
          <a:lstStyle>
            <a:lvl1pPr marL="0" indent="0">
              <a:lnSpc>
                <a:spcPct val="100000"/>
              </a:lnSpc>
              <a:buNone/>
              <a:defRPr sz="1600">
                <a:solidFill>
                  <a:schemeClr val="tx1"/>
                </a:solidFill>
              </a:defRPr>
            </a:lvl1pPr>
          </a:lstStyle>
          <a:p>
            <a:pPr lvl="0"/>
            <a:r>
              <a:rPr lang="en-US"/>
              <a:t>Click to edit Master text styles</a:t>
            </a:r>
          </a:p>
        </p:txBody>
      </p:sp>
      <p:sp>
        <p:nvSpPr>
          <p:cNvPr id="50" name="Rectangle 49">
            <a:extLst>
              <a:ext uri="{FF2B5EF4-FFF2-40B4-BE49-F238E27FC236}">
                <a16:creationId xmlns:a16="http://schemas.microsoft.com/office/drawing/2014/main" id="{252E0381-ADF4-8D24-C867-C900E35689E9}"/>
              </a:ext>
            </a:extLst>
          </p:cNvPr>
          <p:cNvSpPr/>
          <p:nvPr/>
        </p:nvSpPr>
        <p:spPr>
          <a:xfrm rot="16200000">
            <a:off x="4190702" y="4490071"/>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ate Placeholder 6">
            <a:extLst>
              <a:ext uri="{FF2B5EF4-FFF2-40B4-BE49-F238E27FC236}">
                <a16:creationId xmlns:a16="http://schemas.microsoft.com/office/drawing/2014/main" id="{332B2213-C7AE-6BAB-99BE-3FEB3626C9CD}"/>
              </a:ext>
            </a:extLst>
          </p:cNvPr>
          <p:cNvSpPr>
            <a:spLocks noGrp="1"/>
          </p:cNvSpPr>
          <p:nvPr>
            <p:ph type="dt" sz="half" idx="59"/>
          </p:nvPr>
        </p:nvSpPr>
        <p:spPr/>
        <p:txBody>
          <a:bodyPr/>
          <a:lstStyle/>
          <a:p>
            <a:pPr>
              <a:defRPr/>
            </a:pPr>
            <a:r>
              <a:rPr lang="en-US"/>
              <a:t>5/20/2025</a:t>
            </a:r>
            <a:endParaRPr lang="en-US" dirty="0"/>
          </a:p>
        </p:txBody>
      </p:sp>
      <p:sp>
        <p:nvSpPr>
          <p:cNvPr id="8" name="Footer Placeholder 7">
            <a:extLst>
              <a:ext uri="{FF2B5EF4-FFF2-40B4-BE49-F238E27FC236}">
                <a16:creationId xmlns:a16="http://schemas.microsoft.com/office/drawing/2014/main" id="{8B49E7BE-854D-1C7F-9ED9-A488BDBEA629}"/>
              </a:ext>
            </a:extLst>
          </p:cNvPr>
          <p:cNvSpPr>
            <a:spLocks noGrp="1"/>
          </p:cNvSpPr>
          <p:nvPr>
            <p:ph type="ftr" sz="quarter" idx="60"/>
          </p:nvPr>
        </p:nvSpPr>
        <p:spPr/>
        <p:txBody>
          <a:bodyPr/>
          <a:lstStyle/>
          <a:p>
            <a:pPr>
              <a:defRPr/>
            </a:pPr>
            <a:r>
              <a:rPr lang="en-US"/>
              <a:t>Pratik Patel | Fermilab PIP-II CDS &amp; CM Cryogenic Controls System Overview | CEC/ICMC 2025</a:t>
            </a:r>
            <a:endParaRPr lang="en-US" dirty="0"/>
          </a:p>
        </p:txBody>
      </p:sp>
      <p:sp>
        <p:nvSpPr>
          <p:cNvPr id="9" name="Slide Number Placeholder 8">
            <a:extLst>
              <a:ext uri="{FF2B5EF4-FFF2-40B4-BE49-F238E27FC236}">
                <a16:creationId xmlns:a16="http://schemas.microsoft.com/office/drawing/2014/main" id="{FC444157-9DBF-C378-F538-F7840483133D}"/>
              </a:ext>
            </a:extLst>
          </p:cNvPr>
          <p:cNvSpPr>
            <a:spLocks noGrp="1"/>
          </p:cNvSpPr>
          <p:nvPr>
            <p:ph type="sldNum" sz="quarter" idx="61"/>
          </p:nvPr>
        </p:nvSpPr>
        <p:spPr/>
        <p:txBody>
          <a:bodyPr/>
          <a:lstStyle/>
          <a:p>
            <a:fld id="{F4BAA12D-5F28-3140-935A-44BF4B54B6B6}" type="slidenum">
              <a:rPr lang="en-US" smtClean="0"/>
              <a:pPr/>
              <a:t>‹#›</a:t>
            </a:fld>
            <a:endParaRPr lang="en-US" dirty="0"/>
          </a:p>
        </p:txBody>
      </p:sp>
      <p:sp>
        <p:nvSpPr>
          <p:cNvPr id="5" name="Title Placeholder 1">
            <a:extLst>
              <a:ext uri="{FF2B5EF4-FFF2-40B4-BE49-F238E27FC236}">
                <a16:creationId xmlns:a16="http://schemas.microsoft.com/office/drawing/2014/main" id="{7B3F9E10-7B33-8F7D-AE36-FC2A7D8B2020}"/>
              </a:ext>
            </a:extLst>
          </p:cNvPr>
          <p:cNvSpPr>
            <a:spLocks noGrp="1"/>
          </p:cNvSpPr>
          <p:nvPr>
            <p:ph type="title" hasCustomPrompt="1"/>
          </p:nvPr>
        </p:nvSpPr>
        <p:spPr>
          <a:xfrm>
            <a:off x="1163212" y="304688"/>
            <a:ext cx="6550085" cy="457071"/>
          </a:xfrm>
          <a:prstGeom prst="rect">
            <a:avLst/>
          </a:prstGeom>
        </p:spPr>
        <p:txBody>
          <a:bodyPr vert="horz" lIns="0" tIns="0" rIns="0" bIns="0" rtlCol="0" anchor="t">
            <a:noAutofit/>
          </a:bodyPr>
          <a:lstStyle>
            <a:lvl1pPr>
              <a:defRPr>
                <a:solidFill>
                  <a:schemeClr val="tx1"/>
                </a:solidFill>
              </a:defRPr>
            </a:lvl1pPr>
          </a:lstStyle>
          <a:p>
            <a:r>
              <a:rPr lang="en-US" dirty="0"/>
              <a:t>Click to add title</a:t>
            </a:r>
          </a:p>
        </p:txBody>
      </p:sp>
      <p:sp>
        <p:nvSpPr>
          <p:cNvPr id="6" name="Text Placeholder 19">
            <a:extLst>
              <a:ext uri="{FF2B5EF4-FFF2-40B4-BE49-F238E27FC236}">
                <a16:creationId xmlns:a16="http://schemas.microsoft.com/office/drawing/2014/main" id="{89E0B7FF-834A-4DC9-1C40-DB4FA8C26E4E}"/>
              </a:ext>
            </a:extLst>
          </p:cNvPr>
          <p:cNvSpPr>
            <a:spLocks noGrp="1"/>
          </p:cNvSpPr>
          <p:nvPr>
            <p:ph type="body" sz="quarter" idx="37" hasCustomPrompt="1"/>
          </p:nvPr>
        </p:nvSpPr>
        <p:spPr>
          <a:xfrm>
            <a:off x="1163213" y="761759"/>
            <a:ext cx="6550085" cy="408902"/>
          </a:xfrm>
        </p:spPr>
        <p:txBody>
          <a:bodyPr/>
          <a:lstStyle>
            <a:lvl1pPr marL="0" indent="0">
              <a:buNone/>
              <a:defRPr spc="-20" baseline="0">
                <a:solidFill>
                  <a:schemeClr val="tx1"/>
                </a:solidFill>
              </a:defRPr>
            </a:lvl1pPr>
          </a:lstStyle>
          <a:p>
            <a:pPr lvl="0"/>
            <a:r>
              <a:rPr lang="en-US" dirty="0"/>
              <a:t>Click to add subheading (optional)</a:t>
            </a:r>
          </a:p>
        </p:txBody>
      </p:sp>
      <p:pic>
        <p:nvPicPr>
          <p:cNvPr id="11" name="Picture 10" descr="Logo&#10;&#10;AI-generated content may be incorrect.">
            <a:extLst>
              <a:ext uri="{FF2B5EF4-FFF2-40B4-BE49-F238E27FC236}">
                <a16:creationId xmlns:a16="http://schemas.microsoft.com/office/drawing/2014/main" id="{5D1498F3-4E62-AD19-44DE-7B0EDDB34CA4}"/>
              </a:ext>
            </a:extLst>
          </p:cNvPr>
          <p:cNvPicPr>
            <a:picLocks noChangeAspect="1"/>
          </p:cNvPicPr>
          <p:nvPr/>
        </p:nvPicPr>
        <p:blipFill>
          <a:blip r:embed="rId3"/>
          <a:srcRect t="17955" b="15378"/>
          <a:stretch/>
        </p:blipFill>
        <p:spPr>
          <a:xfrm>
            <a:off x="126728" y="290704"/>
            <a:ext cx="914400" cy="471055"/>
          </a:xfrm>
          <a:prstGeom prst="rect">
            <a:avLst/>
          </a:prstGeom>
        </p:spPr>
      </p:pic>
    </p:spTree>
    <p:extLst>
      <p:ext uri="{BB962C8B-B14F-4D97-AF65-F5344CB8AC3E}">
        <p14:creationId xmlns:p14="http://schemas.microsoft.com/office/powerpoint/2010/main" val="313799641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6-ideas">
    <p:bg>
      <p:bgPr>
        <a:solidFill>
          <a:schemeClr val="bg1"/>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F7813F2B-33D1-CE0E-E387-D5B3B86BB607}"/>
              </a:ext>
            </a:extLst>
          </p:cNvPr>
          <p:cNvPicPr>
            <a:picLocks noChangeAspect="1"/>
          </p:cNvPicPr>
          <p:nvPr/>
        </p:nvPicPr>
        <p:blipFill>
          <a:blip r:embed="rId2" cstate="print">
            <a:extLst>
              <a:ext uri="{28A0092B-C50C-407E-A947-70E740481C1C}">
                <a14:useLocalDpi xmlns:a14="http://schemas.microsoft.com/office/drawing/2010/main"/>
              </a:ext>
            </a:extLst>
          </a:blip>
          <a:srcRect/>
          <a:stretch/>
        </p:blipFill>
        <p:spPr>
          <a:xfrm>
            <a:off x="11830050" y="0"/>
            <a:ext cx="361950" cy="6858000"/>
          </a:xfrm>
          <a:prstGeom prst="rect">
            <a:avLst/>
          </a:prstGeom>
        </p:spPr>
      </p:pic>
      <p:sp>
        <p:nvSpPr>
          <p:cNvPr id="12" name="Text Placeholder 11">
            <a:extLst>
              <a:ext uri="{FF2B5EF4-FFF2-40B4-BE49-F238E27FC236}">
                <a16:creationId xmlns:a16="http://schemas.microsoft.com/office/drawing/2014/main" id="{89385C64-D0FC-E300-55DA-BCF7F9AE2D7C}"/>
              </a:ext>
            </a:extLst>
          </p:cNvPr>
          <p:cNvSpPr>
            <a:spLocks noGrp="1"/>
          </p:cNvSpPr>
          <p:nvPr>
            <p:ph type="body" sz="quarter" idx="41"/>
          </p:nvPr>
        </p:nvSpPr>
        <p:spPr>
          <a:xfrm>
            <a:off x="1180737" y="1593497"/>
            <a:ext cx="3070730" cy="625033"/>
          </a:xfrm>
          <a:noFill/>
        </p:spPr>
        <p:txBody>
          <a:bodyPr lIns="274320" rIns="0" anchor="b">
            <a:noAutofit/>
          </a:bodyPr>
          <a:lstStyle>
            <a:lvl1pPr marL="0" indent="0">
              <a:lnSpc>
                <a:spcPct val="80000"/>
              </a:lnSpc>
              <a:spcBef>
                <a:spcPts val="0"/>
              </a:spcBef>
              <a:buNone/>
              <a:defRPr sz="2400" b="1"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13" name="Text Placeholder 13">
            <a:extLst>
              <a:ext uri="{FF2B5EF4-FFF2-40B4-BE49-F238E27FC236}">
                <a16:creationId xmlns:a16="http://schemas.microsoft.com/office/drawing/2014/main" id="{923E6B3B-1082-004A-1ACD-E7066B97F006}"/>
              </a:ext>
            </a:extLst>
          </p:cNvPr>
          <p:cNvSpPr>
            <a:spLocks noGrp="1"/>
          </p:cNvSpPr>
          <p:nvPr>
            <p:ph type="body" sz="quarter" idx="48"/>
          </p:nvPr>
        </p:nvSpPr>
        <p:spPr>
          <a:xfrm>
            <a:off x="1180737" y="2262599"/>
            <a:ext cx="3070730" cy="1380744"/>
          </a:xfrm>
          <a:noFill/>
          <a:ln>
            <a:noFill/>
          </a:ln>
        </p:spPr>
        <p:txBody>
          <a:bodyPr lIns="274320" tIns="0" rIns="0" bIns="0" anchor="t" anchorCtr="0">
            <a:noAutofit/>
          </a:bodyPr>
          <a:lstStyle>
            <a:lvl1pPr marL="0" indent="0">
              <a:lnSpc>
                <a:spcPct val="100000"/>
              </a:lnSpc>
              <a:buNone/>
              <a:defRPr sz="1600">
                <a:solidFill>
                  <a:schemeClr val="tx1"/>
                </a:solidFill>
              </a:defRPr>
            </a:lvl1pPr>
          </a:lstStyle>
          <a:p>
            <a:pPr lvl="0"/>
            <a:r>
              <a:rPr lang="en-US"/>
              <a:t>Click to edit Master text styles</a:t>
            </a:r>
          </a:p>
        </p:txBody>
      </p:sp>
      <p:sp>
        <p:nvSpPr>
          <p:cNvPr id="14" name="Rectangle 13">
            <a:extLst>
              <a:ext uri="{FF2B5EF4-FFF2-40B4-BE49-F238E27FC236}">
                <a16:creationId xmlns:a16="http://schemas.microsoft.com/office/drawing/2014/main" id="{17544981-8CC8-FD66-5962-8360F99F4D54}"/>
              </a:ext>
            </a:extLst>
          </p:cNvPr>
          <p:cNvSpPr/>
          <p:nvPr/>
        </p:nvSpPr>
        <p:spPr>
          <a:xfrm rot="16200000">
            <a:off x="728872" y="2027837"/>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 Placeholder 11">
            <a:extLst>
              <a:ext uri="{FF2B5EF4-FFF2-40B4-BE49-F238E27FC236}">
                <a16:creationId xmlns:a16="http://schemas.microsoft.com/office/drawing/2014/main" id="{30F32B04-69CD-6970-1192-E9622B2A14F4}"/>
              </a:ext>
            </a:extLst>
          </p:cNvPr>
          <p:cNvSpPr>
            <a:spLocks noGrp="1"/>
          </p:cNvSpPr>
          <p:nvPr>
            <p:ph type="body" sz="quarter" idx="49"/>
          </p:nvPr>
        </p:nvSpPr>
        <p:spPr>
          <a:xfrm>
            <a:off x="8104400" y="1593497"/>
            <a:ext cx="3070730" cy="625033"/>
          </a:xfrm>
          <a:noFill/>
        </p:spPr>
        <p:txBody>
          <a:bodyPr lIns="274320" rIns="0" anchor="b">
            <a:noAutofit/>
          </a:bodyPr>
          <a:lstStyle>
            <a:lvl1pPr marL="0" indent="0">
              <a:lnSpc>
                <a:spcPct val="80000"/>
              </a:lnSpc>
              <a:spcBef>
                <a:spcPts val="0"/>
              </a:spcBef>
              <a:buNone/>
              <a:defRPr sz="2400" b="1"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32" name="Text Placeholder 13">
            <a:extLst>
              <a:ext uri="{FF2B5EF4-FFF2-40B4-BE49-F238E27FC236}">
                <a16:creationId xmlns:a16="http://schemas.microsoft.com/office/drawing/2014/main" id="{5686534F-895A-175D-9ECA-69644D7DB84C}"/>
              </a:ext>
            </a:extLst>
          </p:cNvPr>
          <p:cNvSpPr>
            <a:spLocks noGrp="1"/>
          </p:cNvSpPr>
          <p:nvPr>
            <p:ph type="body" sz="quarter" idx="50"/>
          </p:nvPr>
        </p:nvSpPr>
        <p:spPr>
          <a:xfrm>
            <a:off x="8104400" y="2262599"/>
            <a:ext cx="3070730" cy="1380744"/>
          </a:xfrm>
          <a:noFill/>
          <a:ln>
            <a:noFill/>
          </a:ln>
        </p:spPr>
        <p:txBody>
          <a:bodyPr lIns="274320" tIns="0" rIns="0" bIns="0" anchor="t" anchorCtr="0">
            <a:noAutofit/>
          </a:bodyPr>
          <a:lstStyle>
            <a:lvl1pPr marL="0" indent="0">
              <a:lnSpc>
                <a:spcPct val="100000"/>
              </a:lnSpc>
              <a:buNone/>
              <a:defRPr sz="1600">
                <a:solidFill>
                  <a:schemeClr val="tx1"/>
                </a:solidFill>
              </a:defRPr>
            </a:lvl1pPr>
          </a:lstStyle>
          <a:p>
            <a:pPr lvl="0"/>
            <a:r>
              <a:rPr lang="en-US"/>
              <a:t>Click to edit Master text styles</a:t>
            </a:r>
          </a:p>
        </p:txBody>
      </p:sp>
      <p:sp>
        <p:nvSpPr>
          <p:cNvPr id="33" name="Rectangle 32">
            <a:extLst>
              <a:ext uri="{FF2B5EF4-FFF2-40B4-BE49-F238E27FC236}">
                <a16:creationId xmlns:a16="http://schemas.microsoft.com/office/drawing/2014/main" id="{5F9C5E80-2D6A-7B81-F349-81A6C92D8B1B}"/>
              </a:ext>
            </a:extLst>
          </p:cNvPr>
          <p:cNvSpPr/>
          <p:nvPr/>
        </p:nvSpPr>
        <p:spPr>
          <a:xfrm rot="16200000">
            <a:off x="7652535" y="2027837"/>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 Placeholder 11">
            <a:extLst>
              <a:ext uri="{FF2B5EF4-FFF2-40B4-BE49-F238E27FC236}">
                <a16:creationId xmlns:a16="http://schemas.microsoft.com/office/drawing/2014/main" id="{8B364BB1-2F03-07C5-EAB7-CB49A1EC3282}"/>
              </a:ext>
            </a:extLst>
          </p:cNvPr>
          <p:cNvSpPr>
            <a:spLocks noGrp="1"/>
          </p:cNvSpPr>
          <p:nvPr>
            <p:ph type="body" sz="quarter" idx="51"/>
          </p:nvPr>
        </p:nvSpPr>
        <p:spPr>
          <a:xfrm>
            <a:off x="4642568" y="1599610"/>
            <a:ext cx="3070730" cy="625033"/>
          </a:xfrm>
          <a:noFill/>
        </p:spPr>
        <p:txBody>
          <a:bodyPr lIns="274320" rIns="0" anchor="b">
            <a:noAutofit/>
          </a:bodyPr>
          <a:lstStyle>
            <a:lvl1pPr marL="0" indent="0">
              <a:lnSpc>
                <a:spcPct val="80000"/>
              </a:lnSpc>
              <a:spcBef>
                <a:spcPts val="0"/>
              </a:spcBef>
              <a:buNone/>
              <a:defRPr sz="2400" b="1"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35" name="Text Placeholder 13">
            <a:extLst>
              <a:ext uri="{FF2B5EF4-FFF2-40B4-BE49-F238E27FC236}">
                <a16:creationId xmlns:a16="http://schemas.microsoft.com/office/drawing/2014/main" id="{459A5D6D-C5DE-C8EE-F37F-3367BBA9F840}"/>
              </a:ext>
            </a:extLst>
          </p:cNvPr>
          <p:cNvSpPr>
            <a:spLocks noGrp="1"/>
          </p:cNvSpPr>
          <p:nvPr>
            <p:ph type="body" sz="quarter" idx="52"/>
          </p:nvPr>
        </p:nvSpPr>
        <p:spPr>
          <a:xfrm>
            <a:off x="4642568" y="2268712"/>
            <a:ext cx="3070730" cy="1380744"/>
          </a:xfrm>
          <a:noFill/>
          <a:ln>
            <a:noFill/>
          </a:ln>
        </p:spPr>
        <p:txBody>
          <a:bodyPr lIns="274320" tIns="0" rIns="0" bIns="0" anchor="t" anchorCtr="0">
            <a:noAutofit/>
          </a:bodyPr>
          <a:lstStyle>
            <a:lvl1pPr marL="0" indent="0">
              <a:lnSpc>
                <a:spcPct val="100000"/>
              </a:lnSpc>
              <a:buNone/>
              <a:defRPr sz="1600">
                <a:solidFill>
                  <a:schemeClr val="tx1"/>
                </a:solidFill>
              </a:defRPr>
            </a:lvl1pPr>
          </a:lstStyle>
          <a:p>
            <a:pPr lvl="0"/>
            <a:r>
              <a:rPr lang="en-US"/>
              <a:t>Click to edit Master text styles</a:t>
            </a:r>
          </a:p>
        </p:txBody>
      </p:sp>
      <p:sp>
        <p:nvSpPr>
          <p:cNvPr id="36" name="Rectangle 35">
            <a:extLst>
              <a:ext uri="{FF2B5EF4-FFF2-40B4-BE49-F238E27FC236}">
                <a16:creationId xmlns:a16="http://schemas.microsoft.com/office/drawing/2014/main" id="{B449DD49-1A8D-76CC-A4AF-D0AD5C195FB8}"/>
              </a:ext>
            </a:extLst>
          </p:cNvPr>
          <p:cNvSpPr/>
          <p:nvPr/>
        </p:nvSpPr>
        <p:spPr>
          <a:xfrm rot="16200000">
            <a:off x="4190703" y="2033950"/>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 Placeholder 11">
            <a:extLst>
              <a:ext uri="{FF2B5EF4-FFF2-40B4-BE49-F238E27FC236}">
                <a16:creationId xmlns:a16="http://schemas.microsoft.com/office/drawing/2014/main" id="{B29C255B-11E7-E49D-1EDD-C2F6FB66D083}"/>
              </a:ext>
            </a:extLst>
          </p:cNvPr>
          <p:cNvSpPr>
            <a:spLocks noGrp="1"/>
          </p:cNvSpPr>
          <p:nvPr>
            <p:ph type="body" sz="quarter" idx="53"/>
          </p:nvPr>
        </p:nvSpPr>
        <p:spPr>
          <a:xfrm>
            <a:off x="1180737" y="4037145"/>
            <a:ext cx="3070730" cy="625033"/>
          </a:xfrm>
          <a:noFill/>
        </p:spPr>
        <p:txBody>
          <a:bodyPr lIns="274320" rIns="0" anchor="b">
            <a:noAutofit/>
          </a:bodyPr>
          <a:lstStyle>
            <a:lvl1pPr marL="0" indent="0">
              <a:lnSpc>
                <a:spcPct val="80000"/>
              </a:lnSpc>
              <a:spcBef>
                <a:spcPts val="0"/>
              </a:spcBef>
              <a:buNone/>
              <a:defRPr sz="2400" b="1"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38" name="Text Placeholder 13">
            <a:extLst>
              <a:ext uri="{FF2B5EF4-FFF2-40B4-BE49-F238E27FC236}">
                <a16:creationId xmlns:a16="http://schemas.microsoft.com/office/drawing/2014/main" id="{F32E0527-0C17-B229-AE53-082144E5EC6C}"/>
              </a:ext>
            </a:extLst>
          </p:cNvPr>
          <p:cNvSpPr>
            <a:spLocks noGrp="1"/>
          </p:cNvSpPr>
          <p:nvPr>
            <p:ph type="body" sz="quarter" idx="54"/>
          </p:nvPr>
        </p:nvSpPr>
        <p:spPr>
          <a:xfrm>
            <a:off x="1180737" y="4706247"/>
            <a:ext cx="3070730" cy="1362817"/>
          </a:xfrm>
          <a:noFill/>
          <a:ln>
            <a:noFill/>
          </a:ln>
        </p:spPr>
        <p:txBody>
          <a:bodyPr lIns="274320" tIns="0" rIns="0" bIns="0" anchor="t" anchorCtr="0">
            <a:noAutofit/>
          </a:bodyPr>
          <a:lstStyle>
            <a:lvl1pPr marL="0" indent="0">
              <a:lnSpc>
                <a:spcPct val="100000"/>
              </a:lnSpc>
              <a:buNone/>
              <a:defRPr sz="1600">
                <a:solidFill>
                  <a:schemeClr val="tx1"/>
                </a:solidFill>
              </a:defRPr>
            </a:lvl1pPr>
          </a:lstStyle>
          <a:p>
            <a:pPr lvl="0"/>
            <a:r>
              <a:rPr lang="en-US"/>
              <a:t>Click to edit Master text styles</a:t>
            </a:r>
          </a:p>
        </p:txBody>
      </p:sp>
      <p:sp>
        <p:nvSpPr>
          <p:cNvPr id="39" name="Rectangle 38">
            <a:extLst>
              <a:ext uri="{FF2B5EF4-FFF2-40B4-BE49-F238E27FC236}">
                <a16:creationId xmlns:a16="http://schemas.microsoft.com/office/drawing/2014/main" id="{B38D1526-CCB8-95A3-3CF3-B935126F6D3B}"/>
              </a:ext>
            </a:extLst>
          </p:cNvPr>
          <p:cNvSpPr/>
          <p:nvPr/>
        </p:nvSpPr>
        <p:spPr>
          <a:xfrm rot="16200000">
            <a:off x="728872" y="4471485"/>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ext Placeholder 11">
            <a:extLst>
              <a:ext uri="{FF2B5EF4-FFF2-40B4-BE49-F238E27FC236}">
                <a16:creationId xmlns:a16="http://schemas.microsoft.com/office/drawing/2014/main" id="{8F94305F-ACC4-02B6-29A1-4EFF95BB5331}"/>
              </a:ext>
            </a:extLst>
          </p:cNvPr>
          <p:cNvSpPr>
            <a:spLocks noGrp="1"/>
          </p:cNvSpPr>
          <p:nvPr>
            <p:ph type="body" sz="quarter" idx="55"/>
          </p:nvPr>
        </p:nvSpPr>
        <p:spPr>
          <a:xfrm>
            <a:off x="8104400" y="4037145"/>
            <a:ext cx="3070730" cy="625033"/>
          </a:xfrm>
          <a:noFill/>
        </p:spPr>
        <p:txBody>
          <a:bodyPr lIns="274320" rIns="0" anchor="b">
            <a:noAutofit/>
          </a:bodyPr>
          <a:lstStyle>
            <a:lvl1pPr marL="0" indent="0">
              <a:lnSpc>
                <a:spcPct val="80000"/>
              </a:lnSpc>
              <a:spcBef>
                <a:spcPts val="0"/>
              </a:spcBef>
              <a:buNone/>
              <a:defRPr sz="2400" b="1"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41" name="Text Placeholder 13">
            <a:extLst>
              <a:ext uri="{FF2B5EF4-FFF2-40B4-BE49-F238E27FC236}">
                <a16:creationId xmlns:a16="http://schemas.microsoft.com/office/drawing/2014/main" id="{F4292675-527D-A6B4-E4DC-2415844F85F2}"/>
              </a:ext>
            </a:extLst>
          </p:cNvPr>
          <p:cNvSpPr>
            <a:spLocks noGrp="1"/>
          </p:cNvSpPr>
          <p:nvPr>
            <p:ph type="body" sz="quarter" idx="56"/>
          </p:nvPr>
        </p:nvSpPr>
        <p:spPr>
          <a:xfrm>
            <a:off x="8104400" y="4706247"/>
            <a:ext cx="3070730" cy="1362817"/>
          </a:xfrm>
          <a:noFill/>
          <a:ln>
            <a:noFill/>
          </a:ln>
        </p:spPr>
        <p:txBody>
          <a:bodyPr lIns="274320" tIns="0" rIns="0" bIns="0" anchor="t" anchorCtr="0">
            <a:noAutofit/>
          </a:bodyPr>
          <a:lstStyle>
            <a:lvl1pPr marL="0" indent="0">
              <a:lnSpc>
                <a:spcPct val="100000"/>
              </a:lnSpc>
              <a:buNone/>
              <a:defRPr sz="1600">
                <a:solidFill>
                  <a:schemeClr val="tx1"/>
                </a:solidFill>
              </a:defRPr>
            </a:lvl1pPr>
          </a:lstStyle>
          <a:p>
            <a:pPr lvl="0"/>
            <a:r>
              <a:rPr lang="en-US"/>
              <a:t>Click to edit Master text styles</a:t>
            </a:r>
          </a:p>
        </p:txBody>
      </p:sp>
      <p:sp>
        <p:nvSpPr>
          <p:cNvPr id="42" name="Rectangle 41">
            <a:extLst>
              <a:ext uri="{FF2B5EF4-FFF2-40B4-BE49-F238E27FC236}">
                <a16:creationId xmlns:a16="http://schemas.microsoft.com/office/drawing/2014/main" id="{4085E3D5-CA56-CDAB-FA38-F7ED7B165DA8}"/>
              </a:ext>
            </a:extLst>
          </p:cNvPr>
          <p:cNvSpPr/>
          <p:nvPr/>
        </p:nvSpPr>
        <p:spPr>
          <a:xfrm rot="16200000">
            <a:off x="7652535" y="4471485"/>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 Placeholder 11">
            <a:extLst>
              <a:ext uri="{FF2B5EF4-FFF2-40B4-BE49-F238E27FC236}">
                <a16:creationId xmlns:a16="http://schemas.microsoft.com/office/drawing/2014/main" id="{F81F7DBF-CBB6-1C17-14EC-49A4683D985E}"/>
              </a:ext>
            </a:extLst>
          </p:cNvPr>
          <p:cNvSpPr>
            <a:spLocks noGrp="1"/>
          </p:cNvSpPr>
          <p:nvPr>
            <p:ph type="body" sz="quarter" idx="57"/>
          </p:nvPr>
        </p:nvSpPr>
        <p:spPr>
          <a:xfrm>
            <a:off x="4642568" y="4043258"/>
            <a:ext cx="3070730" cy="625033"/>
          </a:xfrm>
          <a:noFill/>
        </p:spPr>
        <p:txBody>
          <a:bodyPr lIns="274320" rIns="0" anchor="b">
            <a:noAutofit/>
          </a:bodyPr>
          <a:lstStyle>
            <a:lvl1pPr marL="0" indent="0">
              <a:lnSpc>
                <a:spcPct val="80000"/>
              </a:lnSpc>
              <a:spcBef>
                <a:spcPts val="0"/>
              </a:spcBef>
              <a:buNone/>
              <a:defRPr sz="2400" b="1"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46" name="Text Placeholder 13">
            <a:extLst>
              <a:ext uri="{FF2B5EF4-FFF2-40B4-BE49-F238E27FC236}">
                <a16:creationId xmlns:a16="http://schemas.microsoft.com/office/drawing/2014/main" id="{155C0AAD-ABA7-E72D-77DF-67C494E98156}"/>
              </a:ext>
            </a:extLst>
          </p:cNvPr>
          <p:cNvSpPr>
            <a:spLocks noGrp="1"/>
          </p:cNvSpPr>
          <p:nvPr>
            <p:ph type="body" sz="quarter" idx="58"/>
          </p:nvPr>
        </p:nvSpPr>
        <p:spPr>
          <a:xfrm>
            <a:off x="4642568" y="4712360"/>
            <a:ext cx="3070730" cy="1362817"/>
          </a:xfrm>
          <a:noFill/>
          <a:ln>
            <a:noFill/>
          </a:ln>
        </p:spPr>
        <p:txBody>
          <a:bodyPr lIns="274320" tIns="0" rIns="0" bIns="0" anchor="t" anchorCtr="0">
            <a:noAutofit/>
          </a:bodyPr>
          <a:lstStyle>
            <a:lvl1pPr marL="0" indent="0">
              <a:lnSpc>
                <a:spcPct val="100000"/>
              </a:lnSpc>
              <a:buNone/>
              <a:defRPr sz="1600">
                <a:solidFill>
                  <a:schemeClr val="tx1"/>
                </a:solidFill>
              </a:defRPr>
            </a:lvl1pPr>
          </a:lstStyle>
          <a:p>
            <a:pPr lvl="0"/>
            <a:r>
              <a:rPr lang="en-US"/>
              <a:t>Click to edit Master text styles</a:t>
            </a:r>
          </a:p>
        </p:txBody>
      </p:sp>
      <p:sp>
        <p:nvSpPr>
          <p:cNvPr id="47" name="Rectangle 46">
            <a:extLst>
              <a:ext uri="{FF2B5EF4-FFF2-40B4-BE49-F238E27FC236}">
                <a16:creationId xmlns:a16="http://schemas.microsoft.com/office/drawing/2014/main" id="{E048C6CE-4BDC-C393-A7CE-46A7BDCD6840}"/>
              </a:ext>
            </a:extLst>
          </p:cNvPr>
          <p:cNvSpPr/>
          <p:nvPr/>
        </p:nvSpPr>
        <p:spPr>
          <a:xfrm rot="16200000">
            <a:off x="4190703" y="4477598"/>
            <a:ext cx="89611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a:extLst>
              <a:ext uri="{FF2B5EF4-FFF2-40B4-BE49-F238E27FC236}">
                <a16:creationId xmlns:a16="http://schemas.microsoft.com/office/drawing/2014/main" id="{5F5FDBA3-89C7-4621-B40D-7DE83FA22F5A}"/>
              </a:ext>
            </a:extLst>
          </p:cNvPr>
          <p:cNvSpPr>
            <a:spLocks noGrp="1"/>
          </p:cNvSpPr>
          <p:nvPr>
            <p:ph type="dt" sz="half" idx="59"/>
          </p:nvPr>
        </p:nvSpPr>
        <p:spPr/>
        <p:txBody>
          <a:bodyPr/>
          <a:lstStyle/>
          <a:p>
            <a:pPr>
              <a:defRPr/>
            </a:pPr>
            <a:r>
              <a:rPr lang="en-US"/>
              <a:t>5/20/2025</a:t>
            </a:r>
            <a:endParaRPr lang="en-US" dirty="0"/>
          </a:p>
        </p:txBody>
      </p:sp>
      <p:sp>
        <p:nvSpPr>
          <p:cNvPr id="6" name="Footer Placeholder 5">
            <a:extLst>
              <a:ext uri="{FF2B5EF4-FFF2-40B4-BE49-F238E27FC236}">
                <a16:creationId xmlns:a16="http://schemas.microsoft.com/office/drawing/2014/main" id="{F97AF3A4-EAA0-74A8-537D-7B63527E0231}"/>
              </a:ext>
            </a:extLst>
          </p:cNvPr>
          <p:cNvSpPr>
            <a:spLocks noGrp="1"/>
          </p:cNvSpPr>
          <p:nvPr>
            <p:ph type="ftr" sz="quarter" idx="60"/>
          </p:nvPr>
        </p:nvSpPr>
        <p:spPr/>
        <p:txBody>
          <a:bodyPr/>
          <a:lstStyle/>
          <a:p>
            <a:pPr>
              <a:defRPr/>
            </a:pPr>
            <a:r>
              <a:rPr lang="en-US"/>
              <a:t>Pratik Patel | Fermilab PIP-II CDS &amp; CM Cryogenic Controls System Overview | CEC/ICMC 2025</a:t>
            </a:r>
            <a:endParaRPr lang="en-US" dirty="0"/>
          </a:p>
        </p:txBody>
      </p:sp>
      <p:sp>
        <p:nvSpPr>
          <p:cNvPr id="7" name="Slide Number Placeholder 6">
            <a:extLst>
              <a:ext uri="{FF2B5EF4-FFF2-40B4-BE49-F238E27FC236}">
                <a16:creationId xmlns:a16="http://schemas.microsoft.com/office/drawing/2014/main" id="{718D8A77-0A01-BA2F-A32E-706B0FA90008}"/>
              </a:ext>
            </a:extLst>
          </p:cNvPr>
          <p:cNvSpPr>
            <a:spLocks noGrp="1"/>
          </p:cNvSpPr>
          <p:nvPr>
            <p:ph type="sldNum" sz="quarter" idx="61"/>
          </p:nvPr>
        </p:nvSpPr>
        <p:spPr/>
        <p:txBody>
          <a:bodyPr/>
          <a:lstStyle/>
          <a:p>
            <a:fld id="{F4BAA12D-5F28-3140-935A-44BF4B54B6B6}" type="slidenum">
              <a:rPr lang="en-US" smtClean="0"/>
              <a:pPr/>
              <a:t>‹#›</a:t>
            </a:fld>
            <a:endParaRPr lang="en-US" dirty="0"/>
          </a:p>
        </p:txBody>
      </p:sp>
      <p:sp>
        <p:nvSpPr>
          <p:cNvPr id="3" name="Title Placeholder 1">
            <a:extLst>
              <a:ext uri="{FF2B5EF4-FFF2-40B4-BE49-F238E27FC236}">
                <a16:creationId xmlns:a16="http://schemas.microsoft.com/office/drawing/2014/main" id="{4ADAB1C4-AAEF-7193-2E73-7974A7EA6405}"/>
              </a:ext>
            </a:extLst>
          </p:cNvPr>
          <p:cNvSpPr>
            <a:spLocks noGrp="1"/>
          </p:cNvSpPr>
          <p:nvPr>
            <p:ph type="title" hasCustomPrompt="1"/>
          </p:nvPr>
        </p:nvSpPr>
        <p:spPr>
          <a:xfrm>
            <a:off x="1163212" y="304688"/>
            <a:ext cx="10011917" cy="457071"/>
          </a:xfrm>
          <a:prstGeom prst="rect">
            <a:avLst/>
          </a:prstGeom>
        </p:spPr>
        <p:txBody>
          <a:bodyPr vert="horz" lIns="0" tIns="0" rIns="0" bIns="0" rtlCol="0" anchor="t">
            <a:noAutofit/>
          </a:bodyPr>
          <a:lstStyle>
            <a:lvl1pPr>
              <a:defRPr>
                <a:solidFill>
                  <a:schemeClr val="tx1"/>
                </a:solidFill>
              </a:defRPr>
            </a:lvl1pPr>
          </a:lstStyle>
          <a:p>
            <a:r>
              <a:rPr lang="en-US" dirty="0"/>
              <a:t>Click to add title</a:t>
            </a:r>
          </a:p>
        </p:txBody>
      </p:sp>
      <p:sp>
        <p:nvSpPr>
          <p:cNvPr id="4" name="Text Placeholder 19">
            <a:extLst>
              <a:ext uri="{FF2B5EF4-FFF2-40B4-BE49-F238E27FC236}">
                <a16:creationId xmlns:a16="http://schemas.microsoft.com/office/drawing/2014/main" id="{2AA09C12-F576-254B-D634-36A70100049B}"/>
              </a:ext>
            </a:extLst>
          </p:cNvPr>
          <p:cNvSpPr>
            <a:spLocks noGrp="1"/>
          </p:cNvSpPr>
          <p:nvPr>
            <p:ph type="body" sz="quarter" idx="37" hasCustomPrompt="1"/>
          </p:nvPr>
        </p:nvSpPr>
        <p:spPr>
          <a:xfrm>
            <a:off x="1163213" y="761759"/>
            <a:ext cx="10011917" cy="408902"/>
          </a:xfrm>
        </p:spPr>
        <p:txBody>
          <a:bodyPr/>
          <a:lstStyle>
            <a:lvl1pPr marL="0" indent="0">
              <a:buNone/>
              <a:defRPr spc="-20" baseline="0">
                <a:solidFill>
                  <a:schemeClr val="tx1"/>
                </a:solidFill>
              </a:defRPr>
            </a:lvl1pPr>
          </a:lstStyle>
          <a:p>
            <a:pPr lvl="0"/>
            <a:r>
              <a:rPr lang="en-US" dirty="0"/>
              <a:t>Click to add subheading (optional)</a:t>
            </a:r>
          </a:p>
        </p:txBody>
      </p:sp>
      <p:pic>
        <p:nvPicPr>
          <p:cNvPr id="15" name="Picture 14" descr="Logo&#10;&#10;AI-generated content may be incorrect.">
            <a:extLst>
              <a:ext uri="{FF2B5EF4-FFF2-40B4-BE49-F238E27FC236}">
                <a16:creationId xmlns:a16="http://schemas.microsoft.com/office/drawing/2014/main" id="{7A5B6C6B-BC27-32E5-E045-9DA34256CC57}"/>
              </a:ext>
            </a:extLst>
          </p:cNvPr>
          <p:cNvPicPr>
            <a:picLocks noChangeAspect="1"/>
          </p:cNvPicPr>
          <p:nvPr/>
        </p:nvPicPr>
        <p:blipFill>
          <a:blip r:embed="rId3"/>
          <a:srcRect t="17955" b="15378"/>
          <a:stretch/>
        </p:blipFill>
        <p:spPr>
          <a:xfrm>
            <a:off x="126728" y="290704"/>
            <a:ext cx="914400" cy="471055"/>
          </a:xfrm>
          <a:prstGeom prst="rect">
            <a:avLst/>
          </a:prstGeom>
        </p:spPr>
      </p:pic>
    </p:spTree>
    <p:extLst>
      <p:ext uri="{BB962C8B-B14F-4D97-AF65-F5344CB8AC3E}">
        <p14:creationId xmlns:p14="http://schemas.microsoft.com/office/powerpoint/2010/main" val="219261645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photo-with-caption-1">
    <p:bg>
      <p:bgPr>
        <a:solidFill>
          <a:schemeClr val="bg1"/>
        </a:solidFill>
        <a:effectLst/>
      </p:bgPr>
    </p:bg>
    <p:spTree>
      <p:nvGrpSpPr>
        <p:cNvPr id="1" name=""/>
        <p:cNvGrpSpPr/>
        <p:nvPr/>
      </p:nvGrpSpPr>
      <p:grpSpPr>
        <a:xfrm>
          <a:off x="0" y="0"/>
          <a:ext cx="0" cy="0"/>
          <a:chOff x="0" y="0"/>
          <a:chExt cx="0" cy="0"/>
        </a:xfrm>
      </p:grpSpPr>
      <p:pic>
        <p:nvPicPr>
          <p:cNvPr id="2" name="Picture 1" descr="Logo, company name&#10;&#10;AI-generated content may be incorrect.">
            <a:extLst>
              <a:ext uri="{FF2B5EF4-FFF2-40B4-BE49-F238E27FC236}">
                <a16:creationId xmlns:a16="http://schemas.microsoft.com/office/drawing/2014/main" id="{342CFCE2-B4C8-ABC2-3278-6BDD1A6BA4D8}"/>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905563" y="3940021"/>
            <a:ext cx="2920677" cy="2917979"/>
          </a:xfrm>
          <a:prstGeom prst="rect">
            <a:avLst/>
          </a:prstGeom>
        </p:spPr>
      </p:pic>
      <p:sp>
        <p:nvSpPr>
          <p:cNvPr id="12" name="Text Placeholder 11">
            <a:extLst>
              <a:ext uri="{FF2B5EF4-FFF2-40B4-BE49-F238E27FC236}">
                <a16:creationId xmlns:a16="http://schemas.microsoft.com/office/drawing/2014/main" id="{F6A6E3EA-A830-B168-79DF-164310C3A5B5}"/>
              </a:ext>
            </a:extLst>
          </p:cNvPr>
          <p:cNvSpPr>
            <a:spLocks noGrp="1"/>
          </p:cNvSpPr>
          <p:nvPr>
            <p:ph type="body" sz="quarter" idx="11"/>
          </p:nvPr>
        </p:nvSpPr>
        <p:spPr>
          <a:xfrm>
            <a:off x="365760" y="5938577"/>
            <a:ext cx="10561320" cy="383991"/>
          </a:xfrm>
        </p:spPr>
        <p:txBody>
          <a:bodyPr lIns="0" rIns="0" anchor="t">
            <a:noAutofit/>
          </a:bodyPr>
          <a:lstStyle>
            <a:lvl1pPr marL="0" indent="0">
              <a:buNone/>
              <a:defRPr sz="2400" b="1"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3" name="Picture Placeholder 5">
            <a:extLst>
              <a:ext uri="{FF2B5EF4-FFF2-40B4-BE49-F238E27FC236}">
                <a16:creationId xmlns:a16="http://schemas.microsoft.com/office/drawing/2014/main" id="{A34CFE70-A9DA-519B-846A-B0978C9FFD7C}"/>
              </a:ext>
            </a:extLst>
          </p:cNvPr>
          <p:cNvSpPr>
            <a:spLocks noGrp="1"/>
          </p:cNvSpPr>
          <p:nvPr>
            <p:ph type="pic" sz="quarter" idx="16" hasCustomPrompt="1"/>
          </p:nvPr>
        </p:nvSpPr>
        <p:spPr>
          <a:xfrm>
            <a:off x="0" y="0"/>
            <a:ext cx="11826240" cy="5509547"/>
          </a:xfrm>
          <a:solidFill>
            <a:srgbClr val="C3CAD1"/>
          </a:solidFill>
          <a:ln>
            <a:noFill/>
          </a:ln>
        </p:spPr>
        <p:txBody>
          <a:bodyPr lIns="457200" tIns="3108960" rIns="0" anchor="t"/>
          <a:lstStyle>
            <a:lvl1pPr marL="0" indent="0" algn="ctr">
              <a:buNone/>
              <a:defRPr>
                <a:solidFill>
                  <a:schemeClr val="bg1">
                    <a:lumMod val="65000"/>
                  </a:schemeClr>
                </a:solidFill>
              </a:defRPr>
            </a:lvl1pPr>
          </a:lstStyle>
          <a:p>
            <a:r>
              <a:rPr lang="en-US" dirty="0"/>
              <a:t>Click icon to add image</a:t>
            </a:r>
          </a:p>
        </p:txBody>
      </p:sp>
      <p:sp>
        <p:nvSpPr>
          <p:cNvPr id="14" name="Text Placeholder 13">
            <a:extLst>
              <a:ext uri="{FF2B5EF4-FFF2-40B4-BE49-F238E27FC236}">
                <a16:creationId xmlns:a16="http://schemas.microsoft.com/office/drawing/2014/main" id="{96E38EC1-AABA-F606-16BC-2EE603502268}"/>
              </a:ext>
            </a:extLst>
          </p:cNvPr>
          <p:cNvSpPr>
            <a:spLocks noGrp="1"/>
          </p:cNvSpPr>
          <p:nvPr>
            <p:ph type="body" sz="quarter" idx="12"/>
          </p:nvPr>
        </p:nvSpPr>
        <p:spPr>
          <a:xfrm>
            <a:off x="365760" y="6289556"/>
            <a:ext cx="10561320" cy="238244"/>
          </a:xfrm>
          <a:noFill/>
          <a:ln>
            <a:noFill/>
          </a:ln>
        </p:spPr>
        <p:txBody>
          <a:bodyPr lIns="0" tIns="0" rIns="0" bIns="0" anchor="t" anchorCtr="0">
            <a:noAutofit/>
          </a:bodyPr>
          <a:lstStyle>
            <a:lvl1pPr marL="0" indent="0">
              <a:lnSpc>
                <a:spcPct val="100000"/>
              </a:lnSpc>
              <a:buNone/>
              <a:defRPr sz="1600">
                <a:solidFill>
                  <a:schemeClr val="tx1"/>
                </a:solidFill>
              </a:defRPr>
            </a:lvl1pPr>
          </a:lstStyle>
          <a:p>
            <a:pPr lvl="0"/>
            <a:r>
              <a:rPr lang="en-US"/>
              <a:t>Click to edit Master text styles</a:t>
            </a:r>
          </a:p>
        </p:txBody>
      </p:sp>
      <p:pic>
        <p:nvPicPr>
          <p:cNvPr id="8" name="Picture 7">
            <a:extLst>
              <a:ext uri="{FF2B5EF4-FFF2-40B4-BE49-F238E27FC236}">
                <a16:creationId xmlns:a16="http://schemas.microsoft.com/office/drawing/2014/main" id="{C2EC6AD6-BD59-A2C2-2F3A-CEF4E0667B43}"/>
              </a:ext>
            </a:extLst>
          </p:cNvPr>
          <p:cNvPicPr>
            <a:picLocks noChangeAspect="1"/>
          </p:cNvPicPr>
          <p:nvPr/>
        </p:nvPicPr>
        <p:blipFill>
          <a:blip r:embed="rId3" cstate="print">
            <a:extLst>
              <a:ext uri="{28A0092B-C50C-407E-A947-70E740481C1C}">
                <a14:useLocalDpi xmlns:a14="http://schemas.microsoft.com/office/drawing/2010/main"/>
              </a:ext>
            </a:extLst>
          </a:blip>
          <a:srcRect/>
          <a:stretch/>
        </p:blipFill>
        <p:spPr>
          <a:xfrm>
            <a:off x="11830050" y="0"/>
            <a:ext cx="361950" cy="6858000"/>
          </a:xfrm>
          <a:prstGeom prst="rect">
            <a:avLst/>
          </a:prstGeom>
        </p:spPr>
      </p:pic>
      <p:sp>
        <p:nvSpPr>
          <p:cNvPr id="16" name="Rectangle 15">
            <a:extLst>
              <a:ext uri="{FF2B5EF4-FFF2-40B4-BE49-F238E27FC236}">
                <a16:creationId xmlns:a16="http://schemas.microsoft.com/office/drawing/2014/main" id="{BF573D6D-30D5-5B7B-90C2-D7583296043C}"/>
              </a:ext>
            </a:extLst>
          </p:cNvPr>
          <p:cNvSpPr/>
          <p:nvPr/>
        </p:nvSpPr>
        <p:spPr>
          <a:xfrm rot="10800000">
            <a:off x="365061" y="5782203"/>
            <a:ext cx="139903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a:extLst>
              <a:ext uri="{FF2B5EF4-FFF2-40B4-BE49-F238E27FC236}">
                <a16:creationId xmlns:a16="http://schemas.microsoft.com/office/drawing/2014/main" id="{E7606984-9DED-F33B-C04F-1C29849539A7}"/>
              </a:ext>
            </a:extLst>
          </p:cNvPr>
          <p:cNvSpPr>
            <a:spLocks noGrp="1"/>
          </p:cNvSpPr>
          <p:nvPr>
            <p:ph type="sldNum" sz="quarter" idx="19"/>
          </p:nvPr>
        </p:nvSpPr>
        <p:spPr>
          <a:xfrm>
            <a:off x="11830050" y="6356350"/>
            <a:ext cx="358919" cy="365125"/>
          </a:xfrm>
          <a:prstGeom prst="rect">
            <a:avLst/>
          </a:prstGeom>
        </p:spPr>
        <p:txBody>
          <a:bodyPr/>
          <a:lstStyle/>
          <a:p>
            <a:fld id="{F4BAA12D-5F28-3140-935A-44BF4B54B6B6}" type="slidenum">
              <a:rPr lang="en-US" smtClean="0"/>
              <a:pPr/>
              <a:t>‹#›</a:t>
            </a:fld>
            <a:endParaRPr lang="en-US" dirty="0"/>
          </a:p>
        </p:txBody>
      </p:sp>
      <p:pic>
        <p:nvPicPr>
          <p:cNvPr id="5" name="Picture 4" descr="Logo&#10;&#10;AI-generated content may be incorrect.">
            <a:extLst>
              <a:ext uri="{FF2B5EF4-FFF2-40B4-BE49-F238E27FC236}">
                <a16:creationId xmlns:a16="http://schemas.microsoft.com/office/drawing/2014/main" id="{A73727AC-C6FB-50A0-3ABB-C2F467A6AFAB}"/>
              </a:ext>
            </a:extLst>
          </p:cNvPr>
          <p:cNvPicPr>
            <a:picLocks noChangeAspect="1"/>
          </p:cNvPicPr>
          <p:nvPr/>
        </p:nvPicPr>
        <p:blipFill>
          <a:blip r:embed="rId4"/>
          <a:srcRect t="17955" b="15378"/>
          <a:stretch/>
        </p:blipFill>
        <p:spPr>
          <a:xfrm>
            <a:off x="126728" y="290704"/>
            <a:ext cx="914400" cy="471055"/>
          </a:xfrm>
          <a:prstGeom prst="rect">
            <a:avLst/>
          </a:prstGeom>
        </p:spPr>
      </p:pic>
    </p:spTree>
    <p:extLst>
      <p:ext uri="{BB962C8B-B14F-4D97-AF65-F5344CB8AC3E}">
        <p14:creationId xmlns:p14="http://schemas.microsoft.com/office/powerpoint/2010/main" val="49016263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1_photo-with-caption-1">
    <p:bg>
      <p:bgPr>
        <a:solidFill>
          <a:schemeClr val="bg1"/>
        </a:solidFill>
        <a:effectLst/>
      </p:bgPr>
    </p:bg>
    <p:spTree>
      <p:nvGrpSpPr>
        <p:cNvPr id="1" name=""/>
        <p:cNvGrpSpPr/>
        <p:nvPr/>
      </p:nvGrpSpPr>
      <p:grpSpPr>
        <a:xfrm>
          <a:off x="0" y="0"/>
          <a:ext cx="0" cy="0"/>
          <a:chOff x="0" y="0"/>
          <a:chExt cx="0" cy="0"/>
        </a:xfrm>
      </p:grpSpPr>
      <p:sp>
        <p:nvSpPr>
          <p:cNvPr id="12" name="Text Placeholder 11">
            <a:extLst>
              <a:ext uri="{FF2B5EF4-FFF2-40B4-BE49-F238E27FC236}">
                <a16:creationId xmlns:a16="http://schemas.microsoft.com/office/drawing/2014/main" id="{F6A6E3EA-A830-B168-79DF-164310C3A5B5}"/>
              </a:ext>
            </a:extLst>
          </p:cNvPr>
          <p:cNvSpPr>
            <a:spLocks noGrp="1"/>
          </p:cNvSpPr>
          <p:nvPr>
            <p:ph type="body" sz="quarter" idx="11"/>
          </p:nvPr>
        </p:nvSpPr>
        <p:spPr>
          <a:xfrm>
            <a:off x="365760" y="5938577"/>
            <a:ext cx="10561320" cy="383991"/>
          </a:xfrm>
        </p:spPr>
        <p:txBody>
          <a:bodyPr lIns="0" rIns="0" anchor="t">
            <a:noAutofit/>
          </a:bodyPr>
          <a:lstStyle>
            <a:lvl1pPr marL="0" indent="0">
              <a:buNone/>
              <a:defRPr sz="2400" b="1"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3" name="Picture Placeholder 5">
            <a:extLst>
              <a:ext uri="{FF2B5EF4-FFF2-40B4-BE49-F238E27FC236}">
                <a16:creationId xmlns:a16="http://schemas.microsoft.com/office/drawing/2014/main" id="{A34CFE70-A9DA-519B-846A-B0978C9FFD7C}"/>
              </a:ext>
            </a:extLst>
          </p:cNvPr>
          <p:cNvSpPr>
            <a:spLocks noGrp="1"/>
          </p:cNvSpPr>
          <p:nvPr>
            <p:ph type="pic" sz="quarter" idx="16" hasCustomPrompt="1"/>
          </p:nvPr>
        </p:nvSpPr>
        <p:spPr>
          <a:xfrm>
            <a:off x="0" y="0"/>
            <a:ext cx="11826240" cy="5509547"/>
          </a:xfrm>
          <a:solidFill>
            <a:srgbClr val="C3CAD1"/>
          </a:solidFill>
          <a:ln>
            <a:noFill/>
          </a:ln>
        </p:spPr>
        <p:txBody>
          <a:bodyPr lIns="457200" tIns="3108960" rIns="0" anchor="t"/>
          <a:lstStyle>
            <a:lvl1pPr marL="0" indent="0" algn="ctr">
              <a:buNone/>
              <a:defRPr>
                <a:solidFill>
                  <a:schemeClr val="bg1">
                    <a:lumMod val="65000"/>
                  </a:schemeClr>
                </a:solidFill>
              </a:defRPr>
            </a:lvl1pPr>
          </a:lstStyle>
          <a:p>
            <a:r>
              <a:rPr lang="en-US" dirty="0"/>
              <a:t>Click icon to add image</a:t>
            </a:r>
          </a:p>
        </p:txBody>
      </p:sp>
      <p:sp>
        <p:nvSpPr>
          <p:cNvPr id="14" name="Text Placeholder 13">
            <a:extLst>
              <a:ext uri="{FF2B5EF4-FFF2-40B4-BE49-F238E27FC236}">
                <a16:creationId xmlns:a16="http://schemas.microsoft.com/office/drawing/2014/main" id="{96E38EC1-AABA-F606-16BC-2EE603502268}"/>
              </a:ext>
            </a:extLst>
          </p:cNvPr>
          <p:cNvSpPr>
            <a:spLocks noGrp="1"/>
          </p:cNvSpPr>
          <p:nvPr>
            <p:ph type="body" sz="quarter" idx="12"/>
          </p:nvPr>
        </p:nvSpPr>
        <p:spPr>
          <a:xfrm>
            <a:off x="365760" y="6289556"/>
            <a:ext cx="10561320" cy="238244"/>
          </a:xfrm>
          <a:noFill/>
          <a:ln>
            <a:noFill/>
          </a:ln>
        </p:spPr>
        <p:txBody>
          <a:bodyPr lIns="0" tIns="0" rIns="0" bIns="0" anchor="t" anchorCtr="0">
            <a:noAutofit/>
          </a:bodyPr>
          <a:lstStyle>
            <a:lvl1pPr marL="0" indent="0">
              <a:lnSpc>
                <a:spcPct val="100000"/>
              </a:lnSpc>
              <a:buNone/>
              <a:defRPr sz="1600">
                <a:solidFill>
                  <a:schemeClr val="tx1"/>
                </a:solidFill>
              </a:defRPr>
            </a:lvl1pPr>
          </a:lstStyle>
          <a:p>
            <a:pPr lvl="0"/>
            <a:r>
              <a:rPr lang="en-US"/>
              <a:t>Click to edit Master text styles</a:t>
            </a:r>
          </a:p>
        </p:txBody>
      </p:sp>
      <p:pic>
        <p:nvPicPr>
          <p:cNvPr id="8" name="Picture 7">
            <a:extLst>
              <a:ext uri="{FF2B5EF4-FFF2-40B4-BE49-F238E27FC236}">
                <a16:creationId xmlns:a16="http://schemas.microsoft.com/office/drawing/2014/main" id="{C2EC6AD6-BD59-A2C2-2F3A-CEF4E0667B43}"/>
              </a:ext>
            </a:extLst>
          </p:cNvPr>
          <p:cNvPicPr>
            <a:picLocks noChangeAspect="1"/>
          </p:cNvPicPr>
          <p:nvPr/>
        </p:nvPicPr>
        <p:blipFill>
          <a:blip r:embed="rId2" cstate="print">
            <a:extLst>
              <a:ext uri="{28A0092B-C50C-407E-A947-70E740481C1C}">
                <a14:useLocalDpi xmlns:a14="http://schemas.microsoft.com/office/drawing/2010/main"/>
              </a:ext>
            </a:extLst>
          </a:blip>
          <a:srcRect/>
          <a:stretch/>
        </p:blipFill>
        <p:spPr>
          <a:xfrm>
            <a:off x="11830050" y="0"/>
            <a:ext cx="361950" cy="6858000"/>
          </a:xfrm>
          <a:prstGeom prst="rect">
            <a:avLst/>
          </a:prstGeom>
        </p:spPr>
      </p:pic>
      <p:sp>
        <p:nvSpPr>
          <p:cNvPr id="16" name="Rectangle 15">
            <a:extLst>
              <a:ext uri="{FF2B5EF4-FFF2-40B4-BE49-F238E27FC236}">
                <a16:creationId xmlns:a16="http://schemas.microsoft.com/office/drawing/2014/main" id="{BF573D6D-30D5-5B7B-90C2-D7583296043C}"/>
              </a:ext>
            </a:extLst>
          </p:cNvPr>
          <p:cNvSpPr/>
          <p:nvPr/>
        </p:nvSpPr>
        <p:spPr>
          <a:xfrm rot="10800000">
            <a:off x="365061" y="5782203"/>
            <a:ext cx="139903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a:extLst>
              <a:ext uri="{FF2B5EF4-FFF2-40B4-BE49-F238E27FC236}">
                <a16:creationId xmlns:a16="http://schemas.microsoft.com/office/drawing/2014/main" id="{E7606984-9DED-F33B-C04F-1C29849539A7}"/>
              </a:ext>
            </a:extLst>
          </p:cNvPr>
          <p:cNvSpPr>
            <a:spLocks noGrp="1"/>
          </p:cNvSpPr>
          <p:nvPr>
            <p:ph type="sldNum" sz="quarter" idx="19"/>
          </p:nvPr>
        </p:nvSpPr>
        <p:spPr>
          <a:xfrm>
            <a:off x="11830050" y="6356350"/>
            <a:ext cx="358919" cy="365125"/>
          </a:xfrm>
          <a:prstGeom prst="rect">
            <a:avLst/>
          </a:prstGeom>
        </p:spPr>
        <p:txBody>
          <a:bodyPr/>
          <a:lstStyle/>
          <a:p>
            <a:fld id="{F4BAA12D-5F28-3140-935A-44BF4B54B6B6}" type="slidenum">
              <a:rPr lang="en-US" smtClean="0"/>
              <a:pPr/>
              <a:t>‹#›</a:t>
            </a:fld>
            <a:endParaRPr lang="en-US" dirty="0"/>
          </a:p>
        </p:txBody>
      </p:sp>
      <p:pic>
        <p:nvPicPr>
          <p:cNvPr id="5" name="Picture 4" descr="Logo&#10;&#10;AI-generated content may be incorrect.">
            <a:extLst>
              <a:ext uri="{FF2B5EF4-FFF2-40B4-BE49-F238E27FC236}">
                <a16:creationId xmlns:a16="http://schemas.microsoft.com/office/drawing/2014/main" id="{A73727AC-C6FB-50A0-3ABB-C2F467A6AFAB}"/>
              </a:ext>
            </a:extLst>
          </p:cNvPr>
          <p:cNvPicPr>
            <a:picLocks noChangeAspect="1"/>
          </p:cNvPicPr>
          <p:nvPr/>
        </p:nvPicPr>
        <p:blipFill>
          <a:blip r:embed="rId3"/>
          <a:srcRect t="17955" b="15378"/>
          <a:stretch/>
        </p:blipFill>
        <p:spPr>
          <a:xfrm>
            <a:off x="126728" y="290704"/>
            <a:ext cx="914400" cy="471055"/>
          </a:xfrm>
          <a:prstGeom prst="rect">
            <a:avLst/>
          </a:prstGeom>
        </p:spPr>
      </p:pic>
    </p:spTree>
    <p:extLst>
      <p:ext uri="{BB962C8B-B14F-4D97-AF65-F5344CB8AC3E}">
        <p14:creationId xmlns:p14="http://schemas.microsoft.com/office/powerpoint/2010/main" val="6887388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photo-with-caption-2">
    <p:bg>
      <p:bgPr>
        <a:solidFill>
          <a:schemeClr val="bg1"/>
        </a:solidFill>
        <a:effectLst/>
      </p:bgPr>
    </p:bg>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23C11AC4-3132-DF00-E861-4EC706C3EB2E}"/>
              </a:ext>
            </a:extLst>
          </p:cNvPr>
          <p:cNvSpPr>
            <a:spLocks noGrp="1"/>
          </p:cNvSpPr>
          <p:nvPr>
            <p:ph type="pic" sz="quarter" idx="15" hasCustomPrompt="1"/>
          </p:nvPr>
        </p:nvSpPr>
        <p:spPr>
          <a:xfrm>
            <a:off x="915924" y="833718"/>
            <a:ext cx="9994392" cy="5244353"/>
          </a:xfrm>
          <a:solidFill>
            <a:srgbClr val="C3CAD1"/>
          </a:solidFill>
          <a:ln>
            <a:noFill/>
          </a:ln>
        </p:spPr>
        <p:txBody>
          <a:bodyPr lIns="457200" tIns="3108960" rIns="0" anchor="t"/>
          <a:lstStyle>
            <a:lvl1pPr marL="0" indent="0" algn="ctr">
              <a:buNone/>
              <a:defRPr>
                <a:solidFill>
                  <a:schemeClr val="bg1">
                    <a:lumMod val="65000"/>
                  </a:schemeClr>
                </a:solidFill>
              </a:defRPr>
            </a:lvl1pPr>
          </a:lstStyle>
          <a:p>
            <a:r>
              <a:rPr lang="en-US" dirty="0"/>
              <a:t>Click icon to add image</a:t>
            </a:r>
          </a:p>
        </p:txBody>
      </p:sp>
      <p:sp>
        <p:nvSpPr>
          <p:cNvPr id="3" name="Text Placeholder 13">
            <a:extLst>
              <a:ext uri="{FF2B5EF4-FFF2-40B4-BE49-F238E27FC236}">
                <a16:creationId xmlns:a16="http://schemas.microsoft.com/office/drawing/2014/main" id="{4F600118-8BF4-999C-96D0-38800692B131}"/>
              </a:ext>
            </a:extLst>
          </p:cNvPr>
          <p:cNvSpPr>
            <a:spLocks noGrp="1"/>
          </p:cNvSpPr>
          <p:nvPr>
            <p:ph type="body" sz="quarter" idx="12" hasCustomPrompt="1"/>
          </p:nvPr>
        </p:nvSpPr>
        <p:spPr>
          <a:xfrm>
            <a:off x="915925" y="6078072"/>
            <a:ext cx="9994392" cy="367552"/>
          </a:xfrm>
          <a:noFill/>
          <a:ln>
            <a:noFill/>
          </a:ln>
        </p:spPr>
        <p:txBody>
          <a:bodyPr lIns="0" tIns="0" rIns="0" bIns="0" anchor="b" anchorCtr="0">
            <a:noAutofit/>
          </a:bodyPr>
          <a:lstStyle>
            <a:lvl1pPr marL="0" indent="0">
              <a:lnSpc>
                <a:spcPct val="110000"/>
              </a:lnSpc>
              <a:buNone/>
              <a:defRPr sz="1200">
                <a:solidFill>
                  <a:schemeClr val="accent1"/>
                </a:solidFill>
              </a:defRPr>
            </a:lvl1pPr>
          </a:lstStyle>
          <a:p>
            <a:pPr lvl="0"/>
            <a:r>
              <a:rPr lang="en-US" dirty="0"/>
              <a:t>Click to add optional caption</a:t>
            </a:r>
          </a:p>
        </p:txBody>
      </p:sp>
      <p:pic>
        <p:nvPicPr>
          <p:cNvPr id="9" name="Picture 8">
            <a:extLst>
              <a:ext uri="{FF2B5EF4-FFF2-40B4-BE49-F238E27FC236}">
                <a16:creationId xmlns:a16="http://schemas.microsoft.com/office/drawing/2014/main" id="{C9D2A2E3-C451-68BF-12DA-0C5129B06944}"/>
              </a:ext>
            </a:extLst>
          </p:cNvPr>
          <p:cNvPicPr>
            <a:picLocks noChangeAspect="1"/>
          </p:cNvPicPr>
          <p:nvPr/>
        </p:nvPicPr>
        <p:blipFill>
          <a:blip r:embed="rId2" cstate="print">
            <a:extLst>
              <a:ext uri="{28A0092B-C50C-407E-A947-70E740481C1C}">
                <a14:useLocalDpi xmlns:a14="http://schemas.microsoft.com/office/drawing/2010/main"/>
              </a:ext>
            </a:extLst>
          </a:blip>
          <a:srcRect/>
          <a:stretch/>
        </p:blipFill>
        <p:spPr>
          <a:xfrm>
            <a:off x="11830050" y="0"/>
            <a:ext cx="361950" cy="6858000"/>
          </a:xfrm>
          <a:prstGeom prst="rect">
            <a:avLst/>
          </a:prstGeom>
        </p:spPr>
      </p:pic>
      <p:sp>
        <p:nvSpPr>
          <p:cNvPr id="5" name="Slide Number Placeholder 4">
            <a:extLst>
              <a:ext uri="{FF2B5EF4-FFF2-40B4-BE49-F238E27FC236}">
                <a16:creationId xmlns:a16="http://schemas.microsoft.com/office/drawing/2014/main" id="{B4BDFC97-7800-F5CC-5EBB-5D892475A33F}"/>
              </a:ext>
            </a:extLst>
          </p:cNvPr>
          <p:cNvSpPr>
            <a:spLocks noGrp="1"/>
          </p:cNvSpPr>
          <p:nvPr>
            <p:ph type="sldNum" sz="quarter" idx="18"/>
          </p:nvPr>
        </p:nvSpPr>
        <p:spPr>
          <a:xfrm>
            <a:off x="11830050" y="6356350"/>
            <a:ext cx="358919" cy="365125"/>
          </a:xfrm>
          <a:prstGeom prst="rect">
            <a:avLst/>
          </a:prstGeom>
        </p:spPr>
        <p:txBody>
          <a:bodyPr/>
          <a:lstStyle/>
          <a:p>
            <a:fld id="{F4BAA12D-5F28-3140-935A-44BF4B54B6B6}" type="slidenum">
              <a:rPr lang="en-US" smtClean="0"/>
              <a:pPr/>
              <a:t>‹#›</a:t>
            </a:fld>
            <a:endParaRPr lang="en-US" dirty="0"/>
          </a:p>
        </p:txBody>
      </p:sp>
      <p:pic>
        <p:nvPicPr>
          <p:cNvPr id="4" name="Picture 3" descr="Logo&#10;&#10;AI-generated content may be incorrect.">
            <a:extLst>
              <a:ext uri="{FF2B5EF4-FFF2-40B4-BE49-F238E27FC236}">
                <a16:creationId xmlns:a16="http://schemas.microsoft.com/office/drawing/2014/main" id="{9019193E-5FB0-68A5-14C5-18F5B455040B}"/>
              </a:ext>
            </a:extLst>
          </p:cNvPr>
          <p:cNvPicPr>
            <a:picLocks noChangeAspect="1"/>
          </p:cNvPicPr>
          <p:nvPr/>
        </p:nvPicPr>
        <p:blipFill>
          <a:blip r:embed="rId3"/>
          <a:srcRect t="17955" b="15378"/>
          <a:stretch/>
        </p:blipFill>
        <p:spPr>
          <a:xfrm>
            <a:off x="126728" y="290704"/>
            <a:ext cx="914400" cy="471055"/>
          </a:xfrm>
          <a:prstGeom prst="rect">
            <a:avLst/>
          </a:prstGeom>
        </p:spPr>
      </p:pic>
    </p:spTree>
    <p:extLst>
      <p:ext uri="{BB962C8B-B14F-4D97-AF65-F5344CB8AC3E}">
        <p14:creationId xmlns:p14="http://schemas.microsoft.com/office/powerpoint/2010/main" val="11547413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key-figur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702F704-D87B-DF16-D937-0C5723A4D346}"/>
              </a:ext>
            </a:extLst>
          </p:cNvPr>
          <p:cNvSpPr/>
          <p:nvPr/>
        </p:nvSpPr>
        <p:spPr>
          <a:xfrm>
            <a:off x="0" y="1"/>
            <a:ext cx="12192000" cy="6857999"/>
          </a:xfrm>
          <a:prstGeom prst="rect">
            <a:avLst/>
          </a:prstGeom>
          <a:solidFill>
            <a:schemeClr val="bg1">
              <a:alpha val="50203"/>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itle 1">
            <a:extLst>
              <a:ext uri="{FF2B5EF4-FFF2-40B4-BE49-F238E27FC236}">
                <a16:creationId xmlns:a16="http://schemas.microsoft.com/office/drawing/2014/main" id="{B5C63DE5-8138-0D72-CE3E-25C89680DD0A}"/>
              </a:ext>
            </a:extLst>
          </p:cNvPr>
          <p:cNvSpPr>
            <a:spLocks noGrp="1"/>
          </p:cNvSpPr>
          <p:nvPr>
            <p:ph type="title"/>
          </p:nvPr>
        </p:nvSpPr>
        <p:spPr>
          <a:xfrm>
            <a:off x="913257" y="2379072"/>
            <a:ext cx="10003536" cy="1668997"/>
          </a:xfrm>
          <a:prstGeom prst="rect">
            <a:avLst/>
          </a:prstGeom>
          <a:noFill/>
        </p:spPr>
        <p:txBody>
          <a:bodyPr lIns="0" tIns="0" rIns="0" bIns="0" anchor="b">
            <a:noAutofit/>
          </a:bodyPr>
          <a:lstStyle>
            <a:lvl1pPr algn="ctr">
              <a:defRPr sz="9600" spc="-100" baseline="0">
                <a:solidFill>
                  <a:schemeClr val="tx2"/>
                </a:solidFill>
              </a:defRPr>
            </a:lvl1pPr>
          </a:lstStyle>
          <a:p>
            <a:r>
              <a:rPr lang="en-US"/>
              <a:t>Click to edit Master title style</a:t>
            </a:r>
            <a:endParaRPr lang="en-US" dirty="0"/>
          </a:p>
        </p:txBody>
      </p:sp>
      <p:sp>
        <p:nvSpPr>
          <p:cNvPr id="12" name="Text Placeholder 5">
            <a:extLst>
              <a:ext uri="{FF2B5EF4-FFF2-40B4-BE49-F238E27FC236}">
                <a16:creationId xmlns:a16="http://schemas.microsoft.com/office/drawing/2014/main" id="{A07A8EC1-93D3-3D5B-9385-0BA6453AF19E}"/>
              </a:ext>
            </a:extLst>
          </p:cNvPr>
          <p:cNvSpPr>
            <a:spLocks noGrp="1"/>
          </p:cNvSpPr>
          <p:nvPr>
            <p:ph type="body" sz="quarter" idx="12"/>
          </p:nvPr>
        </p:nvSpPr>
        <p:spPr>
          <a:xfrm>
            <a:off x="913257" y="4048069"/>
            <a:ext cx="10003536" cy="709159"/>
          </a:xfrm>
        </p:spPr>
        <p:txBody>
          <a:bodyPr anchor="t">
            <a:noAutofit/>
          </a:bodyPr>
          <a:lstStyle>
            <a:lvl1pPr marL="0" indent="0" algn="ctr">
              <a:spcAft>
                <a:spcPts val="0"/>
              </a:spcAft>
              <a:buNone/>
              <a:defRPr sz="2800" spc="-50" baseline="0">
                <a:solidFill>
                  <a:schemeClr val="tx1"/>
                </a:solidFill>
              </a:defRPr>
            </a:lvl1pPr>
            <a:lvl2pPr>
              <a:defRPr sz="1400"/>
            </a:lvl2pPr>
            <a:lvl3pPr>
              <a:defRPr sz="1400"/>
            </a:lvl3pPr>
            <a:lvl4pPr>
              <a:defRPr sz="1400"/>
            </a:lvl4pPr>
            <a:lvl5pPr>
              <a:defRPr sz="1400"/>
            </a:lvl5pPr>
          </a:lstStyle>
          <a:p>
            <a:pPr lvl="0"/>
            <a:r>
              <a:rPr lang="en-US"/>
              <a:t>Click to edit Master text styles</a:t>
            </a:r>
          </a:p>
        </p:txBody>
      </p:sp>
      <p:pic>
        <p:nvPicPr>
          <p:cNvPr id="7" name="Picture 6">
            <a:extLst>
              <a:ext uri="{FF2B5EF4-FFF2-40B4-BE49-F238E27FC236}">
                <a16:creationId xmlns:a16="http://schemas.microsoft.com/office/drawing/2014/main" id="{965F9F77-9433-0FA9-9CAB-50F8190170D6}"/>
              </a:ext>
            </a:extLst>
          </p:cNvPr>
          <p:cNvPicPr>
            <a:picLocks noChangeAspect="1"/>
          </p:cNvPicPr>
          <p:nvPr/>
        </p:nvPicPr>
        <p:blipFill>
          <a:blip r:embed="rId3" cstate="print">
            <a:extLst>
              <a:ext uri="{28A0092B-C50C-407E-A947-70E740481C1C}">
                <a14:useLocalDpi xmlns:a14="http://schemas.microsoft.com/office/drawing/2010/main"/>
              </a:ext>
            </a:extLst>
          </a:blip>
          <a:srcRect/>
          <a:stretch/>
        </p:blipFill>
        <p:spPr>
          <a:xfrm>
            <a:off x="11830050" y="0"/>
            <a:ext cx="361950" cy="6858000"/>
          </a:xfrm>
          <a:prstGeom prst="rect">
            <a:avLst/>
          </a:prstGeom>
        </p:spPr>
      </p:pic>
      <p:sp>
        <p:nvSpPr>
          <p:cNvPr id="3" name="Date Placeholder 2">
            <a:extLst>
              <a:ext uri="{FF2B5EF4-FFF2-40B4-BE49-F238E27FC236}">
                <a16:creationId xmlns:a16="http://schemas.microsoft.com/office/drawing/2014/main" id="{D7D10C01-E502-C2A8-611B-3019CF9DFA7F}"/>
              </a:ext>
            </a:extLst>
          </p:cNvPr>
          <p:cNvSpPr>
            <a:spLocks noGrp="1"/>
          </p:cNvSpPr>
          <p:nvPr>
            <p:ph type="dt" sz="half" idx="13"/>
          </p:nvPr>
        </p:nvSpPr>
        <p:spPr/>
        <p:txBody>
          <a:bodyPr/>
          <a:lstStyle/>
          <a:p>
            <a:pPr>
              <a:defRPr/>
            </a:pPr>
            <a:r>
              <a:rPr lang="en-US" sz="1200" dirty="0"/>
              <a:t>5/20/2025</a:t>
            </a:r>
          </a:p>
        </p:txBody>
      </p:sp>
      <p:sp>
        <p:nvSpPr>
          <p:cNvPr id="4" name="Footer Placeholder 3">
            <a:extLst>
              <a:ext uri="{FF2B5EF4-FFF2-40B4-BE49-F238E27FC236}">
                <a16:creationId xmlns:a16="http://schemas.microsoft.com/office/drawing/2014/main" id="{BDB1728D-2C4C-4424-EC7C-F41CFAB91F39}"/>
              </a:ext>
            </a:extLst>
          </p:cNvPr>
          <p:cNvSpPr>
            <a:spLocks noGrp="1"/>
          </p:cNvSpPr>
          <p:nvPr>
            <p:ph type="ftr" sz="quarter" idx="14"/>
          </p:nvPr>
        </p:nvSpPr>
        <p:spPr>
          <a:xfrm>
            <a:off x="1163212" y="6356350"/>
            <a:ext cx="6599663" cy="365760"/>
          </a:xfrm>
        </p:spPr>
        <p:txBody>
          <a:bodyPr/>
          <a:lstStyle>
            <a:lvl1pPr>
              <a:defRPr sz="1200"/>
            </a:lvl1pPr>
          </a:lstStyle>
          <a:p>
            <a:pPr>
              <a:defRPr/>
            </a:pPr>
            <a:r>
              <a:rPr lang="en-US"/>
              <a:t>Pratik Patel | Fermilab PIP-II CDS &amp; CM Cryogenic Controls System Overview | CEC/ICMC 2025</a:t>
            </a:r>
            <a:endParaRPr lang="en-US" dirty="0"/>
          </a:p>
        </p:txBody>
      </p:sp>
      <p:sp>
        <p:nvSpPr>
          <p:cNvPr id="5" name="Slide Number Placeholder 4">
            <a:extLst>
              <a:ext uri="{FF2B5EF4-FFF2-40B4-BE49-F238E27FC236}">
                <a16:creationId xmlns:a16="http://schemas.microsoft.com/office/drawing/2014/main" id="{C0AA6709-2DAE-D574-74A9-6F2352BB8C60}"/>
              </a:ext>
            </a:extLst>
          </p:cNvPr>
          <p:cNvSpPr>
            <a:spLocks noGrp="1"/>
          </p:cNvSpPr>
          <p:nvPr>
            <p:ph type="sldNum" sz="quarter" idx="15"/>
          </p:nvPr>
        </p:nvSpPr>
        <p:spPr/>
        <p:txBody>
          <a:bodyPr/>
          <a:lstStyle/>
          <a:p>
            <a:fld id="{F4BAA12D-5F28-3140-935A-44BF4B54B6B6}" type="slidenum">
              <a:rPr lang="en-US" smtClean="0"/>
              <a:pPr/>
              <a:t>‹#›</a:t>
            </a:fld>
            <a:endParaRPr lang="en-US" dirty="0"/>
          </a:p>
        </p:txBody>
      </p:sp>
      <p:pic>
        <p:nvPicPr>
          <p:cNvPr id="6" name="Picture 5" descr="Logo&#10;&#10;AI-generated content may be incorrect.">
            <a:extLst>
              <a:ext uri="{FF2B5EF4-FFF2-40B4-BE49-F238E27FC236}">
                <a16:creationId xmlns:a16="http://schemas.microsoft.com/office/drawing/2014/main" id="{0D21B39E-DDD7-221D-DECF-5F9D7B587E66}"/>
              </a:ext>
            </a:extLst>
          </p:cNvPr>
          <p:cNvPicPr>
            <a:picLocks noChangeAspect="1"/>
          </p:cNvPicPr>
          <p:nvPr/>
        </p:nvPicPr>
        <p:blipFill>
          <a:blip r:embed="rId4"/>
          <a:srcRect t="17955" b="15378"/>
          <a:stretch/>
        </p:blipFill>
        <p:spPr>
          <a:xfrm>
            <a:off x="126728" y="290704"/>
            <a:ext cx="914400" cy="471055"/>
          </a:xfrm>
          <a:prstGeom prst="rect">
            <a:avLst/>
          </a:prstGeom>
        </p:spPr>
      </p:pic>
      <p:sp>
        <p:nvSpPr>
          <p:cNvPr id="8" name="TextBox 7">
            <a:extLst>
              <a:ext uri="{FF2B5EF4-FFF2-40B4-BE49-F238E27FC236}">
                <a16:creationId xmlns:a16="http://schemas.microsoft.com/office/drawing/2014/main" id="{681DEE59-4ADE-8454-64A0-A639CE578162}"/>
              </a:ext>
            </a:extLst>
          </p:cNvPr>
          <p:cNvSpPr txBox="1"/>
          <p:nvPr/>
        </p:nvSpPr>
        <p:spPr>
          <a:xfrm>
            <a:off x="9686339" y="-238101"/>
            <a:ext cx="2460908" cy="738664"/>
          </a:xfrm>
          <a:prstGeom prst="rect">
            <a:avLst/>
          </a:prstGeom>
          <a:noFill/>
        </p:spPr>
        <p:txBody>
          <a:bodyPr wrap="square" lIns="365760" tIns="274320" rIns="365760" bIns="274320" rtlCol="0" anchor="ctr">
            <a:spAutoFit/>
          </a:bodyPr>
          <a:lstStyle/>
          <a:p>
            <a:pPr algn="l">
              <a:spcAft>
                <a:spcPts val="800"/>
              </a:spcAft>
            </a:pPr>
            <a:r>
              <a:rPr lang="en-US" sz="1100" b="0" dirty="0" err="1">
                <a:solidFill>
                  <a:schemeClr val="tx1">
                    <a:lumMod val="60000"/>
                    <a:lumOff val="40000"/>
                  </a:schemeClr>
                </a:solidFill>
                <a:latin typeface="Helvetica" pitchFamily="2" charset="0"/>
              </a:rPr>
              <a:t>Coldbox</a:t>
            </a:r>
            <a:r>
              <a:rPr lang="en-US" sz="1100" b="0" dirty="0">
                <a:solidFill>
                  <a:schemeClr val="tx1">
                    <a:lumMod val="60000"/>
                    <a:lumOff val="40000"/>
                  </a:schemeClr>
                </a:solidFill>
                <a:latin typeface="Helvetica" pitchFamily="2" charset="0"/>
              </a:rPr>
              <a:t> Photo: 2025-02-19</a:t>
            </a:r>
          </a:p>
        </p:txBody>
      </p:sp>
    </p:spTree>
    <p:extLst>
      <p:ext uri="{BB962C8B-B14F-4D97-AF65-F5344CB8AC3E}">
        <p14:creationId xmlns:p14="http://schemas.microsoft.com/office/powerpoint/2010/main" val="7508973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2_Fermilab-safety-slide">
    <p:bg>
      <p:bgPr>
        <a:solidFill>
          <a:schemeClr val="bg1"/>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9FC08B2F-2115-B3DD-9F6B-2250D6924791}"/>
              </a:ext>
            </a:extLst>
          </p:cNvPr>
          <p:cNvSpPr/>
          <p:nvPr/>
        </p:nvSpPr>
        <p:spPr>
          <a:xfrm rot="16200000">
            <a:off x="6507486" y="2320323"/>
            <a:ext cx="409158" cy="3383280"/>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A8DA0380-8C68-440A-E0D1-98B1FF481AFF}"/>
              </a:ext>
            </a:extLst>
          </p:cNvPr>
          <p:cNvSpPr/>
          <p:nvPr/>
        </p:nvSpPr>
        <p:spPr>
          <a:xfrm rot="16200000">
            <a:off x="2652925" y="2319162"/>
            <a:ext cx="411480" cy="3383280"/>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7C6C5186-D3BF-B690-D5E5-4F529942FD1B}"/>
              </a:ext>
            </a:extLst>
          </p:cNvPr>
          <p:cNvSpPr/>
          <p:nvPr/>
        </p:nvSpPr>
        <p:spPr>
          <a:xfrm rot="16200000">
            <a:off x="4580786" y="-921587"/>
            <a:ext cx="409158" cy="7236679"/>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9E3CFFA6-6C98-21FD-EA70-059BCD691C4B}"/>
              </a:ext>
            </a:extLst>
          </p:cNvPr>
          <p:cNvSpPr/>
          <p:nvPr/>
        </p:nvSpPr>
        <p:spPr>
          <a:xfrm rot="16200000">
            <a:off x="4579625" y="-2397282"/>
            <a:ext cx="411480" cy="7236679"/>
          </a:xfrm>
          <a:prstGeom prst="rect">
            <a:avLst/>
          </a:prstGeom>
          <a:solidFill>
            <a:schemeClr val="tx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7" name="Picture 26" descr="A truck parked in front of a large building&#10;&#10;AI-generated content may be incorrect.">
            <a:extLst>
              <a:ext uri="{FF2B5EF4-FFF2-40B4-BE49-F238E27FC236}">
                <a16:creationId xmlns:a16="http://schemas.microsoft.com/office/drawing/2014/main" id="{6FB96B7C-3548-6DFC-D693-C437740D6EB9}"/>
              </a:ext>
            </a:extLst>
          </p:cNvPr>
          <p:cNvPicPr>
            <a:picLocks noChangeAspect="1"/>
          </p:cNvPicPr>
          <p:nvPr/>
        </p:nvPicPr>
        <p:blipFill>
          <a:blip r:embed="rId2" cstate="print">
            <a:extLst>
              <a:ext uri="{28A0092B-C50C-407E-A947-70E740481C1C}">
                <a14:useLocalDpi xmlns:a14="http://schemas.microsoft.com/office/drawing/2010/main"/>
              </a:ext>
            </a:extLst>
          </a:blip>
          <a:srcRect l="12947" t="1602" r="17523"/>
          <a:stretch/>
        </p:blipFill>
        <p:spPr>
          <a:xfrm>
            <a:off x="8764603" y="566"/>
            <a:ext cx="3230608" cy="6858000"/>
          </a:xfrm>
          <a:prstGeom prst="rect">
            <a:avLst/>
          </a:prstGeom>
          <a:ln>
            <a:noFill/>
          </a:ln>
        </p:spPr>
      </p:pic>
      <p:sp>
        <p:nvSpPr>
          <p:cNvPr id="59" name="TextBox 58">
            <a:extLst>
              <a:ext uri="{FF2B5EF4-FFF2-40B4-BE49-F238E27FC236}">
                <a16:creationId xmlns:a16="http://schemas.microsoft.com/office/drawing/2014/main" id="{1AD2B791-A6C3-C18F-2900-3F124ADA0EF2}"/>
              </a:ext>
            </a:extLst>
          </p:cNvPr>
          <p:cNvSpPr txBox="1"/>
          <p:nvPr/>
        </p:nvSpPr>
        <p:spPr>
          <a:xfrm>
            <a:off x="1163211" y="2566623"/>
            <a:ext cx="3770411" cy="306302"/>
          </a:xfrm>
          <a:prstGeom prst="rect">
            <a:avLst/>
          </a:prstGeom>
          <a:noFill/>
        </p:spPr>
        <p:txBody>
          <a:bodyPr wrap="square" lIns="182880" tIns="0" rIns="0" bIns="0" rtlCol="0" anchor="ctr">
            <a:sp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sz="2200" b="1" i="0" kern="1200" spc="-50" baseline="0" dirty="0">
                <a:solidFill>
                  <a:schemeClr val="bg1"/>
                </a:solidFill>
                <a:latin typeface="Helvetica" pitchFamily="2" charset="0"/>
                <a:ea typeface="+mn-ea"/>
                <a:cs typeface="+mn-cs"/>
              </a:rPr>
              <a:t>Emergency contacts</a:t>
            </a:r>
          </a:p>
        </p:txBody>
      </p:sp>
      <p:sp>
        <p:nvSpPr>
          <p:cNvPr id="54" name="TextBox 53">
            <a:extLst>
              <a:ext uri="{FF2B5EF4-FFF2-40B4-BE49-F238E27FC236}">
                <a16:creationId xmlns:a16="http://schemas.microsoft.com/office/drawing/2014/main" id="{E63F3E38-E7F6-4C2A-5BD0-B9A764027FA0}"/>
              </a:ext>
            </a:extLst>
          </p:cNvPr>
          <p:cNvSpPr txBox="1"/>
          <p:nvPr/>
        </p:nvSpPr>
        <p:spPr>
          <a:xfrm>
            <a:off x="1163212" y="1089425"/>
            <a:ext cx="7130890" cy="306302"/>
          </a:xfrm>
          <a:prstGeom prst="rect">
            <a:avLst/>
          </a:prstGeom>
          <a:noFill/>
        </p:spPr>
        <p:txBody>
          <a:bodyPr wrap="square" lIns="182880" tIns="0" rIns="0" bIns="0" rtlCol="0" anchor="ctr">
            <a:sp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sz="2200" b="1" i="0" kern="1200" spc="-50" baseline="0" dirty="0">
                <a:solidFill>
                  <a:schemeClr val="bg1"/>
                </a:solidFill>
                <a:latin typeface="Helvetica" pitchFamily="2" charset="0"/>
                <a:ea typeface="+mn-ea"/>
                <a:cs typeface="+mn-cs"/>
              </a:rPr>
              <a:t>Your safety is our priority – please note the following:</a:t>
            </a:r>
          </a:p>
        </p:txBody>
      </p:sp>
      <p:sp>
        <p:nvSpPr>
          <p:cNvPr id="55" name="TextBox 54">
            <a:extLst>
              <a:ext uri="{FF2B5EF4-FFF2-40B4-BE49-F238E27FC236}">
                <a16:creationId xmlns:a16="http://schemas.microsoft.com/office/drawing/2014/main" id="{508C5D41-1ABD-6E88-072E-14B7C1210C3B}"/>
              </a:ext>
            </a:extLst>
          </p:cNvPr>
          <p:cNvSpPr txBox="1"/>
          <p:nvPr/>
        </p:nvSpPr>
        <p:spPr>
          <a:xfrm>
            <a:off x="1163211" y="1543839"/>
            <a:ext cx="7434376" cy="646331"/>
          </a:xfrm>
          <a:prstGeom prst="rect">
            <a:avLst/>
          </a:prstGeom>
          <a:noFill/>
        </p:spPr>
        <p:txBody>
          <a:bodyPr wrap="square" lIns="182880" tIns="0" rIns="0" bIns="0" rtlCol="0" anchor="t">
            <a:spAutoFit/>
          </a:bodyPr>
          <a:lstStyle/>
          <a:p>
            <a:pPr marL="0" marR="0" lvl="0" indent="0" algn="l" defTabSz="914400" rtl="0" eaLnBrk="1" fontAlgn="auto" latinLnBrk="0" hangingPunct="1">
              <a:lnSpc>
                <a:spcPct val="100000"/>
              </a:lnSpc>
              <a:spcBef>
                <a:spcPts val="0"/>
              </a:spcBef>
              <a:spcAft>
                <a:spcPts val="800"/>
              </a:spcAft>
              <a:buClr>
                <a:schemeClr val="accent1"/>
              </a:buClr>
              <a:buSzTx/>
              <a:buFont typeface="Arial" panose="020B0604020202020204" pitchFamily="34" charset="0"/>
              <a:buNone/>
              <a:tabLst/>
              <a:defRPr/>
            </a:pPr>
            <a:r>
              <a:rPr lang="en-US" sz="1400" kern="1200" spc="-10" baseline="0" dirty="0">
                <a:solidFill>
                  <a:schemeClr val="tx1"/>
                </a:solidFill>
                <a:latin typeface="Helvetica" pitchFamily="2" charset="0"/>
                <a:ea typeface="+mn-ea"/>
                <a:cs typeface="+mn-cs"/>
              </a:rPr>
              <a:t>For your safety, please use handrails, walk (don’t run), stay alert for hazards, and follow all posted signs and security directions. When driving onsite, obey speed limits and watch for pedestrians, cyclists, and wildlife. In an emergency, follow your escort’s instructions.</a:t>
            </a:r>
          </a:p>
        </p:txBody>
      </p:sp>
      <p:sp>
        <p:nvSpPr>
          <p:cNvPr id="60" name="TextBox 59">
            <a:extLst>
              <a:ext uri="{FF2B5EF4-FFF2-40B4-BE49-F238E27FC236}">
                <a16:creationId xmlns:a16="http://schemas.microsoft.com/office/drawing/2014/main" id="{0987F744-4BB7-8118-1AC8-03578C5A0C8F}"/>
              </a:ext>
            </a:extLst>
          </p:cNvPr>
          <p:cNvSpPr txBox="1"/>
          <p:nvPr/>
        </p:nvSpPr>
        <p:spPr>
          <a:xfrm>
            <a:off x="1163211" y="3021476"/>
            <a:ext cx="7268443" cy="482183"/>
          </a:xfrm>
          <a:prstGeom prst="rect">
            <a:avLst/>
          </a:prstGeom>
          <a:noFill/>
        </p:spPr>
        <p:txBody>
          <a:bodyPr wrap="square" lIns="182880" tIns="0" rIns="0" bIns="0" rtlCol="0" anchor="t">
            <a:spAutoFit/>
          </a:bodyPr>
          <a:lstStyle/>
          <a:p>
            <a:pPr marL="234950" lvl="0" indent="-234950" algn="l" defTabSz="914400" rtl="0" eaLnBrk="1" latinLnBrk="0" hangingPunct="1">
              <a:lnSpc>
                <a:spcPct val="100000"/>
              </a:lnSpc>
              <a:spcBef>
                <a:spcPts val="0"/>
              </a:spcBef>
              <a:spcAft>
                <a:spcPts val="400"/>
              </a:spcAft>
              <a:buClr>
                <a:schemeClr val="accent1"/>
              </a:buClr>
              <a:buFont typeface="Arial" panose="020B0604020202020204" pitchFamily="34" charset="0"/>
              <a:buChar char="•"/>
              <a:tabLst/>
            </a:pPr>
            <a:r>
              <a:rPr lang="en-US" sz="1400" b="1" kern="1200" spc="-10" baseline="0" dirty="0">
                <a:solidFill>
                  <a:schemeClr val="tx1"/>
                </a:solidFill>
                <a:latin typeface="Helvetica" pitchFamily="2" charset="0"/>
                <a:ea typeface="+mn-ea"/>
                <a:cs typeface="+mn-cs"/>
              </a:rPr>
              <a:t>Emergencies (medical/security): </a:t>
            </a:r>
            <a:r>
              <a:rPr lang="en-US" sz="1400" kern="1200" spc="-10" baseline="0" dirty="0">
                <a:solidFill>
                  <a:schemeClr val="tx1"/>
                </a:solidFill>
                <a:latin typeface="Helvetica" pitchFamily="2" charset="0"/>
                <a:ea typeface="+mn-ea"/>
                <a:cs typeface="+mn-cs"/>
              </a:rPr>
              <a:t>630-840-3131</a:t>
            </a:r>
          </a:p>
          <a:p>
            <a:pPr marL="234950" lvl="0" indent="-234950" algn="l" defTabSz="914400" rtl="0" eaLnBrk="1" latinLnBrk="0" hangingPunct="1">
              <a:lnSpc>
                <a:spcPct val="100000"/>
              </a:lnSpc>
              <a:spcBef>
                <a:spcPts val="0"/>
              </a:spcBef>
              <a:spcAft>
                <a:spcPts val="400"/>
              </a:spcAft>
              <a:buClr>
                <a:schemeClr val="accent1"/>
              </a:buClr>
              <a:buFont typeface="Arial" panose="020B0604020202020204" pitchFamily="34" charset="0"/>
              <a:buChar char="•"/>
              <a:tabLst/>
            </a:pPr>
            <a:r>
              <a:rPr lang="en-US" sz="1400" b="1" kern="1200" spc="-10" baseline="0" dirty="0" err="1">
                <a:solidFill>
                  <a:schemeClr val="tx1"/>
                </a:solidFill>
                <a:latin typeface="Helvetica" pitchFamily="2" charset="0"/>
                <a:ea typeface="+mn-ea"/>
                <a:cs typeface="+mn-cs"/>
              </a:rPr>
              <a:t>Nonemergencies</a:t>
            </a:r>
            <a:r>
              <a:rPr lang="en-US" sz="1400" b="1" kern="1200" spc="-10" baseline="0" dirty="0">
                <a:solidFill>
                  <a:schemeClr val="tx1"/>
                </a:solidFill>
                <a:latin typeface="Helvetica" pitchFamily="2" charset="0"/>
                <a:ea typeface="+mn-ea"/>
                <a:cs typeface="+mn-cs"/>
              </a:rPr>
              <a:t>: </a:t>
            </a:r>
            <a:r>
              <a:rPr lang="en-US" sz="1400" kern="1200" spc="-10" baseline="0" dirty="0">
                <a:solidFill>
                  <a:schemeClr val="tx1"/>
                </a:solidFill>
                <a:latin typeface="Helvetica" pitchFamily="2" charset="0"/>
                <a:ea typeface="+mn-ea"/>
                <a:cs typeface="+mn-cs"/>
              </a:rPr>
              <a:t>630-840-3414</a:t>
            </a:r>
          </a:p>
        </p:txBody>
      </p:sp>
      <p:sp>
        <p:nvSpPr>
          <p:cNvPr id="61" name="TextBox 60">
            <a:extLst>
              <a:ext uri="{FF2B5EF4-FFF2-40B4-BE49-F238E27FC236}">
                <a16:creationId xmlns:a16="http://schemas.microsoft.com/office/drawing/2014/main" id="{C973080E-E4CF-F087-3674-8511AE83287B}"/>
              </a:ext>
            </a:extLst>
          </p:cNvPr>
          <p:cNvSpPr txBox="1"/>
          <p:nvPr/>
        </p:nvSpPr>
        <p:spPr>
          <a:xfrm>
            <a:off x="1163211" y="3885344"/>
            <a:ext cx="3108960" cy="306302"/>
          </a:xfrm>
          <a:prstGeom prst="rect">
            <a:avLst/>
          </a:prstGeom>
          <a:noFill/>
        </p:spPr>
        <p:txBody>
          <a:bodyPr wrap="square" lIns="182880" tIns="0" rIns="0" bIns="0" rtlCol="0" anchor="ctr">
            <a:sp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sz="2200" b="1" i="0" kern="1200" spc="-50" baseline="0" dirty="0">
                <a:solidFill>
                  <a:schemeClr val="bg1"/>
                </a:solidFill>
                <a:latin typeface="Helvetica" pitchFamily="2" charset="0"/>
                <a:ea typeface="+mn-ea"/>
                <a:cs typeface="+mn-cs"/>
              </a:rPr>
              <a:t>Fire alarms</a:t>
            </a:r>
          </a:p>
        </p:txBody>
      </p:sp>
      <p:sp>
        <p:nvSpPr>
          <p:cNvPr id="63" name="TextBox 62">
            <a:extLst>
              <a:ext uri="{FF2B5EF4-FFF2-40B4-BE49-F238E27FC236}">
                <a16:creationId xmlns:a16="http://schemas.microsoft.com/office/drawing/2014/main" id="{9B9D96E7-5744-AE53-43BC-8DB3FA5F65B4}"/>
              </a:ext>
            </a:extLst>
          </p:cNvPr>
          <p:cNvSpPr txBox="1"/>
          <p:nvPr/>
        </p:nvSpPr>
        <p:spPr>
          <a:xfrm>
            <a:off x="1163209" y="4333582"/>
            <a:ext cx="3291840" cy="1877437"/>
          </a:xfrm>
          <a:prstGeom prst="rect">
            <a:avLst/>
          </a:prstGeom>
          <a:noFill/>
        </p:spPr>
        <p:txBody>
          <a:bodyPr wrap="square" lIns="182880" tIns="0" rIns="0" bIns="0" rtlCol="0" anchor="t">
            <a:spAutoFit/>
          </a:bodyPr>
          <a:lstStyle/>
          <a:p>
            <a:pPr marL="234950" lvl="0" indent="-234950" algn="l" defTabSz="914400" rtl="0" eaLnBrk="1" latinLnBrk="0" hangingPunct="1">
              <a:lnSpc>
                <a:spcPct val="100000"/>
              </a:lnSpc>
              <a:spcBef>
                <a:spcPts val="0"/>
              </a:spcBef>
              <a:spcAft>
                <a:spcPts val="400"/>
              </a:spcAft>
              <a:buClr>
                <a:schemeClr val="accent1"/>
              </a:buClr>
              <a:buFont typeface="Arial" panose="020B0604020202020204" pitchFamily="34" charset="0"/>
              <a:buChar char="•"/>
              <a:tabLst/>
            </a:pPr>
            <a:r>
              <a:rPr lang="en-US" sz="1400" kern="1200" spc="-10" baseline="0" dirty="0">
                <a:solidFill>
                  <a:schemeClr val="tx1"/>
                </a:solidFill>
                <a:latin typeface="Helvetica" pitchFamily="2" charset="0"/>
                <a:ea typeface="+mn-ea"/>
                <a:cs typeface="+mn-cs"/>
              </a:rPr>
              <a:t>Evacuate immediately using          the nearest exit.</a:t>
            </a:r>
          </a:p>
          <a:p>
            <a:pPr marL="234950" lvl="0" indent="-234950" algn="l" defTabSz="914400" rtl="0" eaLnBrk="1" latinLnBrk="0" hangingPunct="1">
              <a:lnSpc>
                <a:spcPct val="100000"/>
              </a:lnSpc>
              <a:spcBef>
                <a:spcPts val="0"/>
              </a:spcBef>
              <a:spcAft>
                <a:spcPts val="400"/>
              </a:spcAft>
              <a:buClr>
                <a:schemeClr val="accent1"/>
              </a:buClr>
              <a:buFont typeface="Arial" panose="020B0604020202020204" pitchFamily="34" charset="0"/>
              <a:buChar char="•"/>
              <a:tabLst/>
            </a:pPr>
            <a:r>
              <a:rPr lang="en-US" sz="1400" kern="1200" spc="-10" baseline="0" dirty="0">
                <a:solidFill>
                  <a:schemeClr val="tx1"/>
                </a:solidFill>
                <a:latin typeface="Helvetica" pitchFamily="2" charset="0"/>
                <a:ea typeface="+mn-ea"/>
                <a:cs typeface="+mn-cs"/>
              </a:rPr>
              <a:t>Gather outside at the             Ramsey Auditorium doors.</a:t>
            </a:r>
          </a:p>
          <a:p>
            <a:pPr marL="234950" lvl="0" indent="-234950" algn="l" defTabSz="914400" rtl="0" eaLnBrk="1" latinLnBrk="0" hangingPunct="1">
              <a:lnSpc>
                <a:spcPct val="100000"/>
              </a:lnSpc>
              <a:spcBef>
                <a:spcPts val="0"/>
              </a:spcBef>
              <a:spcAft>
                <a:spcPts val="400"/>
              </a:spcAft>
              <a:buClr>
                <a:schemeClr val="accent1"/>
              </a:buClr>
              <a:buFont typeface="Arial" panose="020B0604020202020204" pitchFamily="34" charset="0"/>
              <a:buChar char="•"/>
              <a:tabLst/>
            </a:pPr>
            <a:r>
              <a:rPr lang="en-US" sz="1400" kern="1200" spc="-10" baseline="0" dirty="0">
                <a:solidFill>
                  <a:schemeClr val="tx1"/>
                </a:solidFill>
                <a:latin typeface="Helvetica" pitchFamily="2" charset="0"/>
                <a:ea typeface="+mn-ea"/>
                <a:cs typeface="+mn-cs"/>
              </a:rPr>
              <a:t>Follow Fermilab personnel and         </a:t>
            </a:r>
            <a:r>
              <a:rPr lang="en-US" sz="1400" b="1" kern="1200" spc="-10" baseline="0" dirty="0">
                <a:solidFill>
                  <a:schemeClr val="tx1"/>
                </a:solidFill>
                <a:latin typeface="Helvetica" pitchFamily="2" charset="0"/>
                <a:ea typeface="+mn-ea"/>
                <a:cs typeface="+mn-cs"/>
              </a:rPr>
              <a:t>do not </a:t>
            </a:r>
            <a:r>
              <a:rPr lang="en-US" sz="1400" kern="1200" spc="-10" baseline="0" dirty="0">
                <a:solidFill>
                  <a:schemeClr val="tx1"/>
                </a:solidFill>
                <a:latin typeface="Helvetica" pitchFamily="2" charset="0"/>
                <a:ea typeface="+mn-ea"/>
                <a:cs typeface="+mn-cs"/>
              </a:rPr>
              <a:t>re-enter until cleared by       the Fire Department.</a:t>
            </a:r>
          </a:p>
          <a:p>
            <a:pPr marL="234950" lvl="0" indent="-234950" algn="l" defTabSz="914400" rtl="0" eaLnBrk="1" latinLnBrk="0" hangingPunct="1">
              <a:lnSpc>
                <a:spcPct val="100000"/>
              </a:lnSpc>
              <a:spcBef>
                <a:spcPts val="0"/>
              </a:spcBef>
              <a:spcAft>
                <a:spcPts val="400"/>
              </a:spcAft>
              <a:buClr>
                <a:schemeClr val="accent1"/>
              </a:buClr>
              <a:buFont typeface="Arial" panose="020B0604020202020204" pitchFamily="34" charset="0"/>
              <a:buChar char="•"/>
              <a:tabLst/>
            </a:pPr>
            <a:r>
              <a:rPr lang="en-US" sz="1400" kern="1200" spc="-10" baseline="0" dirty="0">
                <a:solidFill>
                  <a:schemeClr val="tx1"/>
                </a:solidFill>
                <a:latin typeface="Helvetica" pitchFamily="2" charset="0"/>
                <a:ea typeface="+mn-ea"/>
                <a:cs typeface="+mn-cs"/>
              </a:rPr>
              <a:t>Stay out of the road.</a:t>
            </a:r>
          </a:p>
        </p:txBody>
      </p:sp>
      <p:sp>
        <p:nvSpPr>
          <p:cNvPr id="64" name="TextBox 63">
            <a:extLst>
              <a:ext uri="{FF2B5EF4-FFF2-40B4-BE49-F238E27FC236}">
                <a16:creationId xmlns:a16="http://schemas.microsoft.com/office/drawing/2014/main" id="{DAC64F57-6386-289C-C33E-FA8569E5C744}"/>
              </a:ext>
            </a:extLst>
          </p:cNvPr>
          <p:cNvSpPr txBox="1"/>
          <p:nvPr/>
        </p:nvSpPr>
        <p:spPr>
          <a:xfrm>
            <a:off x="5021388" y="3885344"/>
            <a:ext cx="3108960" cy="306302"/>
          </a:xfrm>
          <a:prstGeom prst="rect">
            <a:avLst/>
          </a:prstGeom>
          <a:noFill/>
        </p:spPr>
        <p:txBody>
          <a:bodyPr wrap="square" lIns="182880" tIns="0" rIns="0" bIns="0" rtlCol="0" anchor="ctr">
            <a:sp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sz="2200" b="1" i="0" kern="1200" spc="-50" baseline="0" dirty="0">
                <a:solidFill>
                  <a:schemeClr val="bg1"/>
                </a:solidFill>
                <a:latin typeface="Helvetica" pitchFamily="2" charset="0"/>
                <a:ea typeface="+mn-ea"/>
                <a:cs typeface="+mn-cs"/>
              </a:rPr>
              <a:t>Tornado sirens</a:t>
            </a:r>
          </a:p>
        </p:txBody>
      </p:sp>
      <p:sp>
        <p:nvSpPr>
          <p:cNvPr id="67" name="TextBox 66">
            <a:extLst>
              <a:ext uri="{FF2B5EF4-FFF2-40B4-BE49-F238E27FC236}">
                <a16:creationId xmlns:a16="http://schemas.microsoft.com/office/drawing/2014/main" id="{8F27E583-C17C-4D18-ADA9-35D0C886B470}"/>
              </a:ext>
            </a:extLst>
          </p:cNvPr>
          <p:cNvSpPr txBox="1"/>
          <p:nvPr/>
        </p:nvSpPr>
        <p:spPr>
          <a:xfrm>
            <a:off x="5021388" y="4333582"/>
            <a:ext cx="3291840" cy="1446550"/>
          </a:xfrm>
          <a:prstGeom prst="rect">
            <a:avLst/>
          </a:prstGeom>
          <a:noFill/>
        </p:spPr>
        <p:txBody>
          <a:bodyPr wrap="square" lIns="182880" tIns="0" rIns="0" bIns="0" rtlCol="0" anchor="t">
            <a:spAutoFit/>
          </a:bodyPr>
          <a:lstStyle/>
          <a:p>
            <a:pPr marL="234950" lvl="0" indent="-234950" algn="l" defTabSz="914400" rtl="0" eaLnBrk="1" latinLnBrk="0" hangingPunct="1">
              <a:lnSpc>
                <a:spcPct val="100000"/>
              </a:lnSpc>
              <a:spcBef>
                <a:spcPts val="0"/>
              </a:spcBef>
              <a:spcAft>
                <a:spcPts val="400"/>
              </a:spcAft>
              <a:buClr>
                <a:schemeClr val="accent1"/>
              </a:buClr>
              <a:buFont typeface="Arial" panose="020B0604020202020204" pitchFamily="34" charset="0"/>
              <a:buChar char="•"/>
              <a:tabLst/>
            </a:pPr>
            <a:r>
              <a:rPr lang="en-US" sz="1400" kern="1200" spc="-10" baseline="0" dirty="0">
                <a:solidFill>
                  <a:schemeClr val="tx1"/>
                </a:solidFill>
                <a:latin typeface="Helvetica" pitchFamily="2" charset="0"/>
                <a:ea typeface="+mn-ea"/>
                <a:cs typeface="+mn-cs"/>
              </a:rPr>
              <a:t>Go to the nearest designated   shelter in Wilson Hall’s basement.</a:t>
            </a:r>
          </a:p>
          <a:p>
            <a:pPr marL="234950" lvl="0" indent="-234950" algn="l" defTabSz="914400" rtl="0" eaLnBrk="1" latinLnBrk="0" hangingPunct="1">
              <a:lnSpc>
                <a:spcPct val="100000"/>
              </a:lnSpc>
              <a:spcBef>
                <a:spcPts val="0"/>
              </a:spcBef>
              <a:spcAft>
                <a:spcPts val="400"/>
              </a:spcAft>
              <a:buClr>
                <a:schemeClr val="accent1"/>
              </a:buClr>
              <a:buFont typeface="Arial" panose="020B0604020202020204" pitchFamily="34" charset="0"/>
              <a:buChar char="•"/>
              <a:tabLst/>
            </a:pPr>
            <a:r>
              <a:rPr lang="en-US" sz="1400" kern="1200" spc="-10" baseline="0" dirty="0">
                <a:solidFill>
                  <a:schemeClr val="tx1"/>
                </a:solidFill>
                <a:latin typeface="Helvetica" pitchFamily="2" charset="0"/>
                <a:ea typeface="+mn-ea"/>
                <a:cs typeface="+mn-cs"/>
              </a:rPr>
              <a:t>Remain there until the warning is canceled or expires (via SEWS).</a:t>
            </a:r>
          </a:p>
          <a:p>
            <a:pPr marL="234950" lvl="0" indent="-234950" algn="l" defTabSz="914400" rtl="0" eaLnBrk="1" latinLnBrk="0" hangingPunct="1">
              <a:lnSpc>
                <a:spcPct val="100000"/>
              </a:lnSpc>
              <a:spcBef>
                <a:spcPts val="0"/>
              </a:spcBef>
              <a:spcAft>
                <a:spcPts val="400"/>
              </a:spcAft>
              <a:buClr>
                <a:schemeClr val="accent1"/>
              </a:buClr>
              <a:buFont typeface="Arial" panose="020B0604020202020204" pitchFamily="34" charset="0"/>
              <a:buChar char="•"/>
              <a:tabLst/>
            </a:pPr>
            <a:r>
              <a:rPr lang="en-US" sz="1400" kern="1200" spc="-10" baseline="0" dirty="0">
                <a:solidFill>
                  <a:schemeClr val="tx1"/>
                </a:solidFill>
                <a:latin typeface="Helvetica" pitchFamily="2" charset="0"/>
                <a:ea typeface="+mn-ea"/>
                <a:cs typeface="+mn-cs"/>
              </a:rPr>
              <a:t>Follow Fermilab personnel.</a:t>
            </a:r>
          </a:p>
          <a:p>
            <a:pPr marL="122238" lvl="0" indent="-122238" algn="l" defTabSz="914400" rtl="0" eaLnBrk="1" latinLnBrk="0" hangingPunct="1">
              <a:lnSpc>
                <a:spcPct val="100000"/>
              </a:lnSpc>
              <a:spcBef>
                <a:spcPts val="0"/>
              </a:spcBef>
              <a:spcAft>
                <a:spcPts val="400"/>
              </a:spcAft>
              <a:buClr>
                <a:schemeClr val="accent1"/>
              </a:buClr>
              <a:buFont typeface="Arial" panose="020B0604020202020204" pitchFamily="34" charset="0"/>
              <a:buChar char="•"/>
              <a:tabLst/>
            </a:pPr>
            <a:endParaRPr lang="en-US" sz="1400" kern="1200" spc="-20" baseline="0" dirty="0">
              <a:solidFill>
                <a:schemeClr val="tx1"/>
              </a:solidFill>
              <a:latin typeface="Helvetica" pitchFamily="2" charset="0"/>
              <a:ea typeface="+mn-ea"/>
              <a:cs typeface="+mn-cs"/>
            </a:endParaRPr>
          </a:p>
        </p:txBody>
      </p:sp>
      <p:pic>
        <p:nvPicPr>
          <p:cNvPr id="25" name="Graphic 24" descr="Telephone with solid fill">
            <a:extLst>
              <a:ext uri="{FF2B5EF4-FFF2-40B4-BE49-F238E27FC236}">
                <a16:creationId xmlns:a16="http://schemas.microsoft.com/office/drawing/2014/main" id="{DF4D4E0C-0F0D-87BA-30BA-FEBEB3A1351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079196" y="2491728"/>
            <a:ext cx="411480" cy="411480"/>
          </a:xfrm>
          <a:prstGeom prst="rect">
            <a:avLst/>
          </a:prstGeom>
        </p:spPr>
      </p:pic>
      <p:pic>
        <p:nvPicPr>
          <p:cNvPr id="26" name="Graphic 25" descr="Tornado with solid fill">
            <a:extLst>
              <a:ext uri="{FF2B5EF4-FFF2-40B4-BE49-F238E27FC236}">
                <a16:creationId xmlns:a16="http://schemas.microsoft.com/office/drawing/2014/main" id="{86FBC30F-BCBC-D79C-A7EA-4494880AB80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170453" y="3816937"/>
            <a:ext cx="384048" cy="384048"/>
          </a:xfrm>
          <a:prstGeom prst="rect">
            <a:avLst/>
          </a:prstGeom>
        </p:spPr>
      </p:pic>
      <p:pic>
        <p:nvPicPr>
          <p:cNvPr id="28" name="Graphic 27" descr="Siren with solid fill">
            <a:extLst>
              <a:ext uri="{FF2B5EF4-FFF2-40B4-BE49-F238E27FC236}">
                <a16:creationId xmlns:a16="http://schemas.microsoft.com/office/drawing/2014/main" id="{E1BA880F-8B62-16CC-282E-287B136A10DC}"/>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2854233" y="3795678"/>
            <a:ext cx="411480" cy="411480"/>
          </a:xfrm>
          <a:prstGeom prst="rect">
            <a:avLst/>
          </a:prstGeom>
        </p:spPr>
      </p:pic>
      <p:pic>
        <p:nvPicPr>
          <p:cNvPr id="6" name="Picture 5">
            <a:extLst>
              <a:ext uri="{FF2B5EF4-FFF2-40B4-BE49-F238E27FC236}">
                <a16:creationId xmlns:a16="http://schemas.microsoft.com/office/drawing/2014/main" id="{13B353D7-8B11-A40E-6518-EDC5FA4B76A1}"/>
              </a:ext>
            </a:extLst>
          </p:cNvPr>
          <p:cNvPicPr>
            <a:picLocks noChangeAspect="1"/>
          </p:cNvPicPr>
          <p:nvPr/>
        </p:nvPicPr>
        <p:blipFill>
          <a:blip r:embed="rId9" cstate="print">
            <a:extLst>
              <a:ext uri="{28A0092B-C50C-407E-A947-70E740481C1C}">
                <a14:useLocalDpi xmlns:a14="http://schemas.microsoft.com/office/drawing/2010/main"/>
              </a:ext>
            </a:extLst>
          </a:blip>
          <a:srcRect/>
          <a:stretch/>
        </p:blipFill>
        <p:spPr>
          <a:xfrm>
            <a:off x="11830050" y="0"/>
            <a:ext cx="361950" cy="6858000"/>
          </a:xfrm>
          <a:prstGeom prst="rect">
            <a:avLst/>
          </a:prstGeom>
        </p:spPr>
      </p:pic>
      <p:sp>
        <p:nvSpPr>
          <p:cNvPr id="7" name="Slide Number Placeholder 9">
            <a:extLst>
              <a:ext uri="{FF2B5EF4-FFF2-40B4-BE49-F238E27FC236}">
                <a16:creationId xmlns:a16="http://schemas.microsoft.com/office/drawing/2014/main" id="{D294323E-F79E-5605-665F-5838455A1F01}"/>
              </a:ext>
            </a:extLst>
          </p:cNvPr>
          <p:cNvSpPr>
            <a:spLocks noGrp="1"/>
          </p:cNvSpPr>
          <p:nvPr>
            <p:ph type="sldNum" sz="quarter" idx="4"/>
          </p:nvPr>
        </p:nvSpPr>
        <p:spPr>
          <a:xfrm>
            <a:off x="11830050" y="6356350"/>
            <a:ext cx="358919" cy="365125"/>
          </a:xfrm>
          <a:prstGeom prst="rect">
            <a:avLst/>
          </a:prstGeom>
        </p:spPr>
        <p:txBody>
          <a:bodyPr vert="horz" lIns="0" tIns="0" rIns="0" bIns="0" rtlCol="0" anchor="b"/>
          <a:lstStyle>
            <a:lvl1pPr algn="ctr">
              <a:defRPr sz="900" b="1" i="0">
                <a:solidFill>
                  <a:schemeClr val="bg1"/>
                </a:solidFill>
                <a:latin typeface="Helvetica" pitchFamily="2" charset="0"/>
              </a:defRPr>
            </a:lvl1pPr>
          </a:lstStyle>
          <a:p>
            <a:fld id="{F4BAA12D-5F28-3140-935A-44BF4B54B6B6}" type="slidenum">
              <a:rPr lang="en-US" smtClean="0"/>
              <a:pPr/>
              <a:t>‹#›</a:t>
            </a:fld>
            <a:endParaRPr lang="en-US" dirty="0"/>
          </a:p>
        </p:txBody>
      </p:sp>
      <p:sp>
        <p:nvSpPr>
          <p:cNvPr id="8" name="Date Placeholder 3">
            <a:extLst>
              <a:ext uri="{FF2B5EF4-FFF2-40B4-BE49-F238E27FC236}">
                <a16:creationId xmlns:a16="http://schemas.microsoft.com/office/drawing/2014/main" id="{666440D0-997E-CD44-C566-A7623EE98822}"/>
              </a:ext>
            </a:extLst>
          </p:cNvPr>
          <p:cNvSpPr>
            <a:spLocks noGrp="1"/>
          </p:cNvSpPr>
          <p:nvPr>
            <p:ph type="dt" sz="half" idx="2"/>
          </p:nvPr>
        </p:nvSpPr>
        <p:spPr>
          <a:xfrm>
            <a:off x="365760" y="6357618"/>
            <a:ext cx="675368" cy="365760"/>
          </a:xfrm>
          <a:prstGeom prst="rect">
            <a:avLst/>
          </a:prstGeom>
        </p:spPr>
        <p:txBody>
          <a:bodyPr vert="horz" wrap="square" lIns="0" tIns="0" rIns="0" bIns="0" numCol="1" anchor="b" anchorCtr="0" compatLnSpc="1">
            <a:prstTxWarp prst="textNoShape">
              <a:avLst/>
            </a:prstTxWarp>
          </a:bodyPr>
          <a:lstStyle>
            <a:lvl1pPr algn="l">
              <a:defRPr sz="900" smtClean="0">
                <a:solidFill>
                  <a:schemeClr val="accent1"/>
                </a:solidFill>
                <a:latin typeface="Helvetica" charset="0"/>
                <a:cs typeface="ＭＳ Ｐゴシック" charset="0"/>
              </a:defRPr>
            </a:lvl1pPr>
          </a:lstStyle>
          <a:p>
            <a:pPr>
              <a:defRPr/>
            </a:pPr>
            <a:r>
              <a:rPr lang="en-US"/>
              <a:t>5/20/2025</a:t>
            </a:r>
            <a:endParaRPr lang="en-US" dirty="0"/>
          </a:p>
        </p:txBody>
      </p:sp>
      <p:sp>
        <p:nvSpPr>
          <p:cNvPr id="9" name="Footer Placeholder 8">
            <a:extLst>
              <a:ext uri="{FF2B5EF4-FFF2-40B4-BE49-F238E27FC236}">
                <a16:creationId xmlns:a16="http://schemas.microsoft.com/office/drawing/2014/main" id="{59FDE45D-A3DA-382C-0FA6-41F050428554}"/>
              </a:ext>
            </a:extLst>
          </p:cNvPr>
          <p:cNvSpPr>
            <a:spLocks noGrp="1"/>
          </p:cNvSpPr>
          <p:nvPr>
            <p:ph type="ftr" sz="quarter" idx="3"/>
          </p:nvPr>
        </p:nvSpPr>
        <p:spPr>
          <a:xfrm>
            <a:off x="1163212" y="6356350"/>
            <a:ext cx="4542643" cy="365760"/>
          </a:xfrm>
          <a:prstGeom prst="rect">
            <a:avLst/>
          </a:prstGeom>
        </p:spPr>
        <p:txBody>
          <a:bodyPr lIns="0" tIns="0" rIns="0" bIns="0" anchor="b"/>
          <a:lstStyle>
            <a:lvl1pPr marL="0" algn="l" defTabSz="914400" rtl="0" eaLnBrk="1" latinLnBrk="0" hangingPunct="1">
              <a:defRPr lang="en-US" sz="900" kern="1200" smtClean="0">
                <a:solidFill>
                  <a:schemeClr val="accent1"/>
                </a:solidFill>
                <a:latin typeface="Helvetica" charset="0"/>
                <a:ea typeface="+mn-ea"/>
                <a:cs typeface="ＭＳ Ｐゴシック" charset="0"/>
              </a:defRPr>
            </a:lvl1pPr>
          </a:lstStyle>
          <a:p>
            <a:pPr>
              <a:defRPr/>
            </a:pPr>
            <a:r>
              <a:rPr lang="en-US"/>
              <a:t>Pratik Patel | Fermilab PIP-II CDS &amp; CM Cryogenic Controls System Overview | CEC/ICMC 2025</a:t>
            </a:r>
            <a:endParaRPr lang="en-US" dirty="0"/>
          </a:p>
        </p:txBody>
      </p:sp>
      <p:sp>
        <p:nvSpPr>
          <p:cNvPr id="10" name="Title Placeholder 1">
            <a:extLst>
              <a:ext uri="{FF2B5EF4-FFF2-40B4-BE49-F238E27FC236}">
                <a16:creationId xmlns:a16="http://schemas.microsoft.com/office/drawing/2014/main" id="{28B2F8DD-938B-1BE1-968F-5190C2657992}"/>
              </a:ext>
            </a:extLst>
          </p:cNvPr>
          <p:cNvSpPr>
            <a:spLocks noGrp="1"/>
          </p:cNvSpPr>
          <p:nvPr>
            <p:ph type="title" hasCustomPrompt="1"/>
          </p:nvPr>
        </p:nvSpPr>
        <p:spPr>
          <a:xfrm>
            <a:off x="1163212" y="328232"/>
            <a:ext cx="9994393" cy="433527"/>
          </a:xfrm>
          <a:prstGeom prst="rect">
            <a:avLst/>
          </a:prstGeom>
        </p:spPr>
        <p:txBody>
          <a:bodyPr vert="horz" lIns="0" tIns="0" rIns="0" bIns="0" rtlCol="0" anchor="t">
            <a:noAutofit/>
          </a:bodyPr>
          <a:lstStyle>
            <a:lvl1pPr>
              <a:defRPr>
                <a:solidFill>
                  <a:schemeClr val="tx1"/>
                </a:solidFill>
              </a:defRPr>
            </a:lvl1pPr>
          </a:lstStyle>
          <a:p>
            <a:r>
              <a:rPr lang="en-US" dirty="0"/>
              <a:t>Fermilab Safety – Wilson Hall </a:t>
            </a:r>
          </a:p>
        </p:txBody>
      </p:sp>
      <p:pic>
        <p:nvPicPr>
          <p:cNvPr id="13" name="Picture 12" descr="Logo&#10;&#10;AI-generated content may be incorrect.">
            <a:extLst>
              <a:ext uri="{FF2B5EF4-FFF2-40B4-BE49-F238E27FC236}">
                <a16:creationId xmlns:a16="http://schemas.microsoft.com/office/drawing/2014/main" id="{9A0AA3E0-6B3B-7A9C-3133-7B0078E97F87}"/>
              </a:ext>
            </a:extLst>
          </p:cNvPr>
          <p:cNvPicPr>
            <a:picLocks noChangeAspect="1"/>
          </p:cNvPicPr>
          <p:nvPr/>
        </p:nvPicPr>
        <p:blipFill>
          <a:blip r:embed="rId10"/>
          <a:srcRect t="17955" b="15378"/>
          <a:stretch/>
        </p:blipFill>
        <p:spPr>
          <a:xfrm>
            <a:off x="126728" y="290704"/>
            <a:ext cx="914400" cy="471055"/>
          </a:xfrm>
          <a:prstGeom prst="rect">
            <a:avLst/>
          </a:prstGeom>
        </p:spPr>
      </p:pic>
    </p:spTree>
    <p:extLst>
      <p:ext uri="{BB962C8B-B14F-4D97-AF65-F5344CB8AC3E}">
        <p14:creationId xmlns:p14="http://schemas.microsoft.com/office/powerpoint/2010/main" val="330976703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multiple-key-figures">
    <p:bg>
      <p:bgPr>
        <a:solidFill>
          <a:schemeClr val="bg1"/>
        </a:solidFill>
        <a:effectLst/>
      </p:bgPr>
    </p:bg>
    <p:spTree>
      <p:nvGrpSpPr>
        <p:cNvPr id="1" name=""/>
        <p:cNvGrpSpPr/>
        <p:nvPr/>
      </p:nvGrpSpPr>
      <p:grpSpPr>
        <a:xfrm>
          <a:off x="0" y="0"/>
          <a:ext cx="0" cy="0"/>
          <a:chOff x="0" y="0"/>
          <a:chExt cx="0" cy="0"/>
        </a:xfrm>
      </p:grpSpPr>
      <p:sp>
        <p:nvSpPr>
          <p:cNvPr id="3" name="Picture Placeholder 5">
            <a:extLst>
              <a:ext uri="{FF2B5EF4-FFF2-40B4-BE49-F238E27FC236}">
                <a16:creationId xmlns:a16="http://schemas.microsoft.com/office/drawing/2014/main" id="{ABAEBB0B-FC49-0C96-1CA9-8CBAB514550D}"/>
              </a:ext>
            </a:extLst>
          </p:cNvPr>
          <p:cNvSpPr>
            <a:spLocks noGrp="1"/>
          </p:cNvSpPr>
          <p:nvPr>
            <p:ph type="pic" sz="quarter" idx="15" hasCustomPrompt="1"/>
          </p:nvPr>
        </p:nvSpPr>
        <p:spPr>
          <a:xfrm>
            <a:off x="914399" y="820757"/>
            <a:ext cx="5000626" cy="5216486"/>
          </a:xfrm>
          <a:prstGeom prst="rect">
            <a:avLst/>
          </a:prstGeom>
          <a:solidFill>
            <a:srgbClr val="C3CAD1"/>
          </a:solidFill>
          <a:ln>
            <a:noFill/>
          </a:ln>
        </p:spPr>
        <p:txBody>
          <a:bodyPr tIns="2834640" anchor="t"/>
          <a:lstStyle>
            <a:lvl1pPr marL="0" indent="0" algn="ctr">
              <a:buNone/>
              <a:defRPr>
                <a:solidFill>
                  <a:schemeClr val="bg1">
                    <a:lumMod val="65000"/>
                  </a:schemeClr>
                </a:solidFill>
              </a:defRPr>
            </a:lvl1pPr>
          </a:lstStyle>
          <a:p>
            <a:r>
              <a:rPr lang="en-US" dirty="0"/>
              <a:t>Click icon to add image</a:t>
            </a:r>
          </a:p>
        </p:txBody>
      </p:sp>
      <p:sp>
        <p:nvSpPr>
          <p:cNvPr id="13" name="Text Placeholder 12">
            <a:extLst>
              <a:ext uri="{FF2B5EF4-FFF2-40B4-BE49-F238E27FC236}">
                <a16:creationId xmlns:a16="http://schemas.microsoft.com/office/drawing/2014/main" id="{D75CE5CA-6E88-5554-567E-566D0F3702C9}"/>
              </a:ext>
            </a:extLst>
          </p:cNvPr>
          <p:cNvSpPr>
            <a:spLocks noGrp="1"/>
          </p:cNvSpPr>
          <p:nvPr>
            <p:ph type="body" sz="quarter" idx="10"/>
          </p:nvPr>
        </p:nvSpPr>
        <p:spPr>
          <a:xfrm>
            <a:off x="6297155" y="1520328"/>
            <a:ext cx="4617720" cy="694062"/>
          </a:xfrm>
          <a:solidFill>
            <a:schemeClr val="tx1"/>
          </a:solidFill>
        </p:spPr>
        <p:txBody>
          <a:bodyPr lIns="274320" tIns="45720" rIns="274320" anchor="ctr">
            <a:noAutofit/>
          </a:bodyPr>
          <a:lstStyle>
            <a:lvl1pPr marL="0" indent="0">
              <a:buClr>
                <a:schemeClr val="bg1"/>
              </a:buClr>
              <a:buNone/>
              <a:defRPr sz="1900">
                <a:solidFill>
                  <a:schemeClr val="bg1"/>
                </a:solidFill>
              </a:defRPr>
            </a:lvl1pPr>
            <a:lvl2pPr>
              <a:buClr>
                <a:schemeClr val="bg1"/>
              </a:buClr>
              <a:defRPr sz="1800">
                <a:solidFill>
                  <a:schemeClr val="bg1"/>
                </a:solidFill>
              </a:defRPr>
            </a:lvl2pPr>
            <a:lvl3pPr>
              <a:buClr>
                <a:schemeClr val="bg1"/>
              </a:buClr>
              <a:defRPr sz="1600">
                <a:solidFill>
                  <a:schemeClr val="bg1"/>
                </a:solidFill>
              </a:defRPr>
            </a:lvl3pPr>
            <a:lvl4pPr>
              <a:buClr>
                <a:schemeClr val="bg1"/>
              </a:buClr>
              <a:defRPr sz="1400">
                <a:solidFill>
                  <a:schemeClr val="bg1"/>
                </a:solidFill>
              </a:defRPr>
            </a:lvl4pPr>
            <a:lvl5pPr>
              <a:buClr>
                <a:schemeClr val="bg1"/>
              </a:buClr>
              <a:defRPr sz="1400">
                <a:solidFill>
                  <a:schemeClr val="bg1"/>
                </a:solidFill>
              </a:defRPr>
            </a:lvl5pPr>
          </a:lstStyle>
          <a:p>
            <a:pPr lvl="0"/>
            <a:r>
              <a:rPr lang="en-US"/>
              <a:t>Click to edit Master text styles</a:t>
            </a:r>
          </a:p>
        </p:txBody>
      </p:sp>
      <p:sp>
        <p:nvSpPr>
          <p:cNvPr id="4" name="Text Placeholder 13">
            <a:extLst>
              <a:ext uri="{FF2B5EF4-FFF2-40B4-BE49-F238E27FC236}">
                <a16:creationId xmlns:a16="http://schemas.microsoft.com/office/drawing/2014/main" id="{253F5A24-61CC-6326-2F0B-D0B2CD80549F}"/>
              </a:ext>
            </a:extLst>
          </p:cNvPr>
          <p:cNvSpPr>
            <a:spLocks noGrp="1"/>
          </p:cNvSpPr>
          <p:nvPr>
            <p:ph type="body" sz="quarter" idx="12" hasCustomPrompt="1"/>
          </p:nvPr>
        </p:nvSpPr>
        <p:spPr>
          <a:xfrm>
            <a:off x="914399" y="6144322"/>
            <a:ext cx="5000625" cy="212028"/>
          </a:xfrm>
          <a:noFill/>
          <a:ln>
            <a:noFill/>
          </a:ln>
        </p:spPr>
        <p:txBody>
          <a:bodyPr lIns="0" tIns="0" rIns="0" bIns="0" anchor="t" anchorCtr="0">
            <a:noAutofit/>
          </a:bodyPr>
          <a:lstStyle>
            <a:lvl1pPr marL="0" indent="0">
              <a:lnSpc>
                <a:spcPct val="110000"/>
              </a:lnSpc>
              <a:buNone/>
              <a:defRPr sz="1200">
                <a:solidFill>
                  <a:schemeClr val="tx1"/>
                </a:solidFill>
              </a:defRPr>
            </a:lvl1pPr>
          </a:lstStyle>
          <a:p>
            <a:pPr lvl="0"/>
            <a:r>
              <a:rPr lang="en-US" dirty="0"/>
              <a:t>Click to add optional caption</a:t>
            </a:r>
          </a:p>
        </p:txBody>
      </p:sp>
      <p:sp>
        <p:nvSpPr>
          <p:cNvPr id="16" name="Text Placeholder 17">
            <a:extLst>
              <a:ext uri="{FF2B5EF4-FFF2-40B4-BE49-F238E27FC236}">
                <a16:creationId xmlns:a16="http://schemas.microsoft.com/office/drawing/2014/main" id="{7C79F1A4-8D7A-2A2A-13B1-007CC4DA4DD8}"/>
              </a:ext>
            </a:extLst>
          </p:cNvPr>
          <p:cNvSpPr>
            <a:spLocks noGrp="1"/>
          </p:cNvSpPr>
          <p:nvPr>
            <p:ph type="body" sz="quarter" idx="21" hasCustomPrompt="1"/>
          </p:nvPr>
        </p:nvSpPr>
        <p:spPr>
          <a:xfrm>
            <a:off x="6290710" y="512899"/>
            <a:ext cx="4617720" cy="914400"/>
          </a:xfrm>
        </p:spPr>
        <p:txBody>
          <a:bodyPr lIns="274320" anchor="b">
            <a:normAutofit/>
          </a:bodyPr>
          <a:lstStyle>
            <a:lvl1pPr marL="0" indent="0">
              <a:lnSpc>
                <a:spcPts val="3600"/>
              </a:lnSpc>
              <a:spcAft>
                <a:spcPts val="0"/>
              </a:spcAft>
              <a:buNone/>
              <a:defRPr lang="en-US" sz="3600" b="1" i="0" kern="1200" spc="-100" baseline="0" dirty="0" smtClean="0">
                <a:solidFill>
                  <a:schemeClr val="tx2"/>
                </a:solidFill>
                <a:latin typeface="Helvetica" pitchFamily="2" charset="0"/>
                <a:ea typeface="+mj-ea"/>
                <a:cs typeface="+mj-cs"/>
              </a:defRPr>
            </a:lvl1pPr>
          </a:lstStyle>
          <a:p>
            <a:pPr lvl="0"/>
            <a:r>
              <a:rPr lang="en-US" dirty="0"/>
              <a:t>Key figure</a:t>
            </a:r>
          </a:p>
        </p:txBody>
      </p:sp>
      <p:sp>
        <p:nvSpPr>
          <p:cNvPr id="5" name="Rectangle 4">
            <a:extLst>
              <a:ext uri="{FF2B5EF4-FFF2-40B4-BE49-F238E27FC236}">
                <a16:creationId xmlns:a16="http://schemas.microsoft.com/office/drawing/2014/main" id="{4E4A9EC7-0A22-2867-5A93-04C549C7B24D}"/>
              </a:ext>
            </a:extLst>
          </p:cNvPr>
          <p:cNvSpPr/>
          <p:nvPr/>
        </p:nvSpPr>
        <p:spPr>
          <a:xfrm rot="16200000">
            <a:off x="5595766" y="1504465"/>
            <a:ext cx="1389888"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9C9AF806-A69B-CC52-7882-68CBACA47FA2}"/>
              </a:ext>
            </a:extLst>
          </p:cNvPr>
          <p:cNvPicPr>
            <a:picLocks noChangeAspect="1"/>
          </p:cNvPicPr>
          <p:nvPr/>
        </p:nvPicPr>
        <p:blipFill>
          <a:blip r:embed="rId2" cstate="print">
            <a:extLst>
              <a:ext uri="{28A0092B-C50C-407E-A947-70E740481C1C}">
                <a14:useLocalDpi xmlns:a14="http://schemas.microsoft.com/office/drawing/2010/main"/>
              </a:ext>
            </a:extLst>
          </a:blip>
          <a:srcRect/>
          <a:stretch/>
        </p:blipFill>
        <p:spPr>
          <a:xfrm>
            <a:off x="11830050" y="0"/>
            <a:ext cx="361950" cy="6858000"/>
          </a:xfrm>
          <a:prstGeom prst="rect">
            <a:avLst/>
          </a:prstGeom>
        </p:spPr>
      </p:pic>
      <p:sp>
        <p:nvSpPr>
          <p:cNvPr id="23" name="Text Placeholder 12">
            <a:extLst>
              <a:ext uri="{FF2B5EF4-FFF2-40B4-BE49-F238E27FC236}">
                <a16:creationId xmlns:a16="http://schemas.microsoft.com/office/drawing/2014/main" id="{47C90278-399F-D985-B545-7DCF0DA7A63B}"/>
              </a:ext>
            </a:extLst>
          </p:cNvPr>
          <p:cNvSpPr>
            <a:spLocks noGrp="1"/>
          </p:cNvSpPr>
          <p:nvPr>
            <p:ph type="body" sz="quarter" idx="22"/>
          </p:nvPr>
        </p:nvSpPr>
        <p:spPr>
          <a:xfrm>
            <a:off x="6297155" y="5337672"/>
            <a:ext cx="4617720" cy="694062"/>
          </a:xfrm>
          <a:solidFill>
            <a:schemeClr val="tx1"/>
          </a:solidFill>
        </p:spPr>
        <p:txBody>
          <a:bodyPr lIns="274320" tIns="45720" rIns="274320" anchor="ctr">
            <a:noAutofit/>
          </a:bodyPr>
          <a:lstStyle>
            <a:lvl1pPr marL="0" indent="0">
              <a:buClr>
                <a:schemeClr val="bg1"/>
              </a:buClr>
              <a:buNone/>
              <a:defRPr sz="1900">
                <a:solidFill>
                  <a:schemeClr val="bg1"/>
                </a:solidFill>
              </a:defRPr>
            </a:lvl1pPr>
            <a:lvl2pPr>
              <a:buClr>
                <a:schemeClr val="bg1"/>
              </a:buClr>
              <a:defRPr sz="1800">
                <a:solidFill>
                  <a:schemeClr val="bg1"/>
                </a:solidFill>
              </a:defRPr>
            </a:lvl2pPr>
            <a:lvl3pPr>
              <a:buClr>
                <a:schemeClr val="bg1"/>
              </a:buClr>
              <a:defRPr sz="1600">
                <a:solidFill>
                  <a:schemeClr val="bg1"/>
                </a:solidFill>
              </a:defRPr>
            </a:lvl3pPr>
            <a:lvl4pPr>
              <a:buClr>
                <a:schemeClr val="bg1"/>
              </a:buClr>
              <a:defRPr sz="1400">
                <a:solidFill>
                  <a:schemeClr val="bg1"/>
                </a:solidFill>
              </a:defRPr>
            </a:lvl4pPr>
            <a:lvl5pPr>
              <a:buClr>
                <a:schemeClr val="bg1"/>
              </a:buClr>
              <a:defRPr sz="1400">
                <a:solidFill>
                  <a:schemeClr val="bg1"/>
                </a:solidFill>
              </a:defRPr>
            </a:lvl5pPr>
          </a:lstStyle>
          <a:p>
            <a:pPr lvl="0"/>
            <a:r>
              <a:rPr lang="en-US"/>
              <a:t>Click to edit Master text styles</a:t>
            </a:r>
          </a:p>
        </p:txBody>
      </p:sp>
      <p:sp>
        <p:nvSpPr>
          <p:cNvPr id="24" name="Text Placeholder 17">
            <a:extLst>
              <a:ext uri="{FF2B5EF4-FFF2-40B4-BE49-F238E27FC236}">
                <a16:creationId xmlns:a16="http://schemas.microsoft.com/office/drawing/2014/main" id="{819A7FF5-547E-A603-F63A-B893DB8702C0}"/>
              </a:ext>
            </a:extLst>
          </p:cNvPr>
          <p:cNvSpPr>
            <a:spLocks noGrp="1"/>
          </p:cNvSpPr>
          <p:nvPr>
            <p:ph type="body" sz="quarter" idx="23" hasCustomPrompt="1"/>
          </p:nvPr>
        </p:nvSpPr>
        <p:spPr>
          <a:xfrm>
            <a:off x="6290710" y="4330243"/>
            <a:ext cx="4617720" cy="914400"/>
          </a:xfrm>
        </p:spPr>
        <p:txBody>
          <a:bodyPr lIns="274320" anchor="b">
            <a:normAutofit/>
          </a:bodyPr>
          <a:lstStyle>
            <a:lvl1pPr marL="0" indent="0">
              <a:lnSpc>
                <a:spcPts val="3600"/>
              </a:lnSpc>
              <a:spcAft>
                <a:spcPts val="0"/>
              </a:spcAft>
              <a:buNone/>
              <a:defRPr lang="en-US" sz="3600" b="1" i="0" kern="1200" spc="-100" baseline="0" dirty="0" smtClean="0">
                <a:solidFill>
                  <a:schemeClr val="tx2"/>
                </a:solidFill>
                <a:latin typeface="Helvetica" pitchFamily="2" charset="0"/>
                <a:ea typeface="+mj-ea"/>
                <a:cs typeface="+mj-cs"/>
              </a:defRPr>
            </a:lvl1pPr>
          </a:lstStyle>
          <a:p>
            <a:pPr lvl="0"/>
            <a:r>
              <a:rPr lang="en-US" dirty="0"/>
              <a:t>Key figure</a:t>
            </a:r>
          </a:p>
        </p:txBody>
      </p:sp>
      <p:sp>
        <p:nvSpPr>
          <p:cNvPr id="25" name="Rectangle 24">
            <a:extLst>
              <a:ext uri="{FF2B5EF4-FFF2-40B4-BE49-F238E27FC236}">
                <a16:creationId xmlns:a16="http://schemas.microsoft.com/office/drawing/2014/main" id="{9CF14232-891E-BF84-C925-6BB3EFCEB08D}"/>
              </a:ext>
            </a:extLst>
          </p:cNvPr>
          <p:cNvSpPr/>
          <p:nvPr/>
        </p:nvSpPr>
        <p:spPr>
          <a:xfrm rot="16200000">
            <a:off x="5595766" y="5321809"/>
            <a:ext cx="1389888"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 Placeholder 12">
            <a:extLst>
              <a:ext uri="{FF2B5EF4-FFF2-40B4-BE49-F238E27FC236}">
                <a16:creationId xmlns:a16="http://schemas.microsoft.com/office/drawing/2014/main" id="{C5B0C835-92D5-EBA9-F2A4-BC31B439CFE9}"/>
              </a:ext>
            </a:extLst>
          </p:cNvPr>
          <p:cNvSpPr>
            <a:spLocks noGrp="1"/>
          </p:cNvSpPr>
          <p:nvPr>
            <p:ph type="body" sz="quarter" idx="24"/>
          </p:nvPr>
        </p:nvSpPr>
        <p:spPr>
          <a:xfrm>
            <a:off x="6297155" y="3427735"/>
            <a:ext cx="4617720" cy="694062"/>
          </a:xfrm>
          <a:solidFill>
            <a:schemeClr val="tx1"/>
          </a:solidFill>
        </p:spPr>
        <p:txBody>
          <a:bodyPr lIns="274320" tIns="45720" rIns="274320" anchor="ctr">
            <a:noAutofit/>
          </a:bodyPr>
          <a:lstStyle>
            <a:lvl1pPr marL="0" indent="0">
              <a:buClr>
                <a:schemeClr val="bg1"/>
              </a:buClr>
              <a:buNone/>
              <a:defRPr sz="1900">
                <a:solidFill>
                  <a:schemeClr val="bg1"/>
                </a:solidFill>
              </a:defRPr>
            </a:lvl1pPr>
            <a:lvl2pPr>
              <a:buClr>
                <a:schemeClr val="bg1"/>
              </a:buClr>
              <a:defRPr sz="1800">
                <a:solidFill>
                  <a:schemeClr val="bg1"/>
                </a:solidFill>
              </a:defRPr>
            </a:lvl2pPr>
            <a:lvl3pPr>
              <a:buClr>
                <a:schemeClr val="bg1"/>
              </a:buClr>
              <a:defRPr sz="1600">
                <a:solidFill>
                  <a:schemeClr val="bg1"/>
                </a:solidFill>
              </a:defRPr>
            </a:lvl3pPr>
            <a:lvl4pPr>
              <a:buClr>
                <a:schemeClr val="bg1"/>
              </a:buClr>
              <a:defRPr sz="1400">
                <a:solidFill>
                  <a:schemeClr val="bg1"/>
                </a:solidFill>
              </a:defRPr>
            </a:lvl4pPr>
            <a:lvl5pPr>
              <a:buClr>
                <a:schemeClr val="bg1"/>
              </a:buClr>
              <a:defRPr sz="1400">
                <a:solidFill>
                  <a:schemeClr val="bg1"/>
                </a:solidFill>
              </a:defRPr>
            </a:lvl5pPr>
          </a:lstStyle>
          <a:p>
            <a:pPr lvl="0"/>
            <a:r>
              <a:rPr lang="en-US"/>
              <a:t>Click to edit Master text styles</a:t>
            </a:r>
          </a:p>
        </p:txBody>
      </p:sp>
      <p:sp>
        <p:nvSpPr>
          <p:cNvPr id="27" name="Text Placeholder 17">
            <a:extLst>
              <a:ext uri="{FF2B5EF4-FFF2-40B4-BE49-F238E27FC236}">
                <a16:creationId xmlns:a16="http://schemas.microsoft.com/office/drawing/2014/main" id="{AFF8EEAA-8354-850E-1A0B-1EADAA1D7EB6}"/>
              </a:ext>
            </a:extLst>
          </p:cNvPr>
          <p:cNvSpPr>
            <a:spLocks noGrp="1"/>
          </p:cNvSpPr>
          <p:nvPr>
            <p:ph type="body" sz="quarter" idx="25" hasCustomPrompt="1"/>
          </p:nvPr>
        </p:nvSpPr>
        <p:spPr>
          <a:xfrm>
            <a:off x="6290710" y="2420306"/>
            <a:ext cx="4617720" cy="914400"/>
          </a:xfrm>
        </p:spPr>
        <p:txBody>
          <a:bodyPr lIns="274320" anchor="b">
            <a:normAutofit/>
          </a:bodyPr>
          <a:lstStyle>
            <a:lvl1pPr marL="0" indent="0">
              <a:lnSpc>
                <a:spcPts val="3600"/>
              </a:lnSpc>
              <a:spcAft>
                <a:spcPts val="0"/>
              </a:spcAft>
              <a:buNone/>
              <a:defRPr lang="en-US" sz="3600" b="1" i="0" kern="1200" spc="-100" baseline="0" dirty="0" smtClean="0">
                <a:solidFill>
                  <a:schemeClr val="tx2"/>
                </a:solidFill>
                <a:latin typeface="Helvetica" pitchFamily="2" charset="0"/>
                <a:ea typeface="+mj-ea"/>
                <a:cs typeface="+mj-cs"/>
              </a:defRPr>
            </a:lvl1pPr>
          </a:lstStyle>
          <a:p>
            <a:pPr lvl="0"/>
            <a:r>
              <a:rPr lang="en-US" dirty="0"/>
              <a:t>Key figure</a:t>
            </a:r>
          </a:p>
        </p:txBody>
      </p:sp>
      <p:sp>
        <p:nvSpPr>
          <p:cNvPr id="28" name="Rectangle 27">
            <a:extLst>
              <a:ext uri="{FF2B5EF4-FFF2-40B4-BE49-F238E27FC236}">
                <a16:creationId xmlns:a16="http://schemas.microsoft.com/office/drawing/2014/main" id="{6C30FE6C-CF61-D9B0-ABF1-6B526A2786D8}"/>
              </a:ext>
            </a:extLst>
          </p:cNvPr>
          <p:cNvSpPr/>
          <p:nvPr/>
        </p:nvSpPr>
        <p:spPr>
          <a:xfrm rot="16200000">
            <a:off x="5595766" y="3411872"/>
            <a:ext cx="1389888"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Date Placeholder 7">
            <a:extLst>
              <a:ext uri="{FF2B5EF4-FFF2-40B4-BE49-F238E27FC236}">
                <a16:creationId xmlns:a16="http://schemas.microsoft.com/office/drawing/2014/main" id="{CFDCF037-3F22-455A-C167-1B9773617782}"/>
              </a:ext>
            </a:extLst>
          </p:cNvPr>
          <p:cNvSpPr>
            <a:spLocks noGrp="1"/>
          </p:cNvSpPr>
          <p:nvPr>
            <p:ph type="dt" sz="half" idx="26"/>
          </p:nvPr>
        </p:nvSpPr>
        <p:spPr/>
        <p:txBody>
          <a:bodyPr/>
          <a:lstStyle/>
          <a:p>
            <a:pPr>
              <a:defRPr/>
            </a:pPr>
            <a:r>
              <a:rPr lang="en-US"/>
              <a:t>5/20/2025</a:t>
            </a:r>
            <a:endParaRPr lang="en-US" dirty="0"/>
          </a:p>
        </p:txBody>
      </p:sp>
      <p:sp>
        <p:nvSpPr>
          <p:cNvPr id="9" name="Footer Placeholder 8">
            <a:extLst>
              <a:ext uri="{FF2B5EF4-FFF2-40B4-BE49-F238E27FC236}">
                <a16:creationId xmlns:a16="http://schemas.microsoft.com/office/drawing/2014/main" id="{FB849831-55D4-65FF-A7B1-CC84E9B252F7}"/>
              </a:ext>
            </a:extLst>
          </p:cNvPr>
          <p:cNvSpPr>
            <a:spLocks noGrp="1"/>
          </p:cNvSpPr>
          <p:nvPr>
            <p:ph type="ftr" sz="quarter" idx="27"/>
          </p:nvPr>
        </p:nvSpPr>
        <p:spPr/>
        <p:txBody>
          <a:bodyPr/>
          <a:lstStyle/>
          <a:p>
            <a:pPr>
              <a:defRPr/>
            </a:pPr>
            <a:r>
              <a:rPr lang="en-US"/>
              <a:t>Pratik Patel | Fermilab PIP-II CDS &amp; CM Cryogenic Controls System Overview | CEC/ICMC 2025</a:t>
            </a:r>
            <a:endParaRPr lang="en-US" dirty="0"/>
          </a:p>
        </p:txBody>
      </p:sp>
      <p:sp>
        <p:nvSpPr>
          <p:cNvPr id="10" name="Slide Number Placeholder 9">
            <a:extLst>
              <a:ext uri="{FF2B5EF4-FFF2-40B4-BE49-F238E27FC236}">
                <a16:creationId xmlns:a16="http://schemas.microsoft.com/office/drawing/2014/main" id="{B1D6637D-9A02-B205-EF0A-87C0E8B5D314}"/>
              </a:ext>
            </a:extLst>
          </p:cNvPr>
          <p:cNvSpPr>
            <a:spLocks noGrp="1"/>
          </p:cNvSpPr>
          <p:nvPr>
            <p:ph type="sldNum" sz="quarter" idx="28"/>
          </p:nvPr>
        </p:nvSpPr>
        <p:spPr/>
        <p:txBody>
          <a:bodyPr/>
          <a:lstStyle/>
          <a:p>
            <a:fld id="{F4BAA12D-5F28-3140-935A-44BF4B54B6B6}" type="slidenum">
              <a:rPr lang="en-US" smtClean="0"/>
              <a:pPr/>
              <a:t>‹#›</a:t>
            </a:fld>
            <a:endParaRPr lang="en-US" dirty="0"/>
          </a:p>
        </p:txBody>
      </p:sp>
      <p:pic>
        <p:nvPicPr>
          <p:cNvPr id="6" name="Picture 5" descr="Logo&#10;&#10;AI-generated content may be incorrect.">
            <a:extLst>
              <a:ext uri="{FF2B5EF4-FFF2-40B4-BE49-F238E27FC236}">
                <a16:creationId xmlns:a16="http://schemas.microsoft.com/office/drawing/2014/main" id="{B1E068BF-B716-2199-A479-A39B4DB4D705}"/>
              </a:ext>
            </a:extLst>
          </p:cNvPr>
          <p:cNvPicPr>
            <a:picLocks noChangeAspect="1"/>
          </p:cNvPicPr>
          <p:nvPr/>
        </p:nvPicPr>
        <p:blipFill>
          <a:blip r:embed="rId3"/>
          <a:srcRect t="17955" b="15378"/>
          <a:stretch/>
        </p:blipFill>
        <p:spPr>
          <a:xfrm>
            <a:off x="126728" y="290704"/>
            <a:ext cx="914400" cy="471055"/>
          </a:xfrm>
          <a:prstGeom prst="rect">
            <a:avLst/>
          </a:prstGeom>
        </p:spPr>
      </p:pic>
    </p:spTree>
    <p:extLst>
      <p:ext uri="{BB962C8B-B14F-4D97-AF65-F5344CB8AC3E}">
        <p14:creationId xmlns:p14="http://schemas.microsoft.com/office/powerpoint/2010/main" val="98201483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timeline">
    <p:bg>
      <p:bgPr>
        <a:solidFill>
          <a:schemeClr val="bg1"/>
        </a:solidFill>
        <a:effectLst/>
      </p:bgPr>
    </p:bg>
    <p:spTree>
      <p:nvGrpSpPr>
        <p:cNvPr id="1" name=""/>
        <p:cNvGrpSpPr/>
        <p:nvPr/>
      </p:nvGrpSpPr>
      <p:grpSpPr>
        <a:xfrm>
          <a:off x="0" y="0"/>
          <a:ext cx="0" cy="0"/>
          <a:chOff x="0" y="0"/>
          <a:chExt cx="0" cy="0"/>
        </a:xfrm>
      </p:grpSpPr>
      <p:sp>
        <p:nvSpPr>
          <p:cNvPr id="35" name="Text Placeholder 7">
            <a:extLst>
              <a:ext uri="{FF2B5EF4-FFF2-40B4-BE49-F238E27FC236}">
                <a16:creationId xmlns:a16="http://schemas.microsoft.com/office/drawing/2014/main" id="{03E171D5-30FC-537F-A514-48CD3674FC32}"/>
              </a:ext>
            </a:extLst>
          </p:cNvPr>
          <p:cNvSpPr>
            <a:spLocks noGrp="1"/>
          </p:cNvSpPr>
          <p:nvPr>
            <p:ph type="body" sz="quarter" idx="26" hasCustomPrompt="1"/>
          </p:nvPr>
        </p:nvSpPr>
        <p:spPr>
          <a:xfrm>
            <a:off x="8859278" y="2355416"/>
            <a:ext cx="2298325" cy="744247"/>
          </a:xfrm>
        </p:spPr>
        <p:txBody>
          <a:bodyPr anchor="ctr">
            <a:normAutofit/>
          </a:bodyPr>
          <a:lstStyle>
            <a:lvl1pPr marL="0" indent="0" algn="ctr">
              <a:buNone/>
              <a:defRPr sz="4400" b="0">
                <a:solidFill>
                  <a:schemeClr val="tx2"/>
                </a:solidFill>
              </a:defRPr>
            </a:lvl1pPr>
          </a:lstStyle>
          <a:p>
            <a:pPr marL="0" marR="0" lvl="0" indent="0" algn="ctr" defTabSz="914400" rtl="0" eaLnBrk="1" fontAlgn="auto" latinLnBrk="0" hangingPunct="1">
              <a:lnSpc>
                <a:spcPct val="90000"/>
              </a:lnSpc>
              <a:spcBef>
                <a:spcPts val="1000"/>
              </a:spcBef>
              <a:spcAft>
                <a:spcPts val="400"/>
              </a:spcAft>
              <a:buClr>
                <a:schemeClr val="accent1"/>
              </a:buClr>
              <a:buSzTx/>
              <a:buFont typeface="Arial" panose="020B0604020202020204" pitchFamily="34" charset="0"/>
              <a:buNone/>
              <a:tabLst/>
              <a:defRPr/>
            </a:pPr>
            <a:r>
              <a:rPr lang="en-US" dirty="0"/>
              <a:t>Year</a:t>
            </a:r>
          </a:p>
        </p:txBody>
      </p:sp>
      <p:sp>
        <p:nvSpPr>
          <p:cNvPr id="31" name="Text Placeholder 7">
            <a:extLst>
              <a:ext uri="{FF2B5EF4-FFF2-40B4-BE49-F238E27FC236}">
                <a16:creationId xmlns:a16="http://schemas.microsoft.com/office/drawing/2014/main" id="{1349D683-9A3C-3B31-0359-463DB290E72E}"/>
              </a:ext>
            </a:extLst>
          </p:cNvPr>
          <p:cNvSpPr>
            <a:spLocks noGrp="1"/>
          </p:cNvSpPr>
          <p:nvPr>
            <p:ph type="body" sz="quarter" idx="23" hasCustomPrompt="1"/>
          </p:nvPr>
        </p:nvSpPr>
        <p:spPr>
          <a:xfrm>
            <a:off x="1163212" y="2355416"/>
            <a:ext cx="2298325" cy="744247"/>
          </a:xfrm>
        </p:spPr>
        <p:txBody>
          <a:bodyPr anchor="ctr">
            <a:normAutofit/>
          </a:bodyPr>
          <a:lstStyle>
            <a:lvl1pPr marL="0" indent="0" algn="ctr">
              <a:buNone/>
              <a:defRPr sz="4400" b="0">
                <a:solidFill>
                  <a:schemeClr val="tx2"/>
                </a:solidFill>
              </a:defRPr>
            </a:lvl1pPr>
          </a:lstStyle>
          <a:p>
            <a:pPr marL="0" marR="0" lvl="0" indent="0" algn="ctr" defTabSz="914400" rtl="0" eaLnBrk="1" fontAlgn="auto" latinLnBrk="0" hangingPunct="1">
              <a:lnSpc>
                <a:spcPct val="90000"/>
              </a:lnSpc>
              <a:spcBef>
                <a:spcPts val="1000"/>
              </a:spcBef>
              <a:spcAft>
                <a:spcPts val="400"/>
              </a:spcAft>
              <a:buClr>
                <a:schemeClr val="accent1"/>
              </a:buClr>
              <a:buSzTx/>
              <a:buFont typeface="Arial" panose="020B0604020202020204" pitchFamily="34" charset="0"/>
              <a:buNone/>
              <a:tabLst/>
              <a:defRPr/>
            </a:pPr>
            <a:r>
              <a:rPr lang="en-US" dirty="0"/>
              <a:t>Year</a:t>
            </a:r>
          </a:p>
        </p:txBody>
      </p:sp>
      <p:sp>
        <p:nvSpPr>
          <p:cNvPr id="8" name="Text Placeholder 7">
            <a:extLst>
              <a:ext uri="{FF2B5EF4-FFF2-40B4-BE49-F238E27FC236}">
                <a16:creationId xmlns:a16="http://schemas.microsoft.com/office/drawing/2014/main" id="{5B2E158B-F6B7-4699-6081-B2D57ABF91BA}"/>
              </a:ext>
            </a:extLst>
          </p:cNvPr>
          <p:cNvSpPr>
            <a:spLocks noGrp="1"/>
          </p:cNvSpPr>
          <p:nvPr>
            <p:ph type="body" sz="quarter" idx="15" hasCustomPrompt="1"/>
          </p:nvPr>
        </p:nvSpPr>
        <p:spPr>
          <a:xfrm>
            <a:off x="1163212" y="3278981"/>
            <a:ext cx="2298325" cy="358688"/>
          </a:xfrm>
        </p:spPr>
        <p:txBody>
          <a:bodyPr>
            <a:noAutofit/>
          </a:bodyPr>
          <a:lstStyle>
            <a:lvl1pPr marL="0" indent="0" algn="ctr">
              <a:buNone/>
              <a:defRPr sz="2400" b="1">
                <a:solidFill>
                  <a:schemeClr val="tx1"/>
                </a:solidFill>
              </a:defRPr>
            </a:lvl1pPr>
          </a:lstStyle>
          <a:p>
            <a:pPr marL="0" marR="0" lvl="0" indent="0" algn="ctr" defTabSz="914400" rtl="0" eaLnBrk="1" fontAlgn="auto" latinLnBrk="0" hangingPunct="1">
              <a:lnSpc>
                <a:spcPct val="90000"/>
              </a:lnSpc>
              <a:spcBef>
                <a:spcPts val="1000"/>
              </a:spcBef>
              <a:spcAft>
                <a:spcPts val="400"/>
              </a:spcAft>
              <a:buClr>
                <a:schemeClr val="accent1"/>
              </a:buClr>
              <a:buSzTx/>
              <a:buFont typeface="Arial" panose="020B0604020202020204" pitchFamily="34" charset="0"/>
              <a:buNone/>
              <a:tabLst/>
              <a:defRPr/>
            </a:pPr>
            <a:r>
              <a:rPr lang="en-US" dirty="0"/>
              <a:t>Subhead</a:t>
            </a:r>
          </a:p>
          <a:p>
            <a:pPr lvl="0"/>
            <a:endParaRPr lang="en-US" dirty="0"/>
          </a:p>
        </p:txBody>
      </p:sp>
      <p:sp>
        <p:nvSpPr>
          <p:cNvPr id="9" name="Text Placeholder 13">
            <a:extLst>
              <a:ext uri="{FF2B5EF4-FFF2-40B4-BE49-F238E27FC236}">
                <a16:creationId xmlns:a16="http://schemas.microsoft.com/office/drawing/2014/main" id="{EF49033D-66CB-33E0-1DBC-8928201CE7F8}"/>
              </a:ext>
            </a:extLst>
          </p:cNvPr>
          <p:cNvSpPr>
            <a:spLocks noGrp="1"/>
          </p:cNvSpPr>
          <p:nvPr>
            <p:ph type="body" sz="quarter" idx="16"/>
          </p:nvPr>
        </p:nvSpPr>
        <p:spPr>
          <a:xfrm>
            <a:off x="1163212" y="3730346"/>
            <a:ext cx="2298325" cy="1018572"/>
          </a:xfrm>
          <a:noFill/>
          <a:ln>
            <a:noFill/>
          </a:ln>
        </p:spPr>
        <p:txBody>
          <a:bodyPr lIns="0" tIns="0" rIns="0" bIns="0" anchor="t" anchorCtr="0">
            <a:noAutofit/>
          </a:bodyPr>
          <a:lstStyle>
            <a:lvl1pPr marL="0" indent="0" algn="ctr">
              <a:lnSpc>
                <a:spcPct val="110000"/>
              </a:lnSpc>
              <a:buNone/>
              <a:defRPr sz="1600">
                <a:solidFill>
                  <a:schemeClr val="tx1"/>
                </a:solidFill>
              </a:defRPr>
            </a:lvl1pPr>
          </a:lstStyle>
          <a:p>
            <a:pPr marL="0" marR="0" lvl="0" indent="0" algn="ctr" defTabSz="914400" rtl="0" eaLnBrk="1" fontAlgn="auto" latinLnBrk="0" hangingPunct="1">
              <a:lnSpc>
                <a:spcPct val="100000"/>
              </a:lnSpc>
              <a:spcBef>
                <a:spcPts val="1000"/>
              </a:spcBef>
              <a:spcAft>
                <a:spcPts val="400"/>
              </a:spcAft>
              <a:buClr>
                <a:schemeClr val="accent1"/>
              </a:buClr>
              <a:buSzTx/>
              <a:buFont typeface="Arial" panose="020B0604020202020204" pitchFamily="34" charset="0"/>
              <a:buNone/>
              <a:tabLst/>
              <a:defRPr/>
            </a:pPr>
            <a:r>
              <a:rPr lang="en-US"/>
              <a:t>Click to edit Master text styles</a:t>
            </a:r>
          </a:p>
        </p:txBody>
      </p:sp>
      <p:sp>
        <p:nvSpPr>
          <p:cNvPr id="17" name="Text Placeholder 7">
            <a:extLst>
              <a:ext uri="{FF2B5EF4-FFF2-40B4-BE49-F238E27FC236}">
                <a16:creationId xmlns:a16="http://schemas.microsoft.com/office/drawing/2014/main" id="{F1CDCE25-1734-8F15-F850-140D20AC47B5}"/>
              </a:ext>
            </a:extLst>
          </p:cNvPr>
          <p:cNvSpPr>
            <a:spLocks noGrp="1"/>
          </p:cNvSpPr>
          <p:nvPr>
            <p:ph type="body" sz="quarter" idx="17" hasCustomPrompt="1"/>
          </p:nvPr>
        </p:nvSpPr>
        <p:spPr>
          <a:xfrm>
            <a:off x="8859278" y="3278981"/>
            <a:ext cx="2298325" cy="358688"/>
          </a:xfrm>
        </p:spPr>
        <p:txBody>
          <a:bodyPr>
            <a:noAutofit/>
          </a:bodyPr>
          <a:lstStyle>
            <a:lvl1pPr marL="0" indent="0" algn="ctr">
              <a:buNone/>
              <a:defRPr sz="2400" b="1">
                <a:solidFill>
                  <a:schemeClr val="tx1"/>
                </a:solidFill>
              </a:defRPr>
            </a:lvl1pPr>
          </a:lstStyle>
          <a:p>
            <a:pPr lvl="0"/>
            <a:r>
              <a:rPr lang="en-US" dirty="0"/>
              <a:t>Subhead</a:t>
            </a:r>
          </a:p>
        </p:txBody>
      </p:sp>
      <p:sp>
        <p:nvSpPr>
          <p:cNvPr id="18" name="Text Placeholder 13">
            <a:extLst>
              <a:ext uri="{FF2B5EF4-FFF2-40B4-BE49-F238E27FC236}">
                <a16:creationId xmlns:a16="http://schemas.microsoft.com/office/drawing/2014/main" id="{685289A2-5BDF-BFB7-0DE2-786AE926515D}"/>
              </a:ext>
            </a:extLst>
          </p:cNvPr>
          <p:cNvSpPr>
            <a:spLocks noGrp="1"/>
          </p:cNvSpPr>
          <p:nvPr>
            <p:ph type="body" sz="quarter" idx="18"/>
          </p:nvPr>
        </p:nvSpPr>
        <p:spPr>
          <a:xfrm>
            <a:off x="8859278" y="3730346"/>
            <a:ext cx="2298325" cy="1018572"/>
          </a:xfrm>
          <a:noFill/>
          <a:ln>
            <a:noFill/>
          </a:ln>
        </p:spPr>
        <p:txBody>
          <a:bodyPr lIns="0" tIns="0" rIns="0" bIns="0" anchor="t" anchorCtr="0">
            <a:noAutofit/>
          </a:bodyPr>
          <a:lstStyle>
            <a:lvl1pPr marL="0" indent="0" algn="ctr">
              <a:lnSpc>
                <a:spcPct val="110000"/>
              </a:lnSpc>
              <a:buNone/>
              <a:defRPr sz="1600">
                <a:solidFill>
                  <a:schemeClr val="tx1"/>
                </a:solidFill>
              </a:defRPr>
            </a:lvl1pPr>
          </a:lstStyle>
          <a:p>
            <a:pPr marL="0" marR="0" lvl="0" indent="0" algn="ctr" defTabSz="914400" rtl="0" eaLnBrk="1" fontAlgn="auto" latinLnBrk="0" hangingPunct="1">
              <a:lnSpc>
                <a:spcPct val="100000"/>
              </a:lnSpc>
              <a:spcBef>
                <a:spcPts val="1000"/>
              </a:spcBef>
              <a:spcAft>
                <a:spcPts val="400"/>
              </a:spcAft>
              <a:buClr>
                <a:schemeClr val="accent1"/>
              </a:buClr>
              <a:buSzTx/>
              <a:buFont typeface="Arial" panose="020B0604020202020204" pitchFamily="34" charset="0"/>
              <a:buNone/>
              <a:tabLst/>
              <a:defRPr/>
            </a:pPr>
            <a:r>
              <a:rPr lang="en-US"/>
              <a:t>Click to edit Master text styles</a:t>
            </a:r>
          </a:p>
        </p:txBody>
      </p:sp>
      <p:sp>
        <p:nvSpPr>
          <p:cNvPr id="19" name="Text Placeholder 7">
            <a:extLst>
              <a:ext uri="{FF2B5EF4-FFF2-40B4-BE49-F238E27FC236}">
                <a16:creationId xmlns:a16="http://schemas.microsoft.com/office/drawing/2014/main" id="{3CFA5C77-3A47-8088-7D44-41FA177B055F}"/>
              </a:ext>
            </a:extLst>
          </p:cNvPr>
          <p:cNvSpPr>
            <a:spLocks noGrp="1"/>
          </p:cNvSpPr>
          <p:nvPr>
            <p:ph type="body" sz="quarter" idx="19" hasCustomPrompt="1"/>
          </p:nvPr>
        </p:nvSpPr>
        <p:spPr>
          <a:xfrm>
            <a:off x="6293922" y="3278981"/>
            <a:ext cx="2298325" cy="358688"/>
          </a:xfrm>
        </p:spPr>
        <p:txBody>
          <a:bodyPr>
            <a:noAutofit/>
          </a:bodyPr>
          <a:lstStyle>
            <a:lvl1pPr marL="0" indent="0" algn="ctr">
              <a:buNone/>
              <a:defRPr sz="2400" b="1">
                <a:solidFill>
                  <a:schemeClr val="tx1"/>
                </a:solidFill>
              </a:defRPr>
            </a:lvl1pPr>
          </a:lstStyle>
          <a:p>
            <a:pPr lvl="0"/>
            <a:r>
              <a:rPr lang="en-US" dirty="0"/>
              <a:t>Subhead</a:t>
            </a:r>
          </a:p>
        </p:txBody>
      </p:sp>
      <p:sp>
        <p:nvSpPr>
          <p:cNvPr id="20" name="Text Placeholder 13">
            <a:extLst>
              <a:ext uri="{FF2B5EF4-FFF2-40B4-BE49-F238E27FC236}">
                <a16:creationId xmlns:a16="http://schemas.microsoft.com/office/drawing/2014/main" id="{4BF923C8-904E-4223-3EB4-4B31AAE44E07}"/>
              </a:ext>
            </a:extLst>
          </p:cNvPr>
          <p:cNvSpPr>
            <a:spLocks noGrp="1"/>
          </p:cNvSpPr>
          <p:nvPr>
            <p:ph type="body" sz="quarter" idx="20"/>
          </p:nvPr>
        </p:nvSpPr>
        <p:spPr>
          <a:xfrm>
            <a:off x="6293922" y="3744122"/>
            <a:ext cx="2298325" cy="1018572"/>
          </a:xfrm>
          <a:noFill/>
          <a:ln>
            <a:noFill/>
          </a:ln>
        </p:spPr>
        <p:txBody>
          <a:bodyPr lIns="0" tIns="0" rIns="0" bIns="0" anchor="t" anchorCtr="0">
            <a:noAutofit/>
          </a:bodyPr>
          <a:lstStyle>
            <a:lvl1pPr marL="0" indent="0" algn="ctr">
              <a:lnSpc>
                <a:spcPct val="110000"/>
              </a:lnSpc>
              <a:buNone/>
              <a:defRPr sz="1600">
                <a:solidFill>
                  <a:schemeClr val="tx1"/>
                </a:solidFill>
              </a:defRPr>
            </a:lvl1pPr>
          </a:lstStyle>
          <a:p>
            <a:pPr marL="0" marR="0" lvl="0" indent="0" algn="ctr" defTabSz="914400" rtl="0" eaLnBrk="1" fontAlgn="auto" latinLnBrk="0" hangingPunct="1">
              <a:lnSpc>
                <a:spcPct val="100000"/>
              </a:lnSpc>
              <a:spcBef>
                <a:spcPts val="1000"/>
              </a:spcBef>
              <a:spcAft>
                <a:spcPts val="400"/>
              </a:spcAft>
              <a:buClr>
                <a:schemeClr val="accent1"/>
              </a:buClr>
              <a:buSzTx/>
              <a:buFont typeface="Arial" panose="020B0604020202020204" pitchFamily="34" charset="0"/>
              <a:buNone/>
              <a:tabLst/>
              <a:defRPr/>
            </a:pPr>
            <a:r>
              <a:rPr lang="en-US"/>
              <a:t>Click to edit Master text styles</a:t>
            </a:r>
          </a:p>
        </p:txBody>
      </p:sp>
      <p:sp>
        <p:nvSpPr>
          <p:cNvPr id="21" name="Text Placeholder 7">
            <a:extLst>
              <a:ext uri="{FF2B5EF4-FFF2-40B4-BE49-F238E27FC236}">
                <a16:creationId xmlns:a16="http://schemas.microsoft.com/office/drawing/2014/main" id="{ADCF14EF-4C7F-F7FF-B974-B74AEA466A86}"/>
              </a:ext>
            </a:extLst>
          </p:cNvPr>
          <p:cNvSpPr>
            <a:spLocks noGrp="1"/>
          </p:cNvSpPr>
          <p:nvPr>
            <p:ph type="body" sz="quarter" idx="21" hasCustomPrompt="1"/>
          </p:nvPr>
        </p:nvSpPr>
        <p:spPr>
          <a:xfrm>
            <a:off x="3728567" y="3278981"/>
            <a:ext cx="2298325" cy="358688"/>
          </a:xfrm>
        </p:spPr>
        <p:txBody>
          <a:bodyPr>
            <a:noAutofit/>
          </a:bodyPr>
          <a:lstStyle>
            <a:lvl1pPr marL="0" indent="0" algn="ctr">
              <a:buNone/>
              <a:defRPr sz="2400" b="1">
                <a:solidFill>
                  <a:schemeClr val="tx1"/>
                </a:solidFill>
              </a:defRPr>
            </a:lvl1pPr>
          </a:lstStyle>
          <a:p>
            <a:pPr lvl="0"/>
            <a:r>
              <a:rPr lang="en-US" dirty="0"/>
              <a:t>Subhead</a:t>
            </a:r>
          </a:p>
        </p:txBody>
      </p:sp>
      <p:sp>
        <p:nvSpPr>
          <p:cNvPr id="22" name="Text Placeholder 13">
            <a:extLst>
              <a:ext uri="{FF2B5EF4-FFF2-40B4-BE49-F238E27FC236}">
                <a16:creationId xmlns:a16="http://schemas.microsoft.com/office/drawing/2014/main" id="{73055581-1076-7DDA-CB8D-C153A93551A2}"/>
              </a:ext>
            </a:extLst>
          </p:cNvPr>
          <p:cNvSpPr>
            <a:spLocks noGrp="1"/>
          </p:cNvSpPr>
          <p:nvPr>
            <p:ph type="body" sz="quarter" idx="22"/>
          </p:nvPr>
        </p:nvSpPr>
        <p:spPr>
          <a:xfrm>
            <a:off x="3728567" y="3744122"/>
            <a:ext cx="2298325" cy="1018572"/>
          </a:xfrm>
          <a:noFill/>
          <a:ln>
            <a:noFill/>
          </a:ln>
        </p:spPr>
        <p:txBody>
          <a:bodyPr lIns="0" tIns="0" rIns="0" bIns="0" anchor="t" anchorCtr="0">
            <a:noAutofit/>
          </a:bodyPr>
          <a:lstStyle>
            <a:lvl1pPr marL="0" indent="0" algn="ctr">
              <a:lnSpc>
                <a:spcPct val="110000"/>
              </a:lnSpc>
              <a:buNone/>
              <a:defRPr sz="1600">
                <a:solidFill>
                  <a:schemeClr val="tx1"/>
                </a:solidFill>
              </a:defRPr>
            </a:lvl1pPr>
          </a:lstStyle>
          <a:p>
            <a:pPr marL="0" marR="0" lvl="0" indent="0" algn="ctr" defTabSz="914400" rtl="0" eaLnBrk="1" fontAlgn="auto" latinLnBrk="0" hangingPunct="1">
              <a:lnSpc>
                <a:spcPct val="100000"/>
              </a:lnSpc>
              <a:spcBef>
                <a:spcPts val="1000"/>
              </a:spcBef>
              <a:spcAft>
                <a:spcPts val="400"/>
              </a:spcAft>
              <a:buClr>
                <a:schemeClr val="accent1"/>
              </a:buClr>
              <a:buSzTx/>
              <a:buFont typeface="Arial" panose="020B0604020202020204" pitchFamily="34" charset="0"/>
              <a:buNone/>
              <a:tabLst/>
              <a:defRPr/>
            </a:pPr>
            <a:r>
              <a:rPr lang="en-US"/>
              <a:t>Click to edit Master text styles</a:t>
            </a:r>
          </a:p>
        </p:txBody>
      </p:sp>
      <p:sp>
        <p:nvSpPr>
          <p:cNvPr id="33" name="Text Placeholder 7">
            <a:extLst>
              <a:ext uri="{FF2B5EF4-FFF2-40B4-BE49-F238E27FC236}">
                <a16:creationId xmlns:a16="http://schemas.microsoft.com/office/drawing/2014/main" id="{98675C6D-0B35-795C-843D-D60026C9B8EC}"/>
              </a:ext>
            </a:extLst>
          </p:cNvPr>
          <p:cNvSpPr>
            <a:spLocks noGrp="1"/>
          </p:cNvSpPr>
          <p:nvPr>
            <p:ph type="body" sz="quarter" idx="24" hasCustomPrompt="1"/>
          </p:nvPr>
        </p:nvSpPr>
        <p:spPr>
          <a:xfrm>
            <a:off x="3728568" y="2355416"/>
            <a:ext cx="2298324" cy="744247"/>
          </a:xfrm>
        </p:spPr>
        <p:txBody>
          <a:bodyPr anchor="ctr">
            <a:normAutofit/>
          </a:bodyPr>
          <a:lstStyle>
            <a:lvl1pPr marL="0" indent="0" algn="ctr">
              <a:buNone/>
              <a:defRPr sz="4400" b="0">
                <a:solidFill>
                  <a:schemeClr val="tx2"/>
                </a:solidFill>
              </a:defRPr>
            </a:lvl1pPr>
          </a:lstStyle>
          <a:p>
            <a:pPr marL="0" marR="0" lvl="0" indent="0" algn="ctr" defTabSz="914400" rtl="0" eaLnBrk="1" fontAlgn="auto" latinLnBrk="0" hangingPunct="1">
              <a:lnSpc>
                <a:spcPct val="90000"/>
              </a:lnSpc>
              <a:spcBef>
                <a:spcPts val="1000"/>
              </a:spcBef>
              <a:spcAft>
                <a:spcPts val="400"/>
              </a:spcAft>
              <a:buClr>
                <a:schemeClr val="accent1"/>
              </a:buClr>
              <a:buSzTx/>
              <a:buFont typeface="Arial" panose="020B0604020202020204" pitchFamily="34" charset="0"/>
              <a:buNone/>
              <a:tabLst/>
              <a:defRPr/>
            </a:pPr>
            <a:r>
              <a:rPr lang="en-US" dirty="0"/>
              <a:t>Year</a:t>
            </a:r>
          </a:p>
        </p:txBody>
      </p:sp>
      <p:sp>
        <p:nvSpPr>
          <p:cNvPr id="34" name="Text Placeholder 7">
            <a:extLst>
              <a:ext uri="{FF2B5EF4-FFF2-40B4-BE49-F238E27FC236}">
                <a16:creationId xmlns:a16="http://schemas.microsoft.com/office/drawing/2014/main" id="{CF0A98D3-24F3-B6FB-0C8A-5A659B803626}"/>
              </a:ext>
            </a:extLst>
          </p:cNvPr>
          <p:cNvSpPr>
            <a:spLocks noGrp="1"/>
          </p:cNvSpPr>
          <p:nvPr>
            <p:ph type="body" sz="quarter" idx="25" hasCustomPrompt="1"/>
          </p:nvPr>
        </p:nvSpPr>
        <p:spPr>
          <a:xfrm>
            <a:off x="6293923" y="2355416"/>
            <a:ext cx="2298324" cy="744247"/>
          </a:xfrm>
        </p:spPr>
        <p:txBody>
          <a:bodyPr anchor="ctr">
            <a:normAutofit/>
          </a:bodyPr>
          <a:lstStyle>
            <a:lvl1pPr marL="0" indent="0" algn="ctr">
              <a:buNone/>
              <a:defRPr sz="4400" b="0">
                <a:solidFill>
                  <a:schemeClr val="tx2"/>
                </a:solidFill>
              </a:defRPr>
            </a:lvl1pPr>
          </a:lstStyle>
          <a:p>
            <a:pPr marL="0" marR="0" lvl="0" indent="0" algn="ctr" defTabSz="914400" rtl="0" eaLnBrk="1" fontAlgn="auto" latinLnBrk="0" hangingPunct="1">
              <a:lnSpc>
                <a:spcPct val="90000"/>
              </a:lnSpc>
              <a:spcBef>
                <a:spcPts val="1000"/>
              </a:spcBef>
              <a:spcAft>
                <a:spcPts val="400"/>
              </a:spcAft>
              <a:buClr>
                <a:schemeClr val="accent1"/>
              </a:buClr>
              <a:buSzTx/>
              <a:buFont typeface="Arial" panose="020B0604020202020204" pitchFamily="34" charset="0"/>
              <a:buNone/>
              <a:tabLst/>
              <a:defRPr/>
            </a:pPr>
            <a:r>
              <a:rPr lang="en-US" dirty="0"/>
              <a:t>Year</a:t>
            </a:r>
          </a:p>
        </p:txBody>
      </p:sp>
      <p:pic>
        <p:nvPicPr>
          <p:cNvPr id="12" name="Picture 11">
            <a:extLst>
              <a:ext uri="{FF2B5EF4-FFF2-40B4-BE49-F238E27FC236}">
                <a16:creationId xmlns:a16="http://schemas.microsoft.com/office/drawing/2014/main" id="{26845F05-CCE2-6A85-D3D4-65931BF03617}"/>
              </a:ext>
            </a:extLst>
          </p:cNvPr>
          <p:cNvPicPr>
            <a:picLocks noChangeAspect="1"/>
          </p:cNvPicPr>
          <p:nvPr/>
        </p:nvPicPr>
        <p:blipFill>
          <a:blip r:embed="rId2" cstate="print">
            <a:extLst>
              <a:ext uri="{28A0092B-C50C-407E-A947-70E740481C1C}">
                <a14:useLocalDpi xmlns:a14="http://schemas.microsoft.com/office/drawing/2010/main"/>
              </a:ext>
            </a:extLst>
          </a:blip>
          <a:srcRect/>
          <a:stretch/>
        </p:blipFill>
        <p:spPr>
          <a:xfrm>
            <a:off x="11830050" y="0"/>
            <a:ext cx="361950" cy="6858000"/>
          </a:xfrm>
          <a:prstGeom prst="rect">
            <a:avLst/>
          </a:prstGeom>
        </p:spPr>
      </p:pic>
      <p:sp>
        <p:nvSpPr>
          <p:cNvPr id="24" name="Rectangle 23">
            <a:extLst>
              <a:ext uri="{FF2B5EF4-FFF2-40B4-BE49-F238E27FC236}">
                <a16:creationId xmlns:a16="http://schemas.microsoft.com/office/drawing/2014/main" id="{7C08987A-C4D8-24A2-0633-7FD0D0BFD8F2}"/>
              </a:ext>
            </a:extLst>
          </p:cNvPr>
          <p:cNvSpPr/>
          <p:nvPr/>
        </p:nvSpPr>
        <p:spPr>
          <a:xfrm rot="10800000" flipV="1">
            <a:off x="3140944" y="2697700"/>
            <a:ext cx="905256"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2A1AF7D8-F39D-5D62-4B8B-A1E2D2280514}"/>
              </a:ext>
            </a:extLst>
          </p:cNvPr>
          <p:cNvSpPr/>
          <p:nvPr/>
        </p:nvSpPr>
        <p:spPr>
          <a:xfrm rot="10800000" flipV="1">
            <a:off x="5704080" y="2697700"/>
            <a:ext cx="905256"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C7AEB230-F944-F682-5C1A-0056FBFB52AB}"/>
              </a:ext>
            </a:extLst>
          </p:cNvPr>
          <p:cNvSpPr/>
          <p:nvPr/>
        </p:nvSpPr>
        <p:spPr>
          <a:xfrm rot="10800000" flipV="1">
            <a:off x="8273135" y="2697700"/>
            <a:ext cx="905256"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a:extLst>
              <a:ext uri="{FF2B5EF4-FFF2-40B4-BE49-F238E27FC236}">
                <a16:creationId xmlns:a16="http://schemas.microsoft.com/office/drawing/2014/main" id="{D72FE7C9-EB8A-1A48-5F36-AEE87BC4EFFB}"/>
              </a:ext>
            </a:extLst>
          </p:cNvPr>
          <p:cNvSpPr>
            <a:spLocks noGrp="1"/>
          </p:cNvSpPr>
          <p:nvPr>
            <p:ph type="dt" sz="half" idx="38"/>
          </p:nvPr>
        </p:nvSpPr>
        <p:spPr/>
        <p:txBody>
          <a:bodyPr/>
          <a:lstStyle/>
          <a:p>
            <a:pPr>
              <a:defRPr/>
            </a:pPr>
            <a:r>
              <a:rPr lang="en-US"/>
              <a:t>5/20/2025</a:t>
            </a:r>
            <a:endParaRPr lang="en-US" dirty="0"/>
          </a:p>
        </p:txBody>
      </p:sp>
      <p:sp>
        <p:nvSpPr>
          <p:cNvPr id="6" name="Footer Placeholder 5">
            <a:extLst>
              <a:ext uri="{FF2B5EF4-FFF2-40B4-BE49-F238E27FC236}">
                <a16:creationId xmlns:a16="http://schemas.microsoft.com/office/drawing/2014/main" id="{955CA788-9E66-27E4-B8B2-1B3DD9A0061C}"/>
              </a:ext>
            </a:extLst>
          </p:cNvPr>
          <p:cNvSpPr>
            <a:spLocks noGrp="1"/>
          </p:cNvSpPr>
          <p:nvPr>
            <p:ph type="ftr" sz="quarter" idx="39"/>
          </p:nvPr>
        </p:nvSpPr>
        <p:spPr/>
        <p:txBody>
          <a:bodyPr/>
          <a:lstStyle/>
          <a:p>
            <a:pPr>
              <a:defRPr/>
            </a:pPr>
            <a:r>
              <a:rPr lang="en-US"/>
              <a:t>Pratik Patel | Fermilab PIP-II CDS &amp; CM Cryogenic Controls System Overview | CEC/ICMC 2025</a:t>
            </a:r>
            <a:endParaRPr lang="en-US" dirty="0"/>
          </a:p>
        </p:txBody>
      </p:sp>
      <p:sp>
        <p:nvSpPr>
          <p:cNvPr id="7" name="Slide Number Placeholder 6">
            <a:extLst>
              <a:ext uri="{FF2B5EF4-FFF2-40B4-BE49-F238E27FC236}">
                <a16:creationId xmlns:a16="http://schemas.microsoft.com/office/drawing/2014/main" id="{BFF826E5-1E41-AE20-24CB-69936FA1646B}"/>
              </a:ext>
            </a:extLst>
          </p:cNvPr>
          <p:cNvSpPr>
            <a:spLocks noGrp="1"/>
          </p:cNvSpPr>
          <p:nvPr>
            <p:ph type="sldNum" sz="quarter" idx="40"/>
          </p:nvPr>
        </p:nvSpPr>
        <p:spPr/>
        <p:txBody>
          <a:bodyPr/>
          <a:lstStyle/>
          <a:p>
            <a:fld id="{F4BAA12D-5F28-3140-935A-44BF4B54B6B6}" type="slidenum">
              <a:rPr lang="en-US" smtClean="0"/>
              <a:pPr/>
              <a:t>‹#›</a:t>
            </a:fld>
            <a:endParaRPr lang="en-US" dirty="0"/>
          </a:p>
        </p:txBody>
      </p:sp>
      <p:sp>
        <p:nvSpPr>
          <p:cNvPr id="3" name="Title Placeholder 1">
            <a:extLst>
              <a:ext uri="{FF2B5EF4-FFF2-40B4-BE49-F238E27FC236}">
                <a16:creationId xmlns:a16="http://schemas.microsoft.com/office/drawing/2014/main" id="{62B13FB5-F1D1-23C0-29AC-9108F8BBB695}"/>
              </a:ext>
            </a:extLst>
          </p:cNvPr>
          <p:cNvSpPr>
            <a:spLocks noGrp="1"/>
          </p:cNvSpPr>
          <p:nvPr>
            <p:ph type="title" hasCustomPrompt="1"/>
          </p:nvPr>
        </p:nvSpPr>
        <p:spPr>
          <a:xfrm>
            <a:off x="1163212" y="312934"/>
            <a:ext cx="9994391" cy="448825"/>
          </a:xfrm>
          <a:prstGeom prst="rect">
            <a:avLst/>
          </a:prstGeom>
        </p:spPr>
        <p:txBody>
          <a:bodyPr vert="horz" lIns="0" tIns="0" rIns="0" bIns="0" rtlCol="0" anchor="t">
            <a:noAutofit/>
          </a:bodyPr>
          <a:lstStyle>
            <a:lvl1pPr>
              <a:defRPr>
                <a:solidFill>
                  <a:schemeClr val="tx1"/>
                </a:solidFill>
              </a:defRPr>
            </a:lvl1pPr>
          </a:lstStyle>
          <a:p>
            <a:r>
              <a:rPr lang="en-US" dirty="0"/>
              <a:t>Click to add title</a:t>
            </a:r>
          </a:p>
        </p:txBody>
      </p:sp>
      <p:sp>
        <p:nvSpPr>
          <p:cNvPr id="4" name="Text Placeholder 19">
            <a:extLst>
              <a:ext uri="{FF2B5EF4-FFF2-40B4-BE49-F238E27FC236}">
                <a16:creationId xmlns:a16="http://schemas.microsoft.com/office/drawing/2014/main" id="{31E2DD62-FD38-20D2-D087-90A2B8A06DE2}"/>
              </a:ext>
            </a:extLst>
          </p:cNvPr>
          <p:cNvSpPr>
            <a:spLocks noGrp="1"/>
          </p:cNvSpPr>
          <p:nvPr>
            <p:ph type="body" sz="quarter" idx="37" hasCustomPrompt="1"/>
          </p:nvPr>
        </p:nvSpPr>
        <p:spPr>
          <a:xfrm>
            <a:off x="1163213" y="761759"/>
            <a:ext cx="9994391" cy="617963"/>
          </a:xfrm>
        </p:spPr>
        <p:txBody>
          <a:bodyPr/>
          <a:lstStyle>
            <a:lvl1pPr marL="0" indent="0">
              <a:buNone/>
              <a:defRPr spc="-20" baseline="0">
                <a:solidFill>
                  <a:schemeClr val="tx1"/>
                </a:solidFill>
              </a:defRPr>
            </a:lvl1pPr>
          </a:lstStyle>
          <a:p>
            <a:pPr lvl="0"/>
            <a:r>
              <a:rPr lang="en-US" dirty="0"/>
              <a:t>Click to add subheading (optional)</a:t>
            </a:r>
          </a:p>
        </p:txBody>
      </p:sp>
      <p:pic>
        <p:nvPicPr>
          <p:cNvPr id="10" name="Picture 9" descr="Logo&#10;&#10;AI-generated content may be incorrect.">
            <a:extLst>
              <a:ext uri="{FF2B5EF4-FFF2-40B4-BE49-F238E27FC236}">
                <a16:creationId xmlns:a16="http://schemas.microsoft.com/office/drawing/2014/main" id="{C1AA8A58-E3F9-E0C9-FD5C-6DDCB208C484}"/>
              </a:ext>
            </a:extLst>
          </p:cNvPr>
          <p:cNvPicPr>
            <a:picLocks noChangeAspect="1"/>
          </p:cNvPicPr>
          <p:nvPr/>
        </p:nvPicPr>
        <p:blipFill>
          <a:blip r:embed="rId3"/>
          <a:srcRect t="17955" b="15378"/>
          <a:stretch/>
        </p:blipFill>
        <p:spPr>
          <a:xfrm>
            <a:off x="126728" y="290704"/>
            <a:ext cx="914400" cy="471055"/>
          </a:xfrm>
          <a:prstGeom prst="rect">
            <a:avLst/>
          </a:prstGeom>
        </p:spPr>
      </p:pic>
    </p:spTree>
    <p:extLst>
      <p:ext uri="{BB962C8B-B14F-4D97-AF65-F5344CB8AC3E}">
        <p14:creationId xmlns:p14="http://schemas.microsoft.com/office/powerpoint/2010/main" val="47854910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chart">
    <p:bg>
      <p:bgPr>
        <a:solidFill>
          <a:schemeClr val="bg1"/>
        </a:solidFill>
        <a:effectLst/>
      </p:bgPr>
    </p:bg>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599776E6-5838-C63E-68C8-E3EF99F46087}"/>
              </a:ext>
            </a:extLst>
          </p:cNvPr>
          <p:cNvSpPr txBox="1">
            <a:spLocks/>
          </p:cNvSpPr>
          <p:nvPr/>
        </p:nvSpPr>
        <p:spPr>
          <a:xfrm>
            <a:off x="6096000" y="4361861"/>
            <a:ext cx="5029200" cy="882168"/>
          </a:xfrm>
          <a:prstGeom prst="rect">
            <a:avLst/>
          </a:prstGeom>
          <a:noFill/>
        </p:spPr>
        <p:txBody>
          <a:bodyPr vert="horz" lIns="0" tIns="0" rIns="0" bIns="0" rtlCol="0" anchor="b">
            <a:noAutofit/>
          </a:bodyPr>
          <a:lstStyle>
            <a:lvl1pPr algn="l" defTabSz="914400" rtl="0" eaLnBrk="1" latinLnBrk="0" hangingPunct="1">
              <a:lnSpc>
                <a:spcPct val="90000"/>
              </a:lnSpc>
              <a:spcBef>
                <a:spcPct val="0"/>
              </a:spcBef>
              <a:buNone/>
              <a:defRPr sz="4800" b="1" i="0" kern="1200" spc="-100" baseline="0">
                <a:solidFill>
                  <a:schemeClr val="accent1"/>
                </a:solidFill>
                <a:latin typeface="Helvetica" pitchFamily="2" charset="0"/>
                <a:ea typeface="+mj-ea"/>
                <a:cs typeface="+mj-cs"/>
              </a:defRPr>
            </a:lvl1pPr>
          </a:lstStyle>
          <a:p>
            <a:endParaRPr lang="en-US" dirty="0"/>
          </a:p>
        </p:txBody>
      </p:sp>
      <p:sp>
        <p:nvSpPr>
          <p:cNvPr id="4" name="Text Placeholder 11">
            <a:extLst>
              <a:ext uri="{FF2B5EF4-FFF2-40B4-BE49-F238E27FC236}">
                <a16:creationId xmlns:a16="http://schemas.microsoft.com/office/drawing/2014/main" id="{B97A8FFA-98C0-7619-912E-7DE6824B8E07}"/>
              </a:ext>
            </a:extLst>
          </p:cNvPr>
          <p:cNvSpPr>
            <a:spLocks noGrp="1"/>
          </p:cNvSpPr>
          <p:nvPr>
            <p:ph type="body" sz="quarter" idx="11" hasCustomPrompt="1"/>
          </p:nvPr>
        </p:nvSpPr>
        <p:spPr>
          <a:xfrm>
            <a:off x="1163212" y="1613971"/>
            <a:ext cx="5000626" cy="625033"/>
          </a:xfrm>
          <a:solidFill>
            <a:schemeClr val="tx2"/>
          </a:solidFill>
        </p:spPr>
        <p:txBody>
          <a:bodyPr lIns="182880" tIns="0" rIns="0" anchor="ctr">
            <a:noAutofit/>
          </a:bodyPr>
          <a:lstStyle>
            <a:lvl1pPr marL="0" indent="0">
              <a:buFont typeface="Arial" panose="020B0604020202020204" pitchFamily="34" charset="0"/>
              <a:buNone/>
              <a:defRPr sz="2400" b="0" i="0" spc="-100" baseline="0">
                <a:solidFill>
                  <a:schemeClr val="bg1"/>
                </a:solidFill>
                <a:latin typeface="Helvetica" pitchFamily="2" charset="0"/>
              </a:defRPr>
            </a:lvl1pPr>
          </a:lstStyle>
          <a:p>
            <a:pPr marL="457200" marR="0" lvl="0" indent="-457200" algn="l" defTabSz="914400" rtl="0" eaLnBrk="1" fontAlgn="auto" latinLnBrk="0" hangingPunct="1">
              <a:lnSpc>
                <a:spcPct val="90000"/>
              </a:lnSpc>
              <a:spcBef>
                <a:spcPts val="1000"/>
              </a:spcBef>
              <a:spcAft>
                <a:spcPts val="0"/>
              </a:spcAft>
              <a:buClrTx/>
              <a:buSzTx/>
              <a:tabLst/>
              <a:defRPr/>
            </a:pPr>
            <a:r>
              <a:rPr lang="en-US" dirty="0"/>
              <a:t>Segment 1</a:t>
            </a:r>
          </a:p>
        </p:txBody>
      </p:sp>
      <p:sp>
        <p:nvSpPr>
          <p:cNvPr id="5" name="Text Placeholder 13">
            <a:extLst>
              <a:ext uri="{FF2B5EF4-FFF2-40B4-BE49-F238E27FC236}">
                <a16:creationId xmlns:a16="http://schemas.microsoft.com/office/drawing/2014/main" id="{E709C570-D515-D5C2-A7C9-873D4FB05DBB}"/>
              </a:ext>
            </a:extLst>
          </p:cNvPr>
          <p:cNvSpPr>
            <a:spLocks noGrp="1"/>
          </p:cNvSpPr>
          <p:nvPr>
            <p:ph type="body" sz="quarter" idx="12"/>
          </p:nvPr>
        </p:nvSpPr>
        <p:spPr>
          <a:xfrm>
            <a:off x="1163212" y="2329854"/>
            <a:ext cx="5000626" cy="700720"/>
          </a:xfrm>
          <a:noFill/>
          <a:ln>
            <a:noFill/>
          </a:ln>
        </p:spPr>
        <p:txBody>
          <a:bodyPr lIns="0" tIns="0" rIns="0" bIns="0" anchor="t" anchorCtr="0">
            <a:noAutofit/>
          </a:bodyPr>
          <a:lstStyle>
            <a:lvl1pPr marL="0" indent="0">
              <a:lnSpc>
                <a:spcPct val="100000"/>
              </a:lnSpc>
              <a:buNone/>
              <a:defRPr sz="1600">
                <a:solidFill>
                  <a:schemeClr val="tx1"/>
                </a:solidFill>
              </a:defRPr>
            </a:lvl1pPr>
          </a:lstStyle>
          <a:p>
            <a:pPr lvl="0"/>
            <a:r>
              <a:rPr lang="en-US"/>
              <a:t>Click to edit Master text styles</a:t>
            </a:r>
          </a:p>
        </p:txBody>
      </p:sp>
      <p:sp>
        <p:nvSpPr>
          <p:cNvPr id="25" name="Text Placeholder 11">
            <a:extLst>
              <a:ext uri="{FF2B5EF4-FFF2-40B4-BE49-F238E27FC236}">
                <a16:creationId xmlns:a16="http://schemas.microsoft.com/office/drawing/2014/main" id="{8D0D5251-ED14-8221-23B5-C338B9B136E4}"/>
              </a:ext>
            </a:extLst>
          </p:cNvPr>
          <p:cNvSpPr>
            <a:spLocks noGrp="1"/>
          </p:cNvSpPr>
          <p:nvPr>
            <p:ph type="body" sz="quarter" idx="20" hasCustomPrompt="1"/>
          </p:nvPr>
        </p:nvSpPr>
        <p:spPr>
          <a:xfrm>
            <a:off x="1163213" y="3040099"/>
            <a:ext cx="5000626" cy="625033"/>
          </a:xfrm>
          <a:solidFill>
            <a:schemeClr val="tx1"/>
          </a:solidFill>
        </p:spPr>
        <p:txBody>
          <a:bodyPr lIns="182880" tIns="0" rIns="0" anchor="ctr">
            <a:noAutofit/>
          </a:bodyPr>
          <a:lstStyle>
            <a:lvl1pPr marL="0" indent="0">
              <a:buNone/>
              <a:defRPr sz="2400" b="0" i="0" spc="-100" baseline="0">
                <a:solidFill>
                  <a:schemeClr val="bg1"/>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Segment 2</a:t>
            </a:r>
          </a:p>
        </p:txBody>
      </p:sp>
      <p:sp>
        <p:nvSpPr>
          <p:cNvPr id="26" name="Text Placeholder 13">
            <a:extLst>
              <a:ext uri="{FF2B5EF4-FFF2-40B4-BE49-F238E27FC236}">
                <a16:creationId xmlns:a16="http://schemas.microsoft.com/office/drawing/2014/main" id="{E80E855E-4FDC-9D49-7BC5-49761978BA59}"/>
              </a:ext>
            </a:extLst>
          </p:cNvPr>
          <p:cNvSpPr>
            <a:spLocks noGrp="1"/>
          </p:cNvSpPr>
          <p:nvPr>
            <p:ph type="body" sz="quarter" idx="21"/>
          </p:nvPr>
        </p:nvSpPr>
        <p:spPr>
          <a:xfrm>
            <a:off x="1163213" y="3754934"/>
            <a:ext cx="5000625" cy="704088"/>
          </a:xfrm>
          <a:noFill/>
          <a:ln>
            <a:noFill/>
          </a:ln>
        </p:spPr>
        <p:txBody>
          <a:bodyPr lIns="0" tIns="0" rIns="0" bIns="0" anchor="t" anchorCtr="0">
            <a:noAutofit/>
          </a:bodyPr>
          <a:lstStyle>
            <a:lvl1pPr marL="0" indent="0">
              <a:lnSpc>
                <a:spcPct val="100000"/>
              </a:lnSpc>
              <a:buNone/>
              <a:defRPr sz="1600">
                <a:solidFill>
                  <a:schemeClr val="tx1"/>
                </a:solidFill>
              </a:defRPr>
            </a:lvl1pPr>
          </a:lstStyle>
          <a:p>
            <a:pPr lvl="0"/>
            <a:r>
              <a:rPr lang="en-US"/>
              <a:t>Click to edit Master text styles</a:t>
            </a:r>
          </a:p>
        </p:txBody>
      </p:sp>
      <p:sp>
        <p:nvSpPr>
          <p:cNvPr id="28" name="Text Placeholder 11">
            <a:extLst>
              <a:ext uri="{FF2B5EF4-FFF2-40B4-BE49-F238E27FC236}">
                <a16:creationId xmlns:a16="http://schemas.microsoft.com/office/drawing/2014/main" id="{34349A97-5971-2B65-B59E-1C98524A4FB0}"/>
              </a:ext>
            </a:extLst>
          </p:cNvPr>
          <p:cNvSpPr>
            <a:spLocks noGrp="1"/>
          </p:cNvSpPr>
          <p:nvPr>
            <p:ph type="body" sz="quarter" idx="22" hasCustomPrompt="1"/>
          </p:nvPr>
        </p:nvSpPr>
        <p:spPr>
          <a:xfrm>
            <a:off x="1163212" y="4480422"/>
            <a:ext cx="5000626" cy="631032"/>
          </a:xfrm>
          <a:solidFill>
            <a:schemeClr val="accent1"/>
          </a:solidFill>
        </p:spPr>
        <p:txBody>
          <a:bodyPr lIns="182880" tIns="0" rIns="0" anchor="ctr">
            <a:noAutofit/>
          </a:bodyPr>
          <a:lstStyle>
            <a:lvl1pPr marL="0" indent="0">
              <a:buNone/>
              <a:defRPr sz="2400" b="0" i="0" spc="-100" baseline="0">
                <a:solidFill>
                  <a:schemeClr val="bg1"/>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Segment 3</a:t>
            </a:r>
          </a:p>
        </p:txBody>
      </p:sp>
      <p:sp>
        <p:nvSpPr>
          <p:cNvPr id="29" name="Text Placeholder 13">
            <a:extLst>
              <a:ext uri="{FF2B5EF4-FFF2-40B4-BE49-F238E27FC236}">
                <a16:creationId xmlns:a16="http://schemas.microsoft.com/office/drawing/2014/main" id="{56E30477-B529-728A-AA86-F0BF32CC2C94}"/>
              </a:ext>
            </a:extLst>
          </p:cNvPr>
          <p:cNvSpPr>
            <a:spLocks noGrp="1"/>
          </p:cNvSpPr>
          <p:nvPr>
            <p:ph type="body" sz="quarter" idx="23"/>
          </p:nvPr>
        </p:nvSpPr>
        <p:spPr>
          <a:xfrm>
            <a:off x="1163212" y="5196349"/>
            <a:ext cx="5000626" cy="704088"/>
          </a:xfrm>
          <a:noFill/>
          <a:ln>
            <a:noFill/>
          </a:ln>
        </p:spPr>
        <p:txBody>
          <a:bodyPr lIns="0" tIns="0" rIns="0" bIns="0" anchor="t" anchorCtr="0">
            <a:noAutofit/>
          </a:bodyPr>
          <a:lstStyle>
            <a:lvl1pPr marL="0" indent="0">
              <a:lnSpc>
                <a:spcPct val="100000"/>
              </a:lnSpc>
              <a:buNone/>
              <a:defRPr sz="1600">
                <a:solidFill>
                  <a:schemeClr val="tx1"/>
                </a:solidFill>
              </a:defRPr>
            </a:lvl1pPr>
          </a:lstStyle>
          <a:p>
            <a:pPr lvl="0"/>
            <a:r>
              <a:rPr lang="en-US"/>
              <a:t>Click to edit Master text styles</a:t>
            </a:r>
          </a:p>
        </p:txBody>
      </p:sp>
      <p:sp>
        <p:nvSpPr>
          <p:cNvPr id="32" name="Text Placeholder 13">
            <a:extLst>
              <a:ext uri="{FF2B5EF4-FFF2-40B4-BE49-F238E27FC236}">
                <a16:creationId xmlns:a16="http://schemas.microsoft.com/office/drawing/2014/main" id="{2CD14E77-F429-15B1-F9A5-C98656B05D4C}"/>
              </a:ext>
            </a:extLst>
          </p:cNvPr>
          <p:cNvSpPr>
            <a:spLocks noGrp="1"/>
          </p:cNvSpPr>
          <p:nvPr>
            <p:ph type="body" sz="quarter" idx="24" hasCustomPrompt="1"/>
          </p:nvPr>
        </p:nvSpPr>
        <p:spPr>
          <a:xfrm>
            <a:off x="7140263" y="5731041"/>
            <a:ext cx="3984937" cy="814025"/>
          </a:xfrm>
          <a:noFill/>
          <a:ln>
            <a:noFill/>
          </a:ln>
        </p:spPr>
        <p:txBody>
          <a:bodyPr lIns="0" tIns="0" rIns="0" bIns="0" anchor="t" anchorCtr="0">
            <a:noAutofit/>
          </a:bodyPr>
          <a:lstStyle>
            <a:lvl1pPr marL="0" indent="0" algn="ctr">
              <a:lnSpc>
                <a:spcPct val="100000"/>
              </a:lnSpc>
              <a:buNone/>
              <a:defRPr sz="1200">
                <a:solidFill>
                  <a:schemeClr val="tx1"/>
                </a:solidFill>
              </a:defRPr>
            </a:lvl1pPr>
          </a:lstStyle>
          <a:p>
            <a:pPr lvl="0"/>
            <a:r>
              <a:rPr lang="en-US" dirty="0"/>
              <a:t>Click to insert caption</a:t>
            </a:r>
          </a:p>
        </p:txBody>
      </p:sp>
      <p:pic>
        <p:nvPicPr>
          <p:cNvPr id="12" name="Picture 11">
            <a:extLst>
              <a:ext uri="{FF2B5EF4-FFF2-40B4-BE49-F238E27FC236}">
                <a16:creationId xmlns:a16="http://schemas.microsoft.com/office/drawing/2014/main" id="{B8EA2963-9726-4063-E7DA-0AB9CA390918}"/>
              </a:ext>
            </a:extLst>
          </p:cNvPr>
          <p:cNvPicPr>
            <a:picLocks noChangeAspect="1"/>
          </p:cNvPicPr>
          <p:nvPr/>
        </p:nvPicPr>
        <p:blipFill>
          <a:blip r:embed="rId2" cstate="print">
            <a:extLst>
              <a:ext uri="{28A0092B-C50C-407E-A947-70E740481C1C}">
                <a14:useLocalDpi xmlns:a14="http://schemas.microsoft.com/office/drawing/2010/main"/>
              </a:ext>
            </a:extLst>
          </a:blip>
          <a:srcRect/>
          <a:stretch/>
        </p:blipFill>
        <p:spPr>
          <a:xfrm>
            <a:off x="11830050" y="0"/>
            <a:ext cx="361950" cy="6858000"/>
          </a:xfrm>
          <a:prstGeom prst="rect">
            <a:avLst/>
          </a:prstGeom>
        </p:spPr>
      </p:pic>
      <p:sp>
        <p:nvSpPr>
          <p:cNvPr id="6" name="Chart Placeholder 33">
            <a:extLst>
              <a:ext uri="{FF2B5EF4-FFF2-40B4-BE49-F238E27FC236}">
                <a16:creationId xmlns:a16="http://schemas.microsoft.com/office/drawing/2014/main" id="{52C864BF-BCE8-AF09-5C28-6FB7C48C3E8E}"/>
              </a:ext>
            </a:extLst>
          </p:cNvPr>
          <p:cNvSpPr>
            <a:spLocks noGrp="1"/>
          </p:cNvSpPr>
          <p:nvPr>
            <p:ph type="chart" sz="quarter" idx="38"/>
          </p:nvPr>
        </p:nvSpPr>
        <p:spPr>
          <a:xfrm>
            <a:off x="7288557" y="1694491"/>
            <a:ext cx="3718252" cy="3820420"/>
          </a:xfrm>
          <a:blipFill>
            <a:blip r:embed="rId3" cstate="screen">
              <a:extLst>
                <a:ext uri="{28A0092B-C50C-407E-A947-70E740481C1C}">
                  <a14:useLocalDpi xmlns:a14="http://schemas.microsoft.com/office/drawing/2010/main"/>
                </a:ext>
              </a:extLst>
            </a:blip>
            <a:stretch>
              <a:fillRect/>
            </a:stretch>
          </a:blipFill>
        </p:spPr>
        <p:txBody>
          <a:bodyPr anchor="ctr"/>
          <a:lstStyle>
            <a:lvl1pPr marL="0" indent="0" algn="ctr">
              <a:buNone/>
              <a:defRPr/>
            </a:lvl1pPr>
          </a:lstStyle>
          <a:p>
            <a:r>
              <a:rPr lang="en-US"/>
              <a:t>Click icon to add chart</a:t>
            </a:r>
            <a:endParaRPr lang="en-US" dirty="0"/>
          </a:p>
        </p:txBody>
      </p:sp>
      <p:sp>
        <p:nvSpPr>
          <p:cNvPr id="8" name="Date Placeholder 7">
            <a:extLst>
              <a:ext uri="{FF2B5EF4-FFF2-40B4-BE49-F238E27FC236}">
                <a16:creationId xmlns:a16="http://schemas.microsoft.com/office/drawing/2014/main" id="{76F6407B-2069-A156-F136-165066B97BB0}"/>
              </a:ext>
            </a:extLst>
          </p:cNvPr>
          <p:cNvSpPr>
            <a:spLocks noGrp="1"/>
          </p:cNvSpPr>
          <p:nvPr>
            <p:ph type="dt" sz="half" idx="39"/>
          </p:nvPr>
        </p:nvSpPr>
        <p:spPr/>
        <p:txBody>
          <a:bodyPr/>
          <a:lstStyle/>
          <a:p>
            <a:pPr>
              <a:defRPr/>
            </a:pPr>
            <a:r>
              <a:rPr lang="en-US"/>
              <a:t>5/20/2025</a:t>
            </a:r>
            <a:endParaRPr lang="en-US" dirty="0"/>
          </a:p>
        </p:txBody>
      </p:sp>
      <p:sp>
        <p:nvSpPr>
          <p:cNvPr id="9" name="Footer Placeholder 8">
            <a:extLst>
              <a:ext uri="{FF2B5EF4-FFF2-40B4-BE49-F238E27FC236}">
                <a16:creationId xmlns:a16="http://schemas.microsoft.com/office/drawing/2014/main" id="{5B8EB51C-6380-2192-1894-4C5355440D79}"/>
              </a:ext>
            </a:extLst>
          </p:cNvPr>
          <p:cNvSpPr>
            <a:spLocks noGrp="1"/>
          </p:cNvSpPr>
          <p:nvPr>
            <p:ph type="ftr" sz="quarter" idx="40"/>
          </p:nvPr>
        </p:nvSpPr>
        <p:spPr/>
        <p:txBody>
          <a:bodyPr/>
          <a:lstStyle/>
          <a:p>
            <a:pPr>
              <a:defRPr/>
            </a:pPr>
            <a:r>
              <a:rPr lang="en-US"/>
              <a:t>Pratik Patel | Fermilab PIP-II CDS &amp; CM Cryogenic Controls System Overview | CEC/ICMC 2025</a:t>
            </a:r>
            <a:endParaRPr lang="en-US" dirty="0"/>
          </a:p>
        </p:txBody>
      </p:sp>
      <p:sp>
        <p:nvSpPr>
          <p:cNvPr id="10" name="Slide Number Placeholder 9">
            <a:extLst>
              <a:ext uri="{FF2B5EF4-FFF2-40B4-BE49-F238E27FC236}">
                <a16:creationId xmlns:a16="http://schemas.microsoft.com/office/drawing/2014/main" id="{F12A945B-BEEF-183C-ECC0-6AA2D38FD9C8}"/>
              </a:ext>
            </a:extLst>
          </p:cNvPr>
          <p:cNvSpPr>
            <a:spLocks noGrp="1"/>
          </p:cNvSpPr>
          <p:nvPr>
            <p:ph type="sldNum" sz="quarter" idx="41"/>
          </p:nvPr>
        </p:nvSpPr>
        <p:spPr/>
        <p:txBody>
          <a:bodyPr/>
          <a:lstStyle/>
          <a:p>
            <a:fld id="{F4BAA12D-5F28-3140-935A-44BF4B54B6B6}" type="slidenum">
              <a:rPr lang="en-US" smtClean="0"/>
              <a:pPr/>
              <a:t>‹#›</a:t>
            </a:fld>
            <a:endParaRPr lang="en-US" dirty="0"/>
          </a:p>
        </p:txBody>
      </p:sp>
      <p:sp>
        <p:nvSpPr>
          <p:cNvPr id="3" name="Title Placeholder 1">
            <a:extLst>
              <a:ext uri="{FF2B5EF4-FFF2-40B4-BE49-F238E27FC236}">
                <a16:creationId xmlns:a16="http://schemas.microsoft.com/office/drawing/2014/main" id="{E2C72510-4EA1-5DD3-FEFA-2D9F72291A68}"/>
              </a:ext>
            </a:extLst>
          </p:cNvPr>
          <p:cNvSpPr>
            <a:spLocks noGrp="1"/>
          </p:cNvSpPr>
          <p:nvPr>
            <p:ph type="title" hasCustomPrompt="1"/>
          </p:nvPr>
        </p:nvSpPr>
        <p:spPr>
          <a:xfrm>
            <a:off x="1163212" y="312934"/>
            <a:ext cx="9994391" cy="448825"/>
          </a:xfrm>
          <a:prstGeom prst="rect">
            <a:avLst/>
          </a:prstGeom>
        </p:spPr>
        <p:txBody>
          <a:bodyPr vert="horz" lIns="0" tIns="0" rIns="0" bIns="0" rtlCol="0" anchor="t">
            <a:noAutofit/>
          </a:bodyPr>
          <a:lstStyle>
            <a:lvl1pPr>
              <a:defRPr>
                <a:solidFill>
                  <a:schemeClr val="tx1"/>
                </a:solidFill>
              </a:defRPr>
            </a:lvl1pPr>
          </a:lstStyle>
          <a:p>
            <a:r>
              <a:rPr lang="en-US" dirty="0"/>
              <a:t>Click to add title</a:t>
            </a:r>
          </a:p>
        </p:txBody>
      </p:sp>
      <p:sp>
        <p:nvSpPr>
          <p:cNvPr id="7" name="Text Placeholder 19">
            <a:extLst>
              <a:ext uri="{FF2B5EF4-FFF2-40B4-BE49-F238E27FC236}">
                <a16:creationId xmlns:a16="http://schemas.microsoft.com/office/drawing/2014/main" id="{575B6B65-6963-92C9-6355-A9B5013FED8C}"/>
              </a:ext>
            </a:extLst>
          </p:cNvPr>
          <p:cNvSpPr>
            <a:spLocks noGrp="1"/>
          </p:cNvSpPr>
          <p:nvPr>
            <p:ph type="body" sz="quarter" idx="37" hasCustomPrompt="1"/>
          </p:nvPr>
        </p:nvSpPr>
        <p:spPr>
          <a:xfrm>
            <a:off x="1163213" y="761759"/>
            <a:ext cx="9994391" cy="617963"/>
          </a:xfrm>
        </p:spPr>
        <p:txBody>
          <a:bodyPr/>
          <a:lstStyle>
            <a:lvl1pPr marL="0" indent="0">
              <a:buNone/>
              <a:defRPr spc="-20" baseline="0">
                <a:solidFill>
                  <a:schemeClr val="tx1"/>
                </a:solidFill>
              </a:defRPr>
            </a:lvl1pPr>
          </a:lstStyle>
          <a:p>
            <a:pPr lvl="0"/>
            <a:r>
              <a:rPr lang="en-US" dirty="0"/>
              <a:t>Click to add subheading (optional)</a:t>
            </a:r>
          </a:p>
        </p:txBody>
      </p:sp>
      <p:pic>
        <p:nvPicPr>
          <p:cNvPr id="14" name="Picture 13" descr="Logo&#10;&#10;AI-generated content may be incorrect.">
            <a:extLst>
              <a:ext uri="{FF2B5EF4-FFF2-40B4-BE49-F238E27FC236}">
                <a16:creationId xmlns:a16="http://schemas.microsoft.com/office/drawing/2014/main" id="{BF634C2C-35A7-6664-C334-7108FDEE9305}"/>
              </a:ext>
            </a:extLst>
          </p:cNvPr>
          <p:cNvPicPr>
            <a:picLocks noChangeAspect="1"/>
          </p:cNvPicPr>
          <p:nvPr/>
        </p:nvPicPr>
        <p:blipFill>
          <a:blip r:embed="rId4"/>
          <a:srcRect t="17955" b="15378"/>
          <a:stretch/>
        </p:blipFill>
        <p:spPr>
          <a:xfrm>
            <a:off x="126728" y="290704"/>
            <a:ext cx="914400" cy="471055"/>
          </a:xfrm>
          <a:prstGeom prst="rect">
            <a:avLst/>
          </a:prstGeom>
        </p:spPr>
      </p:pic>
    </p:spTree>
    <p:extLst>
      <p:ext uri="{BB962C8B-B14F-4D97-AF65-F5344CB8AC3E}">
        <p14:creationId xmlns:p14="http://schemas.microsoft.com/office/powerpoint/2010/main" val="221627569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table">
    <p:bg>
      <p:bgPr>
        <a:solidFill>
          <a:schemeClr val="bg1"/>
        </a:solidFill>
        <a:effectLst/>
      </p:bgPr>
    </p:bg>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599776E6-5838-C63E-68C8-E3EF99F46087}"/>
              </a:ext>
            </a:extLst>
          </p:cNvPr>
          <p:cNvSpPr txBox="1">
            <a:spLocks/>
          </p:cNvSpPr>
          <p:nvPr/>
        </p:nvSpPr>
        <p:spPr>
          <a:xfrm>
            <a:off x="6095997" y="4281534"/>
            <a:ext cx="5074467" cy="890108"/>
          </a:xfrm>
          <a:prstGeom prst="rect">
            <a:avLst/>
          </a:prstGeom>
          <a:noFill/>
        </p:spPr>
        <p:txBody>
          <a:bodyPr vert="horz" lIns="0" tIns="0" rIns="0" bIns="0" rtlCol="0" anchor="b">
            <a:noAutofit/>
          </a:bodyPr>
          <a:lstStyle>
            <a:lvl1pPr algn="l" defTabSz="914400" rtl="0" eaLnBrk="1" latinLnBrk="0" hangingPunct="1">
              <a:lnSpc>
                <a:spcPct val="90000"/>
              </a:lnSpc>
              <a:spcBef>
                <a:spcPct val="0"/>
              </a:spcBef>
              <a:buNone/>
              <a:defRPr sz="4800" b="1" i="0" kern="1200" spc="-100" baseline="0">
                <a:solidFill>
                  <a:schemeClr val="accent1"/>
                </a:solidFill>
                <a:latin typeface="Helvetica" pitchFamily="2" charset="0"/>
                <a:ea typeface="+mj-ea"/>
                <a:cs typeface="+mj-cs"/>
              </a:defRPr>
            </a:lvl1pPr>
          </a:lstStyle>
          <a:p>
            <a:endParaRPr lang="en-US" dirty="0"/>
          </a:p>
        </p:txBody>
      </p:sp>
      <p:sp>
        <p:nvSpPr>
          <p:cNvPr id="32" name="Text Placeholder 13">
            <a:extLst>
              <a:ext uri="{FF2B5EF4-FFF2-40B4-BE49-F238E27FC236}">
                <a16:creationId xmlns:a16="http://schemas.microsoft.com/office/drawing/2014/main" id="{2CD14E77-F429-15B1-F9A5-C98656B05D4C}"/>
              </a:ext>
            </a:extLst>
          </p:cNvPr>
          <p:cNvSpPr>
            <a:spLocks noGrp="1"/>
          </p:cNvSpPr>
          <p:nvPr>
            <p:ph type="body" sz="quarter" idx="24" hasCustomPrompt="1"/>
          </p:nvPr>
        </p:nvSpPr>
        <p:spPr>
          <a:xfrm>
            <a:off x="1163212" y="5895773"/>
            <a:ext cx="9994392" cy="371185"/>
          </a:xfrm>
          <a:noFill/>
          <a:ln>
            <a:noFill/>
          </a:ln>
        </p:spPr>
        <p:txBody>
          <a:bodyPr lIns="0" tIns="0" rIns="0" bIns="0" anchor="t" anchorCtr="0">
            <a:noAutofit/>
          </a:bodyPr>
          <a:lstStyle>
            <a:lvl1pPr marL="0" indent="0" algn="l">
              <a:lnSpc>
                <a:spcPct val="100000"/>
              </a:lnSpc>
              <a:buNone/>
              <a:defRPr sz="1200">
                <a:solidFill>
                  <a:schemeClr val="tx1"/>
                </a:solidFill>
              </a:defRPr>
            </a:lvl1pPr>
          </a:lstStyle>
          <a:p>
            <a:pPr lvl="0"/>
            <a:r>
              <a:rPr lang="en-US" dirty="0"/>
              <a:t>Click to insert caption</a:t>
            </a:r>
          </a:p>
        </p:txBody>
      </p:sp>
      <p:pic>
        <p:nvPicPr>
          <p:cNvPr id="8" name="Picture 7">
            <a:extLst>
              <a:ext uri="{FF2B5EF4-FFF2-40B4-BE49-F238E27FC236}">
                <a16:creationId xmlns:a16="http://schemas.microsoft.com/office/drawing/2014/main" id="{D85F47B5-4761-5144-F10D-D22CD753FBB9}"/>
              </a:ext>
            </a:extLst>
          </p:cNvPr>
          <p:cNvPicPr>
            <a:picLocks noChangeAspect="1"/>
          </p:cNvPicPr>
          <p:nvPr/>
        </p:nvPicPr>
        <p:blipFill>
          <a:blip r:embed="rId2" cstate="print">
            <a:extLst>
              <a:ext uri="{28A0092B-C50C-407E-A947-70E740481C1C}">
                <a14:useLocalDpi xmlns:a14="http://schemas.microsoft.com/office/drawing/2010/main"/>
              </a:ext>
            </a:extLst>
          </a:blip>
          <a:srcRect/>
          <a:stretch/>
        </p:blipFill>
        <p:spPr>
          <a:xfrm>
            <a:off x="11830050" y="0"/>
            <a:ext cx="361950" cy="6858000"/>
          </a:xfrm>
          <a:prstGeom prst="rect">
            <a:avLst/>
          </a:prstGeom>
        </p:spPr>
      </p:pic>
      <p:sp>
        <p:nvSpPr>
          <p:cNvPr id="3" name="Table Placeholder 5">
            <a:extLst>
              <a:ext uri="{FF2B5EF4-FFF2-40B4-BE49-F238E27FC236}">
                <a16:creationId xmlns:a16="http://schemas.microsoft.com/office/drawing/2014/main" id="{D2EDDB05-1AF6-97B9-8468-040314ECE410}"/>
              </a:ext>
            </a:extLst>
          </p:cNvPr>
          <p:cNvSpPr>
            <a:spLocks noGrp="1"/>
          </p:cNvSpPr>
          <p:nvPr>
            <p:ph type="tbl" sz="quarter" idx="25"/>
          </p:nvPr>
        </p:nvSpPr>
        <p:spPr>
          <a:xfrm>
            <a:off x="1164737" y="1686358"/>
            <a:ext cx="9992867" cy="4105656"/>
          </a:xfrm>
          <a:blipFill>
            <a:blip r:embed="rId3" cstate="screen">
              <a:extLst>
                <a:ext uri="{28A0092B-C50C-407E-A947-70E740481C1C}">
                  <a14:useLocalDpi xmlns:a14="http://schemas.microsoft.com/office/drawing/2010/main"/>
                </a:ext>
              </a:extLst>
            </a:blip>
            <a:stretch>
              <a:fillRect/>
            </a:stretch>
          </a:blipFill>
        </p:spPr>
        <p:txBody>
          <a:bodyPr anchor="ctr"/>
          <a:lstStyle>
            <a:lvl1pPr marL="0" indent="0" algn="ctr">
              <a:buNone/>
              <a:defRPr/>
            </a:lvl1pPr>
          </a:lstStyle>
          <a:p>
            <a:r>
              <a:rPr lang="en-US"/>
              <a:t>Click icon to add table</a:t>
            </a:r>
            <a:endParaRPr lang="en-US" dirty="0"/>
          </a:p>
        </p:txBody>
      </p:sp>
      <p:sp>
        <p:nvSpPr>
          <p:cNvPr id="6" name="Date Placeholder 5">
            <a:extLst>
              <a:ext uri="{FF2B5EF4-FFF2-40B4-BE49-F238E27FC236}">
                <a16:creationId xmlns:a16="http://schemas.microsoft.com/office/drawing/2014/main" id="{2088B00D-9B35-DB46-C790-1D78D3C30D91}"/>
              </a:ext>
            </a:extLst>
          </p:cNvPr>
          <p:cNvSpPr>
            <a:spLocks noGrp="1"/>
          </p:cNvSpPr>
          <p:nvPr>
            <p:ph type="dt" sz="half" idx="38"/>
          </p:nvPr>
        </p:nvSpPr>
        <p:spPr/>
        <p:txBody>
          <a:bodyPr/>
          <a:lstStyle/>
          <a:p>
            <a:pPr>
              <a:defRPr/>
            </a:pPr>
            <a:r>
              <a:rPr lang="en-US"/>
              <a:t>5/20/2025</a:t>
            </a:r>
            <a:endParaRPr lang="en-US" dirty="0"/>
          </a:p>
        </p:txBody>
      </p:sp>
      <p:sp>
        <p:nvSpPr>
          <p:cNvPr id="7" name="Footer Placeholder 6">
            <a:extLst>
              <a:ext uri="{FF2B5EF4-FFF2-40B4-BE49-F238E27FC236}">
                <a16:creationId xmlns:a16="http://schemas.microsoft.com/office/drawing/2014/main" id="{0423629E-9729-19B2-D18F-696FC5DF7C80}"/>
              </a:ext>
            </a:extLst>
          </p:cNvPr>
          <p:cNvSpPr>
            <a:spLocks noGrp="1"/>
          </p:cNvSpPr>
          <p:nvPr>
            <p:ph type="ftr" sz="quarter" idx="39"/>
          </p:nvPr>
        </p:nvSpPr>
        <p:spPr/>
        <p:txBody>
          <a:bodyPr/>
          <a:lstStyle/>
          <a:p>
            <a:pPr>
              <a:defRPr/>
            </a:pPr>
            <a:r>
              <a:rPr lang="en-US"/>
              <a:t>Pratik Patel | Fermilab PIP-II CDS &amp; CM Cryogenic Controls System Overview | CEC/ICMC 2025</a:t>
            </a:r>
            <a:endParaRPr lang="en-US" dirty="0"/>
          </a:p>
        </p:txBody>
      </p:sp>
      <p:sp>
        <p:nvSpPr>
          <p:cNvPr id="13" name="Slide Number Placeholder 12">
            <a:extLst>
              <a:ext uri="{FF2B5EF4-FFF2-40B4-BE49-F238E27FC236}">
                <a16:creationId xmlns:a16="http://schemas.microsoft.com/office/drawing/2014/main" id="{9F7ECEAE-4F90-EAE6-417B-EE2AEE8EB75D}"/>
              </a:ext>
            </a:extLst>
          </p:cNvPr>
          <p:cNvSpPr>
            <a:spLocks noGrp="1"/>
          </p:cNvSpPr>
          <p:nvPr>
            <p:ph type="sldNum" sz="quarter" idx="40"/>
          </p:nvPr>
        </p:nvSpPr>
        <p:spPr/>
        <p:txBody>
          <a:bodyPr/>
          <a:lstStyle/>
          <a:p>
            <a:fld id="{F4BAA12D-5F28-3140-935A-44BF4B54B6B6}" type="slidenum">
              <a:rPr lang="en-US" smtClean="0"/>
              <a:pPr/>
              <a:t>‹#›</a:t>
            </a:fld>
            <a:endParaRPr lang="en-US" dirty="0"/>
          </a:p>
        </p:txBody>
      </p:sp>
      <p:sp>
        <p:nvSpPr>
          <p:cNvPr id="4" name="Title Placeholder 1">
            <a:extLst>
              <a:ext uri="{FF2B5EF4-FFF2-40B4-BE49-F238E27FC236}">
                <a16:creationId xmlns:a16="http://schemas.microsoft.com/office/drawing/2014/main" id="{AA961E56-602A-7F7F-9EBA-73C308C2CCB6}"/>
              </a:ext>
            </a:extLst>
          </p:cNvPr>
          <p:cNvSpPr>
            <a:spLocks noGrp="1"/>
          </p:cNvSpPr>
          <p:nvPr>
            <p:ph type="title" hasCustomPrompt="1"/>
          </p:nvPr>
        </p:nvSpPr>
        <p:spPr>
          <a:xfrm>
            <a:off x="1163212" y="312934"/>
            <a:ext cx="9994391" cy="448825"/>
          </a:xfrm>
          <a:prstGeom prst="rect">
            <a:avLst/>
          </a:prstGeom>
        </p:spPr>
        <p:txBody>
          <a:bodyPr vert="horz" lIns="0" tIns="0" rIns="0" bIns="0" rtlCol="0" anchor="t">
            <a:noAutofit/>
          </a:bodyPr>
          <a:lstStyle>
            <a:lvl1pPr>
              <a:defRPr>
                <a:solidFill>
                  <a:schemeClr val="tx1"/>
                </a:solidFill>
              </a:defRPr>
            </a:lvl1pPr>
          </a:lstStyle>
          <a:p>
            <a:r>
              <a:rPr lang="en-US" dirty="0"/>
              <a:t>Click to add title</a:t>
            </a:r>
          </a:p>
        </p:txBody>
      </p:sp>
      <p:sp>
        <p:nvSpPr>
          <p:cNvPr id="5" name="Text Placeholder 19">
            <a:extLst>
              <a:ext uri="{FF2B5EF4-FFF2-40B4-BE49-F238E27FC236}">
                <a16:creationId xmlns:a16="http://schemas.microsoft.com/office/drawing/2014/main" id="{ADBE8647-F977-997D-3385-4A63C4FA03CB}"/>
              </a:ext>
            </a:extLst>
          </p:cNvPr>
          <p:cNvSpPr>
            <a:spLocks noGrp="1"/>
          </p:cNvSpPr>
          <p:nvPr>
            <p:ph type="body" sz="quarter" idx="37" hasCustomPrompt="1"/>
          </p:nvPr>
        </p:nvSpPr>
        <p:spPr>
          <a:xfrm>
            <a:off x="1163213" y="761759"/>
            <a:ext cx="9994391" cy="617963"/>
          </a:xfrm>
        </p:spPr>
        <p:txBody>
          <a:bodyPr/>
          <a:lstStyle>
            <a:lvl1pPr marL="0" indent="0">
              <a:buNone/>
              <a:defRPr spc="-20" baseline="0">
                <a:solidFill>
                  <a:schemeClr val="tx1"/>
                </a:solidFill>
              </a:defRPr>
            </a:lvl1pPr>
          </a:lstStyle>
          <a:p>
            <a:pPr lvl="0"/>
            <a:r>
              <a:rPr lang="en-US" dirty="0"/>
              <a:t>Click to add subheading (optional)</a:t>
            </a:r>
          </a:p>
        </p:txBody>
      </p:sp>
      <p:pic>
        <p:nvPicPr>
          <p:cNvPr id="14" name="Picture 13" descr="Logo&#10;&#10;AI-generated content may be incorrect.">
            <a:extLst>
              <a:ext uri="{FF2B5EF4-FFF2-40B4-BE49-F238E27FC236}">
                <a16:creationId xmlns:a16="http://schemas.microsoft.com/office/drawing/2014/main" id="{7D4A784C-DC61-6FA8-44DB-3A8A10E4E767}"/>
              </a:ext>
            </a:extLst>
          </p:cNvPr>
          <p:cNvPicPr>
            <a:picLocks noChangeAspect="1"/>
          </p:cNvPicPr>
          <p:nvPr/>
        </p:nvPicPr>
        <p:blipFill>
          <a:blip r:embed="rId4"/>
          <a:srcRect t="17955" b="15378"/>
          <a:stretch/>
        </p:blipFill>
        <p:spPr>
          <a:xfrm>
            <a:off x="126728" y="290704"/>
            <a:ext cx="914400" cy="471055"/>
          </a:xfrm>
          <a:prstGeom prst="rect">
            <a:avLst/>
          </a:prstGeom>
        </p:spPr>
      </p:pic>
    </p:spTree>
    <p:extLst>
      <p:ext uri="{BB962C8B-B14F-4D97-AF65-F5344CB8AC3E}">
        <p14:creationId xmlns:p14="http://schemas.microsoft.com/office/powerpoint/2010/main" val="289035615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close-light">
    <p:bg>
      <p:bgPr>
        <a:blipFill dpi="0" rotWithShape="1">
          <a:blip r:embed="rId2"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599776E6-5838-C63E-68C8-E3EF99F46087}"/>
              </a:ext>
            </a:extLst>
          </p:cNvPr>
          <p:cNvSpPr txBox="1">
            <a:spLocks/>
          </p:cNvSpPr>
          <p:nvPr/>
        </p:nvSpPr>
        <p:spPr>
          <a:xfrm>
            <a:off x="6096000" y="4361861"/>
            <a:ext cx="5029200" cy="882168"/>
          </a:xfrm>
          <a:prstGeom prst="rect">
            <a:avLst/>
          </a:prstGeom>
          <a:noFill/>
        </p:spPr>
        <p:txBody>
          <a:bodyPr vert="horz" lIns="0" tIns="0" rIns="0" bIns="0" rtlCol="0" anchor="b">
            <a:noAutofit/>
          </a:bodyPr>
          <a:lstStyle>
            <a:lvl1pPr algn="l" defTabSz="914400" rtl="0" eaLnBrk="1" latinLnBrk="0" hangingPunct="1">
              <a:lnSpc>
                <a:spcPct val="90000"/>
              </a:lnSpc>
              <a:spcBef>
                <a:spcPct val="0"/>
              </a:spcBef>
              <a:buNone/>
              <a:defRPr sz="4800" b="1" i="0" kern="1200" spc="-100" baseline="0">
                <a:solidFill>
                  <a:schemeClr val="accent1"/>
                </a:solidFill>
                <a:latin typeface="Helvetica" pitchFamily="2" charset="0"/>
                <a:ea typeface="+mj-ea"/>
                <a:cs typeface="+mj-cs"/>
              </a:defRPr>
            </a:lvl1pPr>
          </a:lstStyle>
          <a:p>
            <a:endParaRPr lang="en-US" dirty="0"/>
          </a:p>
        </p:txBody>
      </p:sp>
      <p:pic>
        <p:nvPicPr>
          <p:cNvPr id="2" name="Picture 1">
            <a:extLst>
              <a:ext uri="{FF2B5EF4-FFF2-40B4-BE49-F238E27FC236}">
                <a16:creationId xmlns:a16="http://schemas.microsoft.com/office/drawing/2014/main" id="{2C95878C-4EDF-38C4-5287-2AEA2144FDEB}"/>
              </a:ext>
            </a:extLst>
          </p:cNvPr>
          <p:cNvPicPr>
            <a:picLocks noChangeAspect="1"/>
          </p:cNvPicPr>
          <p:nvPr/>
        </p:nvPicPr>
        <p:blipFill>
          <a:blip r:embed="rId3" cstate="print">
            <a:extLst>
              <a:ext uri="{28A0092B-C50C-407E-A947-70E740481C1C}">
                <a14:useLocalDpi xmlns:a14="http://schemas.microsoft.com/office/drawing/2010/main"/>
              </a:ext>
            </a:extLst>
          </a:blip>
          <a:srcRect/>
          <a:stretch/>
        </p:blipFill>
        <p:spPr>
          <a:xfrm>
            <a:off x="11830050" y="0"/>
            <a:ext cx="361950" cy="6858000"/>
          </a:xfrm>
          <a:prstGeom prst="rect">
            <a:avLst/>
          </a:prstGeom>
        </p:spPr>
      </p:pic>
      <p:pic>
        <p:nvPicPr>
          <p:cNvPr id="7" name="Picture 6" descr="Logo&#10;&#10;AI-generated content may be incorrect.">
            <a:extLst>
              <a:ext uri="{FF2B5EF4-FFF2-40B4-BE49-F238E27FC236}">
                <a16:creationId xmlns:a16="http://schemas.microsoft.com/office/drawing/2014/main" id="{ED9207B8-780B-963F-8D5A-4662A4440C84}"/>
              </a:ext>
            </a:extLst>
          </p:cNvPr>
          <p:cNvPicPr>
            <a:picLocks noChangeAspect="1"/>
          </p:cNvPicPr>
          <p:nvPr/>
        </p:nvPicPr>
        <p:blipFill>
          <a:blip r:embed="rId4"/>
          <a:srcRect t="17955" b="15378"/>
          <a:stretch/>
        </p:blipFill>
        <p:spPr>
          <a:xfrm>
            <a:off x="126728" y="290704"/>
            <a:ext cx="914400" cy="471055"/>
          </a:xfrm>
          <a:prstGeom prst="rect">
            <a:avLst/>
          </a:prstGeom>
        </p:spPr>
      </p:pic>
    </p:spTree>
    <p:extLst>
      <p:ext uri="{BB962C8B-B14F-4D97-AF65-F5344CB8AC3E}">
        <p14:creationId xmlns:p14="http://schemas.microsoft.com/office/powerpoint/2010/main" val="363539753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1_close-ligh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599776E6-5838-C63E-68C8-E3EF99F46087}"/>
              </a:ext>
            </a:extLst>
          </p:cNvPr>
          <p:cNvSpPr txBox="1">
            <a:spLocks/>
          </p:cNvSpPr>
          <p:nvPr/>
        </p:nvSpPr>
        <p:spPr>
          <a:xfrm>
            <a:off x="6096000" y="4361861"/>
            <a:ext cx="5029200" cy="882168"/>
          </a:xfrm>
          <a:prstGeom prst="rect">
            <a:avLst/>
          </a:prstGeom>
          <a:noFill/>
        </p:spPr>
        <p:txBody>
          <a:bodyPr vert="horz" lIns="0" tIns="0" rIns="0" bIns="0" rtlCol="0" anchor="b">
            <a:noAutofit/>
          </a:bodyPr>
          <a:lstStyle>
            <a:lvl1pPr algn="l" defTabSz="914400" rtl="0" eaLnBrk="1" latinLnBrk="0" hangingPunct="1">
              <a:lnSpc>
                <a:spcPct val="90000"/>
              </a:lnSpc>
              <a:spcBef>
                <a:spcPct val="0"/>
              </a:spcBef>
              <a:buNone/>
              <a:defRPr sz="4800" b="1" i="0" kern="1200" spc="-100" baseline="0">
                <a:solidFill>
                  <a:schemeClr val="accent1"/>
                </a:solidFill>
                <a:latin typeface="Helvetica" pitchFamily="2" charset="0"/>
                <a:ea typeface="+mj-ea"/>
                <a:cs typeface="+mj-cs"/>
              </a:defRPr>
            </a:lvl1pPr>
          </a:lstStyle>
          <a:p>
            <a:endParaRPr lang="en-US" dirty="0"/>
          </a:p>
        </p:txBody>
      </p:sp>
      <p:pic>
        <p:nvPicPr>
          <p:cNvPr id="2" name="Picture 1">
            <a:extLst>
              <a:ext uri="{FF2B5EF4-FFF2-40B4-BE49-F238E27FC236}">
                <a16:creationId xmlns:a16="http://schemas.microsoft.com/office/drawing/2014/main" id="{2C95878C-4EDF-38C4-5287-2AEA2144FDEB}"/>
              </a:ext>
            </a:extLst>
          </p:cNvPr>
          <p:cNvPicPr>
            <a:picLocks noChangeAspect="1"/>
          </p:cNvPicPr>
          <p:nvPr/>
        </p:nvPicPr>
        <p:blipFill>
          <a:blip r:embed="rId3" cstate="print">
            <a:extLst>
              <a:ext uri="{28A0092B-C50C-407E-A947-70E740481C1C}">
                <a14:useLocalDpi xmlns:a14="http://schemas.microsoft.com/office/drawing/2010/main"/>
              </a:ext>
            </a:extLst>
          </a:blip>
          <a:srcRect/>
          <a:stretch/>
        </p:blipFill>
        <p:spPr>
          <a:xfrm>
            <a:off x="11830050" y="0"/>
            <a:ext cx="361950" cy="6858000"/>
          </a:xfrm>
          <a:prstGeom prst="rect">
            <a:avLst/>
          </a:prstGeom>
        </p:spPr>
      </p:pic>
      <p:sp>
        <p:nvSpPr>
          <p:cNvPr id="3" name="Rectangle 2">
            <a:extLst>
              <a:ext uri="{FF2B5EF4-FFF2-40B4-BE49-F238E27FC236}">
                <a16:creationId xmlns:a16="http://schemas.microsoft.com/office/drawing/2014/main" id="{357E4C9D-7B9C-FE21-191C-FC791BBD48E9}"/>
              </a:ext>
            </a:extLst>
          </p:cNvPr>
          <p:cNvSpPr/>
          <p:nvPr/>
        </p:nvSpPr>
        <p:spPr>
          <a:xfrm>
            <a:off x="0" y="1"/>
            <a:ext cx="12192000" cy="6857999"/>
          </a:xfrm>
          <a:prstGeom prst="rect">
            <a:avLst/>
          </a:prstGeom>
          <a:solidFill>
            <a:schemeClr val="bg1">
              <a:alpha val="50203"/>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Logo&#10;&#10;AI-generated content may be incorrect.">
            <a:extLst>
              <a:ext uri="{FF2B5EF4-FFF2-40B4-BE49-F238E27FC236}">
                <a16:creationId xmlns:a16="http://schemas.microsoft.com/office/drawing/2014/main" id="{E173C3E3-F2E3-9025-595A-7D206BE1C57E}"/>
              </a:ext>
            </a:extLst>
          </p:cNvPr>
          <p:cNvPicPr>
            <a:picLocks noChangeAspect="1"/>
          </p:cNvPicPr>
          <p:nvPr/>
        </p:nvPicPr>
        <p:blipFill>
          <a:blip r:embed="rId4"/>
          <a:stretch>
            <a:fillRect/>
          </a:stretch>
        </p:blipFill>
        <p:spPr>
          <a:xfrm>
            <a:off x="3524487" y="2242020"/>
            <a:ext cx="4781077" cy="1186980"/>
          </a:xfrm>
          <a:prstGeom prst="rect">
            <a:avLst/>
          </a:prstGeom>
        </p:spPr>
      </p:pic>
      <p:pic>
        <p:nvPicPr>
          <p:cNvPr id="1026" name="Picture 2" descr="FermiForward Logo">
            <a:extLst>
              <a:ext uri="{FF2B5EF4-FFF2-40B4-BE49-F238E27FC236}">
                <a16:creationId xmlns:a16="http://schemas.microsoft.com/office/drawing/2014/main" id="{75285CBE-BB6D-2A7B-BF4F-BA99CF7A3A75}"/>
              </a:ext>
            </a:extLst>
          </p:cNvPr>
          <p:cNvPicPr>
            <a:picLocks noChangeAspect="1" noChangeArrowheads="1"/>
          </p:cNvPicPr>
          <p:nvPr/>
        </p:nvPicPr>
        <p:blipFill>
          <a:blip r:embed="rId5">
            <a:biLevel thresh="75000"/>
            <a:alphaModFix amt="85000"/>
            <a:extLst>
              <a:ext uri="{28A0092B-C50C-407E-A947-70E740481C1C}">
                <a14:useLocalDpi xmlns:a14="http://schemas.microsoft.com/office/drawing/2010/main" val="0"/>
              </a:ext>
            </a:extLst>
          </a:blip>
          <a:srcRect/>
          <a:stretch>
            <a:fillRect/>
          </a:stretch>
        </p:blipFill>
        <p:spPr bwMode="auto">
          <a:xfrm>
            <a:off x="3806706" y="3715388"/>
            <a:ext cx="2289291" cy="347065"/>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4" descr="Graphical user interface&#10;&#10;AI-generated content may be incorrect.">
            <a:extLst>
              <a:ext uri="{FF2B5EF4-FFF2-40B4-BE49-F238E27FC236}">
                <a16:creationId xmlns:a16="http://schemas.microsoft.com/office/drawing/2014/main" id="{FBDD0DFC-A4F9-001C-2BD6-E167E16A07CA}"/>
              </a:ext>
            </a:extLst>
          </p:cNvPr>
          <p:cNvPicPr>
            <a:picLocks noChangeAspect="1"/>
          </p:cNvPicPr>
          <p:nvPr/>
        </p:nvPicPr>
        <p:blipFill>
          <a:blip r:embed="rId6"/>
          <a:stretch>
            <a:fillRect/>
          </a:stretch>
        </p:blipFill>
        <p:spPr>
          <a:xfrm>
            <a:off x="6356259" y="3347188"/>
            <a:ext cx="1949305" cy="1096485"/>
          </a:xfrm>
          <a:prstGeom prst="rect">
            <a:avLst/>
          </a:prstGeom>
        </p:spPr>
      </p:pic>
    </p:spTree>
    <p:extLst>
      <p:ext uri="{BB962C8B-B14F-4D97-AF65-F5344CB8AC3E}">
        <p14:creationId xmlns:p14="http://schemas.microsoft.com/office/powerpoint/2010/main" val="274984362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section-title-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65CCE765-81F2-BAC8-4594-F05A8A98B209}"/>
              </a:ext>
            </a:extLst>
          </p:cNvPr>
          <p:cNvSpPr/>
          <p:nvPr/>
        </p:nvSpPr>
        <p:spPr>
          <a:xfrm>
            <a:off x="0" y="1"/>
            <a:ext cx="12192000" cy="6857999"/>
          </a:xfrm>
          <a:prstGeom prst="rect">
            <a:avLst/>
          </a:prstGeom>
          <a:solidFill>
            <a:schemeClr val="bg1">
              <a:alpha val="50203"/>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A5A81A3-EC67-4A3B-9F41-F416DA9AD784}"/>
              </a:ext>
            </a:extLst>
          </p:cNvPr>
          <p:cNvSpPr>
            <a:spLocks noGrp="1"/>
          </p:cNvSpPr>
          <p:nvPr>
            <p:ph type="title" hasCustomPrompt="1"/>
          </p:nvPr>
        </p:nvSpPr>
        <p:spPr>
          <a:xfrm>
            <a:off x="914400" y="4775545"/>
            <a:ext cx="10003536" cy="834011"/>
          </a:xfrm>
          <a:prstGeom prst="rect">
            <a:avLst/>
          </a:prstGeom>
          <a:noFill/>
        </p:spPr>
        <p:txBody>
          <a:bodyPr wrap="square" lIns="0" tIns="0" rIns="0" bIns="274320" anchor="t">
            <a:spAutoFit/>
          </a:bodyPr>
          <a:lstStyle>
            <a:lvl1pPr>
              <a:defRPr sz="4000" b="0">
                <a:solidFill>
                  <a:schemeClr val="tx1"/>
                </a:solidFill>
              </a:defRPr>
            </a:lvl1pPr>
          </a:lstStyle>
          <a:p>
            <a:r>
              <a:rPr lang="en-US" dirty="0"/>
              <a:t>Section title</a:t>
            </a:r>
          </a:p>
        </p:txBody>
      </p:sp>
      <p:sp>
        <p:nvSpPr>
          <p:cNvPr id="3" name="Text Placeholder 3">
            <a:extLst>
              <a:ext uri="{FF2B5EF4-FFF2-40B4-BE49-F238E27FC236}">
                <a16:creationId xmlns:a16="http://schemas.microsoft.com/office/drawing/2014/main" id="{F45B20B8-EF94-AE94-949A-2FB6A948075C}"/>
              </a:ext>
            </a:extLst>
          </p:cNvPr>
          <p:cNvSpPr>
            <a:spLocks noGrp="1"/>
          </p:cNvSpPr>
          <p:nvPr>
            <p:ph type="body" sz="quarter" idx="10" hasCustomPrompt="1"/>
          </p:nvPr>
        </p:nvSpPr>
        <p:spPr>
          <a:xfrm>
            <a:off x="914400" y="3429001"/>
            <a:ext cx="1772454" cy="1114088"/>
          </a:xfrm>
          <a:prstGeom prst="rect">
            <a:avLst/>
          </a:prstGeom>
          <a:noFill/>
        </p:spPr>
        <p:txBody>
          <a:bodyPr lIns="0" tIns="182880" bIns="0" anchor="ctr">
            <a:noAutofit/>
          </a:bodyPr>
          <a:lstStyle>
            <a:lvl1pPr marL="0" indent="12700" algn="l" defTabSz="914400" rtl="0" eaLnBrk="1" latinLnBrk="0" hangingPunct="1">
              <a:lnSpc>
                <a:spcPct val="90000"/>
              </a:lnSpc>
              <a:spcBef>
                <a:spcPct val="0"/>
              </a:spcBef>
              <a:buNone/>
              <a:tabLst/>
              <a:defRPr lang="en-US" sz="7200" b="0" i="0" kern="1200" spc="-100" baseline="0" dirty="0">
                <a:solidFill>
                  <a:schemeClr val="tx2"/>
                </a:solidFill>
                <a:latin typeface="Helvetica" pitchFamily="2" charset="0"/>
                <a:ea typeface="+mj-ea"/>
                <a:cs typeface="+mj-cs"/>
              </a:defRPr>
            </a:lvl1pPr>
          </a:lstStyle>
          <a:p>
            <a:pPr lvl="0"/>
            <a:r>
              <a:rPr lang="en-US" dirty="0"/>
              <a:t>01</a:t>
            </a:r>
          </a:p>
        </p:txBody>
      </p:sp>
      <p:sp>
        <p:nvSpPr>
          <p:cNvPr id="4" name="Rectangle 3">
            <a:extLst>
              <a:ext uri="{FF2B5EF4-FFF2-40B4-BE49-F238E27FC236}">
                <a16:creationId xmlns:a16="http://schemas.microsoft.com/office/drawing/2014/main" id="{0CC440DD-C83E-5818-8D0D-4307DEB14634}"/>
              </a:ext>
            </a:extLst>
          </p:cNvPr>
          <p:cNvSpPr/>
          <p:nvPr/>
        </p:nvSpPr>
        <p:spPr>
          <a:xfrm>
            <a:off x="914400" y="4543089"/>
            <a:ext cx="1773936"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lIns="0" rtlCol="0" anchor="ctr"/>
          <a:lstStyle/>
          <a:p>
            <a:pPr algn="ctr"/>
            <a:endParaRPr lang="en-US"/>
          </a:p>
        </p:txBody>
      </p:sp>
      <p:pic>
        <p:nvPicPr>
          <p:cNvPr id="7" name="Picture 6">
            <a:extLst>
              <a:ext uri="{FF2B5EF4-FFF2-40B4-BE49-F238E27FC236}">
                <a16:creationId xmlns:a16="http://schemas.microsoft.com/office/drawing/2014/main" id="{8788DA3D-6125-4849-EF5D-E55FDE01FEE1}"/>
              </a:ext>
            </a:extLst>
          </p:cNvPr>
          <p:cNvPicPr>
            <a:picLocks noChangeAspect="1"/>
          </p:cNvPicPr>
          <p:nvPr/>
        </p:nvPicPr>
        <p:blipFill>
          <a:blip r:embed="rId3" cstate="print">
            <a:extLst>
              <a:ext uri="{28A0092B-C50C-407E-A947-70E740481C1C}">
                <a14:useLocalDpi xmlns:a14="http://schemas.microsoft.com/office/drawing/2010/main"/>
              </a:ext>
            </a:extLst>
          </a:blip>
          <a:srcRect/>
          <a:stretch/>
        </p:blipFill>
        <p:spPr>
          <a:xfrm>
            <a:off x="11830050" y="0"/>
            <a:ext cx="361950" cy="6858000"/>
          </a:xfrm>
          <a:prstGeom prst="rect">
            <a:avLst/>
          </a:prstGeom>
        </p:spPr>
      </p:pic>
      <p:sp>
        <p:nvSpPr>
          <p:cNvPr id="8" name="Slide Number Placeholder 9">
            <a:extLst>
              <a:ext uri="{FF2B5EF4-FFF2-40B4-BE49-F238E27FC236}">
                <a16:creationId xmlns:a16="http://schemas.microsoft.com/office/drawing/2014/main" id="{F10B25E9-94DA-16D3-13E3-CAE2BEA2F4C9}"/>
              </a:ext>
            </a:extLst>
          </p:cNvPr>
          <p:cNvSpPr>
            <a:spLocks noGrp="1"/>
          </p:cNvSpPr>
          <p:nvPr>
            <p:ph type="sldNum" sz="quarter" idx="4"/>
          </p:nvPr>
        </p:nvSpPr>
        <p:spPr>
          <a:xfrm>
            <a:off x="11830050" y="6356350"/>
            <a:ext cx="358919" cy="365125"/>
          </a:xfrm>
          <a:prstGeom prst="rect">
            <a:avLst/>
          </a:prstGeom>
        </p:spPr>
        <p:txBody>
          <a:bodyPr vert="horz" lIns="0" tIns="0" rIns="0" bIns="0" rtlCol="0" anchor="b"/>
          <a:lstStyle>
            <a:lvl1pPr algn="ctr">
              <a:defRPr sz="900" b="1" i="0">
                <a:solidFill>
                  <a:schemeClr val="bg1"/>
                </a:solidFill>
                <a:latin typeface="Helvetica" pitchFamily="2" charset="0"/>
              </a:defRPr>
            </a:lvl1pPr>
          </a:lstStyle>
          <a:p>
            <a:fld id="{F4BAA12D-5F28-3140-935A-44BF4B54B6B6}" type="slidenum">
              <a:rPr lang="en-US" smtClean="0"/>
              <a:pPr/>
              <a:t>‹#›</a:t>
            </a:fld>
            <a:endParaRPr lang="en-US" dirty="0"/>
          </a:p>
        </p:txBody>
      </p:sp>
      <p:pic>
        <p:nvPicPr>
          <p:cNvPr id="6" name="Picture 5" descr="Logo&#10;&#10;AI-generated content may be incorrect.">
            <a:extLst>
              <a:ext uri="{FF2B5EF4-FFF2-40B4-BE49-F238E27FC236}">
                <a16:creationId xmlns:a16="http://schemas.microsoft.com/office/drawing/2014/main" id="{39C86EC3-9E4D-5E3E-5E48-7ACE91246759}"/>
              </a:ext>
            </a:extLst>
          </p:cNvPr>
          <p:cNvPicPr>
            <a:picLocks noChangeAspect="1"/>
          </p:cNvPicPr>
          <p:nvPr/>
        </p:nvPicPr>
        <p:blipFill>
          <a:blip r:embed="rId4"/>
          <a:srcRect t="17955" b="15378"/>
          <a:stretch/>
        </p:blipFill>
        <p:spPr>
          <a:xfrm>
            <a:off x="126728" y="290704"/>
            <a:ext cx="914400" cy="471055"/>
          </a:xfrm>
          <a:prstGeom prst="rect">
            <a:avLst/>
          </a:prstGeom>
        </p:spPr>
      </p:pic>
    </p:spTree>
    <p:extLst>
      <p:ext uri="{BB962C8B-B14F-4D97-AF65-F5344CB8AC3E}">
        <p14:creationId xmlns:p14="http://schemas.microsoft.com/office/powerpoint/2010/main" val="391081388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1_section-title-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65CCE765-81F2-BAC8-4594-F05A8A98B209}"/>
              </a:ext>
            </a:extLst>
          </p:cNvPr>
          <p:cNvSpPr/>
          <p:nvPr/>
        </p:nvSpPr>
        <p:spPr>
          <a:xfrm>
            <a:off x="-3031" y="1"/>
            <a:ext cx="12192000" cy="6857999"/>
          </a:xfrm>
          <a:prstGeom prst="rect">
            <a:avLst/>
          </a:prstGeom>
          <a:solidFill>
            <a:schemeClr val="bg1">
              <a:alpha val="50203"/>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A5A81A3-EC67-4A3B-9F41-F416DA9AD784}"/>
              </a:ext>
            </a:extLst>
          </p:cNvPr>
          <p:cNvSpPr>
            <a:spLocks noGrp="1"/>
          </p:cNvSpPr>
          <p:nvPr>
            <p:ph type="title" hasCustomPrompt="1"/>
          </p:nvPr>
        </p:nvSpPr>
        <p:spPr>
          <a:xfrm>
            <a:off x="914400" y="4775545"/>
            <a:ext cx="10003536" cy="834011"/>
          </a:xfrm>
          <a:prstGeom prst="rect">
            <a:avLst/>
          </a:prstGeom>
          <a:noFill/>
        </p:spPr>
        <p:txBody>
          <a:bodyPr wrap="square" lIns="0" tIns="0" rIns="0" bIns="274320" anchor="t">
            <a:spAutoFit/>
          </a:bodyPr>
          <a:lstStyle>
            <a:lvl1pPr>
              <a:defRPr sz="4000" b="0">
                <a:solidFill>
                  <a:schemeClr val="tx1"/>
                </a:solidFill>
              </a:defRPr>
            </a:lvl1pPr>
          </a:lstStyle>
          <a:p>
            <a:r>
              <a:rPr lang="en-US" dirty="0"/>
              <a:t>Section title</a:t>
            </a:r>
          </a:p>
        </p:txBody>
      </p:sp>
      <p:sp>
        <p:nvSpPr>
          <p:cNvPr id="3" name="Text Placeholder 3">
            <a:extLst>
              <a:ext uri="{FF2B5EF4-FFF2-40B4-BE49-F238E27FC236}">
                <a16:creationId xmlns:a16="http://schemas.microsoft.com/office/drawing/2014/main" id="{F45B20B8-EF94-AE94-949A-2FB6A948075C}"/>
              </a:ext>
            </a:extLst>
          </p:cNvPr>
          <p:cNvSpPr>
            <a:spLocks noGrp="1"/>
          </p:cNvSpPr>
          <p:nvPr>
            <p:ph type="body" sz="quarter" idx="10" hasCustomPrompt="1"/>
          </p:nvPr>
        </p:nvSpPr>
        <p:spPr>
          <a:xfrm>
            <a:off x="914400" y="3429001"/>
            <a:ext cx="1772454" cy="1114088"/>
          </a:xfrm>
          <a:prstGeom prst="rect">
            <a:avLst/>
          </a:prstGeom>
          <a:noFill/>
        </p:spPr>
        <p:txBody>
          <a:bodyPr lIns="0" tIns="182880" bIns="0" anchor="ctr">
            <a:noAutofit/>
          </a:bodyPr>
          <a:lstStyle>
            <a:lvl1pPr marL="0" indent="12700" algn="l" defTabSz="914400" rtl="0" eaLnBrk="1" latinLnBrk="0" hangingPunct="1">
              <a:lnSpc>
                <a:spcPct val="90000"/>
              </a:lnSpc>
              <a:spcBef>
                <a:spcPct val="0"/>
              </a:spcBef>
              <a:buNone/>
              <a:tabLst/>
              <a:defRPr lang="en-US" sz="7200" b="0" i="0" kern="1200" spc="-100" baseline="0" dirty="0">
                <a:solidFill>
                  <a:schemeClr val="tx2"/>
                </a:solidFill>
                <a:latin typeface="Helvetica" pitchFamily="2" charset="0"/>
                <a:ea typeface="+mj-ea"/>
                <a:cs typeface="+mj-cs"/>
              </a:defRPr>
            </a:lvl1pPr>
          </a:lstStyle>
          <a:p>
            <a:pPr lvl="0"/>
            <a:r>
              <a:rPr lang="en-US" dirty="0"/>
              <a:t>01</a:t>
            </a:r>
          </a:p>
        </p:txBody>
      </p:sp>
      <p:sp>
        <p:nvSpPr>
          <p:cNvPr id="4" name="Rectangle 3">
            <a:extLst>
              <a:ext uri="{FF2B5EF4-FFF2-40B4-BE49-F238E27FC236}">
                <a16:creationId xmlns:a16="http://schemas.microsoft.com/office/drawing/2014/main" id="{0CC440DD-C83E-5818-8D0D-4307DEB14634}"/>
              </a:ext>
            </a:extLst>
          </p:cNvPr>
          <p:cNvSpPr/>
          <p:nvPr/>
        </p:nvSpPr>
        <p:spPr>
          <a:xfrm>
            <a:off x="914400" y="4543089"/>
            <a:ext cx="1773936"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lIns="0" rtlCol="0" anchor="ctr"/>
          <a:lstStyle/>
          <a:p>
            <a:pPr algn="ctr"/>
            <a:endParaRPr lang="en-US"/>
          </a:p>
        </p:txBody>
      </p:sp>
      <p:pic>
        <p:nvPicPr>
          <p:cNvPr id="7" name="Picture 6">
            <a:extLst>
              <a:ext uri="{FF2B5EF4-FFF2-40B4-BE49-F238E27FC236}">
                <a16:creationId xmlns:a16="http://schemas.microsoft.com/office/drawing/2014/main" id="{8788DA3D-6125-4849-EF5D-E55FDE01FEE1}"/>
              </a:ext>
            </a:extLst>
          </p:cNvPr>
          <p:cNvPicPr>
            <a:picLocks noChangeAspect="1"/>
          </p:cNvPicPr>
          <p:nvPr/>
        </p:nvPicPr>
        <p:blipFill>
          <a:blip r:embed="rId3" cstate="print">
            <a:extLst>
              <a:ext uri="{28A0092B-C50C-407E-A947-70E740481C1C}">
                <a14:useLocalDpi xmlns:a14="http://schemas.microsoft.com/office/drawing/2010/main"/>
              </a:ext>
            </a:extLst>
          </a:blip>
          <a:srcRect/>
          <a:stretch/>
        </p:blipFill>
        <p:spPr>
          <a:xfrm>
            <a:off x="11830050" y="0"/>
            <a:ext cx="361950" cy="6858000"/>
          </a:xfrm>
          <a:prstGeom prst="rect">
            <a:avLst/>
          </a:prstGeom>
        </p:spPr>
      </p:pic>
      <p:sp>
        <p:nvSpPr>
          <p:cNvPr id="8" name="Slide Number Placeholder 9">
            <a:extLst>
              <a:ext uri="{FF2B5EF4-FFF2-40B4-BE49-F238E27FC236}">
                <a16:creationId xmlns:a16="http://schemas.microsoft.com/office/drawing/2014/main" id="{F10B25E9-94DA-16D3-13E3-CAE2BEA2F4C9}"/>
              </a:ext>
            </a:extLst>
          </p:cNvPr>
          <p:cNvSpPr>
            <a:spLocks noGrp="1"/>
          </p:cNvSpPr>
          <p:nvPr>
            <p:ph type="sldNum" sz="quarter" idx="4"/>
          </p:nvPr>
        </p:nvSpPr>
        <p:spPr>
          <a:xfrm>
            <a:off x="11830050" y="6356350"/>
            <a:ext cx="358919" cy="365125"/>
          </a:xfrm>
          <a:prstGeom prst="rect">
            <a:avLst/>
          </a:prstGeom>
        </p:spPr>
        <p:txBody>
          <a:bodyPr vert="horz" lIns="0" tIns="0" rIns="0" bIns="0" rtlCol="0" anchor="b"/>
          <a:lstStyle>
            <a:lvl1pPr algn="ctr">
              <a:defRPr sz="900" b="1" i="0">
                <a:solidFill>
                  <a:schemeClr val="bg1"/>
                </a:solidFill>
                <a:latin typeface="Helvetica" pitchFamily="2" charset="0"/>
              </a:defRPr>
            </a:lvl1pPr>
          </a:lstStyle>
          <a:p>
            <a:fld id="{F4BAA12D-5F28-3140-935A-44BF4B54B6B6}" type="slidenum">
              <a:rPr lang="en-US" smtClean="0"/>
              <a:pPr/>
              <a:t>‹#›</a:t>
            </a:fld>
            <a:endParaRPr lang="en-US" dirty="0"/>
          </a:p>
        </p:txBody>
      </p:sp>
      <p:pic>
        <p:nvPicPr>
          <p:cNvPr id="6" name="Picture 5" descr="Logo&#10;&#10;AI-generated content may be incorrect.">
            <a:extLst>
              <a:ext uri="{FF2B5EF4-FFF2-40B4-BE49-F238E27FC236}">
                <a16:creationId xmlns:a16="http://schemas.microsoft.com/office/drawing/2014/main" id="{39C86EC3-9E4D-5E3E-5E48-7ACE91246759}"/>
              </a:ext>
            </a:extLst>
          </p:cNvPr>
          <p:cNvPicPr>
            <a:picLocks noChangeAspect="1"/>
          </p:cNvPicPr>
          <p:nvPr/>
        </p:nvPicPr>
        <p:blipFill>
          <a:blip r:embed="rId4"/>
          <a:srcRect t="17955" b="15378"/>
          <a:stretch/>
        </p:blipFill>
        <p:spPr>
          <a:xfrm>
            <a:off x="126728" y="290704"/>
            <a:ext cx="914400" cy="471055"/>
          </a:xfrm>
          <a:prstGeom prst="rect">
            <a:avLst/>
          </a:prstGeom>
        </p:spPr>
      </p:pic>
      <p:sp>
        <p:nvSpPr>
          <p:cNvPr id="9" name="TextBox 8">
            <a:extLst>
              <a:ext uri="{FF2B5EF4-FFF2-40B4-BE49-F238E27FC236}">
                <a16:creationId xmlns:a16="http://schemas.microsoft.com/office/drawing/2014/main" id="{BBA94901-AF2C-B02D-FCA2-A85DD8DD1526}"/>
              </a:ext>
            </a:extLst>
          </p:cNvPr>
          <p:cNvSpPr txBox="1"/>
          <p:nvPr/>
        </p:nvSpPr>
        <p:spPr>
          <a:xfrm>
            <a:off x="9686339" y="-238101"/>
            <a:ext cx="2460908" cy="738664"/>
          </a:xfrm>
          <a:prstGeom prst="rect">
            <a:avLst/>
          </a:prstGeom>
          <a:noFill/>
        </p:spPr>
        <p:txBody>
          <a:bodyPr wrap="square" lIns="365760" tIns="274320" rIns="365760" bIns="274320" rtlCol="0" anchor="ctr">
            <a:spAutoFit/>
          </a:bodyPr>
          <a:lstStyle/>
          <a:p>
            <a:pPr algn="l">
              <a:spcAft>
                <a:spcPts val="800"/>
              </a:spcAft>
            </a:pPr>
            <a:r>
              <a:rPr lang="en-US" sz="1100" b="0" dirty="0" err="1">
                <a:solidFill>
                  <a:schemeClr val="tx1">
                    <a:lumMod val="60000"/>
                    <a:lumOff val="40000"/>
                  </a:schemeClr>
                </a:solidFill>
                <a:latin typeface="Helvetica" pitchFamily="2" charset="0"/>
              </a:rPr>
              <a:t>Coldbox</a:t>
            </a:r>
            <a:r>
              <a:rPr lang="en-US" sz="1100" b="0" dirty="0">
                <a:solidFill>
                  <a:schemeClr val="tx1">
                    <a:lumMod val="60000"/>
                    <a:lumOff val="40000"/>
                  </a:schemeClr>
                </a:solidFill>
                <a:latin typeface="Helvetica" pitchFamily="2" charset="0"/>
              </a:rPr>
              <a:t> Photo: 2025-02-19</a:t>
            </a:r>
          </a:p>
        </p:txBody>
      </p:sp>
    </p:spTree>
    <p:extLst>
      <p:ext uri="{BB962C8B-B14F-4D97-AF65-F5344CB8AC3E}">
        <p14:creationId xmlns:p14="http://schemas.microsoft.com/office/powerpoint/2010/main" val="229893613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section-title-2">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28A2BF2-AEE9-3696-E274-55C9E049409F}"/>
              </a:ext>
            </a:extLst>
          </p:cNvPr>
          <p:cNvSpPr/>
          <p:nvPr/>
        </p:nvSpPr>
        <p:spPr>
          <a:xfrm>
            <a:off x="0" y="1"/>
            <a:ext cx="12192000" cy="6857999"/>
          </a:xfrm>
          <a:prstGeom prst="rect">
            <a:avLst/>
          </a:prstGeom>
          <a:solidFill>
            <a:schemeClr val="bg1">
              <a:alpha val="50203"/>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a:extLst>
              <a:ext uri="{FF2B5EF4-FFF2-40B4-BE49-F238E27FC236}">
                <a16:creationId xmlns:a16="http://schemas.microsoft.com/office/drawing/2014/main" id="{0BA279D5-65D1-7EB0-3505-17CC33D8807D}"/>
              </a:ext>
            </a:extLst>
          </p:cNvPr>
          <p:cNvSpPr>
            <a:spLocks noGrp="1"/>
          </p:cNvSpPr>
          <p:nvPr>
            <p:ph type="title" hasCustomPrompt="1"/>
          </p:nvPr>
        </p:nvSpPr>
        <p:spPr>
          <a:xfrm>
            <a:off x="914400" y="4775545"/>
            <a:ext cx="10003536" cy="834011"/>
          </a:xfrm>
          <a:prstGeom prst="rect">
            <a:avLst/>
          </a:prstGeom>
          <a:noFill/>
        </p:spPr>
        <p:txBody>
          <a:bodyPr wrap="square" lIns="0" tIns="0" rIns="0" bIns="274320" anchor="t">
            <a:spAutoFit/>
          </a:bodyPr>
          <a:lstStyle>
            <a:lvl1pPr>
              <a:defRPr sz="4000" b="0">
                <a:solidFill>
                  <a:schemeClr val="tx1"/>
                </a:solidFill>
              </a:defRPr>
            </a:lvl1pPr>
          </a:lstStyle>
          <a:p>
            <a:r>
              <a:rPr lang="en-US" dirty="0"/>
              <a:t>Section title</a:t>
            </a:r>
          </a:p>
        </p:txBody>
      </p:sp>
      <p:sp>
        <p:nvSpPr>
          <p:cNvPr id="5" name="Text Placeholder 3">
            <a:extLst>
              <a:ext uri="{FF2B5EF4-FFF2-40B4-BE49-F238E27FC236}">
                <a16:creationId xmlns:a16="http://schemas.microsoft.com/office/drawing/2014/main" id="{D0D56A39-C31F-0835-F346-AB4267AB2A50}"/>
              </a:ext>
            </a:extLst>
          </p:cNvPr>
          <p:cNvSpPr>
            <a:spLocks noGrp="1"/>
          </p:cNvSpPr>
          <p:nvPr>
            <p:ph type="body" sz="quarter" idx="10" hasCustomPrompt="1"/>
          </p:nvPr>
        </p:nvSpPr>
        <p:spPr>
          <a:xfrm>
            <a:off x="914400" y="3429001"/>
            <a:ext cx="1772454" cy="1114088"/>
          </a:xfrm>
          <a:prstGeom prst="rect">
            <a:avLst/>
          </a:prstGeom>
          <a:noFill/>
        </p:spPr>
        <p:txBody>
          <a:bodyPr lIns="0" tIns="182880" bIns="0" anchor="ctr">
            <a:noAutofit/>
          </a:bodyPr>
          <a:lstStyle>
            <a:lvl1pPr marL="0" indent="12700" algn="l" defTabSz="914400" rtl="0" eaLnBrk="1" latinLnBrk="0" hangingPunct="1">
              <a:lnSpc>
                <a:spcPct val="90000"/>
              </a:lnSpc>
              <a:spcBef>
                <a:spcPct val="0"/>
              </a:spcBef>
              <a:buNone/>
              <a:tabLst/>
              <a:defRPr lang="en-US" sz="7200" b="0" i="0" kern="1200" spc="-100" baseline="0" dirty="0">
                <a:solidFill>
                  <a:schemeClr val="tx2"/>
                </a:solidFill>
                <a:latin typeface="Helvetica" pitchFamily="2" charset="0"/>
                <a:ea typeface="+mj-ea"/>
                <a:cs typeface="+mj-cs"/>
              </a:defRPr>
            </a:lvl1pPr>
          </a:lstStyle>
          <a:p>
            <a:pPr lvl="0"/>
            <a:r>
              <a:rPr lang="en-US" dirty="0"/>
              <a:t>01</a:t>
            </a:r>
          </a:p>
        </p:txBody>
      </p:sp>
      <p:sp>
        <p:nvSpPr>
          <p:cNvPr id="6" name="Rectangle 5">
            <a:extLst>
              <a:ext uri="{FF2B5EF4-FFF2-40B4-BE49-F238E27FC236}">
                <a16:creationId xmlns:a16="http://schemas.microsoft.com/office/drawing/2014/main" id="{7D40C43A-6B15-0F57-3682-C2FEC305D74B}"/>
              </a:ext>
            </a:extLst>
          </p:cNvPr>
          <p:cNvSpPr/>
          <p:nvPr/>
        </p:nvSpPr>
        <p:spPr>
          <a:xfrm>
            <a:off x="914400" y="4543089"/>
            <a:ext cx="1773936"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lIns="0" rtlCol="0" anchor="ctr"/>
          <a:lstStyle/>
          <a:p>
            <a:pPr algn="ctr"/>
            <a:endParaRPr lang="en-US"/>
          </a:p>
        </p:txBody>
      </p:sp>
      <p:pic>
        <p:nvPicPr>
          <p:cNvPr id="7" name="Picture 6">
            <a:extLst>
              <a:ext uri="{FF2B5EF4-FFF2-40B4-BE49-F238E27FC236}">
                <a16:creationId xmlns:a16="http://schemas.microsoft.com/office/drawing/2014/main" id="{E6DEA090-8736-22FF-0799-B9DD33028A43}"/>
              </a:ext>
            </a:extLst>
          </p:cNvPr>
          <p:cNvPicPr>
            <a:picLocks noChangeAspect="1"/>
          </p:cNvPicPr>
          <p:nvPr/>
        </p:nvPicPr>
        <p:blipFill>
          <a:blip r:embed="rId3" cstate="print">
            <a:extLst>
              <a:ext uri="{28A0092B-C50C-407E-A947-70E740481C1C}">
                <a14:useLocalDpi xmlns:a14="http://schemas.microsoft.com/office/drawing/2010/main"/>
              </a:ext>
            </a:extLst>
          </a:blip>
          <a:srcRect/>
          <a:stretch/>
        </p:blipFill>
        <p:spPr>
          <a:xfrm>
            <a:off x="11830050" y="0"/>
            <a:ext cx="361950" cy="6858000"/>
          </a:xfrm>
          <a:prstGeom prst="rect">
            <a:avLst/>
          </a:prstGeom>
        </p:spPr>
      </p:pic>
      <p:sp>
        <p:nvSpPr>
          <p:cNvPr id="8" name="Slide Number Placeholder 9">
            <a:extLst>
              <a:ext uri="{FF2B5EF4-FFF2-40B4-BE49-F238E27FC236}">
                <a16:creationId xmlns:a16="http://schemas.microsoft.com/office/drawing/2014/main" id="{CA4B4A60-8351-BF40-3841-F41FCE9B2F32}"/>
              </a:ext>
            </a:extLst>
          </p:cNvPr>
          <p:cNvSpPr>
            <a:spLocks noGrp="1"/>
          </p:cNvSpPr>
          <p:nvPr>
            <p:ph type="sldNum" sz="quarter" idx="4"/>
          </p:nvPr>
        </p:nvSpPr>
        <p:spPr>
          <a:xfrm>
            <a:off x="11830050" y="6356350"/>
            <a:ext cx="358919" cy="365125"/>
          </a:xfrm>
          <a:prstGeom prst="rect">
            <a:avLst/>
          </a:prstGeom>
        </p:spPr>
        <p:txBody>
          <a:bodyPr vert="horz" lIns="0" tIns="0" rIns="0" bIns="0" rtlCol="0" anchor="b"/>
          <a:lstStyle>
            <a:lvl1pPr algn="ctr">
              <a:defRPr sz="900" b="1" i="0">
                <a:solidFill>
                  <a:schemeClr val="bg1"/>
                </a:solidFill>
                <a:latin typeface="Helvetica" pitchFamily="2" charset="0"/>
              </a:defRPr>
            </a:lvl1pPr>
          </a:lstStyle>
          <a:p>
            <a:fld id="{F4BAA12D-5F28-3140-935A-44BF4B54B6B6}" type="slidenum">
              <a:rPr lang="en-US" smtClean="0"/>
              <a:pPr/>
              <a:t>‹#›</a:t>
            </a:fld>
            <a:endParaRPr lang="en-US" dirty="0"/>
          </a:p>
        </p:txBody>
      </p:sp>
      <p:pic>
        <p:nvPicPr>
          <p:cNvPr id="3" name="Picture 2" descr="Logo&#10;&#10;AI-generated content may be incorrect.">
            <a:extLst>
              <a:ext uri="{FF2B5EF4-FFF2-40B4-BE49-F238E27FC236}">
                <a16:creationId xmlns:a16="http://schemas.microsoft.com/office/drawing/2014/main" id="{2239DED6-C96E-BC69-DE1D-A500080576BF}"/>
              </a:ext>
            </a:extLst>
          </p:cNvPr>
          <p:cNvPicPr>
            <a:picLocks noChangeAspect="1"/>
          </p:cNvPicPr>
          <p:nvPr/>
        </p:nvPicPr>
        <p:blipFill>
          <a:blip r:embed="rId4"/>
          <a:srcRect t="17955" b="15378"/>
          <a:stretch/>
        </p:blipFill>
        <p:spPr>
          <a:xfrm>
            <a:off x="126728" y="290704"/>
            <a:ext cx="914400" cy="471055"/>
          </a:xfrm>
          <a:prstGeom prst="rect">
            <a:avLst/>
          </a:prstGeom>
        </p:spPr>
      </p:pic>
    </p:spTree>
    <p:extLst>
      <p:ext uri="{BB962C8B-B14F-4D97-AF65-F5344CB8AC3E}">
        <p14:creationId xmlns:p14="http://schemas.microsoft.com/office/powerpoint/2010/main" val="402526245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section-title-3">
    <p:bg>
      <p:bgPr>
        <a:blipFill dpi="0" rotWithShape="1">
          <a:blip r:embed="rId2"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B0E3FA5-DE31-AB6D-9B62-28830D79E180}"/>
              </a:ext>
            </a:extLst>
          </p:cNvPr>
          <p:cNvSpPr>
            <a:spLocks noGrp="1"/>
          </p:cNvSpPr>
          <p:nvPr>
            <p:ph type="title" hasCustomPrompt="1"/>
          </p:nvPr>
        </p:nvSpPr>
        <p:spPr>
          <a:xfrm>
            <a:off x="914400" y="4775545"/>
            <a:ext cx="10003536" cy="834011"/>
          </a:xfrm>
          <a:prstGeom prst="rect">
            <a:avLst/>
          </a:prstGeom>
          <a:noFill/>
        </p:spPr>
        <p:txBody>
          <a:bodyPr wrap="square" lIns="0" tIns="0" rIns="0" bIns="274320" anchor="t">
            <a:spAutoFit/>
          </a:bodyPr>
          <a:lstStyle>
            <a:lvl1pPr>
              <a:defRPr sz="4000" b="0">
                <a:solidFill>
                  <a:schemeClr val="tx1"/>
                </a:solidFill>
              </a:defRPr>
            </a:lvl1pPr>
          </a:lstStyle>
          <a:p>
            <a:r>
              <a:rPr lang="en-US" dirty="0"/>
              <a:t>Section title</a:t>
            </a:r>
          </a:p>
        </p:txBody>
      </p:sp>
      <p:sp>
        <p:nvSpPr>
          <p:cNvPr id="5" name="Text Placeholder 3">
            <a:extLst>
              <a:ext uri="{FF2B5EF4-FFF2-40B4-BE49-F238E27FC236}">
                <a16:creationId xmlns:a16="http://schemas.microsoft.com/office/drawing/2014/main" id="{9F93DB2B-C096-0CA2-8B73-EC9DE94D29FC}"/>
              </a:ext>
            </a:extLst>
          </p:cNvPr>
          <p:cNvSpPr>
            <a:spLocks noGrp="1"/>
          </p:cNvSpPr>
          <p:nvPr>
            <p:ph type="body" sz="quarter" idx="10" hasCustomPrompt="1"/>
          </p:nvPr>
        </p:nvSpPr>
        <p:spPr>
          <a:xfrm>
            <a:off x="914400" y="3429001"/>
            <a:ext cx="1772454" cy="1114088"/>
          </a:xfrm>
          <a:prstGeom prst="rect">
            <a:avLst/>
          </a:prstGeom>
          <a:noFill/>
        </p:spPr>
        <p:txBody>
          <a:bodyPr lIns="0" tIns="182880" bIns="0" anchor="ctr">
            <a:noAutofit/>
          </a:bodyPr>
          <a:lstStyle>
            <a:lvl1pPr marL="0" indent="12700" algn="l" defTabSz="914400" rtl="0" eaLnBrk="1" latinLnBrk="0" hangingPunct="1">
              <a:lnSpc>
                <a:spcPct val="90000"/>
              </a:lnSpc>
              <a:spcBef>
                <a:spcPct val="0"/>
              </a:spcBef>
              <a:buNone/>
              <a:tabLst/>
              <a:defRPr lang="en-US" sz="7200" b="0" i="0" kern="1200" spc="-100" baseline="0" dirty="0">
                <a:solidFill>
                  <a:schemeClr val="tx2"/>
                </a:solidFill>
                <a:latin typeface="Helvetica" pitchFamily="2" charset="0"/>
                <a:ea typeface="+mj-ea"/>
                <a:cs typeface="+mj-cs"/>
              </a:defRPr>
            </a:lvl1pPr>
          </a:lstStyle>
          <a:p>
            <a:pPr lvl="0"/>
            <a:r>
              <a:rPr lang="en-US" dirty="0"/>
              <a:t>01</a:t>
            </a:r>
          </a:p>
        </p:txBody>
      </p:sp>
      <p:sp>
        <p:nvSpPr>
          <p:cNvPr id="6" name="Rectangle 5">
            <a:extLst>
              <a:ext uri="{FF2B5EF4-FFF2-40B4-BE49-F238E27FC236}">
                <a16:creationId xmlns:a16="http://schemas.microsoft.com/office/drawing/2014/main" id="{783C7BFC-CC60-7A87-8EC8-5BDBA55CAEAE}"/>
              </a:ext>
            </a:extLst>
          </p:cNvPr>
          <p:cNvSpPr/>
          <p:nvPr/>
        </p:nvSpPr>
        <p:spPr>
          <a:xfrm>
            <a:off x="914400" y="4543089"/>
            <a:ext cx="1773936"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lIns="0" rtlCol="0" anchor="ctr"/>
          <a:lstStyle/>
          <a:p>
            <a:pPr algn="ctr"/>
            <a:endParaRPr lang="en-US"/>
          </a:p>
        </p:txBody>
      </p:sp>
      <p:pic>
        <p:nvPicPr>
          <p:cNvPr id="9" name="Picture 8">
            <a:extLst>
              <a:ext uri="{FF2B5EF4-FFF2-40B4-BE49-F238E27FC236}">
                <a16:creationId xmlns:a16="http://schemas.microsoft.com/office/drawing/2014/main" id="{440D6175-3B5A-99BF-50CA-438C19FF1B82}"/>
              </a:ext>
            </a:extLst>
          </p:cNvPr>
          <p:cNvPicPr>
            <a:picLocks noChangeAspect="1"/>
          </p:cNvPicPr>
          <p:nvPr/>
        </p:nvPicPr>
        <p:blipFill>
          <a:blip r:embed="rId3" cstate="print">
            <a:extLst>
              <a:ext uri="{28A0092B-C50C-407E-A947-70E740481C1C}">
                <a14:useLocalDpi xmlns:a14="http://schemas.microsoft.com/office/drawing/2010/main"/>
              </a:ext>
            </a:extLst>
          </a:blip>
          <a:srcRect/>
          <a:stretch/>
        </p:blipFill>
        <p:spPr>
          <a:xfrm>
            <a:off x="11830050" y="0"/>
            <a:ext cx="361950" cy="6858000"/>
          </a:xfrm>
          <a:prstGeom prst="rect">
            <a:avLst/>
          </a:prstGeom>
        </p:spPr>
      </p:pic>
      <p:sp>
        <p:nvSpPr>
          <p:cNvPr id="10" name="Slide Number Placeholder 9">
            <a:extLst>
              <a:ext uri="{FF2B5EF4-FFF2-40B4-BE49-F238E27FC236}">
                <a16:creationId xmlns:a16="http://schemas.microsoft.com/office/drawing/2014/main" id="{0AC0A3FD-7314-8193-36AD-C546C75B7CA5}"/>
              </a:ext>
            </a:extLst>
          </p:cNvPr>
          <p:cNvSpPr>
            <a:spLocks noGrp="1"/>
          </p:cNvSpPr>
          <p:nvPr>
            <p:ph type="sldNum" sz="quarter" idx="4"/>
          </p:nvPr>
        </p:nvSpPr>
        <p:spPr>
          <a:xfrm>
            <a:off x="11830050" y="6356350"/>
            <a:ext cx="358919" cy="365125"/>
          </a:xfrm>
          <a:prstGeom prst="rect">
            <a:avLst/>
          </a:prstGeom>
        </p:spPr>
        <p:txBody>
          <a:bodyPr vert="horz" lIns="0" tIns="0" rIns="0" bIns="0" rtlCol="0" anchor="b"/>
          <a:lstStyle>
            <a:lvl1pPr algn="ctr">
              <a:defRPr sz="900" b="1" i="0">
                <a:solidFill>
                  <a:schemeClr val="bg1"/>
                </a:solidFill>
                <a:latin typeface="Helvetica" pitchFamily="2" charset="0"/>
              </a:defRPr>
            </a:lvl1pPr>
          </a:lstStyle>
          <a:p>
            <a:fld id="{F4BAA12D-5F28-3140-935A-44BF4B54B6B6}" type="slidenum">
              <a:rPr lang="en-US" smtClean="0"/>
              <a:pPr/>
              <a:t>‹#›</a:t>
            </a:fld>
            <a:endParaRPr lang="en-US" dirty="0"/>
          </a:p>
        </p:txBody>
      </p:sp>
      <p:pic>
        <p:nvPicPr>
          <p:cNvPr id="2" name="Picture 1" descr="Logo&#10;&#10;AI-generated content may be incorrect.">
            <a:extLst>
              <a:ext uri="{FF2B5EF4-FFF2-40B4-BE49-F238E27FC236}">
                <a16:creationId xmlns:a16="http://schemas.microsoft.com/office/drawing/2014/main" id="{2804989D-252E-6991-DE95-D4969313ED81}"/>
              </a:ext>
            </a:extLst>
          </p:cNvPr>
          <p:cNvPicPr>
            <a:picLocks noChangeAspect="1"/>
          </p:cNvPicPr>
          <p:nvPr/>
        </p:nvPicPr>
        <p:blipFill>
          <a:blip r:embed="rId4"/>
          <a:srcRect t="17955" b="15378"/>
          <a:stretch/>
        </p:blipFill>
        <p:spPr>
          <a:xfrm>
            <a:off x="126728" y="290704"/>
            <a:ext cx="914400" cy="471055"/>
          </a:xfrm>
          <a:prstGeom prst="rect">
            <a:avLst/>
          </a:prstGeom>
        </p:spPr>
      </p:pic>
    </p:spTree>
    <p:extLst>
      <p:ext uri="{BB962C8B-B14F-4D97-AF65-F5344CB8AC3E}">
        <p14:creationId xmlns:p14="http://schemas.microsoft.com/office/powerpoint/2010/main" val="36786642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1_1-column-content">
    <p:bg>
      <p:bgPr>
        <a:solidFill>
          <a:schemeClr val="bg1"/>
        </a:solidFill>
        <a:effectLst/>
      </p:bgPr>
    </p:bg>
    <p:spTree>
      <p:nvGrpSpPr>
        <p:cNvPr id="1" name=""/>
        <p:cNvGrpSpPr/>
        <p:nvPr/>
      </p:nvGrpSpPr>
      <p:grpSpPr>
        <a:xfrm>
          <a:off x="0" y="0"/>
          <a:ext cx="0" cy="0"/>
          <a:chOff x="0" y="0"/>
          <a:chExt cx="0" cy="0"/>
        </a:xfrm>
      </p:grpSpPr>
      <p:sp>
        <p:nvSpPr>
          <p:cNvPr id="10" name="Text Placeholder 12">
            <a:extLst>
              <a:ext uri="{FF2B5EF4-FFF2-40B4-BE49-F238E27FC236}">
                <a16:creationId xmlns:a16="http://schemas.microsoft.com/office/drawing/2014/main" id="{0A1F3CE8-9651-FEC3-BFB0-E0F6D74A4D2F}"/>
              </a:ext>
            </a:extLst>
          </p:cNvPr>
          <p:cNvSpPr>
            <a:spLocks noGrp="1"/>
          </p:cNvSpPr>
          <p:nvPr>
            <p:ph type="body" sz="quarter" idx="10"/>
          </p:nvPr>
        </p:nvSpPr>
        <p:spPr>
          <a:xfrm>
            <a:off x="1163213" y="1540253"/>
            <a:ext cx="9994392" cy="4655566"/>
          </a:xfrm>
        </p:spPr>
        <p:txBody>
          <a:bodyPr>
            <a:noAutofit/>
          </a:bodyPr>
          <a:lstStyle>
            <a:lvl1pPr>
              <a:defRPr spc="-20" baseline="0">
                <a:solidFill>
                  <a:schemeClr val="tx1"/>
                </a:solidFill>
              </a:defRPr>
            </a:lvl1pPr>
            <a:lvl2pPr>
              <a:defRPr sz="1600" spc="-20" baseline="0">
                <a:solidFill>
                  <a:schemeClr val="tx1"/>
                </a:solidFill>
              </a:defRPr>
            </a:lvl2pPr>
            <a:lvl3pPr>
              <a:defRPr spc="-20" baseline="0">
                <a:solidFill>
                  <a:schemeClr val="tx1"/>
                </a:solidFill>
              </a:defRPr>
            </a:lvl3pPr>
            <a:lvl4pPr>
              <a:defRPr spc="-20" baseline="0">
                <a:solidFill>
                  <a:schemeClr val="tx1"/>
                </a:solidFill>
              </a:defRPr>
            </a:lvl4pPr>
            <a:lvl5pPr>
              <a:defRPr spc="-20" baseline="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itle Placeholder 1">
            <a:extLst>
              <a:ext uri="{FF2B5EF4-FFF2-40B4-BE49-F238E27FC236}">
                <a16:creationId xmlns:a16="http://schemas.microsoft.com/office/drawing/2014/main" id="{BFD6FBCE-D66A-AFBF-8265-C096B00333D0}"/>
              </a:ext>
            </a:extLst>
          </p:cNvPr>
          <p:cNvSpPr>
            <a:spLocks noGrp="1"/>
          </p:cNvSpPr>
          <p:nvPr>
            <p:ph type="title" hasCustomPrompt="1"/>
          </p:nvPr>
        </p:nvSpPr>
        <p:spPr>
          <a:xfrm>
            <a:off x="1163212" y="328232"/>
            <a:ext cx="9994393" cy="433527"/>
          </a:xfrm>
          <a:prstGeom prst="rect">
            <a:avLst/>
          </a:prstGeom>
        </p:spPr>
        <p:txBody>
          <a:bodyPr vert="horz" lIns="0" tIns="0" rIns="0" bIns="0" rtlCol="0" anchor="t">
            <a:noAutofit/>
          </a:bodyPr>
          <a:lstStyle>
            <a:lvl1pPr>
              <a:defRPr>
                <a:solidFill>
                  <a:schemeClr val="tx1"/>
                </a:solidFill>
              </a:defRPr>
            </a:lvl1pPr>
          </a:lstStyle>
          <a:p>
            <a:r>
              <a:rPr lang="en-US" dirty="0"/>
              <a:t>Click to add title</a:t>
            </a:r>
          </a:p>
        </p:txBody>
      </p:sp>
      <p:sp>
        <p:nvSpPr>
          <p:cNvPr id="12" name="Text Placeholder 19">
            <a:extLst>
              <a:ext uri="{FF2B5EF4-FFF2-40B4-BE49-F238E27FC236}">
                <a16:creationId xmlns:a16="http://schemas.microsoft.com/office/drawing/2014/main" id="{AA0D5227-39A3-34BF-7B1F-230DE38C9DD3}"/>
              </a:ext>
            </a:extLst>
          </p:cNvPr>
          <p:cNvSpPr>
            <a:spLocks noGrp="1"/>
          </p:cNvSpPr>
          <p:nvPr>
            <p:ph type="body" sz="quarter" idx="37" hasCustomPrompt="1"/>
          </p:nvPr>
        </p:nvSpPr>
        <p:spPr>
          <a:xfrm>
            <a:off x="1163213" y="782823"/>
            <a:ext cx="9994393" cy="596900"/>
          </a:xfrm>
        </p:spPr>
        <p:txBody>
          <a:bodyPr/>
          <a:lstStyle>
            <a:lvl1pPr marL="0" indent="0">
              <a:buNone/>
              <a:defRPr spc="-20" baseline="0">
                <a:solidFill>
                  <a:schemeClr val="tx1"/>
                </a:solidFill>
              </a:defRPr>
            </a:lvl1pPr>
          </a:lstStyle>
          <a:p>
            <a:pPr lvl="0"/>
            <a:r>
              <a:rPr lang="en-US" dirty="0"/>
              <a:t>Click to add subheading (optional)</a:t>
            </a:r>
          </a:p>
        </p:txBody>
      </p:sp>
      <p:sp>
        <p:nvSpPr>
          <p:cNvPr id="5" name="Date Placeholder 4">
            <a:extLst>
              <a:ext uri="{FF2B5EF4-FFF2-40B4-BE49-F238E27FC236}">
                <a16:creationId xmlns:a16="http://schemas.microsoft.com/office/drawing/2014/main" id="{898DEB94-273B-912E-C99B-C8948C839955}"/>
              </a:ext>
            </a:extLst>
          </p:cNvPr>
          <p:cNvSpPr>
            <a:spLocks noGrp="1"/>
          </p:cNvSpPr>
          <p:nvPr>
            <p:ph type="dt" sz="half" idx="38"/>
          </p:nvPr>
        </p:nvSpPr>
        <p:spPr/>
        <p:txBody>
          <a:bodyPr/>
          <a:lstStyle/>
          <a:p>
            <a:pPr>
              <a:defRPr/>
            </a:pPr>
            <a:r>
              <a:rPr lang="en-US"/>
              <a:t>5/20/2025</a:t>
            </a:r>
            <a:endParaRPr lang="en-US" dirty="0"/>
          </a:p>
        </p:txBody>
      </p:sp>
      <p:sp>
        <p:nvSpPr>
          <p:cNvPr id="6" name="Footer Placeholder 5">
            <a:extLst>
              <a:ext uri="{FF2B5EF4-FFF2-40B4-BE49-F238E27FC236}">
                <a16:creationId xmlns:a16="http://schemas.microsoft.com/office/drawing/2014/main" id="{4E5CB675-206F-B425-823E-69FCB8147860}"/>
              </a:ext>
            </a:extLst>
          </p:cNvPr>
          <p:cNvSpPr>
            <a:spLocks noGrp="1"/>
          </p:cNvSpPr>
          <p:nvPr>
            <p:ph type="ftr" sz="quarter" idx="39"/>
          </p:nvPr>
        </p:nvSpPr>
        <p:spPr/>
        <p:txBody>
          <a:bodyPr/>
          <a:lstStyle/>
          <a:p>
            <a:pPr>
              <a:defRPr/>
            </a:pPr>
            <a:r>
              <a:rPr lang="en-US"/>
              <a:t>Pratik Patel | Fermilab PIP-II CDS &amp; CM Cryogenic Controls System Overview | CEC/ICMC 2025</a:t>
            </a:r>
            <a:endParaRPr lang="en-US" dirty="0"/>
          </a:p>
        </p:txBody>
      </p:sp>
      <p:sp>
        <p:nvSpPr>
          <p:cNvPr id="7" name="Slide Number Placeholder 6">
            <a:extLst>
              <a:ext uri="{FF2B5EF4-FFF2-40B4-BE49-F238E27FC236}">
                <a16:creationId xmlns:a16="http://schemas.microsoft.com/office/drawing/2014/main" id="{A44605C8-61D0-BA61-5EC6-6DB9D3BA2EF3}"/>
              </a:ext>
            </a:extLst>
          </p:cNvPr>
          <p:cNvSpPr>
            <a:spLocks noGrp="1"/>
          </p:cNvSpPr>
          <p:nvPr>
            <p:ph type="sldNum" sz="quarter" idx="40"/>
          </p:nvPr>
        </p:nvSpPr>
        <p:spPr/>
        <p:txBody>
          <a:bodyPr/>
          <a:lstStyle/>
          <a:p>
            <a:fld id="{F4BAA12D-5F28-3140-935A-44BF4B54B6B6}" type="slidenum">
              <a:rPr lang="en-US" smtClean="0"/>
              <a:pPr/>
              <a:t>‹#›</a:t>
            </a:fld>
            <a:endParaRPr lang="en-US" dirty="0"/>
          </a:p>
        </p:txBody>
      </p:sp>
      <p:pic>
        <p:nvPicPr>
          <p:cNvPr id="2" name="Picture 1" descr="Logo&#10;&#10;AI-generated content may be incorrect.">
            <a:extLst>
              <a:ext uri="{FF2B5EF4-FFF2-40B4-BE49-F238E27FC236}">
                <a16:creationId xmlns:a16="http://schemas.microsoft.com/office/drawing/2014/main" id="{45CA026F-F6E2-7826-2ECF-CAD8463D509B}"/>
              </a:ext>
            </a:extLst>
          </p:cNvPr>
          <p:cNvPicPr>
            <a:picLocks noChangeAspect="1"/>
          </p:cNvPicPr>
          <p:nvPr/>
        </p:nvPicPr>
        <p:blipFill>
          <a:blip r:embed="rId2"/>
          <a:srcRect t="17955" b="15378"/>
          <a:stretch/>
        </p:blipFill>
        <p:spPr>
          <a:xfrm>
            <a:off x="126728" y="290704"/>
            <a:ext cx="914400" cy="471055"/>
          </a:xfrm>
          <a:prstGeom prst="rect">
            <a:avLst/>
          </a:prstGeom>
        </p:spPr>
      </p:pic>
      <p:pic>
        <p:nvPicPr>
          <p:cNvPr id="3" name="Picture 2" descr="Logo, company name&#10;&#10;Description automatically generated">
            <a:extLst>
              <a:ext uri="{FF2B5EF4-FFF2-40B4-BE49-F238E27FC236}">
                <a16:creationId xmlns:a16="http://schemas.microsoft.com/office/drawing/2014/main" id="{CD3EC291-C7BD-0DFE-977D-C395A4B5208D}"/>
              </a:ext>
            </a:extLst>
          </p:cNvPr>
          <p:cNvPicPr>
            <a:picLocks noChangeAspect="1"/>
          </p:cNvPicPr>
          <p:nvPr/>
        </p:nvPicPr>
        <p:blipFill>
          <a:blip r:embed="rId3" cstate="screen">
            <a:extLst>
              <a:ext uri="{28A0092B-C50C-407E-A947-70E740481C1C}">
                <a14:useLocalDpi xmlns:a14="http://schemas.microsoft.com/office/drawing/2010/main"/>
              </a:ext>
            </a:extLst>
          </a:blip>
          <a:srcRect r="21679" b="4126"/>
          <a:stretch/>
        </p:blipFill>
        <p:spPr>
          <a:xfrm>
            <a:off x="8362184" y="2425441"/>
            <a:ext cx="3464835" cy="4432559"/>
          </a:xfrm>
          <a:prstGeom prst="rect">
            <a:avLst/>
          </a:prstGeom>
        </p:spPr>
      </p:pic>
    </p:spTree>
    <p:extLst>
      <p:ext uri="{BB962C8B-B14F-4D97-AF65-F5344CB8AC3E}">
        <p14:creationId xmlns:p14="http://schemas.microsoft.com/office/powerpoint/2010/main" val="196581702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4-section-agenda">
    <p:bg>
      <p:bgPr>
        <a:solidFill>
          <a:schemeClr val="bg1"/>
        </a:solidFill>
        <a:effectLst/>
      </p:bgPr>
    </p:bg>
    <p:spTree>
      <p:nvGrpSpPr>
        <p:cNvPr id="1" name=""/>
        <p:cNvGrpSpPr/>
        <p:nvPr/>
      </p:nvGrpSpPr>
      <p:grpSpPr>
        <a:xfrm>
          <a:off x="0" y="0"/>
          <a:ext cx="0" cy="0"/>
          <a:chOff x="0" y="0"/>
          <a:chExt cx="0" cy="0"/>
        </a:xfrm>
      </p:grpSpPr>
      <p:sp>
        <p:nvSpPr>
          <p:cNvPr id="52" name="Text Placeholder 11">
            <a:extLst>
              <a:ext uri="{FF2B5EF4-FFF2-40B4-BE49-F238E27FC236}">
                <a16:creationId xmlns:a16="http://schemas.microsoft.com/office/drawing/2014/main" id="{7D25E6A6-20DF-4816-1517-8509EB288B9D}"/>
              </a:ext>
            </a:extLst>
          </p:cNvPr>
          <p:cNvSpPr>
            <a:spLocks noGrp="1"/>
          </p:cNvSpPr>
          <p:nvPr>
            <p:ph type="body" sz="quarter" idx="29" hasCustomPrompt="1"/>
          </p:nvPr>
        </p:nvSpPr>
        <p:spPr>
          <a:xfrm>
            <a:off x="1167807" y="1828547"/>
            <a:ext cx="1400978" cy="904631"/>
          </a:xfrm>
          <a:noFill/>
        </p:spPr>
        <p:txBody>
          <a:bodyPr lIns="0" rIns="0" anchor="b">
            <a:noAutofit/>
          </a:bodyPr>
          <a:lstStyle>
            <a:lvl1pPr marL="0" indent="0">
              <a:buNone/>
              <a:defRPr sz="6000" b="0"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01</a:t>
            </a:r>
          </a:p>
        </p:txBody>
      </p:sp>
      <p:sp>
        <p:nvSpPr>
          <p:cNvPr id="53" name="Text Placeholder 13">
            <a:extLst>
              <a:ext uri="{FF2B5EF4-FFF2-40B4-BE49-F238E27FC236}">
                <a16:creationId xmlns:a16="http://schemas.microsoft.com/office/drawing/2014/main" id="{14A01821-D46E-3D52-4CAD-F7DBDCABE774}"/>
              </a:ext>
            </a:extLst>
          </p:cNvPr>
          <p:cNvSpPr>
            <a:spLocks noGrp="1"/>
          </p:cNvSpPr>
          <p:nvPr>
            <p:ph type="body" sz="quarter" idx="30" hasCustomPrompt="1"/>
          </p:nvPr>
        </p:nvSpPr>
        <p:spPr>
          <a:xfrm>
            <a:off x="1170538" y="2833553"/>
            <a:ext cx="3070728" cy="818421"/>
          </a:xfrm>
          <a:noFill/>
          <a:ln>
            <a:noFill/>
          </a:ln>
        </p:spPr>
        <p:txBody>
          <a:bodyPr lIns="0" tIns="0" rIns="0" bIns="0" anchor="t" anchorCtr="0">
            <a:noAutofit/>
          </a:bodyPr>
          <a:lstStyle>
            <a:lvl1pPr marL="0" indent="0">
              <a:lnSpc>
                <a:spcPct val="100000"/>
              </a:lnSpc>
              <a:spcAft>
                <a:spcPts val="0"/>
              </a:spcAft>
              <a:buNone/>
              <a:defRPr sz="1800" b="0" spc="-20" baseline="0">
                <a:solidFill>
                  <a:schemeClr val="tx1"/>
                </a:solidFill>
              </a:defRPr>
            </a:lvl1pPr>
          </a:lstStyle>
          <a:p>
            <a:pPr lvl="0"/>
            <a:r>
              <a:rPr lang="en-US" dirty="0"/>
              <a:t>Section title</a:t>
            </a:r>
          </a:p>
        </p:txBody>
      </p:sp>
      <p:sp>
        <p:nvSpPr>
          <p:cNvPr id="54" name="Text Placeholder 11">
            <a:extLst>
              <a:ext uri="{FF2B5EF4-FFF2-40B4-BE49-F238E27FC236}">
                <a16:creationId xmlns:a16="http://schemas.microsoft.com/office/drawing/2014/main" id="{FD54C57D-8418-C7FC-C13C-73DFB5188821}"/>
              </a:ext>
            </a:extLst>
          </p:cNvPr>
          <p:cNvSpPr>
            <a:spLocks noGrp="1"/>
          </p:cNvSpPr>
          <p:nvPr>
            <p:ph type="body" sz="quarter" idx="31" hasCustomPrompt="1"/>
          </p:nvPr>
        </p:nvSpPr>
        <p:spPr>
          <a:xfrm>
            <a:off x="4632367" y="1828547"/>
            <a:ext cx="1400978" cy="904631"/>
          </a:xfrm>
          <a:noFill/>
        </p:spPr>
        <p:txBody>
          <a:bodyPr lIns="0" rIns="0" anchor="b">
            <a:noAutofit/>
          </a:bodyPr>
          <a:lstStyle>
            <a:lvl1pPr marL="0" indent="0">
              <a:buNone/>
              <a:defRPr sz="6000" b="0"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02</a:t>
            </a:r>
          </a:p>
        </p:txBody>
      </p:sp>
      <p:sp>
        <p:nvSpPr>
          <p:cNvPr id="55" name="Text Placeholder 13">
            <a:extLst>
              <a:ext uri="{FF2B5EF4-FFF2-40B4-BE49-F238E27FC236}">
                <a16:creationId xmlns:a16="http://schemas.microsoft.com/office/drawing/2014/main" id="{A7ED865A-D8C1-84B1-ED7B-E4FD0EB52755}"/>
              </a:ext>
            </a:extLst>
          </p:cNvPr>
          <p:cNvSpPr>
            <a:spLocks noGrp="1"/>
          </p:cNvSpPr>
          <p:nvPr>
            <p:ph type="body" sz="quarter" idx="32" hasCustomPrompt="1"/>
          </p:nvPr>
        </p:nvSpPr>
        <p:spPr>
          <a:xfrm>
            <a:off x="4635884" y="2833553"/>
            <a:ext cx="3067213" cy="818421"/>
          </a:xfrm>
          <a:noFill/>
          <a:ln>
            <a:noFill/>
          </a:ln>
        </p:spPr>
        <p:txBody>
          <a:bodyPr lIns="0" tIns="0" rIns="0" bIns="0" anchor="t" anchorCtr="0">
            <a:noAutofit/>
          </a:bodyPr>
          <a:lstStyle>
            <a:lvl1pPr marL="0" indent="0">
              <a:lnSpc>
                <a:spcPct val="100000"/>
              </a:lnSpc>
              <a:spcAft>
                <a:spcPts val="0"/>
              </a:spcAft>
              <a:buNone/>
              <a:defRPr sz="1800" b="0" spc="-20" baseline="0">
                <a:solidFill>
                  <a:schemeClr val="tx1"/>
                </a:solidFill>
              </a:defRPr>
            </a:lvl1pPr>
          </a:lstStyle>
          <a:p>
            <a:pPr lvl="0"/>
            <a:r>
              <a:rPr lang="en-US" dirty="0"/>
              <a:t>Section title</a:t>
            </a:r>
          </a:p>
        </p:txBody>
      </p:sp>
      <p:sp>
        <p:nvSpPr>
          <p:cNvPr id="56" name="Rectangle 55">
            <a:extLst>
              <a:ext uri="{FF2B5EF4-FFF2-40B4-BE49-F238E27FC236}">
                <a16:creationId xmlns:a16="http://schemas.microsoft.com/office/drawing/2014/main" id="{9ED5B529-78BB-F29E-18B0-971B1535E859}"/>
              </a:ext>
            </a:extLst>
          </p:cNvPr>
          <p:cNvSpPr/>
          <p:nvPr/>
        </p:nvSpPr>
        <p:spPr>
          <a:xfrm rot="10800000">
            <a:off x="1163212" y="2687140"/>
            <a:ext cx="139903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a:extLst>
              <a:ext uri="{FF2B5EF4-FFF2-40B4-BE49-F238E27FC236}">
                <a16:creationId xmlns:a16="http://schemas.microsoft.com/office/drawing/2014/main" id="{C04014A3-4C06-C81A-AC8E-980793F74342}"/>
              </a:ext>
            </a:extLst>
          </p:cNvPr>
          <p:cNvSpPr/>
          <p:nvPr/>
        </p:nvSpPr>
        <p:spPr>
          <a:xfrm rot="10800000">
            <a:off x="4625825" y="2687140"/>
            <a:ext cx="139903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Text Placeholder 11">
            <a:extLst>
              <a:ext uri="{FF2B5EF4-FFF2-40B4-BE49-F238E27FC236}">
                <a16:creationId xmlns:a16="http://schemas.microsoft.com/office/drawing/2014/main" id="{4B74B708-A762-7133-2651-04F12E11F8A9}"/>
              </a:ext>
            </a:extLst>
          </p:cNvPr>
          <p:cNvSpPr>
            <a:spLocks noGrp="1"/>
          </p:cNvSpPr>
          <p:nvPr>
            <p:ph type="body" sz="quarter" idx="37" hasCustomPrompt="1"/>
          </p:nvPr>
        </p:nvSpPr>
        <p:spPr>
          <a:xfrm>
            <a:off x="1167807" y="3877684"/>
            <a:ext cx="1400978" cy="904631"/>
          </a:xfrm>
          <a:noFill/>
        </p:spPr>
        <p:txBody>
          <a:bodyPr lIns="0" rIns="0" anchor="b">
            <a:noAutofit/>
          </a:bodyPr>
          <a:lstStyle>
            <a:lvl1pPr marL="0" indent="0">
              <a:buNone/>
              <a:defRPr sz="6000" b="0"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03</a:t>
            </a:r>
          </a:p>
        </p:txBody>
      </p:sp>
      <p:sp>
        <p:nvSpPr>
          <p:cNvPr id="59" name="Text Placeholder 13">
            <a:extLst>
              <a:ext uri="{FF2B5EF4-FFF2-40B4-BE49-F238E27FC236}">
                <a16:creationId xmlns:a16="http://schemas.microsoft.com/office/drawing/2014/main" id="{435E90AA-1C85-A9E4-87BC-C1AF24C3621F}"/>
              </a:ext>
            </a:extLst>
          </p:cNvPr>
          <p:cNvSpPr>
            <a:spLocks noGrp="1"/>
          </p:cNvSpPr>
          <p:nvPr>
            <p:ph type="body" sz="quarter" idx="38" hasCustomPrompt="1"/>
          </p:nvPr>
        </p:nvSpPr>
        <p:spPr>
          <a:xfrm>
            <a:off x="1170538" y="4882690"/>
            <a:ext cx="3070728" cy="818421"/>
          </a:xfrm>
          <a:noFill/>
          <a:ln>
            <a:noFill/>
          </a:ln>
        </p:spPr>
        <p:txBody>
          <a:bodyPr lIns="0" tIns="0" rIns="0" bIns="0" anchor="t" anchorCtr="0">
            <a:noAutofit/>
          </a:bodyPr>
          <a:lstStyle>
            <a:lvl1pPr marL="0" indent="0">
              <a:lnSpc>
                <a:spcPct val="100000"/>
              </a:lnSpc>
              <a:spcAft>
                <a:spcPts val="0"/>
              </a:spcAft>
              <a:buNone/>
              <a:defRPr sz="1800" b="0" spc="-20" baseline="0">
                <a:solidFill>
                  <a:schemeClr val="tx1"/>
                </a:solidFill>
              </a:defRPr>
            </a:lvl1pPr>
          </a:lstStyle>
          <a:p>
            <a:pPr lvl="0"/>
            <a:r>
              <a:rPr lang="en-US" dirty="0"/>
              <a:t>Section title</a:t>
            </a:r>
          </a:p>
        </p:txBody>
      </p:sp>
      <p:sp>
        <p:nvSpPr>
          <p:cNvPr id="60" name="Text Placeholder 11">
            <a:extLst>
              <a:ext uri="{FF2B5EF4-FFF2-40B4-BE49-F238E27FC236}">
                <a16:creationId xmlns:a16="http://schemas.microsoft.com/office/drawing/2014/main" id="{492F2493-8216-CD88-FA44-CC9A10608AF7}"/>
              </a:ext>
            </a:extLst>
          </p:cNvPr>
          <p:cNvSpPr>
            <a:spLocks noGrp="1"/>
          </p:cNvSpPr>
          <p:nvPr>
            <p:ph type="body" sz="quarter" idx="39" hasCustomPrompt="1"/>
          </p:nvPr>
        </p:nvSpPr>
        <p:spPr>
          <a:xfrm>
            <a:off x="4632367" y="3877684"/>
            <a:ext cx="1400978" cy="904631"/>
          </a:xfrm>
          <a:noFill/>
        </p:spPr>
        <p:txBody>
          <a:bodyPr lIns="0" rIns="0" anchor="b">
            <a:noAutofit/>
          </a:bodyPr>
          <a:lstStyle>
            <a:lvl1pPr marL="0" indent="0">
              <a:buNone/>
              <a:defRPr sz="6000" b="0"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04</a:t>
            </a:r>
          </a:p>
        </p:txBody>
      </p:sp>
      <p:sp>
        <p:nvSpPr>
          <p:cNvPr id="61" name="Text Placeholder 13">
            <a:extLst>
              <a:ext uri="{FF2B5EF4-FFF2-40B4-BE49-F238E27FC236}">
                <a16:creationId xmlns:a16="http://schemas.microsoft.com/office/drawing/2014/main" id="{94974B5A-8E34-7804-BAF6-077E87EED7BA}"/>
              </a:ext>
            </a:extLst>
          </p:cNvPr>
          <p:cNvSpPr>
            <a:spLocks noGrp="1"/>
          </p:cNvSpPr>
          <p:nvPr>
            <p:ph type="body" sz="quarter" idx="40" hasCustomPrompt="1"/>
          </p:nvPr>
        </p:nvSpPr>
        <p:spPr>
          <a:xfrm>
            <a:off x="4635884" y="4882690"/>
            <a:ext cx="3067213" cy="818421"/>
          </a:xfrm>
          <a:noFill/>
          <a:ln>
            <a:noFill/>
          </a:ln>
        </p:spPr>
        <p:txBody>
          <a:bodyPr lIns="0" tIns="0" rIns="0" bIns="0" anchor="t" anchorCtr="0">
            <a:noAutofit/>
          </a:bodyPr>
          <a:lstStyle>
            <a:lvl1pPr marL="0" indent="0">
              <a:lnSpc>
                <a:spcPct val="100000"/>
              </a:lnSpc>
              <a:spcAft>
                <a:spcPts val="0"/>
              </a:spcAft>
              <a:buNone/>
              <a:defRPr sz="1800" b="0" spc="-20" baseline="0">
                <a:solidFill>
                  <a:schemeClr val="tx1"/>
                </a:solidFill>
              </a:defRPr>
            </a:lvl1pPr>
          </a:lstStyle>
          <a:p>
            <a:pPr lvl="0"/>
            <a:r>
              <a:rPr lang="en-US" dirty="0"/>
              <a:t>Section title</a:t>
            </a:r>
          </a:p>
        </p:txBody>
      </p:sp>
      <p:sp>
        <p:nvSpPr>
          <p:cNvPr id="62" name="Rectangle 61">
            <a:extLst>
              <a:ext uri="{FF2B5EF4-FFF2-40B4-BE49-F238E27FC236}">
                <a16:creationId xmlns:a16="http://schemas.microsoft.com/office/drawing/2014/main" id="{92AD98F0-4E6C-4977-7D6D-0539C61129D5}"/>
              </a:ext>
            </a:extLst>
          </p:cNvPr>
          <p:cNvSpPr/>
          <p:nvPr/>
        </p:nvSpPr>
        <p:spPr>
          <a:xfrm rot="10800000">
            <a:off x="1163212" y="4736277"/>
            <a:ext cx="139903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Rectangle 62">
            <a:extLst>
              <a:ext uri="{FF2B5EF4-FFF2-40B4-BE49-F238E27FC236}">
                <a16:creationId xmlns:a16="http://schemas.microsoft.com/office/drawing/2014/main" id="{EEA28208-467D-4A45-BC0C-0BC9588893EB}"/>
              </a:ext>
            </a:extLst>
          </p:cNvPr>
          <p:cNvSpPr/>
          <p:nvPr/>
        </p:nvSpPr>
        <p:spPr>
          <a:xfrm rot="10800000">
            <a:off x="4625825" y="4736277"/>
            <a:ext cx="139903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Picture Placeholder 5">
            <a:extLst>
              <a:ext uri="{FF2B5EF4-FFF2-40B4-BE49-F238E27FC236}">
                <a16:creationId xmlns:a16="http://schemas.microsoft.com/office/drawing/2014/main" id="{4FBFB9DE-AE2D-A7B7-4DB4-6859D9D5BC4B}"/>
              </a:ext>
            </a:extLst>
          </p:cNvPr>
          <p:cNvSpPr>
            <a:spLocks noGrp="1"/>
          </p:cNvSpPr>
          <p:nvPr>
            <p:ph type="pic" sz="quarter" idx="25" hasCustomPrompt="1"/>
          </p:nvPr>
        </p:nvSpPr>
        <p:spPr>
          <a:xfrm>
            <a:off x="8378952" y="0"/>
            <a:ext cx="3447288" cy="6858001"/>
          </a:xfrm>
          <a:prstGeom prst="rect">
            <a:avLst/>
          </a:prstGeom>
          <a:solidFill>
            <a:srgbClr val="C3CAD1"/>
          </a:solidFill>
          <a:ln>
            <a:noFill/>
          </a:ln>
        </p:spPr>
        <p:txBody>
          <a:bodyPr lIns="457200" tIns="3657600" anchor="t"/>
          <a:lstStyle>
            <a:lvl1pPr marL="0" indent="0" algn="ctr">
              <a:buNone/>
              <a:defRPr>
                <a:solidFill>
                  <a:schemeClr val="bg1">
                    <a:lumMod val="65000"/>
                  </a:schemeClr>
                </a:solidFill>
              </a:defRPr>
            </a:lvl1pPr>
          </a:lstStyle>
          <a:p>
            <a:r>
              <a:rPr lang="en-US" dirty="0"/>
              <a:t>Click icon to add image</a:t>
            </a:r>
          </a:p>
        </p:txBody>
      </p:sp>
      <p:sp>
        <p:nvSpPr>
          <p:cNvPr id="65" name="Text Placeholder 13">
            <a:extLst>
              <a:ext uri="{FF2B5EF4-FFF2-40B4-BE49-F238E27FC236}">
                <a16:creationId xmlns:a16="http://schemas.microsoft.com/office/drawing/2014/main" id="{D2A65777-78A4-1122-070C-13C5CC391FE0}"/>
              </a:ext>
            </a:extLst>
          </p:cNvPr>
          <p:cNvSpPr>
            <a:spLocks noGrp="1"/>
          </p:cNvSpPr>
          <p:nvPr>
            <p:ph type="body" sz="quarter" idx="24" hasCustomPrompt="1"/>
          </p:nvPr>
        </p:nvSpPr>
        <p:spPr>
          <a:xfrm>
            <a:off x="8740140" y="6251713"/>
            <a:ext cx="2724912" cy="606288"/>
          </a:xfrm>
          <a:noFill/>
          <a:ln>
            <a:noFill/>
          </a:ln>
        </p:spPr>
        <p:txBody>
          <a:bodyPr lIns="182880" tIns="0" rIns="182880" bIns="137160" anchor="b" anchorCtr="0">
            <a:noAutofit/>
          </a:bodyPr>
          <a:lstStyle>
            <a:lvl1pPr marL="0" indent="0" algn="r">
              <a:lnSpc>
                <a:spcPct val="110000"/>
              </a:lnSpc>
              <a:buNone/>
              <a:defRPr sz="1200">
                <a:solidFill>
                  <a:schemeClr val="bg1"/>
                </a:solidFill>
              </a:defRPr>
            </a:lvl1pPr>
          </a:lstStyle>
          <a:p>
            <a:pPr lvl="0"/>
            <a:r>
              <a:rPr lang="en-US" dirty="0"/>
              <a:t>Click to add optional caption</a:t>
            </a:r>
          </a:p>
        </p:txBody>
      </p:sp>
      <p:pic>
        <p:nvPicPr>
          <p:cNvPr id="66" name="Picture 65">
            <a:extLst>
              <a:ext uri="{FF2B5EF4-FFF2-40B4-BE49-F238E27FC236}">
                <a16:creationId xmlns:a16="http://schemas.microsoft.com/office/drawing/2014/main" id="{2F3BB497-B176-4CA5-ECD7-4F398D8B4FE4}"/>
              </a:ext>
            </a:extLst>
          </p:cNvPr>
          <p:cNvPicPr>
            <a:picLocks noChangeAspect="1"/>
          </p:cNvPicPr>
          <p:nvPr/>
        </p:nvPicPr>
        <p:blipFill>
          <a:blip r:embed="rId2" cstate="print">
            <a:extLst>
              <a:ext uri="{28A0092B-C50C-407E-A947-70E740481C1C}">
                <a14:useLocalDpi xmlns:a14="http://schemas.microsoft.com/office/drawing/2010/main"/>
              </a:ext>
            </a:extLst>
          </a:blip>
          <a:srcRect/>
          <a:stretch/>
        </p:blipFill>
        <p:spPr>
          <a:xfrm>
            <a:off x="11830050" y="0"/>
            <a:ext cx="361950" cy="6858000"/>
          </a:xfrm>
          <a:prstGeom prst="rect">
            <a:avLst/>
          </a:prstGeom>
        </p:spPr>
      </p:pic>
      <p:sp>
        <p:nvSpPr>
          <p:cNvPr id="5" name="Date Placeholder 4">
            <a:extLst>
              <a:ext uri="{FF2B5EF4-FFF2-40B4-BE49-F238E27FC236}">
                <a16:creationId xmlns:a16="http://schemas.microsoft.com/office/drawing/2014/main" id="{D43D427B-7FC7-1359-C26B-EE4E88413334}"/>
              </a:ext>
            </a:extLst>
          </p:cNvPr>
          <p:cNvSpPr>
            <a:spLocks noGrp="1"/>
          </p:cNvSpPr>
          <p:nvPr>
            <p:ph type="dt" sz="half" idx="41"/>
          </p:nvPr>
        </p:nvSpPr>
        <p:spPr/>
        <p:txBody>
          <a:bodyPr/>
          <a:lstStyle/>
          <a:p>
            <a:pPr>
              <a:defRPr/>
            </a:pPr>
            <a:r>
              <a:rPr lang="en-US"/>
              <a:t>5/20/2025</a:t>
            </a:r>
            <a:endParaRPr lang="en-US" dirty="0"/>
          </a:p>
        </p:txBody>
      </p:sp>
      <p:sp>
        <p:nvSpPr>
          <p:cNvPr id="6" name="Footer Placeholder 5">
            <a:extLst>
              <a:ext uri="{FF2B5EF4-FFF2-40B4-BE49-F238E27FC236}">
                <a16:creationId xmlns:a16="http://schemas.microsoft.com/office/drawing/2014/main" id="{F56283E2-A570-ED3B-DFD5-070DE6D5FDE8}"/>
              </a:ext>
            </a:extLst>
          </p:cNvPr>
          <p:cNvSpPr>
            <a:spLocks noGrp="1"/>
          </p:cNvSpPr>
          <p:nvPr>
            <p:ph type="ftr" sz="quarter" idx="42"/>
          </p:nvPr>
        </p:nvSpPr>
        <p:spPr/>
        <p:txBody>
          <a:bodyPr/>
          <a:lstStyle/>
          <a:p>
            <a:pPr>
              <a:defRPr/>
            </a:pPr>
            <a:r>
              <a:rPr lang="en-US"/>
              <a:t>Pratik Patel | Fermilab PIP-II CDS &amp; CM Cryogenic Controls System Overview | CEC/ICMC 2025</a:t>
            </a:r>
            <a:endParaRPr lang="en-US" dirty="0"/>
          </a:p>
        </p:txBody>
      </p:sp>
      <p:sp>
        <p:nvSpPr>
          <p:cNvPr id="7" name="Slide Number Placeholder 6">
            <a:extLst>
              <a:ext uri="{FF2B5EF4-FFF2-40B4-BE49-F238E27FC236}">
                <a16:creationId xmlns:a16="http://schemas.microsoft.com/office/drawing/2014/main" id="{BEE33E59-3BC3-A711-E10E-552D2E1F77B5}"/>
              </a:ext>
            </a:extLst>
          </p:cNvPr>
          <p:cNvSpPr>
            <a:spLocks noGrp="1"/>
          </p:cNvSpPr>
          <p:nvPr>
            <p:ph type="sldNum" sz="quarter" idx="43"/>
          </p:nvPr>
        </p:nvSpPr>
        <p:spPr/>
        <p:txBody>
          <a:bodyPr/>
          <a:lstStyle/>
          <a:p>
            <a:fld id="{F4BAA12D-5F28-3140-935A-44BF4B54B6B6}" type="slidenum">
              <a:rPr lang="en-US" smtClean="0"/>
              <a:pPr/>
              <a:t>‹#›</a:t>
            </a:fld>
            <a:endParaRPr lang="en-US" dirty="0"/>
          </a:p>
        </p:txBody>
      </p:sp>
      <p:sp>
        <p:nvSpPr>
          <p:cNvPr id="3" name="Title Placeholder 1">
            <a:extLst>
              <a:ext uri="{FF2B5EF4-FFF2-40B4-BE49-F238E27FC236}">
                <a16:creationId xmlns:a16="http://schemas.microsoft.com/office/drawing/2014/main" id="{985D1149-C4D7-B0CE-1B7F-1A3C269AD226}"/>
              </a:ext>
            </a:extLst>
          </p:cNvPr>
          <p:cNvSpPr>
            <a:spLocks noGrp="1"/>
          </p:cNvSpPr>
          <p:nvPr>
            <p:ph type="title" hasCustomPrompt="1"/>
          </p:nvPr>
        </p:nvSpPr>
        <p:spPr>
          <a:xfrm>
            <a:off x="1163212" y="312934"/>
            <a:ext cx="9994391" cy="448825"/>
          </a:xfrm>
          <a:prstGeom prst="rect">
            <a:avLst/>
          </a:prstGeom>
        </p:spPr>
        <p:txBody>
          <a:bodyPr vert="horz" lIns="0" tIns="0" rIns="0" bIns="0" rtlCol="0" anchor="t">
            <a:noAutofit/>
          </a:bodyPr>
          <a:lstStyle>
            <a:lvl1pPr>
              <a:defRPr>
                <a:solidFill>
                  <a:schemeClr val="tx1"/>
                </a:solidFill>
              </a:defRPr>
            </a:lvl1pPr>
          </a:lstStyle>
          <a:p>
            <a:r>
              <a:rPr lang="en-US" dirty="0"/>
              <a:t>Click to add title</a:t>
            </a:r>
          </a:p>
        </p:txBody>
      </p:sp>
      <p:sp>
        <p:nvSpPr>
          <p:cNvPr id="4" name="Text Placeholder 19">
            <a:extLst>
              <a:ext uri="{FF2B5EF4-FFF2-40B4-BE49-F238E27FC236}">
                <a16:creationId xmlns:a16="http://schemas.microsoft.com/office/drawing/2014/main" id="{89008383-CA55-A39A-0685-3D0D08AC8ECA}"/>
              </a:ext>
            </a:extLst>
          </p:cNvPr>
          <p:cNvSpPr>
            <a:spLocks noGrp="1"/>
          </p:cNvSpPr>
          <p:nvPr>
            <p:ph type="body" sz="quarter" idx="44" hasCustomPrompt="1"/>
          </p:nvPr>
        </p:nvSpPr>
        <p:spPr>
          <a:xfrm>
            <a:off x="1163213" y="761759"/>
            <a:ext cx="9994391" cy="617963"/>
          </a:xfrm>
        </p:spPr>
        <p:txBody>
          <a:bodyPr/>
          <a:lstStyle>
            <a:lvl1pPr marL="0" indent="0">
              <a:buNone/>
              <a:defRPr spc="-20" baseline="0">
                <a:solidFill>
                  <a:schemeClr val="tx1"/>
                </a:solidFill>
              </a:defRPr>
            </a:lvl1pPr>
          </a:lstStyle>
          <a:p>
            <a:pPr lvl="0"/>
            <a:r>
              <a:rPr lang="en-US" dirty="0"/>
              <a:t>Click to add subheading (optional)</a:t>
            </a:r>
          </a:p>
        </p:txBody>
      </p:sp>
      <p:pic>
        <p:nvPicPr>
          <p:cNvPr id="8" name="Picture 7" descr="Logo&#10;&#10;AI-generated content may be incorrect.">
            <a:extLst>
              <a:ext uri="{FF2B5EF4-FFF2-40B4-BE49-F238E27FC236}">
                <a16:creationId xmlns:a16="http://schemas.microsoft.com/office/drawing/2014/main" id="{7B55A643-BE24-F04E-2EFF-10981E35FFD5}"/>
              </a:ext>
            </a:extLst>
          </p:cNvPr>
          <p:cNvPicPr>
            <a:picLocks noChangeAspect="1"/>
          </p:cNvPicPr>
          <p:nvPr/>
        </p:nvPicPr>
        <p:blipFill>
          <a:blip r:embed="rId3"/>
          <a:srcRect t="17955" b="15378"/>
          <a:stretch/>
        </p:blipFill>
        <p:spPr>
          <a:xfrm>
            <a:off x="126728" y="290704"/>
            <a:ext cx="914400" cy="471055"/>
          </a:xfrm>
          <a:prstGeom prst="rect">
            <a:avLst/>
          </a:prstGeom>
        </p:spPr>
      </p:pic>
    </p:spTree>
    <p:extLst>
      <p:ext uri="{BB962C8B-B14F-4D97-AF65-F5344CB8AC3E}">
        <p14:creationId xmlns:p14="http://schemas.microsoft.com/office/powerpoint/2010/main" val="144855265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6-section-agenda">
    <p:bg>
      <p:bgPr>
        <a:solidFill>
          <a:schemeClr val="bg1"/>
        </a:solidFill>
        <a:effectLst/>
      </p:bgPr>
    </p:bg>
    <p:spTree>
      <p:nvGrpSpPr>
        <p:cNvPr id="1" name=""/>
        <p:cNvGrpSpPr/>
        <p:nvPr/>
      </p:nvGrpSpPr>
      <p:grpSpPr>
        <a:xfrm>
          <a:off x="0" y="0"/>
          <a:ext cx="0" cy="0"/>
          <a:chOff x="0" y="0"/>
          <a:chExt cx="0" cy="0"/>
        </a:xfrm>
      </p:grpSpPr>
      <p:sp>
        <p:nvSpPr>
          <p:cNvPr id="21" name="Text Placeholder 11">
            <a:extLst>
              <a:ext uri="{FF2B5EF4-FFF2-40B4-BE49-F238E27FC236}">
                <a16:creationId xmlns:a16="http://schemas.microsoft.com/office/drawing/2014/main" id="{1BB2EFC9-1306-610A-7472-F5A409DAF87B}"/>
              </a:ext>
            </a:extLst>
          </p:cNvPr>
          <p:cNvSpPr>
            <a:spLocks noGrp="1"/>
          </p:cNvSpPr>
          <p:nvPr>
            <p:ph type="body" sz="quarter" idx="25" hasCustomPrompt="1"/>
          </p:nvPr>
        </p:nvSpPr>
        <p:spPr>
          <a:xfrm>
            <a:off x="8096927" y="1828547"/>
            <a:ext cx="1400978" cy="904631"/>
          </a:xfrm>
          <a:noFill/>
        </p:spPr>
        <p:txBody>
          <a:bodyPr lIns="0" rIns="0" anchor="b">
            <a:noAutofit/>
          </a:bodyPr>
          <a:lstStyle>
            <a:lvl1pPr marL="0" indent="0">
              <a:buNone/>
              <a:defRPr sz="6000" b="0"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03</a:t>
            </a:r>
          </a:p>
        </p:txBody>
      </p:sp>
      <p:sp>
        <p:nvSpPr>
          <p:cNvPr id="22" name="Text Placeholder 13">
            <a:extLst>
              <a:ext uri="{FF2B5EF4-FFF2-40B4-BE49-F238E27FC236}">
                <a16:creationId xmlns:a16="http://schemas.microsoft.com/office/drawing/2014/main" id="{8DA22153-3FAA-4073-D5F7-B56934A12954}"/>
              </a:ext>
            </a:extLst>
          </p:cNvPr>
          <p:cNvSpPr>
            <a:spLocks noGrp="1"/>
          </p:cNvSpPr>
          <p:nvPr>
            <p:ph type="body" sz="quarter" idx="26" hasCustomPrompt="1"/>
          </p:nvPr>
        </p:nvSpPr>
        <p:spPr>
          <a:xfrm>
            <a:off x="8096927" y="2833553"/>
            <a:ext cx="3070730" cy="818421"/>
          </a:xfrm>
          <a:noFill/>
          <a:ln>
            <a:noFill/>
          </a:ln>
        </p:spPr>
        <p:txBody>
          <a:bodyPr lIns="0" tIns="0" rIns="0" bIns="0" anchor="t" anchorCtr="0">
            <a:noAutofit/>
          </a:bodyPr>
          <a:lstStyle>
            <a:lvl1pPr marL="0" indent="0">
              <a:lnSpc>
                <a:spcPct val="100000"/>
              </a:lnSpc>
              <a:spcAft>
                <a:spcPts val="0"/>
              </a:spcAft>
              <a:buNone/>
              <a:defRPr sz="1800" b="0" spc="-20" baseline="0">
                <a:solidFill>
                  <a:schemeClr val="tx1"/>
                </a:solidFill>
              </a:defRPr>
            </a:lvl1pPr>
          </a:lstStyle>
          <a:p>
            <a:pPr lvl="0"/>
            <a:r>
              <a:rPr lang="en-US" dirty="0"/>
              <a:t>Section title</a:t>
            </a:r>
          </a:p>
        </p:txBody>
      </p:sp>
      <p:sp>
        <p:nvSpPr>
          <p:cNvPr id="35" name="Text Placeholder 11">
            <a:extLst>
              <a:ext uri="{FF2B5EF4-FFF2-40B4-BE49-F238E27FC236}">
                <a16:creationId xmlns:a16="http://schemas.microsoft.com/office/drawing/2014/main" id="{34F7C635-74F3-E319-79C6-11DF58432BCC}"/>
              </a:ext>
            </a:extLst>
          </p:cNvPr>
          <p:cNvSpPr>
            <a:spLocks noGrp="1"/>
          </p:cNvSpPr>
          <p:nvPr>
            <p:ph type="body" sz="quarter" idx="29" hasCustomPrompt="1"/>
          </p:nvPr>
        </p:nvSpPr>
        <p:spPr>
          <a:xfrm>
            <a:off x="1167807" y="1828547"/>
            <a:ext cx="1400978" cy="904631"/>
          </a:xfrm>
          <a:noFill/>
        </p:spPr>
        <p:txBody>
          <a:bodyPr lIns="0" rIns="0" anchor="b">
            <a:noAutofit/>
          </a:bodyPr>
          <a:lstStyle>
            <a:lvl1pPr marL="0" indent="0">
              <a:buNone/>
              <a:defRPr sz="6000" b="0"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01</a:t>
            </a:r>
          </a:p>
        </p:txBody>
      </p:sp>
      <p:sp>
        <p:nvSpPr>
          <p:cNvPr id="36" name="Text Placeholder 13">
            <a:extLst>
              <a:ext uri="{FF2B5EF4-FFF2-40B4-BE49-F238E27FC236}">
                <a16:creationId xmlns:a16="http://schemas.microsoft.com/office/drawing/2014/main" id="{0CB3ED8D-E886-FF54-5A83-1729951016DA}"/>
              </a:ext>
            </a:extLst>
          </p:cNvPr>
          <p:cNvSpPr>
            <a:spLocks noGrp="1"/>
          </p:cNvSpPr>
          <p:nvPr>
            <p:ph type="body" sz="quarter" idx="30" hasCustomPrompt="1"/>
          </p:nvPr>
        </p:nvSpPr>
        <p:spPr>
          <a:xfrm>
            <a:off x="1170538" y="2833553"/>
            <a:ext cx="3070728" cy="818421"/>
          </a:xfrm>
          <a:noFill/>
          <a:ln>
            <a:noFill/>
          </a:ln>
        </p:spPr>
        <p:txBody>
          <a:bodyPr lIns="0" tIns="0" rIns="0" bIns="0" anchor="t" anchorCtr="0">
            <a:noAutofit/>
          </a:bodyPr>
          <a:lstStyle>
            <a:lvl1pPr marL="0" indent="0">
              <a:lnSpc>
                <a:spcPct val="100000"/>
              </a:lnSpc>
              <a:spcAft>
                <a:spcPts val="0"/>
              </a:spcAft>
              <a:buNone/>
              <a:defRPr sz="1800" b="0" spc="-20" baseline="0">
                <a:solidFill>
                  <a:schemeClr val="tx1"/>
                </a:solidFill>
              </a:defRPr>
            </a:lvl1pPr>
          </a:lstStyle>
          <a:p>
            <a:pPr lvl="0"/>
            <a:r>
              <a:rPr lang="en-US" dirty="0"/>
              <a:t>Section title</a:t>
            </a:r>
          </a:p>
        </p:txBody>
      </p:sp>
      <p:sp>
        <p:nvSpPr>
          <p:cNvPr id="37" name="Text Placeholder 11">
            <a:extLst>
              <a:ext uri="{FF2B5EF4-FFF2-40B4-BE49-F238E27FC236}">
                <a16:creationId xmlns:a16="http://schemas.microsoft.com/office/drawing/2014/main" id="{FEC18E3E-7D1C-8D3A-FA66-09B9E8AF96EB}"/>
              </a:ext>
            </a:extLst>
          </p:cNvPr>
          <p:cNvSpPr>
            <a:spLocks noGrp="1"/>
          </p:cNvSpPr>
          <p:nvPr>
            <p:ph type="body" sz="quarter" idx="31" hasCustomPrompt="1"/>
          </p:nvPr>
        </p:nvSpPr>
        <p:spPr>
          <a:xfrm>
            <a:off x="4632367" y="1828547"/>
            <a:ext cx="1400978" cy="904631"/>
          </a:xfrm>
          <a:noFill/>
        </p:spPr>
        <p:txBody>
          <a:bodyPr lIns="0" rIns="0" anchor="b">
            <a:noAutofit/>
          </a:bodyPr>
          <a:lstStyle>
            <a:lvl1pPr marL="0" indent="0">
              <a:buNone/>
              <a:defRPr sz="6000" b="0"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02</a:t>
            </a:r>
          </a:p>
        </p:txBody>
      </p:sp>
      <p:sp>
        <p:nvSpPr>
          <p:cNvPr id="38" name="Text Placeholder 13">
            <a:extLst>
              <a:ext uri="{FF2B5EF4-FFF2-40B4-BE49-F238E27FC236}">
                <a16:creationId xmlns:a16="http://schemas.microsoft.com/office/drawing/2014/main" id="{F46C368A-CAE6-AB12-45DE-8C9AC1081525}"/>
              </a:ext>
            </a:extLst>
          </p:cNvPr>
          <p:cNvSpPr>
            <a:spLocks noGrp="1"/>
          </p:cNvSpPr>
          <p:nvPr>
            <p:ph type="body" sz="quarter" idx="32" hasCustomPrompt="1"/>
          </p:nvPr>
        </p:nvSpPr>
        <p:spPr>
          <a:xfrm>
            <a:off x="4635884" y="2833553"/>
            <a:ext cx="3067213" cy="818421"/>
          </a:xfrm>
          <a:noFill/>
          <a:ln>
            <a:noFill/>
          </a:ln>
        </p:spPr>
        <p:txBody>
          <a:bodyPr lIns="0" tIns="0" rIns="0" bIns="0" anchor="t" anchorCtr="0">
            <a:noAutofit/>
          </a:bodyPr>
          <a:lstStyle>
            <a:lvl1pPr marL="0" indent="0">
              <a:lnSpc>
                <a:spcPct val="100000"/>
              </a:lnSpc>
              <a:spcAft>
                <a:spcPts val="0"/>
              </a:spcAft>
              <a:buNone/>
              <a:defRPr sz="1800" b="0" spc="-20" baseline="0">
                <a:solidFill>
                  <a:schemeClr val="tx1"/>
                </a:solidFill>
              </a:defRPr>
            </a:lvl1pPr>
          </a:lstStyle>
          <a:p>
            <a:pPr lvl="0"/>
            <a:r>
              <a:rPr lang="en-US" dirty="0"/>
              <a:t>Section title</a:t>
            </a:r>
          </a:p>
        </p:txBody>
      </p:sp>
      <p:pic>
        <p:nvPicPr>
          <p:cNvPr id="7" name="Picture 6">
            <a:extLst>
              <a:ext uri="{FF2B5EF4-FFF2-40B4-BE49-F238E27FC236}">
                <a16:creationId xmlns:a16="http://schemas.microsoft.com/office/drawing/2014/main" id="{7781A30D-A0A7-8F72-0DB2-BAA0EF20371A}"/>
              </a:ext>
            </a:extLst>
          </p:cNvPr>
          <p:cNvPicPr>
            <a:picLocks noChangeAspect="1"/>
          </p:cNvPicPr>
          <p:nvPr/>
        </p:nvPicPr>
        <p:blipFill>
          <a:blip r:embed="rId2" cstate="print">
            <a:extLst>
              <a:ext uri="{28A0092B-C50C-407E-A947-70E740481C1C}">
                <a14:useLocalDpi xmlns:a14="http://schemas.microsoft.com/office/drawing/2010/main"/>
              </a:ext>
            </a:extLst>
          </a:blip>
          <a:srcRect/>
          <a:stretch/>
        </p:blipFill>
        <p:spPr>
          <a:xfrm>
            <a:off x="11830050" y="0"/>
            <a:ext cx="361950" cy="6858000"/>
          </a:xfrm>
          <a:prstGeom prst="rect">
            <a:avLst/>
          </a:prstGeom>
        </p:spPr>
      </p:pic>
      <p:sp>
        <p:nvSpPr>
          <p:cNvPr id="17" name="Rectangle 16">
            <a:extLst>
              <a:ext uri="{FF2B5EF4-FFF2-40B4-BE49-F238E27FC236}">
                <a16:creationId xmlns:a16="http://schemas.microsoft.com/office/drawing/2014/main" id="{2F851C4B-EE7A-A84C-0FEB-76E839BCE7AE}"/>
              </a:ext>
            </a:extLst>
          </p:cNvPr>
          <p:cNvSpPr/>
          <p:nvPr/>
        </p:nvSpPr>
        <p:spPr>
          <a:xfrm rot="10800000">
            <a:off x="1163212" y="2687140"/>
            <a:ext cx="139903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6079CC64-0203-C898-B985-39FB41EBBF57}"/>
              </a:ext>
            </a:extLst>
          </p:cNvPr>
          <p:cNvSpPr/>
          <p:nvPr/>
        </p:nvSpPr>
        <p:spPr>
          <a:xfrm rot="10800000">
            <a:off x="4625825" y="2687140"/>
            <a:ext cx="139903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AEB46FE0-DD6E-5635-0172-E4462AC6960A}"/>
              </a:ext>
            </a:extLst>
          </p:cNvPr>
          <p:cNvSpPr/>
          <p:nvPr/>
        </p:nvSpPr>
        <p:spPr>
          <a:xfrm rot="10800000">
            <a:off x="8100445" y="2687140"/>
            <a:ext cx="139903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Text Placeholder 11">
            <a:extLst>
              <a:ext uri="{FF2B5EF4-FFF2-40B4-BE49-F238E27FC236}">
                <a16:creationId xmlns:a16="http://schemas.microsoft.com/office/drawing/2014/main" id="{6E39647A-7DAB-491C-D78A-700609AE5924}"/>
              </a:ext>
            </a:extLst>
          </p:cNvPr>
          <p:cNvSpPr>
            <a:spLocks noGrp="1"/>
          </p:cNvSpPr>
          <p:nvPr>
            <p:ph type="body" sz="quarter" idx="35" hasCustomPrompt="1"/>
          </p:nvPr>
        </p:nvSpPr>
        <p:spPr>
          <a:xfrm>
            <a:off x="8096927" y="3877684"/>
            <a:ext cx="1400978" cy="904631"/>
          </a:xfrm>
          <a:noFill/>
        </p:spPr>
        <p:txBody>
          <a:bodyPr lIns="0" rIns="0" anchor="b">
            <a:noAutofit/>
          </a:bodyPr>
          <a:lstStyle>
            <a:lvl1pPr marL="0" indent="0">
              <a:buNone/>
              <a:defRPr sz="6000" b="0"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06</a:t>
            </a:r>
          </a:p>
        </p:txBody>
      </p:sp>
      <p:sp>
        <p:nvSpPr>
          <p:cNvPr id="54" name="Text Placeholder 13">
            <a:extLst>
              <a:ext uri="{FF2B5EF4-FFF2-40B4-BE49-F238E27FC236}">
                <a16:creationId xmlns:a16="http://schemas.microsoft.com/office/drawing/2014/main" id="{1A2EE3EC-6F0A-04AA-D8CE-ACD79EC10DF0}"/>
              </a:ext>
            </a:extLst>
          </p:cNvPr>
          <p:cNvSpPr>
            <a:spLocks noGrp="1"/>
          </p:cNvSpPr>
          <p:nvPr>
            <p:ph type="body" sz="quarter" idx="36" hasCustomPrompt="1"/>
          </p:nvPr>
        </p:nvSpPr>
        <p:spPr>
          <a:xfrm>
            <a:off x="8096927" y="4882690"/>
            <a:ext cx="3070730" cy="818421"/>
          </a:xfrm>
          <a:noFill/>
          <a:ln>
            <a:noFill/>
          </a:ln>
        </p:spPr>
        <p:txBody>
          <a:bodyPr lIns="0" tIns="0" rIns="0" bIns="0" anchor="t" anchorCtr="0">
            <a:noAutofit/>
          </a:bodyPr>
          <a:lstStyle>
            <a:lvl1pPr marL="0" indent="0">
              <a:lnSpc>
                <a:spcPct val="100000"/>
              </a:lnSpc>
              <a:spcAft>
                <a:spcPts val="0"/>
              </a:spcAft>
              <a:buNone/>
              <a:defRPr sz="1800" b="0" spc="-20" baseline="0">
                <a:solidFill>
                  <a:schemeClr val="tx1"/>
                </a:solidFill>
              </a:defRPr>
            </a:lvl1pPr>
          </a:lstStyle>
          <a:p>
            <a:pPr lvl="0"/>
            <a:r>
              <a:rPr lang="en-US" dirty="0"/>
              <a:t>Section title</a:t>
            </a:r>
          </a:p>
        </p:txBody>
      </p:sp>
      <p:sp>
        <p:nvSpPr>
          <p:cNvPr id="55" name="Text Placeholder 11">
            <a:extLst>
              <a:ext uri="{FF2B5EF4-FFF2-40B4-BE49-F238E27FC236}">
                <a16:creationId xmlns:a16="http://schemas.microsoft.com/office/drawing/2014/main" id="{34257359-AC31-56B7-8B18-5EA207F7A424}"/>
              </a:ext>
            </a:extLst>
          </p:cNvPr>
          <p:cNvSpPr>
            <a:spLocks noGrp="1"/>
          </p:cNvSpPr>
          <p:nvPr>
            <p:ph type="body" sz="quarter" idx="37" hasCustomPrompt="1"/>
          </p:nvPr>
        </p:nvSpPr>
        <p:spPr>
          <a:xfrm>
            <a:off x="1167807" y="3877684"/>
            <a:ext cx="1400978" cy="904631"/>
          </a:xfrm>
          <a:noFill/>
        </p:spPr>
        <p:txBody>
          <a:bodyPr lIns="0" rIns="0" anchor="b">
            <a:noAutofit/>
          </a:bodyPr>
          <a:lstStyle>
            <a:lvl1pPr marL="0" indent="0">
              <a:buNone/>
              <a:defRPr sz="6000" b="0"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04</a:t>
            </a:r>
          </a:p>
        </p:txBody>
      </p:sp>
      <p:sp>
        <p:nvSpPr>
          <p:cNvPr id="56" name="Text Placeholder 13">
            <a:extLst>
              <a:ext uri="{FF2B5EF4-FFF2-40B4-BE49-F238E27FC236}">
                <a16:creationId xmlns:a16="http://schemas.microsoft.com/office/drawing/2014/main" id="{572C6531-6F1F-27C2-65C9-244BA7ADFA50}"/>
              </a:ext>
            </a:extLst>
          </p:cNvPr>
          <p:cNvSpPr>
            <a:spLocks noGrp="1"/>
          </p:cNvSpPr>
          <p:nvPr>
            <p:ph type="body" sz="quarter" idx="38" hasCustomPrompt="1"/>
          </p:nvPr>
        </p:nvSpPr>
        <p:spPr>
          <a:xfrm>
            <a:off x="1170538" y="4882690"/>
            <a:ext cx="3070728" cy="818421"/>
          </a:xfrm>
          <a:noFill/>
          <a:ln>
            <a:noFill/>
          </a:ln>
        </p:spPr>
        <p:txBody>
          <a:bodyPr lIns="0" tIns="0" rIns="0" bIns="0" anchor="t" anchorCtr="0">
            <a:noAutofit/>
          </a:bodyPr>
          <a:lstStyle>
            <a:lvl1pPr marL="0" indent="0">
              <a:lnSpc>
                <a:spcPct val="100000"/>
              </a:lnSpc>
              <a:spcAft>
                <a:spcPts val="0"/>
              </a:spcAft>
              <a:buNone/>
              <a:defRPr sz="1800" b="0" spc="-20" baseline="0">
                <a:solidFill>
                  <a:schemeClr val="tx1"/>
                </a:solidFill>
              </a:defRPr>
            </a:lvl1pPr>
          </a:lstStyle>
          <a:p>
            <a:pPr lvl="0"/>
            <a:r>
              <a:rPr lang="en-US" dirty="0"/>
              <a:t>Section title</a:t>
            </a:r>
          </a:p>
        </p:txBody>
      </p:sp>
      <p:sp>
        <p:nvSpPr>
          <p:cNvPr id="57" name="Text Placeholder 11">
            <a:extLst>
              <a:ext uri="{FF2B5EF4-FFF2-40B4-BE49-F238E27FC236}">
                <a16:creationId xmlns:a16="http://schemas.microsoft.com/office/drawing/2014/main" id="{595E9E59-1788-1106-6D6E-4588D5BFC42E}"/>
              </a:ext>
            </a:extLst>
          </p:cNvPr>
          <p:cNvSpPr>
            <a:spLocks noGrp="1"/>
          </p:cNvSpPr>
          <p:nvPr>
            <p:ph type="body" sz="quarter" idx="39" hasCustomPrompt="1"/>
          </p:nvPr>
        </p:nvSpPr>
        <p:spPr>
          <a:xfrm>
            <a:off x="4632367" y="3877684"/>
            <a:ext cx="1400978" cy="904631"/>
          </a:xfrm>
          <a:noFill/>
        </p:spPr>
        <p:txBody>
          <a:bodyPr lIns="0" rIns="0" anchor="b">
            <a:noAutofit/>
          </a:bodyPr>
          <a:lstStyle>
            <a:lvl1pPr marL="0" indent="0">
              <a:buNone/>
              <a:defRPr sz="6000" b="0"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05</a:t>
            </a:r>
          </a:p>
        </p:txBody>
      </p:sp>
      <p:sp>
        <p:nvSpPr>
          <p:cNvPr id="58" name="Text Placeholder 13">
            <a:extLst>
              <a:ext uri="{FF2B5EF4-FFF2-40B4-BE49-F238E27FC236}">
                <a16:creationId xmlns:a16="http://schemas.microsoft.com/office/drawing/2014/main" id="{8199CACE-BEE2-2F7F-88AC-1185972B2BBA}"/>
              </a:ext>
            </a:extLst>
          </p:cNvPr>
          <p:cNvSpPr>
            <a:spLocks noGrp="1"/>
          </p:cNvSpPr>
          <p:nvPr>
            <p:ph type="body" sz="quarter" idx="40" hasCustomPrompt="1"/>
          </p:nvPr>
        </p:nvSpPr>
        <p:spPr>
          <a:xfrm>
            <a:off x="4635884" y="4882690"/>
            <a:ext cx="3067213" cy="818421"/>
          </a:xfrm>
          <a:noFill/>
          <a:ln>
            <a:noFill/>
          </a:ln>
        </p:spPr>
        <p:txBody>
          <a:bodyPr lIns="0" tIns="0" rIns="0" bIns="0" anchor="t" anchorCtr="0">
            <a:noAutofit/>
          </a:bodyPr>
          <a:lstStyle>
            <a:lvl1pPr marL="0" indent="0">
              <a:lnSpc>
                <a:spcPct val="100000"/>
              </a:lnSpc>
              <a:spcAft>
                <a:spcPts val="0"/>
              </a:spcAft>
              <a:buNone/>
              <a:defRPr sz="1800" b="0" spc="-20" baseline="0">
                <a:solidFill>
                  <a:schemeClr val="tx1"/>
                </a:solidFill>
              </a:defRPr>
            </a:lvl1pPr>
          </a:lstStyle>
          <a:p>
            <a:pPr lvl="0"/>
            <a:r>
              <a:rPr lang="en-US" dirty="0"/>
              <a:t>Section title</a:t>
            </a:r>
          </a:p>
        </p:txBody>
      </p:sp>
      <p:sp>
        <p:nvSpPr>
          <p:cNvPr id="59" name="Rectangle 58">
            <a:extLst>
              <a:ext uri="{FF2B5EF4-FFF2-40B4-BE49-F238E27FC236}">
                <a16:creationId xmlns:a16="http://schemas.microsoft.com/office/drawing/2014/main" id="{B4F7BEFD-FB17-76F4-D1C3-A86A0C5DF431}"/>
              </a:ext>
            </a:extLst>
          </p:cNvPr>
          <p:cNvSpPr/>
          <p:nvPr/>
        </p:nvSpPr>
        <p:spPr>
          <a:xfrm rot="10800000">
            <a:off x="1163212" y="4736277"/>
            <a:ext cx="139903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59">
            <a:extLst>
              <a:ext uri="{FF2B5EF4-FFF2-40B4-BE49-F238E27FC236}">
                <a16:creationId xmlns:a16="http://schemas.microsoft.com/office/drawing/2014/main" id="{9098B664-2217-1188-9827-8BE49302AAB0}"/>
              </a:ext>
            </a:extLst>
          </p:cNvPr>
          <p:cNvSpPr/>
          <p:nvPr/>
        </p:nvSpPr>
        <p:spPr>
          <a:xfrm rot="10800000">
            <a:off x="4625825" y="4736277"/>
            <a:ext cx="139903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60">
            <a:extLst>
              <a:ext uri="{FF2B5EF4-FFF2-40B4-BE49-F238E27FC236}">
                <a16:creationId xmlns:a16="http://schemas.microsoft.com/office/drawing/2014/main" id="{D3E24A18-BE76-EFAD-8000-E51E5AB8B18D}"/>
              </a:ext>
            </a:extLst>
          </p:cNvPr>
          <p:cNvSpPr/>
          <p:nvPr/>
        </p:nvSpPr>
        <p:spPr>
          <a:xfrm rot="10800000">
            <a:off x="8100445" y="4736277"/>
            <a:ext cx="139903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a:extLst>
              <a:ext uri="{FF2B5EF4-FFF2-40B4-BE49-F238E27FC236}">
                <a16:creationId xmlns:a16="http://schemas.microsoft.com/office/drawing/2014/main" id="{E2306B98-6C7B-5D9C-EB22-ADFE1D599AAB}"/>
              </a:ext>
            </a:extLst>
          </p:cNvPr>
          <p:cNvSpPr>
            <a:spLocks noGrp="1"/>
          </p:cNvSpPr>
          <p:nvPr>
            <p:ph type="dt" sz="half" idx="41"/>
          </p:nvPr>
        </p:nvSpPr>
        <p:spPr/>
        <p:txBody>
          <a:bodyPr/>
          <a:lstStyle/>
          <a:p>
            <a:pPr>
              <a:defRPr/>
            </a:pPr>
            <a:r>
              <a:rPr lang="en-US"/>
              <a:t>5/20/2025</a:t>
            </a:r>
            <a:endParaRPr lang="en-US" dirty="0"/>
          </a:p>
        </p:txBody>
      </p:sp>
      <p:sp>
        <p:nvSpPr>
          <p:cNvPr id="6" name="Footer Placeholder 5">
            <a:extLst>
              <a:ext uri="{FF2B5EF4-FFF2-40B4-BE49-F238E27FC236}">
                <a16:creationId xmlns:a16="http://schemas.microsoft.com/office/drawing/2014/main" id="{18155E37-5D32-15DD-E450-FB2064F63D72}"/>
              </a:ext>
            </a:extLst>
          </p:cNvPr>
          <p:cNvSpPr>
            <a:spLocks noGrp="1"/>
          </p:cNvSpPr>
          <p:nvPr>
            <p:ph type="ftr" sz="quarter" idx="42"/>
          </p:nvPr>
        </p:nvSpPr>
        <p:spPr/>
        <p:txBody>
          <a:bodyPr/>
          <a:lstStyle/>
          <a:p>
            <a:pPr>
              <a:defRPr/>
            </a:pPr>
            <a:r>
              <a:rPr lang="en-US"/>
              <a:t>Pratik Patel | Fermilab PIP-II CDS &amp; CM Cryogenic Controls System Overview | CEC/ICMC 2025</a:t>
            </a:r>
            <a:endParaRPr lang="en-US" dirty="0"/>
          </a:p>
        </p:txBody>
      </p:sp>
      <p:sp>
        <p:nvSpPr>
          <p:cNvPr id="8" name="Slide Number Placeholder 7">
            <a:extLst>
              <a:ext uri="{FF2B5EF4-FFF2-40B4-BE49-F238E27FC236}">
                <a16:creationId xmlns:a16="http://schemas.microsoft.com/office/drawing/2014/main" id="{9AC6AA05-64AA-7F74-3379-4487B7FD1272}"/>
              </a:ext>
            </a:extLst>
          </p:cNvPr>
          <p:cNvSpPr>
            <a:spLocks noGrp="1"/>
          </p:cNvSpPr>
          <p:nvPr>
            <p:ph type="sldNum" sz="quarter" idx="43"/>
          </p:nvPr>
        </p:nvSpPr>
        <p:spPr/>
        <p:txBody>
          <a:bodyPr/>
          <a:lstStyle/>
          <a:p>
            <a:fld id="{F4BAA12D-5F28-3140-935A-44BF4B54B6B6}" type="slidenum">
              <a:rPr lang="en-US" smtClean="0"/>
              <a:pPr/>
              <a:t>‹#›</a:t>
            </a:fld>
            <a:endParaRPr lang="en-US" dirty="0"/>
          </a:p>
        </p:txBody>
      </p:sp>
      <p:sp>
        <p:nvSpPr>
          <p:cNvPr id="3" name="Title Placeholder 1">
            <a:extLst>
              <a:ext uri="{FF2B5EF4-FFF2-40B4-BE49-F238E27FC236}">
                <a16:creationId xmlns:a16="http://schemas.microsoft.com/office/drawing/2014/main" id="{8AE3A3C6-6912-EF2B-BC56-1D9451DA9592}"/>
              </a:ext>
            </a:extLst>
          </p:cNvPr>
          <p:cNvSpPr>
            <a:spLocks noGrp="1"/>
          </p:cNvSpPr>
          <p:nvPr>
            <p:ph type="title" hasCustomPrompt="1"/>
          </p:nvPr>
        </p:nvSpPr>
        <p:spPr>
          <a:xfrm>
            <a:off x="1163212" y="312934"/>
            <a:ext cx="9994391" cy="448825"/>
          </a:xfrm>
          <a:prstGeom prst="rect">
            <a:avLst/>
          </a:prstGeom>
        </p:spPr>
        <p:txBody>
          <a:bodyPr vert="horz" lIns="0" tIns="0" rIns="0" bIns="0" rtlCol="0" anchor="t">
            <a:noAutofit/>
          </a:bodyPr>
          <a:lstStyle>
            <a:lvl1pPr>
              <a:defRPr>
                <a:solidFill>
                  <a:schemeClr val="tx1"/>
                </a:solidFill>
              </a:defRPr>
            </a:lvl1pPr>
          </a:lstStyle>
          <a:p>
            <a:r>
              <a:rPr lang="en-US" dirty="0"/>
              <a:t>Click to add title</a:t>
            </a:r>
          </a:p>
        </p:txBody>
      </p:sp>
      <p:sp>
        <p:nvSpPr>
          <p:cNvPr id="4" name="Text Placeholder 19">
            <a:extLst>
              <a:ext uri="{FF2B5EF4-FFF2-40B4-BE49-F238E27FC236}">
                <a16:creationId xmlns:a16="http://schemas.microsoft.com/office/drawing/2014/main" id="{C40AD614-969E-72F3-4F4D-8F67873A236B}"/>
              </a:ext>
            </a:extLst>
          </p:cNvPr>
          <p:cNvSpPr>
            <a:spLocks noGrp="1"/>
          </p:cNvSpPr>
          <p:nvPr>
            <p:ph type="body" sz="quarter" idx="44" hasCustomPrompt="1"/>
          </p:nvPr>
        </p:nvSpPr>
        <p:spPr>
          <a:xfrm>
            <a:off x="1163213" y="761759"/>
            <a:ext cx="9994391" cy="617963"/>
          </a:xfrm>
        </p:spPr>
        <p:txBody>
          <a:bodyPr/>
          <a:lstStyle>
            <a:lvl1pPr marL="0" indent="0">
              <a:buNone/>
              <a:defRPr spc="-20" baseline="0">
                <a:solidFill>
                  <a:schemeClr val="tx1"/>
                </a:solidFill>
              </a:defRPr>
            </a:lvl1pPr>
          </a:lstStyle>
          <a:p>
            <a:pPr lvl="0"/>
            <a:r>
              <a:rPr lang="en-US" dirty="0"/>
              <a:t>Click to add subheading (optional)</a:t>
            </a:r>
          </a:p>
        </p:txBody>
      </p:sp>
      <p:pic>
        <p:nvPicPr>
          <p:cNvPr id="9" name="Picture 8" descr="Logo&#10;&#10;AI-generated content may be incorrect.">
            <a:extLst>
              <a:ext uri="{FF2B5EF4-FFF2-40B4-BE49-F238E27FC236}">
                <a16:creationId xmlns:a16="http://schemas.microsoft.com/office/drawing/2014/main" id="{6DF5BE9F-D730-EFA8-CB10-01BB929D5859}"/>
              </a:ext>
            </a:extLst>
          </p:cNvPr>
          <p:cNvPicPr>
            <a:picLocks noChangeAspect="1"/>
          </p:cNvPicPr>
          <p:nvPr/>
        </p:nvPicPr>
        <p:blipFill>
          <a:blip r:embed="rId3"/>
          <a:srcRect t="17955" b="15378"/>
          <a:stretch/>
        </p:blipFill>
        <p:spPr>
          <a:xfrm>
            <a:off x="126728" y="290704"/>
            <a:ext cx="914400" cy="471055"/>
          </a:xfrm>
          <a:prstGeom prst="rect">
            <a:avLst/>
          </a:prstGeom>
        </p:spPr>
      </p:pic>
    </p:spTree>
    <p:extLst>
      <p:ext uri="{BB962C8B-B14F-4D97-AF65-F5344CB8AC3E}">
        <p14:creationId xmlns:p14="http://schemas.microsoft.com/office/powerpoint/2010/main" val="65523951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12-section-agenda">
    <p:bg>
      <p:bgPr>
        <a:solidFill>
          <a:schemeClr val="bg1"/>
        </a:solidFill>
        <a:effectLst/>
      </p:bgPr>
    </p:bg>
    <p:spTree>
      <p:nvGrpSpPr>
        <p:cNvPr id="1" name=""/>
        <p:cNvGrpSpPr/>
        <p:nvPr/>
      </p:nvGrpSpPr>
      <p:grpSpPr>
        <a:xfrm>
          <a:off x="0" y="0"/>
          <a:ext cx="0" cy="0"/>
          <a:chOff x="0" y="0"/>
          <a:chExt cx="0" cy="0"/>
        </a:xfrm>
      </p:grpSpPr>
      <p:sp>
        <p:nvSpPr>
          <p:cNvPr id="70" name="Text Placeholder 13">
            <a:extLst>
              <a:ext uri="{FF2B5EF4-FFF2-40B4-BE49-F238E27FC236}">
                <a16:creationId xmlns:a16="http://schemas.microsoft.com/office/drawing/2014/main" id="{24D2F47F-A82C-896B-9074-0218039BA509}"/>
              </a:ext>
            </a:extLst>
          </p:cNvPr>
          <p:cNvSpPr>
            <a:spLocks noGrp="1"/>
          </p:cNvSpPr>
          <p:nvPr>
            <p:ph type="body" sz="quarter" idx="23" hasCustomPrompt="1"/>
          </p:nvPr>
        </p:nvSpPr>
        <p:spPr>
          <a:xfrm>
            <a:off x="1163213" y="1693124"/>
            <a:ext cx="923544" cy="685800"/>
          </a:xfrm>
          <a:noFill/>
          <a:ln>
            <a:noFill/>
          </a:ln>
        </p:spPr>
        <p:txBody>
          <a:bodyPr lIns="0" tIns="0" rIns="0" bIns="0" anchor="ctr" anchorCtr="0">
            <a:noAutofit/>
          </a:bodyPr>
          <a:lstStyle>
            <a:lvl1pPr marL="0" indent="0">
              <a:lnSpc>
                <a:spcPct val="100000"/>
              </a:lnSpc>
              <a:spcAft>
                <a:spcPts val="0"/>
              </a:spcAft>
              <a:buNone/>
              <a:defRPr sz="4800" b="0" spc="-30" baseline="0">
                <a:solidFill>
                  <a:schemeClr val="tx2"/>
                </a:solidFill>
              </a:defRPr>
            </a:lvl1pPr>
          </a:lstStyle>
          <a:p>
            <a:pPr lvl="0"/>
            <a:r>
              <a:rPr lang="en-US" dirty="0"/>
              <a:t>01</a:t>
            </a:r>
          </a:p>
        </p:txBody>
      </p:sp>
      <p:sp>
        <p:nvSpPr>
          <p:cNvPr id="14" name="Text Placeholder 13">
            <a:extLst>
              <a:ext uri="{FF2B5EF4-FFF2-40B4-BE49-F238E27FC236}">
                <a16:creationId xmlns:a16="http://schemas.microsoft.com/office/drawing/2014/main" id="{96E38EC1-AABA-F606-16BC-2EE603502268}"/>
              </a:ext>
            </a:extLst>
          </p:cNvPr>
          <p:cNvSpPr>
            <a:spLocks noGrp="1"/>
          </p:cNvSpPr>
          <p:nvPr>
            <p:ph type="body" sz="quarter" idx="12" hasCustomPrompt="1"/>
          </p:nvPr>
        </p:nvSpPr>
        <p:spPr>
          <a:xfrm>
            <a:off x="2313685" y="1693124"/>
            <a:ext cx="3639311" cy="685800"/>
          </a:xfrm>
          <a:noFill/>
          <a:ln>
            <a:noFill/>
          </a:ln>
        </p:spPr>
        <p:txBody>
          <a:bodyPr lIns="0" tIns="0" rIns="0" bIns="0" anchor="ctr" anchorCtr="0">
            <a:noAutofit/>
          </a:bodyPr>
          <a:lstStyle>
            <a:lvl1pPr marL="0" indent="0">
              <a:lnSpc>
                <a:spcPct val="100000"/>
              </a:lnSpc>
              <a:spcAft>
                <a:spcPts val="0"/>
              </a:spcAft>
              <a:buNone/>
              <a:defRPr sz="1800" b="0" spc="-20" baseline="0">
                <a:solidFill>
                  <a:schemeClr val="tx1"/>
                </a:solidFill>
              </a:defRPr>
            </a:lvl1pPr>
          </a:lstStyle>
          <a:p>
            <a:pPr lvl="0"/>
            <a:r>
              <a:rPr lang="en-US" dirty="0"/>
              <a:t>Section title</a:t>
            </a:r>
          </a:p>
        </p:txBody>
      </p:sp>
      <p:sp>
        <p:nvSpPr>
          <p:cNvPr id="113" name="Text Placeholder 13">
            <a:extLst>
              <a:ext uri="{FF2B5EF4-FFF2-40B4-BE49-F238E27FC236}">
                <a16:creationId xmlns:a16="http://schemas.microsoft.com/office/drawing/2014/main" id="{879203E9-4594-555A-231B-491719F41500}"/>
              </a:ext>
            </a:extLst>
          </p:cNvPr>
          <p:cNvSpPr>
            <a:spLocks noGrp="1"/>
          </p:cNvSpPr>
          <p:nvPr>
            <p:ph type="body" sz="quarter" idx="24" hasCustomPrompt="1"/>
          </p:nvPr>
        </p:nvSpPr>
        <p:spPr>
          <a:xfrm>
            <a:off x="1163212" y="2431716"/>
            <a:ext cx="923544" cy="685800"/>
          </a:xfrm>
          <a:noFill/>
          <a:ln>
            <a:noFill/>
          </a:ln>
        </p:spPr>
        <p:txBody>
          <a:bodyPr lIns="0" tIns="0" rIns="0" bIns="0" anchor="ctr" anchorCtr="0">
            <a:noAutofit/>
          </a:bodyPr>
          <a:lstStyle>
            <a:lvl1pPr marL="0" indent="0">
              <a:lnSpc>
                <a:spcPct val="100000"/>
              </a:lnSpc>
              <a:spcAft>
                <a:spcPts val="0"/>
              </a:spcAft>
              <a:buNone/>
              <a:defRPr sz="4800" b="0" spc="-30" baseline="0">
                <a:solidFill>
                  <a:schemeClr val="tx2"/>
                </a:solidFill>
              </a:defRPr>
            </a:lvl1pPr>
          </a:lstStyle>
          <a:p>
            <a:pPr lvl="0"/>
            <a:r>
              <a:rPr lang="en-US" dirty="0"/>
              <a:t>02</a:t>
            </a:r>
          </a:p>
        </p:txBody>
      </p:sp>
      <p:sp>
        <p:nvSpPr>
          <p:cNvPr id="114" name="Text Placeholder 13">
            <a:extLst>
              <a:ext uri="{FF2B5EF4-FFF2-40B4-BE49-F238E27FC236}">
                <a16:creationId xmlns:a16="http://schemas.microsoft.com/office/drawing/2014/main" id="{84230C28-B165-EFA0-B74F-E666A786A999}"/>
              </a:ext>
            </a:extLst>
          </p:cNvPr>
          <p:cNvSpPr>
            <a:spLocks noGrp="1"/>
          </p:cNvSpPr>
          <p:nvPr>
            <p:ph type="body" sz="quarter" idx="25" hasCustomPrompt="1"/>
          </p:nvPr>
        </p:nvSpPr>
        <p:spPr>
          <a:xfrm>
            <a:off x="2313686" y="2431716"/>
            <a:ext cx="3640983" cy="685800"/>
          </a:xfrm>
          <a:noFill/>
          <a:ln>
            <a:noFill/>
          </a:ln>
        </p:spPr>
        <p:txBody>
          <a:bodyPr lIns="0" tIns="0" rIns="0" bIns="0" anchor="ctr" anchorCtr="0">
            <a:noAutofit/>
          </a:bodyPr>
          <a:lstStyle>
            <a:lvl1pPr marL="0" indent="0">
              <a:lnSpc>
                <a:spcPct val="100000"/>
              </a:lnSpc>
              <a:spcAft>
                <a:spcPts val="0"/>
              </a:spcAft>
              <a:buNone/>
              <a:defRPr sz="1800" b="0" spc="-20" baseline="0">
                <a:solidFill>
                  <a:schemeClr val="tx1"/>
                </a:solidFill>
              </a:defRPr>
            </a:lvl1pPr>
          </a:lstStyle>
          <a:p>
            <a:pPr lvl="0"/>
            <a:r>
              <a:rPr lang="en-US" dirty="0"/>
              <a:t>Section title</a:t>
            </a:r>
          </a:p>
        </p:txBody>
      </p:sp>
      <p:sp>
        <p:nvSpPr>
          <p:cNvPr id="116" name="Text Placeholder 13">
            <a:extLst>
              <a:ext uri="{FF2B5EF4-FFF2-40B4-BE49-F238E27FC236}">
                <a16:creationId xmlns:a16="http://schemas.microsoft.com/office/drawing/2014/main" id="{2DF69C14-5330-E3B1-3493-6E4B64446AB1}"/>
              </a:ext>
            </a:extLst>
          </p:cNvPr>
          <p:cNvSpPr>
            <a:spLocks noGrp="1"/>
          </p:cNvSpPr>
          <p:nvPr>
            <p:ph type="body" sz="quarter" idx="26" hasCustomPrompt="1"/>
          </p:nvPr>
        </p:nvSpPr>
        <p:spPr>
          <a:xfrm>
            <a:off x="1163212" y="3170003"/>
            <a:ext cx="923544" cy="685800"/>
          </a:xfrm>
          <a:noFill/>
          <a:ln>
            <a:noFill/>
          </a:ln>
        </p:spPr>
        <p:txBody>
          <a:bodyPr lIns="0" tIns="0" rIns="0" bIns="0" anchor="ctr" anchorCtr="0">
            <a:noAutofit/>
          </a:bodyPr>
          <a:lstStyle>
            <a:lvl1pPr marL="0" indent="0">
              <a:lnSpc>
                <a:spcPct val="100000"/>
              </a:lnSpc>
              <a:spcAft>
                <a:spcPts val="0"/>
              </a:spcAft>
              <a:buNone/>
              <a:defRPr sz="4800" b="0" spc="-30" baseline="0">
                <a:solidFill>
                  <a:schemeClr val="tx2"/>
                </a:solidFill>
              </a:defRPr>
            </a:lvl1pPr>
          </a:lstStyle>
          <a:p>
            <a:pPr lvl="0"/>
            <a:r>
              <a:rPr lang="en-US" dirty="0"/>
              <a:t>03</a:t>
            </a:r>
          </a:p>
        </p:txBody>
      </p:sp>
      <p:sp>
        <p:nvSpPr>
          <p:cNvPr id="117" name="Text Placeholder 13">
            <a:extLst>
              <a:ext uri="{FF2B5EF4-FFF2-40B4-BE49-F238E27FC236}">
                <a16:creationId xmlns:a16="http://schemas.microsoft.com/office/drawing/2014/main" id="{64FAB876-1E16-E235-990A-914CADA69DA6}"/>
              </a:ext>
            </a:extLst>
          </p:cNvPr>
          <p:cNvSpPr>
            <a:spLocks noGrp="1"/>
          </p:cNvSpPr>
          <p:nvPr>
            <p:ph type="body" sz="quarter" idx="27" hasCustomPrompt="1"/>
          </p:nvPr>
        </p:nvSpPr>
        <p:spPr>
          <a:xfrm>
            <a:off x="2313686" y="3170003"/>
            <a:ext cx="3640983" cy="685800"/>
          </a:xfrm>
          <a:noFill/>
          <a:ln>
            <a:noFill/>
          </a:ln>
        </p:spPr>
        <p:txBody>
          <a:bodyPr lIns="0" tIns="0" rIns="0" bIns="0" anchor="ctr" anchorCtr="0">
            <a:noAutofit/>
          </a:bodyPr>
          <a:lstStyle>
            <a:lvl1pPr marL="0" indent="0">
              <a:lnSpc>
                <a:spcPct val="100000"/>
              </a:lnSpc>
              <a:spcAft>
                <a:spcPts val="0"/>
              </a:spcAft>
              <a:buNone/>
              <a:defRPr sz="1800" b="0" spc="-20" baseline="0">
                <a:solidFill>
                  <a:schemeClr val="tx1"/>
                </a:solidFill>
              </a:defRPr>
            </a:lvl1pPr>
          </a:lstStyle>
          <a:p>
            <a:pPr lvl="0"/>
            <a:r>
              <a:rPr lang="en-US" dirty="0"/>
              <a:t>Section title</a:t>
            </a:r>
          </a:p>
        </p:txBody>
      </p:sp>
      <p:sp>
        <p:nvSpPr>
          <p:cNvPr id="119" name="Text Placeholder 13">
            <a:extLst>
              <a:ext uri="{FF2B5EF4-FFF2-40B4-BE49-F238E27FC236}">
                <a16:creationId xmlns:a16="http://schemas.microsoft.com/office/drawing/2014/main" id="{932D7BD1-6785-E0E5-A294-8699619E0739}"/>
              </a:ext>
            </a:extLst>
          </p:cNvPr>
          <p:cNvSpPr>
            <a:spLocks noGrp="1"/>
          </p:cNvSpPr>
          <p:nvPr>
            <p:ph type="body" sz="quarter" idx="28" hasCustomPrompt="1"/>
          </p:nvPr>
        </p:nvSpPr>
        <p:spPr>
          <a:xfrm>
            <a:off x="1163212" y="3901525"/>
            <a:ext cx="923544" cy="685800"/>
          </a:xfrm>
          <a:noFill/>
          <a:ln>
            <a:noFill/>
          </a:ln>
        </p:spPr>
        <p:txBody>
          <a:bodyPr lIns="0" tIns="0" rIns="0" bIns="0" anchor="ctr" anchorCtr="0">
            <a:noAutofit/>
          </a:bodyPr>
          <a:lstStyle>
            <a:lvl1pPr marL="0" indent="0">
              <a:lnSpc>
                <a:spcPct val="100000"/>
              </a:lnSpc>
              <a:spcAft>
                <a:spcPts val="0"/>
              </a:spcAft>
              <a:buNone/>
              <a:defRPr sz="4800" b="0" spc="-30" baseline="0">
                <a:solidFill>
                  <a:schemeClr val="tx2"/>
                </a:solidFill>
              </a:defRPr>
            </a:lvl1pPr>
          </a:lstStyle>
          <a:p>
            <a:pPr lvl="0"/>
            <a:r>
              <a:rPr lang="en-US" dirty="0"/>
              <a:t>04</a:t>
            </a:r>
          </a:p>
        </p:txBody>
      </p:sp>
      <p:sp>
        <p:nvSpPr>
          <p:cNvPr id="120" name="Text Placeholder 13">
            <a:extLst>
              <a:ext uri="{FF2B5EF4-FFF2-40B4-BE49-F238E27FC236}">
                <a16:creationId xmlns:a16="http://schemas.microsoft.com/office/drawing/2014/main" id="{09FE5F1D-177D-3BC0-A83F-F3A8B8417645}"/>
              </a:ext>
            </a:extLst>
          </p:cNvPr>
          <p:cNvSpPr>
            <a:spLocks noGrp="1"/>
          </p:cNvSpPr>
          <p:nvPr>
            <p:ph type="body" sz="quarter" idx="29" hasCustomPrompt="1"/>
          </p:nvPr>
        </p:nvSpPr>
        <p:spPr>
          <a:xfrm>
            <a:off x="2313686" y="3901525"/>
            <a:ext cx="3640983" cy="685800"/>
          </a:xfrm>
          <a:noFill/>
          <a:ln>
            <a:noFill/>
          </a:ln>
        </p:spPr>
        <p:txBody>
          <a:bodyPr lIns="0" tIns="0" rIns="0" bIns="0" anchor="ctr" anchorCtr="0">
            <a:noAutofit/>
          </a:bodyPr>
          <a:lstStyle>
            <a:lvl1pPr marL="0" indent="0">
              <a:lnSpc>
                <a:spcPct val="100000"/>
              </a:lnSpc>
              <a:spcAft>
                <a:spcPts val="0"/>
              </a:spcAft>
              <a:buNone/>
              <a:defRPr sz="1800" b="0" spc="-20" baseline="0">
                <a:solidFill>
                  <a:schemeClr val="tx1"/>
                </a:solidFill>
              </a:defRPr>
            </a:lvl1pPr>
          </a:lstStyle>
          <a:p>
            <a:pPr lvl="0"/>
            <a:r>
              <a:rPr lang="en-US" dirty="0"/>
              <a:t>Section title</a:t>
            </a:r>
          </a:p>
        </p:txBody>
      </p:sp>
      <p:sp>
        <p:nvSpPr>
          <p:cNvPr id="122" name="Text Placeholder 13">
            <a:extLst>
              <a:ext uri="{FF2B5EF4-FFF2-40B4-BE49-F238E27FC236}">
                <a16:creationId xmlns:a16="http://schemas.microsoft.com/office/drawing/2014/main" id="{737A7788-0B5B-A35E-C701-E199CC87D2F9}"/>
              </a:ext>
            </a:extLst>
          </p:cNvPr>
          <p:cNvSpPr>
            <a:spLocks noGrp="1"/>
          </p:cNvSpPr>
          <p:nvPr>
            <p:ph type="body" sz="quarter" idx="30" hasCustomPrompt="1"/>
          </p:nvPr>
        </p:nvSpPr>
        <p:spPr>
          <a:xfrm>
            <a:off x="1163212" y="4633047"/>
            <a:ext cx="923544" cy="685800"/>
          </a:xfrm>
          <a:noFill/>
          <a:ln>
            <a:noFill/>
          </a:ln>
        </p:spPr>
        <p:txBody>
          <a:bodyPr lIns="0" tIns="0" rIns="0" bIns="0" anchor="ctr" anchorCtr="0">
            <a:noAutofit/>
          </a:bodyPr>
          <a:lstStyle>
            <a:lvl1pPr marL="0" indent="0">
              <a:lnSpc>
                <a:spcPct val="100000"/>
              </a:lnSpc>
              <a:spcAft>
                <a:spcPts val="0"/>
              </a:spcAft>
              <a:buNone/>
              <a:defRPr sz="4800" b="0" spc="-30" baseline="0">
                <a:solidFill>
                  <a:schemeClr val="tx2"/>
                </a:solidFill>
              </a:defRPr>
            </a:lvl1pPr>
          </a:lstStyle>
          <a:p>
            <a:pPr lvl="0"/>
            <a:r>
              <a:rPr lang="en-US" dirty="0"/>
              <a:t>05</a:t>
            </a:r>
          </a:p>
        </p:txBody>
      </p:sp>
      <p:sp>
        <p:nvSpPr>
          <p:cNvPr id="123" name="Text Placeholder 13">
            <a:extLst>
              <a:ext uri="{FF2B5EF4-FFF2-40B4-BE49-F238E27FC236}">
                <a16:creationId xmlns:a16="http://schemas.microsoft.com/office/drawing/2014/main" id="{CA244C11-B490-6C58-227E-AAE993D5763B}"/>
              </a:ext>
            </a:extLst>
          </p:cNvPr>
          <p:cNvSpPr>
            <a:spLocks noGrp="1"/>
          </p:cNvSpPr>
          <p:nvPr>
            <p:ph type="body" sz="quarter" idx="31" hasCustomPrompt="1"/>
          </p:nvPr>
        </p:nvSpPr>
        <p:spPr>
          <a:xfrm>
            <a:off x="2313686" y="4633047"/>
            <a:ext cx="3640983" cy="685800"/>
          </a:xfrm>
          <a:noFill/>
          <a:ln>
            <a:noFill/>
          </a:ln>
        </p:spPr>
        <p:txBody>
          <a:bodyPr lIns="0" tIns="0" rIns="0" bIns="0" anchor="ctr" anchorCtr="0">
            <a:noAutofit/>
          </a:bodyPr>
          <a:lstStyle>
            <a:lvl1pPr marL="0" indent="0">
              <a:lnSpc>
                <a:spcPct val="100000"/>
              </a:lnSpc>
              <a:spcAft>
                <a:spcPts val="0"/>
              </a:spcAft>
              <a:buNone/>
              <a:defRPr sz="1800" b="0" spc="-20" baseline="0">
                <a:solidFill>
                  <a:schemeClr val="tx1"/>
                </a:solidFill>
              </a:defRPr>
            </a:lvl1pPr>
          </a:lstStyle>
          <a:p>
            <a:pPr lvl="0"/>
            <a:r>
              <a:rPr lang="en-US" dirty="0"/>
              <a:t>Section title</a:t>
            </a:r>
          </a:p>
        </p:txBody>
      </p:sp>
      <p:sp>
        <p:nvSpPr>
          <p:cNvPr id="125" name="Text Placeholder 13">
            <a:extLst>
              <a:ext uri="{FF2B5EF4-FFF2-40B4-BE49-F238E27FC236}">
                <a16:creationId xmlns:a16="http://schemas.microsoft.com/office/drawing/2014/main" id="{FB3C5B8D-511D-4620-D6C2-29244AE5A362}"/>
              </a:ext>
            </a:extLst>
          </p:cNvPr>
          <p:cNvSpPr>
            <a:spLocks noGrp="1"/>
          </p:cNvSpPr>
          <p:nvPr>
            <p:ph type="body" sz="quarter" idx="32" hasCustomPrompt="1"/>
          </p:nvPr>
        </p:nvSpPr>
        <p:spPr>
          <a:xfrm>
            <a:off x="1163212" y="5364569"/>
            <a:ext cx="923544" cy="685800"/>
          </a:xfrm>
          <a:noFill/>
          <a:ln>
            <a:noFill/>
          </a:ln>
        </p:spPr>
        <p:txBody>
          <a:bodyPr lIns="0" tIns="0" rIns="0" bIns="0" anchor="ctr" anchorCtr="0">
            <a:noAutofit/>
          </a:bodyPr>
          <a:lstStyle>
            <a:lvl1pPr marL="0" indent="0">
              <a:lnSpc>
                <a:spcPct val="100000"/>
              </a:lnSpc>
              <a:spcAft>
                <a:spcPts val="0"/>
              </a:spcAft>
              <a:buNone/>
              <a:defRPr sz="4800" b="0" spc="-30" baseline="0">
                <a:solidFill>
                  <a:schemeClr val="tx2"/>
                </a:solidFill>
              </a:defRPr>
            </a:lvl1pPr>
          </a:lstStyle>
          <a:p>
            <a:pPr lvl="0"/>
            <a:r>
              <a:rPr lang="en-US" dirty="0"/>
              <a:t>06</a:t>
            </a:r>
          </a:p>
        </p:txBody>
      </p:sp>
      <p:sp>
        <p:nvSpPr>
          <p:cNvPr id="126" name="Text Placeholder 13">
            <a:extLst>
              <a:ext uri="{FF2B5EF4-FFF2-40B4-BE49-F238E27FC236}">
                <a16:creationId xmlns:a16="http://schemas.microsoft.com/office/drawing/2014/main" id="{74E73A5C-9587-3638-1849-529EF20DA4A2}"/>
              </a:ext>
            </a:extLst>
          </p:cNvPr>
          <p:cNvSpPr>
            <a:spLocks noGrp="1"/>
          </p:cNvSpPr>
          <p:nvPr>
            <p:ph type="body" sz="quarter" idx="33" hasCustomPrompt="1"/>
          </p:nvPr>
        </p:nvSpPr>
        <p:spPr>
          <a:xfrm>
            <a:off x="2313686" y="5364569"/>
            <a:ext cx="3640983" cy="685800"/>
          </a:xfrm>
          <a:noFill/>
          <a:ln>
            <a:noFill/>
          </a:ln>
        </p:spPr>
        <p:txBody>
          <a:bodyPr lIns="0" tIns="0" rIns="0" bIns="0" anchor="ctr" anchorCtr="0">
            <a:noAutofit/>
          </a:bodyPr>
          <a:lstStyle>
            <a:lvl1pPr marL="0" indent="0">
              <a:lnSpc>
                <a:spcPct val="100000"/>
              </a:lnSpc>
              <a:spcAft>
                <a:spcPts val="0"/>
              </a:spcAft>
              <a:buNone/>
              <a:defRPr sz="1800" b="0" spc="-20" baseline="0">
                <a:solidFill>
                  <a:schemeClr val="tx1"/>
                </a:solidFill>
              </a:defRPr>
            </a:lvl1pPr>
          </a:lstStyle>
          <a:p>
            <a:pPr lvl="0"/>
            <a:r>
              <a:rPr lang="en-US" dirty="0"/>
              <a:t>Section title</a:t>
            </a:r>
          </a:p>
        </p:txBody>
      </p:sp>
      <p:sp>
        <p:nvSpPr>
          <p:cNvPr id="128" name="Text Placeholder 13">
            <a:extLst>
              <a:ext uri="{FF2B5EF4-FFF2-40B4-BE49-F238E27FC236}">
                <a16:creationId xmlns:a16="http://schemas.microsoft.com/office/drawing/2014/main" id="{D9958F8C-F86C-8945-339F-91C4B192BB78}"/>
              </a:ext>
            </a:extLst>
          </p:cNvPr>
          <p:cNvSpPr>
            <a:spLocks noGrp="1"/>
          </p:cNvSpPr>
          <p:nvPr>
            <p:ph type="body" sz="quarter" idx="34" hasCustomPrompt="1"/>
          </p:nvPr>
        </p:nvSpPr>
        <p:spPr>
          <a:xfrm>
            <a:off x="6370755" y="1693124"/>
            <a:ext cx="923544" cy="685800"/>
          </a:xfrm>
          <a:noFill/>
          <a:ln>
            <a:noFill/>
          </a:ln>
        </p:spPr>
        <p:txBody>
          <a:bodyPr lIns="0" tIns="0" rIns="0" bIns="0" anchor="ctr" anchorCtr="0">
            <a:noAutofit/>
          </a:bodyPr>
          <a:lstStyle>
            <a:lvl1pPr marL="0" indent="0">
              <a:lnSpc>
                <a:spcPct val="100000"/>
              </a:lnSpc>
              <a:spcAft>
                <a:spcPts val="0"/>
              </a:spcAft>
              <a:buNone/>
              <a:defRPr sz="4800" b="0" spc="-30" baseline="0">
                <a:solidFill>
                  <a:schemeClr val="tx2"/>
                </a:solidFill>
              </a:defRPr>
            </a:lvl1pPr>
          </a:lstStyle>
          <a:p>
            <a:pPr lvl="0"/>
            <a:r>
              <a:rPr lang="en-US" dirty="0"/>
              <a:t>07</a:t>
            </a:r>
          </a:p>
        </p:txBody>
      </p:sp>
      <p:sp>
        <p:nvSpPr>
          <p:cNvPr id="129" name="Text Placeholder 13">
            <a:extLst>
              <a:ext uri="{FF2B5EF4-FFF2-40B4-BE49-F238E27FC236}">
                <a16:creationId xmlns:a16="http://schemas.microsoft.com/office/drawing/2014/main" id="{CF1D7A50-7443-E633-DD41-F6B79C3FF56F}"/>
              </a:ext>
            </a:extLst>
          </p:cNvPr>
          <p:cNvSpPr>
            <a:spLocks noGrp="1"/>
          </p:cNvSpPr>
          <p:nvPr>
            <p:ph type="body" sz="quarter" idx="35" hasCustomPrompt="1"/>
          </p:nvPr>
        </p:nvSpPr>
        <p:spPr>
          <a:xfrm>
            <a:off x="7519870" y="1693124"/>
            <a:ext cx="3637736" cy="685800"/>
          </a:xfrm>
          <a:noFill/>
          <a:ln>
            <a:noFill/>
          </a:ln>
        </p:spPr>
        <p:txBody>
          <a:bodyPr lIns="0" tIns="0" rIns="0" bIns="0" anchor="ctr" anchorCtr="0">
            <a:noAutofit/>
          </a:bodyPr>
          <a:lstStyle>
            <a:lvl1pPr marL="0" indent="0">
              <a:lnSpc>
                <a:spcPct val="100000"/>
              </a:lnSpc>
              <a:spcAft>
                <a:spcPts val="0"/>
              </a:spcAft>
              <a:buNone/>
              <a:defRPr sz="1800" b="0" spc="-20" baseline="0">
                <a:solidFill>
                  <a:schemeClr val="tx1"/>
                </a:solidFill>
              </a:defRPr>
            </a:lvl1pPr>
          </a:lstStyle>
          <a:p>
            <a:pPr lvl="0"/>
            <a:r>
              <a:rPr lang="en-US" dirty="0"/>
              <a:t>Section title</a:t>
            </a:r>
          </a:p>
        </p:txBody>
      </p:sp>
      <p:sp>
        <p:nvSpPr>
          <p:cNvPr id="131" name="Text Placeholder 13">
            <a:extLst>
              <a:ext uri="{FF2B5EF4-FFF2-40B4-BE49-F238E27FC236}">
                <a16:creationId xmlns:a16="http://schemas.microsoft.com/office/drawing/2014/main" id="{CFA56BDA-D236-1449-791D-D67B3432FABE}"/>
              </a:ext>
            </a:extLst>
          </p:cNvPr>
          <p:cNvSpPr>
            <a:spLocks noGrp="1"/>
          </p:cNvSpPr>
          <p:nvPr>
            <p:ph type="body" sz="quarter" idx="36" hasCustomPrompt="1"/>
          </p:nvPr>
        </p:nvSpPr>
        <p:spPr>
          <a:xfrm>
            <a:off x="6370755" y="2431716"/>
            <a:ext cx="923544" cy="685800"/>
          </a:xfrm>
          <a:noFill/>
          <a:ln>
            <a:noFill/>
          </a:ln>
        </p:spPr>
        <p:txBody>
          <a:bodyPr lIns="0" tIns="0" rIns="0" bIns="0" anchor="ctr" anchorCtr="0">
            <a:noAutofit/>
          </a:bodyPr>
          <a:lstStyle>
            <a:lvl1pPr marL="0" indent="0">
              <a:lnSpc>
                <a:spcPct val="100000"/>
              </a:lnSpc>
              <a:spcAft>
                <a:spcPts val="0"/>
              </a:spcAft>
              <a:buNone/>
              <a:defRPr sz="4800" b="0" spc="-30" baseline="0">
                <a:solidFill>
                  <a:schemeClr val="tx2"/>
                </a:solidFill>
              </a:defRPr>
            </a:lvl1pPr>
          </a:lstStyle>
          <a:p>
            <a:pPr lvl="0"/>
            <a:r>
              <a:rPr lang="en-US" dirty="0"/>
              <a:t>08</a:t>
            </a:r>
          </a:p>
        </p:txBody>
      </p:sp>
      <p:sp>
        <p:nvSpPr>
          <p:cNvPr id="132" name="Text Placeholder 13">
            <a:extLst>
              <a:ext uri="{FF2B5EF4-FFF2-40B4-BE49-F238E27FC236}">
                <a16:creationId xmlns:a16="http://schemas.microsoft.com/office/drawing/2014/main" id="{EA4D9A6A-DBB7-348C-F89D-164E7413004C}"/>
              </a:ext>
            </a:extLst>
          </p:cNvPr>
          <p:cNvSpPr>
            <a:spLocks noGrp="1"/>
          </p:cNvSpPr>
          <p:nvPr>
            <p:ph type="body" sz="quarter" idx="37" hasCustomPrompt="1"/>
          </p:nvPr>
        </p:nvSpPr>
        <p:spPr>
          <a:xfrm>
            <a:off x="7519870" y="2431716"/>
            <a:ext cx="3637736" cy="685800"/>
          </a:xfrm>
          <a:noFill/>
          <a:ln>
            <a:noFill/>
          </a:ln>
        </p:spPr>
        <p:txBody>
          <a:bodyPr lIns="0" tIns="0" rIns="0" bIns="0" anchor="ctr" anchorCtr="0">
            <a:noAutofit/>
          </a:bodyPr>
          <a:lstStyle>
            <a:lvl1pPr marL="0" indent="0">
              <a:lnSpc>
                <a:spcPct val="100000"/>
              </a:lnSpc>
              <a:spcAft>
                <a:spcPts val="0"/>
              </a:spcAft>
              <a:buNone/>
              <a:defRPr sz="1800" b="0" spc="-20" baseline="0">
                <a:solidFill>
                  <a:schemeClr val="tx1"/>
                </a:solidFill>
              </a:defRPr>
            </a:lvl1pPr>
          </a:lstStyle>
          <a:p>
            <a:pPr lvl="0"/>
            <a:r>
              <a:rPr lang="en-US" dirty="0"/>
              <a:t>Section title</a:t>
            </a:r>
          </a:p>
        </p:txBody>
      </p:sp>
      <p:sp>
        <p:nvSpPr>
          <p:cNvPr id="134" name="Text Placeholder 13">
            <a:extLst>
              <a:ext uri="{FF2B5EF4-FFF2-40B4-BE49-F238E27FC236}">
                <a16:creationId xmlns:a16="http://schemas.microsoft.com/office/drawing/2014/main" id="{AF2C1657-B89C-2EE0-35F8-B79BD539AEF4}"/>
              </a:ext>
            </a:extLst>
          </p:cNvPr>
          <p:cNvSpPr>
            <a:spLocks noGrp="1"/>
          </p:cNvSpPr>
          <p:nvPr>
            <p:ph type="body" sz="quarter" idx="38" hasCustomPrompt="1"/>
          </p:nvPr>
        </p:nvSpPr>
        <p:spPr>
          <a:xfrm>
            <a:off x="6370755" y="3170003"/>
            <a:ext cx="923544" cy="685800"/>
          </a:xfrm>
          <a:noFill/>
          <a:ln>
            <a:noFill/>
          </a:ln>
        </p:spPr>
        <p:txBody>
          <a:bodyPr lIns="0" tIns="0" rIns="0" bIns="0" anchor="ctr" anchorCtr="0">
            <a:noAutofit/>
          </a:bodyPr>
          <a:lstStyle>
            <a:lvl1pPr marL="0" indent="0">
              <a:lnSpc>
                <a:spcPct val="100000"/>
              </a:lnSpc>
              <a:spcAft>
                <a:spcPts val="0"/>
              </a:spcAft>
              <a:buNone/>
              <a:defRPr sz="4800" b="0" spc="-30" baseline="0">
                <a:solidFill>
                  <a:schemeClr val="tx2"/>
                </a:solidFill>
              </a:defRPr>
            </a:lvl1pPr>
          </a:lstStyle>
          <a:p>
            <a:pPr lvl="0"/>
            <a:r>
              <a:rPr lang="en-US" dirty="0"/>
              <a:t>09</a:t>
            </a:r>
          </a:p>
        </p:txBody>
      </p:sp>
      <p:sp>
        <p:nvSpPr>
          <p:cNvPr id="135" name="Text Placeholder 13">
            <a:extLst>
              <a:ext uri="{FF2B5EF4-FFF2-40B4-BE49-F238E27FC236}">
                <a16:creationId xmlns:a16="http://schemas.microsoft.com/office/drawing/2014/main" id="{3AE3BE8C-2311-FEC2-AEAF-F66929C7421A}"/>
              </a:ext>
            </a:extLst>
          </p:cNvPr>
          <p:cNvSpPr>
            <a:spLocks noGrp="1"/>
          </p:cNvSpPr>
          <p:nvPr>
            <p:ph type="body" sz="quarter" idx="39" hasCustomPrompt="1"/>
          </p:nvPr>
        </p:nvSpPr>
        <p:spPr>
          <a:xfrm>
            <a:off x="7519870" y="3170003"/>
            <a:ext cx="3637736" cy="685800"/>
          </a:xfrm>
          <a:noFill/>
          <a:ln>
            <a:noFill/>
          </a:ln>
        </p:spPr>
        <p:txBody>
          <a:bodyPr lIns="0" tIns="0" rIns="0" bIns="0" anchor="ctr" anchorCtr="0">
            <a:noAutofit/>
          </a:bodyPr>
          <a:lstStyle>
            <a:lvl1pPr marL="0" indent="0">
              <a:lnSpc>
                <a:spcPct val="100000"/>
              </a:lnSpc>
              <a:spcAft>
                <a:spcPts val="0"/>
              </a:spcAft>
              <a:buNone/>
              <a:defRPr sz="1800" b="0" spc="-20" baseline="0">
                <a:solidFill>
                  <a:schemeClr val="tx1"/>
                </a:solidFill>
              </a:defRPr>
            </a:lvl1pPr>
          </a:lstStyle>
          <a:p>
            <a:pPr lvl="0"/>
            <a:r>
              <a:rPr lang="en-US" dirty="0"/>
              <a:t>Section title</a:t>
            </a:r>
          </a:p>
        </p:txBody>
      </p:sp>
      <p:sp>
        <p:nvSpPr>
          <p:cNvPr id="137" name="Text Placeholder 13">
            <a:extLst>
              <a:ext uri="{FF2B5EF4-FFF2-40B4-BE49-F238E27FC236}">
                <a16:creationId xmlns:a16="http://schemas.microsoft.com/office/drawing/2014/main" id="{6BC6E3D7-C604-65BA-0EF3-149FD797F8F9}"/>
              </a:ext>
            </a:extLst>
          </p:cNvPr>
          <p:cNvSpPr>
            <a:spLocks noGrp="1"/>
          </p:cNvSpPr>
          <p:nvPr>
            <p:ph type="body" sz="quarter" idx="40" hasCustomPrompt="1"/>
          </p:nvPr>
        </p:nvSpPr>
        <p:spPr>
          <a:xfrm>
            <a:off x="6370755" y="3901525"/>
            <a:ext cx="923544" cy="685800"/>
          </a:xfrm>
          <a:noFill/>
          <a:ln>
            <a:noFill/>
          </a:ln>
        </p:spPr>
        <p:txBody>
          <a:bodyPr lIns="0" tIns="0" rIns="0" bIns="0" anchor="ctr" anchorCtr="0">
            <a:noAutofit/>
          </a:bodyPr>
          <a:lstStyle>
            <a:lvl1pPr marL="0" indent="0">
              <a:lnSpc>
                <a:spcPct val="100000"/>
              </a:lnSpc>
              <a:spcAft>
                <a:spcPts val="0"/>
              </a:spcAft>
              <a:buNone/>
              <a:defRPr sz="4800" b="0" spc="-30" baseline="0">
                <a:solidFill>
                  <a:schemeClr val="tx2"/>
                </a:solidFill>
              </a:defRPr>
            </a:lvl1pPr>
          </a:lstStyle>
          <a:p>
            <a:pPr lvl="0"/>
            <a:r>
              <a:rPr lang="en-US" dirty="0"/>
              <a:t>10</a:t>
            </a:r>
          </a:p>
        </p:txBody>
      </p:sp>
      <p:sp>
        <p:nvSpPr>
          <p:cNvPr id="138" name="Text Placeholder 13">
            <a:extLst>
              <a:ext uri="{FF2B5EF4-FFF2-40B4-BE49-F238E27FC236}">
                <a16:creationId xmlns:a16="http://schemas.microsoft.com/office/drawing/2014/main" id="{614D7BFE-8E61-2980-FCFD-07D72FEFE890}"/>
              </a:ext>
            </a:extLst>
          </p:cNvPr>
          <p:cNvSpPr>
            <a:spLocks noGrp="1"/>
          </p:cNvSpPr>
          <p:nvPr>
            <p:ph type="body" sz="quarter" idx="41" hasCustomPrompt="1"/>
          </p:nvPr>
        </p:nvSpPr>
        <p:spPr>
          <a:xfrm>
            <a:off x="7519870" y="3901525"/>
            <a:ext cx="3637736" cy="685800"/>
          </a:xfrm>
          <a:noFill/>
          <a:ln>
            <a:noFill/>
          </a:ln>
        </p:spPr>
        <p:txBody>
          <a:bodyPr lIns="0" tIns="0" rIns="0" bIns="0" anchor="ctr" anchorCtr="0">
            <a:noAutofit/>
          </a:bodyPr>
          <a:lstStyle>
            <a:lvl1pPr marL="0" indent="0">
              <a:lnSpc>
                <a:spcPct val="100000"/>
              </a:lnSpc>
              <a:spcAft>
                <a:spcPts val="0"/>
              </a:spcAft>
              <a:buNone/>
              <a:defRPr sz="1800" b="0" spc="-20" baseline="0">
                <a:solidFill>
                  <a:schemeClr val="tx1"/>
                </a:solidFill>
              </a:defRPr>
            </a:lvl1pPr>
          </a:lstStyle>
          <a:p>
            <a:pPr lvl="0"/>
            <a:r>
              <a:rPr lang="en-US" dirty="0"/>
              <a:t>Section title</a:t>
            </a:r>
          </a:p>
        </p:txBody>
      </p:sp>
      <p:sp>
        <p:nvSpPr>
          <p:cNvPr id="140" name="Text Placeholder 13">
            <a:extLst>
              <a:ext uri="{FF2B5EF4-FFF2-40B4-BE49-F238E27FC236}">
                <a16:creationId xmlns:a16="http://schemas.microsoft.com/office/drawing/2014/main" id="{BFE1C3D8-A28B-308B-4E0D-6BF5775ABE48}"/>
              </a:ext>
            </a:extLst>
          </p:cNvPr>
          <p:cNvSpPr>
            <a:spLocks noGrp="1"/>
          </p:cNvSpPr>
          <p:nvPr>
            <p:ph type="body" sz="quarter" idx="42" hasCustomPrompt="1"/>
          </p:nvPr>
        </p:nvSpPr>
        <p:spPr>
          <a:xfrm>
            <a:off x="6370755" y="4633047"/>
            <a:ext cx="923544" cy="685800"/>
          </a:xfrm>
          <a:noFill/>
          <a:ln>
            <a:noFill/>
          </a:ln>
        </p:spPr>
        <p:txBody>
          <a:bodyPr lIns="0" tIns="0" rIns="0" bIns="0" anchor="ctr" anchorCtr="0">
            <a:noAutofit/>
          </a:bodyPr>
          <a:lstStyle>
            <a:lvl1pPr marL="0" indent="0">
              <a:lnSpc>
                <a:spcPct val="100000"/>
              </a:lnSpc>
              <a:spcAft>
                <a:spcPts val="0"/>
              </a:spcAft>
              <a:buNone/>
              <a:defRPr sz="4800" b="0" spc="-30" baseline="0">
                <a:solidFill>
                  <a:schemeClr val="tx2"/>
                </a:solidFill>
              </a:defRPr>
            </a:lvl1pPr>
          </a:lstStyle>
          <a:p>
            <a:pPr lvl="0"/>
            <a:r>
              <a:rPr lang="en-US" dirty="0"/>
              <a:t>11</a:t>
            </a:r>
          </a:p>
        </p:txBody>
      </p:sp>
      <p:sp>
        <p:nvSpPr>
          <p:cNvPr id="141" name="Text Placeholder 13">
            <a:extLst>
              <a:ext uri="{FF2B5EF4-FFF2-40B4-BE49-F238E27FC236}">
                <a16:creationId xmlns:a16="http://schemas.microsoft.com/office/drawing/2014/main" id="{FB732F29-504E-1261-3F0E-602CAADDCECE}"/>
              </a:ext>
            </a:extLst>
          </p:cNvPr>
          <p:cNvSpPr>
            <a:spLocks noGrp="1"/>
          </p:cNvSpPr>
          <p:nvPr>
            <p:ph type="body" sz="quarter" idx="43" hasCustomPrompt="1"/>
          </p:nvPr>
        </p:nvSpPr>
        <p:spPr>
          <a:xfrm>
            <a:off x="7519870" y="4633047"/>
            <a:ext cx="3637736" cy="685800"/>
          </a:xfrm>
          <a:noFill/>
          <a:ln>
            <a:noFill/>
          </a:ln>
        </p:spPr>
        <p:txBody>
          <a:bodyPr lIns="0" tIns="0" rIns="0" bIns="0" anchor="ctr" anchorCtr="0">
            <a:noAutofit/>
          </a:bodyPr>
          <a:lstStyle>
            <a:lvl1pPr marL="0" indent="0">
              <a:lnSpc>
                <a:spcPct val="100000"/>
              </a:lnSpc>
              <a:spcAft>
                <a:spcPts val="0"/>
              </a:spcAft>
              <a:buNone/>
              <a:defRPr sz="1800" b="0" spc="-20" baseline="0">
                <a:solidFill>
                  <a:schemeClr val="tx1"/>
                </a:solidFill>
              </a:defRPr>
            </a:lvl1pPr>
          </a:lstStyle>
          <a:p>
            <a:pPr lvl="0"/>
            <a:r>
              <a:rPr lang="en-US" dirty="0"/>
              <a:t>Section title</a:t>
            </a:r>
          </a:p>
        </p:txBody>
      </p:sp>
      <p:sp>
        <p:nvSpPr>
          <p:cNvPr id="143" name="Text Placeholder 13">
            <a:extLst>
              <a:ext uri="{FF2B5EF4-FFF2-40B4-BE49-F238E27FC236}">
                <a16:creationId xmlns:a16="http://schemas.microsoft.com/office/drawing/2014/main" id="{35021FF4-3C1D-61CB-EC24-10046EF84155}"/>
              </a:ext>
            </a:extLst>
          </p:cNvPr>
          <p:cNvSpPr>
            <a:spLocks noGrp="1"/>
          </p:cNvSpPr>
          <p:nvPr>
            <p:ph type="body" sz="quarter" idx="44" hasCustomPrompt="1"/>
          </p:nvPr>
        </p:nvSpPr>
        <p:spPr>
          <a:xfrm>
            <a:off x="6370755" y="5364569"/>
            <a:ext cx="923544" cy="685800"/>
          </a:xfrm>
          <a:noFill/>
          <a:ln>
            <a:noFill/>
          </a:ln>
        </p:spPr>
        <p:txBody>
          <a:bodyPr lIns="0" tIns="0" rIns="0" bIns="0" anchor="ctr" anchorCtr="0">
            <a:noAutofit/>
          </a:bodyPr>
          <a:lstStyle>
            <a:lvl1pPr marL="0" indent="0">
              <a:lnSpc>
                <a:spcPct val="100000"/>
              </a:lnSpc>
              <a:spcAft>
                <a:spcPts val="0"/>
              </a:spcAft>
              <a:buNone/>
              <a:defRPr sz="4800" b="0" spc="-30" baseline="0">
                <a:solidFill>
                  <a:schemeClr val="tx2"/>
                </a:solidFill>
              </a:defRPr>
            </a:lvl1pPr>
          </a:lstStyle>
          <a:p>
            <a:pPr lvl="0"/>
            <a:r>
              <a:rPr lang="en-US" dirty="0"/>
              <a:t>12</a:t>
            </a:r>
          </a:p>
        </p:txBody>
      </p:sp>
      <p:sp>
        <p:nvSpPr>
          <p:cNvPr id="144" name="Text Placeholder 13">
            <a:extLst>
              <a:ext uri="{FF2B5EF4-FFF2-40B4-BE49-F238E27FC236}">
                <a16:creationId xmlns:a16="http://schemas.microsoft.com/office/drawing/2014/main" id="{4E6D8817-7253-7DDF-DC41-DEB37620B21C}"/>
              </a:ext>
            </a:extLst>
          </p:cNvPr>
          <p:cNvSpPr>
            <a:spLocks noGrp="1"/>
          </p:cNvSpPr>
          <p:nvPr>
            <p:ph type="body" sz="quarter" idx="45" hasCustomPrompt="1"/>
          </p:nvPr>
        </p:nvSpPr>
        <p:spPr>
          <a:xfrm>
            <a:off x="7519870" y="5364569"/>
            <a:ext cx="3637736" cy="685800"/>
          </a:xfrm>
          <a:noFill/>
          <a:ln>
            <a:noFill/>
          </a:ln>
        </p:spPr>
        <p:txBody>
          <a:bodyPr lIns="0" tIns="0" rIns="0" bIns="0" anchor="ctr" anchorCtr="0">
            <a:noAutofit/>
          </a:bodyPr>
          <a:lstStyle>
            <a:lvl1pPr marL="0" indent="0">
              <a:lnSpc>
                <a:spcPct val="100000"/>
              </a:lnSpc>
              <a:spcAft>
                <a:spcPts val="0"/>
              </a:spcAft>
              <a:buNone/>
              <a:defRPr sz="1800" b="0" spc="-20" baseline="0">
                <a:solidFill>
                  <a:schemeClr val="tx1"/>
                </a:solidFill>
              </a:defRPr>
            </a:lvl1pPr>
          </a:lstStyle>
          <a:p>
            <a:pPr lvl="0"/>
            <a:r>
              <a:rPr lang="en-US" dirty="0"/>
              <a:t>Section title</a:t>
            </a:r>
          </a:p>
        </p:txBody>
      </p:sp>
      <p:sp>
        <p:nvSpPr>
          <p:cNvPr id="26" name="Rectangle 25">
            <a:extLst>
              <a:ext uri="{FF2B5EF4-FFF2-40B4-BE49-F238E27FC236}">
                <a16:creationId xmlns:a16="http://schemas.microsoft.com/office/drawing/2014/main" id="{B7966263-F5BA-1B96-DFF6-A810CFE6ED65}"/>
              </a:ext>
            </a:extLst>
          </p:cNvPr>
          <p:cNvSpPr/>
          <p:nvPr/>
        </p:nvSpPr>
        <p:spPr>
          <a:xfrm rot="16200000">
            <a:off x="-84947" y="3854320"/>
            <a:ext cx="437083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sp>
        <p:nvSpPr>
          <p:cNvPr id="28" name="Rectangle 27">
            <a:extLst>
              <a:ext uri="{FF2B5EF4-FFF2-40B4-BE49-F238E27FC236}">
                <a16:creationId xmlns:a16="http://schemas.microsoft.com/office/drawing/2014/main" id="{D375657B-DD59-499B-29D6-ECC94C0CBF3A}"/>
              </a:ext>
            </a:extLst>
          </p:cNvPr>
          <p:cNvSpPr/>
          <p:nvPr/>
        </p:nvSpPr>
        <p:spPr>
          <a:xfrm rot="16200000">
            <a:off x="5114582" y="3854320"/>
            <a:ext cx="437083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pic>
        <p:nvPicPr>
          <p:cNvPr id="5" name="Picture 4">
            <a:extLst>
              <a:ext uri="{FF2B5EF4-FFF2-40B4-BE49-F238E27FC236}">
                <a16:creationId xmlns:a16="http://schemas.microsoft.com/office/drawing/2014/main" id="{5C001167-2535-4E93-B518-3CECA51A2CFB}"/>
              </a:ext>
            </a:extLst>
          </p:cNvPr>
          <p:cNvPicPr>
            <a:picLocks noChangeAspect="1"/>
          </p:cNvPicPr>
          <p:nvPr/>
        </p:nvPicPr>
        <p:blipFill>
          <a:blip r:embed="rId2" cstate="print">
            <a:extLst>
              <a:ext uri="{28A0092B-C50C-407E-A947-70E740481C1C}">
                <a14:useLocalDpi xmlns:a14="http://schemas.microsoft.com/office/drawing/2010/main"/>
              </a:ext>
            </a:extLst>
          </a:blip>
          <a:srcRect/>
          <a:stretch/>
        </p:blipFill>
        <p:spPr>
          <a:xfrm>
            <a:off x="11830050" y="0"/>
            <a:ext cx="361950" cy="6858000"/>
          </a:xfrm>
          <a:prstGeom prst="rect">
            <a:avLst/>
          </a:prstGeom>
        </p:spPr>
      </p:pic>
      <p:sp>
        <p:nvSpPr>
          <p:cNvPr id="9" name="Date Placeholder 8">
            <a:extLst>
              <a:ext uri="{FF2B5EF4-FFF2-40B4-BE49-F238E27FC236}">
                <a16:creationId xmlns:a16="http://schemas.microsoft.com/office/drawing/2014/main" id="{9B6BFD8A-E7E0-527A-5D21-8D9C31BEC308}"/>
              </a:ext>
            </a:extLst>
          </p:cNvPr>
          <p:cNvSpPr>
            <a:spLocks noGrp="1"/>
          </p:cNvSpPr>
          <p:nvPr>
            <p:ph type="dt" sz="half" idx="46"/>
          </p:nvPr>
        </p:nvSpPr>
        <p:spPr/>
        <p:txBody>
          <a:bodyPr/>
          <a:lstStyle/>
          <a:p>
            <a:pPr>
              <a:defRPr/>
            </a:pPr>
            <a:r>
              <a:rPr lang="en-US"/>
              <a:t>5/20/2025</a:t>
            </a:r>
            <a:endParaRPr lang="en-US" dirty="0"/>
          </a:p>
        </p:txBody>
      </p:sp>
      <p:sp>
        <p:nvSpPr>
          <p:cNvPr id="10" name="Footer Placeholder 9">
            <a:extLst>
              <a:ext uri="{FF2B5EF4-FFF2-40B4-BE49-F238E27FC236}">
                <a16:creationId xmlns:a16="http://schemas.microsoft.com/office/drawing/2014/main" id="{C496E824-EFBF-1849-35E8-7D21ECBB3B68}"/>
              </a:ext>
            </a:extLst>
          </p:cNvPr>
          <p:cNvSpPr>
            <a:spLocks noGrp="1"/>
          </p:cNvSpPr>
          <p:nvPr>
            <p:ph type="ftr" sz="quarter" idx="47"/>
          </p:nvPr>
        </p:nvSpPr>
        <p:spPr/>
        <p:txBody>
          <a:bodyPr/>
          <a:lstStyle/>
          <a:p>
            <a:pPr>
              <a:defRPr/>
            </a:pPr>
            <a:r>
              <a:rPr lang="en-US"/>
              <a:t>Pratik Patel | Fermilab PIP-II CDS &amp; CM Cryogenic Controls System Overview | CEC/ICMC 2025</a:t>
            </a:r>
            <a:endParaRPr lang="en-US" dirty="0"/>
          </a:p>
        </p:txBody>
      </p:sp>
      <p:sp>
        <p:nvSpPr>
          <p:cNvPr id="11" name="Slide Number Placeholder 10">
            <a:extLst>
              <a:ext uri="{FF2B5EF4-FFF2-40B4-BE49-F238E27FC236}">
                <a16:creationId xmlns:a16="http://schemas.microsoft.com/office/drawing/2014/main" id="{D743B2D2-A2A5-B0BB-78FD-0E231C66EFC6}"/>
              </a:ext>
            </a:extLst>
          </p:cNvPr>
          <p:cNvSpPr>
            <a:spLocks noGrp="1"/>
          </p:cNvSpPr>
          <p:nvPr>
            <p:ph type="sldNum" sz="quarter" idx="48"/>
          </p:nvPr>
        </p:nvSpPr>
        <p:spPr/>
        <p:txBody>
          <a:bodyPr/>
          <a:lstStyle/>
          <a:p>
            <a:fld id="{F4BAA12D-5F28-3140-935A-44BF4B54B6B6}" type="slidenum">
              <a:rPr lang="en-US" smtClean="0"/>
              <a:pPr/>
              <a:t>‹#›</a:t>
            </a:fld>
            <a:endParaRPr lang="en-US" dirty="0"/>
          </a:p>
        </p:txBody>
      </p:sp>
      <p:sp>
        <p:nvSpPr>
          <p:cNvPr id="3" name="Title Placeholder 1">
            <a:extLst>
              <a:ext uri="{FF2B5EF4-FFF2-40B4-BE49-F238E27FC236}">
                <a16:creationId xmlns:a16="http://schemas.microsoft.com/office/drawing/2014/main" id="{5386524E-1487-A764-158F-84F029484328}"/>
              </a:ext>
            </a:extLst>
          </p:cNvPr>
          <p:cNvSpPr>
            <a:spLocks noGrp="1"/>
          </p:cNvSpPr>
          <p:nvPr>
            <p:ph type="title" hasCustomPrompt="1"/>
          </p:nvPr>
        </p:nvSpPr>
        <p:spPr>
          <a:xfrm>
            <a:off x="1163212" y="312934"/>
            <a:ext cx="9994391" cy="448825"/>
          </a:xfrm>
          <a:prstGeom prst="rect">
            <a:avLst/>
          </a:prstGeom>
        </p:spPr>
        <p:txBody>
          <a:bodyPr vert="horz" lIns="0" tIns="0" rIns="0" bIns="0" rtlCol="0" anchor="t">
            <a:noAutofit/>
          </a:bodyPr>
          <a:lstStyle>
            <a:lvl1pPr>
              <a:defRPr>
                <a:solidFill>
                  <a:schemeClr val="tx1"/>
                </a:solidFill>
              </a:defRPr>
            </a:lvl1pPr>
          </a:lstStyle>
          <a:p>
            <a:r>
              <a:rPr lang="en-US" dirty="0"/>
              <a:t>Click to add title</a:t>
            </a:r>
          </a:p>
        </p:txBody>
      </p:sp>
      <p:sp>
        <p:nvSpPr>
          <p:cNvPr id="4" name="Text Placeholder 19">
            <a:extLst>
              <a:ext uri="{FF2B5EF4-FFF2-40B4-BE49-F238E27FC236}">
                <a16:creationId xmlns:a16="http://schemas.microsoft.com/office/drawing/2014/main" id="{CAFAB2BD-3BBF-C2BE-ADB3-1A4CB805BDC8}"/>
              </a:ext>
            </a:extLst>
          </p:cNvPr>
          <p:cNvSpPr>
            <a:spLocks noGrp="1"/>
          </p:cNvSpPr>
          <p:nvPr>
            <p:ph type="body" sz="quarter" idx="49" hasCustomPrompt="1"/>
          </p:nvPr>
        </p:nvSpPr>
        <p:spPr>
          <a:xfrm>
            <a:off x="1163213" y="761759"/>
            <a:ext cx="9994391" cy="617963"/>
          </a:xfrm>
        </p:spPr>
        <p:txBody>
          <a:bodyPr/>
          <a:lstStyle>
            <a:lvl1pPr marL="0" indent="0">
              <a:buNone/>
              <a:defRPr spc="-20" baseline="0">
                <a:solidFill>
                  <a:schemeClr val="tx1"/>
                </a:solidFill>
              </a:defRPr>
            </a:lvl1pPr>
          </a:lstStyle>
          <a:p>
            <a:pPr lvl="0"/>
            <a:r>
              <a:rPr lang="en-US" dirty="0"/>
              <a:t>Click to add subheading (optional)</a:t>
            </a:r>
          </a:p>
        </p:txBody>
      </p:sp>
      <p:pic>
        <p:nvPicPr>
          <p:cNvPr id="6" name="Picture 5" descr="Logo&#10;&#10;AI-generated content may be incorrect.">
            <a:extLst>
              <a:ext uri="{FF2B5EF4-FFF2-40B4-BE49-F238E27FC236}">
                <a16:creationId xmlns:a16="http://schemas.microsoft.com/office/drawing/2014/main" id="{4FB90B34-B0A4-BA3B-BAEF-A9E7F85E1407}"/>
              </a:ext>
            </a:extLst>
          </p:cNvPr>
          <p:cNvPicPr>
            <a:picLocks noChangeAspect="1"/>
          </p:cNvPicPr>
          <p:nvPr/>
        </p:nvPicPr>
        <p:blipFill>
          <a:blip r:embed="rId3"/>
          <a:srcRect t="17955" b="15378"/>
          <a:stretch/>
        </p:blipFill>
        <p:spPr>
          <a:xfrm>
            <a:off x="126728" y="290704"/>
            <a:ext cx="914400" cy="471055"/>
          </a:xfrm>
          <a:prstGeom prst="rect">
            <a:avLst/>
          </a:prstGeom>
        </p:spPr>
      </p:pic>
    </p:spTree>
    <p:extLst>
      <p:ext uri="{BB962C8B-B14F-4D97-AF65-F5344CB8AC3E}">
        <p14:creationId xmlns:p14="http://schemas.microsoft.com/office/powerpoint/2010/main" val="348306750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12-section-agenda_not-numbered">
    <p:bg>
      <p:bgPr>
        <a:solidFill>
          <a:schemeClr val="bg1"/>
        </a:solidFill>
        <a:effectLst/>
      </p:bgPr>
    </p:bg>
    <p:spTree>
      <p:nvGrpSpPr>
        <p:cNvPr id="1" name=""/>
        <p:cNvGrpSpPr/>
        <p:nvPr/>
      </p:nvGrpSpPr>
      <p:grpSpPr>
        <a:xfrm>
          <a:off x="0" y="0"/>
          <a:ext cx="0" cy="0"/>
          <a:chOff x="0" y="0"/>
          <a:chExt cx="0" cy="0"/>
        </a:xfrm>
      </p:grpSpPr>
      <p:sp>
        <p:nvSpPr>
          <p:cNvPr id="5" name="Text Placeholder 11">
            <a:extLst>
              <a:ext uri="{FF2B5EF4-FFF2-40B4-BE49-F238E27FC236}">
                <a16:creationId xmlns:a16="http://schemas.microsoft.com/office/drawing/2014/main" id="{EAC7C6E1-81A7-9044-9434-4D88EFE87D87}"/>
              </a:ext>
            </a:extLst>
          </p:cNvPr>
          <p:cNvSpPr>
            <a:spLocks noGrp="1"/>
          </p:cNvSpPr>
          <p:nvPr>
            <p:ph type="body" sz="quarter" idx="11" hasCustomPrompt="1"/>
          </p:nvPr>
        </p:nvSpPr>
        <p:spPr>
          <a:xfrm>
            <a:off x="1166728" y="1749955"/>
            <a:ext cx="4789783" cy="499564"/>
          </a:xfrm>
          <a:prstGeom prst="rect">
            <a:avLst/>
          </a:prstGeom>
        </p:spPr>
        <p:txBody>
          <a:bodyPr lIns="0" rIns="0" anchor="b">
            <a:noAutofit/>
          </a:bodyPr>
          <a:lstStyle>
            <a:lvl1pPr marL="0" indent="0">
              <a:buNone/>
              <a:defRPr sz="3200" b="0" i="0" spc="-2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Title</a:t>
            </a:r>
          </a:p>
        </p:txBody>
      </p:sp>
      <p:sp>
        <p:nvSpPr>
          <p:cNvPr id="6" name="Text Placeholder 13">
            <a:extLst>
              <a:ext uri="{FF2B5EF4-FFF2-40B4-BE49-F238E27FC236}">
                <a16:creationId xmlns:a16="http://schemas.microsoft.com/office/drawing/2014/main" id="{4CED7749-8D25-A90A-BC06-69A433AA0BFB}"/>
              </a:ext>
            </a:extLst>
          </p:cNvPr>
          <p:cNvSpPr>
            <a:spLocks noGrp="1"/>
          </p:cNvSpPr>
          <p:nvPr>
            <p:ph type="body" sz="quarter" idx="46" hasCustomPrompt="1"/>
          </p:nvPr>
        </p:nvSpPr>
        <p:spPr>
          <a:xfrm>
            <a:off x="1166728" y="2439663"/>
            <a:ext cx="4789783" cy="3618654"/>
          </a:xfrm>
          <a:prstGeom prst="rect">
            <a:avLst/>
          </a:prstGeom>
          <a:noFill/>
          <a:ln>
            <a:noFill/>
          </a:ln>
        </p:spPr>
        <p:txBody>
          <a:bodyPr lIns="0" tIns="0" rIns="0" bIns="0" anchor="t" anchorCtr="0">
            <a:noAutofit/>
          </a:bodyPr>
          <a:lstStyle>
            <a:lvl1pPr marL="342900" indent="-342900">
              <a:lnSpc>
                <a:spcPct val="100000"/>
              </a:lnSpc>
              <a:spcAft>
                <a:spcPts val="600"/>
              </a:spcAft>
              <a:buClr>
                <a:schemeClr val="tx1"/>
              </a:buClr>
              <a:buFont typeface="Wingdings" pitchFamily="2" charset="2"/>
              <a:buChar char="ü"/>
              <a:defRPr sz="2400">
                <a:solidFill>
                  <a:schemeClr val="tx1"/>
                </a:solidFill>
              </a:defRPr>
            </a:lvl1pPr>
          </a:lstStyle>
          <a:p>
            <a:pPr lvl="0"/>
            <a:r>
              <a:rPr lang="en-US" dirty="0"/>
              <a:t>Topic 1</a:t>
            </a:r>
          </a:p>
          <a:p>
            <a:pPr lvl="0"/>
            <a:r>
              <a:rPr lang="en-US" dirty="0"/>
              <a:t>Topic 2</a:t>
            </a:r>
          </a:p>
          <a:p>
            <a:pPr lvl="0"/>
            <a:r>
              <a:rPr lang="en-US" dirty="0"/>
              <a:t>Topic 3</a:t>
            </a:r>
          </a:p>
          <a:p>
            <a:pPr lvl="0"/>
            <a:r>
              <a:rPr lang="en-US" dirty="0"/>
              <a:t>Topic 4</a:t>
            </a:r>
          </a:p>
          <a:p>
            <a:pPr lvl="0"/>
            <a:r>
              <a:rPr lang="en-US" dirty="0"/>
              <a:t>Topic 5</a:t>
            </a:r>
          </a:p>
          <a:p>
            <a:pPr lvl="0"/>
            <a:r>
              <a:rPr lang="en-US" dirty="0"/>
              <a:t>Topic 6</a:t>
            </a:r>
          </a:p>
        </p:txBody>
      </p:sp>
      <p:sp>
        <p:nvSpPr>
          <p:cNvPr id="10" name="Text Placeholder 11">
            <a:extLst>
              <a:ext uri="{FF2B5EF4-FFF2-40B4-BE49-F238E27FC236}">
                <a16:creationId xmlns:a16="http://schemas.microsoft.com/office/drawing/2014/main" id="{1DDFE44E-2ABA-6773-6AFE-A057849A0C5C}"/>
              </a:ext>
            </a:extLst>
          </p:cNvPr>
          <p:cNvSpPr>
            <a:spLocks noGrp="1"/>
          </p:cNvSpPr>
          <p:nvPr>
            <p:ph type="body" sz="quarter" idx="47" hasCustomPrompt="1"/>
          </p:nvPr>
        </p:nvSpPr>
        <p:spPr>
          <a:xfrm>
            <a:off x="6374271" y="1749955"/>
            <a:ext cx="4786850" cy="499564"/>
          </a:xfrm>
          <a:prstGeom prst="rect">
            <a:avLst/>
          </a:prstGeom>
        </p:spPr>
        <p:txBody>
          <a:bodyPr lIns="0" rIns="0" anchor="b">
            <a:noAutofit/>
          </a:bodyPr>
          <a:lstStyle>
            <a:lvl1pPr marL="0" indent="0">
              <a:buNone/>
              <a:defRPr sz="3200" b="0" i="0" spc="-2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dirty="0"/>
              <a:t>Title</a:t>
            </a:r>
          </a:p>
        </p:txBody>
      </p:sp>
      <p:sp>
        <p:nvSpPr>
          <p:cNvPr id="11" name="Text Placeholder 13">
            <a:extLst>
              <a:ext uri="{FF2B5EF4-FFF2-40B4-BE49-F238E27FC236}">
                <a16:creationId xmlns:a16="http://schemas.microsoft.com/office/drawing/2014/main" id="{285926F5-51C9-C767-8B1C-05A48BEC44AE}"/>
              </a:ext>
            </a:extLst>
          </p:cNvPr>
          <p:cNvSpPr>
            <a:spLocks noGrp="1"/>
          </p:cNvSpPr>
          <p:nvPr>
            <p:ph type="body" sz="quarter" idx="48" hasCustomPrompt="1"/>
          </p:nvPr>
        </p:nvSpPr>
        <p:spPr>
          <a:xfrm>
            <a:off x="6374271" y="2412230"/>
            <a:ext cx="4786850" cy="3618654"/>
          </a:xfrm>
          <a:prstGeom prst="rect">
            <a:avLst/>
          </a:prstGeom>
          <a:noFill/>
          <a:ln>
            <a:noFill/>
          </a:ln>
        </p:spPr>
        <p:txBody>
          <a:bodyPr lIns="0" tIns="0" rIns="0" bIns="0" anchor="t" anchorCtr="0">
            <a:noAutofit/>
          </a:bodyPr>
          <a:lstStyle>
            <a:lvl1pPr marL="342900" indent="-342900">
              <a:lnSpc>
                <a:spcPct val="100000"/>
              </a:lnSpc>
              <a:spcAft>
                <a:spcPts val="600"/>
              </a:spcAft>
              <a:buClr>
                <a:schemeClr val="tx1"/>
              </a:buClr>
              <a:buFont typeface="Wingdings" pitchFamily="2" charset="2"/>
              <a:buChar char="ü"/>
              <a:defRPr sz="2400">
                <a:solidFill>
                  <a:schemeClr val="tx1"/>
                </a:solidFill>
              </a:defRPr>
            </a:lvl1pPr>
          </a:lstStyle>
          <a:p>
            <a:pPr lvl="0"/>
            <a:r>
              <a:rPr lang="en-US" dirty="0"/>
              <a:t>Topic 1</a:t>
            </a:r>
          </a:p>
          <a:p>
            <a:pPr lvl="0"/>
            <a:r>
              <a:rPr lang="en-US" dirty="0"/>
              <a:t>Topic 2</a:t>
            </a:r>
          </a:p>
          <a:p>
            <a:pPr lvl="0"/>
            <a:r>
              <a:rPr lang="en-US" dirty="0"/>
              <a:t>Topic 3</a:t>
            </a:r>
          </a:p>
          <a:p>
            <a:pPr lvl="0"/>
            <a:r>
              <a:rPr lang="en-US" dirty="0"/>
              <a:t>Topic 4</a:t>
            </a:r>
          </a:p>
          <a:p>
            <a:pPr lvl="0"/>
            <a:r>
              <a:rPr lang="en-US" dirty="0"/>
              <a:t>Topic 5</a:t>
            </a:r>
          </a:p>
          <a:p>
            <a:pPr lvl="0"/>
            <a:r>
              <a:rPr lang="en-US" dirty="0"/>
              <a:t>Topic 6</a:t>
            </a:r>
          </a:p>
        </p:txBody>
      </p:sp>
      <p:sp>
        <p:nvSpPr>
          <p:cNvPr id="17" name="Rectangle 16">
            <a:extLst>
              <a:ext uri="{FF2B5EF4-FFF2-40B4-BE49-F238E27FC236}">
                <a16:creationId xmlns:a16="http://schemas.microsoft.com/office/drawing/2014/main" id="{A91C4DF3-48EC-B58B-4268-5C15BF40467E}"/>
              </a:ext>
            </a:extLst>
          </p:cNvPr>
          <p:cNvSpPr/>
          <p:nvPr/>
        </p:nvSpPr>
        <p:spPr>
          <a:xfrm rot="10800000">
            <a:off x="1163212" y="2265500"/>
            <a:ext cx="139903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44AC22AE-2868-1667-3C38-222AE62A0E83}"/>
              </a:ext>
            </a:extLst>
          </p:cNvPr>
          <p:cNvSpPr/>
          <p:nvPr/>
        </p:nvSpPr>
        <p:spPr>
          <a:xfrm rot="10800000">
            <a:off x="6374270" y="2265500"/>
            <a:ext cx="1399032" cy="27432"/>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F46D8D20-04D8-0306-5B9D-6596477A2056}"/>
              </a:ext>
            </a:extLst>
          </p:cNvPr>
          <p:cNvPicPr>
            <a:picLocks noChangeAspect="1"/>
          </p:cNvPicPr>
          <p:nvPr/>
        </p:nvPicPr>
        <p:blipFill>
          <a:blip r:embed="rId2" cstate="print">
            <a:extLst>
              <a:ext uri="{28A0092B-C50C-407E-A947-70E740481C1C}">
                <a14:useLocalDpi xmlns:a14="http://schemas.microsoft.com/office/drawing/2010/main"/>
              </a:ext>
            </a:extLst>
          </a:blip>
          <a:srcRect/>
          <a:stretch/>
        </p:blipFill>
        <p:spPr>
          <a:xfrm>
            <a:off x="11830050" y="0"/>
            <a:ext cx="361950" cy="6858000"/>
          </a:xfrm>
          <a:prstGeom prst="rect">
            <a:avLst/>
          </a:prstGeom>
        </p:spPr>
      </p:pic>
      <p:sp>
        <p:nvSpPr>
          <p:cNvPr id="16" name="Date Placeholder 15">
            <a:extLst>
              <a:ext uri="{FF2B5EF4-FFF2-40B4-BE49-F238E27FC236}">
                <a16:creationId xmlns:a16="http://schemas.microsoft.com/office/drawing/2014/main" id="{A1CB0B1E-5470-943A-A864-22A82A8FAB55}"/>
              </a:ext>
            </a:extLst>
          </p:cNvPr>
          <p:cNvSpPr>
            <a:spLocks noGrp="1"/>
          </p:cNvSpPr>
          <p:nvPr>
            <p:ph type="dt" sz="half" idx="49"/>
          </p:nvPr>
        </p:nvSpPr>
        <p:spPr/>
        <p:txBody>
          <a:bodyPr/>
          <a:lstStyle/>
          <a:p>
            <a:pPr>
              <a:defRPr/>
            </a:pPr>
            <a:r>
              <a:rPr lang="en-US"/>
              <a:t>5/20/2025</a:t>
            </a:r>
            <a:endParaRPr lang="en-US" dirty="0"/>
          </a:p>
        </p:txBody>
      </p:sp>
      <p:sp>
        <p:nvSpPr>
          <p:cNvPr id="19" name="Footer Placeholder 18">
            <a:extLst>
              <a:ext uri="{FF2B5EF4-FFF2-40B4-BE49-F238E27FC236}">
                <a16:creationId xmlns:a16="http://schemas.microsoft.com/office/drawing/2014/main" id="{551ADB85-A509-E663-36AB-0B56E0503B7D}"/>
              </a:ext>
            </a:extLst>
          </p:cNvPr>
          <p:cNvSpPr>
            <a:spLocks noGrp="1"/>
          </p:cNvSpPr>
          <p:nvPr>
            <p:ph type="ftr" sz="quarter" idx="50"/>
          </p:nvPr>
        </p:nvSpPr>
        <p:spPr/>
        <p:txBody>
          <a:bodyPr/>
          <a:lstStyle/>
          <a:p>
            <a:pPr>
              <a:defRPr/>
            </a:pPr>
            <a:r>
              <a:rPr lang="en-US" dirty="0"/>
              <a:t>Pratik Patel | Fermilab PIP-II CDS &amp; CM Cryogenic Controls System Overview | CEC/ICMC 2025</a:t>
            </a:r>
          </a:p>
        </p:txBody>
      </p:sp>
      <p:sp>
        <p:nvSpPr>
          <p:cNvPr id="20" name="Slide Number Placeholder 19">
            <a:extLst>
              <a:ext uri="{FF2B5EF4-FFF2-40B4-BE49-F238E27FC236}">
                <a16:creationId xmlns:a16="http://schemas.microsoft.com/office/drawing/2014/main" id="{7D4987D2-BA74-5186-0602-DCCC94E6057E}"/>
              </a:ext>
            </a:extLst>
          </p:cNvPr>
          <p:cNvSpPr>
            <a:spLocks noGrp="1"/>
          </p:cNvSpPr>
          <p:nvPr>
            <p:ph type="sldNum" sz="quarter" idx="51"/>
          </p:nvPr>
        </p:nvSpPr>
        <p:spPr/>
        <p:txBody>
          <a:bodyPr/>
          <a:lstStyle/>
          <a:p>
            <a:fld id="{F4BAA12D-5F28-3140-935A-44BF4B54B6B6}" type="slidenum">
              <a:rPr lang="en-US" smtClean="0"/>
              <a:pPr/>
              <a:t>‹#›</a:t>
            </a:fld>
            <a:endParaRPr lang="en-US" dirty="0"/>
          </a:p>
        </p:txBody>
      </p:sp>
      <p:sp>
        <p:nvSpPr>
          <p:cNvPr id="3" name="Title Placeholder 1">
            <a:extLst>
              <a:ext uri="{FF2B5EF4-FFF2-40B4-BE49-F238E27FC236}">
                <a16:creationId xmlns:a16="http://schemas.microsoft.com/office/drawing/2014/main" id="{D686ADEE-B780-A2C9-C7B2-C851A878C495}"/>
              </a:ext>
            </a:extLst>
          </p:cNvPr>
          <p:cNvSpPr>
            <a:spLocks noGrp="1"/>
          </p:cNvSpPr>
          <p:nvPr>
            <p:ph type="title" hasCustomPrompt="1"/>
          </p:nvPr>
        </p:nvSpPr>
        <p:spPr>
          <a:xfrm>
            <a:off x="1163212" y="312934"/>
            <a:ext cx="9994391" cy="448825"/>
          </a:xfrm>
          <a:prstGeom prst="rect">
            <a:avLst/>
          </a:prstGeom>
        </p:spPr>
        <p:txBody>
          <a:bodyPr vert="horz" lIns="0" tIns="0" rIns="0" bIns="0" rtlCol="0" anchor="t">
            <a:noAutofit/>
          </a:bodyPr>
          <a:lstStyle>
            <a:lvl1pPr>
              <a:defRPr>
                <a:solidFill>
                  <a:schemeClr val="tx1"/>
                </a:solidFill>
              </a:defRPr>
            </a:lvl1pPr>
          </a:lstStyle>
          <a:p>
            <a:r>
              <a:rPr lang="en-US" dirty="0"/>
              <a:t>Click to add title</a:t>
            </a:r>
          </a:p>
        </p:txBody>
      </p:sp>
      <p:sp>
        <p:nvSpPr>
          <p:cNvPr id="4" name="Text Placeholder 19">
            <a:extLst>
              <a:ext uri="{FF2B5EF4-FFF2-40B4-BE49-F238E27FC236}">
                <a16:creationId xmlns:a16="http://schemas.microsoft.com/office/drawing/2014/main" id="{A001A9D8-8EED-7AC3-A21B-81C3017AF5ED}"/>
              </a:ext>
            </a:extLst>
          </p:cNvPr>
          <p:cNvSpPr>
            <a:spLocks noGrp="1"/>
          </p:cNvSpPr>
          <p:nvPr>
            <p:ph type="body" sz="quarter" idx="37" hasCustomPrompt="1"/>
          </p:nvPr>
        </p:nvSpPr>
        <p:spPr>
          <a:xfrm>
            <a:off x="1163213" y="761759"/>
            <a:ext cx="9994391" cy="617963"/>
          </a:xfrm>
        </p:spPr>
        <p:txBody>
          <a:bodyPr/>
          <a:lstStyle>
            <a:lvl1pPr marL="0" indent="0">
              <a:buNone/>
              <a:defRPr spc="-20" baseline="0">
                <a:solidFill>
                  <a:schemeClr val="tx1"/>
                </a:solidFill>
              </a:defRPr>
            </a:lvl1pPr>
          </a:lstStyle>
          <a:p>
            <a:pPr lvl="0"/>
            <a:r>
              <a:rPr lang="en-US" dirty="0"/>
              <a:t>Click to add subheading (optional)</a:t>
            </a:r>
          </a:p>
        </p:txBody>
      </p:sp>
      <p:pic>
        <p:nvPicPr>
          <p:cNvPr id="8" name="Picture 7" descr="Logo&#10;&#10;AI-generated content may be incorrect.">
            <a:extLst>
              <a:ext uri="{FF2B5EF4-FFF2-40B4-BE49-F238E27FC236}">
                <a16:creationId xmlns:a16="http://schemas.microsoft.com/office/drawing/2014/main" id="{86420094-4DDB-57A4-77B6-3281A2710BFE}"/>
              </a:ext>
            </a:extLst>
          </p:cNvPr>
          <p:cNvPicPr>
            <a:picLocks noChangeAspect="1"/>
          </p:cNvPicPr>
          <p:nvPr/>
        </p:nvPicPr>
        <p:blipFill>
          <a:blip r:embed="rId3"/>
          <a:srcRect t="17955" b="15378"/>
          <a:stretch/>
        </p:blipFill>
        <p:spPr>
          <a:xfrm>
            <a:off x="126728" y="290704"/>
            <a:ext cx="914400" cy="471055"/>
          </a:xfrm>
          <a:prstGeom prst="rect">
            <a:avLst/>
          </a:prstGeom>
        </p:spPr>
      </p:pic>
    </p:spTree>
    <p:extLst>
      <p:ext uri="{BB962C8B-B14F-4D97-AF65-F5344CB8AC3E}">
        <p14:creationId xmlns:p14="http://schemas.microsoft.com/office/powerpoint/2010/main" val="38196458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4D4A9B0-CA0A-178A-D2C8-2B7FFD19D006}"/>
              </a:ext>
            </a:extLst>
          </p:cNvPr>
          <p:cNvSpPr>
            <a:spLocks noGrp="1"/>
          </p:cNvSpPr>
          <p:nvPr>
            <p:ph type="sldNum" sz="quarter" idx="10"/>
          </p:nvPr>
        </p:nvSpPr>
        <p:spPr/>
        <p:txBody>
          <a:bodyPr/>
          <a:lstStyle/>
          <a:p>
            <a:fld id="{F4BAA12D-5F28-3140-935A-44BF4B54B6B6}" type="slidenum">
              <a:rPr lang="en-US" smtClean="0"/>
              <a:pPr/>
              <a:t>‹#›</a:t>
            </a:fld>
            <a:endParaRPr lang="en-US" dirty="0"/>
          </a:p>
        </p:txBody>
      </p:sp>
      <p:sp>
        <p:nvSpPr>
          <p:cNvPr id="4" name="Date Placeholder 3">
            <a:extLst>
              <a:ext uri="{FF2B5EF4-FFF2-40B4-BE49-F238E27FC236}">
                <a16:creationId xmlns:a16="http://schemas.microsoft.com/office/drawing/2014/main" id="{CEF927B3-E4DA-F79C-E14A-354BC3DBEED5}"/>
              </a:ext>
            </a:extLst>
          </p:cNvPr>
          <p:cNvSpPr>
            <a:spLocks noGrp="1"/>
          </p:cNvSpPr>
          <p:nvPr>
            <p:ph type="dt" sz="half" idx="11"/>
          </p:nvPr>
        </p:nvSpPr>
        <p:spPr/>
        <p:txBody>
          <a:bodyPr/>
          <a:lstStyle/>
          <a:p>
            <a:pPr>
              <a:defRPr/>
            </a:pPr>
            <a:r>
              <a:rPr lang="en-US"/>
              <a:t>5/20/2025</a:t>
            </a:r>
            <a:endParaRPr lang="en-US" dirty="0"/>
          </a:p>
        </p:txBody>
      </p:sp>
      <p:sp>
        <p:nvSpPr>
          <p:cNvPr id="5" name="Footer Placeholder 4">
            <a:extLst>
              <a:ext uri="{FF2B5EF4-FFF2-40B4-BE49-F238E27FC236}">
                <a16:creationId xmlns:a16="http://schemas.microsoft.com/office/drawing/2014/main" id="{F47FC133-253A-FB5E-7EDC-FB21B6438AEB}"/>
              </a:ext>
            </a:extLst>
          </p:cNvPr>
          <p:cNvSpPr>
            <a:spLocks noGrp="1"/>
          </p:cNvSpPr>
          <p:nvPr>
            <p:ph type="ftr" sz="quarter" idx="12"/>
          </p:nvPr>
        </p:nvSpPr>
        <p:spPr/>
        <p:txBody>
          <a:bodyPr/>
          <a:lstStyle/>
          <a:p>
            <a:pPr>
              <a:defRPr/>
            </a:pPr>
            <a:r>
              <a:rPr lang="en-US"/>
              <a:t>Pratik Patel | Fermilab PIP-II CDS &amp; CM Cryogenic Controls System Overview | CEC/ICMC 2025</a:t>
            </a:r>
            <a:endParaRPr lang="en-US" dirty="0"/>
          </a:p>
        </p:txBody>
      </p:sp>
      <p:pic>
        <p:nvPicPr>
          <p:cNvPr id="6" name="Picture 5" descr="A picture containing sky, outdoor, shore&#10;&#10;AI-generated content may be incorrect.">
            <a:extLst>
              <a:ext uri="{FF2B5EF4-FFF2-40B4-BE49-F238E27FC236}">
                <a16:creationId xmlns:a16="http://schemas.microsoft.com/office/drawing/2014/main" id="{AC84C0BD-C280-55ED-27E9-53DEEEC38979}"/>
              </a:ext>
            </a:extLst>
          </p:cNvPr>
          <p:cNvPicPr>
            <a:picLocks noChangeAspect="1"/>
          </p:cNvPicPr>
          <p:nvPr/>
        </p:nvPicPr>
        <p:blipFill>
          <a:blip r:embed="rId2" cstate="print">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a:ext>
            </a:extLst>
          </a:blip>
          <a:srcRect/>
          <a:stretch/>
        </p:blipFill>
        <p:spPr>
          <a:xfrm>
            <a:off x="-58032" y="-28321"/>
            <a:ext cx="12308065" cy="6914643"/>
          </a:xfrm>
          <a:prstGeom prst="rect">
            <a:avLst/>
          </a:prstGeom>
        </p:spPr>
      </p:pic>
      <p:sp>
        <p:nvSpPr>
          <p:cNvPr id="7" name="Title 1">
            <a:extLst>
              <a:ext uri="{FF2B5EF4-FFF2-40B4-BE49-F238E27FC236}">
                <a16:creationId xmlns:a16="http://schemas.microsoft.com/office/drawing/2014/main" id="{CBD119BF-FAE5-FEFC-8CB3-EDA29B68D6F1}"/>
              </a:ext>
            </a:extLst>
          </p:cNvPr>
          <p:cNvSpPr txBox="1">
            <a:spLocks/>
          </p:cNvSpPr>
          <p:nvPr/>
        </p:nvSpPr>
        <p:spPr>
          <a:xfrm>
            <a:off x="112385" y="0"/>
            <a:ext cx="10285370" cy="660027"/>
          </a:xfrm>
          <a:prstGeom prst="rect">
            <a:avLst/>
          </a:prstGeom>
        </p:spPr>
        <p:txBody>
          <a:bodyPr lIns="0" tIns="0" rIns="0" bIns="0" anchor="b" anchorCtr="0"/>
          <a:lstStyle>
            <a:lvl1pPr algn="l" defTabSz="457200" rtl="0" eaLnBrk="1" fontAlgn="base" hangingPunct="1">
              <a:spcBef>
                <a:spcPct val="0"/>
              </a:spcBef>
              <a:spcAft>
                <a:spcPct val="0"/>
              </a:spcAft>
              <a:defRPr sz="2400" b="1" kern="1200">
                <a:solidFill>
                  <a:srgbClr val="004C97"/>
                </a:solidFill>
                <a:latin typeface="Helvetica"/>
                <a:ea typeface="Geneva" charset="0"/>
                <a:cs typeface="ＭＳ Ｐゴシック" charset="0"/>
              </a:defRPr>
            </a:lvl1pPr>
            <a:lvl2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2pPr>
            <a:lvl3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3pPr>
            <a:lvl4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4pPr>
            <a:lvl5pPr algn="l" defTabSz="457200" rtl="0" eaLnBrk="1" fontAlgn="base" hangingPunct="1">
              <a:spcBef>
                <a:spcPct val="0"/>
              </a:spcBef>
              <a:spcAft>
                <a:spcPct val="0"/>
              </a:spcAft>
              <a:defRPr sz="1700" b="1">
                <a:solidFill>
                  <a:srgbClr val="2E5286"/>
                </a:solidFill>
                <a:latin typeface="Helvetica" charset="0"/>
                <a:ea typeface="Geneva" charset="0"/>
                <a:cs typeface="ＭＳ Ｐゴシック" charset="0"/>
              </a:defRPr>
            </a:lvl5pPr>
            <a:lvl6pPr marL="4572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6pPr>
            <a:lvl7pPr marL="9144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7pPr>
            <a:lvl8pPr marL="13716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8pPr>
            <a:lvl9pPr marL="1828800" algn="l" defTabSz="457200" rtl="0" eaLnBrk="1" fontAlgn="base" hangingPunct="1">
              <a:spcBef>
                <a:spcPct val="0"/>
              </a:spcBef>
              <a:spcAft>
                <a:spcPct val="0"/>
              </a:spcAft>
              <a:defRPr sz="1700" b="1">
                <a:solidFill>
                  <a:srgbClr val="2E5286"/>
                </a:solidFill>
                <a:latin typeface="Helvetica" charset="0"/>
                <a:ea typeface="ＭＳ Ｐゴシック" charset="0"/>
                <a:cs typeface="ＭＳ Ｐゴシック" charset="0"/>
              </a:defRPr>
            </a:lvl9pPr>
          </a:lstStyle>
          <a:p>
            <a:pPr defTabSz="457189">
              <a:defRPr/>
            </a:pPr>
            <a:r>
              <a:rPr lang="en-US" sz="4000">
                <a:solidFill>
                  <a:schemeClr val="bg1"/>
                </a:solidFill>
                <a:latin typeface="Telegraf UltraBold" pitchFamily="2" charset="77"/>
                <a:cs typeface="Helvetica" panose="020B0604020202020204" pitchFamily="34" charset="0"/>
              </a:rPr>
              <a:t>THE FUTURE OF FERMILAB</a:t>
            </a:r>
            <a:r>
              <a:rPr lang="en-US" sz="3200">
                <a:solidFill>
                  <a:schemeClr val="bg1"/>
                </a:solidFill>
                <a:latin typeface="Telegraf UltraBold" pitchFamily="2" charset="77"/>
                <a:cs typeface="Helvetica" panose="020B0604020202020204" pitchFamily="34" charset="0"/>
              </a:rPr>
              <a:t> </a:t>
            </a:r>
            <a:endParaRPr lang="en-US" sz="4000">
              <a:solidFill>
                <a:schemeClr val="bg1"/>
              </a:solidFill>
              <a:latin typeface="Telegraf UltraBold" pitchFamily="2" charset="77"/>
            </a:endParaRPr>
          </a:p>
        </p:txBody>
      </p:sp>
      <p:sp>
        <p:nvSpPr>
          <p:cNvPr id="8" name="TextBox 7">
            <a:extLst>
              <a:ext uri="{FF2B5EF4-FFF2-40B4-BE49-F238E27FC236}">
                <a16:creationId xmlns:a16="http://schemas.microsoft.com/office/drawing/2014/main" id="{9414056E-B659-FB75-EA40-38BD035E6F75}"/>
              </a:ext>
            </a:extLst>
          </p:cNvPr>
          <p:cNvSpPr txBox="1"/>
          <p:nvPr/>
        </p:nvSpPr>
        <p:spPr>
          <a:xfrm>
            <a:off x="147388" y="4789396"/>
            <a:ext cx="4281004" cy="1938992"/>
          </a:xfrm>
          <a:prstGeom prst="rect">
            <a:avLst/>
          </a:prstGeom>
          <a:noFill/>
        </p:spPr>
        <p:txBody>
          <a:bodyPr wrap="square" rtlCol="0">
            <a:spAutoFit/>
          </a:bodyPr>
          <a:lstStyle/>
          <a:p>
            <a:r>
              <a:rPr lang="en-US" sz="2000" b="1">
                <a:solidFill>
                  <a:schemeClr val="bg1"/>
                </a:solidFill>
                <a:latin typeface="Telegraf UltraBold" pitchFamily="2" charset="77"/>
              </a:rPr>
              <a:t>Follow us:</a:t>
            </a:r>
          </a:p>
          <a:p>
            <a:endParaRPr lang="en-US" sz="2000" b="1">
              <a:solidFill>
                <a:schemeClr val="bg1"/>
              </a:solidFill>
              <a:latin typeface="Telegraf UltraBold" pitchFamily="2" charset="77"/>
            </a:endParaRPr>
          </a:p>
          <a:p>
            <a:r>
              <a:rPr lang="en-US" sz="2000">
                <a:solidFill>
                  <a:schemeClr val="bg1"/>
                </a:solidFill>
              </a:rPr>
              <a:t>	</a:t>
            </a:r>
            <a:r>
              <a:rPr lang="en-US" sz="2000">
                <a:solidFill>
                  <a:schemeClr val="bg1"/>
                </a:solidFill>
                <a:latin typeface="Helvetica" pitchFamily="2" charset="0"/>
              </a:rPr>
              <a:t>http://pip2.fnal.gov/</a:t>
            </a:r>
          </a:p>
          <a:p>
            <a:r>
              <a:rPr lang="en-US" sz="1000">
                <a:solidFill>
                  <a:schemeClr val="bg1"/>
                </a:solidFill>
                <a:latin typeface="Helvetica" pitchFamily="2" charset="0"/>
              </a:rPr>
              <a:t>	</a:t>
            </a:r>
          </a:p>
          <a:p>
            <a:r>
              <a:rPr lang="en-US" sz="2000">
                <a:solidFill>
                  <a:schemeClr val="bg1"/>
                </a:solidFill>
                <a:latin typeface="Helvetica" pitchFamily="2" charset="0"/>
              </a:rPr>
              <a:t>	</a:t>
            </a:r>
            <a:r>
              <a:rPr lang="en-US" sz="2000" b="0" i="0">
                <a:solidFill>
                  <a:schemeClr val="bg1"/>
                </a:solidFill>
                <a:effectLst/>
                <a:latin typeface="Helvetica" pitchFamily="2" charset="0"/>
              </a:rPr>
              <a:t>@PIP2accelerator</a:t>
            </a:r>
          </a:p>
          <a:p>
            <a:endParaRPr lang="en-US" sz="1000">
              <a:solidFill>
                <a:schemeClr val="bg1"/>
              </a:solidFill>
              <a:latin typeface="Helvetica" pitchFamily="2" charset="0"/>
            </a:endParaRPr>
          </a:p>
          <a:p>
            <a:r>
              <a:rPr lang="en-US" sz="2000">
                <a:solidFill>
                  <a:schemeClr val="bg1"/>
                </a:solidFill>
                <a:latin typeface="Helvetica" pitchFamily="2" charset="0"/>
              </a:rPr>
              <a:t>	</a:t>
            </a:r>
            <a:r>
              <a:rPr lang="en-US" sz="2000" b="0" i="0">
                <a:solidFill>
                  <a:schemeClr val="bg1"/>
                </a:solidFill>
                <a:effectLst/>
                <a:latin typeface="Helvetica" pitchFamily="2" charset="0"/>
              </a:rPr>
              <a:t>/showcase/pip-ii/</a:t>
            </a:r>
            <a:endParaRPr lang="en-US" sz="2000">
              <a:solidFill>
                <a:schemeClr val="bg1"/>
              </a:solidFill>
              <a:latin typeface="Helvetica" pitchFamily="2" charset="0"/>
            </a:endParaRPr>
          </a:p>
        </p:txBody>
      </p:sp>
      <p:pic>
        <p:nvPicPr>
          <p:cNvPr id="9" name="Picture 8" descr="Logo&#10;&#10;Description automatically generated">
            <a:extLst>
              <a:ext uri="{FF2B5EF4-FFF2-40B4-BE49-F238E27FC236}">
                <a16:creationId xmlns:a16="http://schemas.microsoft.com/office/drawing/2014/main" id="{138B774E-14B1-53BC-8E45-D6B3E9D53D4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96585" y="5907821"/>
            <a:ext cx="274320" cy="274320"/>
          </a:xfrm>
          <a:prstGeom prst="rect">
            <a:avLst/>
          </a:prstGeom>
        </p:spPr>
      </p:pic>
      <p:pic>
        <p:nvPicPr>
          <p:cNvPr id="10" name="Picture 9" descr="Logo, icon&#10;&#10;Description automatically generated">
            <a:extLst>
              <a:ext uri="{FF2B5EF4-FFF2-40B4-BE49-F238E27FC236}">
                <a16:creationId xmlns:a16="http://schemas.microsoft.com/office/drawing/2014/main" id="{A25E7C45-68FC-A5D8-E7EF-4D3CAC9404BB}"/>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96585" y="6368553"/>
            <a:ext cx="274320" cy="274320"/>
          </a:xfrm>
          <a:prstGeom prst="rect">
            <a:avLst/>
          </a:prstGeom>
        </p:spPr>
      </p:pic>
      <p:pic>
        <p:nvPicPr>
          <p:cNvPr id="11" name="Picture 10" descr="Icon&#10;&#10;Description automatically generated">
            <a:extLst>
              <a:ext uri="{FF2B5EF4-FFF2-40B4-BE49-F238E27FC236}">
                <a16:creationId xmlns:a16="http://schemas.microsoft.com/office/drawing/2014/main" id="{02E058DF-1A18-D77B-09FE-7AF950C606D5}"/>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96585" y="5447088"/>
            <a:ext cx="274320" cy="274320"/>
          </a:xfrm>
          <a:prstGeom prst="rect">
            <a:avLst/>
          </a:prstGeom>
        </p:spPr>
      </p:pic>
    </p:spTree>
    <p:extLst>
      <p:ext uri="{BB962C8B-B14F-4D97-AF65-F5344CB8AC3E}">
        <p14:creationId xmlns:p14="http://schemas.microsoft.com/office/powerpoint/2010/main" val="149892785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userDrawn="1">
  <p:cSld name="Title Slide">
    <p:bg>
      <p:bgPr>
        <a:solidFill>
          <a:schemeClr val="bg1">
            <a:alpha val="0"/>
          </a:schemeClr>
        </a:solidFill>
        <a:effectLst/>
      </p:bgPr>
    </p:bg>
    <p:spTree>
      <p:nvGrpSpPr>
        <p:cNvPr id="1" name=""/>
        <p:cNvGrpSpPr/>
        <p:nvPr/>
      </p:nvGrpSpPr>
      <p:grpSpPr>
        <a:xfrm>
          <a:off x="0" y="0"/>
          <a:ext cx="0" cy="0"/>
          <a:chOff x="0" y="0"/>
          <a:chExt cx="0" cy="0"/>
        </a:xfrm>
      </p:grpSpPr>
      <p:sp>
        <p:nvSpPr>
          <p:cNvPr id="7" name="Text Placeholder 23"/>
          <p:cNvSpPr>
            <a:spLocks noGrp="1"/>
          </p:cNvSpPr>
          <p:nvPr>
            <p:ph type="body" sz="quarter" idx="10"/>
          </p:nvPr>
        </p:nvSpPr>
        <p:spPr>
          <a:xfrm>
            <a:off x="455903" y="5513110"/>
            <a:ext cx="11332308" cy="1247725"/>
          </a:xfrm>
          <a:prstGeom prst="rect">
            <a:avLst/>
          </a:prstGeom>
        </p:spPr>
        <p:txBody>
          <a:bodyPr lIns="0" tIns="45720" rIns="0" bIns="45720">
            <a:noAutofit/>
          </a:bodyPr>
          <a:lstStyle>
            <a:lvl1pPr marL="0" indent="0">
              <a:buFontTx/>
              <a:buNone/>
              <a:defRPr sz="2133">
                <a:solidFill>
                  <a:srgbClr val="004C97"/>
                </a:solidFill>
                <a:latin typeface="Helvetica"/>
              </a:defRPr>
            </a:lvl1pPr>
            <a:lvl2pPr marL="609585" indent="0">
              <a:buFontTx/>
              <a:buNone/>
              <a:defRPr sz="2133">
                <a:solidFill>
                  <a:srgbClr val="2E5286"/>
                </a:solidFill>
                <a:latin typeface="Helvetica"/>
              </a:defRPr>
            </a:lvl2pPr>
            <a:lvl3pPr marL="1219170" indent="0">
              <a:buFontTx/>
              <a:buNone/>
              <a:defRPr sz="2133">
                <a:solidFill>
                  <a:srgbClr val="2E5286"/>
                </a:solidFill>
                <a:latin typeface="Helvetica"/>
              </a:defRPr>
            </a:lvl3pPr>
            <a:lvl4pPr marL="1828754" indent="0">
              <a:buFontTx/>
              <a:buNone/>
              <a:defRPr sz="2133">
                <a:solidFill>
                  <a:srgbClr val="2E5286"/>
                </a:solidFill>
                <a:latin typeface="Helvetica"/>
              </a:defRPr>
            </a:lvl4pPr>
            <a:lvl5pPr marL="2438339" indent="0">
              <a:buFontTx/>
              <a:buNone/>
              <a:defRPr sz="2133">
                <a:solidFill>
                  <a:srgbClr val="2E5286"/>
                </a:solidFill>
                <a:latin typeface="Helvetica"/>
              </a:defRPr>
            </a:lvl5pPr>
          </a:lstStyle>
          <a:p>
            <a:pPr lvl="0"/>
            <a:r>
              <a:rPr lang="en-US"/>
              <a:t>Click to edit Master text styles</a:t>
            </a:r>
          </a:p>
        </p:txBody>
      </p:sp>
      <p:sp>
        <p:nvSpPr>
          <p:cNvPr id="8" name="Rectangle 7"/>
          <p:cNvSpPr/>
          <p:nvPr userDrawn="1"/>
        </p:nvSpPr>
        <p:spPr>
          <a:xfrm>
            <a:off x="11383" y="-1966"/>
            <a:ext cx="12200935" cy="902819"/>
          </a:xfrm>
          <a:prstGeom prst="rect">
            <a:avLst/>
          </a:prstGeom>
          <a:solidFill>
            <a:srgbClr val="004C9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200"/>
          </a:p>
        </p:txBody>
      </p:sp>
      <p:sp>
        <p:nvSpPr>
          <p:cNvPr id="9" name="Text Placeholder 24"/>
          <p:cNvSpPr>
            <a:spLocks noGrp="1"/>
          </p:cNvSpPr>
          <p:nvPr>
            <p:ph type="body" sz="quarter" idx="11"/>
          </p:nvPr>
        </p:nvSpPr>
        <p:spPr>
          <a:xfrm>
            <a:off x="455899" y="4501179"/>
            <a:ext cx="11332309" cy="1003049"/>
          </a:xfrm>
          <a:prstGeom prst="rect">
            <a:avLst/>
          </a:prstGeom>
        </p:spPr>
        <p:txBody>
          <a:bodyPr vert="horz" wrap="square" lIns="0" tIns="45720" anchor="ctr" anchorCtr="0">
            <a:normAutofit/>
          </a:bodyPr>
          <a:lstStyle>
            <a:lvl1pPr marL="0" indent="0" algn="l">
              <a:lnSpc>
                <a:spcPct val="100000"/>
              </a:lnSpc>
              <a:spcBef>
                <a:spcPts val="933"/>
              </a:spcBef>
              <a:spcAft>
                <a:spcPts val="0"/>
              </a:spcAft>
              <a:buFontTx/>
              <a:buNone/>
              <a:defRPr sz="3200" b="1" i="0">
                <a:solidFill>
                  <a:srgbClr val="004C97"/>
                </a:solidFill>
              </a:defRPr>
            </a:lvl1pPr>
            <a:lvl2pPr marL="0" indent="0">
              <a:buFontTx/>
              <a:buNone/>
              <a:defRPr sz="3733" b="1" i="0">
                <a:solidFill>
                  <a:srgbClr val="004C97"/>
                </a:solidFill>
              </a:defRPr>
            </a:lvl2pPr>
            <a:lvl3pPr marL="0" indent="0">
              <a:buFontTx/>
              <a:buNone/>
              <a:defRPr sz="3733" b="1" i="0">
                <a:solidFill>
                  <a:srgbClr val="004C97"/>
                </a:solidFill>
              </a:defRPr>
            </a:lvl3pPr>
            <a:lvl4pPr marL="0" indent="0">
              <a:buFontTx/>
              <a:buNone/>
              <a:defRPr sz="3733" b="1" i="0">
                <a:solidFill>
                  <a:srgbClr val="004C97"/>
                </a:solidFill>
              </a:defRPr>
            </a:lvl4pPr>
            <a:lvl5pPr marL="0" indent="0">
              <a:buFontTx/>
              <a:buNone/>
              <a:defRPr sz="3733" b="1" i="0">
                <a:solidFill>
                  <a:srgbClr val="004C97"/>
                </a:solidFill>
              </a:defRPr>
            </a:lvl5pPr>
          </a:lstStyle>
          <a:p>
            <a:pPr lvl="0"/>
            <a:r>
              <a:rPr lang="en-US"/>
              <a:t>Click to edit Master text styles</a:t>
            </a:r>
          </a:p>
        </p:txBody>
      </p:sp>
      <p:pic>
        <p:nvPicPr>
          <p:cNvPr id="11" name="Picture 10" descr="title_header_16x9.pdf"/>
          <p:cNvPicPr>
            <a:picLocks noChangeAspect="1"/>
          </p:cNvPicPr>
          <p:nvPr userDrawn="1"/>
        </p:nvPicPr>
        <p:blipFill rotWithShape="1">
          <a:blip r:embed="rId2" cstate="screen">
            <a:extLst>
              <a:ext uri="{28A0092B-C50C-407E-A947-70E740481C1C}">
                <a14:useLocalDpi xmlns:a14="http://schemas.microsoft.com/office/drawing/2010/main"/>
              </a:ext>
            </a:extLst>
          </a:blip>
          <a:srcRect l="1456"/>
          <a:stretch/>
        </p:blipFill>
        <p:spPr>
          <a:xfrm>
            <a:off x="-23681" y="249845"/>
            <a:ext cx="12014381" cy="310883"/>
          </a:xfrm>
          <a:prstGeom prst="rect">
            <a:avLst/>
          </a:prstGeom>
        </p:spPr>
      </p:pic>
      <p:sp>
        <p:nvSpPr>
          <p:cNvPr id="12" name="TextBox 11">
            <a:extLst>
              <a:ext uri="{FF2B5EF4-FFF2-40B4-BE49-F238E27FC236}">
                <a16:creationId xmlns:a16="http://schemas.microsoft.com/office/drawing/2014/main" id="{3AB522AF-9EFE-4D25-8693-FAF51B05263F}"/>
              </a:ext>
            </a:extLst>
          </p:cNvPr>
          <p:cNvSpPr txBox="1"/>
          <p:nvPr userDrawn="1"/>
        </p:nvSpPr>
        <p:spPr>
          <a:xfrm>
            <a:off x="8719077" y="4538271"/>
            <a:ext cx="3427737" cy="1969770"/>
          </a:xfrm>
          <a:prstGeom prst="rect">
            <a:avLst/>
          </a:prstGeom>
          <a:noFill/>
        </p:spPr>
        <p:txBody>
          <a:bodyPr wrap="square" lIns="0" tIns="0" rIns="0" bIns="0" rtlCol="0">
            <a:spAutoFit/>
          </a:bodyPr>
          <a:lstStyle/>
          <a:p>
            <a:pPr marL="0" marR="0" indent="0" algn="l" defTabSz="457200" rtl="0" eaLnBrk="1" fontAlgn="base" latinLnBrk="0" hangingPunct="1">
              <a:lnSpc>
                <a:spcPct val="100000"/>
              </a:lnSpc>
              <a:spcBef>
                <a:spcPct val="0"/>
              </a:spcBef>
              <a:spcAft>
                <a:spcPct val="0"/>
              </a:spcAft>
              <a:buClrTx/>
              <a:buSzTx/>
              <a:buFontTx/>
              <a:buNone/>
              <a:tabLst/>
              <a:defRPr/>
            </a:pPr>
            <a:r>
              <a:rPr lang="en-US" sz="1600">
                <a:latin typeface="Helvetica"/>
                <a:cs typeface="Helvetica"/>
              </a:rPr>
              <a:t>PIP-II is a partnership of: </a:t>
            </a:r>
          </a:p>
          <a:p>
            <a:pPr marL="0" marR="0" indent="0" algn="l" defTabSz="457200" rtl="0" eaLnBrk="1" fontAlgn="base" latinLnBrk="0" hangingPunct="1">
              <a:lnSpc>
                <a:spcPct val="100000"/>
              </a:lnSpc>
              <a:spcBef>
                <a:spcPct val="0"/>
              </a:spcBef>
              <a:spcAft>
                <a:spcPct val="0"/>
              </a:spcAft>
              <a:buClrTx/>
              <a:buSzTx/>
              <a:buFontTx/>
              <a:buNone/>
              <a:tabLst/>
              <a:defRPr/>
            </a:pPr>
            <a:endParaRPr lang="en-US" sz="1600">
              <a:latin typeface="Helvetica"/>
              <a:cs typeface="Helvetica"/>
            </a:endParaRPr>
          </a:p>
          <a:p>
            <a:pPr marL="109538" marR="0" indent="0" algn="l" defTabSz="457200" rtl="0" eaLnBrk="1" fontAlgn="base" latinLnBrk="0" hangingPunct="1">
              <a:lnSpc>
                <a:spcPct val="100000"/>
              </a:lnSpc>
              <a:spcBef>
                <a:spcPct val="0"/>
              </a:spcBef>
              <a:spcAft>
                <a:spcPct val="0"/>
              </a:spcAft>
              <a:buClrTx/>
              <a:buSzTx/>
              <a:buFontTx/>
              <a:buNone/>
              <a:tabLst/>
              <a:defRPr/>
            </a:pPr>
            <a:r>
              <a:rPr lang="en-US" sz="1600" kern="1200" baseline="0">
                <a:solidFill>
                  <a:schemeClr val="tx1"/>
                </a:solidFill>
                <a:latin typeface="Helvetica"/>
                <a:ea typeface="Geneva" charset="0"/>
                <a:cs typeface="Helvetica"/>
              </a:rPr>
              <a:t>	US-DOE</a:t>
            </a:r>
          </a:p>
          <a:p>
            <a:pPr marL="109538" marR="0" indent="0" algn="l" defTabSz="457200" rtl="0" eaLnBrk="1" fontAlgn="base" latinLnBrk="0" hangingPunct="1">
              <a:lnSpc>
                <a:spcPct val="100000"/>
              </a:lnSpc>
              <a:spcBef>
                <a:spcPct val="0"/>
              </a:spcBef>
              <a:spcAft>
                <a:spcPct val="0"/>
              </a:spcAft>
              <a:buClrTx/>
              <a:buSzTx/>
              <a:buFontTx/>
              <a:buNone/>
              <a:tabLst/>
              <a:defRPr/>
            </a:pPr>
            <a:r>
              <a:rPr lang="en-US" sz="1600" kern="1200" baseline="0">
                <a:solidFill>
                  <a:schemeClr val="tx1"/>
                </a:solidFill>
                <a:latin typeface="Helvetica"/>
                <a:ea typeface="Geneva" charset="0"/>
                <a:cs typeface="Helvetica"/>
              </a:rPr>
              <a:t>	India-DAE</a:t>
            </a:r>
          </a:p>
          <a:p>
            <a:pPr marL="109538" marR="0" indent="0" algn="l" defTabSz="457200" rtl="0" eaLnBrk="1" fontAlgn="base" latinLnBrk="0" hangingPunct="1">
              <a:lnSpc>
                <a:spcPct val="100000"/>
              </a:lnSpc>
              <a:spcBef>
                <a:spcPct val="0"/>
              </a:spcBef>
              <a:spcAft>
                <a:spcPct val="0"/>
              </a:spcAft>
              <a:buClrTx/>
              <a:buSzTx/>
              <a:buFontTx/>
              <a:buNone/>
              <a:tabLst/>
              <a:defRPr/>
            </a:pPr>
            <a:r>
              <a:rPr lang="en-US" sz="1600" kern="1200" baseline="0">
                <a:solidFill>
                  <a:schemeClr val="tx1"/>
                </a:solidFill>
                <a:latin typeface="Helvetica"/>
                <a:ea typeface="Geneva" charset="0"/>
                <a:cs typeface="Helvetica"/>
              </a:rPr>
              <a:t>	Italy-INFN</a:t>
            </a:r>
          </a:p>
          <a:p>
            <a:pPr marL="109538" marR="0" indent="0" algn="l" defTabSz="457200" rtl="0" eaLnBrk="1" fontAlgn="base" latinLnBrk="0" hangingPunct="1">
              <a:lnSpc>
                <a:spcPct val="100000"/>
              </a:lnSpc>
              <a:spcBef>
                <a:spcPct val="0"/>
              </a:spcBef>
              <a:spcAft>
                <a:spcPct val="0"/>
              </a:spcAft>
              <a:buClrTx/>
              <a:buSzTx/>
              <a:buFontTx/>
              <a:buNone/>
              <a:tabLst/>
              <a:defRPr/>
            </a:pPr>
            <a:r>
              <a:rPr lang="en-US" sz="1600" kern="1200" baseline="0">
                <a:solidFill>
                  <a:schemeClr val="tx1"/>
                </a:solidFill>
                <a:latin typeface="Helvetica"/>
                <a:ea typeface="Geneva" charset="0"/>
                <a:cs typeface="Helvetica"/>
              </a:rPr>
              <a:t>	UK-STFC-UKRI</a:t>
            </a:r>
          </a:p>
          <a:p>
            <a:pPr marL="109538" marR="0" indent="0" algn="l" defTabSz="457200" rtl="0" eaLnBrk="1" fontAlgn="base" latinLnBrk="0" hangingPunct="1">
              <a:lnSpc>
                <a:spcPct val="100000"/>
              </a:lnSpc>
              <a:spcBef>
                <a:spcPct val="0"/>
              </a:spcBef>
              <a:spcAft>
                <a:spcPct val="0"/>
              </a:spcAft>
              <a:buClrTx/>
              <a:buSzTx/>
              <a:buFontTx/>
              <a:buNone/>
              <a:tabLst/>
              <a:defRPr/>
            </a:pPr>
            <a:r>
              <a:rPr lang="en-US" sz="1600" kern="1200" baseline="0">
                <a:solidFill>
                  <a:schemeClr val="tx1"/>
                </a:solidFill>
                <a:latin typeface="Helvetica"/>
                <a:ea typeface="Geneva" charset="0"/>
                <a:cs typeface="Helvetica"/>
              </a:rPr>
              <a:t>	France-CEA, CNRS/IN2P3</a:t>
            </a:r>
          </a:p>
          <a:p>
            <a:pPr marL="109538" marR="0" indent="0" algn="l" defTabSz="457200" rtl="0" eaLnBrk="1" fontAlgn="base" latinLnBrk="0" hangingPunct="1">
              <a:lnSpc>
                <a:spcPct val="100000"/>
              </a:lnSpc>
              <a:spcBef>
                <a:spcPct val="0"/>
              </a:spcBef>
              <a:spcAft>
                <a:spcPct val="0"/>
              </a:spcAft>
              <a:buClrTx/>
              <a:buSzTx/>
              <a:buFontTx/>
              <a:buNone/>
              <a:tabLst/>
              <a:defRPr/>
            </a:pPr>
            <a:r>
              <a:rPr lang="en-US" sz="1600" kern="1200" baseline="0">
                <a:solidFill>
                  <a:schemeClr val="tx1"/>
                </a:solidFill>
                <a:latin typeface="Helvetica"/>
                <a:ea typeface="Geneva" charset="0"/>
                <a:cs typeface="Helvetica"/>
              </a:rPr>
              <a:t>	Poland-WUST, </a:t>
            </a:r>
            <a:r>
              <a:rPr lang="en-US" sz="1600" kern="1200" baseline="0">
                <a:solidFill>
                  <a:schemeClr val="bg2">
                    <a:lumMod val="50000"/>
                  </a:schemeClr>
                </a:solidFill>
                <a:latin typeface="Helvetica"/>
                <a:ea typeface="Geneva" charset="0"/>
                <a:cs typeface="Helvetica"/>
              </a:rPr>
              <a:t>WUT, TUL </a:t>
            </a:r>
            <a:endParaRPr lang="en-US" sz="1600" kern="1200" baseline="0">
              <a:solidFill>
                <a:schemeClr val="bg2">
                  <a:lumMod val="50000"/>
                </a:schemeClr>
              </a:solidFill>
              <a:latin typeface="Helvetica"/>
              <a:cs typeface="Helvetica"/>
            </a:endParaRPr>
          </a:p>
        </p:txBody>
      </p:sp>
      <p:pic>
        <p:nvPicPr>
          <p:cNvPr id="4" name="Picture 3" descr="A blue and white logo&#10;&#10;Description automatically generated with low confidence">
            <a:extLst>
              <a:ext uri="{FF2B5EF4-FFF2-40B4-BE49-F238E27FC236}">
                <a16:creationId xmlns:a16="http://schemas.microsoft.com/office/drawing/2014/main" id="{BE9E2BAA-1AD6-194A-CF2B-0C54786F90B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4970" y="-20464"/>
            <a:ext cx="1183341" cy="914400"/>
          </a:xfrm>
          <a:prstGeom prst="rect">
            <a:avLst/>
          </a:prstGeom>
        </p:spPr>
      </p:pic>
      <p:pic>
        <p:nvPicPr>
          <p:cNvPr id="3" name="Picture 2" descr="Icon&#10;&#10;Description automatically generated">
            <a:extLst>
              <a:ext uri="{FF2B5EF4-FFF2-40B4-BE49-F238E27FC236}">
                <a16:creationId xmlns:a16="http://schemas.microsoft.com/office/drawing/2014/main" id="{4E50AB1B-AFD0-6DDD-3BF3-EE3BDCFCA2A9}"/>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8740793" y="6002447"/>
            <a:ext cx="274320" cy="274320"/>
          </a:xfrm>
          <a:prstGeom prst="rect">
            <a:avLst/>
          </a:prstGeom>
        </p:spPr>
      </p:pic>
      <p:pic>
        <p:nvPicPr>
          <p:cNvPr id="18" name="Picture 17" descr="Logo, company name&#10;&#10;Description automatically generated">
            <a:extLst>
              <a:ext uri="{FF2B5EF4-FFF2-40B4-BE49-F238E27FC236}">
                <a16:creationId xmlns:a16="http://schemas.microsoft.com/office/drawing/2014/main" id="{5AD41954-CE08-5041-C704-88F9FE5610FE}"/>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8740793" y="5750044"/>
            <a:ext cx="274320" cy="274320"/>
          </a:xfrm>
          <a:prstGeom prst="rect">
            <a:avLst/>
          </a:prstGeom>
        </p:spPr>
      </p:pic>
      <p:pic>
        <p:nvPicPr>
          <p:cNvPr id="20" name="Picture 19" descr="Icon&#10;&#10;Description automatically generated">
            <a:extLst>
              <a:ext uri="{FF2B5EF4-FFF2-40B4-BE49-F238E27FC236}">
                <a16:creationId xmlns:a16="http://schemas.microsoft.com/office/drawing/2014/main" id="{2B7A71E6-5463-F439-F6E6-CC8F70320556}"/>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8740793" y="5245238"/>
            <a:ext cx="274320" cy="274320"/>
          </a:xfrm>
          <a:prstGeom prst="rect">
            <a:avLst/>
          </a:prstGeom>
        </p:spPr>
      </p:pic>
      <p:pic>
        <p:nvPicPr>
          <p:cNvPr id="22" name="Picture 21" descr="Icon&#10;&#10;Description automatically generated">
            <a:extLst>
              <a:ext uri="{FF2B5EF4-FFF2-40B4-BE49-F238E27FC236}">
                <a16:creationId xmlns:a16="http://schemas.microsoft.com/office/drawing/2014/main" id="{EE67161A-CC10-AF1B-5277-232EB51984B1}"/>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8740793" y="5497641"/>
            <a:ext cx="274320" cy="274320"/>
          </a:xfrm>
          <a:prstGeom prst="rect">
            <a:avLst/>
          </a:prstGeom>
        </p:spPr>
      </p:pic>
      <p:pic>
        <p:nvPicPr>
          <p:cNvPr id="24" name="Picture 23" descr="Icon&#10;&#10;Description automatically generated">
            <a:extLst>
              <a:ext uri="{FF2B5EF4-FFF2-40B4-BE49-F238E27FC236}">
                <a16:creationId xmlns:a16="http://schemas.microsoft.com/office/drawing/2014/main" id="{8B6545AB-7953-8D23-A6B9-3E0F657F40A6}"/>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8740793" y="6254852"/>
            <a:ext cx="274320" cy="274320"/>
          </a:xfrm>
          <a:prstGeom prst="rect">
            <a:avLst/>
          </a:prstGeom>
        </p:spPr>
      </p:pic>
      <p:pic>
        <p:nvPicPr>
          <p:cNvPr id="26" name="Picture 25" descr="A red white and blue flag&#10;&#10;Description automatically generated with medium confidence">
            <a:extLst>
              <a:ext uri="{FF2B5EF4-FFF2-40B4-BE49-F238E27FC236}">
                <a16:creationId xmlns:a16="http://schemas.microsoft.com/office/drawing/2014/main" id="{667B7F80-BF5E-E6C8-7AAB-A56D34A288C0}"/>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8740793" y="4992835"/>
            <a:ext cx="274320" cy="274320"/>
          </a:xfrm>
          <a:prstGeom prst="rect">
            <a:avLst/>
          </a:prstGeom>
        </p:spPr>
      </p:pic>
      <p:pic>
        <p:nvPicPr>
          <p:cNvPr id="5" name="Picture 4" descr="A picture containing outdoor, sky, ground, docked&#10;&#10;Description automatically generated">
            <a:extLst>
              <a:ext uri="{FF2B5EF4-FFF2-40B4-BE49-F238E27FC236}">
                <a16:creationId xmlns:a16="http://schemas.microsoft.com/office/drawing/2014/main" id="{DA3F61F8-99A8-D91D-84C0-0EED2029DFD9}"/>
              </a:ext>
            </a:extLst>
          </p:cNvPr>
          <p:cNvPicPr>
            <a:picLocks noChangeAspect="1"/>
          </p:cNvPicPr>
          <p:nvPr userDrawn="1"/>
        </p:nvPicPr>
        <p:blipFill>
          <a:blip r:embed="rId10"/>
          <a:srcRect t="24203" b="32198"/>
          <a:stretch/>
        </p:blipFill>
        <p:spPr>
          <a:xfrm>
            <a:off x="-2163" y="892895"/>
            <a:ext cx="12188952" cy="3554843"/>
          </a:xfrm>
          <a:prstGeom prst="rect">
            <a:avLst/>
          </a:prstGeom>
        </p:spPr>
      </p:pic>
    </p:spTree>
    <p:extLst>
      <p:ext uri="{BB962C8B-B14F-4D97-AF65-F5344CB8AC3E}">
        <p14:creationId xmlns:p14="http://schemas.microsoft.com/office/powerpoint/2010/main" val="316735606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Logo Bottom: Title &amp; Content">
    <p:spTree>
      <p:nvGrpSpPr>
        <p:cNvPr id="1" name=""/>
        <p:cNvGrpSpPr/>
        <p:nvPr/>
      </p:nvGrpSpPr>
      <p:grpSpPr>
        <a:xfrm>
          <a:off x="0" y="0"/>
          <a:ext cx="0" cy="0"/>
          <a:chOff x="0" y="0"/>
          <a:chExt cx="0" cy="0"/>
        </a:xfrm>
      </p:grpSpPr>
      <p:sp>
        <p:nvSpPr>
          <p:cNvPr id="7" name="Content Placeholder 2"/>
          <p:cNvSpPr>
            <a:spLocks noGrp="1"/>
          </p:cNvSpPr>
          <p:nvPr>
            <p:ph idx="1"/>
          </p:nvPr>
        </p:nvSpPr>
        <p:spPr>
          <a:xfrm>
            <a:off x="304805" y="971552"/>
            <a:ext cx="11563351" cy="5059363"/>
          </a:xfrm>
          <a:prstGeom prst="rect">
            <a:avLst/>
          </a:prstGeom>
        </p:spPr>
        <p:txBody>
          <a:bodyPr lIns="0" tIns="0" rIns="0" bIns="0"/>
          <a:lstStyle>
            <a:lvl1pPr marL="306910" indent="-306910">
              <a:defRPr sz="2400">
                <a:solidFill>
                  <a:srgbClr val="505050"/>
                </a:solidFill>
              </a:defRPr>
            </a:lvl1pPr>
            <a:lvl2pPr marL="683667" indent="-306910">
              <a:defRPr sz="2133">
                <a:solidFill>
                  <a:srgbClr val="505050"/>
                </a:solidFill>
              </a:defRPr>
            </a:lvl2pPr>
            <a:lvl3pPr marL="1071007" indent="-306910">
              <a:defRPr sz="2000">
                <a:solidFill>
                  <a:srgbClr val="505050"/>
                </a:solidFill>
              </a:defRPr>
            </a:lvl3pPr>
            <a:lvl4pPr marL="1447764" indent="-304792">
              <a:defRPr sz="1867">
                <a:solidFill>
                  <a:srgbClr val="505050"/>
                </a:solidFill>
              </a:defRPr>
            </a:lvl4pPr>
            <a:lvl5pPr marL="1826638" indent="-306910">
              <a:buFont typeface="Arial"/>
              <a:buChar char="•"/>
              <a:defRPr sz="1867">
                <a:solidFill>
                  <a:srgbClr val="50505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Title 1"/>
          <p:cNvSpPr>
            <a:spLocks noGrp="1"/>
          </p:cNvSpPr>
          <p:nvPr>
            <p:ph type="title"/>
          </p:nvPr>
        </p:nvSpPr>
        <p:spPr>
          <a:xfrm>
            <a:off x="304800" y="251752"/>
            <a:ext cx="11582400" cy="427877"/>
          </a:xfrm>
          <a:prstGeom prst="rect">
            <a:avLst/>
          </a:prstGeom>
        </p:spPr>
        <p:txBody>
          <a:bodyPr lIns="0" tIns="0" rIns="0" bIns="0" anchor="b" anchorCtr="0"/>
          <a:lstStyle>
            <a:lvl1pPr>
              <a:defRPr sz="2933">
                <a:solidFill>
                  <a:srgbClr val="004C97"/>
                </a:solidFill>
              </a:defRPr>
            </a:lvl1pPr>
          </a:lstStyle>
          <a:p>
            <a:r>
              <a:rPr lang="en-US"/>
              <a:t>Click to edit Master title style</a:t>
            </a:r>
          </a:p>
        </p:txBody>
      </p:sp>
      <p:sp>
        <p:nvSpPr>
          <p:cNvPr id="2" name="Date Placeholder 1">
            <a:extLst>
              <a:ext uri="{FF2B5EF4-FFF2-40B4-BE49-F238E27FC236}">
                <a16:creationId xmlns:a16="http://schemas.microsoft.com/office/drawing/2014/main" id="{3E4F00CD-44CB-48BB-BD23-6E74E41248A5}"/>
              </a:ext>
            </a:extLst>
          </p:cNvPr>
          <p:cNvSpPr>
            <a:spLocks noGrp="1"/>
          </p:cNvSpPr>
          <p:nvPr>
            <p:ph type="dt" sz="half" idx="10"/>
          </p:nvPr>
        </p:nvSpPr>
        <p:spPr>
          <a:xfrm>
            <a:off x="513532" y="6547277"/>
            <a:ext cx="900491" cy="197039"/>
          </a:xfrm>
          <a:prstGeom prst="rect">
            <a:avLst/>
          </a:prstGeom>
        </p:spPr>
        <p:txBody>
          <a:bodyPr/>
          <a:lstStyle>
            <a:lvl1pPr>
              <a:defRPr/>
            </a:lvl1pPr>
          </a:lstStyle>
          <a:p>
            <a:pPr>
              <a:defRPr/>
            </a:pPr>
            <a:r>
              <a:rPr lang="en-US" sz="1200"/>
              <a:t>5/20/2025</a:t>
            </a:r>
            <a:endParaRPr lang="en-US" sz="1200" dirty="0"/>
          </a:p>
        </p:txBody>
      </p:sp>
      <p:sp>
        <p:nvSpPr>
          <p:cNvPr id="3" name="Slide Number Placeholder 19">
            <a:extLst>
              <a:ext uri="{FF2B5EF4-FFF2-40B4-BE49-F238E27FC236}">
                <a16:creationId xmlns:a16="http://schemas.microsoft.com/office/drawing/2014/main" id="{58FE37F7-EDBA-0F89-BDC3-C446DAC5F722}"/>
              </a:ext>
            </a:extLst>
          </p:cNvPr>
          <p:cNvSpPr>
            <a:spLocks noGrp="1"/>
          </p:cNvSpPr>
          <p:nvPr>
            <p:ph type="sldNum" sz="quarter" idx="51"/>
          </p:nvPr>
        </p:nvSpPr>
        <p:spPr>
          <a:xfrm>
            <a:off x="11830050" y="6356350"/>
            <a:ext cx="358919" cy="365125"/>
          </a:xfrm>
        </p:spPr>
        <p:txBody>
          <a:bodyPr/>
          <a:lstStyle/>
          <a:p>
            <a:fld id="{F4BAA12D-5F28-3140-935A-44BF4B54B6B6}" type="slidenum">
              <a:rPr lang="en-US" smtClean="0"/>
              <a:pPr/>
              <a:t>‹#›</a:t>
            </a:fld>
            <a:endParaRPr lang="en-US" dirty="0"/>
          </a:p>
        </p:txBody>
      </p:sp>
      <p:sp>
        <p:nvSpPr>
          <p:cNvPr id="8" name="Footer Placeholder 18">
            <a:extLst>
              <a:ext uri="{FF2B5EF4-FFF2-40B4-BE49-F238E27FC236}">
                <a16:creationId xmlns:a16="http://schemas.microsoft.com/office/drawing/2014/main" id="{31E60041-7FD3-1278-A3B4-5424C5DA40AC}"/>
              </a:ext>
            </a:extLst>
          </p:cNvPr>
          <p:cNvSpPr>
            <a:spLocks noGrp="1"/>
          </p:cNvSpPr>
          <p:nvPr>
            <p:ph type="ftr" sz="quarter" idx="50"/>
          </p:nvPr>
        </p:nvSpPr>
        <p:spPr>
          <a:xfrm>
            <a:off x="1984479" y="6547276"/>
            <a:ext cx="6786988" cy="197039"/>
          </a:xfrm>
        </p:spPr>
        <p:txBody>
          <a:bodyPr/>
          <a:lstStyle>
            <a:lvl1pPr>
              <a:defRPr sz="1200"/>
            </a:lvl1pPr>
          </a:lstStyle>
          <a:p>
            <a:pPr>
              <a:defRPr/>
            </a:pPr>
            <a:r>
              <a:rPr lang="en-US" dirty="0"/>
              <a:t>Pratik Patel | Fermilab PIP-II CDS &amp; CM Cryogenic Controls System Overview | CEC/ICMC 2025</a:t>
            </a:r>
          </a:p>
        </p:txBody>
      </p:sp>
    </p:spTree>
    <p:extLst>
      <p:ext uri="{BB962C8B-B14F-4D97-AF65-F5344CB8AC3E}">
        <p14:creationId xmlns:p14="http://schemas.microsoft.com/office/powerpoint/2010/main" val="318903063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userDrawn="1">
  <p:cSld name="1_Picture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7710577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1-column-content">
    <p:bg>
      <p:bgPr>
        <a:solidFill>
          <a:schemeClr val="bg1"/>
        </a:solidFill>
        <a:effectLst/>
      </p:bgPr>
    </p:bg>
    <p:spTree>
      <p:nvGrpSpPr>
        <p:cNvPr id="1" name=""/>
        <p:cNvGrpSpPr/>
        <p:nvPr/>
      </p:nvGrpSpPr>
      <p:grpSpPr>
        <a:xfrm>
          <a:off x="0" y="0"/>
          <a:ext cx="0" cy="0"/>
          <a:chOff x="0" y="0"/>
          <a:chExt cx="0" cy="0"/>
        </a:xfrm>
      </p:grpSpPr>
      <p:sp>
        <p:nvSpPr>
          <p:cNvPr id="10" name="Text Placeholder 12">
            <a:extLst>
              <a:ext uri="{FF2B5EF4-FFF2-40B4-BE49-F238E27FC236}">
                <a16:creationId xmlns:a16="http://schemas.microsoft.com/office/drawing/2014/main" id="{0A1F3CE8-9651-FEC3-BFB0-E0F6D74A4D2F}"/>
              </a:ext>
            </a:extLst>
          </p:cNvPr>
          <p:cNvSpPr>
            <a:spLocks noGrp="1"/>
          </p:cNvSpPr>
          <p:nvPr>
            <p:ph type="body" sz="quarter" idx="10"/>
          </p:nvPr>
        </p:nvSpPr>
        <p:spPr>
          <a:xfrm>
            <a:off x="1163213" y="1540253"/>
            <a:ext cx="9994392" cy="4655566"/>
          </a:xfrm>
        </p:spPr>
        <p:txBody>
          <a:bodyPr>
            <a:noAutofit/>
          </a:bodyPr>
          <a:lstStyle>
            <a:lvl1pPr>
              <a:defRPr spc="-20" baseline="0">
                <a:solidFill>
                  <a:schemeClr val="tx1"/>
                </a:solidFill>
              </a:defRPr>
            </a:lvl1pPr>
            <a:lvl2pPr>
              <a:defRPr sz="1600" spc="-20" baseline="0">
                <a:solidFill>
                  <a:schemeClr val="tx1"/>
                </a:solidFill>
              </a:defRPr>
            </a:lvl2pPr>
            <a:lvl3pPr>
              <a:defRPr spc="-20" baseline="0">
                <a:solidFill>
                  <a:schemeClr val="tx1"/>
                </a:solidFill>
              </a:defRPr>
            </a:lvl3pPr>
            <a:lvl4pPr>
              <a:defRPr spc="-20" baseline="0">
                <a:solidFill>
                  <a:schemeClr val="tx1"/>
                </a:solidFill>
              </a:defRPr>
            </a:lvl4pPr>
            <a:lvl5pPr>
              <a:defRPr spc="-20" baseline="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itle Placeholder 1">
            <a:extLst>
              <a:ext uri="{FF2B5EF4-FFF2-40B4-BE49-F238E27FC236}">
                <a16:creationId xmlns:a16="http://schemas.microsoft.com/office/drawing/2014/main" id="{BFD6FBCE-D66A-AFBF-8265-C096B00333D0}"/>
              </a:ext>
            </a:extLst>
          </p:cNvPr>
          <p:cNvSpPr>
            <a:spLocks noGrp="1"/>
          </p:cNvSpPr>
          <p:nvPr>
            <p:ph type="title" hasCustomPrompt="1"/>
          </p:nvPr>
        </p:nvSpPr>
        <p:spPr>
          <a:xfrm>
            <a:off x="1163212" y="328232"/>
            <a:ext cx="9994393" cy="433527"/>
          </a:xfrm>
          <a:prstGeom prst="rect">
            <a:avLst/>
          </a:prstGeom>
        </p:spPr>
        <p:txBody>
          <a:bodyPr vert="horz" lIns="0" tIns="0" rIns="0" bIns="0" rtlCol="0" anchor="t">
            <a:noAutofit/>
          </a:bodyPr>
          <a:lstStyle>
            <a:lvl1pPr>
              <a:defRPr>
                <a:solidFill>
                  <a:schemeClr val="tx1"/>
                </a:solidFill>
              </a:defRPr>
            </a:lvl1pPr>
          </a:lstStyle>
          <a:p>
            <a:r>
              <a:rPr lang="en-US" dirty="0"/>
              <a:t>Click to add title</a:t>
            </a:r>
          </a:p>
        </p:txBody>
      </p:sp>
      <p:sp>
        <p:nvSpPr>
          <p:cNvPr id="12" name="Text Placeholder 19">
            <a:extLst>
              <a:ext uri="{FF2B5EF4-FFF2-40B4-BE49-F238E27FC236}">
                <a16:creationId xmlns:a16="http://schemas.microsoft.com/office/drawing/2014/main" id="{AA0D5227-39A3-34BF-7B1F-230DE38C9DD3}"/>
              </a:ext>
            </a:extLst>
          </p:cNvPr>
          <p:cNvSpPr>
            <a:spLocks noGrp="1"/>
          </p:cNvSpPr>
          <p:nvPr>
            <p:ph type="body" sz="quarter" idx="37" hasCustomPrompt="1"/>
          </p:nvPr>
        </p:nvSpPr>
        <p:spPr>
          <a:xfrm>
            <a:off x="1163213" y="782823"/>
            <a:ext cx="9994393" cy="596900"/>
          </a:xfrm>
        </p:spPr>
        <p:txBody>
          <a:bodyPr/>
          <a:lstStyle>
            <a:lvl1pPr marL="0" indent="0">
              <a:buNone/>
              <a:defRPr spc="-20" baseline="0">
                <a:solidFill>
                  <a:schemeClr val="tx1"/>
                </a:solidFill>
              </a:defRPr>
            </a:lvl1pPr>
          </a:lstStyle>
          <a:p>
            <a:pPr lvl="0"/>
            <a:r>
              <a:rPr lang="en-US" dirty="0"/>
              <a:t>Click to add subheading (optional)</a:t>
            </a:r>
          </a:p>
        </p:txBody>
      </p:sp>
      <p:sp>
        <p:nvSpPr>
          <p:cNvPr id="5" name="Date Placeholder 4">
            <a:extLst>
              <a:ext uri="{FF2B5EF4-FFF2-40B4-BE49-F238E27FC236}">
                <a16:creationId xmlns:a16="http://schemas.microsoft.com/office/drawing/2014/main" id="{898DEB94-273B-912E-C99B-C8948C839955}"/>
              </a:ext>
            </a:extLst>
          </p:cNvPr>
          <p:cNvSpPr>
            <a:spLocks noGrp="1"/>
          </p:cNvSpPr>
          <p:nvPr>
            <p:ph type="dt" sz="half" idx="38"/>
          </p:nvPr>
        </p:nvSpPr>
        <p:spPr/>
        <p:txBody>
          <a:bodyPr/>
          <a:lstStyle/>
          <a:p>
            <a:pPr>
              <a:defRPr/>
            </a:pPr>
            <a:r>
              <a:rPr lang="en-US"/>
              <a:t>5/20/2025</a:t>
            </a:r>
            <a:endParaRPr lang="en-US" dirty="0"/>
          </a:p>
        </p:txBody>
      </p:sp>
      <p:sp>
        <p:nvSpPr>
          <p:cNvPr id="6" name="Footer Placeholder 5">
            <a:extLst>
              <a:ext uri="{FF2B5EF4-FFF2-40B4-BE49-F238E27FC236}">
                <a16:creationId xmlns:a16="http://schemas.microsoft.com/office/drawing/2014/main" id="{4E5CB675-206F-B425-823E-69FCB8147860}"/>
              </a:ext>
            </a:extLst>
          </p:cNvPr>
          <p:cNvSpPr>
            <a:spLocks noGrp="1"/>
          </p:cNvSpPr>
          <p:nvPr>
            <p:ph type="ftr" sz="quarter" idx="39"/>
          </p:nvPr>
        </p:nvSpPr>
        <p:spPr/>
        <p:txBody>
          <a:bodyPr/>
          <a:lstStyle/>
          <a:p>
            <a:pPr>
              <a:defRPr/>
            </a:pPr>
            <a:r>
              <a:rPr lang="en-US"/>
              <a:t>Pratik Patel | Fermilab PIP-II CDS &amp; CM Cryogenic Controls System Overview | CEC/ICMC 2025</a:t>
            </a:r>
            <a:endParaRPr lang="en-US" dirty="0"/>
          </a:p>
        </p:txBody>
      </p:sp>
      <p:sp>
        <p:nvSpPr>
          <p:cNvPr id="7" name="Slide Number Placeholder 6">
            <a:extLst>
              <a:ext uri="{FF2B5EF4-FFF2-40B4-BE49-F238E27FC236}">
                <a16:creationId xmlns:a16="http://schemas.microsoft.com/office/drawing/2014/main" id="{A44605C8-61D0-BA61-5EC6-6DB9D3BA2EF3}"/>
              </a:ext>
            </a:extLst>
          </p:cNvPr>
          <p:cNvSpPr>
            <a:spLocks noGrp="1"/>
          </p:cNvSpPr>
          <p:nvPr>
            <p:ph type="sldNum" sz="quarter" idx="40"/>
          </p:nvPr>
        </p:nvSpPr>
        <p:spPr/>
        <p:txBody>
          <a:bodyPr/>
          <a:lstStyle/>
          <a:p>
            <a:fld id="{F4BAA12D-5F28-3140-935A-44BF4B54B6B6}" type="slidenum">
              <a:rPr lang="en-US" smtClean="0"/>
              <a:pPr/>
              <a:t>‹#›</a:t>
            </a:fld>
            <a:endParaRPr lang="en-US" dirty="0"/>
          </a:p>
        </p:txBody>
      </p:sp>
      <p:pic>
        <p:nvPicPr>
          <p:cNvPr id="2" name="Picture 1" descr="Logo&#10;&#10;AI-generated content may be incorrect.">
            <a:extLst>
              <a:ext uri="{FF2B5EF4-FFF2-40B4-BE49-F238E27FC236}">
                <a16:creationId xmlns:a16="http://schemas.microsoft.com/office/drawing/2014/main" id="{45CA026F-F6E2-7826-2ECF-CAD8463D509B}"/>
              </a:ext>
            </a:extLst>
          </p:cNvPr>
          <p:cNvPicPr>
            <a:picLocks noChangeAspect="1"/>
          </p:cNvPicPr>
          <p:nvPr/>
        </p:nvPicPr>
        <p:blipFill>
          <a:blip r:embed="rId2"/>
          <a:srcRect t="17955" b="15378"/>
          <a:stretch/>
        </p:blipFill>
        <p:spPr>
          <a:xfrm>
            <a:off x="126728" y="290704"/>
            <a:ext cx="914400" cy="471055"/>
          </a:xfrm>
          <a:prstGeom prst="rect">
            <a:avLst/>
          </a:prstGeom>
        </p:spPr>
      </p:pic>
      <p:pic>
        <p:nvPicPr>
          <p:cNvPr id="3" name="Picture 2" descr="Logo, company name&#10;&#10;AI-generated content may be incorrect.">
            <a:extLst>
              <a:ext uri="{FF2B5EF4-FFF2-40B4-BE49-F238E27FC236}">
                <a16:creationId xmlns:a16="http://schemas.microsoft.com/office/drawing/2014/main" id="{8D585B8C-6782-F6B7-20CE-C60916614F5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332103" y="2365732"/>
            <a:ext cx="4496423" cy="4492268"/>
          </a:xfrm>
          <a:prstGeom prst="rect">
            <a:avLst/>
          </a:prstGeom>
        </p:spPr>
      </p:pic>
    </p:spTree>
    <p:extLst>
      <p:ext uri="{BB962C8B-B14F-4D97-AF65-F5344CB8AC3E}">
        <p14:creationId xmlns:p14="http://schemas.microsoft.com/office/powerpoint/2010/main" val="34457236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1-column-content">
    <p:bg>
      <p:bgPr>
        <a:solidFill>
          <a:schemeClr val="bg1"/>
        </a:solidFill>
        <a:effectLst/>
      </p:bgPr>
    </p:bg>
    <p:spTree>
      <p:nvGrpSpPr>
        <p:cNvPr id="1" name=""/>
        <p:cNvGrpSpPr/>
        <p:nvPr/>
      </p:nvGrpSpPr>
      <p:grpSpPr>
        <a:xfrm>
          <a:off x="0" y="0"/>
          <a:ext cx="0" cy="0"/>
          <a:chOff x="0" y="0"/>
          <a:chExt cx="0" cy="0"/>
        </a:xfrm>
      </p:grpSpPr>
      <p:sp>
        <p:nvSpPr>
          <p:cNvPr id="10" name="Text Placeholder 12">
            <a:extLst>
              <a:ext uri="{FF2B5EF4-FFF2-40B4-BE49-F238E27FC236}">
                <a16:creationId xmlns:a16="http://schemas.microsoft.com/office/drawing/2014/main" id="{0A1F3CE8-9651-FEC3-BFB0-E0F6D74A4D2F}"/>
              </a:ext>
            </a:extLst>
          </p:cNvPr>
          <p:cNvSpPr>
            <a:spLocks noGrp="1"/>
          </p:cNvSpPr>
          <p:nvPr>
            <p:ph type="body" sz="quarter" idx="10"/>
          </p:nvPr>
        </p:nvSpPr>
        <p:spPr>
          <a:xfrm>
            <a:off x="1163213" y="857250"/>
            <a:ext cx="9994392" cy="5338569"/>
          </a:xfrm>
        </p:spPr>
        <p:txBody>
          <a:bodyPr>
            <a:noAutofit/>
          </a:bodyPr>
          <a:lstStyle>
            <a:lvl1pPr>
              <a:defRPr spc="-20" baseline="0">
                <a:solidFill>
                  <a:schemeClr val="tx1"/>
                </a:solidFill>
              </a:defRPr>
            </a:lvl1pPr>
            <a:lvl2pPr>
              <a:defRPr sz="1600" spc="-20" baseline="0">
                <a:solidFill>
                  <a:schemeClr val="tx1"/>
                </a:solidFill>
              </a:defRPr>
            </a:lvl2pPr>
            <a:lvl3pPr>
              <a:defRPr spc="-20" baseline="0">
                <a:solidFill>
                  <a:schemeClr val="tx1"/>
                </a:solidFill>
              </a:defRPr>
            </a:lvl3pPr>
            <a:lvl4pPr>
              <a:defRPr spc="-20" baseline="0">
                <a:solidFill>
                  <a:schemeClr val="tx1"/>
                </a:solidFill>
              </a:defRPr>
            </a:lvl4pPr>
            <a:lvl5pPr>
              <a:defRPr spc="-20" baseline="0">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Title Placeholder 1">
            <a:extLst>
              <a:ext uri="{FF2B5EF4-FFF2-40B4-BE49-F238E27FC236}">
                <a16:creationId xmlns:a16="http://schemas.microsoft.com/office/drawing/2014/main" id="{BFD6FBCE-D66A-AFBF-8265-C096B00333D0}"/>
              </a:ext>
            </a:extLst>
          </p:cNvPr>
          <p:cNvSpPr>
            <a:spLocks noGrp="1"/>
          </p:cNvSpPr>
          <p:nvPr>
            <p:ph type="title" hasCustomPrompt="1"/>
          </p:nvPr>
        </p:nvSpPr>
        <p:spPr>
          <a:xfrm>
            <a:off x="1163212" y="328232"/>
            <a:ext cx="9994393" cy="433527"/>
          </a:xfrm>
          <a:prstGeom prst="rect">
            <a:avLst/>
          </a:prstGeom>
        </p:spPr>
        <p:txBody>
          <a:bodyPr vert="horz" lIns="0" tIns="0" rIns="0" bIns="0" rtlCol="0" anchor="t">
            <a:noAutofit/>
          </a:bodyPr>
          <a:lstStyle>
            <a:lvl1pPr>
              <a:defRPr>
                <a:solidFill>
                  <a:schemeClr val="tx1"/>
                </a:solidFill>
              </a:defRPr>
            </a:lvl1pPr>
          </a:lstStyle>
          <a:p>
            <a:r>
              <a:rPr lang="en-US" dirty="0"/>
              <a:t>Click to add title</a:t>
            </a:r>
          </a:p>
        </p:txBody>
      </p:sp>
      <p:sp>
        <p:nvSpPr>
          <p:cNvPr id="5" name="Date Placeholder 4">
            <a:extLst>
              <a:ext uri="{FF2B5EF4-FFF2-40B4-BE49-F238E27FC236}">
                <a16:creationId xmlns:a16="http://schemas.microsoft.com/office/drawing/2014/main" id="{898DEB94-273B-912E-C99B-C8948C839955}"/>
              </a:ext>
            </a:extLst>
          </p:cNvPr>
          <p:cNvSpPr>
            <a:spLocks noGrp="1"/>
          </p:cNvSpPr>
          <p:nvPr>
            <p:ph type="dt" sz="half" idx="38"/>
          </p:nvPr>
        </p:nvSpPr>
        <p:spPr/>
        <p:txBody>
          <a:bodyPr/>
          <a:lstStyle>
            <a:lvl1pPr>
              <a:defRPr sz="1200"/>
            </a:lvl1pPr>
          </a:lstStyle>
          <a:p>
            <a:pPr>
              <a:defRPr/>
            </a:pPr>
            <a:r>
              <a:rPr lang="en-US"/>
              <a:t>5/20/2025</a:t>
            </a:r>
            <a:endParaRPr lang="en-US" dirty="0"/>
          </a:p>
        </p:txBody>
      </p:sp>
      <p:sp>
        <p:nvSpPr>
          <p:cNvPr id="6" name="Footer Placeholder 5">
            <a:extLst>
              <a:ext uri="{FF2B5EF4-FFF2-40B4-BE49-F238E27FC236}">
                <a16:creationId xmlns:a16="http://schemas.microsoft.com/office/drawing/2014/main" id="{4E5CB675-206F-B425-823E-69FCB8147860}"/>
              </a:ext>
            </a:extLst>
          </p:cNvPr>
          <p:cNvSpPr>
            <a:spLocks noGrp="1"/>
          </p:cNvSpPr>
          <p:nvPr>
            <p:ph type="ftr" sz="quarter" idx="39"/>
          </p:nvPr>
        </p:nvSpPr>
        <p:spPr>
          <a:xfrm>
            <a:off x="1163212" y="6356350"/>
            <a:ext cx="6709201" cy="365760"/>
          </a:xfrm>
        </p:spPr>
        <p:txBody>
          <a:bodyPr/>
          <a:lstStyle>
            <a:lvl1pPr>
              <a:defRPr sz="1200"/>
            </a:lvl1pPr>
          </a:lstStyle>
          <a:p>
            <a:pPr>
              <a:defRPr/>
            </a:pPr>
            <a:r>
              <a:rPr lang="en-US" dirty="0"/>
              <a:t>Pratik Patel | Fermilab PIP-II CDS &amp; CM Cryogenic Controls System Overview | CEC/ICMC 2025</a:t>
            </a:r>
          </a:p>
        </p:txBody>
      </p:sp>
      <p:sp>
        <p:nvSpPr>
          <p:cNvPr id="7" name="Slide Number Placeholder 6">
            <a:extLst>
              <a:ext uri="{FF2B5EF4-FFF2-40B4-BE49-F238E27FC236}">
                <a16:creationId xmlns:a16="http://schemas.microsoft.com/office/drawing/2014/main" id="{A44605C8-61D0-BA61-5EC6-6DB9D3BA2EF3}"/>
              </a:ext>
            </a:extLst>
          </p:cNvPr>
          <p:cNvSpPr>
            <a:spLocks noGrp="1"/>
          </p:cNvSpPr>
          <p:nvPr>
            <p:ph type="sldNum" sz="quarter" idx="40"/>
          </p:nvPr>
        </p:nvSpPr>
        <p:spPr/>
        <p:txBody>
          <a:bodyPr/>
          <a:lstStyle/>
          <a:p>
            <a:fld id="{F4BAA12D-5F28-3140-935A-44BF4B54B6B6}" type="slidenum">
              <a:rPr lang="en-US" smtClean="0"/>
              <a:pPr/>
              <a:t>‹#›</a:t>
            </a:fld>
            <a:endParaRPr lang="en-US" dirty="0"/>
          </a:p>
        </p:txBody>
      </p:sp>
      <p:pic>
        <p:nvPicPr>
          <p:cNvPr id="2" name="Picture 1" descr="Logo&#10;&#10;AI-generated content may be incorrect.">
            <a:extLst>
              <a:ext uri="{FF2B5EF4-FFF2-40B4-BE49-F238E27FC236}">
                <a16:creationId xmlns:a16="http://schemas.microsoft.com/office/drawing/2014/main" id="{45CA026F-F6E2-7826-2ECF-CAD8463D509B}"/>
              </a:ext>
            </a:extLst>
          </p:cNvPr>
          <p:cNvPicPr>
            <a:picLocks noChangeAspect="1"/>
          </p:cNvPicPr>
          <p:nvPr/>
        </p:nvPicPr>
        <p:blipFill>
          <a:blip r:embed="rId2"/>
          <a:srcRect t="17955" b="15378"/>
          <a:stretch/>
        </p:blipFill>
        <p:spPr>
          <a:xfrm>
            <a:off x="126728" y="290704"/>
            <a:ext cx="914400" cy="471055"/>
          </a:xfrm>
          <a:prstGeom prst="rect">
            <a:avLst/>
          </a:prstGeom>
        </p:spPr>
      </p:pic>
      <p:pic>
        <p:nvPicPr>
          <p:cNvPr id="13" name="Picture 12" descr="Logo&#10;&#10;AI-generated content may be incorrect.">
            <a:extLst>
              <a:ext uri="{FF2B5EF4-FFF2-40B4-BE49-F238E27FC236}">
                <a16:creationId xmlns:a16="http://schemas.microsoft.com/office/drawing/2014/main" id="{F69ED809-03E5-DFA4-9A05-DA9D46BD3BB3}"/>
              </a:ext>
            </a:extLst>
          </p:cNvPr>
          <p:cNvPicPr>
            <a:picLocks noChangeAspect="1"/>
          </p:cNvPicPr>
          <p:nvPr/>
        </p:nvPicPr>
        <p:blipFill>
          <a:blip r:embed="rId2">
            <a:duotone>
              <a:schemeClr val="bg2">
                <a:shade val="45000"/>
                <a:satMod val="135000"/>
              </a:schemeClr>
              <a:prstClr val="white"/>
            </a:duotone>
            <a:alphaModFix amt="20000"/>
          </a:blip>
          <a:stretch>
            <a:fillRect/>
          </a:stretch>
        </p:blipFill>
        <p:spPr>
          <a:xfrm>
            <a:off x="7241834" y="3761509"/>
            <a:ext cx="4701068" cy="3632644"/>
          </a:xfrm>
          <a:prstGeom prst="rect">
            <a:avLst/>
          </a:prstGeom>
        </p:spPr>
      </p:pic>
    </p:spTree>
    <p:extLst>
      <p:ext uri="{BB962C8B-B14F-4D97-AF65-F5344CB8AC3E}">
        <p14:creationId xmlns:p14="http://schemas.microsoft.com/office/powerpoint/2010/main" val="4042301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3_1-column-content">
    <p:bg>
      <p:bgPr>
        <a:solidFill>
          <a:schemeClr val="bg1"/>
        </a:solidFill>
        <a:effectLst/>
      </p:bgPr>
    </p:bg>
    <p:spTree>
      <p:nvGrpSpPr>
        <p:cNvPr id="1" name=""/>
        <p:cNvGrpSpPr/>
        <p:nvPr/>
      </p:nvGrpSpPr>
      <p:grpSpPr>
        <a:xfrm>
          <a:off x="0" y="0"/>
          <a:ext cx="0" cy="0"/>
          <a:chOff x="0" y="0"/>
          <a:chExt cx="0" cy="0"/>
        </a:xfrm>
      </p:grpSpPr>
      <p:sp>
        <p:nvSpPr>
          <p:cNvPr id="10" name="Text Placeholder 12">
            <a:extLst>
              <a:ext uri="{FF2B5EF4-FFF2-40B4-BE49-F238E27FC236}">
                <a16:creationId xmlns:a16="http://schemas.microsoft.com/office/drawing/2014/main" id="{0A1F3CE8-9651-FEC3-BFB0-E0F6D74A4D2F}"/>
              </a:ext>
            </a:extLst>
          </p:cNvPr>
          <p:cNvSpPr>
            <a:spLocks noGrp="1"/>
          </p:cNvSpPr>
          <p:nvPr>
            <p:ph type="body" sz="quarter" idx="10"/>
          </p:nvPr>
        </p:nvSpPr>
        <p:spPr>
          <a:xfrm>
            <a:off x="1163213" y="1540253"/>
            <a:ext cx="9994392" cy="4655566"/>
          </a:xfrm>
        </p:spPr>
        <p:txBody>
          <a:bodyPr>
            <a:noAutofit/>
          </a:bodyPr>
          <a:lstStyle>
            <a:lvl1pPr>
              <a:defRPr spc="-20" baseline="0">
                <a:solidFill>
                  <a:schemeClr val="tx1"/>
                </a:solidFill>
              </a:defRPr>
            </a:lvl1pPr>
            <a:lvl2pPr>
              <a:defRPr sz="1600" spc="-20" baseline="0">
                <a:solidFill>
                  <a:schemeClr val="tx1"/>
                </a:solidFill>
              </a:defRPr>
            </a:lvl2pPr>
            <a:lvl3pPr>
              <a:defRPr spc="-20" baseline="0">
                <a:solidFill>
                  <a:schemeClr val="tx1"/>
                </a:solidFill>
              </a:defRPr>
            </a:lvl3pPr>
            <a:lvl4pPr>
              <a:defRPr spc="-20" baseline="0">
                <a:solidFill>
                  <a:schemeClr val="tx1"/>
                </a:solidFill>
              </a:defRPr>
            </a:lvl4pPr>
            <a:lvl5pPr>
              <a:defRPr spc="-20" baseline="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itle Placeholder 1">
            <a:extLst>
              <a:ext uri="{FF2B5EF4-FFF2-40B4-BE49-F238E27FC236}">
                <a16:creationId xmlns:a16="http://schemas.microsoft.com/office/drawing/2014/main" id="{BFD6FBCE-D66A-AFBF-8265-C096B00333D0}"/>
              </a:ext>
            </a:extLst>
          </p:cNvPr>
          <p:cNvSpPr>
            <a:spLocks noGrp="1"/>
          </p:cNvSpPr>
          <p:nvPr>
            <p:ph type="title" hasCustomPrompt="1"/>
          </p:nvPr>
        </p:nvSpPr>
        <p:spPr>
          <a:xfrm>
            <a:off x="1163212" y="328232"/>
            <a:ext cx="9994393" cy="433527"/>
          </a:xfrm>
          <a:prstGeom prst="rect">
            <a:avLst/>
          </a:prstGeom>
        </p:spPr>
        <p:txBody>
          <a:bodyPr vert="horz" lIns="0" tIns="0" rIns="0" bIns="0" rtlCol="0" anchor="t">
            <a:noAutofit/>
          </a:bodyPr>
          <a:lstStyle>
            <a:lvl1pPr>
              <a:defRPr>
                <a:solidFill>
                  <a:schemeClr val="tx1"/>
                </a:solidFill>
              </a:defRPr>
            </a:lvl1pPr>
          </a:lstStyle>
          <a:p>
            <a:r>
              <a:rPr lang="en-US" dirty="0"/>
              <a:t>Click to add title</a:t>
            </a:r>
          </a:p>
        </p:txBody>
      </p:sp>
      <p:sp>
        <p:nvSpPr>
          <p:cNvPr id="12" name="Text Placeholder 19">
            <a:extLst>
              <a:ext uri="{FF2B5EF4-FFF2-40B4-BE49-F238E27FC236}">
                <a16:creationId xmlns:a16="http://schemas.microsoft.com/office/drawing/2014/main" id="{AA0D5227-39A3-34BF-7B1F-230DE38C9DD3}"/>
              </a:ext>
            </a:extLst>
          </p:cNvPr>
          <p:cNvSpPr>
            <a:spLocks noGrp="1"/>
          </p:cNvSpPr>
          <p:nvPr>
            <p:ph type="body" sz="quarter" idx="37" hasCustomPrompt="1"/>
          </p:nvPr>
        </p:nvSpPr>
        <p:spPr>
          <a:xfrm>
            <a:off x="1163213" y="782823"/>
            <a:ext cx="9994393" cy="596900"/>
          </a:xfrm>
        </p:spPr>
        <p:txBody>
          <a:bodyPr/>
          <a:lstStyle>
            <a:lvl1pPr marL="0" indent="0">
              <a:buNone/>
              <a:defRPr spc="-20" baseline="0">
                <a:solidFill>
                  <a:schemeClr val="tx1"/>
                </a:solidFill>
              </a:defRPr>
            </a:lvl1pPr>
          </a:lstStyle>
          <a:p>
            <a:pPr lvl="0"/>
            <a:r>
              <a:rPr lang="en-US" dirty="0"/>
              <a:t>Click to add subheading (optional)</a:t>
            </a:r>
          </a:p>
        </p:txBody>
      </p:sp>
      <p:sp>
        <p:nvSpPr>
          <p:cNvPr id="5" name="Date Placeholder 4">
            <a:extLst>
              <a:ext uri="{FF2B5EF4-FFF2-40B4-BE49-F238E27FC236}">
                <a16:creationId xmlns:a16="http://schemas.microsoft.com/office/drawing/2014/main" id="{898DEB94-273B-912E-C99B-C8948C839955}"/>
              </a:ext>
            </a:extLst>
          </p:cNvPr>
          <p:cNvSpPr>
            <a:spLocks noGrp="1"/>
          </p:cNvSpPr>
          <p:nvPr>
            <p:ph type="dt" sz="half" idx="38"/>
          </p:nvPr>
        </p:nvSpPr>
        <p:spPr/>
        <p:txBody>
          <a:bodyPr/>
          <a:lstStyle/>
          <a:p>
            <a:pPr>
              <a:defRPr/>
            </a:pPr>
            <a:r>
              <a:rPr lang="en-US"/>
              <a:t>5/20/2025</a:t>
            </a:r>
            <a:endParaRPr lang="en-US" dirty="0"/>
          </a:p>
        </p:txBody>
      </p:sp>
      <p:sp>
        <p:nvSpPr>
          <p:cNvPr id="6" name="Footer Placeholder 5">
            <a:extLst>
              <a:ext uri="{FF2B5EF4-FFF2-40B4-BE49-F238E27FC236}">
                <a16:creationId xmlns:a16="http://schemas.microsoft.com/office/drawing/2014/main" id="{4E5CB675-206F-B425-823E-69FCB8147860}"/>
              </a:ext>
            </a:extLst>
          </p:cNvPr>
          <p:cNvSpPr>
            <a:spLocks noGrp="1"/>
          </p:cNvSpPr>
          <p:nvPr>
            <p:ph type="ftr" sz="quarter" idx="39"/>
          </p:nvPr>
        </p:nvSpPr>
        <p:spPr/>
        <p:txBody>
          <a:bodyPr/>
          <a:lstStyle/>
          <a:p>
            <a:pPr>
              <a:defRPr/>
            </a:pPr>
            <a:r>
              <a:rPr lang="en-US"/>
              <a:t>Pratik Patel | Fermilab PIP-II CDS &amp; CM Cryogenic Controls System Overview | CEC/ICMC 2025</a:t>
            </a:r>
            <a:endParaRPr lang="en-US" dirty="0"/>
          </a:p>
        </p:txBody>
      </p:sp>
      <p:sp>
        <p:nvSpPr>
          <p:cNvPr id="7" name="Slide Number Placeholder 6">
            <a:extLst>
              <a:ext uri="{FF2B5EF4-FFF2-40B4-BE49-F238E27FC236}">
                <a16:creationId xmlns:a16="http://schemas.microsoft.com/office/drawing/2014/main" id="{A44605C8-61D0-BA61-5EC6-6DB9D3BA2EF3}"/>
              </a:ext>
            </a:extLst>
          </p:cNvPr>
          <p:cNvSpPr>
            <a:spLocks noGrp="1"/>
          </p:cNvSpPr>
          <p:nvPr>
            <p:ph type="sldNum" sz="quarter" idx="40"/>
          </p:nvPr>
        </p:nvSpPr>
        <p:spPr/>
        <p:txBody>
          <a:bodyPr/>
          <a:lstStyle/>
          <a:p>
            <a:fld id="{F4BAA12D-5F28-3140-935A-44BF4B54B6B6}" type="slidenum">
              <a:rPr lang="en-US" smtClean="0"/>
              <a:pPr/>
              <a:t>‹#›</a:t>
            </a:fld>
            <a:endParaRPr lang="en-US" dirty="0"/>
          </a:p>
        </p:txBody>
      </p:sp>
      <p:pic>
        <p:nvPicPr>
          <p:cNvPr id="2" name="Picture 1" descr="Logo&#10;&#10;AI-generated content may be incorrect.">
            <a:extLst>
              <a:ext uri="{FF2B5EF4-FFF2-40B4-BE49-F238E27FC236}">
                <a16:creationId xmlns:a16="http://schemas.microsoft.com/office/drawing/2014/main" id="{45CA026F-F6E2-7826-2ECF-CAD8463D509B}"/>
              </a:ext>
            </a:extLst>
          </p:cNvPr>
          <p:cNvPicPr>
            <a:picLocks noChangeAspect="1"/>
          </p:cNvPicPr>
          <p:nvPr/>
        </p:nvPicPr>
        <p:blipFill>
          <a:blip r:embed="rId2"/>
          <a:srcRect t="17955" b="15378"/>
          <a:stretch/>
        </p:blipFill>
        <p:spPr>
          <a:xfrm>
            <a:off x="126728" y="290704"/>
            <a:ext cx="914400" cy="471055"/>
          </a:xfrm>
          <a:prstGeom prst="rect">
            <a:avLst/>
          </a:prstGeom>
        </p:spPr>
      </p:pic>
      <p:pic>
        <p:nvPicPr>
          <p:cNvPr id="8" name="Picture 7" descr="Logo&#10;&#10;AI-generated content may be incorrect.">
            <a:extLst>
              <a:ext uri="{FF2B5EF4-FFF2-40B4-BE49-F238E27FC236}">
                <a16:creationId xmlns:a16="http://schemas.microsoft.com/office/drawing/2014/main" id="{516E98EE-0BBF-D3FC-B2C5-27CC3B73C046}"/>
              </a:ext>
            </a:extLst>
          </p:cNvPr>
          <p:cNvPicPr>
            <a:picLocks noChangeAspect="1"/>
          </p:cNvPicPr>
          <p:nvPr/>
        </p:nvPicPr>
        <p:blipFill>
          <a:blip r:embed="rId2">
            <a:duotone>
              <a:schemeClr val="bg2">
                <a:shade val="45000"/>
                <a:satMod val="135000"/>
              </a:schemeClr>
              <a:prstClr val="white"/>
            </a:duotone>
            <a:alphaModFix amt="20000"/>
          </a:blip>
          <a:stretch>
            <a:fillRect/>
          </a:stretch>
        </p:blipFill>
        <p:spPr>
          <a:xfrm>
            <a:off x="5955670" y="2915232"/>
            <a:ext cx="6024851" cy="4655567"/>
          </a:xfrm>
          <a:prstGeom prst="rect">
            <a:avLst/>
          </a:prstGeom>
        </p:spPr>
      </p:pic>
    </p:spTree>
    <p:extLst>
      <p:ext uri="{BB962C8B-B14F-4D97-AF65-F5344CB8AC3E}">
        <p14:creationId xmlns:p14="http://schemas.microsoft.com/office/powerpoint/2010/main" val="6569626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2-column-content">
    <p:bg>
      <p:bgPr>
        <a:solidFill>
          <a:schemeClr val="bg1"/>
        </a:solidFill>
        <a:effectLst/>
      </p:bgPr>
    </p:bg>
    <p:spTree>
      <p:nvGrpSpPr>
        <p:cNvPr id="1" name=""/>
        <p:cNvGrpSpPr/>
        <p:nvPr/>
      </p:nvGrpSpPr>
      <p:grpSpPr>
        <a:xfrm>
          <a:off x="0" y="0"/>
          <a:ext cx="0" cy="0"/>
          <a:chOff x="0" y="0"/>
          <a:chExt cx="0" cy="0"/>
        </a:xfrm>
      </p:grpSpPr>
      <p:sp>
        <p:nvSpPr>
          <p:cNvPr id="8" name="Text Placeholder 12">
            <a:extLst>
              <a:ext uri="{FF2B5EF4-FFF2-40B4-BE49-F238E27FC236}">
                <a16:creationId xmlns:a16="http://schemas.microsoft.com/office/drawing/2014/main" id="{96AD0045-D845-5F01-C7D1-73624895ED88}"/>
              </a:ext>
            </a:extLst>
          </p:cNvPr>
          <p:cNvSpPr>
            <a:spLocks noGrp="1"/>
          </p:cNvSpPr>
          <p:nvPr>
            <p:ph type="body" sz="quarter" idx="38"/>
          </p:nvPr>
        </p:nvSpPr>
        <p:spPr>
          <a:xfrm>
            <a:off x="1163212" y="1540253"/>
            <a:ext cx="4791456" cy="4655566"/>
          </a:xfrm>
        </p:spPr>
        <p:txBody>
          <a:bodyPr>
            <a:noAutofit/>
          </a:bodyPr>
          <a:lstStyle>
            <a:lvl1pPr>
              <a:defRPr spc="-20" baseline="0">
                <a:solidFill>
                  <a:schemeClr val="tx1"/>
                </a:solidFill>
              </a:defRPr>
            </a:lvl1pPr>
            <a:lvl2pPr>
              <a:defRPr sz="1600" spc="-20" baseline="0">
                <a:solidFill>
                  <a:schemeClr val="tx1"/>
                </a:solidFill>
              </a:defRPr>
            </a:lvl2pPr>
            <a:lvl3pPr>
              <a:defRPr spc="-20" baseline="0">
                <a:solidFill>
                  <a:schemeClr val="tx1"/>
                </a:solidFill>
              </a:defRPr>
            </a:lvl3pPr>
            <a:lvl4pPr>
              <a:defRPr spc="-20" baseline="0">
                <a:solidFill>
                  <a:schemeClr val="tx1"/>
                </a:solidFill>
              </a:defRPr>
            </a:lvl4pPr>
            <a:lvl5pPr>
              <a:defRPr spc="-20" baseline="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ext Placeholder 12">
            <a:extLst>
              <a:ext uri="{FF2B5EF4-FFF2-40B4-BE49-F238E27FC236}">
                <a16:creationId xmlns:a16="http://schemas.microsoft.com/office/drawing/2014/main" id="{86F0B1F9-C5B9-05EE-C328-8433B1CD3C65}"/>
              </a:ext>
            </a:extLst>
          </p:cNvPr>
          <p:cNvSpPr>
            <a:spLocks noGrp="1"/>
          </p:cNvSpPr>
          <p:nvPr>
            <p:ph type="body" sz="quarter" idx="39"/>
          </p:nvPr>
        </p:nvSpPr>
        <p:spPr>
          <a:xfrm>
            <a:off x="6366148" y="1540253"/>
            <a:ext cx="4791456" cy="4655566"/>
          </a:xfrm>
        </p:spPr>
        <p:txBody>
          <a:bodyPr>
            <a:noAutofit/>
          </a:bodyPr>
          <a:lstStyle>
            <a:lvl1pPr>
              <a:defRPr spc="-20" baseline="0">
                <a:solidFill>
                  <a:schemeClr val="tx1"/>
                </a:solidFill>
              </a:defRPr>
            </a:lvl1pPr>
            <a:lvl2pPr>
              <a:defRPr sz="1600" spc="-20" baseline="0">
                <a:solidFill>
                  <a:schemeClr val="tx1"/>
                </a:solidFill>
              </a:defRPr>
            </a:lvl2pPr>
            <a:lvl3pPr>
              <a:defRPr spc="-20" baseline="0">
                <a:solidFill>
                  <a:schemeClr val="tx1"/>
                </a:solidFill>
              </a:defRPr>
            </a:lvl3pPr>
            <a:lvl4pPr>
              <a:defRPr spc="-20" baseline="0">
                <a:solidFill>
                  <a:schemeClr val="tx1"/>
                </a:solidFill>
              </a:defRPr>
            </a:lvl4pPr>
            <a:lvl5pPr>
              <a:defRPr spc="-20" baseline="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a:extLst>
              <a:ext uri="{FF2B5EF4-FFF2-40B4-BE49-F238E27FC236}">
                <a16:creationId xmlns:a16="http://schemas.microsoft.com/office/drawing/2014/main" id="{EC62B43F-73DD-AD6A-8550-717E576350BE}"/>
              </a:ext>
            </a:extLst>
          </p:cNvPr>
          <p:cNvPicPr>
            <a:picLocks noChangeAspect="1"/>
          </p:cNvPicPr>
          <p:nvPr/>
        </p:nvPicPr>
        <p:blipFill>
          <a:blip r:embed="rId2" cstate="print">
            <a:extLst>
              <a:ext uri="{28A0092B-C50C-407E-A947-70E740481C1C}">
                <a14:useLocalDpi xmlns:a14="http://schemas.microsoft.com/office/drawing/2010/main"/>
              </a:ext>
            </a:extLst>
          </a:blip>
          <a:srcRect/>
          <a:stretch/>
        </p:blipFill>
        <p:spPr>
          <a:xfrm>
            <a:off x="11830050" y="0"/>
            <a:ext cx="361950" cy="6858000"/>
          </a:xfrm>
          <a:prstGeom prst="rect">
            <a:avLst/>
          </a:prstGeom>
        </p:spPr>
      </p:pic>
      <p:sp>
        <p:nvSpPr>
          <p:cNvPr id="5" name="Date Placeholder 4">
            <a:extLst>
              <a:ext uri="{FF2B5EF4-FFF2-40B4-BE49-F238E27FC236}">
                <a16:creationId xmlns:a16="http://schemas.microsoft.com/office/drawing/2014/main" id="{FDE50458-8D3F-2099-2356-3CA8793ECC7F}"/>
              </a:ext>
            </a:extLst>
          </p:cNvPr>
          <p:cNvSpPr>
            <a:spLocks noGrp="1"/>
          </p:cNvSpPr>
          <p:nvPr>
            <p:ph type="dt" sz="half" idx="40"/>
          </p:nvPr>
        </p:nvSpPr>
        <p:spPr/>
        <p:txBody>
          <a:bodyPr/>
          <a:lstStyle/>
          <a:p>
            <a:pPr>
              <a:defRPr/>
            </a:pPr>
            <a:r>
              <a:rPr lang="en-US"/>
              <a:t>5/20/2025</a:t>
            </a:r>
            <a:endParaRPr lang="en-US" dirty="0"/>
          </a:p>
        </p:txBody>
      </p:sp>
      <p:sp>
        <p:nvSpPr>
          <p:cNvPr id="7" name="Footer Placeholder 6">
            <a:extLst>
              <a:ext uri="{FF2B5EF4-FFF2-40B4-BE49-F238E27FC236}">
                <a16:creationId xmlns:a16="http://schemas.microsoft.com/office/drawing/2014/main" id="{41D48277-7A9B-6144-ED79-9AA496F6D464}"/>
              </a:ext>
            </a:extLst>
          </p:cNvPr>
          <p:cNvSpPr>
            <a:spLocks noGrp="1"/>
          </p:cNvSpPr>
          <p:nvPr>
            <p:ph type="ftr" sz="quarter" idx="41"/>
          </p:nvPr>
        </p:nvSpPr>
        <p:spPr/>
        <p:txBody>
          <a:bodyPr/>
          <a:lstStyle/>
          <a:p>
            <a:pPr>
              <a:defRPr/>
            </a:pPr>
            <a:r>
              <a:rPr lang="en-US"/>
              <a:t>Pratik Patel | Fermilab PIP-II CDS &amp; CM Cryogenic Controls System Overview | CEC/ICMC 2025</a:t>
            </a:r>
            <a:endParaRPr lang="en-US" dirty="0"/>
          </a:p>
        </p:txBody>
      </p:sp>
      <p:sp>
        <p:nvSpPr>
          <p:cNvPr id="9" name="Slide Number Placeholder 8">
            <a:extLst>
              <a:ext uri="{FF2B5EF4-FFF2-40B4-BE49-F238E27FC236}">
                <a16:creationId xmlns:a16="http://schemas.microsoft.com/office/drawing/2014/main" id="{1CBAB409-4206-E91C-1666-096D894399D9}"/>
              </a:ext>
            </a:extLst>
          </p:cNvPr>
          <p:cNvSpPr>
            <a:spLocks noGrp="1"/>
          </p:cNvSpPr>
          <p:nvPr>
            <p:ph type="sldNum" sz="quarter" idx="42"/>
          </p:nvPr>
        </p:nvSpPr>
        <p:spPr/>
        <p:txBody>
          <a:bodyPr/>
          <a:lstStyle/>
          <a:p>
            <a:fld id="{F4BAA12D-5F28-3140-935A-44BF4B54B6B6}" type="slidenum">
              <a:rPr lang="en-US" smtClean="0"/>
              <a:pPr/>
              <a:t>‹#›</a:t>
            </a:fld>
            <a:endParaRPr lang="en-US" dirty="0"/>
          </a:p>
        </p:txBody>
      </p:sp>
      <p:sp>
        <p:nvSpPr>
          <p:cNvPr id="12" name="Title Placeholder 1">
            <a:extLst>
              <a:ext uri="{FF2B5EF4-FFF2-40B4-BE49-F238E27FC236}">
                <a16:creationId xmlns:a16="http://schemas.microsoft.com/office/drawing/2014/main" id="{6B6B2050-D468-579D-6FAF-0E6765015DE6}"/>
              </a:ext>
            </a:extLst>
          </p:cNvPr>
          <p:cNvSpPr>
            <a:spLocks noGrp="1"/>
          </p:cNvSpPr>
          <p:nvPr>
            <p:ph type="title" hasCustomPrompt="1"/>
          </p:nvPr>
        </p:nvSpPr>
        <p:spPr>
          <a:xfrm>
            <a:off x="1163212" y="328232"/>
            <a:ext cx="9994393" cy="433527"/>
          </a:xfrm>
          <a:prstGeom prst="rect">
            <a:avLst/>
          </a:prstGeom>
        </p:spPr>
        <p:txBody>
          <a:bodyPr vert="horz" lIns="0" tIns="0" rIns="0" bIns="0" rtlCol="0" anchor="t">
            <a:noAutofit/>
          </a:bodyPr>
          <a:lstStyle>
            <a:lvl1pPr>
              <a:defRPr>
                <a:solidFill>
                  <a:schemeClr val="tx1"/>
                </a:solidFill>
              </a:defRPr>
            </a:lvl1pPr>
          </a:lstStyle>
          <a:p>
            <a:r>
              <a:rPr lang="en-US" dirty="0"/>
              <a:t>Click to add title</a:t>
            </a:r>
          </a:p>
        </p:txBody>
      </p:sp>
      <p:sp>
        <p:nvSpPr>
          <p:cNvPr id="13" name="Text Placeholder 19">
            <a:extLst>
              <a:ext uri="{FF2B5EF4-FFF2-40B4-BE49-F238E27FC236}">
                <a16:creationId xmlns:a16="http://schemas.microsoft.com/office/drawing/2014/main" id="{2B26B005-B52E-6023-E499-033A4BAAC10C}"/>
              </a:ext>
            </a:extLst>
          </p:cNvPr>
          <p:cNvSpPr>
            <a:spLocks noGrp="1"/>
          </p:cNvSpPr>
          <p:nvPr>
            <p:ph type="body" sz="quarter" idx="37" hasCustomPrompt="1"/>
          </p:nvPr>
        </p:nvSpPr>
        <p:spPr>
          <a:xfrm>
            <a:off x="1163213" y="782823"/>
            <a:ext cx="9994393" cy="596900"/>
          </a:xfrm>
        </p:spPr>
        <p:txBody>
          <a:bodyPr/>
          <a:lstStyle>
            <a:lvl1pPr marL="0" indent="0">
              <a:buNone/>
              <a:defRPr spc="-20" baseline="0">
                <a:solidFill>
                  <a:schemeClr val="tx1"/>
                </a:solidFill>
              </a:defRPr>
            </a:lvl1pPr>
          </a:lstStyle>
          <a:p>
            <a:pPr lvl="0"/>
            <a:r>
              <a:rPr lang="en-US" dirty="0"/>
              <a:t>Click to add subheading (optional)</a:t>
            </a:r>
          </a:p>
        </p:txBody>
      </p:sp>
      <p:pic>
        <p:nvPicPr>
          <p:cNvPr id="17" name="Picture 16" descr="Logo&#10;&#10;AI-generated content may be incorrect.">
            <a:extLst>
              <a:ext uri="{FF2B5EF4-FFF2-40B4-BE49-F238E27FC236}">
                <a16:creationId xmlns:a16="http://schemas.microsoft.com/office/drawing/2014/main" id="{EC2D88E1-246F-8E19-859B-9BBE7BF6F43D}"/>
              </a:ext>
            </a:extLst>
          </p:cNvPr>
          <p:cNvPicPr>
            <a:picLocks noChangeAspect="1"/>
          </p:cNvPicPr>
          <p:nvPr/>
        </p:nvPicPr>
        <p:blipFill>
          <a:blip r:embed="rId3"/>
          <a:srcRect t="17955" b="15378"/>
          <a:stretch/>
        </p:blipFill>
        <p:spPr>
          <a:xfrm>
            <a:off x="126728" y="290704"/>
            <a:ext cx="914400" cy="471055"/>
          </a:xfrm>
          <a:prstGeom prst="rect">
            <a:avLst/>
          </a:prstGeom>
        </p:spPr>
      </p:pic>
    </p:spTree>
    <p:extLst>
      <p:ext uri="{BB962C8B-B14F-4D97-AF65-F5344CB8AC3E}">
        <p14:creationId xmlns:p14="http://schemas.microsoft.com/office/powerpoint/2010/main" val="39678864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aragraph-1">
    <p:bg>
      <p:bgPr>
        <a:solidFill>
          <a:schemeClr val="bg1"/>
        </a:solidFill>
        <a:effectLst/>
      </p:bgPr>
    </p:bg>
    <p:spTree>
      <p:nvGrpSpPr>
        <p:cNvPr id="1" name=""/>
        <p:cNvGrpSpPr/>
        <p:nvPr/>
      </p:nvGrpSpPr>
      <p:grpSpPr>
        <a:xfrm>
          <a:off x="0" y="0"/>
          <a:ext cx="0" cy="0"/>
          <a:chOff x="0" y="0"/>
          <a:chExt cx="0" cy="0"/>
        </a:xfrm>
      </p:grpSpPr>
      <p:pic>
        <p:nvPicPr>
          <p:cNvPr id="4" name="Picture 3" descr="Logo&#10;&#10;AI-generated content may be incorrect.">
            <a:extLst>
              <a:ext uri="{FF2B5EF4-FFF2-40B4-BE49-F238E27FC236}">
                <a16:creationId xmlns:a16="http://schemas.microsoft.com/office/drawing/2014/main" id="{1AD0DE54-E5F2-7BE2-0BFC-4DD43FA0E7F5}"/>
              </a:ext>
            </a:extLst>
          </p:cNvPr>
          <p:cNvPicPr>
            <a:picLocks noChangeAspect="1"/>
          </p:cNvPicPr>
          <p:nvPr/>
        </p:nvPicPr>
        <p:blipFill>
          <a:blip r:embed="rId2">
            <a:duotone>
              <a:schemeClr val="bg2">
                <a:shade val="45000"/>
                <a:satMod val="135000"/>
              </a:schemeClr>
              <a:prstClr val="white"/>
            </a:duotone>
            <a:alphaModFix amt="20000"/>
          </a:blip>
          <a:srcRect t="16441" b="14771"/>
          <a:stretch/>
        </p:blipFill>
        <p:spPr>
          <a:xfrm>
            <a:off x="-355022" y="0"/>
            <a:ext cx="12902043" cy="6858000"/>
          </a:xfrm>
          <a:prstGeom prst="rect">
            <a:avLst/>
          </a:prstGeom>
        </p:spPr>
      </p:pic>
      <p:pic>
        <p:nvPicPr>
          <p:cNvPr id="12" name="Picture 11">
            <a:extLst>
              <a:ext uri="{FF2B5EF4-FFF2-40B4-BE49-F238E27FC236}">
                <a16:creationId xmlns:a16="http://schemas.microsoft.com/office/drawing/2014/main" id="{1FA8D461-DD73-1CF7-34F5-9277A6C8D7C4}"/>
              </a:ext>
            </a:extLst>
          </p:cNvPr>
          <p:cNvPicPr>
            <a:picLocks noChangeAspect="1"/>
          </p:cNvPicPr>
          <p:nvPr/>
        </p:nvPicPr>
        <p:blipFill>
          <a:blip r:embed="rId3" cstate="print">
            <a:extLst>
              <a:ext uri="{28A0092B-C50C-407E-A947-70E740481C1C}">
                <a14:useLocalDpi xmlns:a14="http://schemas.microsoft.com/office/drawing/2010/main"/>
              </a:ext>
            </a:extLst>
          </a:blip>
          <a:srcRect/>
          <a:stretch/>
        </p:blipFill>
        <p:spPr>
          <a:xfrm>
            <a:off x="11830050" y="0"/>
            <a:ext cx="361950" cy="6858000"/>
          </a:xfrm>
          <a:prstGeom prst="rect">
            <a:avLst/>
          </a:prstGeom>
        </p:spPr>
      </p:pic>
      <p:sp>
        <p:nvSpPr>
          <p:cNvPr id="6" name="Text Placeholder 13">
            <a:extLst>
              <a:ext uri="{FF2B5EF4-FFF2-40B4-BE49-F238E27FC236}">
                <a16:creationId xmlns:a16="http://schemas.microsoft.com/office/drawing/2014/main" id="{E1356232-B7CE-B95F-FC29-52A074585832}"/>
              </a:ext>
            </a:extLst>
          </p:cNvPr>
          <p:cNvSpPr>
            <a:spLocks noGrp="1"/>
          </p:cNvSpPr>
          <p:nvPr>
            <p:ph type="body" sz="quarter" idx="30" hasCustomPrompt="1"/>
          </p:nvPr>
        </p:nvSpPr>
        <p:spPr>
          <a:xfrm>
            <a:off x="2923032" y="2780284"/>
            <a:ext cx="6345935" cy="1891793"/>
          </a:xfrm>
          <a:noFill/>
          <a:ln>
            <a:noFill/>
          </a:ln>
        </p:spPr>
        <p:txBody>
          <a:bodyPr lIns="0" tIns="0" rIns="0" bIns="0" anchor="t" anchorCtr="0">
            <a:noAutofit/>
          </a:bodyPr>
          <a:lstStyle>
            <a:lvl1pPr marL="0" indent="0" algn="l">
              <a:lnSpc>
                <a:spcPct val="100000"/>
              </a:lnSpc>
              <a:buNone/>
              <a:defRPr lang="en-US" sz="1600" kern="1200" spc="-20" baseline="0" dirty="0">
                <a:solidFill>
                  <a:schemeClr val="tx1"/>
                </a:solidFill>
                <a:latin typeface="Helvetica" pitchFamily="2" charset="0"/>
                <a:ea typeface="+mn-ea"/>
                <a:cs typeface="+mn-cs"/>
              </a:defRPr>
            </a:lvl1pPr>
          </a:lstStyle>
          <a:p>
            <a:r>
              <a:rPr lang="en-US" dirty="0"/>
              <a:t>This is placeholder paragraph text. Lorem ipsum dolor sit </a:t>
            </a:r>
            <a:r>
              <a:rPr lang="en-US" dirty="0" err="1"/>
              <a:t>amet</a:t>
            </a:r>
            <a:r>
              <a:rPr lang="en-US" dirty="0"/>
              <a:t>, </a:t>
            </a:r>
            <a:r>
              <a:rPr lang="en-US" dirty="0" err="1"/>
              <a:t>consectetur</a:t>
            </a:r>
            <a:r>
              <a:rPr lang="en-US" dirty="0"/>
              <a:t> sed </a:t>
            </a:r>
            <a:r>
              <a:rPr lang="en-US" dirty="0" err="1"/>
              <a:t>adipiscing</a:t>
            </a:r>
            <a:r>
              <a:rPr lang="en-US" dirty="0"/>
              <a:t> </a:t>
            </a:r>
            <a:r>
              <a:rPr lang="en-US" dirty="0" err="1"/>
              <a:t>elit</a:t>
            </a:r>
            <a:r>
              <a:rPr lang="en-US" dirty="0"/>
              <a:t>. Aenean </a:t>
            </a:r>
            <a:r>
              <a:rPr lang="en-US" dirty="0" err="1"/>
              <a:t>sagittis</a:t>
            </a:r>
            <a:r>
              <a:rPr lang="en-US" dirty="0"/>
              <a:t> ipsum non </a:t>
            </a:r>
            <a:r>
              <a:rPr lang="en-US" dirty="0" err="1"/>
              <a:t>mauris</a:t>
            </a:r>
            <a:r>
              <a:rPr lang="en-US" dirty="0"/>
              <a:t> </a:t>
            </a:r>
            <a:r>
              <a:rPr lang="en-US" dirty="0" err="1"/>
              <a:t>imperdiet</a:t>
            </a:r>
            <a:r>
              <a:rPr lang="en-US" dirty="0"/>
              <a:t> </a:t>
            </a:r>
            <a:r>
              <a:rPr lang="en-US" dirty="0" err="1"/>
              <a:t>congue</a:t>
            </a:r>
            <a:r>
              <a:rPr lang="en-US" dirty="0"/>
              <a:t>. </a:t>
            </a:r>
            <a:r>
              <a:rPr lang="en-US" dirty="0" err="1"/>
              <a:t>Fusce</a:t>
            </a:r>
            <a:r>
              <a:rPr lang="en-US" dirty="0"/>
              <a:t> </a:t>
            </a:r>
            <a:r>
              <a:rPr lang="en-US" dirty="0" err="1"/>
              <a:t>efficitur</a:t>
            </a:r>
            <a:r>
              <a:rPr lang="en-US" dirty="0"/>
              <a:t> </a:t>
            </a:r>
            <a:r>
              <a:rPr lang="en-US" dirty="0" err="1"/>
              <a:t>neque</a:t>
            </a:r>
            <a:r>
              <a:rPr lang="en-US" dirty="0"/>
              <a:t> sed ex </a:t>
            </a:r>
            <a:r>
              <a:rPr lang="en-US" dirty="0" err="1"/>
              <a:t>molestie</a:t>
            </a:r>
            <a:r>
              <a:rPr lang="en-US" dirty="0"/>
              <a:t>, a gravida </a:t>
            </a:r>
            <a:r>
              <a:rPr lang="en-US" dirty="0" err="1"/>
              <a:t>urna</a:t>
            </a:r>
            <a:r>
              <a:rPr lang="en-US" dirty="0"/>
              <a:t> </a:t>
            </a:r>
            <a:r>
              <a:rPr lang="en-US" dirty="0" err="1"/>
              <a:t>blandit</a:t>
            </a:r>
            <a:r>
              <a:rPr lang="en-US" dirty="0"/>
              <a:t>. Sed diam </a:t>
            </a:r>
            <a:r>
              <a:rPr lang="en-US" dirty="0" err="1"/>
              <a:t>purus</a:t>
            </a:r>
            <a:r>
              <a:rPr lang="en-US" dirty="0"/>
              <a:t>, gravida vel </a:t>
            </a:r>
            <a:r>
              <a:rPr lang="en-US" dirty="0" err="1"/>
              <a:t>lacus</a:t>
            </a:r>
            <a:r>
              <a:rPr lang="en-US" dirty="0"/>
              <a:t> ac, </a:t>
            </a:r>
            <a:r>
              <a:rPr lang="en-US" dirty="0" err="1"/>
              <a:t>condimentum</a:t>
            </a:r>
            <a:r>
              <a:rPr lang="en-US" dirty="0"/>
              <a:t> gravida </a:t>
            </a:r>
            <a:r>
              <a:rPr lang="en-US" dirty="0" err="1"/>
              <a:t>risus</a:t>
            </a:r>
            <a:r>
              <a:rPr lang="en-US" dirty="0"/>
              <a:t>. Nam </a:t>
            </a:r>
            <a:r>
              <a:rPr lang="en-US" dirty="0" err="1"/>
              <a:t>sapien</a:t>
            </a:r>
            <a:r>
              <a:rPr lang="en-US" dirty="0"/>
              <a:t> </a:t>
            </a:r>
            <a:r>
              <a:rPr lang="en-US" dirty="0" err="1"/>
              <a:t>ut</a:t>
            </a:r>
            <a:r>
              <a:rPr lang="en-US" dirty="0"/>
              <a:t> porta pulvinar. </a:t>
            </a:r>
            <a:r>
              <a:rPr lang="en-US" dirty="0" err="1"/>
              <a:t>Phasellus</a:t>
            </a:r>
            <a:r>
              <a:rPr lang="en-US" dirty="0"/>
              <a:t> </a:t>
            </a:r>
            <a:r>
              <a:rPr lang="en-US" dirty="0" err="1"/>
              <a:t>laoreet</a:t>
            </a:r>
            <a:r>
              <a:rPr lang="en-US" dirty="0"/>
              <a:t> </a:t>
            </a:r>
            <a:r>
              <a:rPr lang="en-US" dirty="0" err="1"/>
              <a:t>mollis</a:t>
            </a:r>
            <a:r>
              <a:rPr lang="en-US" dirty="0"/>
              <a:t> </a:t>
            </a:r>
            <a:r>
              <a:rPr lang="en-US" dirty="0" err="1"/>
              <a:t>neque</a:t>
            </a:r>
            <a:r>
              <a:rPr lang="en-US" dirty="0"/>
              <a:t> </a:t>
            </a:r>
            <a:r>
              <a:rPr lang="en-US" dirty="0" err="1"/>
              <a:t>vulputate</a:t>
            </a:r>
            <a:r>
              <a:rPr lang="en-US" dirty="0"/>
              <a:t> </a:t>
            </a:r>
            <a:r>
              <a:rPr lang="en-US" dirty="0" err="1"/>
              <a:t>efficitur</a:t>
            </a:r>
            <a:r>
              <a:rPr lang="en-US" dirty="0"/>
              <a:t>.</a:t>
            </a:r>
          </a:p>
        </p:txBody>
      </p:sp>
      <p:sp>
        <p:nvSpPr>
          <p:cNvPr id="9" name="Text Placeholder 11">
            <a:extLst>
              <a:ext uri="{FF2B5EF4-FFF2-40B4-BE49-F238E27FC236}">
                <a16:creationId xmlns:a16="http://schemas.microsoft.com/office/drawing/2014/main" id="{11D5F7C7-6AB1-79FE-EEB4-285A6CD6FAB0}"/>
              </a:ext>
            </a:extLst>
          </p:cNvPr>
          <p:cNvSpPr>
            <a:spLocks noGrp="1"/>
          </p:cNvSpPr>
          <p:nvPr>
            <p:ph type="body" sz="quarter" idx="31"/>
          </p:nvPr>
        </p:nvSpPr>
        <p:spPr>
          <a:xfrm>
            <a:off x="2923031" y="2076196"/>
            <a:ext cx="6345936" cy="625033"/>
          </a:xfrm>
        </p:spPr>
        <p:txBody>
          <a:bodyPr lIns="0" rIns="0" anchor="b">
            <a:noAutofit/>
          </a:bodyPr>
          <a:lstStyle>
            <a:lvl1pPr marL="0" indent="0">
              <a:buNone/>
              <a:defRPr sz="3600" b="1" i="0" spc="-100" baseline="0">
                <a:solidFill>
                  <a:schemeClr val="tx2"/>
                </a:solidFill>
                <a:latin typeface="Helvetica" pitchFamily="2" charset="0"/>
              </a:defRPr>
            </a:lvl1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a:t>Click to edit Master text styles</a:t>
            </a:r>
          </a:p>
        </p:txBody>
      </p:sp>
      <p:sp>
        <p:nvSpPr>
          <p:cNvPr id="7" name="Date Placeholder 6">
            <a:extLst>
              <a:ext uri="{FF2B5EF4-FFF2-40B4-BE49-F238E27FC236}">
                <a16:creationId xmlns:a16="http://schemas.microsoft.com/office/drawing/2014/main" id="{C33017B2-0EE7-AFCB-DDA3-603399951CA8}"/>
              </a:ext>
            </a:extLst>
          </p:cNvPr>
          <p:cNvSpPr>
            <a:spLocks noGrp="1"/>
          </p:cNvSpPr>
          <p:nvPr>
            <p:ph type="dt" sz="half" idx="32"/>
          </p:nvPr>
        </p:nvSpPr>
        <p:spPr/>
        <p:txBody>
          <a:bodyPr/>
          <a:lstStyle/>
          <a:p>
            <a:pPr>
              <a:defRPr/>
            </a:pPr>
            <a:r>
              <a:rPr lang="en-US"/>
              <a:t>5/20/2025</a:t>
            </a:r>
            <a:endParaRPr lang="en-US" dirty="0"/>
          </a:p>
        </p:txBody>
      </p:sp>
      <p:sp>
        <p:nvSpPr>
          <p:cNvPr id="8" name="Footer Placeholder 7">
            <a:extLst>
              <a:ext uri="{FF2B5EF4-FFF2-40B4-BE49-F238E27FC236}">
                <a16:creationId xmlns:a16="http://schemas.microsoft.com/office/drawing/2014/main" id="{F9B0F08A-229C-A4A7-860F-0A6886870548}"/>
              </a:ext>
            </a:extLst>
          </p:cNvPr>
          <p:cNvSpPr>
            <a:spLocks noGrp="1"/>
          </p:cNvSpPr>
          <p:nvPr>
            <p:ph type="ftr" sz="quarter" idx="33"/>
          </p:nvPr>
        </p:nvSpPr>
        <p:spPr/>
        <p:txBody>
          <a:bodyPr/>
          <a:lstStyle/>
          <a:p>
            <a:pPr>
              <a:defRPr/>
            </a:pPr>
            <a:r>
              <a:rPr lang="en-US"/>
              <a:t>Pratik Patel | Fermilab PIP-II CDS &amp; CM Cryogenic Controls System Overview | CEC/ICMC 2025</a:t>
            </a:r>
            <a:endParaRPr lang="en-US" dirty="0"/>
          </a:p>
        </p:txBody>
      </p:sp>
      <p:sp>
        <p:nvSpPr>
          <p:cNvPr id="10" name="Slide Number Placeholder 9">
            <a:extLst>
              <a:ext uri="{FF2B5EF4-FFF2-40B4-BE49-F238E27FC236}">
                <a16:creationId xmlns:a16="http://schemas.microsoft.com/office/drawing/2014/main" id="{34AD9F66-40DA-7542-0013-4B7B9B9BDCE9}"/>
              </a:ext>
            </a:extLst>
          </p:cNvPr>
          <p:cNvSpPr>
            <a:spLocks noGrp="1"/>
          </p:cNvSpPr>
          <p:nvPr>
            <p:ph type="sldNum" sz="quarter" idx="34"/>
          </p:nvPr>
        </p:nvSpPr>
        <p:spPr/>
        <p:txBody>
          <a:bodyPr/>
          <a:lstStyle/>
          <a:p>
            <a:fld id="{F4BAA12D-5F28-3140-935A-44BF4B54B6B6}" type="slidenum">
              <a:rPr lang="en-US" smtClean="0"/>
              <a:pPr/>
              <a:t>‹#›</a:t>
            </a:fld>
            <a:endParaRPr lang="en-US" dirty="0"/>
          </a:p>
        </p:txBody>
      </p:sp>
      <p:pic>
        <p:nvPicPr>
          <p:cNvPr id="15" name="Picture 14" descr="Logo&#10;&#10;AI-generated content may be incorrect.">
            <a:extLst>
              <a:ext uri="{FF2B5EF4-FFF2-40B4-BE49-F238E27FC236}">
                <a16:creationId xmlns:a16="http://schemas.microsoft.com/office/drawing/2014/main" id="{039C94DB-765A-E248-C632-C72FE4BCB849}"/>
              </a:ext>
            </a:extLst>
          </p:cNvPr>
          <p:cNvPicPr>
            <a:picLocks noChangeAspect="1"/>
          </p:cNvPicPr>
          <p:nvPr/>
        </p:nvPicPr>
        <p:blipFill>
          <a:blip r:embed="rId2"/>
          <a:srcRect t="17955" b="15378"/>
          <a:stretch/>
        </p:blipFill>
        <p:spPr>
          <a:xfrm>
            <a:off x="126728" y="290704"/>
            <a:ext cx="914400" cy="471055"/>
          </a:xfrm>
          <a:prstGeom prst="rect">
            <a:avLst/>
          </a:prstGeom>
        </p:spPr>
      </p:pic>
    </p:spTree>
    <p:extLst>
      <p:ext uri="{BB962C8B-B14F-4D97-AF65-F5344CB8AC3E}">
        <p14:creationId xmlns:p14="http://schemas.microsoft.com/office/powerpoint/2010/main" val="69027352"/>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image" Target="../media/image1.jpeg"/><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theme" Target="../theme/theme1.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s>
</file>

<file path=ppt/slideMasters/_rels/slideMaster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B04058F-D2D1-26D0-EB49-9010DA209D59}"/>
              </a:ext>
            </a:extLst>
          </p:cNvPr>
          <p:cNvSpPr>
            <a:spLocks noGrp="1"/>
          </p:cNvSpPr>
          <p:nvPr>
            <p:ph type="title"/>
          </p:nvPr>
        </p:nvSpPr>
        <p:spPr>
          <a:xfrm>
            <a:off x="969264" y="306022"/>
            <a:ext cx="10853928" cy="433527"/>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EC9889ED-333F-2A3E-CA42-C76F3A9D8630}"/>
              </a:ext>
            </a:extLst>
          </p:cNvPr>
          <p:cNvSpPr>
            <a:spLocks noGrp="1"/>
          </p:cNvSpPr>
          <p:nvPr>
            <p:ph type="body" idx="1"/>
          </p:nvPr>
        </p:nvSpPr>
        <p:spPr>
          <a:xfrm>
            <a:off x="915924" y="1700784"/>
            <a:ext cx="10360152" cy="4297680"/>
          </a:xfrm>
          <a:prstGeom prst="rect">
            <a:avLst/>
          </a:prstGeom>
        </p:spPr>
        <p:txBody>
          <a:bodyPr vert="horz" lIns="0" tIns="0" rIns="0" bIns="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4" name="Picture 3">
            <a:extLst>
              <a:ext uri="{FF2B5EF4-FFF2-40B4-BE49-F238E27FC236}">
                <a16:creationId xmlns:a16="http://schemas.microsoft.com/office/drawing/2014/main" id="{0786C5C5-BA40-ED91-0B8F-3E5B695BC2FA}"/>
              </a:ext>
            </a:extLst>
          </p:cNvPr>
          <p:cNvPicPr>
            <a:picLocks noChangeAspect="1"/>
          </p:cNvPicPr>
          <p:nvPr/>
        </p:nvPicPr>
        <p:blipFill>
          <a:blip r:embed="rId49" cstate="print">
            <a:extLst>
              <a:ext uri="{28A0092B-C50C-407E-A947-70E740481C1C}">
                <a14:useLocalDpi xmlns:a14="http://schemas.microsoft.com/office/drawing/2010/main"/>
              </a:ext>
            </a:extLst>
          </a:blip>
          <a:srcRect/>
          <a:stretch/>
        </p:blipFill>
        <p:spPr>
          <a:xfrm>
            <a:off x="11830050" y="0"/>
            <a:ext cx="361950" cy="6858000"/>
          </a:xfrm>
          <a:prstGeom prst="rect">
            <a:avLst/>
          </a:prstGeom>
        </p:spPr>
      </p:pic>
      <p:sp>
        <p:nvSpPr>
          <p:cNvPr id="6" name="Slide Number Placeholder 9">
            <a:extLst>
              <a:ext uri="{FF2B5EF4-FFF2-40B4-BE49-F238E27FC236}">
                <a16:creationId xmlns:a16="http://schemas.microsoft.com/office/drawing/2014/main" id="{4394AAFE-E3DF-B28D-63BF-3EFB9EF59BC9}"/>
              </a:ext>
            </a:extLst>
          </p:cNvPr>
          <p:cNvSpPr>
            <a:spLocks noGrp="1"/>
          </p:cNvSpPr>
          <p:nvPr>
            <p:ph type="sldNum" sz="quarter" idx="4"/>
          </p:nvPr>
        </p:nvSpPr>
        <p:spPr>
          <a:xfrm>
            <a:off x="11830050" y="6356350"/>
            <a:ext cx="358919" cy="365125"/>
          </a:xfrm>
          <a:prstGeom prst="rect">
            <a:avLst/>
          </a:prstGeom>
        </p:spPr>
        <p:txBody>
          <a:bodyPr vert="horz" lIns="0" tIns="0" rIns="0" bIns="0" rtlCol="0" anchor="b"/>
          <a:lstStyle>
            <a:lvl1pPr algn="ctr">
              <a:defRPr sz="900" b="1" i="0">
                <a:solidFill>
                  <a:schemeClr val="bg1"/>
                </a:solidFill>
                <a:latin typeface="Helvetica" pitchFamily="2" charset="0"/>
              </a:defRPr>
            </a:lvl1pPr>
          </a:lstStyle>
          <a:p>
            <a:fld id="{F4BAA12D-5F28-3140-935A-44BF4B54B6B6}" type="slidenum">
              <a:rPr lang="en-US" smtClean="0"/>
              <a:pPr/>
              <a:t>‹#›</a:t>
            </a:fld>
            <a:endParaRPr lang="en-US" dirty="0"/>
          </a:p>
        </p:txBody>
      </p:sp>
      <p:sp>
        <p:nvSpPr>
          <p:cNvPr id="10" name="Date Placeholder 3">
            <a:extLst>
              <a:ext uri="{FF2B5EF4-FFF2-40B4-BE49-F238E27FC236}">
                <a16:creationId xmlns:a16="http://schemas.microsoft.com/office/drawing/2014/main" id="{2CE553BB-E886-DE6F-F16C-696C36EA8549}"/>
              </a:ext>
            </a:extLst>
          </p:cNvPr>
          <p:cNvSpPr>
            <a:spLocks noGrp="1"/>
          </p:cNvSpPr>
          <p:nvPr>
            <p:ph type="dt" sz="half" idx="2"/>
          </p:nvPr>
        </p:nvSpPr>
        <p:spPr>
          <a:xfrm>
            <a:off x="365760" y="6357618"/>
            <a:ext cx="675368" cy="365760"/>
          </a:xfrm>
          <a:prstGeom prst="rect">
            <a:avLst/>
          </a:prstGeom>
        </p:spPr>
        <p:txBody>
          <a:bodyPr vert="horz" wrap="square" lIns="0" tIns="0" rIns="0" bIns="0" numCol="1" anchor="b" anchorCtr="0" compatLnSpc="1">
            <a:prstTxWarp prst="textNoShape">
              <a:avLst/>
            </a:prstTxWarp>
          </a:bodyPr>
          <a:lstStyle>
            <a:lvl1pPr algn="l">
              <a:defRPr sz="900" smtClean="0">
                <a:solidFill>
                  <a:schemeClr val="accent1"/>
                </a:solidFill>
                <a:latin typeface="Helvetica" charset="0"/>
                <a:cs typeface="ＭＳ Ｐゴシック" charset="0"/>
              </a:defRPr>
            </a:lvl1pPr>
          </a:lstStyle>
          <a:p>
            <a:pPr>
              <a:defRPr/>
            </a:pPr>
            <a:r>
              <a:rPr lang="en-US"/>
              <a:t>5/20/2025</a:t>
            </a:r>
            <a:endParaRPr lang="en-US" dirty="0"/>
          </a:p>
        </p:txBody>
      </p:sp>
      <p:sp>
        <p:nvSpPr>
          <p:cNvPr id="12" name="Footer Placeholder 8">
            <a:extLst>
              <a:ext uri="{FF2B5EF4-FFF2-40B4-BE49-F238E27FC236}">
                <a16:creationId xmlns:a16="http://schemas.microsoft.com/office/drawing/2014/main" id="{7D89A822-DC7D-79CA-3EF6-AF26B05C52B0}"/>
              </a:ext>
            </a:extLst>
          </p:cNvPr>
          <p:cNvSpPr>
            <a:spLocks noGrp="1"/>
          </p:cNvSpPr>
          <p:nvPr>
            <p:ph type="ftr" sz="quarter" idx="3"/>
          </p:nvPr>
        </p:nvSpPr>
        <p:spPr>
          <a:xfrm>
            <a:off x="1163212" y="6356350"/>
            <a:ext cx="4542643" cy="365760"/>
          </a:xfrm>
          <a:prstGeom prst="rect">
            <a:avLst/>
          </a:prstGeom>
        </p:spPr>
        <p:txBody>
          <a:bodyPr lIns="0" tIns="0" rIns="0" bIns="0" anchor="b"/>
          <a:lstStyle>
            <a:lvl1pPr marL="0" algn="l" defTabSz="914400" rtl="0" eaLnBrk="1" latinLnBrk="0" hangingPunct="1">
              <a:defRPr lang="en-US" sz="900" kern="1200" smtClean="0">
                <a:solidFill>
                  <a:schemeClr val="accent1"/>
                </a:solidFill>
                <a:latin typeface="Helvetica" charset="0"/>
                <a:ea typeface="+mn-ea"/>
                <a:cs typeface="ＭＳ Ｐゴシック" charset="0"/>
              </a:defRPr>
            </a:lvl1pPr>
          </a:lstStyle>
          <a:p>
            <a:pPr>
              <a:defRPr/>
            </a:pPr>
            <a:r>
              <a:rPr lang="en-US"/>
              <a:t>Pratik Patel | Fermilab PIP-II CDS &amp; CM Cryogenic Controls System Overview | CEC/ICMC 2025</a:t>
            </a:r>
            <a:endParaRPr lang="en-US" dirty="0"/>
          </a:p>
        </p:txBody>
      </p:sp>
    </p:spTree>
    <p:extLst>
      <p:ext uri="{BB962C8B-B14F-4D97-AF65-F5344CB8AC3E}">
        <p14:creationId xmlns:p14="http://schemas.microsoft.com/office/powerpoint/2010/main" val="3244836996"/>
      </p:ext>
    </p:extLst>
  </p:cSld>
  <p:clrMap bg1="lt1" tx1="dk1" bg2="lt2" tx2="dk2" accent1="accent1" accent2="accent2" accent3="accent3" accent4="accent4" accent5="accent5" accent6="accent6" hlink="hlink" folHlink="folHlink"/>
  <p:sldLayoutIdLst>
    <p:sldLayoutId id="2147484262" r:id="rId1"/>
    <p:sldLayoutId id="2147484263" r:id="rId2"/>
    <p:sldLayoutId id="2147484264" r:id="rId3"/>
    <p:sldLayoutId id="2147484265" r:id="rId4"/>
    <p:sldLayoutId id="2147484266" r:id="rId5"/>
    <p:sldLayoutId id="2147484267" r:id="rId6"/>
    <p:sldLayoutId id="2147484268" r:id="rId7"/>
    <p:sldLayoutId id="2147484269" r:id="rId8"/>
    <p:sldLayoutId id="2147484270" r:id="rId9"/>
    <p:sldLayoutId id="2147484271" r:id="rId10"/>
    <p:sldLayoutId id="2147484272" r:id="rId11"/>
    <p:sldLayoutId id="2147484273" r:id="rId12"/>
    <p:sldLayoutId id="2147484274" r:id="rId13"/>
    <p:sldLayoutId id="2147484275" r:id="rId14"/>
    <p:sldLayoutId id="2147484276" r:id="rId15"/>
    <p:sldLayoutId id="2147484277" r:id="rId16"/>
    <p:sldLayoutId id="2147484278" r:id="rId17"/>
    <p:sldLayoutId id="2147484279" r:id="rId18"/>
    <p:sldLayoutId id="2147484280" r:id="rId19"/>
    <p:sldLayoutId id="2147484281" r:id="rId20"/>
    <p:sldLayoutId id="2147484282" r:id="rId21"/>
    <p:sldLayoutId id="2147484283" r:id="rId22"/>
    <p:sldLayoutId id="2147484284" r:id="rId23"/>
    <p:sldLayoutId id="2147484285" r:id="rId24"/>
    <p:sldLayoutId id="2147484286" r:id="rId25"/>
    <p:sldLayoutId id="2147484287" r:id="rId26"/>
    <p:sldLayoutId id="2147484288" r:id="rId27"/>
    <p:sldLayoutId id="2147484289" r:id="rId28"/>
    <p:sldLayoutId id="2147484290" r:id="rId29"/>
    <p:sldLayoutId id="2147484291" r:id="rId30"/>
    <p:sldLayoutId id="2147484292" r:id="rId31"/>
    <p:sldLayoutId id="2147484293" r:id="rId32"/>
    <p:sldLayoutId id="2147484294" r:id="rId33"/>
    <p:sldLayoutId id="2147484295" r:id="rId34"/>
    <p:sldLayoutId id="2147484296" r:id="rId35"/>
    <p:sldLayoutId id="2147484297" r:id="rId36"/>
    <p:sldLayoutId id="2147484298" r:id="rId37"/>
    <p:sldLayoutId id="2147484299" r:id="rId38"/>
    <p:sldLayoutId id="2147484300" r:id="rId39"/>
    <p:sldLayoutId id="2147484301" r:id="rId40"/>
    <p:sldLayoutId id="2147484302" r:id="rId41"/>
    <p:sldLayoutId id="2147484303" r:id="rId42"/>
    <p:sldLayoutId id="2147484304" r:id="rId43"/>
    <p:sldLayoutId id="2147484305" r:id="rId44"/>
    <p:sldLayoutId id="2147484306" r:id="rId45"/>
    <p:sldLayoutId id="2147484307" r:id="rId46"/>
    <p:sldLayoutId id="2147484308" r:id="rId47"/>
  </p:sldLayoutIdLst>
  <p:hf hdr="0"/>
  <p:txStyles>
    <p:titleStyle>
      <a:lvl1pPr algn="l" defTabSz="914400" rtl="0" eaLnBrk="1" latinLnBrk="0" hangingPunct="1">
        <a:lnSpc>
          <a:spcPct val="85000"/>
        </a:lnSpc>
        <a:spcBef>
          <a:spcPct val="0"/>
        </a:spcBef>
        <a:buNone/>
        <a:defRPr sz="3600" b="1" i="0" kern="1200" spc="-50" baseline="0">
          <a:solidFill>
            <a:schemeClr val="tx1"/>
          </a:solidFill>
          <a:latin typeface="Helvetica" pitchFamily="2" charset="0"/>
          <a:ea typeface="+mj-ea"/>
          <a:cs typeface="+mj-cs"/>
        </a:defRPr>
      </a:lvl1pPr>
    </p:titleStyle>
    <p:bodyStyle>
      <a:lvl1pPr marL="228600" indent="-228600" algn="l" defTabSz="914400" rtl="0" eaLnBrk="1" latinLnBrk="0" hangingPunct="1">
        <a:lnSpc>
          <a:spcPct val="100000"/>
        </a:lnSpc>
        <a:spcBef>
          <a:spcPts val="0"/>
        </a:spcBef>
        <a:spcAft>
          <a:spcPts val="800"/>
        </a:spcAft>
        <a:buClr>
          <a:schemeClr val="accent1"/>
        </a:buClr>
        <a:buFont typeface="Arial" panose="020B0604020202020204" pitchFamily="34" charset="0"/>
        <a:buChar char="•"/>
        <a:tabLst/>
        <a:defRPr sz="2000" kern="1200" spc="-20" baseline="0">
          <a:solidFill>
            <a:schemeClr val="tx1"/>
          </a:solidFill>
          <a:latin typeface="Helvetica" pitchFamily="2" charset="0"/>
          <a:ea typeface="+mn-ea"/>
          <a:cs typeface="+mn-cs"/>
        </a:defRPr>
      </a:lvl1pPr>
      <a:lvl2pPr marL="685800" indent="-228600"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spc="-20" baseline="0">
          <a:solidFill>
            <a:schemeClr val="tx1"/>
          </a:solidFill>
          <a:latin typeface="Helvetica" pitchFamily="2" charset="0"/>
          <a:ea typeface="+mn-ea"/>
          <a:cs typeface="+mn-cs"/>
        </a:defRPr>
      </a:lvl2pPr>
      <a:lvl3pPr marL="1143000" indent="-228600"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spc="-20" baseline="0">
          <a:solidFill>
            <a:schemeClr val="tx1"/>
          </a:solidFill>
          <a:latin typeface="Helvetica" pitchFamily="2" charset="0"/>
          <a:ea typeface="+mn-ea"/>
          <a:cs typeface="+mn-cs"/>
        </a:defRPr>
      </a:lvl3pPr>
      <a:lvl4pPr marL="1600200" indent="-228600"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spc="-20" baseline="0">
          <a:solidFill>
            <a:schemeClr val="tx1"/>
          </a:solidFill>
          <a:latin typeface="Helvetica" pitchFamily="2" charset="0"/>
          <a:ea typeface="+mn-ea"/>
          <a:cs typeface="+mn-cs"/>
        </a:defRPr>
      </a:lvl4pPr>
      <a:lvl5pPr marL="2057400" indent="-228600"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spc="-20" baseline="0">
          <a:solidFill>
            <a:schemeClr val="tx1"/>
          </a:solidFill>
          <a:latin typeface="Helvetica"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B04058F-D2D1-26D0-EB49-9010DA209D59}"/>
              </a:ext>
            </a:extLst>
          </p:cNvPr>
          <p:cNvSpPr>
            <a:spLocks noGrp="1"/>
          </p:cNvSpPr>
          <p:nvPr>
            <p:ph type="title"/>
          </p:nvPr>
        </p:nvSpPr>
        <p:spPr>
          <a:xfrm>
            <a:off x="969264" y="306022"/>
            <a:ext cx="10853928" cy="433527"/>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EC9889ED-333F-2A3E-CA42-C76F3A9D8630}"/>
              </a:ext>
            </a:extLst>
          </p:cNvPr>
          <p:cNvSpPr>
            <a:spLocks noGrp="1"/>
          </p:cNvSpPr>
          <p:nvPr>
            <p:ph type="body" idx="1"/>
          </p:nvPr>
        </p:nvSpPr>
        <p:spPr>
          <a:xfrm>
            <a:off x="915924" y="1700784"/>
            <a:ext cx="10360152" cy="4297680"/>
          </a:xfrm>
          <a:prstGeom prst="rect">
            <a:avLst/>
          </a:prstGeom>
        </p:spPr>
        <p:txBody>
          <a:bodyPr vert="horz" lIns="0" tIns="0" rIns="0" bIns="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8" name="Picture 7">
            <a:extLst>
              <a:ext uri="{FF2B5EF4-FFF2-40B4-BE49-F238E27FC236}">
                <a16:creationId xmlns:a16="http://schemas.microsoft.com/office/drawing/2014/main" id="{DDDF5A06-F641-5EC3-D719-B34F1834A66B}"/>
              </a:ext>
            </a:extLst>
          </p:cNvPr>
          <p:cNvPicPr>
            <a:picLocks noChangeAspect="1"/>
          </p:cNvPicPr>
          <p:nvPr/>
        </p:nvPicPr>
        <p:blipFill>
          <a:blip r:embed="rId2" cstate="print">
            <a:extLst>
              <a:ext uri="{28A0092B-C50C-407E-A947-70E740481C1C}">
                <a14:useLocalDpi xmlns:a14="http://schemas.microsoft.com/office/drawing/2010/main"/>
              </a:ext>
            </a:extLst>
          </a:blip>
          <a:srcRect/>
          <a:stretch/>
        </p:blipFill>
        <p:spPr>
          <a:xfrm>
            <a:off x="11830050" y="0"/>
            <a:ext cx="361950" cy="6858000"/>
          </a:xfrm>
          <a:prstGeom prst="rect">
            <a:avLst/>
          </a:prstGeom>
        </p:spPr>
      </p:pic>
      <p:sp>
        <p:nvSpPr>
          <p:cNvPr id="9" name="Slide Number Placeholder 9">
            <a:extLst>
              <a:ext uri="{FF2B5EF4-FFF2-40B4-BE49-F238E27FC236}">
                <a16:creationId xmlns:a16="http://schemas.microsoft.com/office/drawing/2014/main" id="{F04EE99E-B369-AEF4-31C2-D04F8CDD013C}"/>
              </a:ext>
            </a:extLst>
          </p:cNvPr>
          <p:cNvSpPr>
            <a:spLocks noGrp="1"/>
          </p:cNvSpPr>
          <p:nvPr>
            <p:ph type="sldNum" sz="quarter" idx="4"/>
          </p:nvPr>
        </p:nvSpPr>
        <p:spPr>
          <a:xfrm>
            <a:off x="11830050" y="6356350"/>
            <a:ext cx="358919" cy="365125"/>
          </a:xfrm>
          <a:prstGeom prst="rect">
            <a:avLst/>
          </a:prstGeom>
        </p:spPr>
        <p:txBody>
          <a:bodyPr vert="horz" lIns="0" tIns="0" rIns="0" bIns="0" rtlCol="0" anchor="b"/>
          <a:lstStyle>
            <a:lvl1pPr algn="ctr">
              <a:defRPr sz="900" b="1" i="0">
                <a:solidFill>
                  <a:schemeClr val="bg1"/>
                </a:solidFill>
                <a:latin typeface="Helvetica" pitchFamily="2" charset="0"/>
              </a:defRPr>
            </a:lvl1pPr>
          </a:lstStyle>
          <a:p>
            <a:fld id="{F4BAA12D-5F28-3140-935A-44BF4B54B6B6}" type="slidenum">
              <a:rPr lang="en-US" smtClean="0"/>
              <a:pPr/>
              <a:t>‹#›</a:t>
            </a:fld>
            <a:endParaRPr lang="en-US" dirty="0"/>
          </a:p>
        </p:txBody>
      </p:sp>
      <p:sp>
        <p:nvSpPr>
          <p:cNvPr id="10" name="Date Placeholder 3">
            <a:extLst>
              <a:ext uri="{FF2B5EF4-FFF2-40B4-BE49-F238E27FC236}">
                <a16:creationId xmlns:a16="http://schemas.microsoft.com/office/drawing/2014/main" id="{8FD664DD-4B4F-B6F9-44D8-026688A69C91}"/>
              </a:ext>
            </a:extLst>
          </p:cNvPr>
          <p:cNvSpPr>
            <a:spLocks noGrp="1"/>
          </p:cNvSpPr>
          <p:nvPr>
            <p:ph type="dt" sz="half" idx="2"/>
          </p:nvPr>
        </p:nvSpPr>
        <p:spPr>
          <a:xfrm>
            <a:off x="365760" y="6357618"/>
            <a:ext cx="675368" cy="365760"/>
          </a:xfrm>
          <a:prstGeom prst="rect">
            <a:avLst/>
          </a:prstGeom>
        </p:spPr>
        <p:txBody>
          <a:bodyPr vert="horz" wrap="square" lIns="0" tIns="0" rIns="0" bIns="0" numCol="1" anchor="b" anchorCtr="0" compatLnSpc="1">
            <a:prstTxWarp prst="textNoShape">
              <a:avLst/>
            </a:prstTxWarp>
          </a:bodyPr>
          <a:lstStyle>
            <a:lvl1pPr algn="l">
              <a:defRPr sz="900" smtClean="0">
                <a:solidFill>
                  <a:schemeClr val="accent1"/>
                </a:solidFill>
                <a:latin typeface="Helvetica" charset="0"/>
                <a:cs typeface="ＭＳ Ｐゴシック" charset="0"/>
              </a:defRPr>
            </a:lvl1pPr>
          </a:lstStyle>
          <a:p>
            <a:pPr>
              <a:defRPr/>
            </a:pPr>
            <a:r>
              <a:rPr lang="en-US"/>
              <a:t>5/20/2025</a:t>
            </a:r>
            <a:endParaRPr lang="en-US" dirty="0"/>
          </a:p>
        </p:txBody>
      </p:sp>
      <p:sp>
        <p:nvSpPr>
          <p:cNvPr id="11" name="Footer Placeholder 8">
            <a:extLst>
              <a:ext uri="{FF2B5EF4-FFF2-40B4-BE49-F238E27FC236}">
                <a16:creationId xmlns:a16="http://schemas.microsoft.com/office/drawing/2014/main" id="{E736E786-2843-9B52-0847-6BFC3D1CBCAD}"/>
              </a:ext>
            </a:extLst>
          </p:cNvPr>
          <p:cNvSpPr>
            <a:spLocks noGrp="1"/>
          </p:cNvSpPr>
          <p:nvPr>
            <p:ph type="ftr" sz="quarter" idx="3"/>
          </p:nvPr>
        </p:nvSpPr>
        <p:spPr>
          <a:xfrm>
            <a:off x="1163212" y="6356350"/>
            <a:ext cx="4542643" cy="365760"/>
          </a:xfrm>
          <a:prstGeom prst="rect">
            <a:avLst/>
          </a:prstGeom>
        </p:spPr>
        <p:txBody>
          <a:bodyPr lIns="0" tIns="0" rIns="0" bIns="0" anchor="b"/>
          <a:lstStyle>
            <a:lvl1pPr marL="0" algn="l" defTabSz="914400" rtl="0" eaLnBrk="1" latinLnBrk="0" hangingPunct="1">
              <a:defRPr lang="en-US" sz="900" kern="1200" smtClean="0">
                <a:solidFill>
                  <a:schemeClr val="accent1"/>
                </a:solidFill>
                <a:latin typeface="Helvetica" charset="0"/>
                <a:ea typeface="+mn-ea"/>
                <a:cs typeface="ＭＳ Ｐゴシック" charset="0"/>
              </a:defRPr>
            </a:lvl1pPr>
          </a:lstStyle>
          <a:p>
            <a:pPr>
              <a:defRPr/>
            </a:pPr>
            <a:r>
              <a:rPr lang="en-US"/>
              <a:t>Pratik Patel | Fermilab PIP-II CDS &amp; CM Cryogenic Controls System Overview | CEC/ICMC 2025</a:t>
            </a:r>
            <a:endParaRPr lang="en-US" dirty="0"/>
          </a:p>
        </p:txBody>
      </p:sp>
    </p:spTree>
    <p:extLst>
      <p:ext uri="{BB962C8B-B14F-4D97-AF65-F5344CB8AC3E}">
        <p14:creationId xmlns:p14="http://schemas.microsoft.com/office/powerpoint/2010/main" val="2330384063"/>
      </p:ext>
    </p:extLst>
  </p:cSld>
  <p:clrMap bg1="lt1" tx1="dk1" bg2="lt2" tx2="dk2" accent1="accent1" accent2="accent2" accent3="accent3" accent4="accent4" accent5="accent5" accent6="accent6" hlink="hlink" folHlink="folHlink"/>
  <p:hf hdr="0"/>
  <p:txStyles>
    <p:titleStyle>
      <a:lvl1pPr algn="l" defTabSz="914400" rtl="0" eaLnBrk="1" latinLnBrk="0" hangingPunct="1">
        <a:lnSpc>
          <a:spcPct val="85000"/>
        </a:lnSpc>
        <a:spcBef>
          <a:spcPct val="0"/>
        </a:spcBef>
        <a:buNone/>
        <a:defRPr sz="3600" b="1" i="0" kern="1200" spc="-50" baseline="0">
          <a:solidFill>
            <a:schemeClr val="tx1"/>
          </a:solidFill>
          <a:latin typeface="Helvetica" pitchFamily="2" charset="0"/>
          <a:ea typeface="+mj-ea"/>
          <a:cs typeface="+mj-cs"/>
        </a:defRPr>
      </a:lvl1pPr>
    </p:titleStyle>
    <p:bodyStyle>
      <a:lvl1pPr marL="228600" indent="-228600" algn="l" defTabSz="914400" rtl="0" eaLnBrk="1" latinLnBrk="0" hangingPunct="1">
        <a:lnSpc>
          <a:spcPct val="100000"/>
        </a:lnSpc>
        <a:spcBef>
          <a:spcPts val="0"/>
        </a:spcBef>
        <a:spcAft>
          <a:spcPts val="800"/>
        </a:spcAft>
        <a:buClr>
          <a:schemeClr val="accent1"/>
        </a:buClr>
        <a:buFont typeface="Arial" panose="020B0604020202020204" pitchFamily="34" charset="0"/>
        <a:buChar char="•"/>
        <a:tabLst/>
        <a:defRPr sz="2000" kern="1200" spc="-20" baseline="0">
          <a:solidFill>
            <a:schemeClr val="tx1"/>
          </a:solidFill>
          <a:latin typeface="Helvetica" pitchFamily="2" charset="0"/>
          <a:ea typeface="+mn-ea"/>
          <a:cs typeface="+mn-cs"/>
        </a:defRPr>
      </a:lvl1pPr>
      <a:lvl2pPr marL="685800" indent="-228600"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spc="-20" baseline="0">
          <a:solidFill>
            <a:schemeClr val="tx1"/>
          </a:solidFill>
          <a:latin typeface="Helvetica" pitchFamily="2" charset="0"/>
          <a:ea typeface="+mn-ea"/>
          <a:cs typeface="+mn-cs"/>
        </a:defRPr>
      </a:lvl2pPr>
      <a:lvl3pPr marL="1143000" indent="-228600"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spc="-20" baseline="0">
          <a:solidFill>
            <a:schemeClr val="tx1"/>
          </a:solidFill>
          <a:latin typeface="Helvetica" pitchFamily="2" charset="0"/>
          <a:ea typeface="+mn-ea"/>
          <a:cs typeface="+mn-cs"/>
        </a:defRPr>
      </a:lvl3pPr>
      <a:lvl4pPr marL="1600200" indent="-228600"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spc="-20" baseline="0">
          <a:solidFill>
            <a:schemeClr val="tx1"/>
          </a:solidFill>
          <a:latin typeface="Helvetica" pitchFamily="2" charset="0"/>
          <a:ea typeface="+mn-ea"/>
          <a:cs typeface="+mn-cs"/>
        </a:defRPr>
      </a:lvl4pPr>
      <a:lvl5pPr marL="2057400" indent="-228600"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spc="-20" baseline="0">
          <a:solidFill>
            <a:schemeClr val="tx1"/>
          </a:solidFill>
          <a:latin typeface="Helvetica"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6.xml"/><Relationship Id="rId4" Type="http://schemas.openxmlformats.org/officeDocument/2006/relationships/image" Target="../media/image53.png"/></Relationships>
</file>

<file path=ppt/slides/_rels/slide13.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4.xml"/></Relationships>
</file>

<file path=ppt/slides/_rels/slide3.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41.jp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42.jp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slideLayout" Target="../slideLayouts/slideLayout6.xml"/><Relationship Id="rId5" Type="http://schemas.openxmlformats.org/officeDocument/2006/relationships/image" Target="../media/image48.png"/><Relationship Id="rId4" Type="http://schemas.openxmlformats.org/officeDocument/2006/relationships/image" Target="../media/image4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F2D8E3-2A19-C64E-C798-80E01235F1DF}"/>
              </a:ext>
            </a:extLst>
          </p:cNvPr>
          <p:cNvSpPr>
            <a:spLocks noGrp="1"/>
          </p:cNvSpPr>
          <p:nvPr>
            <p:ph type="title"/>
          </p:nvPr>
        </p:nvSpPr>
        <p:spPr/>
        <p:txBody>
          <a:bodyPr>
            <a:normAutofit fontScale="90000"/>
          </a:bodyPr>
          <a:lstStyle/>
          <a:p>
            <a:r>
              <a:rPr lang="en-US" dirty="0"/>
              <a:t>PIP-II CDS &amp; CM Cryogenics Controls System</a:t>
            </a:r>
            <a:br>
              <a:rPr lang="en-US" dirty="0"/>
            </a:br>
            <a:endParaRPr lang="en-US" dirty="0"/>
          </a:p>
        </p:txBody>
      </p:sp>
      <p:sp>
        <p:nvSpPr>
          <p:cNvPr id="3" name="Text Placeholder 2"/>
          <p:cNvSpPr>
            <a:spLocks noGrp="1"/>
          </p:cNvSpPr>
          <p:nvPr>
            <p:ph type="body" sz="quarter" idx="13"/>
          </p:nvPr>
        </p:nvSpPr>
        <p:spPr>
          <a:xfrm>
            <a:off x="914400" y="5115756"/>
            <a:ext cx="10744199" cy="278477"/>
          </a:xfrm>
        </p:spPr>
        <p:txBody>
          <a:bodyPr>
            <a:noAutofit/>
          </a:bodyPr>
          <a:lstStyle/>
          <a:p>
            <a:pPr>
              <a:spcBef>
                <a:spcPts val="600"/>
              </a:spcBef>
            </a:pPr>
            <a:r>
              <a:rPr lang="en-US" dirty="0"/>
              <a:t>Pratik Patel, </a:t>
            </a:r>
            <a:r>
              <a:rPr lang="en-US" b="0" dirty="0" err="1"/>
              <a:t>R.Dhuley</a:t>
            </a:r>
            <a:r>
              <a:rPr lang="en-US" b="0" dirty="0"/>
              <a:t>, A.Faraj, A.Martinez, V.Patel, W.Soyars, S.Yoon</a:t>
            </a:r>
          </a:p>
          <a:p>
            <a:pPr>
              <a:spcBef>
                <a:spcPts val="600"/>
              </a:spcBef>
            </a:pPr>
            <a:endParaRPr lang="en-US" dirty="0"/>
          </a:p>
        </p:txBody>
      </p:sp>
      <p:sp>
        <p:nvSpPr>
          <p:cNvPr id="9" name="Text Placeholder 8">
            <a:extLst>
              <a:ext uri="{FF2B5EF4-FFF2-40B4-BE49-F238E27FC236}">
                <a16:creationId xmlns:a16="http://schemas.microsoft.com/office/drawing/2014/main" id="{1B60FF5B-487A-00C9-890E-389B17AD5F73}"/>
              </a:ext>
            </a:extLst>
          </p:cNvPr>
          <p:cNvSpPr>
            <a:spLocks noGrp="1"/>
          </p:cNvSpPr>
          <p:nvPr>
            <p:ph type="body" sz="quarter" idx="14"/>
          </p:nvPr>
        </p:nvSpPr>
        <p:spPr/>
        <p:txBody>
          <a:bodyPr/>
          <a:lstStyle/>
          <a:p>
            <a:r>
              <a:rPr lang="en-US" sz="1600" dirty="0"/>
              <a:t>May 20, 2025</a:t>
            </a:r>
            <a:endParaRPr lang="en-US" sz="1600" dirty="0">
              <a:cs typeface="Helvetica"/>
            </a:endParaRPr>
          </a:p>
          <a:p>
            <a:endParaRPr lang="en-US" dirty="0"/>
          </a:p>
        </p:txBody>
      </p:sp>
      <p:sp>
        <p:nvSpPr>
          <p:cNvPr id="6" name="TextBox 5">
            <a:extLst>
              <a:ext uri="{FF2B5EF4-FFF2-40B4-BE49-F238E27FC236}">
                <a16:creationId xmlns:a16="http://schemas.microsoft.com/office/drawing/2014/main" id="{9440454C-023B-D9AF-3E47-9E5799E36B2B}"/>
              </a:ext>
            </a:extLst>
          </p:cNvPr>
          <p:cNvSpPr txBox="1"/>
          <p:nvPr/>
        </p:nvSpPr>
        <p:spPr>
          <a:xfrm>
            <a:off x="9827852" y="-44450"/>
            <a:ext cx="2180168" cy="215444"/>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a:spAutoFit/>
          </a:bodyPr>
          <a:lstStyle/>
          <a:p>
            <a:pPr algn="ctr"/>
            <a:r>
              <a:rPr lang="en-US" sz="800" dirty="0">
                <a:solidFill>
                  <a:schemeClr val="tx1"/>
                </a:solidFill>
                <a:latin typeface="Helvetica"/>
              </a:rPr>
              <a:t>FERMILAB-SLIDES-25-0098-PIP2-TD</a:t>
            </a:r>
          </a:p>
        </p:txBody>
      </p:sp>
      <p:sp>
        <p:nvSpPr>
          <p:cNvPr id="8" name="TextBox 7">
            <a:extLst>
              <a:ext uri="{FF2B5EF4-FFF2-40B4-BE49-F238E27FC236}">
                <a16:creationId xmlns:a16="http://schemas.microsoft.com/office/drawing/2014/main" id="{03D3D58C-240B-2CB5-83E6-F51129D6F86E}"/>
              </a:ext>
            </a:extLst>
          </p:cNvPr>
          <p:cNvSpPr txBox="1"/>
          <p:nvPr/>
        </p:nvSpPr>
        <p:spPr>
          <a:xfrm>
            <a:off x="-28902" y="6516159"/>
            <a:ext cx="6124902" cy="400110"/>
          </a:xfrm>
          <a:prstGeom prst="rect">
            <a:avLst/>
          </a:prstGeom>
          <a:noFill/>
        </p:spPr>
        <p:txBody>
          <a:bodyPr wrap="square">
            <a:spAutoFit/>
          </a:bodyPr>
          <a:lstStyle/>
          <a:p>
            <a:r>
              <a:rPr lang="en-US" sz="1000" dirty="0"/>
              <a:t>Acknowledgement: </a:t>
            </a:r>
            <a:r>
              <a:rPr lang="en-US" sz="1000" dirty="0">
                <a:effectLst/>
              </a:rPr>
              <a:t>This presentation has been authored by </a:t>
            </a:r>
            <a:r>
              <a:rPr lang="en-US" sz="1000" dirty="0" err="1">
                <a:effectLst/>
              </a:rPr>
              <a:t>FermiForward</a:t>
            </a:r>
            <a:r>
              <a:rPr lang="en-US" sz="1000" dirty="0">
                <a:effectLst/>
              </a:rPr>
              <a:t> Discovery Group, LLC under Contract No. 89243024CSC000002 with the U.S. Department of Energy, Office of Science, Office of High Energy Physics.</a:t>
            </a:r>
            <a:endParaRPr lang="en-US" sz="1000" dirty="0"/>
          </a:p>
        </p:txBody>
      </p:sp>
      <p:sp>
        <p:nvSpPr>
          <p:cNvPr id="7" name="TextBox 6">
            <a:extLst>
              <a:ext uri="{FF2B5EF4-FFF2-40B4-BE49-F238E27FC236}">
                <a16:creationId xmlns:a16="http://schemas.microsoft.com/office/drawing/2014/main" id="{1E398761-968D-1084-3C1B-D886C593175B}"/>
              </a:ext>
            </a:extLst>
          </p:cNvPr>
          <p:cNvSpPr txBox="1"/>
          <p:nvPr/>
        </p:nvSpPr>
        <p:spPr>
          <a:xfrm>
            <a:off x="-28902" y="-44450"/>
            <a:ext cx="861207" cy="215444"/>
          </a:xfrm>
          <a:prstGeom prst="rect">
            <a:avLst/>
          </a:prstGeom>
          <a:noFill/>
        </p:spPr>
        <p:txBody>
          <a:bodyPr wrap="square">
            <a:spAutoFit/>
          </a:bodyPr>
          <a:lstStyle/>
          <a:p>
            <a:pPr algn="l"/>
            <a:r>
              <a:rPr lang="en-US" sz="800" dirty="0">
                <a:latin typeface="Helvetica"/>
                <a:ea typeface="+mn-ea"/>
                <a:cs typeface="+mn-cs"/>
              </a:rPr>
              <a:t>C2Or4B-06</a:t>
            </a:r>
          </a:p>
        </p:txBody>
      </p:sp>
      <p:sp>
        <p:nvSpPr>
          <p:cNvPr id="11" name="Text Placeholder 10">
            <a:extLst>
              <a:ext uri="{FF2B5EF4-FFF2-40B4-BE49-F238E27FC236}">
                <a16:creationId xmlns:a16="http://schemas.microsoft.com/office/drawing/2014/main" id="{243D543E-515C-8BCD-97A8-E968D5153CC8}"/>
              </a:ext>
            </a:extLst>
          </p:cNvPr>
          <p:cNvSpPr>
            <a:spLocks noGrp="1"/>
          </p:cNvSpPr>
          <p:nvPr>
            <p:ph type="body" sz="quarter" idx="11"/>
          </p:nvPr>
        </p:nvSpPr>
        <p:spPr/>
        <p:txBody>
          <a:bodyPr/>
          <a:lstStyle/>
          <a:p>
            <a:r>
              <a:rPr lang="en-US" dirty="0"/>
              <a:t>CEC/ICMC 2025</a:t>
            </a:r>
          </a:p>
        </p:txBody>
      </p:sp>
    </p:spTree>
    <p:extLst>
      <p:ext uri="{BB962C8B-B14F-4D97-AF65-F5344CB8AC3E}">
        <p14:creationId xmlns:p14="http://schemas.microsoft.com/office/powerpoint/2010/main" val="11392868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4D0B253-1DFB-D487-A347-5103219428A2}"/>
              </a:ext>
            </a:extLst>
          </p:cNvPr>
          <p:cNvSpPr>
            <a:spLocks noGrp="1"/>
          </p:cNvSpPr>
          <p:nvPr>
            <p:ph type="body" sz="quarter" idx="10"/>
          </p:nvPr>
        </p:nvSpPr>
        <p:spPr/>
        <p:txBody>
          <a:bodyPr/>
          <a:lstStyle/>
          <a:p>
            <a:r>
              <a:rPr lang="en-US" sz="1400" dirty="0"/>
              <a:t>Cabinets and Relay Racks final layout in the </a:t>
            </a:r>
            <a:r>
              <a:rPr lang="en-US" sz="1400" dirty="0" err="1"/>
              <a:t>Linac</a:t>
            </a:r>
            <a:r>
              <a:rPr lang="en-US" sz="1400" dirty="0"/>
              <a:t> Gallery floor is designed considering </a:t>
            </a:r>
            <a:r>
              <a:rPr lang="en-US" sz="1400" dirty="0" err="1"/>
              <a:t>Profinet</a:t>
            </a:r>
            <a:r>
              <a:rPr lang="en-US" sz="1400" dirty="0"/>
              <a:t> and other protocols length limit.</a:t>
            </a:r>
          </a:p>
          <a:p>
            <a:pPr lvl="1"/>
            <a:r>
              <a:rPr lang="en-US" sz="1400" dirty="0" err="1">
                <a:ea typeface="ＭＳ Ｐゴシック"/>
              </a:rPr>
              <a:t>Profinet</a:t>
            </a:r>
            <a:r>
              <a:rPr lang="en-US" sz="1400" dirty="0">
                <a:ea typeface="ＭＳ Ｐゴシック"/>
              </a:rPr>
              <a:t>  = 100m</a:t>
            </a:r>
          </a:p>
          <a:p>
            <a:pPr lvl="1"/>
            <a:r>
              <a:rPr lang="en-US" sz="1400" dirty="0">
                <a:ea typeface="ＭＳ Ｐゴシック"/>
              </a:rPr>
              <a:t>Profibus  = </a:t>
            </a:r>
            <a:r>
              <a:rPr lang="en-US" sz="1400" dirty="0">
                <a:ea typeface="ＭＳ Ｐゴシック"/>
                <a:cs typeface="Helvetica"/>
              </a:rPr>
              <a:t>1200 meter</a:t>
            </a:r>
          </a:p>
          <a:p>
            <a:pPr lvl="1"/>
            <a:r>
              <a:rPr lang="en-US" sz="1400" dirty="0">
                <a:ea typeface="ＭＳ Ｐゴシック"/>
                <a:cs typeface="Helvetica"/>
              </a:rPr>
              <a:t>Fiber = &lt;2000m</a:t>
            </a:r>
          </a:p>
          <a:p>
            <a:endParaRPr lang="en-US" dirty="0"/>
          </a:p>
        </p:txBody>
      </p:sp>
      <p:sp>
        <p:nvSpPr>
          <p:cNvPr id="3" name="Title 2">
            <a:extLst>
              <a:ext uri="{FF2B5EF4-FFF2-40B4-BE49-F238E27FC236}">
                <a16:creationId xmlns:a16="http://schemas.microsoft.com/office/drawing/2014/main" id="{B07FC9E4-34CA-C3A7-4763-DBDCAAD89072}"/>
              </a:ext>
            </a:extLst>
          </p:cNvPr>
          <p:cNvSpPr>
            <a:spLocks noGrp="1"/>
          </p:cNvSpPr>
          <p:nvPr>
            <p:ph type="title"/>
          </p:nvPr>
        </p:nvSpPr>
        <p:spPr/>
        <p:txBody>
          <a:bodyPr/>
          <a:lstStyle/>
          <a:p>
            <a:r>
              <a:rPr lang="en-US" dirty="0" err="1"/>
              <a:t>Linac</a:t>
            </a:r>
            <a:r>
              <a:rPr lang="en-US" dirty="0"/>
              <a:t> Gallery Cabinets and Racks Layout</a:t>
            </a:r>
          </a:p>
        </p:txBody>
      </p:sp>
      <p:sp>
        <p:nvSpPr>
          <p:cNvPr id="4" name="Date Placeholder 3">
            <a:extLst>
              <a:ext uri="{FF2B5EF4-FFF2-40B4-BE49-F238E27FC236}">
                <a16:creationId xmlns:a16="http://schemas.microsoft.com/office/drawing/2014/main" id="{E3887B41-DC29-62FB-B0FB-D6095D74EC8D}"/>
              </a:ext>
            </a:extLst>
          </p:cNvPr>
          <p:cNvSpPr>
            <a:spLocks noGrp="1"/>
          </p:cNvSpPr>
          <p:nvPr>
            <p:ph type="dt" sz="half" idx="38"/>
          </p:nvPr>
        </p:nvSpPr>
        <p:spPr/>
        <p:txBody>
          <a:bodyPr/>
          <a:lstStyle/>
          <a:p>
            <a:pPr>
              <a:defRPr/>
            </a:pPr>
            <a:r>
              <a:rPr lang="en-US"/>
              <a:t>5/20/2025</a:t>
            </a:r>
            <a:endParaRPr lang="en-US" dirty="0"/>
          </a:p>
        </p:txBody>
      </p:sp>
      <p:sp>
        <p:nvSpPr>
          <p:cNvPr id="9" name="Footer Placeholder 8">
            <a:extLst>
              <a:ext uri="{FF2B5EF4-FFF2-40B4-BE49-F238E27FC236}">
                <a16:creationId xmlns:a16="http://schemas.microsoft.com/office/drawing/2014/main" id="{06C7AA69-E921-5F0C-2FC2-4F5B6CEF1276}"/>
              </a:ext>
            </a:extLst>
          </p:cNvPr>
          <p:cNvSpPr>
            <a:spLocks noGrp="1"/>
          </p:cNvSpPr>
          <p:nvPr>
            <p:ph type="ftr" sz="quarter" idx="39"/>
          </p:nvPr>
        </p:nvSpPr>
        <p:spPr/>
        <p:txBody>
          <a:bodyPr/>
          <a:lstStyle/>
          <a:p>
            <a:pPr>
              <a:defRPr/>
            </a:pPr>
            <a:r>
              <a:rPr lang="en-US"/>
              <a:t>Pratik Patel | Fermilab PIP-II CDS &amp; CM Cryogenic Controls System Overview | CEC/ICMC 2025</a:t>
            </a:r>
            <a:endParaRPr lang="en-US" dirty="0"/>
          </a:p>
        </p:txBody>
      </p:sp>
      <p:sp>
        <p:nvSpPr>
          <p:cNvPr id="5" name="Slide Number Placeholder 4">
            <a:extLst>
              <a:ext uri="{FF2B5EF4-FFF2-40B4-BE49-F238E27FC236}">
                <a16:creationId xmlns:a16="http://schemas.microsoft.com/office/drawing/2014/main" id="{81C637E0-4668-60CD-8B05-EE140F122228}"/>
              </a:ext>
            </a:extLst>
          </p:cNvPr>
          <p:cNvSpPr>
            <a:spLocks noGrp="1"/>
          </p:cNvSpPr>
          <p:nvPr>
            <p:ph type="sldNum" sz="quarter" idx="40"/>
          </p:nvPr>
        </p:nvSpPr>
        <p:spPr/>
        <p:txBody>
          <a:bodyPr/>
          <a:lstStyle/>
          <a:p>
            <a:pPr>
              <a:defRPr/>
            </a:pPr>
            <a:fld id="{148C009B-CB69-E04A-B9B3-34B26D69E9CF}" type="slidenum">
              <a:rPr lang="en-US" smtClean="0"/>
              <a:pPr>
                <a:defRPr/>
              </a:pPr>
              <a:t>10</a:t>
            </a:fld>
            <a:endParaRPr lang="en-US"/>
          </a:p>
        </p:txBody>
      </p:sp>
      <p:pic>
        <p:nvPicPr>
          <p:cNvPr id="12" name="Picture 11">
            <a:extLst>
              <a:ext uri="{FF2B5EF4-FFF2-40B4-BE49-F238E27FC236}">
                <a16:creationId xmlns:a16="http://schemas.microsoft.com/office/drawing/2014/main" id="{DE22B6AE-401A-AC16-39CF-32DE3EDF7BBA}"/>
              </a:ext>
            </a:extLst>
          </p:cNvPr>
          <p:cNvPicPr>
            <a:picLocks noChangeAspect="1"/>
          </p:cNvPicPr>
          <p:nvPr/>
        </p:nvPicPr>
        <p:blipFill>
          <a:blip r:embed="rId2"/>
          <a:stretch>
            <a:fillRect/>
          </a:stretch>
        </p:blipFill>
        <p:spPr>
          <a:xfrm>
            <a:off x="677489" y="2300286"/>
            <a:ext cx="10503469" cy="3911328"/>
          </a:xfrm>
          <a:prstGeom prst="rect">
            <a:avLst/>
          </a:prstGeom>
        </p:spPr>
      </p:pic>
      <p:sp>
        <p:nvSpPr>
          <p:cNvPr id="19" name="TextBox 18">
            <a:extLst>
              <a:ext uri="{FF2B5EF4-FFF2-40B4-BE49-F238E27FC236}">
                <a16:creationId xmlns:a16="http://schemas.microsoft.com/office/drawing/2014/main" id="{80FAA99A-E14A-8B50-19A4-B9DF8DE72900}"/>
              </a:ext>
            </a:extLst>
          </p:cNvPr>
          <p:cNvSpPr txBox="1"/>
          <p:nvPr/>
        </p:nvSpPr>
        <p:spPr>
          <a:xfrm>
            <a:off x="4906986" y="2008363"/>
            <a:ext cx="1471903" cy="46166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dirty="0">
                <a:latin typeface="Times New Roman" panose="02020603050405020304" pitchFamily="18" charset="0"/>
                <a:cs typeface="Times New Roman" panose="02020603050405020304" pitchFamily="18" charset="0"/>
              </a:rPr>
              <a:t>~</a:t>
            </a:r>
            <a:r>
              <a:rPr lang="en-US" dirty="0">
                <a:latin typeface="Calibri"/>
              </a:rPr>
              <a:t>250m</a:t>
            </a:r>
            <a:endParaRPr lang="en-US" dirty="0"/>
          </a:p>
        </p:txBody>
      </p:sp>
    </p:spTree>
    <p:extLst>
      <p:ext uri="{BB962C8B-B14F-4D97-AF65-F5344CB8AC3E}">
        <p14:creationId xmlns:p14="http://schemas.microsoft.com/office/powerpoint/2010/main" val="25000688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0FC345D-AD13-928D-6DB2-66F3B0C557E8}"/>
              </a:ext>
            </a:extLst>
          </p:cNvPr>
          <p:cNvSpPr>
            <a:spLocks noGrp="1"/>
          </p:cNvSpPr>
          <p:nvPr>
            <p:ph type="body" sz="quarter" idx="10"/>
          </p:nvPr>
        </p:nvSpPr>
        <p:spPr>
          <a:xfrm>
            <a:off x="515639" y="857250"/>
            <a:ext cx="10917799" cy="5564175"/>
          </a:xfrm>
        </p:spPr>
        <p:txBody>
          <a:bodyPr>
            <a:normAutofit/>
          </a:bodyPr>
          <a:lstStyle/>
          <a:p>
            <a:r>
              <a:rPr lang="en-US" sz="2400" dirty="0">
                <a:latin typeface="Helvetica" panose="020B0604020202020204" pitchFamily="34" charset="0"/>
                <a:cs typeface="Helvetica" panose="020B0604020202020204" pitchFamily="34" charset="0"/>
              </a:rPr>
              <a:t>PIP-II cryogenics systems have more than 1150 cryogenic temperature sensors of Platinum RTD, </a:t>
            </a:r>
            <a:r>
              <a:rPr lang="en-US" sz="2400" dirty="0" err="1">
                <a:latin typeface="Helvetica" panose="020B0604020202020204" pitchFamily="34" charset="0"/>
                <a:cs typeface="Helvetica" panose="020B0604020202020204" pitchFamily="34" charset="0"/>
              </a:rPr>
              <a:t>Temati</a:t>
            </a:r>
            <a:r>
              <a:rPr lang="en-US" sz="2400" dirty="0">
                <a:latin typeface="Helvetica" panose="020B0604020202020204" pitchFamily="34" charset="0"/>
                <a:cs typeface="Helvetica" panose="020B0604020202020204" pitchFamily="34" charset="0"/>
              </a:rPr>
              <a:t> TVOs, and </a:t>
            </a:r>
            <a:r>
              <a:rPr lang="en-US" sz="2400" dirty="0" err="1">
                <a:latin typeface="Helvetica" panose="020B0604020202020204" pitchFamily="34" charset="0"/>
                <a:cs typeface="Helvetica" panose="020B0604020202020204" pitchFamily="34" charset="0"/>
              </a:rPr>
              <a:t>Cernox</a:t>
            </a:r>
            <a:r>
              <a:rPr lang="en-US" sz="2400" dirty="0">
                <a:latin typeface="Helvetica" panose="020B0604020202020204" pitchFamily="34" charset="0"/>
                <a:cs typeface="Helvetica" panose="020B0604020202020204" pitchFamily="34" charset="0"/>
              </a:rPr>
              <a:t> type</a:t>
            </a:r>
          </a:p>
          <a:p>
            <a:r>
              <a:rPr lang="en-US" sz="2400" dirty="0">
                <a:latin typeface="Helvetica" panose="020B0604020202020204" pitchFamily="34" charset="0"/>
                <a:cs typeface="Helvetica" panose="020B0604020202020204" pitchFamily="34" charset="0"/>
              </a:rPr>
              <a:t>To read these thermometers, the Control System has a bank of Lakeshore 240-8P modules that are connected to the PLC as </a:t>
            </a:r>
            <a:r>
              <a:rPr lang="en-US" sz="2400" dirty="0" err="1">
                <a:latin typeface="Helvetica" panose="020B0604020202020204" pitchFamily="34" charset="0"/>
                <a:cs typeface="Helvetica" panose="020B0604020202020204" pitchFamily="34" charset="0"/>
              </a:rPr>
              <a:t>Profinet</a:t>
            </a:r>
            <a:r>
              <a:rPr lang="en-US" sz="2400" dirty="0">
                <a:latin typeface="Helvetica" panose="020B0604020202020204" pitchFamily="34" charset="0"/>
                <a:cs typeface="Helvetica" panose="020B0604020202020204" pitchFamily="34" charset="0"/>
              </a:rPr>
              <a:t> I/O converted from Profibus via gateway IE/PB Link in each Remote I/O cabinet.</a:t>
            </a:r>
          </a:p>
        </p:txBody>
      </p:sp>
      <p:sp>
        <p:nvSpPr>
          <p:cNvPr id="3" name="Title 2">
            <a:extLst>
              <a:ext uri="{FF2B5EF4-FFF2-40B4-BE49-F238E27FC236}">
                <a16:creationId xmlns:a16="http://schemas.microsoft.com/office/drawing/2014/main" id="{37BFDEAC-015A-0E04-11DA-F3DAFEA9B0BE}"/>
              </a:ext>
            </a:extLst>
          </p:cNvPr>
          <p:cNvSpPr>
            <a:spLocks noGrp="1"/>
          </p:cNvSpPr>
          <p:nvPr>
            <p:ph type="title"/>
          </p:nvPr>
        </p:nvSpPr>
        <p:spPr/>
        <p:txBody>
          <a:bodyPr/>
          <a:lstStyle/>
          <a:p>
            <a:r>
              <a:rPr lang="en-US" dirty="0"/>
              <a:t>Temperature sensors</a:t>
            </a:r>
          </a:p>
        </p:txBody>
      </p:sp>
      <p:sp>
        <p:nvSpPr>
          <p:cNvPr id="4" name="Date Placeholder 3">
            <a:extLst>
              <a:ext uri="{FF2B5EF4-FFF2-40B4-BE49-F238E27FC236}">
                <a16:creationId xmlns:a16="http://schemas.microsoft.com/office/drawing/2014/main" id="{9CFE1B2B-00B2-B1F3-9708-3DE1815D08FB}"/>
              </a:ext>
            </a:extLst>
          </p:cNvPr>
          <p:cNvSpPr>
            <a:spLocks noGrp="1"/>
          </p:cNvSpPr>
          <p:nvPr>
            <p:ph type="dt" sz="half" idx="38"/>
          </p:nvPr>
        </p:nvSpPr>
        <p:spPr/>
        <p:txBody>
          <a:bodyPr/>
          <a:lstStyle/>
          <a:p>
            <a:pPr>
              <a:defRPr/>
            </a:pPr>
            <a:r>
              <a:rPr lang="en-US"/>
              <a:t>5/20/2025</a:t>
            </a:r>
          </a:p>
        </p:txBody>
      </p:sp>
      <p:sp>
        <p:nvSpPr>
          <p:cNvPr id="11" name="Footer Placeholder 10">
            <a:extLst>
              <a:ext uri="{FF2B5EF4-FFF2-40B4-BE49-F238E27FC236}">
                <a16:creationId xmlns:a16="http://schemas.microsoft.com/office/drawing/2014/main" id="{1CC6BB4A-30E3-EF38-9795-3A6F64F765B4}"/>
              </a:ext>
            </a:extLst>
          </p:cNvPr>
          <p:cNvSpPr>
            <a:spLocks noGrp="1"/>
          </p:cNvSpPr>
          <p:nvPr>
            <p:ph type="ftr" sz="quarter" idx="39"/>
          </p:nvPr>
        </p:nvSpPr>
        <p:spPr/>
        <p:txBody>
          <a:bodyPr/>
          <a:lstStyle/>
          <a:p>
            <a:pPr>
              <a:defRPr/>
            </a:pPr>
            <a:r>
              <a:rPr lang="en-US"/>
              <a:t>Pratik Patel | Fermilab PIP-II CDS &amp; CM Cryogenic Controls System Overview | CEC/ICMC 2025</a:t>
            </a:r>
            <a:endParaRPr lang="en-US" dirty="0"/>
          </a:p>
        </p:txBody>
      </p:sp>
      <p:sp>
        <p:nvSpPr>
          <p:cNvPr id="5" name="Slide Number Placeholder 4">
            <a:extLst>
              <a:ext uri="{FF2B5EF4-FFF2-40B4-BE49-F238E27FC236}">
                <a16:creationId xmlns:a16="http://schemas.microsoft.com/office/drawing/2014/main" id="{1601453D-4364-2EA2-F098-BCE01B0C120B}"/>
              </a:ext>
            </a:extLst>
          </p:cNvPr>
          <p:cNvSpPr>
            <a:spLocks noGrp="1"/>
          </p:cNvSpPr>
          <p:nvPr>
            <p:ph type="sldNum" sz="quarter" idx="40"/>
          </p:nvPr>
        </p:nvSpPr>
        <p:spPr/>
        <p:txBody>
          <a:bodyPr/>
          <a:lstStyle/>
          <a:p>
            <a:pPr>
              <a:defRPr/>
            </a:pPr>
            <a:fld id="{148C009B-CB69-E04A-B9B3-34B26D69E9CF}" type="slidenum">
              <a:rPr lang="en-US" smtClean="0"/>
              <a:pPr>
                <a:defRPr/>
              </a:pPr>
              <a:t>11</a:t>
            </a:fld>
            <a:endParaRPr lang="en-US"/>
          </a:p>
        </p:txBody>
      </p:sp>
      <p:pic>
        <p:nvPicPr>
          <p:cNvPr id="6" name="Picture 5" descr="240series.png">
            <a:extLst>
              <a:ext uri="{FF2B5EF4-FFF2-40B4-BE49-F238E27FC236}">
                <a16:creationId xmlns:a16="http://schemas.microsoft.com/office/drawing/2014/main" id="{ACC7822D-9F10-D53F-F0C6-FBE8240C7408}"/>
              </a:ext>
            </a:extLst>
          </p:cNvPr>
          <p:cNvPicPr>
            <a:picLocks noChangeAspect="1"/>
          </p:cNvPicPr>
          <p:nvPr/>
        </p:nvPicPr>
        <p:blipFill rotWithShape="1">
          <a:blip r:embed="rId2"/>
          <a:srcRect l="2516" t="2354" r="-5601" b="51372"/>
          <a:stretch/>
        </p:blipFill>
        <p:spPr>
          <a:xfrm>
            <a:off x="4520283" y="3679455"/>
            <a:ext cx="2701797" cy="2128665"/>
          </a:xfrm>
          <a:prstGeom prst="rect">
            <a:avLst/>
          </a:prstGeom>
        </p:spPr>
      </p:pic>
    </p:spTree>
    <p:extLst>
      <p:ext uri="{BB962C8B-B14F-4D97-AF65-F5344CB8AC3E}">
        <p14:creationId xmlns:p14="http://schemas.microsoft.com/office/powerpoint/2010/main" val="25902266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91F4F73-1D73-2B90-FD17-E7D499720D08}"/>
              </a:ext>
            </a:extLst>
          </p:cNvPr>
          <p:cNvSpPr>
            <a:spLocks noGrp="1"/>
          </p:cNvSpPr>
          <p:nvPr>
            <p:ph type="body" sz="quarter" idx="10"/>
          </p:nvPr>
        </p:nvSpPr>
        <p:spPr/>
        <p:txBody>
          <a:bodyPr/>
          <a:lstStyle/>
          <a:p>
            <a:r>
              <a:rPr lang="en-US" dirty="0"/>
              <a:t>Each pressure transmitter outputs a 4-20 mA signal that is connected on a 2-wire, 4-20 mA loop to the associated I/O module.</a:t>
            </a:r>
          </a:p>
          <a:p>
            <a:r>
              <a:rPr lang="en-US" dirty="0"/>
              <a:t>Tunnel Pressure Transducers are in Radiation area, so they are no active electronics and have mV/V output. </a:t>
            </a:r>
            <a:r>
              <a:rPr lang="en-US" dirty="0" err="1"/>
              <a:t>Dataforth</a:t>
            </a:r>
            <a:r>
              <a:rPr lang="en-US" dirty="0"/>
              <a:t> Strain Gage Input Signal Conditioner is used in-between to send 4-20 ma signal to PLC input.</a:t>
            </a:r>
          </a:p>
          <a:p>
            <a:endParaRPr lang="en-US" dirty="0"/>
          </a:p>
          <a:p>
            <a:endParaRPr lang="en-US" dirty="0"/>
          </a:p>
          <a:p>
            <a:endParaRPr lang="en-US" dirty="0"/>
          </a:p>
        </p:txBody>
      </p:sp>
      <p:sp>
        <p:nvSpPr>
          <p:cNvPr id="3" name="Title 2">
            <a:extLst>
              <a:ext uri="{FF2B5EF4-FFF2-40B4-BE49-F238E27FC236}">
                <a16:creationId xmlns:a16="http://schemas.microsoft.com/office/drawing/2014/main" id="{ADE6E85B-2D79-8F59-41C2-4A7D9D8581A6}"/>
              </a:ext>
            </a:extLst>
          </p:cNvPr>
          <p:cNvSpPr>
            <a:spLocks noGrp="1"/>
          </p:cNvSpPr>
          <p:nvPr>
            <p:ph type="title"/>
          </p:nvPr>
        </p:nvSpPr>
        <p:spPr/>
        <p:txBody>
          <a:bodyPr/>
          <a:lstStyle/>
          <a:p>
            <a:r>
              <a:rPr lang="en-US" dirty="0"/>
              <a:t>Pressure Transmitters</a:t>
            </a:r>
          </a:p>
        </p:txBody>
      </p:sp>
      <p:sp>
        <p:nvSpPr>
          <p:cNvPr id="4" name="Date Placeholder 3">
            <a:extLst>
              <a:ext uri="{FF2B5EF4-FFF2-40B4-BE49-F238E27FC236}">
                <a16:creationId xmlns:a16="http://schemas.microsoft.com/office/drawing/2014/main" id="{B46B7DB9-2298-7646-50F4-3DE210870C6B}"/>
              </a:ext>
            </a:extLst>
          </p:cNvPr>
          <p:cNvSpPr>
            <a:spLocks noGrp="1"/>
          </p:cNvSpPr>
          <p:nvPr>
            <p:ph type="dt" sz="half" idx="38"/>
          </p:nvPr>
        </p:nvSpPr>
        <p:spPr/>
        <p:txBody>
          <a:bodyPr/>
          <a:lstStyle/>
          <a:p>
            <a:pPr>
              <a:defRPr/>
            </a:pPr>
            <a:r>
              <a:rPr lang="en-US"/>
              <a:t>5/20/2025</a:t>
            </a:r>
            <a:endParaRPr lang="en-US" dirty="0"/>
          </a:p>
        </p:txBody>
      </p:sp>
      <p:sp>
        <p:nvSpPr>
          <p:cNvPr id="11" name="Footer Placeholder 10">
            <a:extLst>
              <a:ext uri="{FF2B5EF4-FFF2-40B4-BE49-F238E27FC236}">
                <a16:creationId xmlns:a16="http://schemas.microsoft.com/office/drawing/2014/main" id="{601181F6-21E8-989F-0CD6-FC9396673407}"/>
              </a:ext>
            </a:extLst>
          </p:cNvPr>
          <p:cNvSpPr>
            <a:spLocks noGrp="1"/>
          </p:cNvSpPr>
          <p:nvPr>
            <p:ph type="ftr" sz="quarter" idx="39"/>
          </p:nvPr>
        </p:nvSpPr>
        <p:spPr/>
        <p:txBody>
          <a:bodyPr/>
          <a:lstStyle/>
          <a:p>
            <a:pPr>
              <a:defRPr/>
            </a:pPr>
            <a:r>
              <a:rPr lang="en-US"/>
              <a:t>Pratik Patel | Fermilab PIP-II CDS &amp; CM Cryogenic Controls System Overview | CEC/ICMC 2025</a:t>
            </a:r>
            <a:endParaRPr lang="en-US" dirty="0"/>
          </a:p>
        </p:txBody>
      </p:sp>
      <p:sp>
        <p:nvSpPr>
          <p:cNvPr id="5" name="Slide Number Placeholder 4">
            <a:extLst>
              <a:ext uri="{FF2B5EF4-FFF2-40B4-BE49-F238E27FC236}">
                <a16:creationId xmlns:a16="http://schemas.microsoft.com/office/drawing/2014/main" id="{72FFA3D1-5133-6A36-2CFA-382E66E75D0D}"/>
              </a:ext>
            </a:extLst>
          </p:cNvPr>
          <p:cNvSpPr>
            <a:spLocks noGrp="1"/>
          </p:cNvSpPr>
          <p:nvPr>
            <p:ph type="sldNum" sz="quarter" idx="40"/>
          </p:nvPr>
        </p:nvSpPr>
        <p:spPr/>
        <p:txBody>
          <a:bodyPr/>
          <a:lstStyle/>
          <a:p>
            <a:pPr>
              <a:defRPr/>
            </a:pPr>
            <a:fld id="{148C009B-CB69-E04A-B9B3-34B26D69E9CF}" type="slidenum">
              <a:rPr lang="en-US" smtClean="0"/>
              <a:pPr>
                <a:defRPr/>
              </a:pPr>
              <a:t>12</a:t>
            </a:fld>
            <a:endParaRPr lang="en-US"/>
          </a:p>
        </p:txBody>
      </p:sp>
      <p:pic>
        <p:nvPicPr>
          <p:cNvPr id="7" name="Picture 2">
            <a:extLst>
              <a:ext uri="{FF2B5EF4-FFF2-40B4-BE49-F238E27FC236}">
                <a16:creationId xmlns:a16="http://schemas.microsoft.com/office/drawing/2014/main" id="{5160768B-2008-B817-FA34-6426783C392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69817" y="3116364"/>
            <a:ext cx="2915709" cy="2915709"/>
          </a:xfrm>
          <a:prstGeom prst="rect">
            <a:avLst/>
          </a:prstGeom>
          <a:noFill/>
          <a:extLst>
            <a:ext uri="{909E8E84-426E-40DD-AFC4-6F175D3DCCD1}">
              <a14:hiddenFill xmlns:a14="http://schemas.microsoft.com/office/drawing/2010/main">
                <a:solidFill>
                  <a:srgbClr val="FFFFFF"/>
                </a:solidFill>
              </a14:hiddenFill>
            </a:ext>
          </a:extLst>
        </p:spPr>
      </p:pic>
      <p:cxnSp>
        <p:nvCxnSpPr>
          <p:cNvPr id="9" name="Straight Arrow Connector 8">
            <a:extLst>
              <a:ext uri="{FF2B5EF4-FFF2-40B4-BE49-F238E27FC236}">
                <a16:creationId xmlns:a16="http://schemas.microsoft.com/office/drawing/2014/main" id="{B3DAF2D7-7F24-71D8-64F9-43E2192954D6}"/>
              </a:ext>
            </a:extLst>
          </p:cNvPr>
          <p:cNvCxnSpPr>
            <a:cxnSpLocks/>
          </p:cNvCxnSpPr>
          <p:nvPr/>
        </p:nvCxnSpPr>
        <p:spPr>
          <a:xfrm>
            <a:off x="3599793" y="4760749"/>
            <a:ext cx="1502833" cy="0"/>
          </a:xfrm>
          <a:prstGeom prst="straightConnector1">
            <a:avLst/>
          </a:prstGeom>
          <a:ln>
            <a:headEnd type="none" w="med" len="med"/>
            <a:tailEnd type="none" w="med" len="med"/>
          </a:ln>
        </p:spPr>
        <p:style>
          <a:lnRef idx="3">
            <a:schemeClr val="accent1"/>
          </a:lnRef>
          <a:fillRef idx="0">
            <a:schemeClr val="accent1"/>
          </a:fillRef>
          <a:effectRef idx="2">
            <a:schemeClr val="accent1"/>
          </a:effectRef>
          <a:fontRef idx="minor">
            <a:schemeClr val="tx1"/>
          </a:fontRef>
        </p:style>
      </p:cxnSp>
      <p:cxnSp>
        <p:nvCxnSpPr>
          <p:cNvPr id="12" name="Straight Arrow Connector 11">
            <a:extLst>
              <a:ext uri="{FF2B5EF4-FFF2-40B4-BE49-F238E27FC236}">
                <a16:creationId xmlns:a16="http://schemas.microsoft.com/office/drawing/2014/main" id="{64DCE902-6B00-388F-F0B7-DBA5C23C6617}"/>
              </a:ext>
            </a:extLst>
          </p:cNvPr>
          <p:cNvCxnSpPr>
            <a:cxnSpLocks/>
          </p:cNvCxnSpPr>
          <p:nvPr/>
        </p:nvCxnSpPr>
        <p:spPr>
          <a:xfrm>
            <a:off x="7951660" y="4731116"/>
            <a:ext cx="1502833" cy="0"/>
          </a:xfrm>
          <a:prstGeom prst="straightConnector1">
            <a:avLst/>
          </a:prstGeom>
          <a:ln>
            <a:headEnd type="none" w="med" len="med"/>
            <a:tailEnd type="none" w="med" len="med"/>
          </a:ln>
        </p:spPr>
        <p:style>
          <a:lnRef idx="3">
            <a:schemeClr val="accent1"/>
          </a:lnRef>
          <a:fillRef idx="0">
            <a:schemeClr val="accent1"/>
          </a:fillRef>
          <a:effectRef idx="2">
            <a:schemeClr val="accent1"/>
          </a:effectRef>
          <a:fontRef idx="minor">
            <a:schemeClr val="tx1"/>
          </a:fontRef>
        </p:style>
      </p:cxnSp>
      <p:pic>
        <p:nvPicPr>
          <p:cNvPr id="13" name="Picture 12">
            <a:extLst>
              <a:ext uri="{FF2B5EF4-FFF2-40B4-BE49-F238E27FC236}">
                <a16:creationId xmlns:a16="http://schemas.microsoft.com/office/drawing/2014/main" id="{7CB5849B-7F02-D9D9-EC78-3BF06B72273C}"/>
              </a:ext>
            </a:extLst>
          </p:cNvPr>
          <p:cNvPicPr>
            <a:picLocks noChangeAspect="1"/>
          </p:cNvPicPr>
          <p:nvPr/>
        </p:nvPicPr>
        <p:blipFill>
          <a:blip r:embed="rId3"/>
          <a:srcRect l="31091" t="4909" r="32142" b="5878"/>
          <a:stretch/>
        </p:blipFill>
        <p:spPr>
          <a:xfrm>
            <a:off x="9240540" y="2950735"/>
            <a:ext cx="1338199" cy="3246965"/>
          </a:xfrm>
          <a:prstGeom prst="rect">
            <a:avLst/>
          </a:prstGeom>
        </p:spPr>
      </p:pic>
      <p:pic>
        <p:nvPicPr>
          <p:cNvPr id="18" name="Picture 17">
            <a:extLst>
              <a:ext uri="{FF2B5EF4-FFF2-40B4-BE49-F238E27FC236}">
                <a16:creationId xmlns:a16="http://schemas.microsoft.com/office/drawing/2014/main" id="{B287404A-B0C8-711E-E80D-86AE22C59689}"/>
              </a:ext>
            </a:extLst>
          </p:cNvPr>
          <p:cNvPicPr>
            <a:picLocks noChangeAspect="1"/>
          </p:cNvPicPr>
          <p:nvPr/>
        </p:nvPicPr>
        <p:blipFill>
          <a:blip r:embed="rId4"/>
          <a:srcRect l="21062" t="12734" r="22279" b="7672"/>
          <a:stretch/>
        </p:blipFill>
        <p:spPr>
          <a:xfrm>
            <a:off x="1288830" y="3346232"/>
            <a:ext cx="2167759" cy="2695561"/>
          </a:xfrm>
          <a:prstGeom prst="rect">
            <a:avLst/>
          </a:prstGeom>
        </p:spPr>
      </p:pic>
    </p:spTree>
    <p:extLst>
      <p:ext uri="{BB962C8B-B14F-4D97-AF65-F5344CB8AC3E}">
        <p14:creationId xmlns:p14="http://schemas.microsoft.com/office/powerpoint/2010/main" val="35733332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F552C2C-0455-19FF-98CC-9D5B24B2669A}"/>
              </a:ext>
            </a:extLst>
          </p:cNvPr>
          <p:cNvSpPr>
            <a:spLocks noGrp="1"/>
          </p:cNvSpPr>
          <p:nvPr>
            <p:ph type="body" sz="quarter" idx="10"/>
          </p:nvPr>
        </p:nvSpPr>
        <p:spPr/>
        <p:txBody>
          <a:bodyPr/>
          <a:lstStyle/>
          <a:p>
            <a:r>
              <a:rPr lang="en-US" sz="2400" dirty="0">
                <a:latin typeface="Calibri"/>
              </a:rPr>
              <a:t>Each Cryomodule and the Turnaround Can have a American Magnetics liquid helium level probe 2K with a 59 cm active length for measuring the liquid helium levels within the cryogenic equipment.</a:t>
            </a:r>
          </a:p>
          <a:p>
            <a:r>
              <a:rPr lang="en-US" sz="2400" dirty="0">
                <a:latin typeface="Calibri"/>
                <a:cs typeface="Helvetica"/>
              </a:rPr>
              <a:t>We will utilize AMI Model 1700 transmitter box 2K configured to condition the level probe readback to a 4-20 mA signal that is than connected to the associated I/O module for readback to the PLC. </a:t>
            </a:r>
          </a:p>
          <a:p>
            <a:endParaRPr lang="en-US" dirty="0"/>
          </a:p>
        </p:txBody>
      </p:sp>
      <p:sp>
        <p:nvSpPr>
          <p:cNvPr id="3" name="Title 2">
            <a:extLst>
              <a:ext uri="{FF2B5EF4-FFF2-40B4-BE49-F238E27FC236}">
                <a16:creationId xmlns:a16="http://schemas.microsoft.com/office/drawing/2014/main" id="{4994D7CB-49F7-3C8F-8705-CB89CC0725AD}"/>
              </a:ext>
            </a:extLst>
          </p:cNvPr>
          <p:cNvSpPr>
            <a:spLocks noGrp="1"/>
          </p:cNvSpPr>
          <p:nvPr>
            <p:ph type="title"/>
          </p:nvPr>
        </p:nvSpPr>
        <p:spPr/>
        <p:txBody>
          <a:bodyPr/>
          <a:lstStyle/>
          <a:p>
            <a:r>
              <a:rPr lang="en-US" dirty="0"/>
              <a:t>Level Transmitters</a:t>
            </a:r>
          </a:p>
        </p:txBody>
      </p:sp>
      <p:sp>
        <p:nvSpPr>
          <p:cNvPr id="4" name="Date Placeholder 3">
            <a:extLst>
              <a:ext uri="{FF2B5EF4-FFF2-40B4-BE49-F238E27FC236}">
                <a16:creationId xmlns:a16="http://schemas.microsoft.com/office/drawing/2014/main" id="{EA563C46-1F83-AA67-8805-7832753882F1}"/>
              </a:ext>
            </a:extLst>
          </p:cNvPr>
          <p:cNvSpPr>
            <a:spLocks noGrp="1"/>
          </p:cNvSpPr>
          <p:nvPr>
            <p:ph type="dt" sz="half" idx="38"/>
          </p:nvPr>
        </p:nvSpPr>
        <p:spPr/>
        <p:txBody>
          <a:bodyPr/>
          <a:lstStyle/>
          <a:p>
            <a:pPr>
              <a:defRPr/>
            </a:pPr>
            <a:r>
              <a:rPr lang="en-US"/>
              <a:t>5/20/2025</a:t>
            </a:r>
          </a:p>
        </p:txBody>
      </p:sp>
      <p:sp>
        <p:nvSpPr>
          <p:cNvPr id="10" name="Footer Placeholder 9">
            <a:extLst>
              <a:ext uri="{FF2B5EF4-FFF2-40B4-BE49-F238E27FC236}">
                <a16:creationId xmlns:a16="http://schemas.microsoft.com/office/drawing/2014/main" id="{53F276B7-D47F-6B13-144D-D2594CBBC344}"/>
              </a:ext>
            </a:extLst>
          </p:cNvPr>
          <p:cNvSpPr>
            <a:spLocks noGrp="1"/>
          </p:cNvSpPr>
          <p:nvPr>
            <p:ph type="ftr" sz="quarter" idx="39"/>
          </p:nvPr>
        </p:nvSpPr>
        <p:spPr/>
        <p:txBody>
          <a:bodyPr/>
          <a:lstStyle/>
          <a:p>
            <a:pPr>
              <a:defRPr/>
            </a:pPr>
            <a:r>
              <a:rPr lang="en-US"/>
              <a:t>Pratik Patel | Fermilab PIP-II CDS &amp; CM Cryogenic Controls System Overview | CEC/ICMC 2025</a:t>
            </a:r>
            <a:endParaRPr lang="en-US" dirty="0"/>
          </a:p>
        </p:txBody>
      </p:sp>
      <p:sp>
        <p:nvSpPr>
          <p:cNvPr id="5" name="Slide Number Placeholder 4">
            <a:extLst>
              <a:ext uri="{FF2B5EF4-FFF2-40B4-BE49-F238E27FC236}">
                <a16:creationId xmlns:a16="http://schemas.microsoft.com/office/drawing/2014/main" id="{0B7BF087-418E-38AF-F8A0-2EA4C4CEB3D7}"/>
              </a:ext>
            </a:extLst>
          </p:cNvPr>
          <p:cNvSpPr>
            <a:spLocks noGrp="1"/>
          </p:cNvSpPr>
          <p:nvPr>
            <p:ph type="sldNum" sz="quarter" idx="40"/>
          </p:nvPr>
        </p:nvSpPr>
        <p:spPr/>
        <p:txBody>
          <a:bodyPr/>
          <a:lstStyle/>
          <a:p>
            <a:pPr>
              <a:defRPr/>
            </a:pPr>
            <a:fld id="{148C009B-CB69-E04A-B9B3-34B26D69E9CF}" type="slidenum">
              <a:rPr lang="en-US" smtClean="0"/>
              <a:pPr>
                <a:defRPr/>
              </a:pPr>
              <a:t>13</a:t>
            </a:fld>
            <a:endParaRPr lang="en-US"/>
          </a:p>
        </p:txBody>
      </p:sp>
      <p:pic>
        <p:nvPicPr>
          <p:cNvPr id="6" name="Picture 5" descr="download (1).jfif">
            <a:extLst>
              <a:ext uri="{FF2B5EF4-FFF2-40B4-BE49-F238E27FC236}">
                <a16:creationId xmlns:a16="http://schemas.microsoft.com/office/drawing/2014/main" id="{46786104-D2A8-F2A5-301C-D763E73ABD6D}"/>
              </a:ext>
            </a:extLst>
          </p:cNvPr>
          <p:cNvPicPr>
            <a:picLocks noChangeAspect="1"/>
          </p:cNvPicPr>
          <p:nvPr/>
        </p:nvPicPr>
        <p:blipFill>
          <a:blip r:embed="rId2"/>
          <a:stretch>
            <a:fillRect/>
          </a:stretch>
        </p:blipFill>
        <p:spPr>
          <a:xfrm>
            <a:off x="4118727" y="3646927"/>
            <a:ext cx="3935505" cy="1994079"/>
          </a:xfrm>
          <a:prstGeom prst="rect">
            <a:avLst/>
          </a:prstGeom>
        </p:spPr>
      </p:pic>
    </p:spTree>
    <p:extLst>
      <p:ext uri="{BB962C8B-B14F-4D97-AF65-F5344CB8AC3E}">
        <p14:creationId xmlns:p14="http://schemas.microsoft.com/office/powerpoint/2010/main" val="16373578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C1FF0CF-DA14-3799-66F0-1B88748351E7}"/>
              </a:ext>
            </a:extLst>
          </p:cNvPr>
          <p:cNvSpPr>
            <a:spLocks noGrp="1"/>
          </p:cNvSpPr>
          <p:nvPr>
            <p:ph type="body" sz="quarter" idx="10"/>
          </p:nvPr>
        </p:nvSpPr>
        <p:spPr>
          <a:xfrm>
            <a:off x="1163213" y="857250"/>
            <a:ext cx="9994392" cy="2328831"/>
          </a:xfrm>
        </p:spPr>
        <p:txBody>
          <a:bodyPr>
            <a:normAutofit/>
          </a:bodyPr>
          <a:lstStyle/>
          <a:p>
            <a:pPr marL="285750" indent="-285750">
              <a:buChar char="•"/>
            </a:pPr>
            <a:r>
              <a:rPr lang="en-US" sz="1800" b="0" dirty="0">
                <a:cs typeface="Helvetica"/>
              </a:rPr>
              <a:t>The valve positioners will utilize Siemens 15 channel SIPART PS2 drawer.</a:t>
            </a:r>
          </a:p>
          <a:p>
            <a:pPr marL="742950" lvl="1" indent="-285750"/>
            <a:r>
              <a:rPr lang="en-US" sz="1400" b="0" dirty="0">
                <a:cs typeface="Helvetica"/>
              </a:rPr>
              <a:t>Total 365 Valves</a:t>
            </a:r>
          </a:p>
          <a:p>
            <a:pPr marL="285750" indent="-285750">
              <a:buChar char="•"/>
            </a:pPr>
            <a:r>
              <a:rPr lang="en-US" sz="1800" b="0" dirty="0">
                <a:cs typeface="Helvetica"/>
              </a:rPr>
              <a:t>The rack mounted SIPART PS2 communicate via Profibus PA. We will utilize a Profibus DP/PA coupler in each I/O cabinet.</a:t>
            </a:r>
            <a:endParaRPr lang="en-US" sz="1800" b="0" dirty="0"/>
          </a:p>
          <a:p>
            <a:pPr marL="285750" indent="-285750">
              <a:buChar char="•"/>
            </a:pPr>
            <a:r>
              <a:rPr lang="en-US" sz="1800" b="0" dirty="0">
                <a:cs typeface="Helvetica"/>
              </a:rPr>
              <a:t>Model Name: </a:t>
            </a:r>
            <a:r>
              <a:rPr lang="en-US" sz="1800" b="0" dirty="0" err="1">
                <a:cs typeface="Helvetica"/>
              </a:rPr>
              <a:t>Pepperl+Fuchs</a:t>
            </a:r>
            <a:r>
              <a:rPr lang="en-US" sz="1800" b="0" dirty="0">
                <a:cs typeface="Helvetica"/>
              </a:rPr>
              <a:t> KFD2-BR-1.PA.1500</a:t>
            </a:r>
            <a:endParaRPr lang="en-US" sz="1800" dirty="0"/>
          </a:p>
          <a:p>
            <a:endParaRPr lang="en-US" sz="1800" dirty="0"/>
          </a:p>
        </p:txBody>
      </p:sp>
      <p:sp>
        <p:nvSpPr>
          <p:cNvPr id="3" name="Title 2">
            <a:extLst>
              <a:ext uri="{FF2B5EF4-FFF2-40B4-BE49-F238E27FC236}">
                <a16:creationId xmlns:a16="http://schemas.microsoft.com/office/drawing/2014/main" id="{548B3594-9180-E73A-7667-84EAF2ECA5D3}"/>
              </a:ext>
            </a:extLst>
          </p:cNvPr>
          <p:cNvSpPr>
            <a:spLocks noGrp="1"/>
          </p:cNvSpPr>
          <p:nvPr>
            <p:ph type="title"/>
          </p:nvPr>
        </p:nvSpPr>
        <p:spPr/>
        <p:txBody>
          <a:bodyPr/>
          <a:lstStyle/>
          <a:p>
            <a:r>
              <a:rPr lang="en-US" dirty="0"/>
              <a:t>Valve Positioners</a:t>
            </a:r>
          </a:p>
        </p:txBody>
      </p:sp>
      <p:sp>
        <p:nvSpPr>
          <p:cNvPr id="4" name="Date Placeholder 3">
            <a:extLst>
              <a:ext uri="{FF2B5EF4-FFF2-40B4-BE49-F238E27FC236}">
                <a16:creationId xmlns:a16="http://schemas.microsoft.com/office/drawing/2014/main" id="{BC20A366-683D-2F23-FA1F-26DE12759C72}"/>
              </a:ext>
            </a:extLst>
          </p:cNvPr>
          <p:cNvSpPr>
            <a:spLocks noGrp="1"/>
          </p:cNvSpPr>
          <p:nvPr>
            <p:ph type="dt" sz="half" idx="38"/>
          </p:nvPr>
        </p:nvSpPr>
        <p:spPr/>
        <p:txBody>
          <a:bodyPr/>
          <a:lstStyle/>
          <a:p>
            <a:pPr>
              <a:defRPr/>
            </a:pPr>
            <a:r>
              <a:rPr lang="en-US"/>
              <a:t>5/20/2025</a:t>
            </a:r>
          </a:p>
        </p:txBody>
      </p:sp>
      <p:sp>
        <p:nvSpPr>
          <p:cNvPr id="11" name="Footer Placeholder 10">
            <a:extLst>
              <a:ext uri="{FF2B5EF4-FFF2-40B4-BE49-F238E27FC236}">
                <a16:creationId xmlns:a16="http://schemas.microsoft.com/office/drawing/2014/main" id="{454DD0C7-0932-F220-720D-9994A41322EC}"/>
              </a:ext>
            </a:extLst>
          </p:cNvPr>
          <p:cNvSpPr>
            <a:spLocks noGrp="1"/>
          </p:cNvSpPr>
          <p:nvPr>
            <p:ph type="ftr" sz="quarter" idx="39"/>
          </p:nvPr>
        </p:nvSpPr>
        <p:spPr/>
        <p:txBody>
          <a:bodyPr/>
          <a:lstStyle/>
          <a:p>
            <a:pPr>
              <a:defRPr/>
            </a:pPr>
            <a:r>
              <a:rPr lang="en-US"/>
              <a:t>Pratik Patel | Fermilab PIP-II CDS &amp; CM Cryogenic Controls System Overview | CEC/ICMC 2025</a:t>
            </a:r>
            <a:endParaRPr lang="en-US" dirty="0"/>
          </a:p>
        </p:txBody>
      </p:sp>
      <p:sp>
        <p:nvSpPr>
          <p:cNvPr id="5" name="Slide Number Placeholder 4">
            <a:extLst>
              <a:ext uri="{FF2B5EF4-FFF2-40B4-BE49-F238E27FC236}">
                <a16:creationId xmlns:a16="http://schemas.microsoft.com/office/drawing/2014/main" id="{FDEEEA8F-D181-D641-2DF4-71F577F1993C}"/>
              </a:ext>
            </a:extLst>
          </p:cNvPr>
          <p:cNvSpPr>
            <a:spLocks noGrp="1"/>
          </p:cNvSpPr>
          <p:nvPr>
            <p:ph type="sldNum" sz="quarter" idx="40"/>
          </p:nvPr>
        </p:nvSpPr>
        <p:spPr/>
        <p:txBody>
          <a:bodyPr/>
          <a:lstStyle/>
          <a:p>
            <a:pPr>
              <a:defRPr/>
            </a:pPr>
            <a:fld id="{148C009B-CB69-E04A-B9B3-34B26D69E9CF}" type="slidenum">
              <a:rPr lang="en-US" smtClean="0"/>
              <a:pPr>
                <a:defRPr/>
              </a:pPr>
              <a:t>14</a:t>
            </a:fld>
            <a:endParaRPr lang="en-US"/>
          </a:p>
        </p:txBody>
      </p:sp>
      <p:pic>
        <p:nvPicPr>
          <p:cNvPr id="6" name="Picture 6" descr="b242046a.png">
            <a:extLst>
              <a:ext uri="{FF2B5EF4-FFF2-40B4-BE49-F238E27FC236}">
                <a16:creationId xmlns:a16="http://schemas.microsoft.com/office/drawing/2014/main" id="{6FA0EDB6-BAAF-03FE-4153-AD83FCBAA67F}"/>
              </a:ext>
            </a:extLst>
          </p:cNvPr>
          <p:cNvPicPr>
            <a:picLocks noChangeAspect="1"/>
          </p:cNvPicPr>
          <p:nvPr/>
        </p:nvPicPr>
        <p:blipFill>
          <a:blip r:embed="rId2"/>
          <a:stretch>
            <a:fillRect/>
          </a:stretch>
        </p:blipFill>
        <p:spPr>
          <a:xfrm>
            <a:off x="1655701" y="3529096"/>
            <a:ext cx="2590908" cy="2849999"/>
          </a:xfrm>
          <a:prstGeom prst="rect">
            <a:avLst/>
          </a:prstGeom>
        </p:spPr>
      </p:pic>
      <p:pic>
        <p:nvPicPr>
          <p:cNvPr id="7" name="Picture 5">
            <a:extLst>
              <a:ext uri="{FF2B5EF4-FFF2-40B4-BE49-F238E27FC236}">
                <a16:creationId xmlns:a16="http://schemas.microsoft.com/office/drawing/2014/main" id="{F208C4D5-0063-F2D9-9481-7749E58D42F8}"/>
              </a:ext>
            </a:extLst>
          </p:cNvPr>
          <p:cNvPicPr>
            <a:picLocks noChangeAspect="1"/>
          </p:cNvPicPr>
          <p:nvPr/>
        </p:nvPicPr>
        <p:blipFill>
          <a:blip r:embed="rId3"/>
          <a:stretch>
            <a:fillRect/>
          </a:stretch>
        </p:blipFill>
        <p:spPr>
          <a:xfrm>
            <a:off x="5162176" y="3614514"/>
            <a:ext cx="5121497" cy="2679162"/>
          </a:xfrm>
          <a:prstGeom prst="rect">
            <a:avLst/>
          </a:prstGeom>
        </p:spPr>
      </p:pic>
    </p:spTree>
    <p:extLst>
      <p:ext uri="{BB962C8B-B14F-4D97-AF65-F5344CB8AC3E}">
        <p14:creationId xmlns:p14="http://schemas.microsoft.com/office/powerpoint/2010/main" val="10653207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60A243B-5A1C-9717-FCD3-A2C318D6319C}"/>
              </a:ext>
            </a:extLst>
          </p:cNvPr>
          <p:cNvSpPr>
            <a:spLocks noGrp="1"/>
          </p:cNvSpPr>
          <p:nvPr>
            <p:ph type="body" sz="quarter" idx="10"/>
          </p:nvPr>
        </p:nvSpPr>
        <p:spPr>
          <a:xfrm>
            <a:off x="1163212" y="857250"/>
            <a:ext cx="10090575" cy="5338569"/>
          </a:xfrm>
        </p:spPr>
        <p:txBody>
          <a:bodyPr>
            <a:normAutofit fontScale="92500"/>
          </a:bodyPr>
          <a:lstStyle/>
          <a:p>
            <a:pPr marL="0" indent="0">
              <a:buNone/>
            </a:pPr>
            <a:r>
              <a:rPr lang="en-US" sz="1600" b="1" dirty="0">
                <a:ea typeface="ＭＳ Ｐゴシック"/>
                <a:cs typeface="Helvetica"/>
              </a:rPr>
              <a:t>Cryomodules contain up to four different types of heaters with various groupings/configurations.</a:t>
            </a:r>
          </a:p>
          <a:p>
            <a:pPr marL="0" indent="0">
              <a:buNone/>
            </a:pPr>
            <a:r>
              <a:rPr lang="en-US" sz="1600" u="sng" dirty="0">
                <a:ea typeface="ＭＳ Ｐゴシック"/>
                <a:cs typeface="Helvetica"/>
              </a:rPr>
              <a:t>Coupler Heaters</a:t>
            </a:r>
            <a:r>
              <a:rPr lang="en-US" sz="1600" dirty="0">
                <a:ea typeface="ＭＳ Ｐゴシック"/>
                <a:cs typeface="Helvetica"/>
              </a:rPr>
              <a:t>: </a:t>
            </a:r>
          </a:p>
          <a:p>
            <a:pPr lvl="1"/>
            <a:r>
              <a:rPr lang="en-US" sz="1600" dirty="0">
                <a:ea typeface="ＭＳ Ｐゴシック"/>
                <a:cs typeface="Helvetica"/>
              </a:rPr>
              <a:t>Dalton 10W (1/4" OD x 1" long) Model W2C010. Each cryomodule cavity has one coupler and each coupler contains 4 heaters.</a:t>
            </a:r>
          </a:p>
          <a:p>
            <a:pPr lvl="1"/>
            <a:r>
              <a:rPr lang="en-US" sz="1600" dirty="0">
                <a:ea typeface="ＭＳ Ｐゴシック"/>
                <a:cs typeface="Helvetica"/>
              </a:rPr>
              <a:t>The 4 heaters per coupler will be grouped and wired in parallel and shall be powered by a single power supply</a:t>
            </a:r>
          </a:p>
          <a:p>
            <a:pPr marL="0" indent="0">
              <a:buNone/>
            </a:pPr>
            <a:r>
              <a:rPr lang="en-US" sz="1600" u="sng" dirty="0">
                <a:ea typeface="ＭＳ Ｐゴシック"/>
                <a:cs typeface="Helvetica"/>
              </a:rPr>
              <a:t>Cavity Heaters</a:t>
            </a:r>
            <a:r>
              <a:rPr lang="en-US" sz="1600" dirty="0">
                <a:ea typeface="ＭＳ Ｐゴシック"/>
                <a:cs typeface="Helvetica"/>
              </a:rPr>
              <a:t>: </a:t>
            </a:r>
          </a:p>
          <a:p>
            <a:pPr lvl="1"/>
            <a:r>
              <a:rPr lang="en-US" sz="1600" dirty="0">
                <a:ea typeface="ＭＳ Ｐゴシック"/>
                <a:cs typeface="Helvetica"/>
              </a:rPr>
              <a:t>Heater Minco HAP6949. For each Cryomodule, all cavity heaters will be wired in parallel and shall be powered by a single power supply.</a:t>
            </a:r>
          </a:p>
          <a:p>
            <a:pPr marL="0" indent="0">
              <a:buNone/>
            </a:pPr>
            <a:r>
              <a:rPr lang="en-US" sz="1600" u="sng" dirty="0">
                <a:ea typeface="ＭＳ Ｐゴシック"/>
                <a:cs typeface="Helvetica"/>
              </a:rPr>
              <a:t>Helium Can Heaters</a:t>
            </a:r>
            <a:r>
              <a:rPr lang="en-US" sz="1600" dirty="0">
                <a:ea typeface="ＭＳ Ｐゴシック"/>
                <a:cs typeface="Helvetica"/>
              </a:rPr>
              <a:t>:</a:t>
            </a:r>
          </a:p>
          <a:p>
            <a:pPr lvl="1"/>
            <a:r>
              <a:rPr lang="en-US" sz="1600" dirty="0">
                <a:ea typeface="ＭＳ Ｐゴシック"/>
                <a:cs typeface="Helvetica"/>
              </a:rPr>
              <a:t>Dalton model W4C050 (1/2" OD x 5" long), 100 Watts, 50 Volts Cartridge Heater</a:t>
            </a:r>
          </a:p>
          <a:p>
            <a:pPr lvl="1"/>
            <a:r>
              <a:rPr lang="en-US" sz="1600" dirty="0">
                <a:ea typeface="ＭＳ Ｐゴシック"/>
                <a:cs typeface="Helvetica"/>
              </a:rPr>
              <a:t>The heater has four-wires (current/voltage) for powering/monitoring of heater</a:t>
            </a:r>
          </a:p>
          <a:p>
            <a:pPr lvl="1"/>
            <a:r>
              <a:rPr lang="en-US" sz="1600" dirty="0">
                <a:ea typeface="ＭＳ Ｐゴシック"/>
                <a:cs typeface="Helvetica"/>
              </a:rPr>
              <a:t>Each Cryomodule has one helium can heater. Each helium can heater is protected from over temperature by </a:t>
            </a:r>
            <a:r>
              <a:rPr lang="en-US" sz="1600" dirty="0" err="1">
                <a:ea typeface="ＭＳ Ｐゴシック"/>
                <a:cs typeface="Helvetica"/>
              </a:rPr>
              <a:t>liquild</a:t>
            </a:r>
            <a:r>
              <a:rPr lang="en-US" sz="1600" dirty="0">
                <a:ea typeface="ＭＳ Ｐゴシック"/>
                <a:cs typeface="Helvetica"/>
              </a:rPr>
              <a:t> level interlock and operated at maximum of 50 W.</a:t>
            </a:r>
          </a:p>
          <a:p>
            <a:pPr marL="0" indent="0">
              <a:buNone/>
            </a:pPr>
            <a:r>
              <a:rPr lang="en-US" sz="1600" u="sng" dirty="0">
                <a:ea typeface="ＭＳ Ｐゴシック"/>
                <a:cs typeface="Helvetica"/>
              </a:rPr>
              <a:t>Current Lead Heaters (SSR1 and SSR2 Cryomodules):</a:t>
            </a:r>
          </a:p>
          <a:p>
            <a:pPr lvl="1"/>
            <a:r>
              <a:rPr lang="en-US" sz="1600" dirty="0">
                <a:ea typeface="ＭＳ Ｐゴシック"/>
                <a:cs typeface="Helvetica"/>
              </a:rPr>
              <a:t>Dalton 10W (1/4" OD x 1" long) Model W2C010</a:t>
            </a:r>
          </a:p>
          <a:p>
            <a:pPr lvl="1"/>
            <a:r>
              <a:rPr lang="en-US" sz="1600" dirty="0">
                <a:ea typeface="ＭＳ Ｐゴシック"/>
                <a:cs typeface="Helvetica"/>
              </a:rPr>
              <a:t>There is one current lead associated with each solenoid, four in SSR1 and three in SSR2</a:t>
            </a:r>
          </a:p>
          <a:p>
            <a:pPr marL="0" indent="0">
              <a:buNone/>
            </a:pPr>
            <a:r>
              <a:rPr lang="en-US" sz="1600" b="1" dirty="0">
                <a:ea typeface="ＭＳ Ｐゴシック"/>
                <a:cs typeface="Helvetica"/>
              </a:rPr>
              <a:t>190 total </a:t>
            </a:r>
            <a:r>
              <a:rPr lang="en-US" sz="1600" b="1" dirty="0" err="1">
                <a:ea typeface="ＭＳ Ｐゴシック"/>
                <a:cs typeface="Helvetica"/>
              </a:rPr>
              <a:t>Acopian</a:t>
            </a:r>
            <a:r>
              <a:rPr lang="en-US" sz="1600" b="1" dirty="0">
                <a:ea typeface="ＭＳ Ｐゴシック"/>
                <a:cs typeface="Helvetica"/>
              </a:rPr>
              <a:t> Power Supplies are used as </a:t>
            </a:r>
            <a:r>
              <a:rPr lang="en-US" sz="1600" b="1" dirty="0" err="1">
                <a:ea typeface="ＭＳ Ｐゴシック"/>
                <a:cs typeface="Helvetica"/>
              </a:rPr>
              <a:t>Cryo</a:t>
            </a:r>
            <a:r>
              <a:rPr lang="en-US" sz="1600" b="1" dirty="0">
                <a:ea typeface="ＭＳ Ｐゴシック"/>
                <a:cs typeface="Helvetica"/>
              </a:rPr>
              <a:t> Group already has familiarity with using them at Test Facilities</a:t>
            </a:r>
            <a:endParaRPr lang="en-US" sz="1600" b="1" dirty="0"/>
          </a:p>
          <a:p>
            <a:endParaRPr lang="en-US" sz="1600" dirty="0">
              <a:ea typeface="ＭＳ Ｐゴシック"/>
              <a:cs typeface="Helvetica"/>
            </a:endParaRPr>
          </a:p>
          <a:p>
            <a:endParaRPr lang="en-US" sz="1600" dirty="0"/>
          </a:p>
        </p:txBody>
      </p:sp>
      <p:sp>
        <p:nvSpPr>
          <p:cNvPr id="3" name="Title 2">
            <a:extLst>
              <a:ext uri="{FF2B5EF4-FFF2-40B4-BE49-F238E27FC236}">
                <a16:creationId xmlns:a16="http://schemas.microsoft.com/office/drawing/2014/main" id="{6012248D-4ED0-9E35-4286-A372E3EA1406}"/>
              </a:ext>
            </a:extLst>
          </p:cNvPr>
          <p:cNvSpPr>
            <a:spLocks noGrp="1"/>
          </p:cNvSpPr>
          <p:nvPr>
            <p:ph type="title"/>
          </p:nvPr>
        </p:nvSpPr>
        <p:spPr/>
        <p:txBody>
          <a:bodyPr/>
          <a:lstStyle/>
          <a:p>
            <a:r>
              <a:rPr lang="en-US" dirty="0"/>
              <a:t>Heaters</a:t>
            </a:r>
          </a:p>
        </p:txBody>
      </p:sp>
      <p:sp>
        <p:nvSpPr>
          <p:cNvPr id="4" name="Date Placeholder 3">
            <a:extLst>
              <a:ext uri="{FF2B5EF4-FFF2-40B4-BE49-F238E27FC236}">
                <a16:creationId xmlns:a16="http://schemas.microsoft.com/office/drawing/2014/main" id="{DA6F19D8-2770-5C79-CFBD-FD8F9BF99E34}"/>
              </a:ext>
            </a:extLst>
          </p:cNvPr>
          <p:cNvSpPr>
            <a:spLocks noGrp="1"/>
          </p:cNvSpPr>
          <p:nvPr>
            <p:ph type="dt" sz="half" idx="38"/>
          </p:nvPr>
        </p:nvSpPr>
        <p:spPr/>
        <p:txBody>
          <a:bodyPr/>
          <a:lstStyle/>
          <a:p>
            <a:pPr>
              <a:defRPr/>
            </a:pPr>
            <a:r>
              <a:rPr lang="en-US"/>
              <a:t>5/20/2025</a:t>
            </a:r>
          </a:p>
        </p:txBody>
      </p:sp>
      <p:sp>
        <p:nvSpPr>
          <p:cNvPr id="9" name="Footer Placeholder 8">
            <a:extLst>
              <a:ext uri="{FF2B5EF4-FFF2-40B4-BE49-F238E27FC236}">
                <a16:creationId xmlns:a16="http://schemas.microsoft.com/office/drawing/2014/main" id="{4F257218-CC94-80EF-628C-388B74C21DD1}"/>
              </a:ext>
            </a:extLst>
          </p:cNvPr>
          <p:cNvSpPr>
            <a:spLocks noGrp="1"/>
          </p:cNvSpPr>
          <p:nvPr>
            <p:ph type="ftr" sz="quarter" idx="39"/>
          </p:nvPr>
        </p:nvSpPr>
        <p:spPr/>
        <p:txBody>
          <a:bodyPr/>
          <a:lstStyle/>
          <a:p>
            <a:pPr>
              <a:defRPr/>
            </a:pPr>
            <a:r>
              <a:rPr lang="en-US"/>
              <a:t>Pratik Patel | Fermilab PIP-II CDS &amp; CM Cryogenic Controls System Overview | CEC/ICMC 2025</a:t>
            </a:r>
            <a:endParaRPr lang="en-US" dirty="0"/>
          </a:p>
        </p:txBody>
      </p:sp>
      <p:sp>
        <p:nvSpPr>
          <p:cNvPr id="5" name="Slide Number Placeholder 4">
            <a:extLst>
              <a:ext uri="{FF2B5EF4-FFF2-40B4-BE49-F238E27FC236}">
                <a16:creationId xmlns:a16="http://schemas.microsoft.com/office/drawing/2014/main" id="{8625373E-5710-C1E4-8F50-967038E0A037}"/>
              </a:ext>
            </a:extLst>
          </p:cNvPr>
          <p:cNvSpPr>
            <a:spLocks noGrp="1"/>
          </p:cNvSpPr>
          <p:nvPr>
            <p:ph type="sldNum" sz="quarter" idx="40"/>
          </p:nvPr>
        </p:nvSpPr>
        <p:spPr/>
        <p:txBody>
          <a:bodyPr/>
          <a:lstStyle/>
          <a:p>
            <a:pPr>
              <a:defRPr/>
            </a:pPr>
            <a:fld id="{148C009B-CB69-E04A-B9B3-34B26D69E9CF}" type="slidenum">
              <a:rPr lang="en-US" smtClean="0"/>
              <a:pPr>
                <a:defRPr/>
              </a:pPr>
              <a:t>15</a:t>
            </a:fld>
            <a:endParaRPr lang="en-US"/>
          </a:p>
        </p:txBody>
      </p:sp>
    </p:spTree>
    <p:extLst>
      <p:ext uri="{BB962C8B-B14F-4D97-AF65-F5344CB8AC3E}">
        <p14:creationId xmlns:p14="http://schemas.microsoft.com/office/powerpoint/2010/main" val="19770154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18FD737-FEC4-8DA8-32C8-DF3FD40FE20B}"/>
              </a:ext>
            </a:extLst>
          </p:cNvPr>
          <p:cNvSpPr>
            <a:spLocks noGrp="1"/>
          </p:cNvSpPr>
          <p:nvPr>
            <p:ph type="body" sz="quarter" idx="10"/>
          </p:nvPr>
        </p:nvSpPr>
        <p:spPr>
          <a:xfrm>
            <a:off x="1163213" y="857250"/>
            <a:ext cx="3270675" cy="5338569"/>
          </a:xfrm>
        </p:spPr>
        <p:txBody>
          <a:bodyPr/>
          <a:lstStyle/>
          <a:p>
            <a:pPr marL="285750" indent="-285750"/>
            <a:r>
              <a:rPr lang="en-US" sz="1800" dirty="0"/>
              <a:t>Each Heater PS is integrated with PLC using combination of external components and direct PS interface for heater control and monitoring: </a:t>
            </a:r>
            <a:endParaRPr lang="en-US" sz="1800" dirty="0">
              <a:cs typeface="Helvetica"/>
            </a:endParaRPr>
          </a:p>
          <a:p>
            <a:pPr lvl="1"/>
            <a:r>
              <a:rPr lang="en-US" sz="1800" dirty="0">
                <a:ea typeface="ＭＳ Ｐゴシック"/>
              </a:rPr>
              <a:t>Relay – Enable/Disable Power Supply Output</a:t>
            </a:r>
          </a:p>
          <a:p>
            <a:pPr lvl="1"/>
            <a:r>
              <a:rPr lang="en-US" sz="1800" dirty="0">
                <a:ea typeface="ＭＳ Ｐゴシック"/>
              </a:rPr>
              <a:t>Heater PS Alarm feedback</a:t>
            </a:r>
          </a:p>
          <a:p>
            <a:pPr lvl="1"/>
            <a:r>
              <a:rPr lang="en-US" sz="1800" dirty="0">
                <a:ea typeface="ＭＳ Ｐゴシック"/>
              </a:rPr>
              <a:t>4-20ma Signal from PLC Analog Out to Heater PS for Voltage Control</a:t>
            </a:r>
          </a:p>
          <a:p>
            <a:pPr lvl="1"/>
            <a:r>
              <a:rPr lang="en-US" sz="1800" dirty="0">
                <a:ea typeface="ＭＳ Ｐゴシック"/>
              </a:rPr>
              <a:t>Voltage Transducer for voltage feedback.</a:t>
            </a:r>
          </a:p>
          <a:p>
            <a:pPr lvl="1"/>
            <a:r>
              <a:rPr lang="en-US" sz="1800" dirty="0">
                <a:ea typeface="ＭＳ Ｐゴシック"/>
              </a:rPr>
              <a:t>Heater PS Current output for current feedback</a:t>
            </a:r>
          </a:p>
          <a:p>
            <a:endParaRPr lang="en-US" dirty="0"/>
          </a:p>
        </p:txBody>
      </p:sp>
      <p:sp>
        <p:nvSpPr>
          <p:cNvPr id="3" name="Title 2">
            <a:extLst>
              <a:ext uri="{FF2B5EF4-FFF2-40B4-BE49-F238E27FC236}">
                <a16:creationId xmlns:a16="http://schemas.microsoft.com/office/drawing/2014/main" id="{D7F07D3D-4D65-DEF9-33EC-3D7E5989DDEA}"/>
              </a:ext>
            </a:extLst>
          </p:cNvPr>
          <p:cNvSpPr>
            <a:spLocks noGrp="1"/>
          </p:cNvSpPr>
          <p:nvPr>
            <p:ph type="title"/>
          </p:nvPr>
        </p:nvSpPr>
        <p:spPr/>
        <p:txBody>
          <a:bodyPr/>
          <a:lstStyle/>
          <a:p>
            <a:r>
              <a:rPr lang="en-US" dirty="0"/>
              <a:t>Heaters Control</a:t>
            </a:r>
          </a:p>
        </p:txBody>
      </p:sp>
      <p:sp>
        <p:nvSpPr>
          <p:cNvPr id="4" name="Date Placeholder 3">
            <a:extLst>
              <a:ext uri="{FF2B5EF4-FFF2-40B4-BE49-F238E27FC236}">
                <a16:creationId xmlns:a16="http://schemas.microsoft.com/office/drawing/2014/main" id="{1F5A3728-8C9C-540D-7F43-5387A7321420}"/>
              </a:ext>
            </a:extLst>
          </p:cNvPr>
          <p:cNvSpPr>
            <a:spLocks noGrp="1"/>
          </p:cNvSpPr>
          <p:nvPr>
            <p:ph type="dt" sz="half" idx="38"/>
          </p:nvPr>
        </p:nvSpPr>
        <p:spPr/>
        <p:txBody>
          <a:bodyPr/>
          <a:lstStyle/>
          <a:p>
            <a:pPr>
              <a:defRPr/>
            </a:pPr>
            <a:r>
              <a:rPr lang="en-US"/>
              <a:t>5/20/2025</a:t>
            </a:r>
            <a:endParaRPr lang="en-US" dirty="0"/>
          </a:p>
        </p:txBody>
      </p:sp>
      <p:sp>
        <p:nvSpPr>
          <p:cNvPr id="10" name="Footer Placeholder 9">
            <a:extLst>
              <a:ext uri="{FF2B5EF4-FFF2-40B4-BE49-F238E27FC236}">
                <a16:creationId xmlns:a16="http://schemas.microsoft.com/office/drawing/2014/main" id="{F6554C32-9ED7-91EF-2837-B06C826DF977}"/>
              </a:ext>
            </a:extLst>
          </p:cNvPr>
          <p:cNvSpPr>
            <a:spLocks noGrp="1"/>
          </p:cNvSpPr>
          <p:nvPr>
            <p:ph type="ftr" sz="quarter" idx="39"/>
          </p:nvPr>
        </p:nvSpPr>
        <p:spPr/>
        <p:txBody>
          <a:bodyPr/>
          <a:lstStyle/>
          <a:p>
            <a:pPr>
              <a:defRPr/>
            </a:pPr>
            <a:r>
              <a:rPr lang="en-US"/>
              <a:t>Pratik Patel | Fermilab PIP-II CDS &amp; CM Cryogenic Controls System Overview | CEC/ICMC 2025</a:t>
            </a:r>
            <a:endParaRPr lang="en-US" dirty="0"/>
          </a:p>
        </p:txBody>
      </p:sp>
      <p:sp>
        <p:nvSpPr>
          <p:cNvPr id="5" name="Slide Number Placeholder 4">
            <a:extLst>
              <a:ext uri="{FF2B5EF4-FFF2-40B4-BE49-F238E27FC236}">
                <a16:creationId xmlns:a16="http://schemas.microsoft.com/office/drawing/2014/main" id="{B2EC2721-2D9E-5CBC-4383-E138D3EFDF22}"/>
              </a:ext>
            </a:extLst>
          </p:cNvPr>
          <p:cNvSpPr>
            <a:spLocks noGrp="1"/>
          </p:cNvSpPr>
          <p:nvPr>
            <p:ph type="sldNum" sz="quarter" idx="40"/>
          </p:nvPr>
        </p:nvSpPr>
        <p:spPr/>
        <p:txBody>
          <a:bodyPr/>
          <a:lstStyle/>
          <a:p>
            <a:pPr>
              <a:defRPr/>
            </a:pPr>
            <a:fld id="{148C009B-CB69-E04A-B9B3-34B26D69E9CF}" type="slidenum">
              <a:rPr lang="en-US" smtClean="0"/>
              <a:pPr>
                <a:defRPr/>
              </a:pPr>
              <a:t>16</a:t>
            </a:fld>
            <a:endParaRPr lang="en-US"/>
          </a:p>
        </p:txBody>
      </p:sp>
      <p:pic>
        <p:nvPicPr>
          <p:cNvPr id="7" name="Picture 6">
            <a:extLst>
              <a:ext uri="{FF2B5EF4-FFF2-40B4-BE49-F238E27FC236}">
                <a16:creationId xmlns:a16="http://schemas.microsoft.com/office/drawing/2014/main" id="{F8F1A980-96B9-5377-5FA3-4EE56E6584E6}"/>
              </a:ext>
            </a:extLst>
          </p:cNvPr>
          <p:cNvPicPr>
            <a:picLocks noChangeAspect="1"/>
          </p:cNvPicPr>
          <p:nvPr/>
        </p:nvPicPr>
        <p:blipFill>
          <a:blip r:embed="rId2"/>
          <a:stretch>
            <a:fillRect/>
          </a:stretch>
        </p:blipFill>
        <p:spPr>
          <a:xfrm>
            <a:off x="4540468" y="789986"/>
            <a:ext cx="7138817" cy="4795821"/>
          </a:xfrm>
          <a:prstGeom prst="rect">
            <a:avLst/>
          </a:prstGeom>
        </p:spPr>
      </p:pic>
    </p:spTree>
    <p:extLst>
      <p:ext uri="{BB962C8B-B14F-4D97-AF65-F5344CB8AC3E}">
        <p14:creationId xmlns:p14="http://schemas.microsoft.com/office/powerpoint/2010/main" val="25040322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C225ACE-7A04-8F2F-75DD-C2E1E4133079}"/>
              </a:ext>
            </a:extLst>
          </p:cNvPr>
          <p:cNvSpPr>
            <a:spLocks noGrp="1"/>
          </p:cNvSpPr>
          <p:nvPr>
            <p:ph type="body" sz="quarter" idx="10"/>
          </p:nvPr>
        </p:nvSpPr>
        <p:spPr>
          <a:xfrm>
            <a:off x="1163213" y="857250"/>
            <a:ext cx="7480725" cy="5338569"/>
          </a:xfrm>
        </p:spPr>
        <p:txBody>
          <a:bodyPr>
            <a:normAutofit fontScale="92500" lnSpcReduction="10000"/>
          </a:bodyPr>
          <a:lstStyle/>
          <a:p>
            <a:r>
              <a:rPr lang="en-US" sz="2400" dirty="0"/>
              <a:t>We will use </a:t>
            </a:r>
            <a:r>
              <a:rPr lang="en-US" sz="2400" dirty="0" err="1"/>
              <a:t>Softing</a:t>
            </a:r>
            <a:r>
              <a:rPr lang="en-US" sz="2400" dirty="0"/>
              <a:t> </a:t>
            </a:r>
            <a:r>
              <a:rPr lang="en-US" sz="2400" dirty="0" err="1"/>
              <a:t>EdgeGate</a:t>
            </a:r>
            <a:r>
              <a:rPr lang="en-US" sz="2400" dirty="0"/>
              <a:t> Gateway for data handshake between S7 Controllers and EPICS IOC using OPC UA protocol. Currently being commissioned at PIP-II CM Test Facility.</a:t>
            </a:r>
          </a:p>
          <a:p>
            <a:r>
              <a:rPr lang="en-US" sz="2400" dirty="0" err="1"/>
              <a:t>Softing</a:t>
            </a:r>
            <a:r>
              <a:rPr lang="en-US" sz="2400" dirty="0"/>
              <a:t> gateway can be setup via easy web interface, no software's needed. 2 independent ports allows for isolation of Fermi Network and Private PLC network.</a:t>
            </a:r>
          </a:p>
          <a:p>
            <a:r>
              <a:rPr lang="en-US" sz="2400" dirty="0"/>
              <a:t>Use of gateway will prevent dependency on Windows based Computer and updates and will have dedicated hardware for communication. </a:t>
            </a:r>
          </a:p>
          <a:p>
            <a:r>
              <a:rPr lang="en-US" sz="2400" dirty="0"/>
              <a:t>Gateway solution would replace existing Windows based Computers used for communication using Kepware OPCUA.</a:t>
            </a:r>
          </a:p>
          <a:p>
            <a:r>
              <a:rPr lang="en-US" sz="2400" dirty="0"/>
              <a:t>Phoebus Screens, Alarming, Datalogging development is in initial phase.</a:t>
            </a:r>
          </a:p>
          <a:p>
            <a:endParaRPr lang="en-US" dirty="0"/>
          </a:p>
        </p:txBody>
      </p:sp>
      <p:sp>
        <p:nvSpPr>
          <p:cNvPr id="3" name="Title 2">
            <a:extLst>
              <a:ext uri="{FF2B5EF4-FFF2-40B4-BE49-F238E27FC236}">
                <a16:creationId xmlns:a16="http://schemas.microsoft.com/office/drawing/2014/main" id="{0C0C27DA-9888-EBF5-F8FD-EE452CE35331}"/>
              </a:ext>
            </a:extLst>
          </p:cNvPr>
          <p:cNvSpPr>
            <a:spLocks noGrp="1"/>
          </p:cNvSpPr>
          <p:nvPr>
            <p:ph type="title"/>
          </p:nvPr>
        </p:nvSpPr>
        <p:spPr/>
        <p:txBody>
          <a:bodyPr/>
          <a:lstStyle/>
          <a:p>
            <a:r>
              <a:rPr lang="en-US" dirty="0"/>
              <a:t>EPICS Development</a:t>
            </a:r>
          </a:p>
        </p:txBody>
      </p:sp>
      <p:sp>
        <p:nvSpPr>
          <p:cNvPr id="4" name="Date Placeholder 3">
            <a:extLst>
              <a:ext uri="{FF2B5EF4-FFF2-40B4-BE49-F238E27FC236}">
                <a16:creationId xmlns:a16="http://schemas.microsoft.com/office/drawing/2014/main" id="{577412D5-42D6-380E-E477-07DD036C561F}"/>
              </a:ext>
            </a:extLst>
          </p:cNvPr>
          <p:cNvSpPr>
            <a:spLocks noGrp="1"/>
          </p:cNvSpPr>
          <p:nvPr>
            <p:ph type="dt" sz="half" idx="38"/>
          </p:nvPr>
        </p:nvSpPr>
        <p:spPr/>
        <p:txBody>
          <a:bodyPr/>
          <a:lstStyle/>
          <a:p>
            <a:pPr>
              <a:defRPr/>
            </a:pPr>
            <a:r>
              <a:rPr lang="en-US"/>
              <a:t>5/20/2025</a:t>
            </a:r>
          </a:p>
        </p:txBody>
      </p:sp>
      <p:sp>
        <p:nvSpPr>
          <p:cNvPr id="9" name="Footer Placeholder 8">
            <a:extLst>
              <a:ext uri="{FF2B5EF4-FFF2-40B4-BE49-F238E27FC236}">
                <a16:creationId xmlns:a16="http://schemas.microsoft.com/office/drawing/2014/main" id="{6BB0D471-7EC4-33D9-2074-09FED2C1A653}"/>
              </a:ext>
            </a:extLst>
          </p:cNvPr>
          <p:cNvSpPr>
            <a:spLocks noGrp="1"/>
          </p:cNvSpPr>
          <p:nvPr>
            <p:ph type="ftr" sz="quarter" idx="39"/>
          </p:nvPr>
        </p:nvSpPr>
        <p:spPr/>
        <p:txBody>
          <a:bodyPr/>
          <a:lstStyle/>
          <a:p>
            <a:pPr>
              <a:defRPr/>
            </a:pPr>
            <a:r>
              <a:rPr lang="en-US"/>
              <a:t>Pratik Patel | Fermilab PIP-II CDS &amp; CM Cryogenic Controls System Overview | CEC/ICMC 2025</a:t>
            </a:r>
            <a:endParaRPr lang="en-US" dirty="0"/>
          </a:p>
        </p:txBody>
      </p:sp>
      <p:sp>
        <p:nvSpPr>
          <p:cNvPr id="5" name="Slide Number Placeholder 4">
            <a:extLst>
              <a:ext uri="{FF2B5EF4-FFF2-40B4-BE49-F238E27FC236}">
                <a16:creationId xmlns:a16="http://schemas.microsoft.com/office/drawing/2014/main" id="{FF228304-4A5D-6FC0-4F82-0653E48EB173}"/>
              </a:ext>
            </a:extLst>
          </p:cNvPr>
          <p:cNvSpPr>
            <a:spLocks noGrp="1"/>
          </p:cNvSpPr>
          <p:nvPr>
            <p:ph type="sldNum" sz="quarter" idx="40"/>
          </p:nvPr>
        </p:nvSpPr>
        <p:spPr/>
        <p:txBody>
          <a:bodyPr/>
          <a:lstStyle/>
          <a:p>
            <a:pPr>
              <a:defRPr/>
            </a:pPr>
            <a:fld id="{148C009B-CB69-E04A-B9B3-34B26D69E9CF}" type="slidenum">
              <a:rPr lang="en-US" smtClean="0"/>
              <a:pPr>
                <a:defRPr/>
              </a:pPr>
              <a:t>17</a:t>
            </a:fld>
            <a:endParaRPr lang="en-US"/>
          </a:p>
        </p:txBody>
      </p:sp>
      <p:pic>
        <p:nvPicPr>
          <p:cNvPr id="4098" name="Picture 2" descr="edgeGate | OPC UA Server &amp; MQTT Publisher Gateway for PLC Controllers and CNC Machines">
            <a:extLst>
              <a:ext uri="{FF2B5EF4-FFF2-40B4-BE49-F238E27FC236}">
                <a16:creationId xmlns:a16="http://schemas.microsoft.com/office/drawing/2014/main" id="{17DA49DA-A2CA-3F48-9454-ECDD59AB3E9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72938"/>
          <a:stretch/>
        </p:blipFill>
        <p:spPr bwMode="auto">
          <a:xfrm>
            <a:off x="9374309" y="761759"/>
            <a:ext cx="1654478" cy="29739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619949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8A573AF-0C6D-3485-7139-DE5187AE058E}"/>
              </a:ext>
            </a:extLst>
          </p:cNvPr>
          <p:cNvSpPr>
            <a:spLocks noGrp="1"/>
          </p:cNvSpPr>
          <p:nvPr>
            <p:ph type="body" sz="quarter" idx="10"/>
          </p:nvPr>
        </p:nvSpPr>
        <p:spPr/>
        <p:txBody>
          <a:bodyPr/>
          <a:lstStyle/>
          <a:p>
            <a:r>
              <a:rPr lang="en-US" dirty="0"/>
              <a:t>All Materials have been procured.</a:t>
            </a:r>
          </a:p>
          <a:p>
            <a:r>
              <a:rPr lang="en-US" dirty="0"/>
              <a:t>All electrical design, drawings and BOM is completed.</a:t>
            </a:r>
          </a:p>
          <a:p>
            <a:r>
              <a:rPr lang="en-US" dirty="0"/>
              <a:t>Local UL508A panel shop has been awarded contract to fabricate 24x </a:t>
            </a:r>
            <a:r>
              <a:rPr lang="en-US" dirty="0" err="1"/>
              <a:t>Rittals</a:t>
            </a:r>
            <a:r>
              <a:rPr lang="en-US" dirty="0"/>
              <a:t> and 48 Relay Racks</a:t>
            </a:r>
          </a:p>
          <a:p>
            <a:pPr lvl="1"/>
            <a:r>
              <a:rPr lang="en-US" dirty="0"/>
              <a:t> Fermilab procured materials have been shipped to sub-contractor and initial cabinets are being built.</a:t>
            </a:r>
          </a:p>
          <a:p>
            <a:r>
              <a:rPr lang="en-US" dirty="0"/>
              <a:t>Cable pull database has been established and 50% completed.</a:t>
            </a:r>
          </a:p>
          <a:p>
            <a:endParaRPr lang="en-US" dirty="0"/>
          </a:p>
        </p:txBody>
      </p:sp>
      <p:sp>
        <p:nvSpPr>
          <p:cNvPr id="3" name="Title 2">
            <a:extLst>
              <a:ext uri="{FF2B5EF4-FFF2-40B4-BE49-F238E27FC236}">
                <a16:creationId xmlns:a16="http://schemas.microsoft.com/office/drawing/2014/main" id="{29C216C5-F585-5FFE-ADCF-07B7D74AC305}"/>
              </a:ext>
            </a:extLst>
          </p:cNvPr>
          <p:cNvSpPr>
            <a:spLocks noGrp="1"/>
          </p:cNvSpPr>
          <p:nvPr>
            <p:ph type="title"/>
          </p:nvPr>
        </p:nvSpPr>
        <p:spPr/>
        <p:txBody>
          <a:bodyPr/>
          <a:lstStyle/>
          <a:p>
            <a:r>
              <a:rPr lang="en-US" dirty="0"/>
              <a:t>Completed and Ongoing Activities</a:t>
            </a:r>
          </a:p>
        </p:txBody>
      </p:sp>
      <p:sp>
        <p:nvSpPr>
          <p:cNvPr id="4" name="Date Placeholder 3">
            <a:extLst>
              <a:ext uri="{FF2B5EF4-FFF2-40B4-BE49-F238E27FC236}">
                <a16:creationId xmlns:a16="http://schemas.microsoft.com/office/drawing/2014/main" id="{1BA31CE5-2DBC-C041-E2CE-607C3D05E778}"/>
              </a:ext>
            </a:extLst>
          </p:cNvPr>
          <p:cNvSpPr>
            <a:spLocks noGrp="1"/>
          </p:cNvSpPr>
          <p:nvPr>
            <p:ph type="dt" sz="half" idx="38"/>
          </p:nvPr>
        </p:nvSpPr>
        <p:spPr/>
        <p:txBody>
          <a:bodyPr/>
          <a:lstStyle/>
          <a:p>
            <a:pPr>
              <a:defRPr/>
            </a:pPr>
            <a:r>
              <a:rPr lang="en-US"/>
              <a:t>5/20/2025</a:t>
            </a:r>
            <a:endParaRPr lang="en-US" dirty="0"/>
          </a:p>
        </p:txBody>
      </p:sp>
      <p:sp>
        <p:nvSpPr>
          <p:cNvPr id="9" name="Footer Placeholder 8">
            <a:extLst>
              <a:ext uri="{FF2B5EF4-FFF2-40B4-BE49-F238E27FC236}">
                <a16:creationId xmlns:a16="http://schemas.microsoft.com/office/drawing/2014/main" id="{65B966B0-01D4-AA6B-BA67-0B552506B04D}"/>
              </a:ext>
            </a:extLst>
          </p:cNvPr>
          <p:cNvSpPr>
            <a:spLocks noGrp="1"/>
          </p:cNvSpPr>
          <p:nvPr>
            <p:ph type="ftr" sz="quarter" idx="39"/>
          </p:nvPr>
        </p:nvSpPr>
        <p:spPr/>
        <p:txBody>
          <a:bodyPr/>
          <a:lstStyle/>
          <a:p>
            <a:pPr>
              <a:defRPr/>
            </a:pPr>
            <a:r>
              <a:rPr lang="en-US"/>
              <a:t>Pratik Patel | Fermilab PIP-II CDS &amp; CM Cryogenic Controls System Overview | CEC/ICMC 2025</a:t>
            </a:r>
            <a:endParaRPr lang="en-US" dirty="0"/>
          </a:p>
        </p:txBody>
      </p:sp>
      <p:sp>
        <p:nvSpPr>
          <p:cNvPr id="5" name="Slide Number Placeholder 4">
            <a:extLst>
              <a:ext uri="{FF2B5EF4-FFF2-40B4-BE49-F238E27FC236}">
                <a16:creationId xmlns:a16="http://schemas.microsoft.com/office/drawing/2014/main" id="{BD269122-8042-BB85-2667-FF234C5B3C0A}"/>
              </a:ext>
            </a:extLst>
          </p:cNvPr>
          <p:cNvSpPr>
            <a:spLocks noGrp="1"/>
          </p:cNvSpPr>
          <p:nvPr>
            <p:ph type="sldNum" sz="quarter" idx="40"/>
          </p:nvPr>
        </p:nvSpPr>
        <p:spPr/>
        <p:txBody>
          <a:bodyPr/>
          <a:lstStyle/>
          <a:p>
            <a:pPr>
              <a:defRPr/>
            </a:pPr>
            <a:fld id="{148C009B-CB69-E04A-B9B3-34B26D69E9CF}" type="slidenum">
              <a:rPr lang="en-US" smtClean="0"/>
              <a:pPr>
                <a:defRPr/>
              </a:pPr>
              <a:t>18</a:t>
            </a:fld>
            <a:endParaRPr lang="en-US"/>
          </a:p>
        </p:txBody>
      </p:sp>
    </p:spTree>
    <p:extLst>
      <p:ext uri="{BB962C8B-B14F-4D97-AF65-F5344CB8AC3E}">
        <p14:creationId xmlns:p14="http://schemas.microsoft.com/office/powerpoint/2010/main" val="33437182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96E3D79-2893-ABDD-25AC-561D2D983F39}"/>
              </a:ext>
            </a:extLst>
          </p:cNvPr>
          <p:cNvSpPr>
            <a:spLocks noGrp="1"/>
          </p:cNvSpPr>
          <p:nvPr>
            <p:ph type="body" sz="quarter" idx="10"/>
          </p:nvPr>
        </p:nvSpPr>
        <p:spPr/>
        <p:txBody>
          <a:bodyPr/>
          <a:lstStyle/>
          <a:p>
            <a:r>
              <a:rPr lang="en-US" dirty="0"/>
              <a:t>Programming Starts – Mid June 2025</a:t>
            </a:r>
          </a:p>
          <a:p>
            <a:r>
              <a:rPr lang="en-US" dirty="0"/>
              <a:t>EPICS HMI Development Starts – March 2026</a:t>
            </a:r>
          </a:p>
          <a:p>
            <a:r>
              <a:rPr lang="en-US" dirty="0"/>
              <a:t>Manage Fabrication Contract – May2025~April 2026</a:t>
            </a:r>
          </a:p>
          <a:p>
            <a:r>
              <a:rPr lang="en-US" dirty="0"/>
              <a:t>Installation and Commissioning</a:t>
            </a:r>
          </a:p>
        </p:txBody>
      </p:sp>
      <p:sp>
        <p:nvSpPr>
          <p:cNvPr id="3" name="Title 2">
            <a:extLst>
              <a:ext uri="{FF2B5EF4-FFF2-40B4-BE49-F238E27FC236}">
                <a16:creationId xmlns:a16="http://schemas.microsoft.com/office/drawing/2014/main" id="{60F6DE3A-962D-37C7-BFBC-877FF35A26BF}"/>
              </a:ext>
            </a:extLst>
          </p:cNvPr>
          <p:cNvSpPr>
            <a:spLocks noGrp="1"/>
          </p:cNvSpPr>
          <p:nvPr>
            <p:ph type="title"/>
          </p:nvPr>
        </p:nvSpPr>
        <p:spPr/>
        <p:txBody>
          <a:bodyPr/>
          <a:lstStyle/>
          <a:p>
            <a:r>
              <a:rPr lang="en-US" dirty="0"/>
              <a:t>Next Steps</a:t>
            </a:r>
          </a:p>
        </p:txBody>
      </p:sp>
      <p:sp>
        <p:nvSpPr>
          <p:cNvPr id="4" name="Date Placeholder 3">
            <a:extLst>
              <a:ext uri="{FF2B5EF4-FFF2-40B4-BE49-F238E27FC236}">
                <a16:creationId xmlns:a16="http://schemas.microsoft.com/office/drawing/2014/main" id="{2E1AFE1A-8536-F962-5E7B-54047F22545F}"/>
              </a:ext>
            </a:extLst>
          </p:cNvPr>
          <p:cNvSpPr>
            <a:spLocks noGrp="1"/>
          </p:cNvSpPr>
          <p:nvPr>
            <p:ph type="dt" sz="half" idx="38"/>
          </p:nvPr>
        </p:nvSpPr>
        <p:spPr/>
        <p:txBody>
          <a:bodyPr/>
          <a:lstStyle/>
          <a:p>
            <a:pPr>
              <a:defRPr/>
            </a:pPr>
            <a:r>
              <a:rPr lang="en-US" dirty="0"/>
              <a:t>5/20/2025</a:t>
            </a:r>
          </a:p>
        </p:txBody>
      </p:sp>
      <p:sp>
        <p:nvSpPr>
          <p:cNvPr id="9" name="Footer Placeholder 8">
            <a:extLst>
              <a:ext uri="{FF2B5EF4-FFF2-40B4-BE49-F238E27FC236}">
                <a16:creationId xmlns:a16="http://schemas.microsoft.com/office/drawing/2014/main" id="{57C82105-0B2A-09BC-2DF9-9AEA9C0645DD}"/>
              </a:ext>
            </a:extLst>
          </p:cNvPr>
          <p:cNvSpPr>
            <a:spLocks noGrp="1"/>
          </p:cNvSpPr>
          <p:nvPr>
            <p:ph type="ftr" sz="quarter" idx="39"/>
          </p:nvPr>
        </p:nvSpPr>
        <p:spPr/>
        <p:txBody>
          <a:bodyPr/>
          <a:lstStyle/>
          <a:p>
            <a:pPr>
              <a:defRPr/>
            </a:pPr>
            <a:r>
              <a:rPr lang="en-US" dirty="0"/>
              <a:t>Pratik Patel | Fermilab PIP-II CDS &amp; CM Cryogenic Controls System Overview | CEC/ICMC 2025</a:t>
            </a:r>
          </a:p>
        </p:txBody>
      </p:sp>
      <p:sp>
        <p:nvSpPr>
          <p:cNvPr id="5" name="Slide Number Placeholder 4">
            <a:extLst>
              <a:ext uri="{FF2B5EF4-FFF2-40B4-BE49-F238E27FC236}">
                <a16:creationId xmlns:a16="http://schemas.microsoft.com/office/drawing/2014/main" id="{27B514AA-B46A-7510-3E55-5398BD031D62}"/>
              </a:ext>
            </a:extLst>
          </p:cNvPr>
          <p:cNvSpPr>
            <a:spLocks noGrp="1"/>
          </p:cNvSpPr>
          <p:nvPr>
            <p:ph type="sldNum" sz="quarter" idx="40"/>
          </p:nvPr>
        </p:nvSpPr>
        <p:spPr/>
        <p:txBody>
          <a:bodyPr/>
          <a:lstStyle/>
          <a:p>
            <a:pPr>
              <a:defRPr/>
            </a:pPr>
            <a:fld id="{148C009B-CB69-E04A-B9B3-34B26D69E9CF}" type="slidenum">
              <a:rPr lang="en-US" smtClean="0"/>
              <a:pPr>
                <a:defRPr/>
              </a:pPr>
              <a:t>19</a:t>
            </a:fld>
            <a:endParaRPr lang="en-US"/>
          </a:p>
        </p:txBody>
      </p:sp>
    </p:spTree>
    <p:extLst>
      <p:ext uri="{BB962C8B-B14F-4D97-AF65-F5344CB8AC3E}">
        <p14:creationId xmlns:p14="http://schemas.microsoft.com/office/powerpoint/2010/main" val="15500194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3">
            <a:extLst>
              <a:ext uri="{FF2B5EF4-FFF2-40B4-BE49-F238E27FC236}">
                <a16:creationId xmlns:a16="http://schemas.microsoft.com/office/drawing/2014/main" id="{56165AFE-9D30-C175-B681-DD41DEF88D64}"/>
              </a:ext>
            </a:extLst>
          </p:cNvPr>
          <p:cNvSpPr txBox="1">
            <a:spLocks/>
          </p:cNvSpPr>
          <p:nvPr/>
        </p:nvSpPr>
        <p:spPr>
          <a:xfrm>
            <a:off x="0" y="6548438"/>
            <a:ext cx="552450" cy="238125"/>
          </a:xfrm>
          <a:prstGeom prst="rect">
            <a:avLst/>
          </a:prstGeom>
        </p:spPr>
        <p:txBody>
          <a:bodyPr vert="horz" wrap="square" lIns="0" tIns="0" rIns="0" bIns="0" numCol="1" anchor="t" anchorCtr="0" compatLnSpc="1">
            <a:prstTxWarp prst="textNoShape">
              <a:avLst/>
            </a:prstTxWarp>
          </a:bodyPr>
          <a:lstStyle>
            <a:defPPr>
              <a:defRPr lang="en-US"/>
            </a:defPPr>
            <a:lvl1pPr algn="l" defTabSz="457200" rtl="0" fontAlgn="base">
              <a:spcBef>
                <a:spcPct val="0"/>
              </a:spcBef>
              <a:spcAft>
                <a:spcPct val="0"/>
              </a:spcAft>
              <a:defRPr sz="1200" kern="1200" smtClean="0">
                <a:solidFill>
                  <a:srgbClr val="004C97"/>
                </a:solidFill>
                <a:latin typeface="Helvetica" charset="0"/>
                <a:ea typeface="Geneva" charset="0"/>
                <a:cs typeface="ＭＳ Ｐゴシック" charset="0"/>
              </a:defRPr>
            </a:lvl1pPr>
            <a:lvl2pPr marL="457200" algn="l" defTabSz="457200" rtl="0" fontAlgn="base">
              <a:spcBef>
                <a:spcPct val="0"/>
              </a:spcBef>
              <a:spcAft>
                <a:spcPct val="0"/>
              </a:spcAft>
              <a:defRPr sz="2400"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sz="2400"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sz="2400"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sz="2400" kern="1200">
                <a:solidFill>
                  <a:schemeClr val="tx1"/>
                </a:solidFill>
                <a:latin typeface="Calibri" charset="0"/>
                <a:ea typeface="Geneva" charset="0"/>
                <a:cs typeface="Geneva" charset="0"/>
              </a:defRPr>
            </a:lvl5pPr>
            <a:lvl6pPr marL="2286000" algn="l" defTabSz="457200" rtl="0" eaLnBrk="1" latinLnBrk="0" hangingPunct="1">
              <a:defRPr sz="2400" kern="1200">
                <a:solidFill>
                  <a:schemeClr val="tx1"/>
                </a:solidFill>
                <a:latin typeface="Calibri" charset="0"/>
                <a:ea typeface="Geneva" charset="0"/>
                <a:cs typeface="Geneva" charset="0"/>
              </a:defRPr>
            </a:lvl6pPr>
            <a:lvl7pPr marL="2743200" algn="l" defTabSz="457200" rtl="0" eaLnBrk="1" latinLnBrk="0" hangingPunct="1">
              <a:defRPr sz="2400" kern="1200">
                <a:solidFill>
                  <a:schemeClr val="tx1"/>
                </a:solidFill>
                <a:latin typeface="Calibri" charset="0"/>
                <a:ea typeface="Geneva" charset="0"/>
                <a:cs typeface="Geneva" charset="0"/>
              </a:defRPr>
            </a:lvl7pPr>
            <a:lvl8pPr marL="3200400" algn="l" defTabSz="457200" rtl="0" eaLnBrk="1" latinLnBrk="0" hangingPunct="1">
              <a:defRPr sz="2400" kern="1200">
                <a:solidFill>
                  <a:schemeClr val="tx1"/>
                </a:solidFill>
                <a:latin typeface="Calibri" charset="0"/>
                <a:ea typeface="Geneva" charset="0"/>
                <a:cs typeface="Geneva" charset="0"/>
              </a:defRPr>
            </a:lvl8pPr>
            <a:lvl9pPr marL="3657600" algn="l" defTabSz="457200" rtl="0" eaLnBrk="1" latinLnBrk="0" hangingPunct="1">
              <a:defRPr sz="2400" kern="1200">
                <a:solidFill>
                  <a:schemeClr val="tx1"/>
                </a:solidFill>
                <a:latin typeface="Calibri" charset="0"/>
                <a:ea typeface="Geneva" charset="0"/>
                <a:cs typeface="Geneva" charset="0"/>
              </a:defRPr>
            </a:lvl9pPr>
          </a:lstStyle>
          <a:p>
            <a:pPr algn="ctr">
              <a:defRPr/>
            </a:pPr>
            <a:endParaRPr lang="en-US" dirty="0">
              <a:solidFill>
                <a:srgbClr val="0F2D62"/>
              </a:solidFill>
              <a:latin typeface="Helvetica" panose="020B0604020202020204" pitchFamily="34" charset="0"/>
              <a:cs typeface="Helvetica" panose="020B0604020202020204" pitchFamily="34" charset="0"/>
            </a:endParaRPr>
          </a:p>
        </p:txBody>
      </p:sp>
      <p:sp>
        <p:nvSpPr>
          <p:cNvPr id="11" name="Text Placeholder 10">
            <a:extLst>
              <a:ext uri="{FF2B5EF4-FFF2-40B4-BE49-F238E27FC236}">
                <a16:creationId xmlns:a16="http://schemas.microsoft.com/office/drawing/2014/main" id="{E3C15762-C660-21FB-A328-B772FC8F3585}"/>
              </a:ext>
            </a:extLst>
          </p:cNvPr>
          <p:cNvSpPr>
            <a:spLocks noGrp="1"/>
          </p:cNvSpPr>
          <p:nvPr>
            <p:ph type="body" sz="quarter" idx="10"/>
          </p:nvPr>
        </p:nvSpPr>
        <p:spPr/>
        <p:txBody>
          <a:bodyPr/>
          <a:lstStyle/>
          <a:p>
            <a:pPr marL="342900" indent="-342900">
              <a:buFont typeface="Arial" panose="020B0604020202020204" pitchFamily="34" charset="0"/>
              <a:buChar char="•"/>
            </a:pPr>
            <a:endParaRPr lang="en-US" sz="2400" dirty="0">
              <a:latin typeface="Helvetica" panose="020B0604020202020204" pitchFamily="34" charset="0"/>
              <a:cs typeface="Helvetica" panose="020B0604020202020204" pitchFamily="34" charset="0"/>
            </a:endParaRPr>
          </a:p>
          <a:p>
            <a:pPr marL="342900" indent="-342900">
              <a:buFont typeface="Arial" panose="020B0604020202020204" pitchFamily="34" charset="0"/>
              <a:buChar char="•"/>
            </a:pPr>
            <a:r>
              <a:rPr lang="en-US" sz="2400" dirty="0">
                <a:latin typeface="Helvetica" panose="020B0604020202020204" pitchFamily="34" charset="0"/>
                <a:ea typeface="ＭＳ Ｐゴシック"/>
                <a:cs typeface="Helvetica" panose="020B0604020202020204" pitchFamily="34" charset="0"/>
              </a:rPr>
              <a:t>PIP-II Introduction</a:t>
            </a:r>
          </a:p>
          <a:p>
            <a:pPr marL="342900" indent="-342900">
              <a:buFont typeface="Arial" panose="020B0604020202020204" pitchFamily="34" charset="0"/>
              <a:buChar char="•"/>
            </a:pPr>
            <a:r>
              <a:rPr lang="en-US" sz="2400" dirty="0">
                <a:latin typeface="Helvetica" panose="020B0604020202020204" pitchFamily="34" charset="0"/>
                <a:ea typeface="ＭＳ Ｐゴシック"/>
                <a:cs typeface="Helvetica" panose="020B0604020202020204" pitchFamily="34" charset="0"/>
              </a:rPr>
              <a:t>CDS &amp; CM Overview</a:t>
            </a:r>
          </a:p>
          <a:p>
            <a:pPr marL="342900" indent="-342900">
              <a:buFont typeface="Arial" panose="020B0604020202020204" pitchFamily="34" charset="0"/>
              <a:buChar char="•"/>
            </a:pPr>
            <a:r>
              <a:rPr lang="en-US" sz="2400" dirty="0">
                <a:latin typeface="Helvetica" panose="020B0604020202020204" pitchFamily="34" charset="0"/>
                <a:ea typeface="ＭＳ Ｐゴシック"/>
                <a:cs typeface="Helvetica" panose="020B0604020202020204" pitchFamily="34" charset="0"/>
              </a:rPr>
              <a:t>CDS Controls Fact Sheet</a:t>
            </a:r>
          </a:p>
          <a:p>
            <a:pPr marL="342900" indent="-342900">
              <a:buFont typeface="Arial" panose="020B0604020202020204" pitchFamily="34" charset="0"/>
              <a:buChar char="•"/>
            </a:pPr>
            <a:r>
              <a:rPr lang="en-US" sz="2400" dirty="0">
                <a:latin typeface="Helvetica" panose="020B0604020202020204" pitchFamily="34" charset="0"/>
                <a:ea typeface="ＭＳ Ｐゴシック"/>
                <a:cs typeface="Helvetica" panose="020B0604020202020204" pitchFamily="34" charset="0"/>
              </a:rPr>
              <a:t>PLC, Remote IO &amp; Relay Racks</a:t>
            </a:r>
          </a:p>
          <a:p>
            <a:pPr marL="342900" indent="-342900">
              <a:buFont typeface="Arial" panose="020B0604020202020204" pitchFamily="34" charset="0"/>
              <a:buChar char="•"/>
            </a:pPr>
            <a:r>
              <a:rPr lang="en-US" sz="2400" dirty="0">
                <a:latin typeface="Helvetica" panose="020B0604020202020204" pitchFamily="34" charset="0"/>
                <a:ea typeface="ＭＳ Ｐゴシック"/>
                <a:cs typeface="Helvetica" panose="020B0604020202020204" pitchFamily="34" charset="0"/>
              </a:rPr>
              <a:t>Overall &amp; Detailed Architecture</a:t>
            </a:r>
          </a:p>
          <a:p>
            <a:pPr marL="342900" indent="-342900">
              <a:buFont typeface="Arial" panose="020B0604020202020204" pitchFamily="34" charset="0"/>
              <a:buChar char="•"/>
            </a:pPr>
            <a:r>
              <a:rPr lang="en-US" sz="2400" dirty="0">
                <a:latin typeface="Helvetica" panose="020B0604020202020204" pitchFamily="34" charset="0"/>
                <a:ea typeface="ＭＳ Ｐゴシック"/>
                <a:cs typeface="Helvetica" panose="020B0604020202020204" pitchFamily="34" charset="0"/>
              </a:rPr>
              <a:t>Valves and Instrumentation Integration in Controls</a:t>
            </a:r>
          </a:p>
          <a:p>
            <a:pPr marL="342900" indent="-342900">
              <a:buFont typeface="Arial" panose="020B0604020202020204" pitchFamily="34" charset="0"/>
              <a:buChar char="•"/>
            </a:pPr>
            <a:r>
              <a:rPr lang="en-US" sz="2400" dirty="0">
                <a:latin typeface="Helvetica" panose="020B0604020202020204" pitchFamily="34" charset="0"/>
                <a:ea typeface="ＭＳ Ｐゴシック"/>
                <a:cs typeface="Helvetica" panose="020B0604020202020204" pitchFamily="34" charset="0"/>
              </a:rPr>
              <a:t>EPICS development</a:t>
            </a:r>
          </a:p>
          <a:p>
            <a:pPr marL="342900" indent="-342900">
              <a:buFont typeface="Arial" panose="020B0604020202020204" pitchFamily="34" charset="0"/>
              <a:buChar char="•"/>
            </a:pPr>
            <a:r>
              <a:rPr lang="en-US" sz="2400" dirty="0">
                <a:latin typeface="Helvetica" panose="020B0604020202020204" pitchFamily="34" charset="0"/>
                <a:ea typeface="ＭＳ Ｐゴシック"/>
                <a:cs typeface="Helvetica" panose="020B0604020202020204" pitchFamily="34" charset="0"/>
              </a:rPr>
              <a:t>Completed and future activities</a:t>
            </a:r>
          </a:p>
          <a:p>
            <a:pPr marL="342900" indent="-342900">
              <a:buFont typeface="Arial" panose="020B0604020202020204" pitchFamily="34" charset="0"/>
              <a:buChar char="•"/>
            </a:pPr>
            <a:endParaRPr lang="en-US" sz="2400" dirty="0">
              <a:latin typeface="Helvetica" panose="020B0604020202020204" pitchFamily="34" charset="0"/>
              <a:ea typeface="ＭＳ Ｐゴシック"/>
              <a:cs typeface="Helvetica" panose="020B0604020202020204" pitchFamily="34" charset="0"/>
            </a:endParaRPr>
          </a:p>
          <a:p>
            <a:pPr marL="800100" lvl="1" indent="-342900">
              <a:buFont typeface="Arial" panose="020B0604020202020204" pitchFamily="34" charset="0"/>
              <a:buChar char="•"/>
            </a:pPr>
            <a:endParaRPr lang="en-US" sz="2400" dirty="0">
              <a:latin typeface="Helvetica" panose="020B0604020202020204" pitchFamily="34" charset="0"/>
              <a:cs typeface="Helvetica" panose="020B0604020202020204" pitchFamily="34" charset="0"/>
            </a:endParaRPr>
          </a:p>
          <a:p>
            <a:pPr marL="285750" indent="-285750" algn="just">
              <a:buFont typeface="Arial" panose="020B0604020202020204" pitchFamily="34" charset="0"/>
              <a:buChar char="•"/>
            </a:pPr>
            <a:endParaRPr lang="en-US" sz="2400" dirty="0">
              <a:solidFill>
                <a:schemeClr val="accent6"/>
              </a:solidFill>
              <a:latin typeface="Helvetica" panose="020B0604020202020204" pitchFamily="34" charset="0"/>
              <a:ea typeface="Geneva"/>
              <a:cs typeface="Helvetica" panose="020B0604020202020204" pitchFamily="34" charset="0"/>
            </a:endParaRPr>
          </a:p>
          <a:p>
            <a:endParaRPr lang="en-US" sz="2400" dirty="0"/>
          </a:p>
        </p:txBody>
      </p:sp>
      <p:sp>
        <p:nvSpPr>
          <p:cNvPr id="10" name="Title 9">
            <a:extLst>
              <a:ext uri="{FF2B5EF4-FFF2-40B4-BE49-F238E27FC236}">
                <a16:creationId xmlns:a16="http://schemas.microsoft.com/office/drawing/2014/main" id="{76801F56-8113-5444-4650-980361A46284}"/>
              </a:ext>
            </a:extLst>
          </p:cNvPr>
          <p:cNvSpPr>
            <a:spLocks noGrp="1"/>
          </p:cNvSpPr>
          <p:nvPr>
            <p:ph type="title"/>
          </p:nvPr>
        </p:nvSpPr>
        <p:spPr/>
        <p:txBody>
          <a:bodyPr/>
          <a:lstStyle/>
          <a:p>
            <a:r>
              <a:rPr lang="en-US" dirty="0">
                <a:latin typeface="Helvetica" panose="020B0604020202020204" pitchFamily="34" charset="0"/>
                <a:cs typeface="Helvetica" panose="020B0604020202020204" pitchFamily="34" charset="0"/>
              </a:rPr>
              <a:t>Overview - </a:t>
            </a:r>
            <a:r>
              <a:rPr lang="en-US" sz="3600" dirty="0">
                <a:latin typeface="Helvetica" panose="020B0604020202020204" pitchFamily="34" charset="0"/>
                <a:cs typeface="Helvetica" panose="020B0604020202020204" pitchFamily="34" charset="0"/>
              </a:rPr>
              <a:t>Topics Covered</a:t>
            </a:r>
            <a:br>
              <a:rPr lang="en-US" sz="3600" dirty="0">
                <a:latin typeface="Helvetica" panose="020B0604020202020204" pitchFamily="34" charset="0"/>
                <a:cs typeface="Helvetica" panose="020B0604020202020204" pitchFamily="34" charset="0"/>
              </a:rPr>
            </a:br>
            <a:endParaRPr lang="en-US" dirty="0">
              <a:latin typeface="Helvetica" panose="020B0604020202020204" pitchFamily="34" charset="0"/>
              <a:cs typeface="Helvetica" panose="020B0604020202020204" pitchFamily="34" charset="0"/>
            </a:endParaRPr>
          </a:p>
        </p:txBody>
      </p:sp>
      <p:sp>
        <p:nvSpPr>
          <p:cNvPr id="13" name="Date Placeholder 12">
            <a:extLst>
              <a:ext uri="{FF2B5EF4-FFF2-40B4-BE49-F238E27FC236}">
                <a16:creationId xmlns:a16="http://schemas.microsoft.com/office/drawing/2014/main" id="{342730DC-FBBE-A5EA-8792-9CD62BC7A5B9}"/>
              </a:ext>
            </a:extLst>
          </p:cNvPr>
          <p:cNvSpPr>
            <a:spLocks noGrp="1"/>
          </p:cNvSpPr>
          <p:nvPr>
            <p:ph type="dt" sz="half" idx="38"/>
          </p:nvPr>
        </p:nvSpPr>
        <p:spPr/>
        <p:txBody>
          <a:bodyPr/>
          <a:lstStyle/>
          <a:p>
            <a:pPr>
              <a:defRPr/>
            </a:pPr>
            <a:r>
              <a:rPr lang="en-US"/>
              <a:t>5/20/2025</a:t>
            </a:r>
            <a:endParaRPr lang="en-US" dirty="0"/>
          </a:p>
        </p:txBody>
      </p:sp>
      <p:sp>
        <p:nvSpPr>
          <p:cNvPr id="14" name="Footer Placeholder 13">
            <a:extLst>
              <a:ext uri="{FF2B5EF4-FFF2-40B4-BE49-F238E27FC236}">
                <a16:creationId xmlns:a16="http://schemas.microsoft.com/office/drawing/2014/main" id="{70E912E3-7256-017E-DB05-303166A4C0DA}"/>
              </a:ext>
            </a:extLst>
          </p:cNvPr>
          <p:cNvSpPr>
            <a:spLocks noGrp="1"/>
          </p:cNvSpPr>
          <p:nvPr>
            <p:ph type="ftr" sz="quarter" idx="39"/>
          </p:nvPr>
        </p:nvSpPr>
        <p:spPr/>
        <p:txBody>
          <a:bodyPr/>
          <a:lstStyle/>
          <a:p>
            <a:pPr>
              <a:defRPr/>
            </a:pPr>
            <a:r>
              <a:rPr lang="en-US" dirty="0"/>
              <a:t>Pratik Patel | Fermilab PIP-II CDS &amp; CM Cryogenic Controls System Overview | CEC/ICMC 2025</a:t>
            </a:r>
          </a:p>
        </p:txBody>
      </p:sp>
      <p:sp>
        <p:nvSpPr>
          <p:cNvPr id="4" name="Slide Number Placeholder 3">
            <a:extLst>
              <a:ext uri="{FF2B5EF4-FFF2-40B4-BE49-F238E27FC236}">
                <a16:creationId xmlns:a16="http://schemas.microsoft.com/office/drawing/2014/main" id="{3E3AA15A-679C-0739-5740-6AD0BEAE9747}"/>
              </a:ext>
            </a:extLst>
          </p:cNvPr>
          <p:cNvSpPr>
            <a:spLocks noGrp="1"/>
          </p:cNvSpPr>
          <p:nvPr>
            <p:ph type="sldNum" sz="quarter" idx="40"/>
          </p:nvPr>
        </p:nvSpPr>
        <p:spPr/>
        <p:txBody>
          <a:bodyPr/>
          <a:lstStyle/>
          <a:p>
            <a:pPr>
              <a:defRPr/>
            </a:pPr>
            <a:fld id="{148C009B-CB69-E04A-B9B3-34B26D69E9CF}" type="slidenum">
              <a:rPr lang="en-US" smtClean="0">
                <a:latin typeface="Helvetica" panose="020B0604020202020204" pitchFamily="34" charset="0"/>
                <a:cs typeface="Helvetica" panose="020B0604020202020204" pitchFamily="34" charset="0"/>
              </a:rPr>
              <a:pPr>
                <a:defRPr/>
              </a:pPr>
              <a:t>2</a:t>
            </a:fld>
            <a:endParaRPr lang="en-US">
              <a:latin typeface="Helvetica" panose="020B0604020202020204" pitchFamily="34" charset="0"/>
              <a:cs typeface="Helvetica" panose="020B0604020202020204" pitchFamily="34"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A0754F48-3525-3250-59C7-4FC45259E861}"/>
              </a:ext>
            </a:extLst>
          </p:cNvPr>
          <p:cNvSpPr>
            <a:spLocks noGrp="1"/>
          </p:cNvSpPr>
          <p:nvPr>
            <p:ph type="title"/>
          </p:nvPr>
        </p:nvSpPr>
        <p:spPr/>
        <p:txBody>
          <a:bodyPr/>
          <a:lstStyle/>
          <a:p>
            <a:r>
              <a:rPr lang="en-US" dirty="0"/>
              <a:t>Thank you</a:t>
            </a:r>
          </a:p>
        </p:txBody>
      </p:sp>
      <p:sp>
        <p:nvSpPr>
          <p:cNvPr id="8" name="Text Placeholder 7">
            <a:extLst>
              <a:ext uri="{FF2B5EF4-FFF2-40B4-BE49-F238E27FC236}">
                <a16:creationId xmlns:a16="http://schemas.microsoft.com/office/drawing/2014/main" id="{2657E071-0F82-C449-8706-CDDC3627D8DA}"/>
              </a:ext>
            </a:extLst>
          </p:cNvPr>
          <p:cNvSpPr>
            <a:spLocks noGrp="1"/>
          </p:cNvSpPr>
          <p:nvPr>
            <p:ph type="body" sz="quarter" idx="12"/>
          </p:nvPr>
        </p:nvSpPr>
        <p:spPr/>
        <p:txBody>
          <a:bodyPr/>
          <a:lstStyle/>
          <a:p>
            <a:r>
              <a:rPr lang="en-US" dirty="0"/>
              <a:t>Any questions?</a:t>
            </a:r>
          </a:p>
        </p:txBody>
      </p:sp>
      <p:sp>
        <p:nvSpPr>
          <p:cNvPr id="4" name="Date Placeholder 3">
            <a:extLst>
              <a:ext uri="{FF2B5EF4-FFF2-40B4-BE49-F238E27FC236}">
                <a16:creationId xmlns:a16="http://schemas.microsoft.com/office/drawing/2014/main" id="{E4AA394E-6BE4-F9BD-12BD-B081222906E3}"/>
              </a:ext>
            </a:extLst>
          </p:cNvPr>
          <p:cNvSpPr>
            <a:spLocks noGrp="1"/>
          </p:cNvSpPr>
          <p:nvPr>
            <p:ph type="dt" sz="half" idx="13"/>
          </p:nvPr>
        </p:nvSpPr>
        <p:spPr/>
        <p:txBody>
          <a:bodyPr/>
          <a:lstStyle/>
          <a:p>
            <a:pPr>
              <a:defRPr/>
            </a:pPr>
            <a:r>
              <a:rPr lang="en-US" sz="1200" dirty="0"/>
              <a:t>5/20/2025</a:t>
            </a:r>
          </a:p>
        </p:txBody>
      </p:sp>
      <p:sp>
        <p:nvSpPr>
          <p:cNvPr id="5" name="Footer Placeholder 4">
            <a:extLst>
              <a:ext uri="{FF2B5EF4-FFF2-40B4-BE49-F238E27FC236}">
                <a16:creationId xmlns:a16="http://schemas.microsoft.com/office/drawing/2014/main" id="{2897BBFC-431D-AE6B-188B-6053CE1EB025}"/>
              </a:ext>
            </a:extLst>
          </p:cNvPr>
          <p:cNvSpPr>
            <a:spLocks noGrp="1"/>
          </p:cNvSpPr>
          <p:nvPr>
            <p:ph type="ftr" sz="quarter" idx="14"/>
          </p:nvPr>
        </p:nvSpPr>
        <p:spPr/>
        <p:txBody>
          <a:bodyPr/>
          <a:lstStyle/>
          <a:p>
            <a:pPr>
              <a:defRPr/>
            </a:pPr>
            <a:r>
              <a:rPr lang="en-US" dirty="0"/>
              <a:t>Pratik Patel | Fermilab PIP-II CDS &amp; CM Cryogenic Controls System Overview | CEC/ICMC 2025</a:t>
            </a:r>
          </a:p>
        </p:txBody>
      </p:sp>
      <p:sp>
        <p:nvSpPr>
          <p:cNvPr id="6" name="Slide Number Placeholder 5">
            <a:extLst>
              <a:ext uri="{FF2B5EF4-FFF2-40B4-BE49-F238E27FC236}">
                <a16:creationId xmlns:a16="http://schemas.microsoft.com/office/drawing/2014/main" id="{7CEF735E-ECB8-5D4D-8590-EC18DC2BBE00}"/>
              </a:ext>
            </a:extLst>
          </p:cNvPr>
          <p:cNvSpPr>
            <a:spLocks noGrp="1"/>
          </p:cNvSpPr>
          <p:nvPr>
            <p:ph type="sldNum" sz="quarter" idx="15"/>
          </p:nvPr>
        </p:nvSpPr>
        <p:spPr/>
        <p:txBody>
          <a:bodyPr/>
          <a:lstStyle/>
          <a:p>
            <a:fld id="{F4BAA12D-5F28-3140-935A-44BF4B54B6B6}" type="slidenum">
              <a:rPr lang="en-US" smtClean="0"/>
              <a:pPr/>
              <a:t>20</a:t>
            </a:fld>
            <a:endParaRPr lang="en-US" dirty="0"/>
          </a:p>
        </p:txBody>
      </p:sp>
    </p:spTree>
    <p:extLst>
      <p:ext uri="{BB962C8B-B14F-4D97-AF65-F5344CB8AC3E}">
        <p14:creationId xmlns:p14="http://schemas.microsoft.com/office/powerpoint/2010/main" val="218215398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7290460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BEFBC89-EAE4-542D-A1A1-8A432ECF3D4B}"/>
              </a:ext>
            </a:extLst>
          </p:cNvPr>
          <p:cNvSpPr>
            <a:spLocks noGrp="1"/>
          </p:cNvSpPr>
          <p:nvPr>
            <p:ph type="body" sz="quarter" idx="10"/>
          </p:nvPr>
        </p:nvSpPr>
        <p:spPr>
          <a:xfrm>
            <a:off x="226899" y="936641"/>
            <a:ext cx="11499780" cy="4814994"/>
          </a:xfrm>
        </p:spPr>
        <p:txBody>
          <a:bodyPr/>
          <a:lstStyle/>
          <a:p>
            <a:r>
              <a:rPr lang="en-US" b="1" dirty="0"/>
              <a:t>P</a:t>
            </a:r>
            <a:r>
              <a:rPr lang="en-US" dirty="0"/>
              <a:t>roton </a:t>
            </a:r>
            <a:r>
              <a:rPr lang="en-US" b="1" dirty="0"/>
              <a:t>I</a:t>
            </a:r>
            <a:r>
              <a:rPr lang="en-US" dirty="0"/>
              <a:t>mprovement </a:t>
            </a:r>
            <a:r>
              <a:rPr lang="en-US" b="1" dirty="0"/>
              <a:t>P</a:t>
            </a:r>
            <a:r>
              <a:rPr lang="en-US" dirty="0"/>
              <a:t>lan – II (PIP-II) is an upgrade of the Fermilab (in Batavia, Illinois, USA) accelerator complex that amongst other includes a new superconducting radiofrequency linear particle accelerator (linac)</a:t>
            </a:r>
          </a:p>
          <a:p>
            <a:r>
              <a:rPr lang="en-US" dirty="0"/>
              <a:t>PIP-II is the </a:t>
            </a:r>
            <a:r>
              <a:rPr lang="en-US" u="sng" dirty="0"/>
              <a:t>world’s highest energy and power continuous-wave linac</a:t>
            </a:r>
            <a:r>
              <a:rPr lang="en-US" dirty="0"/>
              <a:t>, and the US </a:t>
            </a:r>
            <a:r>
              <a:rPr lang="en-US" u="sng" dirty="0"/>
              <a:t>first accelerator project to be built with major international contributions</a:t>
            </a:r>
            <a:r>
              <a:rPr lang="en-US" dirty="0"/>
              <a:t>.</a:t>
            </a:r>
          </a:p>
        </p:txBody>
      </p:sp>
      <p:sp>
        <p:nvSpPr>
          <p:cNvPr id="3" name="Title 2">
            <a:extLst>
              <a:ext uri="{FF2B5EF4-FFF2-40B4-BE49-F238E27FC236}">
                <a16:creationId xmlns:a16="http://schemas.microsoft.com/office/drawing/2014/main" id="{A04E1739-6226-0DFA-C7AA-90EFD917EB73}"/>
              </a:ext>
            </a:extLst>
          </p:cNvPr>
          <p:cNvSpPr>
            <a:spLocks noGrp="1"/>
          </p:cNvSpPr>
          <p:nvPr>
            <p:ph type="title"/>
          </p:nvPr>
        </p:nvSpPr>
        <p:spPr/>
        <p:txBody>
          <a:bodyPr/>
          <a:lstStyle/>
          <a:p>
            <a:r>
              <a:rPr lang="en-US" dirty="0"/>
              <a:t>PIP-II Introduction</a:t>
            </a:r>
          </a:p>
        </p:txBody>
      </p:sp>
      <p:sp>
        <p:nvSpPr>
          <p:cNvPr id="4" name="Date Placeholder 3">
            <a:extLst>
              <a:ext uri="{FF2B5EF4-FFF2-40B4-BE49-F238E27FC236}">
                <a16:creationId xmlns:a16="http://schemas.microsoft.com/office/drawing/2014/main" id="{ECC8BBC3-DE3B-9EF5-62D1-E14E81F14896}"/>
              </a:ext>
            </a:extLst>
          </p:cNvPr>
          <p:cNvSpPr>
            <a:spLocks noGrp="1"/>
          </p:cNvSpPr>
          <p:nvPr>
            <p:ph type="dt" sz="half" idx="38"/>
          </p:nvPr>
        </p:nvSpPr>
        <p:spPr/>
        <p:txBody>
          <a:bodyPr/>
          <a:lstStyle/>
          <a:p>
            <a:pPr>
              <a:defRPr/>
            </a:pPr>
            <a:r>
              <a:rPr lang="en-US"/>
              <a:t>5/20/2025</a:t>
            </a:r>
            <a:endParaRPr lang="en-US" dirty="0"/>
          </a:p>
        </p:txBody>
      </p:sp>
      <p:sp>
        <p:nvSpPr>
          <p:cNvPr id="5" name="Footer Placeholder 4">
            <a:extLst>
              <a:ext uri="{FF2B5EF4-FFF2-40B4-BE49-F238E27FC236}">
                <a16:creationId xmlns:a16="http://schemas.microsoft.com/office/drawing/2014/main" id="{B6C18A53-06F2-EEFB-6BA4-38DD9BAA7BA8}"/>
              </a:ext>
            </a:extLst>
          </p:cNvPr>
          <p:cNvSpPr>
            <a:spLocks noGrp="1"/>
          </p:cNvSpPr>
          <p:nvPr>
            <p:ph type="ftr" sz="quarter" idx="39"/>
          </p:nvPr>
        </p:nvSpPr>
        <p:spPr/>
        <p:txBody>
          <a:bodyPr/>
          <a:lstStyle/>
          <a:p>
            <a:pPr>
              <a:defRPr/>
            </a:pPr>
            <a:r>
              <a:rPr lang="en-US"/>
              <a:t>Pratik Patel | Fermilab PIP-II CDS &amp; CM Cryogenic Controls System Overview | CEC/ICMC 2025</a:t>
            </a:r>
            <a:endParaRPr lang="en-US" dirty="0"/>
          </a:p>
        </p:txBody>
      </p:sp>
      <p:sp>
        <p:nvSpPr>
          <p:cNvPr id="6" name="Slide Number Placeholder 5">
            <a:extLst>
              <a:ext uri="{FF2B5EF4-FFF2-40B4-BE49-F238E27FC236}">
                <a16:creationId xmlns:a16="http://schemas.microsoft.com/office/drawing/2014/main" id="{BFC6A196-3740-2A8F-210C-0CB07AD0E8B8}"/>
              </a:ext>
            </a:extLst>
          </p:cNvPr>
          <p:cNvSpPr>
            <a:spLocks noGrp="1"/>
          </p:cNvSpPr>
          <p:nvPr>
            <p:ph type="sldNum" sz="quarter" idx="40"/>
          </p:nvPr>
        </p:nvSpPr>
        <p:spPr/>
        <p:txBody>
          <a:bodyPr/>
          <a:lstStyle/>
          <a:p>
            <a:fld id="{F4BAA12D-5F28-3140-935A-44BF4B54B6B6}" type="slidenum">
              <a:rPr lang="en-US" smtClean="0"/>
              <a:pPr/>
              <a:t>3</a:t>
            </a:fld>
            <a:endParaRPr lang="en-US" dirty="0"/>
          </a:p>
        </p:txBody>
      </p:sp>
      <p:pic>
        <p:nvPicPr>
          <p:cNvPr id="10" name="Picture 9" descr="Graphical user interface&#10;&#10;AI-generated content may be incorrect.">
            <a:extLst>
              <a:ext uri="{FF2B5EF4-FFF2-40B4-BE49-F238E27FC236}">
                <a16:creationId xmlns:a16="http://schemas.microsoft.com/office/drawing/2014/main" id="{6D9D2F7F-9E5D-13CA-2CC4-22C498F2446D}"/>
              </a:ext>
            </a:extLst>
          </p:cNvPr>
          <p:cNvPicPr>
            <a:picLocks noChangeAspect="1"/>
          </p:cNvPicPr>
          <p:nvPr/>
        </p:nvPicPr>
        <p:blipFill>
          <a:blip r:embed="rId2"/>
          <a:stretch>
            <a:fillRect/>
          </a:stretch>
        </p:blipFill>
        <p:spPr>
          <a:xfrm>
            <a:off x="825407" y="2630559"/>
            <a:ext cx="10302764" cy="3899209"/>
          </a:xfrm>
          <a:prstGeom prst="rect">
            <a:avLst/>
          </a:prstGeom>
        </p:spPr>
      </p:pic>
    </p:spTree>
    <p:extLst>
      <p:ext uri="{BB962C8B-B14F-4D97-AF65-F5344CB8AC3E}">
        <p14:creationId xmlns:p14="http://schemas.microsoft.com/office/powerpoint/2010/main" val="26034299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itle 24">
            <a:extLst>
              <a:ext uri="{FF2B5EF4-FFF2-40B4-BE49-F238E27FC236}">
                <a16:creationId xmlns:a16="http://schemas.microsoft.com/office/drawing/2014/main" id="{C66432CD-401E-BB81-2AC7-4C55F355AACE}"/>
              </a:ext>
            </a:extLst>
          </p:cNvPr>
          <p:cNvSpPr>
            <a:spLocks noGrp="1"/>
          </p:cNvSpPr>
          <p:nvPr>
            <p:ph type="title"/>
          </p:nvPr>
        </p:nvSpPr>
        <p:spPr/>
        <p:txBody>
          <a:bodyPr/>
          <a:lstStyle/>
          <a:p>
            <a:r>
              <a:rPr lang="en-US" dirty="0"/>
              <a:t>CDS &amp; CM Overview</a:t>
            </a:r>
          </a:p>
        </p:txBody>
      </p:sp>
      <p:sp>
        <p:nvSpPr>
          <p:cNvPr id="4" name="Date Placeholder 3">
            <a:extLst>
              <a:ext uri="{FF2B5EF4-FFF2-40B4-BE49-F238E27FC236}">
                <a16:creationId xmlns:a16="http://schemas.microsoft.com/office/drawing/2014/main" id="{7838F19E-3D5E-68FB-075C-BE82943F3A3E}"/>
              </a:ext>
            </a:extLst>
          </p:cNvPr>
          <p:cNvSpPr>
            <a:spLocks noGrp="1"/>
          </p:cNvSpPr>
          <p:nvPr>
            <p:ph type="dt" sz="half" idx="38"/>
          </p:nvPr>
        </p:nvSpPr>
        <p:spPr/>
        <p:txBody>
          <a:bodyPr/>
          <a:lstStyle/>
          <a:p>
            <a:pPr>
              <a:defRPr/>
            </a:pPr>
            <a:r>
              <a:rPr lang="en-US"/>
              <a:t>5/20/2025</a:t>
            </a:r>
          </a:p>
        </p:txBody>
      </p:sp>
      <p:sp>
        <p:nvSpPr>
          <p:cNvPr id="20" name="Footer Placeholder 19">
            <a:extLst>
              <a:ext uri="{FF2B5EF4-FFF2-40B4-BE49-F238E27FC236}">
                <a16:creationId xmlns:a16="http://schemas.microsoft.com/office/drawing/2014/main" id="{2C0D22AF-3ABD-1E08-ACDE-0F5E9D9CBF3D}"/>
              </a:ext>
            </a:extLst>
          </p:cNvPr>
          <p:cNvSpPr>
            <a:spLocks noGrp="1"/>
          </p:cNvSpPr>
          <p:nvPr>
            <p:ph type="ftr" sz="quarter" idx="39"/>
          </p:nvPr>
        </p:nvSpPr>
        <p:spPr/>
        <p:txBody>
          <a:bodyPr/>
          <a:lstStyle/>
          <a:p>
            <a:pPr>
              <a:defRPr/>
            </a:pPr>
            <a:r>
              <a:rPr lang="en-US"/>
              <a:t>Pratik Patel | Fermilab PIP-II CDS &amp; CM Cryogenic Controls System Overview | CEC/ICMC 2025</a:t>
            </a:r>
            <a:endParaRPr lang="en-US" dirty="0"/>
          </a:p>
        </p:txBody>
      </p:sp>
      <p:sp>
        <p:nvSpPr>
          <p:cNvPr id="5" name="Slide Number Placeholder 4">
            <a:extLst>
              <a:ext uri="{FF2B5EF4-FFF2-40B4-BE49-F238E27FC236}">
                <a16:creationId xmlns:a16="http://schemas.microsoft.com/office/drawing/2014/main" id="{A7F33E3A-215F-E994-D094-E5E5055AF7BB}"/>
              </a:ext>
            </a:extLst>
          </p:cNvPr>
          <p:cNvSpPr>
            <a:spLocks noGrp="1"/>
          </p:cNvSpPr>
          <p:nvPr>
            <p:ph type="sldNum" sz="quarter" idx="40"/>
          </p:nvPr>
        </p:nvSpPr>
        <p:spPr/>
        <p:txBody>
          <a:bodyPr/>
          <a:lstStyle/>
          <a:p>
            <a:pPr>
              <a:defRPr/>
            </a:pPr>
            <a:fld id="{148C009B-CB69-E04A-B9B3-34B26D69E9CF}" type="slidenum">
              <a:rPr lang="en-US" smtClean="0"/>
              <a:pPr>
                <a:defRPr/>
              </a:pPr>
              <a:t>4</a:t>
            </a:fld>
            <a:endParaRPr lang="en-US"/>
          </a:p>
        </p:txBody>
      </p:sp>
      <p:pic>
        <p:nvPicPr>
          <p:cNvPr id="7" name="Picture 5">
            <a:extLst>
              <a:ext uri="{FF2B5EF4-FFF2-40B4-BE49-F238E27FC236}">
                <a16:creationId xmlns:a16="http://schemas.microsoft.com/office/drawing/2014/main" id="{BA755510-30B9-A12A-9042-C618489AF248}"/>
              </a:ext>
            </a:extLst>
          </p:cNvPr>
          <p:cNvPicPr>
            <a:picLocks noChangeAspect="1"/>
          </p:cNvPicPr>
          <p:nvPr/>
        </p:nvPicPr>
        <p:blipFill>
          <a:blip r:embed="rId2"/>
          <a:srcRect b="21656"/>
          <a:stretch/>
        </p:blipFill>
        <p:spPr>
          <a:xfrm>
            <a:off x="581030" y="1615693"/>
            <a:ext cx="6298546" cy="4200716"/>
          </a:xfrm>
          <a:prstGeom prst="rect">
            <a:avLst/>
          </a:prstGeom>
        </p:spPr>
      </p:pic>
      <p:grpSp>
        <p:nvGrpSpPr>
          <p:cNvPr id="8" name="Group 7">
            <a:extLst>
              <a:ext uri="{FF2B5EF4-FFF2-40B4-BE49-F238E27FC236}">
                <a16:creationId xmlns:a16="http://schemas.microsoft.com/office/drawing/2014/main" id="{12B66D31-C97F-D9F2-C18E-CAD864B33BCF}"/>
              </a:ext>
            </a:extLst>
          </p:cNvPr>
          <p:cNvGrpSpPr/>
          <p:nvPr/>
        </p:nvGrpSpPr>
        <p:grpSpPr>
          <a:xfrm>
            <a:off x="2118862" y="2317742"/>
            <a:ext cx="10358457" cy="3134409"/>
            <a:chOff x="1560095" y="2067874"/>
            <a:chExt cx="7427493" cy="2391764"/>
          </a:xfrm>
        </p:grpSpPr>
        <p:sp>
          <p:nvSpPr>
            <p:cNvPr id="9" name="TextBox 8">
              <a:extLst>
                <a:ext uri="{FF2B5EF4-FFF2-40B4-BE49-F238E27FC236}">
                  <a16:creationId xmlns:a16="http://schemas.microsoft.com/office/drawing/2014/main" id="{9505EC44-20C3-7F26-CFE7-2E993AD0CDBD}"/>
                </a:ext>
              </a:extLst>
            </p:cNvPr>
            <p:cNvSpPr txBox="1"/>
            <p:nvPr/>
          </p:nvSpPr>
          <p:spPr>
            <a:xfrm>
              <a:off x="3747977" y="2067874"/>
              <a:ext cx="5239611" cy="563650"/>
            </a:xfrm>
            <a:prstGeom prst="rect">
              <a:avLst/>
            </a:prstGeom>
            <a:noFill/>
          </p:spPr>
          <p:txBody>
            <a:bodyPr wrap="square" rtlCol="0">
              <a:spAutoFit/>
            </a:bodyPr>
            <a:lstStyle/>
            <a:p>
              <a:r>
                <a:rPr lang="en-US" dirty="0"/>
                <a:t>Cryogenic Distribution System (CDS)</a:t>
              </a:r>
            </a:p>
            <a:p>
              <a:pPr marL="342900" indent="-342900">
                <a:buFont typeface="Arial" panose="020B0604020202020204" pitchFamily="34" charset="0"/>
                <a:buChar char="•"/>
              </a:pPr>
              <a:r>
                <a:rPr lang="en-US" sz="1800" dirty="0"/>
                <a:t>Transfers cryogenic helium between </a:t>
              </a:r>
              <a:r>
                <a:rPr lang="en-US" sz="1800" dirty="0" err="1"/>
                <a:t>Coldbox</a:t>
              </a:r>
              <a:r>
                <a:rPr lang="en-US" sz="1800" dirty="0"/>
                <a:t> and Linac</a:t>
              </a:r>
            </a:p>
          </p:txBody>
        </p:sp>
        <p:sp>
          <p:nvSpPr>
            <p:cNvPr id="10" name="Rectangle 9">
              <a:extLst>
                <a:ext uri="{FF2B5EF4-FFF2-40B4-BE49-F238E27FC236}">
                  <a16:creationId xmlns:a16="http://schemas.microsoft.com/office/drawing/2014/main" id="{BDF8E815-270F-5F2C-A8D0-000F9CA06C7A}"/>
                </a:ext>
              </a:extLst>
            </p:cNvPr>
            <p:cNvSpPr/>
            <p:nvPr/>
          </p:nvSpPr>
          <p:spPr>
            <a:xfrm>
              <a:off x="1560095" y="2934538"/>
              <a:ext cx="3836068" cy="1525100"/>
            </a:xfrm>
            <a:prstGeom prst="rect">
              <a:avLst/>
            </a:prstGeom>
            <a:noFill/>
            <a:ln w="28575">
              <a:solidFill>
                <a:srgbClr val="002060"/>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1" name="Straight Arrow Connector 10">
              <a:extLst>
                <a:ext uri="{FF2B5EF4-FFF2-40B4-BE49-F238E27FC236}">
                  <a16:creationId xmlns:a16="http://schemas.microsoft.com/office/drawing/2014/main" id="{8D8203AC-CC49-080F-A304-A9B831350E54}"/>
                </a:ext>
              </a:extLst>
            </p:cNvPr>
            <p:cNvCxnSpPr>
              <a:cxnSpLocks/>
              <a:stCxn id="9" idx="1"/>
            </p:cNvCxnSpPr>
            <p:nvPr/>
          </p:nvCxnSpPr>
          <p:spPr>
            <a:xfrm flipH="1">
              <a:off x="3236565" y="2349699"/>
              <a:ext cx="511412" cy="569973"/>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grpSp>
      <p:grpSp>
        <p:nvGrpSpPr>
          <p:cNvPr id="12" name="Group 11">
            <a:extLst>
              <a:ext uri="{FF2B5EF4-FFF2-40B4-BE49-F238E27FC236}">
                <a16:creationId xmlns:a16="http://schemas.microsoft.com/office/drawing/2014/main" id="{0FAD4970-6F7A-4CF3-E704-AF1E0CEBB4A8}"/>
              </a:ext>
            </a:extLst>
          </p:cNvPr>
          <p:cNvGrpSpPr/>
          <p:nvPr/>
        </p:nvGrpSpPr>
        <p:grpSpPr>
          <a:xfrm>
            <a:off x="2902591" y="4392225"/>
            <a:ext cx="8772943" cy="1335975"/>
            <a:chOff x="2171404" y="4602137"/>
            <a:chExt cx="6290606" cy="1019438"/>
          </a:xfrm>
        </p:grpSpPr>
        <p:sp>
          <p:nvSpPr>
            <p:cNvPr id="13" name="TextBox 12">
              <a:extLst>
                <a:ext uri="{FF2B5EF4-FFF2-40B4-BE49-F238E27FC236}">
                  <a16:creationId xmlns:a16="http://schemas.microsoft.com/office/drawing/2014/main" id="{F051C595-90FB-4ACE-E474-0EFFAB8BDF51}"/>
                </a:ext>
              </a:extLst>
            </p:cNvPr>
            <p:cNvSpPr txBox="1"/>
            <p:nvPr/>
          </p:nvSpPr>
          <p:spPr>
            <a:xfrm>
              <a:off x="5617203" y="4602137"/>
              <a:ext cx="2844807" cy="986388"/>
            </a:xfrm>
            <a:prstGeom prst="rect">
              <a:avLst/>
            </a:prstGeom>
            <a:noFill/>
          </p:spPr>
          <p:txBody>
            <a:bodyPr wrap="square" rtlCol="0">
              <a:spAutoFit/>
            </a:bodyPr>
            <a:lstStyle/>
            <a:p>
              <a:r>
                <a:rPr lang="en-US" dirty="0"/>
                <a:t>Cryomodules (CM) linac</a:t>
              </a:r>
            </a:p>
            <a:p>
              <a:pPr marL="342900" indent="-342900">
                <a:buFont typeface="Arial" panose="020B0604020202020204" pitchFamily="34" charset="0"/>
                <a:buChar char="•"/>
              </a:pPr>
              <a:r>
                <a:rPr lang="en-US" sz="1800" dirty="0"/>
                <a:t>Use cryogenic helium to cool SRF cavities, couplers, intercept shields, and more.</a:t>
              </a:r>
            </a:p>
          </p:txBody>
        </p:sp>
        <p:sp>
          <p:nvSpPr>
            <p:cNvPr id="14" name="Rectangle 13">
              <a:extLst>
                <a:ext uri="{FF2B5EF4-FFF2-40B4-BE49-F238E27FC236}">
                  <a16:creationId xmlns:a16="http://schemas.microsoft.com/office/drawing/2014/main" id="{8C62D2BC-43E4-2C9C-1B2D-0FC030A52920}"/>
                </a:ext>
              </a:extLst>
            </p:cNvPr>
            <p:cNvSpPr/>
            <p:nvPr/>
          </p:nvSpPr>
          <p:spPr>
            <a:xfrm>
              <a:off x="2171404" y="5409214"/>
              <a:ext cx="2666999" cy="212361"/>
            </a:xfrm>
            <a:prstGeom prst="rect">
              <a:avLst/>
            </a:prstGeom>
            <a:noFill/>
            <a:ln w="28575">
              <a:solidFill>
                <a:schemeClr val="accent4">
                  <a:lumMod val="60000"/>
                  <a:lumOff val="40000"/>
                </a:schemeClr>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7030A0"/>
                </a:solidFill>
              </a:endParaRPr>
            </a:p>
          </p:txBody>
        </p:sp>
        <p:cxnSp>
          <p:nvCxnSpPr>
            <p:cNvPr id="15" name="Straight Arrow Connector 14">
              <a:extLst>
                <a:ext uri="{FF2B5EF4-FFF2-40B4-BE49-F238E27FC236}">
                  <a16:creationId xmlns:a16="http://schemas.microsoft.com/office/drawing/2014/main" id="{E84C5889-84FF-43C4-1BCE-16AE3FAF0C3C}"/>
                </a:ext>
              </a:extLst>
            </p:cNvPr>
            <p:cNvCxnSpPr>
              <a:cxnSpLocks/>
            </p:cNvCxnSpPr>
            <p:nvPr/>
          </p:nvCxnSpPr>
          <p:spPr>
            <a:xfrm flipH="1">
              <a:off x="4549549" y="5370040"/>
              <a:ext cx="734025" cy="111517"/>
            </a:xfrm>
            <a:prstGeom prst="straightConnector1">
              <a:avLst/>
            </a:prstGeom>
            <a:ln>
              <a:solidFill>
                <a:schemeClr val="tx1"/>
              </a:solidFill>
              <a:tailEnd type="triangle"/>
            </a:ln>
          </p:spPr>
          <p:style>
            <a:lnRef idx="2">
              <a:schemeClr val="accent1"/>
            </a:lnRef>
            <a:fillRef idx="0">
              <a:schemeClr val="accent1"/>
            </a:fillRef>
            <a:effectRef idx="1">
              <a:schemeClr val="accent1"/>
            </a:effectRef>
            <a:fontRef idx="minor">
              <a:schemeClr val="tx1"/>
            </a:fontRef>
          </p:style>
        </p:cxnSp>
      </p:grpSp>
      <p:sp>
        <p:nvSpPr>
          <p:cNvPr id="3" name="TextBox 2">
            <a:extLst>
              <a:ext uri="{FF2B5EF4-FFF2-40B4-BE49-F238E27FC236}">
                <a16:creationId xmlns:a16="http://schemas.microsoft.com/office/drawing/2014/main" id="{B1A9FBCA-7917-2AB9-B18A-28534E49810F}"/>
              </a:ext>
            </a:extLst>
          </p:cNvPr>
          <p:cNvSpPr txBox="1"/>
          <p:nvPr/>
        </p:nvSpPr>
        <p:spPr>
          <a:xfrm>
            <a:off x="250985" y="834961"/>
            <a:ext cx="9838237" cy="830997"/>
          </a:xfrm>
          <a:prstGeom prst="rect">
            <a:avLst/>
          </a:prstGeom>
          <a:noFill/>
        </p:spPr>
        <p:txBody>
          <a:bodyPr wrap="square">
            <a:spAutoFit/>
          </a:bodyPr>
          <a:lstStyle/>
          <a:p>
            <a:pPr marL="342900" indent="-342900">
              <a:buFont typeface="Arial" panose="020B0604020202020204" pitchFamily="34" charset="0"/>
              <a:buChar char="•"/>
            </a:pPr>
            <a:r>
              <a:rPr lang="en-US" dirty="0"/>
              <a:t>The PIP-II linac is kept at cryogenic temperatures using helium gas supplied by a Cryogenic Distribution System (CDS)</a:t>
            </a:r>
          </a:p>
        </p:txBody>
      </p:sp>
      <p:pic>
        <p:nvPicPr>
          <p:cNvPr id="6" name="Picture 5">
            <a:extLst>
              <a:ext uri="{FF2B5EF4-FFF2-40B4-BE49-F238E27FC236}">
                <a16:creationId xmlns:a16="http://schemas.microsoft.com/office/drawing/2014/main" id="{DA7FF135-7733-4379-41C9-FDF5B861E557}"/>
              </a:ext>
            </a:extLst>
          </p:cNvPr>
          <p:cNvPicPr>
            <a:picLocks noChangeAspect="1"/>
          </p:cNvPicPr>
          <p:nvPr/>
        </p:nvPicPr>
        <p:blipFill>
          <a:blip r:embed="rId2"/>
          <a:srcRect t="79292" r="18124"/>
          <a:stretch/>
        </p:blipFill>
        <p:spPr>
          <a:xfrm>
            <a:off x="951804" y="5812688"/>
            <a:ext cx="2888195" cy="621850"/>
          </a:xfrm>
          <a:prstGeom prst="rect">
            <a:avLst/>
          </a:prstGeom>
        </p:spPr>
      </p:pic>
    </p:spTree>
    <p:extLst>
      <p:ext uri="{BB962C8B-B14F-4D97-AF65-F5344CB8AC3E}">
        <p14:creationId xmlns:p14="http://schemas.microsoft.com/office/powerpoint/2010/main" val="21207965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Placeholder 15">
            <a:extLst>
              <a:ext uri="{FF2B5EF4-FFF2-40B4-BE49-F238E27FC236}">
                <a16:creationId xmlns:a16="http://schemas.microsoft.com/office/drawing/2014/main" id="{EE6C8DF7-EDE1-64D4-6ABE-30903AA3C081}"/>
              </a:ext>
            </a:extLst>
          </p:cNvPr>
          <p:cNvSpPr>
            <a:spLocks noGrp="1"/>
          </p:cNvSpPr>
          <p:nvPr>
            <p:ph type="body" sz="quarter" idx="10"/>
          </p:nvPr>
        </p:nvSpPr>
        <p:spPr>
          <a:xfrm>
            <a:off x="1163213" y="828504"/>
            <a:ext cx="5232825" cy="1428921"/>
          </a:xfrm>
        </p:spPr>
        <p:txBody>
          <a:bodyPr/>
          <a:lstStyle/>
          <a:p>
            <a:pPr marL="342900" indent="-342900">
              <a:buFont typeface="Arial" panose="020B0604020202020204" pitchFamily="34" charset="0"/>
              <a:buChar char="•"/>
            </a:pPr>
            <a:r>
              <a:rPr lang="en-US" sz="1400" dirty="0">
                <a:latin typeface="Helvetica" panose="020B0604020202020204" pitchFamily="34" charset="0"/>
                <a:cs typeface="Helvetica" panose="020B0604020202020204" pitchFamily="34" charset="0"/>
              </a:rPr>
              <a:t>CDS and Cryomodules Controls consists of V&amp;I of following systems:</a:t>
            </a:r>
          </a:p>
          <a:p>
            <a:pPr marL="800100" lvl="1" indent="-342900">
              <a:buFont typeface="Arial" panose="020B0604020202020204" pitchFamily="34" charset="0"/>
              <a:buChar char="•"/>
            </a:pPr>
            <a:r>
              <a:rPr lang="en-US" sz="1400" dirty="0">
                <a:latin typeface="Helvetica" panose="020B0604020202020204" pitchFamily="34" charset="0"/>
                <a:ea typeface="ＭＳ Ｐゴシック"/>
                <a:cs typeface="Helvetica" panose="020B0604020202020204" pitchFamily="34" charset="0"/>
              </a:rPr>
              <a:t>1x DVB</a:t>
            </a:r>
            <a:endParaRPr lang="en-US" sz="1400" dirty="0">
              <a:latin typeface="Helvetica" panose="020B0604020202020204" pitchFamily="34" charset="0"/>
              <a:cs typeface="Helvetica" panose="020B0604020202020204" pitchFamily="34" charset="0"/>
            </a:endParaRPr>
          </a:p>
          <a:p>
            <a:pPr marL="800100" lvl="1" indent="-342900">
              <a:buFont typeface="Arial" panose="020B0604020202020204" pitchFamily="34" charset="0"/>
              <a:buChar char="•"/>
            </a:pPr>
            <a:r>
              <a:rPr lang="en-US" sz="1400" dirty="0">
                <a:latin typeface="Helvetica" panose="020B0604020202020204" pitchFamily="34" charset="0"/>
                <a:ea typeface="ＭＳ Ｐゴシック"/>
                <a:cs typeface="Helvetica" panose="020B0604020202020204" pitchFamily="34" charset="0"/>
              </a:rPr>
              <a:t>23x Cryomodules and 25x Bayonet Cans</a:t>
            </a:r>
            <a:endParaRPr lang="en-US" sz="1400" dirty="0">
              <a:latin typeface="Helvetica" panose="020B0604020202020204" pitchFamily="34" charset="0"/>
              <a:cs typeface="Helvetica" panose="020B0604020202020204" pitchFamily="34" charset="0"/>
            </a:endParaRPr>
          </a:p>
          <a:p>
            <a:pPr marL="800100" lvl="1" indent="-342900">
              <a:buFont typeface="Arial" panose="020B0604020202020204" pitchFamily="34" charset="0"/>
              <a:buChar char="•"/>
            </a:pPr>
            <a:r>
              <a:rPr lang="en-US" sz="1400" dirty="0">
                <a:latin typeface="Helvetica" panose="020B0604020202020204" pitchFamily="34" charset="0"/>
                <a:ea typeface="ＭＳ Ｐゴシック"/>
                <a:cs typeface="Helvetica" panose="020B0604020202020204" pitchFamily="34" charset="0"/>
              </a:rPr>
              <a:t>1x Turnaround Can</a:t>
            </a:r>
            <a:endParaRPr lang="en-US" sz="1400" dirty="0">
              <a:latin typeface="Helvetica" panose="020B0604020202020204" pitchFamily="34" charset="0"/>
              <a:cs typeface="Helvetica" panose="020B0604020202020204" pitchFamily="34" charset="0"/>
            </a:endParaRPr>
          </a:p>
          <a:p>
            <a:endParaRPr lang="en-US" dirty="0"/>
          </a:p>
        </p:txBody>
      </p:sp>
      <p:sp>
        <p:nvSpPr>
          <p:cNvPr id="3" name="Title 2">
            <a:extLst>
              <a:ext uri="{FF2B5EF4-FFF2-40B4-BE49-F238E27FC236}">
                <a16:creationId xmlns:a16="http://schemas.microsoft.com/office/drawing/2014/main" id="{034CB2C9-88DE-39E3-F336-A293AEEFC973}"/>
              </a:ext>
            </a:extLst>
          </p:cNvPr>
          <p:cNvSpPr>
            <a:spLocks noGrp="1"/>
          </p:cNvSpPr>
          <p:nvPr>
            <p:ph type="title"/>
          </p:nvPr>
        </p:nvSpPr>
        <p:spPr/>
        <p:txBody>
          <a:bodyPr/>
          <a:lstStyle/>
          <a:p>
            <a:r>
              <a:rPr lang="en-US" dirty="0"/>
              <a:t>CDS Controls Fact Sheet</a:t>
            </a:r>
          </a:p>
        </p:txBody>
      </p:sp>
      <p:sp>
        <p:nvSpPr>
          <p:cNvPr id="4" name="Date Placeholder 3">
            <a:extLst>
              <a:ext uri="{FF2B5EF4-FFF2-40B4-BE49-F238E27FC236}">
                <a16:creationId xmlns:a16="http://schemas.microsoft.com/office/drawing/2014/main" id="{1AAA6630-A2FE-2162-884B-46FB951CAA88}"/>
              </a:ext>
            </a:extLst>
          </p:cNvPr>
          <p:cNvSpPr>
            <a:spLocks noGrp="1"/>
          </p:cNvSpPr>
          <p:nvPr>
            <p:ph type="dt" sz="half" idx="38"/>
          </p:nvPr>
        </p:nvSpPr>
        <p:spPr/>
        <p:txBody>
          <a:bodyPr/>
          <a:lstStyle/>
          <a:p>
            <a:pPr>
              <a:defRPr/>
            </a:pPr>
            <a:r>
              <a:rPr lang="en-US"/>
              <a:t>5/20/2025</a:t>
            </a:r>
          </a:p>
        </p:txBody>
      </p:sp>
      <p:sp>
        <p:nvSpPr>
          <p:cNvPr id="15" name="Footer Placeholder 14">
            <a:extLst>
              <a:ext uri="{FF2B5EF4-FFF2-40B4-BE49-F238E27FC236}">
                <a16:creationId xmlns:a16="http://schemas.microsoft.com/office/drawing/2014/main" id="{D3372D65-78CF-0531-1A77-4A5AC13289BA}"/>
              </a:ext>
            </a:extLst>
          </p:cNvPr>
          <p:cNvSpPr>
            <a:spLocks noGrp="1"/>
          </p:cNvSpPr>
          <p:nvPr>
            <p:ph type="ftr" sz="quarter" idx="39"/>
          </p:nvPr>
        </p:nvSpPr>
        <p:spPr/>
        <p:txBody>
          <a:bodyPr/>
          <a:lstStyle/>
          <a:p>
            <a:pPr>
              <a:defRPr/>
            </a:pPr>
            <a:r>
              <a:rPr lang="en-US"/>
              <a:t>Pratik Patel | Fermilab PIP-II CDS &amp; CM Cryogenic Controls System Overview | CEC/ICMC 2025</a:t>
            </a:r>
            <a:endParaRPr lang="en-US" dirty="0"/>
          </a:p>
        </p:txBody>
      </p:sp>
      <p:sp>
        <p:nvSpPr>
          <p:cNvPr id="5" name="Slide Number Placeholder 4">
            <a:extLst>
              <a:ext uri="{FF2B5EF4-FFF2-40B4-BE49-F238E27FC236}">
                <a16:creationId xmlns:a16="http://schemas.microsoft.com/office/drawing/2014/main" id="{7C235D52-B54F-A98D-86AC-DCD0ABE81EE6}"/>
              </a:ext>
            </a:extLst>
          </p:cNvPr>
          <p:cNvSpPr>
            <a:spLocks noGrp="1"/>
          </p:cNvSpPr>
          <p:nvPr>
            <p:ph type="sldNum" sz="quarter" idx="40"/>
          </p:nvPr>
        </p:nvSpPr>
        <p:spPr/>
        <p:txBody>
          <a:bodyPr/>
          <a:lstStyle/>
          <a:p>
            <a:pPr>
              <a:defRPr/>
            </a:pPr>
            <a:fld id="{148C009B-CB69-E04A-B9B3-34B26D69E9CF}" type="slidenum">
              <a:rPr lang="en-US" smtClean="0"/>
              <a:pPr>
                <a:defRPr/>
              </a:pPr>
              <a:t>5</a:t>
            </a:fld>
            <a:endParaRPr lang="en-US"/>
          </a:p>
        </p:txBody>
      </p:sp>
      <p:graphicFrame>
        <p:nvGraphicFramePr>
          <p:cNvPr id="6" name="Content Placeholder 7">
            <a:extLst>
              <a:ext uri="{FF2B5EF4-FFF2-40B4-BE49-F238E27FC236}">
                <a16:creationId xmlns:a16="http://schemas.microsoft.com/office/drawing/2014/main" id="{ED9DFF61-8720-AD7A-D0C0-1ED925631D70}"/>
              </a:ext>
            </a:extLst>
          </p:cNvPr>
          <p:cNvGraphicFramePr>
            <a:graphicFrameLocks/>
          </p:cNvGraphicFramePr>
          <p:nvPr>
            <p:extLst>
              <p:ext uri="{D42A27DB-BD31-4B8C-83A1-F6EECF244321}">
                <p14:modId xmlns:p14="http://schemas.microsoft.com/office/powerpoint/2010/main" val="1006394726"/>
              </p:ext>
            </p:extLst>
          </p:nvPr>
        </p:nvGraphicFramePr>
        <p:xfrm>
          <a:off x="195263" y="2414588"/>
          <a:ext cx="2362200" cy="3630799"/>
        </p:xfrm>
        <a:graphic>
          <a:graphicData uri="http://schemas.openxmlformats.org/drawingml/2006/table">
            <a:tbl>
              <a:tblPr firstRow="1" bandRow="1">
                <a:tableStyleId>{073A0DAA-6AF3-43AB-8588-CEC1D06C72B9}</a:tableStyleId>
              </a:tblPr>
              <a:tblGrid>
                <a:gridCol w="1690330">
                  <a:extLst>
                    <a:ext uri="{9D8B030D-6E8A-4147-A177-3AD203B41FA5}">
                      <a16:colId xmlns:a16="http://schemas.microsoft.com/office/drawing/2014/main" val="3057377921"/>
                    </a:ext>
                  </a:extLst>
                </a:gridCol>
                <a:gridCol w="671870">
                  <a:extLst>
                    <a:ext uri="{9D8B030D-6E8A-4147-A177-3AD203B41FA5}">
                      <a16:colId xmlns:a16="http://schemas.microsoft.com/office/drawing/2014/main" val="1532748228"/>
                    </a:ext>
                  </a:extLst>
                </a:gridCol>
              </a:tblGrid>
              <a:tr h="209550">
                <a:tc>
                  <a:txBody>
                    <a:bodyPr/>
                    <a:lstStyle/>
                    <a:p>
                      <a:pPr algn="ctr" fontAlgn="ctr"/>
                      <a:r>
                        <a:rPr lang="en-US" sz="1600" u="none" strike="noStrike" dirty="0">
                          <a:effectLst/>
                          <a:latin typeface="Helvetica" panose="020B0604020202020204" pitchFamily="34" charset="0"/>
                          <a:cs typeface="Helvetica" panose="020B0604020202020204" pitchFamily="34" charset="0"/>
                        </a:rPr>
                        <a:t>Sensors</a:t>
                      </a:r>
                      <a:endParaRPr lang="en-US" sz="1600" b="1" i="0" u="none" strike="noStrike" dirty="0">
                        <a:solidFill>
                          <a:srgbClr val="000000"/>
                        </a:solidFill>
                        <a:effectLst/>
                        <a:latin typeface="Helvetica" panose="020B0604020202020204" pitchFamily="34" charset="0"/>
                        <a:cs typeface="Helvetica" panose="020B0604020202020204" pitchFamily="34" charset="0"/>
                      </a:endParaRPr>
                    </a:p>
                  </a:txBody>
                  <a:tcPr marL="9525" marR="9525" marT="9525" anchor="ctr"/>
                </a:tc>
                <a:tc>
                  <a:txBody>
                    <a:bodyPr/>
                    <a:lstStyle/>
                    <a:p>
                      <a:pPr algn="ctr" fontAlgn="b"/>
                      <a:r>
                        <a:rPr lang="en-US" sz="1600" b="1" u="none" strike="noStrike" kern="1200" dirty="0">
                          <a:solidFill>
                            <a:schemeClr val="lt1"/>
                          </a:solidFill>
                          <a:effectLst/>
                          <a:latin typeface="Helvetica" panose="020B0604020202020204" pitchFamily="34" charset="0"/>
                          <a:ea typeface="+mn-ea"/>
                          <a:cs typeface="Helvetica" panose="020B0604020202020204" pitchFamily="34" charset="0"/>
                        </a:rPr>
                        <a:t>Totals</a:t>
                      </a:r>
                    </a:p>
                  </a:txBody>
                  <a:tcPr marL="9525" marR="9525" marT="9525" anchor="ctr"/>
                </a:tc>
                <a:extLst>
                  <a:ext uri="{0D108BD9-81ED-4DB2-BD59-A6C34878D82A}">
                    <a16:rowId xmlns:a16="http://schemas.microsoft.com/office/drawing/2014/main" val="1646172379"/>
                  </a:ext>
                </a:extLst>
              </a:tr>
              <a:tr h="309639">
                <a:tc>
                  <a:txBody>
                    <a:bodyPr/>
                    <a:lstStyle/>
                    <a:p>
                      <a:pPr fontAlgn="ctr"/>
                      <a:r>
                        <a:rPr lang="en-US" sz="1100" u="none" strike="noStrike" dirty="0">
                          <a:effectLst/>
                          <a:latin typeface="Helvetica" panose="020B0604020202020204" pitchFamily="34" charset="0"/>
                          <a:cs typeface="Helvetica" panose="020B0604020202020204" pitchFamily="34" charset="0"/>
                        </a:rPr>
                        <a:t>Platinum 100</a:t>
                      </a:r>
                      <a:endParaRPr lang="en-US" sz="1100" b="0" i="0" u="none" strike="noStrike" dirty="0">
                        <a:solidFill>
                          <a:srgbClr val="000000"/>
                        </a:solidFill>
                        <a:effectLst/>
                        <a:latin typeface="Helvetica" panose="020B0604020202020204" pitchFamily="34" charset="0"/>
                        <a:cs typeface="Helvetica" panose="020B0604020202020204" pitchFamily="34" charset="0"/>
                      </a:endParaRPr>
                    </a:p>
                  </a:txBody>
                  <a:tcPr marL="9525" marR="9525" marT="9525" anchor="ctr"/>
                </a:tc>
                <a:tc>
                  <a:txBody>
                    <a:bodyPr/>
                    <a:lstStyle/>
                    <a:p>
                      <a:pPr algn="ctr" fontAlgn="ctr"/>
                      <a:r>
                        <a:rPr lang="en-US" sz="1100" b="1" u="none" strike="noStrike" dirty="0">
                          <a:effectLst/>
                          <a:latin typeface="Helvetica" panose="020B0604020202020204" pitchFamily="34" charset="0"/>
                          <a:cs typeface="Helvetica" panose="020B0604020202020204" pitchFamily="34" charset="0"/>
                        </a:rPr>
                        <a:t>438</a:t>
                      </a:r>
                      <a:endParaRPr lang="en-US" sz="1100" b="1" i="0" u="none" strike="noStrike" dirty="0">
                        <a:solidFill>
                          <a:srgbClr val="000000"/>
                        </a:solidFill>
                        <a:effectLst/>
                        <a:latin typeface="Helvetica" panose="020B0604020202020204" pitchFamily="34" charset="0"/>
                        <a:cs typeface="Helvetica" panose="020B0604020202020204" pitchFamily="34" charset="0"/>
                      </a:endParaRPr>
                    </a:p>
                  </a:txBody>
                  <a:tcPr marL="9525" marR="9525" marT="9525" anchor="ctr"/>
                </a:tc>
                <a:extLst>
                  <a:ext uri="{0D108BD9-81ED-4DB2-BD59-A6C34878D82A}">
                    <a16:rowId xmlns:a16="http://schemas.microsoft.com/office/drawing/2014/main" val="2579703836"/>
                  </a:ext>
                </a:extLst>
              </a:tr>
              <a:tr h="544963">
                <a:tc>
                  <a:txBody>
                    <a:bodyPr/>
                    <a:lstStyle/>
                    <a:p>
                      <a:pPr fontAlgn="ctr"/>
                      <a:r>
                        <a:rPr lang="en-US" sz="1100" u="none" strike="noStrike" dirty="0" err="1">
                          <a:effectLst/>
                          <a:latin typeface="Helvetica" panose="020B0604020202020204" pitchFamily="34" charset="0"/>
                          <a:cs typeface="Helvetica" panose="020B0604020202020204" pitchFamily="34" charset="0"/>
                        </a:rPr>
                        <a:t>Cernox</a:t>
                      </a:r>
                      <a:r>
                        <a:rPr lang="en-US" sz="1100" u="none" strike="noStrike" dirty="0">
                          <a:effectLst/>
                          <a:latin typeface="Helvetica" panose="020B0604020202020204" pitchFamily="34" charset="0"/>
                          <a:cs typeface="Helvetica" panose="020B0604020202020204" pitchFamily="34" charset="0"/>
                        </a:rPr>
                        <a:t> (CX-1030, CCS TVO)</a:t>
                      </a:r>
                      <a:endParaRPr lang="en-US" sz="1100" b="0" i="0" u="none" strike="noStrike" dirty="0">
                        <a:solidFill>
                          <a:srgbClr val="000000"/>
                        </a:solidFill>
                        <a:effectLst/>
                        <a:latin typeface="Helvetica" panose="020B0604020202020204" pitchFamily="34" charset="0"/>
                        <a:cs typeface="Helvetica" panose="020B0604020202020204" pitchFamily="34" charset="0"/>
                      </a:endParaRPr>
                    </a:p>
                  </a:txBody>
                  <a:tcPr marL="9525" marR="9525" marT="9525" anchor="ctr"/>
                </a:tc>
                <a:tc>
                  <a:txBody>
                    <a:bodyPr/>
                    <a:lstStyle/>
                    <a:p>
                      <a:pPr algn="ctr" fontAlgn="ctr"/>
                      <a:r>
                        <a:rPr lang="en-US" sz="1100" b="1" u="none" strike="noStrike">
                          <a:effectLst/>
                          <a:latin typeface="Helvetica" panose="020B0604020202020204" pitchFamily="34" charset="0"/>
                          <a:cs typeface="Helvetica" panose="020B0604020202020204" pitchFamily="34" charset="0"/>
                        </a:rPr>
                        <a:t>721</a:t>
                      </a:r>
                      <a:endParaRPr lang="en-US" sz="1100" b="1" i="0" u="none" strike="noStrike">
                        <a:solidFill>
                          <a:srgbClr val="000000"/>
                        </a:solidFill>
                        <a:effectLst/>
                        <a:latin typeface="Helvetica" panose="020B0604020202020204" pitchFamily="34" charset="0"/>
                        <a:cs typeface="Helvetica" panose="020B0604020202020204" pitchFamily="34" charset="0"/>
                      </a:endParaRPr>
                    </a:p>
                  </a:txBody>
                  <a:tcPr marL="9525" marR="9525" marT="9525" anchor="ctr"/>
                </a:tc>
                <a:extLst>
                  <a:ext uri="{0D108BD9-81ED-4DB2-BD59-A6C34878D82A}">
                    <a16:rowId xmlns:a16="http://schemas.microsoft.com/office/drawing/2014/main" val="3077697260"/>
                  </a:ext>
                </a:extLst>
              </a:tr>
              <a:tr h="309639">
                <a:tc>
                  <a:txBody>
                    <a:bodyPr/>
                    <a:lstStyle/>
                    <a:p>
                      <a:pPr fontAlgn="ctr"/>
                      <a:r>
                        <a:rPr lang="en-US" sz="1100" u="none" strike="noStrike" dirty="0">
                          <a:effectLst/>
                          <a:latin typeface="Helvetica" panose="020B0604020202020204" pitchFamily="34" charset="0"/>
                          <a:cs typeface="Helvetica" panose="020B0604020202020204" pitchFamily="34" charset="0"/>
                        </a:rPr>
                        <a:t>Pressure Transducers</a:t>
                      </a:r>
                      <a:endParaRPr lang="en-US" sz="1100" b="0" i="0" u="none" strike="noStrike" dirty="0">
                        <a:solidFill>
                          <a:srgbClr val="000000"/>
                        </a:solidFill>
                        <a:effectLst/>
                        <a:latin typeface="Helvetica" panose="020B0604020202020204" pitchFamily="34" charset="0"/>
                        <a:cs typeface="Helvetica" panose="020B0604020202020204" pitchFamily="34" charset="0"/>
                      </a:endParaRPr>
                    </a:p>
                  </a:txBody>
                  <a:tcPr marL="9525" marR="9525" marT="9525" anchor="ctr"/>
                </a:tc>
                <a:tc>
                  <a:txBody>
                    <a:bodyPr/>
                    <a:lstStyle/>
                    <a:p>
                      <a:pPr algn="ctr" fontAlgn="ctr"/>
                      <a:r>
                        <a:rPr lang="en-US" sz="1100" b="1" u="none" strike="noStrike" dirty="0">
                          <a:effectLst/>
                          <a:latin typeface="Helvetica" panose="020B0604020202020204" pitchFamily="34" charset="0"/>
                          <a:cs typeface="Helvetica" panose="020B0604020202020204" pitchFamily="34" charset="0"/>
                        </a:rPr>
                        <a:t>227</a:t>
                      </a:r>
                      <a:endParaRPr lang="en-US" sz="1100" b="1" i="0" u="none" strike="noStrike" dirty="0">
                        <a:solidFill>
                          <a:srgbClr val="000000"/>
                        </a:solidFill>
                        <a:effectLst/>
                        <a:latin typeface="Helvetica" panose="020B0604020202020204" pitchFamily="34" charset="0"/>
                        <a:cs typeface="Helvetica" panose="020B0604020202020204" pitchFamily="34" charset="0"/>
                      </a:endParaRPr>
                    </a:p>
                  </a:txBody>
                  <a:tcPr marL="9525" marR="9525" marT="9525" anchor="ctr"/>
                </a:tc>
                <a:extLst>
                  <a:ext uri="{0D108BD9-81ED-4DB2-BD59-A6C34878D82A}">
                    <a16:rowId xmlns:a16="http://schemas.microsoft.com/office/drawing/2014/main" val="3155928530"/>
                  </a:ext>
                </a:extLst>
              </a:tr>
              <a:tr h="309639">
                <a:tc>
                  <a:txBody>
                    <a:bodyPr/>
                    <a:lstStyle/>
                    <a:p>
                      <a:pPr fontAlgn="ctr"/>
                      <a:r>
                        <a:rPr lang="en-US" sz="1100" u="none" strike="noStrike">
                          <a:effectLst/>
                          <a:latin typeface="Helvetica" panose="020B0604020202020204" pitchFamily="34" charset="0"/>
                          <a:cs typeface="Helvetica" panose="020B0604020202020204" pitchFamily="34" charset="0"/>
                        </a:rPr>
                        <a:t>Control Valves</a:t>
                      </a:r>
                      <a:endParaRPr lang="en-US" sz="1100" b="0" i="0" u="none" strike="noStrike">
                        <a:solidFill>
                          <a:srgbClr val="000000"/>
                        </a:solidFill>
                        <a:effectLst/>
                        <a:latin typeface="Helvetica" panose="020B0604020202020204" pitchFamily="34" charset="0"/>
                        <a:cs typeface="Helvetica" panose="020B0604020202020204" pitchFamily="34" charset="0"/>
                      </a:endParaRPr>
                    </a:p>
                  </a:txBody>
                  <a:tcPr marL="9525" marR="9525" marT="9525" anchor="ctr"/>
                </a:tc>
                <a:tc>
                  <a:txBody>
                    <a:bodyPr/>
                    <a:lstStyle/>
                    <a:p>
                      <a:pPr algn="ctr" fontAlgn="ctr"/>
                      <a:r>
                        <a:rPr lang="en-US" sz="1100" b="1" u="none" strike="noStrike">
                          <a:effectLst/>
                          <a:latin typeface="Helvetica" panose="020B0604020202020204" pitchFamily="34" charset="0"/>
                          <a:cs typeface="Helvetica" panose="020B0604020202020204" pitchFamily="34" charset="0"/>
                        </a:rPr>
                        <a:t>362</a:t>
                      </a:r>
                      <a:endParaRPr lang="en-US" sz="1100" b="1" i="0" u="none" strike="noStrike">
                        <a:solidFill>
                          <a:srgbClr val="000000"/>
                        </a:solidFill>
                        <a:effectLst/>
                        <a:latin typeface="Helvetica" panose="020B0604020202020204" pitchFamily="34" charset="0"/>
                        <a:cs typeface="Helvetica" panose="020B0604020202020204" pitchFamily="34" charset="0"/>
                      </a:endParaRPr>
                    </a:p>
                  </a:txBody>
                  <a:tcPr marL="9525" marR="9525" marT="9525" anchor="ctr"/>
                </a:tc>
                <a:extLst>
                  <a:ext uri="{0D108BD9-81ED-4DB2-BD59-A6C34878D82A}">
                    <a16:rowId xmlns:a16="http://schemas.microsoft.com/office/drawing/2014/main" val="1869690688"/>
                  </a:ext>
                </a:extLst>
              </a:tr>
              <a:tr h="309639">
                <a:tc>
                  <a:txBody>
                    <a:bodyPr/>
                    <a:lstStyle/>
                    <a:p>
                      <a:pPr fontAlgn="ctr"/>
                      <a:r>
                        <a:rPr lang="en-US" sz="1100" u="none" strike="noStrike">
                          <a:effectLst/>
                          <a:latin typeface="Helvetica" panose="020B0604020202020204" pitchFamily="34" charset="0"/>
                          <a:cs typeface="Helvetica" panose="020B0604020202020204" pitchFamily="34" charset="0"/>
                        </a:rPr>
                        <a:t>Liquid Level</a:t>
                      </a:r>
                      <a:endParaRPr lang="en-US" sz="1100" b="0" i="0" u="none" strike="noStrike">
                        <a:solidFill>
                          <a:srgbClr val="000000"/>
                        </a:solidFill>
                        <a:effectLst/>
                        <a:latin typeface="Helvetica" panose="020B0604020202020204" pitchFamily="34" charset="0"/>
                        <a:cs typeface="Helvetica" panose="020B0604020202020204" pitchFamily="34" charset="0"/>
                      </a:endParaRPr>
                    </a:p>
                  </a:txBody>
                  <a:tcPr marL="9525" marR="9525" marT="9525" anchor="ctr"/>
                </a:tc>
                <a:tc>
                  <a:txBody>
                    <a:bodyPr/>
                    <a:lstStyle/>
                    <a:p>
                      <a:pPr algn="ctr" fontAlgn="ctr"/>
                      <a:r>
                        <a:rPr lang="en-US" sz="1100" b="1" u="none" strike="noStrike">
                          <a:effectLst/>
                          <a:latin typeface="Helvetica" panose="020B0604020202020204" pitchFamily="34" charset="0"/>
                          <a:cs typeface="Helvetica" panose="020B0604020202020204" pitchFamily="34" charset="0"/>
                        </a:rPr>
                        <a:t>25</a:t>
                      </a:r>
                      <a:endParaRPr lang="en-US" sz="1100" b="1" i="0" u="none" strike="noStrike">
                        <a:solidFill>
                          <a:srgbClr val="000000"/>
                        </a:solidFill>
                        <a:effectLst/>
                        <a:latin typeface="Helvetica" panose="020B0604020202020204" pitchFamily="34" charset="0"/>
                        <a:cs typeface="Helvetica" panose="020B0604020202020204" pitchFamily="34" charset="0"/>
                      </a:endParaRPr>
                    </a:p>
                  </a:txBody>
                  <a:tcPr marL="9525" marR="9525" marT="9525" anchor="ctr"/>
                </a:tc>
                <a:extLst>
                  <a:ext uri="{0D108BD9-81ED-4DB2-BD59-A6C34878D82A}">
                    <a16:rowId xmlns:a16="http://schemas.microsoft.com/office/drawing/2014/main" val="1521703908"/>
                  </a:ext>
                </a:extLst>
              </a:tr>
              <a:tr h="309639">
                <a:tc>
                  <a:txBody>
                    <a:bodyPr/>
                    <a:lstStyle/>
                    <a:p>
                      <a:pPr fontAlgn="b"/>
                      <a:r>
                        <a:rPr lang="en-US" sz="1100" u="none" strike="noStrike" dirty="0">
                          <a:effectLst/>
                          <a:latin typeface="Helvetica" panose="020B0604020202020204" pitchFamily="34" charset="0"/>
                          <a:cs typeface="Helvetica" panose="020B0604020202020204" pitchFamily="34" charset="0"/>
                        </a:rPr>
                        <a:t>Flowmeters</a:t>
                      </a:r>
                      <a:endParaRPr lang="en-US" sz="1100" b="0" i="0" u="none" strike="noStrike" dirty="0">
                        <a:solidFill>
                          <a:srgbClr val="000000"/>
                        </a:solidFill>
                        <a:effectLst/>
                        <a:latin typeface="Helvetica" panose="020B0604020202020204" pitchFamily="34" charset="0"/>
                        <a:cs typeface="Helvetica" panose="020B0604020202020204" pitchFamily="34" charset="0"/>
                      </a:endParaRPr>
                    </a:p>
                  </a:txBody>
                  <a:tcPr marL="9525" marR="9525" marT="9525" anchor="b"/>
                </a:tc>
                <a:tc>
                  <a:txBody>
                    <a:bodyPr/>
                    <a:lstStyle/>
                    <a:p>
                      <a:pPr algn="ctr" fontAlgn="b"/>
                      <a:r>
                        <a:rPr lang="en-US" sz="1100" b="1" u="none" strike="noStrike" dirty="0">
                          <a:effectLst/>
                          <a:latin typeface="Helvetica" panose="020B0604020202020204" pitchFamily="34" charset="0"/>
                          <a:cs typeface="Helvetica" panose="020B0604020202020204" pitchFamily="34" charset="0"/>
                        </a:rPr>
                        <a:t>25</a:t>
                      </a:r>
                      <a:endParaRPr lang="en-US" sz="1100" b="1" i="0" u="none" strike="noStrike" dirty="0">
                        <a:solidFill>
                          <a:srgbClr val="000000"/>
                        </a:solidFill>
                        <a:effectLst/>
                        <a:latin typeface="Helvetica" panose="020B0604020202020204" pitchFamily="34" charset="0"/>
                        <a:cs typeface="Helvetica" panose="020B0604020202020204" pitchFamily="34" charset="0"/>
                      </a:endParaRPr>
                    </a:p>
                  </a:txBody>
                  <a:tcPr marL="9525" marR="9525" marT="9525" anchor="b"/>
                </a:tc>
                <a:extLst>
                  <a:ext uri="{0D108BD9-81ED-4DB2-BD59-A6C34878D82A}">
                    <a16:rowId xmlns:a16="http://schemas.microsoft.com/office/drawing/2014/main" val="1402748754"/>
                  </a:ext>
                </a:extLst>
              </a:tr>
              <a:tr h="309639">
                <a:tc>
                  <a:txBody>
                    <a:bodyPr/>
                    <a:lstStyle/>
                    <a:p>
                      <a:pPr fontAlgn="ctr"/>
                      <a:r>
                        <a:rPr lang="en-US" sz="1100" u="none" strike="noStrike" dirty="0">
                          <a:effectLst/>
                          <a:latin typeface="Helvetica" panose="020B0604020202020204" pitchFamily="34" charset="0"/>
                          <a:cs typeface="Helvetica" panose="020B0604020202020204" pitchFamily="34" charset="0"/>
                        </a:rPr>
                        <a:t>Heater</a:t>
                      </a:r>
                      <a:endParaRPr lang="en-US" sz="1100" b="0" i="0" u="none" strike="noStrike" dirty="0">
                        <a:solidFill>
                          <a:srgbClr val="000000"/>
                        </a:solidFill>
                        <a:effectLst/>
                        <a:latin typeface="Helvetica" panose="020B0604020202020204" pitchFamily="34" charset="0"/>
                        <a:cs typeface="Helvetica" panose="020B0604020202020204" pitchFamily="34" charset="0"/>
                      </a:endParaRPr>
                    </a:p>
                  </a:txBody>
                  <a:tcPr marL="9525" marR="9525" marT="9525" anchor="ctr"/>
                </a:tc>
                <a:tc>
                  <a:txBody>
                    <a:bodyPr/>
                    <a:lstStyle/>
                    <a:p>
                      <a:pPr algn="ctr" fontAlgn="b"/>
                      <a:r>
                        <a:rPr lang="en-US" sz="1100" b="1" u="none" strike="noStrike">
                          <a:effectLst/>
                          <a:latin typeface="Helvetica" panose="020B0604020202020204" pitchFamily="34" charset="0"/>
                          <a:cs typeface="Helvetica" panose="020B0604020202020204" pitchFamily="34" charset="0"/>
                        </a:rPr>
                        <a:t>190</a:t>
                      </a:r>
                      <a:endParaRPr lang="en-US" sz="1100" b="1" i="0" u="none" strike="noStrike">
                        <a:solidFill>
                          <a:srgbClr val="000000"/>
                        </a:solidFill>
                        <a:effectLst/>
                        <a:latin typeface="Helvetica" panose="020B0604020202020204" pitchFamily="34" charset="0"/>
                        <a:cs typeface="Helvetica" panose="020B0604020202020204" pitchFamily="34" charset="0"/>
                      </a:endParaRPr>
                    </a:p>
                  </a:txBody>
                  <a:tcPr marL="9525" marR="9525" marT="9525" anchor="b"/>
                </a:tc>
                <a:extLst>
                  <a:ext uri="{0D108BD9-81ED-4DB2-BD59-A6C34878D82A}">
                    <a16:rowId xmlns:a16="http://schemas.microsoft.com/office/drawing/2014/main" val="1201837149"/>
                  </a:ext>
                </a:extLst>
              </a:tr>
              <a:tr h="309639">
                <a:tc>
                  <a:txBody>
                    <a:bodyPr/>
                    <a:lstStyle/>
                    <a:p>
                      <a:pPr fontAlgn="ctr"/>
                      <a:r>
                        <a:rPr lang="en-US" sz="1100" u="none" strike="noStrike" dirty="0">
                          <a:effectLst/>
                          <a:latin typeface="Helvetica" panose="020B0604020202020204" pitchFamily="34" charset="0"/>
                          <a:cs typeface="Helvetica" panose="020B0604020202020204" pitchFamily="34" charset="0"/>
                        </a:rPr>
                        <a:t>Vacuum Transducers</a:t>
                      </a:r>
                      <a:endParaRPr lang="en-US" sz="1100" b="0" i="0" u="none" strike="noStrike" dirty="0">
                        <a:solidFill>
                          <a:srgbClr val="000000"/>
                        </a:solidFill>
                        <a:effectLst/>
                        <a:latin typeface="Helvetica" panose="020B0604020202020204" pitchFamily="34" charset="0"/>
                        <a:cs typeface="Helvetica" panose="020B0604020202020204" pitchFamily="34" charset="0"/>
                      </a:endParaRPr>
                    </a:p>
                  </a:txBody>
                  <a:tcPr marL="9525" marR="9525" marT="9525" anchor="ctr"/>
                </a:tc>
                <a:tc>
                  <a:txBody>
                    <a:bodyPr/>
                    <a:lstStyle/>
                    <a:p>
                      <a:pPr algn="ctr" fontAlgn="b"/>
                      <a:r>
                        <a:rPr lang="en-US" sz="1100" b="1" u="none" strike="noStrike">
                          <a:effectLst/>
                          <a:latin typeface="Helvetica" panose="020B0604020202020204" pitchFamily="34" charset="0"/>
                          <a:cs typeface="Helvetica" panose="020B0604020202020204" pitchFamily="34" charset="0"/>
                        </a:rPr>
                        <a:t>23</a:t>
                      </a:r>
                      <a:endParaRPr lang="en-US" sz="1100" b="1" i="0" u="none" strike="noStrike">
                        <a:solidFill>
                          <a:srgbClr val="000000"/>
                        </a:solidFill>
                        <a:effectLst/>
                        <a:latin typeface="Helvetica" panose="020B0604020202020204" pitchFamily="34" charset="0"/>
                        <a:cs typeface="Helvetica" panose="020B0604020202020204" pitchFamily="34" charset="0"/>
                      </a:endParaRPr>
                    </a:p>
                  </a:txBody>
                  <a:tcPr marL="9525" marR="9525" marT="9525" anchor="b"/>
                </a:tc>
                <a:extLst>
                  <a:ext uri="{0D108BD9-81ED-4DB2-BD59-A6C34878D82A}">
                    <a16:rowId xmlns:a16="http://schemas.microsoft.com/office/drawing/2014/main" val="4156329955"/>
                  </a:ext>
                </a:extLst>
              </a:tr>
              <a:tr h="309639">
                <a:tc>
                  <a:txBody>
                    <a:bodyPr/>
                    <a:lstStyle/>
                    <a:p>
                      <a:pPr fontAlgn="ctr"/>
                      <a:r>
                        <a:rPr lang="en-US" sz="1100" u="none" strike="noStrike">
                          <a:effectLst/>
                          <a:latin typeface="Helvetica" panose="020B0604020202020204" pitchFamily="34" charset="0"/>
                          <a:cs typeface="Helvetica" panose="020B0604020202020204" pitchFamily="34" charset="0"/>
                        </a:rPr>
                        <a:t>RF Interlock</a:t>
                      </a:r>
                      <a:endParaRPr lang="en-US" sz="1100" b="0" i="0" u="none" strike="noStrike">
                        <a:solidFill>
                          <a:srgbClr val="000000"/>
                        </a:solidFill>
                        <a:effectLst/>
                        <a:latin typeface="Helvetica" panose="020B0604020202020204" pitchFamily="34" charset="0"/>
                        <a:cs typeface="Helvetica" panose="020B0604020202020204" pitchFamily="34" charset="0"/>
                      </a:endParaRPr>
                    </a:p>
                  </a:txBody>
                  <a:tcPr marL="9525" marR="9525" marT="9525" anchor="ctr"/>
                </a:tc>
                <a:tc>
                  <a:txBody>
                    <a:bodyPr/>
                    <a:lstStyle/>
                    <a:p>
                      <a:pPr algn="ctr" fontAlgn="b"/>
                      <a:r>
                        <a:rPr lang="en-US" sz="1100" b="1" u="none" strike="noStrike">
                          <a:effectLst/>
                          <a:latin typeface="Helvetica" panose="020B0604020202020204" pitchFamily="34" charset="0"/>
                          <a:cs typeface="Helvetica" panose="020B0604020202020204" pitchFamily="34" charset="0"/>
                        </a:rPr>
                        <a:t>23</a:t>
                      </a:r>
                      <a:endParaRPr lang="en-US" sz="1100" b="1" i="0" u="none" strike="noStrike">
                        <a:solidFill>
                          <a:srgbClr val="000000"/>
                        </a:solidFill>
                        <a:effectLst/>
                        <a:latin typeface="Helvetica" panose="020B0604020202020204" pitchFamily="34" charset="0"/>
                        <a:cs typeface="Helvetica" panose="020B0604020202020204" pitchFamily="34" charset="0"/>
                      </a:endParaRPr>
                    </a:p>
                  </a:txBody>
                  <a:tcPr marL="9525" marR="9525" marT="9525" anchor="b"/>
                </a:tc>
                <a:extLst>
                  <a:ext uri="{0D108BD9-81ED-4DB2-BD59-A6C34878D82A}">
                    <a16:rowId xmlns:a16="http://schemas.microsoft.com/office/drawing/2014/main" val="194345849"/>
                  </a:ext>
                </a:extLst>
              </a:tr>
              <a:tr h="309639">
                <a:tc>
                  <a:txBody>
                    <a:bodyPr/>
                    <a:lstStyle/>
                    <a:p>
                      <a:pPr fontAlgn="ctr"/>
                      <a:r>
                        <a:rPr lang="en-US" sz="1100" u="none" strike="noStrike">
                          <a:effectLst/>
                          <a:latin typeface="Helvetica" panose="020B0604020202020204" pitchFamily="34" charset="0"/>
                          <a:cs typeface="Helvetica" panose="020B0604020202020204" pitchFamily="34" charset="0"/>
                        </a:rPr>
                        <a:t>Rupture Disc Indicator</a:t>
                      </a:r>
                      <a:endParaRPr lang="en-US" sz="1100" b="0" i="0" u="none" strike="noStrike">
                        <a:solidFill>
                          <a:srgbClr val="000000"/>
                        </a:solidFill>
                        <a:effectLst/>
                        <a:latin typeface="Helvetica" panose="020B0604020202020204" pitchFamily="34" charset="0"/>
                        <a:cs typeface="Helvetica" panose="020B0604020202020204" pitchFamily="34" charset="0"/>
                      </a:endParaRPr>
                    </a:p>
                  </a:txBody>
                  <a:tcPr marL="9525" marR="9525" marT="9525" anchor="ctr"/>
                </a:tc>
                <a:tc>
                  <a:txBody>
                    <a:bodyPr/>
                    <a:lstStyle/>
                    <a:p>
                      <a:pPr algn="ctr" fontAlgn="b"/>
                      <a:r>
                        <a:rPr lang="en-US" sz="1100" b="1" u="none" strike="noStrike" dirty="0">
                          <a:effectLst/>
                          <a:latin typeface="Helvetica" panose="020B0604020202020204" pitchFamily="34" charset="0"/>
                          <a:cs typeface="Helvetica" panose="020B0604020202020204" pitchFamily="34" charset="0"/>
                        </a:rPr>
                        <a:t>23</a:t>
                      </a:r>
                      <a:endParaRPr lang="en-US" sz="1100" b="1" i="0" u="none" strike="noStrike" dirty="0">
                        <a:solidFill>
                          <a:srgbClr val="000000"/>
                        </a:solidFill>
                        <a:effectLst/>
                        <a:latin typeface="Helvetica" panose="020B0604020202020204" pitchFamily="34" charset="0"/>
                        <a:cs typeface="Helvetica" panose="020B0604020202020204" pitchFamily="34" charset="0"/>
                      </a:endParaRPr>
                    </a:p>
                  </a:txBody>
                  <a:tcPr marL="9525" marR="9525" marT="9525" anchor="b"/>
                </a:tc>
                <a:extLst>
                  <a:ext uri="{0D108BD9-81ED-4DB2-BD59-A6C34878D82A}">
                    <a16:rowId xmlns:a16="http://schemas.microsoft.com/office/drawing/2014/main" val="259086164"/>
                  </a:ext>
                </a:extLst>
              </a:tr>
            </a:tbl>
          </a:graphicData>
        </a:graphic>
      </p:graphicFrame>
      <p:graphicFrame>
        <p:nvGraphicFramePr>
          <p:cNvPr id="19" name="Content Placeholder 7">
            <a:extLst>
              <a:ext uri="{FF2B5EF4-FFF2-40B4-BE49-F238E27FC236}">
                <a16:creationId xmlns:a16="http://schemas.microsoft.com/office/drawing/2014/main" id="{0DB5B548-CE62-4A33-B325-CBDB32690668}"/>
              </a:ext>
            </a:extLst>
          </p:cNvPr>
          <p:cNvGraphicFramePr>
            <a:graphicFrameLocks/>
          </p:cNvGraphicFramePr>
          <p:nvPr>
            <p:extLst>
              <p:ext uri="{D42A27DB-BD31-4B8C-83A1-F6EECF244321}">
                <p14:modId xmlns:p14="http://schemas.microsoft.com/office/powerpoint/2010/main" val="2548536525"/>
              </p:ext>
            </p:extLst>
          </p:nvPr>
        </p:nvGraphicFramePr>
        <p:xfrm>
          <a:off x="2760508" y="2430477"/>
          <a:ext cx="2362200" cy="3614908"/>
        </p:xfrm>
        <a:graphic>
          <a:graphicData uri="http://schemas.openxmlformats.org/drawingml/2006/table">
            <a:tbl>
              <a:tblPr firstRow="1" bandRow="1">
                <a:tableStyleId>{073A0DAA-6AF3-43AB-8588-CEC1D06C72B9}</a:tableStyleId>
              </a:tblPr>
              <a:tblGrid>
                <a:gridCol w="1677560">
                  <a:extLst>
                    <a:ext uri="{9D8B030D-6E8A-4147-A177-3AD203B41FA5}">
                      <a16:colId xmlns:a16="http://schemas.microsoft.com/office/drawing/2014/main" val="3215605979"/>
                    </a:ext>
                  </a:extLst>
                </a:gridCol>
                <a:gridCol w="684640">
                  <a:extLst>
                    <a:ext uri="{9D8B030D-6E8A-4147-A177-3AD203B41FA5}">
                      <a16:colId xmlns:a16="http://schemas.microsoft.com/office/drawing/2014/main" val="3939203978"/>
                    </a:ext>
                  </a:extLst>
                </a:gridCol>
              </a:tblGrid>
              <a:tr h="300406">
                <a:tc>
                  <a:txBody>
                    <a:bodyPr/>
                    <a:lstStyle/>
                    <a:p>
                      <a:pPr algn="ctr" fontAlgn="ctr"/>
                      <a:r>
                        <a:rPr lang="en-US" sz="1600" u="none" strike="noStrike" dirty="0">
                          <a:effectLst/>
                          <a:latin typeface="Helvetica" panose="020B0604020202020204" pitchFamily="34" charset="0"/>
                          <a:cs typeface="Helvetica" panose="020B0604020202020204" pitchFamily="34" charset="0"/>
                        </a:rPr>
                        <a:t>IO</a:t>
                      </a:r>
                      <a:endParaRPr lang="en-US" sz="1600" b="1" i="0" u="none" strike="noStrike" dirty="0">
                        <a:solidFill>
                          <a:srgbClr val="000000"/>
                        </a:solidFill>
                        <a:effectLst/>
                        <a:latin typeface="Helvetica" panose="020B0604020202020204" pitchFamily="34" charset="0"/>
                        <a:cs typeface="Helvetica" panose="020B0604020202020204" pitchFamily="34" charset="0"/>
                      </a:endParaRPr>
                    </a:p>
                  </a:txBody>
                  <a:tcPr marL="9525" marR="9525" marT="9525" anchor="ctr"/>
                </a:tc>
                <a:tc>
                  <a:txBody>
                    <a:bodyPr/>
                    <a:lstStyle/>
                    <a:p>
                      <a:pPr algn="ctr" fontAlgn="ctr"/>
                      <a:r>
                        <a:rPr lang="en-US" sz="1600" b="1" u="none" strike="noStrike" kern="1200" dirty="0">
                          <a:solidFill>
                            <a:schemeClr val="lt1"/>
                          </a:solidFill>
                          <a:effectLst/>
                          <a:latin typeface="Helvetica" panose="020B0604020202020204" pitchFamily="34" charset="0"/>
                          <a:ea typeface="+mn-ea"/>
                          <a:cs typeface="Helvetica" panose="020B0604020202020204" pitchFamily="34" charset="0"/>
                        </a:rPr>
                        <a:t>Totals</a:t>
                      </a:r>
                    </a:p>
                  </a:txBody>
                  <a:tcPr marL="9525" marR="9525" marT="9525" anchor="ctr"/>
                </a:tc>
                <a:extLst>
                  <a:ext uri="{0D108BD9-81ED-4DB2-BD59-A6C34878D82A}">
                    <a16:rowId xmlns:a16="http://schemas.microsoft.com/office/drawing/2014/main" val="3572219155"/>
                  </a:ext>
                </a:extLst>
              </a:tr>
              <a:tr h="552417">
                <a:tc>
                  <a:txBody>
                    <a:bodyPr/>
                    <a:lstStyle/>
                    <a:p>
                      <a:pPr algn="ctr" fontAlgn="ctr"/>
                      <a:r>
                        <a:rPr lang="en-US" sz="1100" u="none" strike="noStrike" dirty="0">
                          <a:effectLst/>
                          <a:latin typeface="Helvetica" panose="020B0604020202020204" pitchFamily="34" charset="0"/>
                          <a:cs typeface="Helvetica" panose="020B0604020202020204" pitchFamily="34" charset="0"/>
                        </a:rPr>
                        <a:t>AI Channel</a:t>
                      </a:r>
                      <a:endParaRPr lang="en-US" sz="1100" b="0" i="0" u="none" strike="noStrike" dirty="0">
                        <a:solidFill>
                          <a:srgbClr val="000000"/>
                        </a:solidFill>
                        <a:effectLst/>
                        <a:latin typeface="Helvetica" panose="020B0604020202020204" pitchFamily="34" charset="0"/>
                        <a:cs typeface="Helvetica" panose="020B0604020202020204" pitchFamily="34" charset="0"/>
                      </a:endParaRPr>
                    </a:p>
                  </a:txBody>
                  <a:tcPr marL="9525" marR="9525" marT="9525" anchor="ctr"/>
                </a:tc>
                <a:tc>
                  <a:txBody>
                    <a:bodyPr/>
                    <a:lstStyle/>
                    <a:p>
                      <a:pPr algn="ctr" fontAlgn="ctr"/>
                      <a:r>
                        <a:rPr lang="en-US" sz="1100" u="none" strike="noStrike" dirty="0">
                          <a:effectLst/>
                          <a:latin typeface="Helvetica" panose="020B0604020202020204" pitchFamily="34" charset="0"/>
                          <a:cs typeface="Helvetica" panose="020B0604020202020204" pitchFamily="34" charset="0"/>
                        </a:rPr>
                        <a:t>695</a:t>
                      </a:r>
                      <a:endParaRPr lang="en-US" sz="1100" b="1" i="0" u="none" strike="noStrike" dirty="0">
                        <a:solidFill>
                          <a:srgbClr val="000000"/>
                        </a:solidFill>
                        <a:effectLst/>
                        <a:latin typeface="Helvetica" panose="020B0604020202020204" pitchFamily="34" charset="0"/>
                        <a:cs typeface="Helvetica" panose="020B0604020202020204" pitchFamily="34" charset="0"/>
                      </a:endParaRPr>
                    </a:p>
                  </a:txBody>
                  <a:tcPr marL="9525" marR="9525" marT="9525" anchor="ctr"/>
                </a:tc>
                <a:extLst>
                  <a:ext uri="{0D108BD9-81ED-4DB2-BD59-A6C34878D82A}">
                    <a16:rowId xmlns:a16="http://schemas.microsoft.com/office/drawing/2014/main" val="1795050017"/>
                  </a:ext>
                </a:extLst>
              </a:tr>
              <a:tr h="552417">
                <a:tc>
                  <a:txBody>
                    <a:bodyPr/>
                    <a:lstStyle/>
                    <a:p>
                      <a:pPr algn="ctr" fontAlgn="ctr"/>
                      <a:r>
                        <a:rPr lang="en-US" sz="1100" u="none" strike="noStrike">
                          <a:effectLst/>
                          <a:latin typeface="Helvetica" panose="020B0604020202020204" pitchFamily="34" charset="0"/>
                          <a:cs typeface="Helvetica" panose="020B0604020202020204" pitchFamily="34" charset="0"/>
                        </a:rPr>
                        <a:t>AO Channel</a:t>
                      </a:r>
                      <a:endParaRPr lang="en-US" sz="1100" b="0" i="0" u="none" strike="noStrike">
                        <a:solidFill>
                          <a:srgbClr val="000000"/>
                        </a:solidFill>
                        <a:effectLst/>
                        <a:latin typeface="Helvetica" panose="020B0604020202020204" pitchFamily="34" charset="0"/>
                        <a:cs typeface="Helvetica" panose="020B0604020202020204" pitchFamily="34" charset="0"/>
                      </a:endParaRPr>
                    </a:p>
                  </a:txBody>
                  <a:tcPr marL="9525" marR="9525" marT="9525" anchor="ctr"/>
                </a:tc>
                <a:tc>
                  <a:txBody>
                    <a:bodyPr/>
                    <a:lstStyle/>
                    <a:p>
                      <a:pPr algn="ctr" fontAlgn="ctr"/>
                      <a:r>
                        <a:rPr lang="en-US" sz="1100" u="none" strike="noStrike" dirty="0">
                          <a:effectLst/>
                          <a:latin typeface="Helvetica" panose="020B0604020202020204" pitchFamily="34" charset="0"/>
                          <a:cs typeface="Helvetica" panose="020B0604020202020204" pitchFamily="34" charset="0"/>
                        </a:rPr>
                        <a:t>190</a:t>
                      </a:r>
                      <a:endParaRPr lang="en-US" sz="1100" b="1" i="0" u="none" strike="noStrike" dirty="0">
                        <a:solidFill>
                          <a:srgbClr val="000000"/>
                        </a:solidFill>
                        <a:effectLst/>
                        <a:latin typeface="Helvetica" panose="020B0604020202020204" pitchFamily="34" charset="0"/>
                        <a:cs typeface="Helvetica" panose="020B0604020202020204" pitchFamily="34" charset="0"/>
                      </a:endParaRPr>
                    </a:p>
                  </a:txBody>
                  <a:tcPr marL="9525" marR="9525" marT="9525" anchor="ctr"/>
                </a:tc>
                <a:extLst>
                  <a:ext uri="{0D108BD9-81ED-4DB2-BD59-A6C34878D82A}">
                    <a16:rowId xmlns:a16="http://schemas.microsoft.com/office/drawing/2014/main" val="3585579111"/>
                  </a:ext>
                </a:extLst>
              </a:tr>
              <a:tr h="552417">
                <a:tc>
                  <a:txBody>
                    <a:bodyPr/>
                    <a:lstStyle/>
                    <a:p>
                      <a:pPr algn="ctr" fontAlgn="ctr"/>
                      <a:r>
                        <a:rPr lang="en-US" sz="1100" u="none" strike="noStrike">
                          <a:effectLst/>
                          <a:latin typeface="Helvetica" panose="020B0604020202020204" pitchFamily="34" charset="0"/>
                          <a:cs typeface="Helvetica" panose="020B0604020202020204" pitchFamily="34" charset="0"/>
                        </a:rPr>
                        <a:t>DI Channel</a:t>
                      </a:r>
                      <a:endParaRPr lang="en-US" sz="1100" b="0" i="0" u="none" strike="noStrike">
                        <a:solidFill>
                          <a:srgbClr val="000000"/>
                        </a:solidFill>
                        <a:effectLst/>
                        <a:latin typeface="Helvetica" panose="020B0604020202020204" pitchFamily="34" charset="0"/>
                        <a:cs typeface="Helvetica" panose="020B0604020202020204" pitchFamily="34" charset="0"/>
                      </a:endParaRPr>
                    </a:p>
                  </a:txBody>
                  <a:tcPr marL="9525" marR="9525" marT="9525" anchor="ctr"/>
                </a:tc>
                <a:tc>
                  <a:txBody>
                    <a:bodyPr/>
                    <a:lstStyle/>
                    <a:p>
                      <a:pPr algn="ctr" fontAlgn="ctr"/>
                      <a:r>
                        <a:rPr lang="en-US" sz="1100" u="none" strike="noStrike" dirty="0">
                          <a:effectLst/>
                          <a:latin typeface="Helvetica" panose="020B0604020202020204" pitchFamily="34" charset="0"/>
                          <a:cs typeface="Helvetica" panose="020B0604020202020204" pitchFamily="34" charset="0"/>
                        </a:rPr>
                        <a:t>593</a:t>
                      </a:r>
                      <a:endParaRPr lang="en-US" sz="1100" b="1" i="0" u="none" strike="noStrike" dirty="0">
                        <a:solidFill>
                          <a:srgbClr val="000000"/>
                        </a:solidFill>
                        <a:effectLst/>
                        <a:latin typeface="Helvetica" panose="020B0604020202020204" pitchFamily="34" charset="0"/>
                        <a:cs typeface="Helvetica" panose="020B0604020202020204" pitchFamily="34" charset="0"/>
                      </a:endParaRPr>
                    </a:p>
                  </a:txBody>
                  <a:tcPr marL="9525" marR="9525" marT="9525" anchor="ctr"/>
                </a:tc>
                <a:extLst>
                  <a:ext uri="{0D108BD9-81ED-4DB2-BD59-A6C34878D82A}">
                    <a16:rowId xmlns:a16="http://schemas.microsoft.com/office/drawing/2014/main" val="575035094"/>
                  </a:ext>
                </a:extLst>
              </a:tr>
              <a:tr h="552417">
                <a:tc>
                  <a:txBody>
                    <a:bodyPr/>
                    <a:lstStyle/>
                    <a:p>
                      <a:pPr algn="ctr" fontAlgn="ctr"/>
                      <a:r>
                        <a:rPr lang="en-US" sz="1100" u="none" strike="noStrike">
                          <a:effectLst/>
                          <a:latin typeface="Helvetica" panose="020B0604020202020204" pitchFamily="34" charset="0"/>
                          <a:cs typeface="Helvetica" panose="020B0604020202020204" pitchFamily="34" charset="0"/>
                        </a:rPr>
                        <a:t>DO Channel</a:t>
                      </a:r>
                      <a:endParaRPr lang="en-US" sz="1100" b="0" i="0" u="none" strike="noStrike">
                        <a:solidFill>
                          <a:srgbClr val="000000"/>
                        </a:solidFill>
                        <a:effectLst/>
                        <a:latin typeface="Helvetica" panose="020B0604020202020204" pitchFamily="34" charset="0"/>
                        <a:cs typeface="Helvetica" panose="020B0604020202020204" pitchFamily="34" charset="0"/>
                      </a:endParaRPr>
                    </a:p>
                  </a:txBody>
                  <a:tcPr marL="9525" marR="9525" marT="9525" anchor="ctr"/>
                </a:tc>
                <a:tc>
                  <a:txBody>
                    <a:bodyPr/>
                    <a:lstStyle/>
                    <a:p>
                      <a:pPr algn="ctr" fontAlgn="ctr"/>
                      <a:r>
                        <a:rPr lang="en-US" sz="1100" u="none" strike="noStrike" dirty="0">
                          <a:effectLst/>
                          <a:latin typeface="Helvetica" panose="020B0604020202020204" pitchFamily="34" charset="0"/>
                          <a:cs typeface="Helvetica" panose="020B0604020202020204" pitchFamily="34" charset="0"/>
                        </a:rPr>
                        <a:t>213</a:t>
                      </a:r>
                      <a:endParaRPr lang="en-US" sz="1100" b="1" i="0" u="none" strike="noStrike" dirty="0">
                        <a:solidFill>
                          <a:srgbClr val="000000"/>
                        </a:solidFill>
                        <a:effectLst/>
                        <a:latin typeface="Helvetica" panose="020B0604020202020204" pitchFamily="34" charset="0"/>
                        <a:cs typeface="Helvetica" panose="020B0604020202020204" pitchFamily="34" charset="0"/>
                      </a:endParaRPr>
                    </a:p>
                  </a:txBody>
                  <a:tcPr marL="9525" marR="9525" marT="9525" anchor="ctr"/>
                </a:tc>
                <a:extLst>
                  <a:ext uri="{0D108BD9-81ED-4DB2-BD59-A6C34878D82A}">
                    <a16:rowId xmlns:a16="http://schemas.microsoft.com/office/drawing/2014/main" val="694073911"/>
                  </a:ext>
                </a:extLst>
              </a:tr>
              <a:tr h="552417">
                <a:tc>
                  <a:txBody>
                    <a:bodyPr/>
                    <a:lstStyle/>
                    <a:p>
                      <a:pPr algn="ctr" fontAlgn="ctr"/>
                      <a:r>
                        <a:rPr lang="en-US" sz="1100" u="none" strike="noStrike">
                          <a:effectLst/>
                          <a:latin typeface="Helvetica" panose="020B0604020202020204" pitchFamily="34" charset="0"/>
                          <a:cs typeface="Helvetica" panose="020B0604020202020204" pitchFamily="34" charset="0"/>
                        </a:rPr>
                        <a:t>LK 240-8P Channel</a:t>
                      </a:r>
                      <a:endParaRPr lang="en-US" sz="1100" b="0" i="0" u="none" strike="noStrike">
                        <a:solidFill>
                          <a:srgbClr val="000000"/>
                        </a:solidFill>
                        <a:effectLst/>
                        <a:latin typeface="Helvetica" panose="020B0604020202020204" pitchFamily="34" charset="0"/>
                        <a:cs typeface="Helvetica" panose="020B0604020202020204" pitchFamily="34" charset="0"/>
                      </a:endParaRPr>
                    </a:p>
                  </a:txBody>
                  <a:tcPr marL="9525" marR="9525" marT="9525" anchor="ctr"/>
                </a:tc>
                <a:tc>
                  <a:txBody>
                    <a:bodyPr/>
                    <a:lstStyle/>
                    <a:p>
                      <a:pPr algn="ctr" fontAlgn="ctr"/>
                      <a:r>
                        <a:rPr lang="en-US" sz="1100" u="none" strike="noStrike" dirty="0">
                          <a:effectLst/>
                          <a:latin typeface="Helvetica" panose="020B0604020202020204" pitchFamily="34" charset="0"/>
                          <a:cs typeface="Helvetica" panose="020B0604020202020204" pitchFamily="34" charset="0"/>
                        </a:rPr>
                        <a:t>1170</a:t>
                      </a:r>
                      <a:endParaRPr lang="en-US" sz="1100" b="1" i="0" u="none" strike="noStrike" dirty="0">
                        <a:solidFill>
                          <a:srgbClr val="000000"/>
                        </a:solidFill>
                        <a:effectLst/>
                        <a:latin typeface="Helvetica" panose="020B0604020202020204" pitchFamily="34" charset="0"/>
                        <a:cs typeface="Helvetica" panose="020B0604020202020204" pitchFamily="34" charset="0"/>
                      </a:endParaRPr>
                    </a:p>
                  </a:txBody>
                  <a:tcPr marL="9525" marR="9525" marT="9525" anchor="ctr"/>
                </a:tc>
                <a:extLst>
                  <a:ext uri="{0D108BD9-81ED-4DB2-BD59-A6C34878D82A}">
                    <a16:rowId xmlns:a16="http://schemas.microsoft.com/office/drawing/2014/main" val="1375910932"/>
                  </a:ext>
                </a:extLst>
              </a:tr>
              <a:tr h="552417">
                <a:tc>
                  <a:txBody>
                    <a:bodyPr/>
                    <a:lstStyle/>
                    <a:p>
                      <a:pPr algn="ctr" fontAlgn="ctr"/>
                      <a:r>
                        <a:rPr lang="en-US" sz="1100" u="none" strike="noStrike">
                          <a:effectLst/>
                          <a:latin typeface="Helvetica" panose="020B0604020202020204" pitchFamily="34" charset="0"/>
                          <a:cs typeface="Helvetica" panose="020B0604020202020204" pitchFamily="34" charset="0"/>
                        </a:rPr>
                        <a:t>SIPART PS2 Channel</a:t>
                      </a:r>
                      <a:endParaRPr lang="en-US" sz="1100" b="0" i="0" u="none" strike="noStrike">
                        <a:solidFill>
                          <a:srgbClr val="000000"/>
                        </a:solidFill>
                        <a:effectLst/>
                        <a:latin typeface="Helvetica" panose="020B0604020202020204" pitchFamily="34" charset="0"/>
                        <a:cs typeface="Helvetica" panose="020B0604020202020204" pitchFamily="34" charset="0"/>
                      </a:endParaRPr>
                    </a:p>
                  </a:txBody>
                  <a:tcPr marL="9525" marR="9525" marT="9525" anchor="ctr"/>
                </a:tc>
                <a:tc>
                  <a:txBody>
                    <a:bodyPr/>
                    <a:lstStyle/>
                    <a:p>
                      <a:pPr algn="ctr" fontAlgn="ctr"/>
                      <a:r>
                        <a:rPr lang="en-US" sz="1100" u="none" strike="noStrike" dirty="0">
                          <a:effectLst/>
                          <a:latin typeface="Helvetica" panose="020B0604020202020204" pitchFamily="34" charset="0"/>
                          <a:cs typeface="Helvetica" panose="020B0604020202020204" pitchFamily="34" charset="0"/>
                        </a:rPr>
                        <a:t>394</a:t>
                      </a:r>
                      <a:endParaRPr lang="en-US" sz="1100" b="1" i="0" u="none" strike="noStrike" dirty="0">
                        <a:solidFill>
                          <a:srgbClr val="000000"/>
                        </a:solidFill>
                        <a:effectLst/>
                        <a:latin typeface="Helvetica" panose="020B0604020202020204" pitchFamily="34" charset="0"/>
                        <a:cs typeface="Helvetica" panose="020B0604020202020204" pitchFamily="34" charset="0"/>
                      </a:endParaRPr>
                    </a:p>
                  </a:txBody>
                  <a:tcPr marL="9525" marR="9525" marT="9525" anchor="ctr"/>
                </a:tc>
                <a:extLst>
                  <a:ext uri="{0D108BD9-81ED-4DB2-BD59-A6C34878D82A}">
                    <a16:rowId xmlns:a16="http://schemas.microsoft.com/office/drawing/2014/main" val="3731609803"/>
                  </a:ext>
                </a:extLst>
              </a:tr>
            </a:tbl>
          </a:graphicData>
        </a:graphic>
      </p:graphicFrame>
      <p:sp>
        <p:nvSpPr>
          <p:cNvPr id="20" name="Text Placeholder 15">
            <a:extLst>
              <a:ext uri="{FF2B5EF4-FFF2-40B4-BE49-F238E27FC236}">
                <a16:creationId xmlns:a16="http://schemas.microsoft.com/office/drawing/2014/main" id="{F97B8815-A738-5472-60B6-AB647119A534}"/>
              </a:ext>
            </a:extLst>
          </p:cNvPr>
          <p:cNvSpPr txBox="1">
            <a:spLocks/>
          </p:cNvSpPr>
          <p:nvPr/>
        </p:nvSpPr>
        <p:spPr>
          <a:xfrm>
            <a:off x="5673301" y="2414587"/>
            <a:ext cx="5232825" cy="2724151"/>
          </a:xfrm>
          <a:prstGeom prst="rect">
            <a:avLst/>
          </a:prstGeom>
        </p:spPr>
        <p:txBody>
          <a:bodyPr vert="horz" lIns="0" tIns="0" rIns="0" bIns="0" rtlCol="0">
            <a:noAutofit/>
          </a:bodyPr>
          <a:lstStyle>
            <a:lvl1pPr marL="228600" indent="-228600" algn="l" defTabSz="914400" rtl="0" eaLnBrk="1" latinLnBrk="0" hangingPunct="1">
              <a:lnSpc>
                <a:spcPct val="100000"/>
              </a:lnSpc>
              <a:spcBef>
                <a:spcPts val="0"/>
              </a:spcBef>
              <a:spcAft>
                <a:spcPts val="800"/>
              </a:spcAft>
              <a:buClr>
                <a:schemeClr val="accent1"/>
              </a:buClr>
              <a:buFont typeface="Arial" panose="020B0604020202020204" pitchFamily="34" charset="0"/>
              <a:buChar char="•"/>
              <a:tabLst/>
              <a:defRPr sz="2000" kern="1200" spc="-20" baseline="0">
                <a:solidFill>
                  <a:schemeClr val="tx1"/>
                </a:solidFill>
                <a:latin typeface="Helvetica" pitchFamily="2" charset="0"/>
                <a:ea typeface="+mn-ea"/>
                <a:cs typeface="+mn-cs"/>
              </a:defRPr>
            </a:lvl1pPr>
            <a:lvl2pPr marL="685800" indent="-228600"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spc="-20" baseline="0">
                <a:solidFill>
                  <a:schemeClr val="tx1"/>
                </a:solidFill>
                <a:latin typeface="Helvetica" pitchFamily="2" charset="0"/>
                <a:ea typeface="+mn-ea"/>
                <a:cs typeface="+mn-cs"/>
              </a:defRPr>
            </a:lvl2pPr>
            <a:lvl3pPr marL="1143000" indent="-228600"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spc="-20" baseline="0">
                <a:solidFill>
                  <a:schemeClr val="tx1"/>
                </a:solidFill>
                <a:latin typeface="Helvetica" pitchFamily="2" charset="0"/>
                <a:ea typeface="+mn-ea"/>
                <a:cs typeface="+mn-cs"/>
              </a:defRPr>
            </a:lvl3pPr>
            <a:lvl4pPr marL="1600200" indent="-228600"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spc="-20" baseline="0">
                <a:solidFill>
                  <a:schemeClr val="tx1"/>
                </a:solidFill>
                <a:latin typeface="Helvetica" pitchFamily="2" charset="0"/>
                <a:ea typeface="+mn-ea"/>
                <a:cs typeface="+mn-cs"/>
              </a:defRPr>
            </a:lvl4pPr>
            <a:lvl5pPr marL="2057400" indent="-228600"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spc="-20" baseline="0">
                <a:solidFill>
                  <a:schemeClr val="tx1"/>
                </a:solidFill>
                <a:latin typeface="Helvetica"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fontAlgn="auto">
              <a:buNone/>
            </a:pPr>
            <a:r>
              <a:rPr lang="en-US" sz="1400" u="sng" dirty="0">
                <a:latin typeface="Helvetica" panose="020B0604020202020204" pitchFamily="34" charset="0"/>
                <a:cs typeface="Helvetica" panose="020B0604020202020204" pitchFamily="34" charset="0"/>
              </a:rPr>
              <a:t>Controls Highlight</a:t>
            </a:r>
          </a:p>
          <a:p>
            <a:pPr marL="342900" indent="-342900" fontAlgn="auto"/>
            <a:r>
              <a:rPr lang="en-US" sz="1400" dirty="0">
                <a:latin typeface="Helvetica" panose="020B0604020202020204" pitchFamily="34" charset="0"/>
                <a:cs typeface="Helvetica" panose="020B0604020202020204" pitchFamily="34" charset="0"/>
              </a:rPr>
              <a:t>2x Redundant PLC Cabinets</a:t>
            </a:r>
          </a:p>
          <a:p>
            <a:pPr marL="342900" indent="-342900" fontAlgn="auto"/>
            <a:r>
              <a:rPr lang="en-US" sz="1400" dirty="0">
                <a:latin typeface="Helvetica" panose="020B0604020202020204" pitchFamily="34" charset="0"/>
                <a:cs typeface="Helvetica" panose="020B0604020202020204" pitchFamily="34" charset="0"/>
              </a:rPr>
              <a:t>24x Remote IO Cabinets</a:t>
            </a:r>
          </a:p>
          <a:p>
            <a:pPr marL="342900" indent="-342900" fontAlgn="auto"/>
            <a:r>
              <a:rPr lang="en-US" sz="1400" dirty="0">
                <a:latin typeface="Helvetica" panose="020B0604020202020204" pitchFamily="34" charset="0"/>
                <a:cs typeface="Helvetica" panose="020B0604020202020204" pitchFamily="34" charset="0"/>
              </a:rPr>
              <a:t>48x Relay Racks for </a:t>
            </a:r>
            <a:r>
              <a:rPr lang="en-US" sz="1400" dirty="0" err="1">
                <a:latin typeface="Helvetica" panose="020B0604020202020204" pitchFamily="34" charset="0"/>
                <a:cs typeface="Helvetica" panose="020B0604020202020204" pitchFamily="34" charset="0"/>
              </a:rPr>
              <a:t>Sipart</a:t>
            </a:r>
            <a:r>
              <a:rPr lang="en-US" sz="1400" dirty="0">
                <a:latin typeface="Helvetica" panose="020B0604020202020204" pitchFamily="34" charset="0"/>
                <a:cs typeface="Helvetica" panose="020B0604020202020204" pitchFamily="34" charset="0"/>
              </a:rPr>
              <a:t>, Lakeshores, Level Transmitter, Heater Power Supplies etc.</a:t>
            </a:r>
          </a:p>
          <a:p>
            <a:pPr marL="342900" indent="-342900" fontAlgn="auto"/>
            <a:r>
              <a:rPr lang="en-US" sz="1400" dirty="0">
                <a:latin typeface="Helvetica" panose="020B0604020202020204" pitchFamily="34" charset="0"/>
                <a:cs typeface="Helvetica" panose="020B0604020202020204" pitchFamily="34" charset="0"/>
              </a:rPr>
              <a:t>Very Large Cryogenics Controls system with &gt;3300 I/O channels, &gt;1200 Temperature Sensors, &gt; 365 Control Valves, &gt; 190 Heater Power Supplies etc.</a:t>
            </a:r>
          </a:p>
          <a:p>
            <a:pPr marL="342900" indent="-342900" fontAlgn="auto"/>
            <a:r>
              <a:rPr lang="en-US" sz="1400" dirty="0">
                <a:latin typeface="Helvetica" panose="020B0604020202020204" pitchFamily="34" charset="0"/>
                <a:cs typeface="Helvetica" panose="020B0604020202020204" pitchFamily="34" charset="0"/>
              </a:rPr>
              <a:t>Each </a:t>
            </a:r>
            <a:r>
              <a:rPr lang="en-US" sz="1400" dirty="0" err="1">
                <a:latin typeface="Helvetica" panose="020B0604020202020204" pitchFamily="34" charset="0"/>
                <a:cs typeface="Helvetica" panose="020B0604020202020204" pitchFamily="34" charset="0"/>
              </a:rPr>
              <a:t>Rittal</a:t>
            </a:r>
            <a:r>
              <a:rPr lang="en-US" sz="1400" dirty="0">
                <a:latin typeface="Helvetica" panose="020B0604020202020204" pitchFamily="34" charset="0"/>
                <a:cs typeface="Helvetica" panose="020B0604020202020204" pitchFamily="34" charset="0"/>
              </a:rPr>
              <a:t> Cabinets and Relay is being built per UL508A standard.</a:t>
            </a:r>
          </a:p>
          <a:p>
            <a:pPr fontAlgn="auto"/>
            <a:endParaRPr lang="en-US" dirty="0"/>
          </a:p>
        </p:txBody>
      </p:sp>
      <p:sp>
        <p:nvSpPr>
          <p:cNvPr id="23" name="Text Placeholder 15">
            <a:extLst>
              <a:ext uri="{FF2B5EF4-FFF2-40B4-BE49-F238E27FC236}">
                <a16:creationId xmlns:a16="http://schemas.microsoft.com/office/drawing/2014/main" id="{181451FC-E95F-AE5B-48F3-909887AF1777}"/>
              </a:ext>
            </a:extLst>
          </p:cNvPr>
          <p:cNvSpPr txBox="1">
            <a:spLocks/>
          </p:cNvSpPr>
          <p:nvPr/>
        </p:nvSpPr>
        <p:spPr>
          <a:xfrm>
            <a:off x="2760508" y="6010361"/>
            <a:ext cx="4407055" cy="365125"/>
          </a:xfrm>
          <a:prstGeom prst="rect">
            <a:avLst/>
          </a:prstGeom>
        </p:spPr>
        <p:txBody>
          <a:bodyPr vert="horz" lIns="0" tIns="0" rIns="0" bIns="0" rtlCol="0">
            <a:noAutofit/>
          </a:bodyPr>
          <a:lstStyle>
            <a:lvl1pPr marL="228600" indent="-228600" algn="l" defTabSz="914400" rtl="0" eaLnBrk="1" latinLnBrk="0" hangingPunct="1">
              <a:lnSpc>
                <a:spcPct val="100000"/>
              </a:lnSpc>
              <a:spcBef>
                <a:spcPts val="0"/>
              </a:spcBef>
              <a:spcAft>
                <a:spcPts val="800"/>
              </a:spcAft>
              <a:buClr>
                <a:schemeClr val="accent1"/>
              </a:buClr>
              <a:buFont typeface="Arial" panose="020B0604020202020204" pitchFamily="34" charset="0"/>
              <a:buChar char="•"/>
              <a:tabLst/>
              <a:defRPr sz="2000" kern="1200" spc="-20" baseline="0">
                <a:solidFill>
                  <a:schemeClr val="tx1"/>
                </a:solidFill>
                <a:latin typeface="Helvetica" pitchFamily="2" charset="0"/>
                <a:ea typeface="+mn-ea"/>
                <a:cs typeface="+mn-cs"/>
              </a:defRPr>
            </a:lvl1pPr>
            <a:lvl2pPr marL="685800" indent="-228600"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600" kern="1200" spc="-20" baseline="0">
                <a:solidFill>
                  <a:schemeClr val="tx1"/>
                </a:solidFill>
                <a:latin typeface="Helvetica" pitchFamily="2" charset="0"/>
                <a:ea typeface="+mn-ea"/>
                <a:cs typeface="+mn-cs"/>
              </a:defRPr>
            </a:lvl2pPr>
            <a:lvl3pPr marL="1143000" indent="-228600"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spc="-20" baseline="0">
                <a:solidFill>
                  <a:schemeClr val="tx1"/>
                </a:solidFill>
                <a:latin typeface="Helvetica" pitchFamily="2" charset="0"/>
                <a:ea typeface="+mn-ea"/>
                <a:cs typeface="+mn-cs"/>
              </a:defRPr>
            </a:lvl3pPr>
            <a:lvl4pPr marL="1600200" indent="-228600"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spc="-20" baseline="0">
                <a:solidFill>
                  <a:schemeClr val="tx1"/>
                </a:solidFill>
                <a:latin typeface="Helvetica" pitchFamily="2" charset="0"/>
                <a:ea typeface="+mn-ea"/>
                <a:cs typeface="+mn-cs"/>
              </a:defRPr>
            </a:lvl4pPr>
            <a:lvl5pPr marL="2057400" indent="-228600" algn="l" defTabSz="914400" rtl="0" eaLnBrk="1" latinLnBrk="0" hangingPunct="1">
              <a:lnSpc>
                <a:spcPct val="100000"/>
              </a:lnSpc>
              <a:spcBef>
                <a:spcPts val="0"/>
              </a:spcBef>
              <a:spcAft>
                <a:spcPts val="800"/>
              </a:spcAft>
              <a:buClr>
                <a:schemeClr val="accent1"/>
              </a:buClr>
              <a:buFont typeface="Arial" panose="020B0604020202020204" pitchFamily="34" charset="0"/>
              <a:buChar char="•"/>
              <a:defRPr sz="1400" kern="1200" spc="-20" baseline="0">
                <a:solidFill>
                  <a:schemeClr val="tx1"/>
                </a:solidFill>
                <a:latin typeface="Helvetica"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400" dirty="0">
                <a:solidFill>
                  <a:srgbClr val="404040"/>
                </a:solidFill>
                <a:latin typeface="Helvetica"/>
                <a:cs typeface="Helvetica"/>
              </a:rPr>
              <a:t>I/O modules have been considered with 20% margin+ additional module for each remote I/O cabinet.</a:t>
            </a:r>
          </a:p>
        </p:txBody>
      </p:sp>
    </p:spTree>
    <p:extLst>
      <p:ext uri="{BB962C8B-B14F-4D97-AF65-F5344CB8AC3E}">
        <p14:creationId xmlns:p14="http://schemas.microsoft.com/office/powerpoint/2010/main" val="17612549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3">
            <a:extLst>
              <a:ext uri="{FF2B5EF4-FFF2-40B4-BE49-F238E27FC236}">
                <a16:creationId xmlns:a16="http://schemas.microsoft.com/office/drawing/2014/main" id="{56165AFE-9D30-C175-B681-DD41DEF88D64}"/>
              </a:ext>
            </a:extLst>
          </p:cNvPr>
          <p:cNvSpPr txBox="1">
            <a:spLocks/>
          </p:cNvSpPr>
          <p:nvPr/>
        </p:nvSpPr>
        <p:spPr>
          <a:xfrm>
            <a:off x="0" y="6548438"/>
            <a:ext cx="552450" cy="238125"/>
          </a:xfrm>
          <a:prstGeom prst="rect">
            <a:avLst/>
          </a:prstGeom>
        </p:spPr>
        <p:txBody>
          <a:bodyPr vert="horz" wrap="square" lIns="0" tIns="0" rIns="0" bIns="0" numCol="1" anchor="t" anchorCtr="0" compatLnSpc="1">
            <a:prstTxWarp prst="textNoShape">
              <a:avLst/>
            </a:prstTxWarp>
          </a:bodyPr>
          <a:lstStyle>
            <a:defPPr>
              <a:defRPr lang="en-US"/>
            </a:defPPr>
            <a:lvl1pPr algn="l" defTabSz="457200" rtl="0" fontAlgn="base">
              <a:spcBef>
                <a:spcPct val="0"/>
              </a:spcBef>
              <a:spcAft>
                <a:spcPct val="0"/>
              </a:spcAft>
              <a:defRPr sz="1200" kern="1200" smtClean="0">
                <a:solidFill>
                  <a:srgbClr val="004C97"/>
                </a:solidFill>
                <a:latin typeface="Helvetica" charset="0"/>
                <a:ea typeface="Geneva" charset="0"/>
                <a:cs typeface="ＭＳ Ｐゴシック" charset="0"/>
              </a:defRPr>
            </a:lvl1pPr>
            <a:lvl2pPr marL="457200" algn="l" defTabSz="457200" rtl="0" fontAlgn="base">
              <a:spcBef>
                <a:spcPct val="0"/>
              </a:spcBef>
              <a:spcAft>
                <a:spcPct val="0"/>
              </a:spcAft>
              <a:defRPr sz="2400" kern="1200">
                <a:solidFill>
                  <a:schemeClr val="tx1"/>
                </a:solidFill>
                <a:latin typeface="Calibri" charset="0"/>
                <a:ea typeface="Geneva" charset="0"/>
                <a:cs typeface="Geneva" charset="0"/>
              </a:defRPr>
            </a:lvl2pPr>
            <a:lvl3pPr marL="914400" algn="l" defTabSz="457200" rtl="0" fontAlgn="base">
              <a:spcBef>
                <a:spcPct val="0"/>
              </a:spcBef>
              <a:spcAft>
                <a:spcPct val="0"/>
              </a:spcAft>
              <a:defRPr sz="2400" kern="1200">
                <a:solidFill>
                  <a:schemeClr val="tx1"/>
                </a:solidFill>
                <a:latin typeface="Calibri" charset="0"/>
                <a:ea typeface="Geneva" charset="0"/>
                <a:cs typeface="Geneva" charset="0"/>
              </a:defRPr>
            </a:lvl3pPr>
            <a:lvl4pPr marL="1371600" algn="l" defTabSz="457200" rtl="0" fontAlgn="base">
              <a:spcBef>
                <a:spcPct val="0"/>
              </a:spcBef>
              <a:spcAft>
                <a:spcPct val="0"/>
              </a:spcAft>
              <a:defRPr sz="2400" kern="1200">
                <a:solidFill>
                  <a:schemeClr val="tx1"/>
                </a:solidFill>
                <a:latin typeface="Calibri" charset="0"/>
                <a:ea typeface="Geneva" charset="0"/>
                <a:cs typeface="Geneva" charset="0"/>
              </a:defRPr>
            </a:lvl4pPr>
            <a:lvl5pPr marL="1828800" algn="l" defTabSz="457200" rtl="0" fontAlgn="base">
              <a:spcBef>
                <a:spcPct val="0"/>
              </a:spcBef>
              <a:spcAft>
                <a:spcPct val="0"/>
              </a:spcAft>
              <a:defRPr sz="2400" kern="1200">
                <a:solidFill>
                  <a:schemeClr val="tx1"/>
                </a:solidFill>
                <a:latin typeface="Calibri" charset="0"/>
                <a:ea typeface="Geneva" charset="0"/>
                <a:cs typeface="Geneva" charset="0"/>
              </a:defRPr>
            </a:lvl5pPr>
            <a:lvl6pPr marL="2286000" algn="l" defTabSz="457200" rtl="0" eaLnBrk="1" latinLnBrk="0" hangingPunct="1">
              <a:defRPr sz="2400" kern="1200">
                <a:solidFill>
                  <a:schemeClr val="tx1"/>
                </a:solidFill>
                <a:latin typeface="Calibri" charset="0"/>
                <a:ea typeface="Geneva" charset="0"/>
                <a:cs typeface="Geneva" charset="0"/>
              </a:defRPr>
            </a:lvl6pPr>
            <a:lvl7pPr marL="2743200" algn="l" defTabSz="457200" rtl="0" eaLnBrk="1" latinLnBrk="0" hangingPunct="1">
              <a:defRPr sz="2400" kern="1200">
                <a:solidFill>
                  <a:schemeClr val="tx1"/>
                </a:solidFill>
                <a:latin typeface="Calibri" charset="0"/>
                <a:ea typeface="Geneva" charset="0"/>
                <a:cs typeface="Geneva" charset="0"/>
              </a:defRPr>
            </a:lvl7pPr>
            <a:lvl8pPr marL="3200400" algn="l" defTabSz="457200" rtl="0" eaLnBrk="1" latinLnBrk="0" hangingPunct="1">
              <a:defRPr sz="2400" kern="1200">
                <a:solidFill>
                  <a:schemeClr val="tx1"/>
                </a:solidFill>
                <a:latin typeface="Calibri" charset="0"/>
                <a:ea typeface="Geneva" charset="0"/>
                <a:cs typeface="Geneva" charset="0"/>
              </a:defRPr>
            </a:lvl8pPr>
            <a:lvl9pPr marL="3657600" algn="l" defTabSz="457200" rtl="0" eaLnBrk="1" latinLnBrk="0" hangingPunct="1">
              <a:defRPr sz="2400" kern="1200">
                <a:solidFill>
                  <a:schemeClr val="tx1"/>
                </a:solidFill>
                <a:latin typeface="Calibri" charset="0"/>
                <a:ea typeface="Geneva" charset="0"/>
                <a:cs typeface="Geneva" charset="0"/>
              </a:defRPr>
            </a:lvl9pPr>
          </a:lstStyle>
          <a:p>
            <a:pPr algn="ctr">
              <a:defRPr/>
            </a:pPr>
            <a:fld id="{148C009B-CB69-E04A-B9B3-34B26D69E9CF}" type="slidenum">
              <a:rPr lang="en-US" smtClean="0">
                <a:solidFill>
                  <a:srgbClr val="0F2D62"/>
                </a:solidFill>
              </a:rPr>
              <a:pPr algn="ctr">
                <a:defRPr/>
              </a:pPr>
              <a:t>6</a:t>
            </a:fld>
            <a:endParaRPr lang="en-US">
              <a:solidFill>
                <a:srgbClr val="0F2D62"/>
              </a:solidFill>
            </a:endParaRPr>
          </a:p>
        </p:txBody>
      </p:sp>
      <p:sp>
        <p:nvSpPr>
          <p:cNvPr id="10" name="Title 9">
            <a:extLst>
              <a:ext uri="{FF2B5EF4-FFF2-40B4-BE49-F238E27FC236}">
                <a16:creationId xmlns:a16="http://schemas.microsoft.com/office/drawing/2014/main" id="{76801F56-8113-5444-4650-980361A46284}"/>
              </a:ext>
            </a:extLst>
          </p:cNvPr>
          <p:cNvSpPr>
            <a:spLocks noGrp="1"/>
          </p:cNvSpPr>
          <p:nvPr>
            <p:ph type="title"/>
          </p:nvPr>
        </p:nvSpPr>
        <p:spPr/>
        <p:txBody>
          <a:bodyPr/>
          <a:lstStyle/>
          <a:p>
            <a:r>
              <a:rPr lang="en-US" dirty="0"/>
              <a:t>Overall Architecture</a:t>
            </a:r>
          </a:p>
        </p:txBody>
      </p:sp>
      <p:sp>
        <p:nvSpPr>
          <p:cNvPr id="2" name="Date Placeholder 1">
            <a:extLst>
              <a:ext uri="{FF2B5EF4-FFF2-40B4-BE49-F238E27FC236}">
                <a16:creationId xmlns:a16="http://schemas.microsoft.com/office/drawing/2014/main" id="{8DDBD458-475B-5130-C572-E2BF138FBAD6}"/>
              </a:ext>
            </a:extLst>
          </p:cNvPr>
          <p:cNvSpPr>
            <a:spLocks noGrp="1"/>
          </p:cNvSpPr>
          <p:nvPr>
            <p:ph type="dt" sz="half" idx="38"/>
          </p:nvPr>
        </p:nvSpPr>
        <p:spPr/>
        <p:txBody>
          <a:bodyPr/>
          <a:lstStyle/>
          <a:p>
            <a:pPr>
              <a:defRPr/>
            </a:pPr>
            <a:r>
              <a:rPr lang="en-US"/>
              <a:t>5/20/2025</a:t>
            </a:r>
            <a:endParaRPr lang="en-US" dirty="0"/>
          </a:p>
        </p:txBody>
      </p:sp>
      <p:sp>
        <p:nvSpPr>
          <p:cNvPr id="13" name="Footer Placeholder 12">
            <a:extLst>
              <a:ext uri="{FF2B5EF4-FFF2-40B4-BE49-F238E27FC236}">
                <a16:creationId xmlns:a16="http://schemas.microsoft.com/office/drawing/2014/main" id="{3B556A29-6E6B-5E6A-8124-781F15DEED1D}"/>
              </a:ext>
            </a:extLst>
          </p:cNvPr>
          <p:cNvSpPr>
            <a:spLocks noGrp="1"/>
          </p:cNvSpPr>
          <p:nvPr>
            <p:ph type="ftr" sz="quarter" idx="39"/>
          </p:nvPr>
        </p:nvSpPr>
        <p:spPr/>
        <p:txBody>
          <a:bodyPr/>
          <a:lstStyle/>
          <a:p>
            <a:pPr>
              <a:defRPr/>
            </a:pPr>
            <a:r>
              <a:rPr lang="en-US"/>
              <a:t>Pratik Patel | Fermilab PIP-II CDS &amp; CM Cryogenic Controls System Overview | CEC/ICMC 2025</a:t>
            </a:r>
            <a:endParaRPr lang="en-US" dirty="0"/>
          </a:p>
        </p:txBody>
      </p:sp>
      <p:sp>
        <p:nvSpPr>
          <p:cNvPr id="3" name="Slide Number Placeholder 2">
            <a:extLst>
              <a:ext uri="{FF2B5EF4-FFF2-40B4-BE49-F238E27FC236}">
                <a16:creationId xmlns:a16="http://schemas.microsoft.com/office/drawing/2014/main" id="{DEDC8BFD-ECE7-DBB7-5963-7C6567F47D2A}"/>
              </a:ext>
            </a:extLst>
          </p:cNvPr>
          <p:cNvSpPr>
            <a:spLocks noGrp="1"/>
          </p:cNvSpPr>
          <p:nvPr>
            <p:ph type="sldNum" sz="quarter" idx="40"/>
          </p:nvPr>
        </p:nvSpPr>
        <p:spPr/>
        <p:txBody>
          <a:bodyPr/>
          <a:lstStyle/>
          <a:p>
            <a:pPr>
              <a:defRPr/>
            </a:pPr>
            <a:fld id="{148C009B-CB69-E04A-B9B3-34B26D69E9CF}" type="slidenum">
              <a:rPr lang="en-US" smtClean="0"/>
              <a:pPr>
                <a:defRPr/>
              </a:pPr>
              <a:t>6</a:t>
            </a:fld>
            <a:endParaRPr lang="en-US"/>
          </a:p>
        </p:txBody>
      </p:sp>
      <p:pic>
        <p:nvPicPr>
          <p:cNvPr id="6" name="Picture 5" descr="A picture containing diagram&#10;&#10;AI-generated content may be incorrect.">
            <a:extLst>
              <a:ext uri="{FF2B5EF4-FFF2-40B4-BE49-F238E27FC236}">
                <a16:creationId xmlns:a16="http://schemas.microsoft.com/office/drawing/2014/main" id="{7A976408-7172-E58A-5340-73F897CE09D8}"/>
              </a:ext>
            </a:extLst>
          </p:cNvPr>
          <p:cNvPicPr>
            <a:picLocks noChangeAspect="1"/>
          </p:cNvPicPr>
          <p:nvPr/>
        </p:nvPicPr>
        <p:blipFill>
          <a:blip r:embed="rId3"/>
          <a:stretch>
            <a:fillRect/>
          </a:stretch>
        </p:blipFill>
        <p:spPr>
          <a:xfrm>
            <a:off x="1027845" y="746597"/>
            <a:ext cx="10136309" cy="5783171"/>
          </a:xfrm>
          <a:prstGeom prst="rect">
            <a:avLst/>
          </a:prstGeom>
        </p:spPr>
      </p:pic>
    </p:spTree>
    <p:extLst>
      <p:ext uri="{BB962C8B-B14F-4D97-AF65-F5344CB8AC3E}">
        <p14:creationId xmlns:p14="http://schemas.microsoft.com/office/powerpoint/2010/main" val="34286683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E9B6526-ADE2-F3C9-940E-6FEA503D7975}"/>
              </a:ext>
            </a:extLst>
          </p:cNvPr>
          <p:cNvSpPr>
            <a:spLocks noGrp="1"/>
          </p:cNvSpPr>
          <p:nvPr>
            <p:ph type="title"/>
          </p:nvPr>
        </p:nvSpPr>
        <p:spPr/>
        <p:txBody>
          <a:bodyPr/>
          <a:lstStyle/>
          <a:p>
            <a:r>
              <a:rPr lang="en-US" dirty="0"/>
              <a:t>Detailed Architecture</a:t>
            </a:r>
          </a:p>
        </p:txBody>
      </p:sp>
      <p:sp>
        <p:nvSpPr>
          <p:cNvPr id="4" name="Date Placeholder 3">
            <a:extLst>
              <a:ext uri="{FF2B5EF4-FFF2-40B4-BE49-F238E27FC236}">
                <a16:creationId xmlns:a16="http://schemas.microsoft.com/office/drawing/2014/main" id="{E099D7C5-D646-1043-DE0F-89C469C3304D}"/>
              </a:ext>
            </a:extLst>
          </p:cNvPr>
          <p:cNvSpPr>
            <a:spLocks noGrp="1"/>
          </p:cNvSpPr>
          <p:nvPr>
            <p:ph type="dt" sz="half" idx="38"/>
          </p:nvPr>
        </p:nvSpPr>
        <p:spPr/>
        <p:txBody>
          <a:bodyPr/>
          <a:lstStyle/>
          <a:p>
            <a:pPr>
              <a:defRPr/>
            </a:pPr>
            <a:r>
              <a:rPr lang="en-US"/>
              <a:t>5/20/2025</a:t>
            </a:r>
            <a:endParaRPr lang="en-US" dirty="0"/>
          </a:p>
        </p:txBody>
      </p:sp>
      <p:sp>
        <p:nvSpPr>
          <p:cNvPr id="12" name="Footer Placeholder 11">
            <a:extLst>
              <a:ext uri="{FF2B5EF4-FFF2-40B4-BE49-F238E27FC236}">
                <a16:creationId xmlns:a16="http://schemas.microsoft.com/office/drawing/2014/main" id="{9C863472-6581-DE53-ACEB-E1AC1352BA99}"/>
              </a:ext>
            </a:extLst>
          </p:cNvPr>
          <p:cNvSpPr>
            <a:spLocks noGrp="1"/>
          </p:cNvSpPr>
          <p:nvPr>
            <p:ph type="ftr" sz="quarter" idx="39"/>
          </p:nvPr>
        </p:nvSpPr>
        <p:spPr/>
        <p:txBody>
          <a:bodyPr/>
          <a:lstStyle/>
          <a:p>
            <a:pPr>
              <a:defRPr/>
            </a:pPr>
            <a:r>
              <a:rPr lang="en-US"/>
              <a:t>Pratik Patel | Fermilab PIP-II CDS &amp; CM Cryogenic Controls System Overview | CEC/ICMC 2025</a:t>
            </a:r>
            <a:endParaRPr lang="en-US" dirty="0"/>
          </a:p>
        </p:txBody>
      </p:sp>
      <p:sp>
        <p:nvSpPr>
          <p:cNvPr id="5" name="Slide Number Placeholder 4">
            <a:extLst>
              <a:ext uri="{FF2B5EF4-FFF2-40B4-BE49-F238E27FC236}">
                <a16:creationId xmlns:a16="http://schemas.microsoft.com/office/drawing/2014/main" id="{B58C2849-6D3F-D910-1B0F-AC1910945AAB}"/>
              </a:ext>
            </a:extLst>
          </p:cNvPr>
          <p:cNvSpPr>
            <a:spLocks noGrp="1"/>
          </p:cNvSpPr>
          <p:nvPr>
            <p:ph type="sldNum" sz="quarter" idx="40"/>
          </p:nvPr>
        </p:nvSpPr>
        <p:spPr/>
        <p:txBody>
          <a:bodyPr/>
          <a:lstStyle/>
          <a:p>
            <a:pPr>
              <a:defRPr/>
            </a:pPr>
            <a:fld id="{148C009B-CB69-E04A-B9B3-34B26D69E9CF}" type="slidenum">
              <a:rPr lang="en-US" smtClean="0"/>
              <a:pPr>
                <a:defRPr/>
              </a:pPr>
              <a:t>7</a:t>
            </a:fld>
            <a:endParaRPr lang="en-US"/>
          </a:p>
        </p:txBody>
      </p:sp>
      <p:pic>
        <p:nvPicPr>
          <p:cNvPr id="7" name="Content Placeholder 6" descr="Timeline&#10;&#10;AI-generated content may be incorrect.">
            <a:extLst>
              <a:ext uri="{FF2B5EF4-FFF2-40B4-BE49-F238E27FC236}">
                <a16:creationId xmlns:a16="http://schemas.microsoft.com/office/drawing/2014/main" id="{7A194EC6-E7F8-F974-5A64-F2DF1E285C43}"/>
              </a:ext>
            </a:extLst>
          </p:cNvPr>
          <p:cNvPicPr>
            <a:picLocks noGrp="1" noChangeAspect="1"/>
          </p:cNvPicPr>
          <p:nvPr>
            <p:ph idx="4294967295"/>
          </p:nvPr>
        </p:nvPicPr>
        <p:blipFill>
          <a:blip r:embed="rId2"/>
          <a:srcRect l="6696" t="3687" r="5194" b="3707"/>
          <a:stretch/>
        </p:blipFill>
        <p:spPr>
          <a:xfrm>
            <a:off x="1422400" y="761759"/>
            <a:ext cx="9347200" cy="5697537"/>
          </a:xfrm>
        </p:spPr>
      </p:pic>
    </p:spTree>
    <p:extLst>
      <p:ext uri="{BB962C8B-B14F-4D97-AF65-F5344CB8AC3E}">
        <p14:creationId xmlns:p14="http://schemas.microsoft.com/office/powerpoint/2010/main" val="5059611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17C4500-DD2E-76A8-FDD5-1A43D83ACA3E}"/>
              </a:ext>
            </a:extLst>
          </p:cNvPr>
          <p:cNvSpPr>
            <a:spLocks noGrp="1"/>
          </p:cNvSpPr>
          <p:nvPr>
            <p:ph type="body" sz="quarter" idx="10"/>
          </p:nvPr>
        </p:nvSpPr>
        <p:spPr>
          <a:xfrm>
            <a:off x="703444" y="1331638"/>
            <a:ext cx="4251220" cy="4629150"/>
          </a:xfrm>
        </p:spPr>
        <p:txBody>
          <a:bodyPr/>
          <a:lstStyle/>
          <a:p>
            <a:r>
              <a:rPr lang="en-US" dirty="0"/>
              <a:t>PLC-Based Redundant Controls: 2x Siemens S7410-5H PLC in Redundant system </a:t>
            </a:r>
          </a:p>
          <a:p>
            <a:r>
              <a:rPr lang="en-US" dirty="0"/>
              <a:t>Selection of S7410-5H allows for High availability &amp; Redundant operation.</a:t>
            </a:r>
          </a:p>
          <a:p>
            <a:r>
              <a:rPr lang="en-US" dirty="0"/>
              <a:t>PLC Assignment:</a:t>
            </a:r>
          </a:p>
          <a:p>
            <a:pPr lvl="1"/>
            <a:r>
              <a:rPr lang="en-US" dirty="0"/>
              <a:t>Redundant PLC 1&amp;2- DVB, HWR, SSR1, SSR2</a:t>
            </a:r>
          </a:p>
          <a:p>
            <a:pPr lvl="1"/>
            <a:r>
              <a:rPr lang="en-US" dirty="0"/>
              <a:t>Redundant PLC 3&amp;4- LB650,HB650,TC</a:t>
            </a:r>
          </a:p>
          <a:p>
            <a:r>
              <a:rPr lang="en-US" dirty="0"/>
              <a:t>Cryogenics group familiarity with existing PCS7 at PIP-II CM Test Facility, and other test facilities.</a:t>
            </a:r>
          </a:p>
          <a:p>
            <a:pPr marL="376757" lvl="1" indent="0">
              <a:buNone/>
            </a:pPr>
            <a:endParaRPr lang="en-US" dirty="0"/>
          </a:p>
          <a:p>
            <a:endParaRPr lang="en-US" dirty="0"/>
          </a:p>
          <a:p>
            <a:endParaRPr lang="en-US" dirty="0"/>
          </a:p>
        </p:txBody>
      </p:sp>
      <p:sp>
        <p:nvSpPr>
          <p:cNvPr id="3" name="Title 2">
            <a:extLst>
              <a:ext uri="{FF2B5EF4-FFF2-40B4-BE49-F238E27FC236}">
                <a16:creationId xmlns:a16="http://schemas.microsoft.com/office/drawing/2014/main" id="{E0301FA4-3FA4-28AD-3DCD-2DA51C1C0E98}"/>
              </a:ext>
            </a:extLst>
          </p:cNvPr>
          <p:cNvSpPr>
            <a:spLocks noGrp="1"/>
          </p:cNvSpPr>
          <p:nvPr>
            <p:ph type="title"/>
          </p:nvPr>
        </p:nvSpPr>
        <p:spPr/>
        <p:txBody>
          <a:bodyPr/>
          <a:lstStyle/>
          <a:p>
            <a:r>
              <a:rPr lang="en-US" dirty="0"/>
              <a:t>PLC based controls approach</a:t>
            </a:r>
          </a:p>
        </p:txBody>
      </p:sp>
      <p:sp>
        <p:nvSpPr>
          <p:cNvPr id="4" name="Date Placeholder 3">
            <a:extLst>
              <a:ext uri="{FF2B5EF4-FFF2-40B4-BE49-F238E27FC236}">
                <a16:creationId xmlns:a16="http://schemas.microsoft.com/office/drawing/2014/main" id="{C41EDB79-0BC0-38C1-E91A-BBA6D53388A6}"/>
              </a:ext>
            </a:extLst>
          </p:cNvPr>
          <p:cNvSpPr>
            <a:spLocks noGrp="1"/>
          </p:cNvSpPr>
          <p:nvPr>
            <p:ph type="dt" sz="half" idx="38"/>
          </p:nvPr>
        </p:nvSpPr>
        <p:spPr/>
        <p:txBody>
          <a:bodyPr/>
          <a:lstStyle/>
          <a:p>
            <a:pPr>
              <a:defRPr/>
            </a:pPr>
            <a:r>
              <a:rPr lang="en-US"/>
              <a:t>5/20/2025</a:t>
            </a:r>
          </a:p>
        </p:txBody>
      </p:sp>
      <p:sp>
        <p:nvSpPr>
          <p:cNvPr id="10" name="Footer Placeholder 9">
            <a:extLst>
              <a:ext uri="{FF2B5EF4-FFF2-40B4-BE49-F238E27FC236}">
                <a16:creationId xmlns:a16="http://schemas.microsoft.com/office/drawing/2014/main" id="{B925C0B5-06B3-6A32-3738-1D9AD480D4B6}"/>
              </a:ext>
            </a:extLst>
          </p:cNvPr>
          <p:cNvSpPr>
            <a:spLocks noGrp="1"/>
          </p:cNvSpPr>
          <p:nvPr>
            <p:ph type="ftr" sz="quarter" idx="39"/>
          </p:nvPr>
        </p:nvSpPr>
        <p:spPr/>
        <p:txBody>
          <a:bodyPr/>
          <a:lstStyle/>
          <a:p>
            <a:pPr>
              <a:defRPr/>
            </a:pPr>
            <a:r>
              <a:rPr lang="en-US"/>
              <a:t>Pratik Patel | Fermilab PIP-II CDS &amp; CM Cryogenic Controls System Overview | CEC/ICMC 2025</a:t>
            </a:r>
            <a:endParaRPr lang="en-US" dirty="0"/>
          </a:p>
        </p:txBody>
      </p:sp>
      <p:sp>
        <p:nvSpPr>
          <p:cNvPr id="5" name="Slide Number Placeholder 4">
            <a:extLst>
              <a:ext uri="{FF2B5EF4-FFF2-40B4-BE49-F238E27FC236}">
                <a16:creationId xmlns:a16="http://schemas.microsoft.com/office/drawing/2014/main" id="{C87D5C42-B83D-2AC1-4A90-BC127E321472}"/>
              </a:ext>
            </a:extLst>
          </p:cNvPr>
          <p:cNvSpPr>
            <a:spLocks noGrp="1"/>
          </p:cNvSpPr>
          <p:nvPr>
            <p:ph type="sldNum" sz="quarter" idx="40"/>
          </p:nvPr>
        </p:nvSpPr>
        <p:spPr/>
        <p:txBody>
          <a:bodyPr/>
          <a:lstStyle/>
          <a:p>
            <a:pPr>
              <a:defRPr/>
            </a:pPr>
            <a:fld id="{148C009B-CB69-E04A-B9B3-34B26D69E9CF}" type="slidenum">
              <a:rPr lang="en-US" smtClean="0"/>
              <a:pPr>
                <a:defRPr/>
              </a:pPr>
              <a:t>8</a:t>
            </a:fld>
            <a:endParaRPr lang="en-US"/>
          </a:p>
        </p:txBody>
      </p:sp>
      <p:pic>
        <p:nvPicPr>
          <p:cNvPr id="9" name="Picture 5" descr="download.jfif">
            <a:extLst>
              <a:ext uri="{FF2B5EF4-FFF2-40B4-BE49-F238E27FC236}">
                <a16:creationId xmlns:a16="http://schemas.microsoft.com/office/drawing/2014/main" id="{D585F2A1-9D58-378B-EEFC-2F5449B03BE1}"/>
              </a:ext>
            </a:extLst>
          </p:cNvPr>
          <p:cNvPicPr>
            <a:picLocks noChangeAspect="1"/>
          </p:cNvPicPr>
          <p:nvPr/>
        </p:nvPicPr>
        <p:blipFill>
          <a:blip r:embed="rId2"/>
          <a:stretch>
            <a:fillRect/>
          </a:stretch>
        </p:blipFill>
        <p:spPr>
          <a:xfrm>
            <a:off x="5664730" y="2177571"/>
            <a:ext cx="3129044" cy="2167020"/>
          </a:xfrm>
          <a:prstGeom prst="rect">
            <a:avLst/>
          </a:prstGeom>
        </p:spPr>
      </p:pic>
      <p:pic>
        <p:nvPicPr>
          <p:cNvPr id="1026" name="Picture 2">
            <a:extLst>
              <a:ext uri="{FF2B5EF4-FFF2-40B4-BE49-F238E27FC236}">
                <a16:creationId xmlns:a16="http://schemas.microsoft.com/office/drawing/2014/main" id="{5F31CC28-C9B1-01CF-6BDC-A08102624E7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14337" y="761759"/>
            <a:ext cx="2325176" cy="54149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586663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D086DF7-7010-0C53-DFA1-549A3526692E}"/>
              </a:ext>
            </a:extLst>
          </p:cNvPr>
          <p:cNvSpPr>
            <a:spLocks noGrp="1"/>
          </p:cNvSpPr>
          <p:nvPr>
            <p:ph type="body" sz="quarter" idx="10"/>
          </p:nvPr>
        </p:nvSpPr>
        <p:spPr>
          <a:xfrm>
            <a:off x="510070" y="1118507"/>
            <a:ext cx="6432975" cy="2805113"/>
          </a:xfrm>
        </p:spPr>
        <p:txBody>
          <a:bodyPr/>
          <a:lstStyle/>
          <a:p>
            <a:r>
              <a:rPr lang="en-US" dirty="0"/>
              <a:t>ET200-SP-HA </a:t>
            </a:r>
            <a:r>
              <a:rPr lang="en-US" dirty="0" err="1"/>
              <a:t>Profinet</a:t>
            </a:r>
            <a:r>
              <a:rPr lang="en-US" dirty="0"/>
              <a:t> Remote I/O is used per each CM and will be installed in  each </a:t>
            </a:r>
            <a:r>
              <a:rPr lang="en-US" dirty="0" err="1"/>
              <a:t>Rittal</a:t>
            </a:r>
            <a:r>
              <a:rPr lang="en-US" dirty="0"/>
              <a:t> Cabinet per Cryomodule.</a:t>
            </a:r>
          </a:p>
          <a:p>
            <a:r>
              <a:rPr lang="en-US" dirty="0"/>
              <a:t>I/O break out modules from Phoenix Contact are used for easier wiring and troubleshooting.</a:t>
            </a:r>
          </a:p>
          <a:p>
            <a:endParaRPr lang="en-US" dirty="0"/>
          </a:p>
        </p:txBody>
      </p:sp>
      <p:sp>
        <p:nvSpPr>
          <p:cNvPr id="3" name="Title 2">
            <a:extLst>
              <a:ext uri="{FF2B5EF4-FFF2-40B4-BE49-F238E27FC236}">
                <a16:creationId xmlns:a16="http://schemas.microsoft.com/office/drawing/2014/main" id="{D60638FB-E894-5007-16CC-44D812C09C8A}"/>
              </a:ext>
            </a:extLst>
          </p:cNvPr>
          <p:cNvSpPr>
            <a:spLocks noGrp="1"/>
          </p:cNvSpPr>
          <p:nvPr>
            <p:ph type="title"/>
          </p:nvPr>
        </p:nvSpPr>
        <p:spPr/>
        <p:txBody>
          <a:bodyPr/>
          <a:lstStyle/>
          <a:p>
            <a:r>
              <a:rPr lang="en-US" dirty="0" err="1"/>
              <a:t>Profinet</a:t>
            </a:r>
            <a:r>
              <a:rPr lang="en-US" dirty="0"/>
              <a:t> Remote I/O</a:t>
            </a:r>
          </a:p>
        </p:txBody>
      </p:sp>
      <p:sp>
        <p:nvSpPr>
          <p:cNvPr id="4" name="Date Placeholder 3">
            <a:extLst>
              <a:ext uri="{FF2B5EF4-FFF2-40B4-BE49-F238E27FC236}">
                <a16:creationId xmlns:a16="http://schemas.microsoft.com/office/drawing/2014/main" id="{473926FA-C2F4-A343-9857-C3D6F5EFA80D}"/>
              </a:ext>
            </a:extLst>
          </p:cNvPr>
          <p:cNvSpPr>
            <a:spLocks noGrp="1"/>
          </p:cNvSpPr>
          <p:nvPr>
            <p:ph type="dt" sz="half" idx="38"/>
          </p:nvPr>
        </p:nvSpPr>
        <p:spPr/>
        <p:txBody>
          <a:bodyPr/>
          <a:lstStyle/>
          <a:p>
            <a:pPr>
              <a:defRPr/>
            </a:pPr>
            <a:r>
              <a:rPr lang="en-US"/>
              <a:t>5/20/2025</a:t>
            </a:r>
          </a:p>
        </p:txBody>
      </p:sp>
      <p:sp>
        <p:nvSpPr>
          <p:cNvPr id="12" name="Footer Placeholder 11">
            <a:extLst>
              <a:ext uri="{FF2B5EF4-FFF2-40B4-BE49-F238E27FC236}">
                <a16:creationId xmlns:a16="http://schemas.microsoft.com/office/drawing/2014/main" id="{D77218C9-6B5C-CD78-B53E-C6F988EA750D}"/>
              </a:ext>
            </a:extLst>
          </p:cNvPr>
          <p:cNvSpPr>
            <a:spLocks noGrp="1"/>
          </p:cNvSpPr>
          <p:nvPr>
            <p:ph type="ftr" sz="quarter" idx="39"/>
          </p:nvPr>
        </p:nvSpPr>
        <p:spPr/>
        <p:txBody>
          <a:bodyPr/>
          <a:lstStyle/>
          <a:p>
            <a:pPr>
              <a:defRPr/>
            </a:pPr>
            <a:r>
              <a:rPr lang="en-US"/>
              <a:t>Pratik Patel | Fermilab PIP-II CDS &amp; CM Cryogenic Controls System Overview | CEC/ICMC 2025</a:t>
            </a:r>
            <a:endParaRPr lang="en-US" dirty="0"/>
          </a:p>
        </p:txBody>
      </p:sp>
      <p:sp>
        <p:nvSpPr>
          <p:cNvPr id="5" name="Slide Number Placeholder 4">
            <a:extLst>
              <a:ext uri="{FF2B5EF4-FFF2-40B4-BE49-F238E27FC236}">
                <a16:creationId xmlns:a16="http://schemas.microsoft.com/office/drawing/2014/main" id="{CAB4303F-04BC-8181-034B-589D706FC7B4}"/>
              </a:ext>
            </a:extLst>
          </p:cNvPr>
          <p:cNvSpPr>
            <a:spLocks noGrp="1"/>
          </p:cNvSpPr>
          <p:nvPr>
            <p:ph type="sldNum" sz="quarter" idx="40"/>
          </p:nvPr>
        </p:nvSpPr>
        <p:spPr/>
        <p:txBody>
          <a:bodyPr/>
          <a:lstStyle/>
          <a:p>
            <a:pPr>
              <a:defRPr/>
            </a:pPr>
            <a:fld id="{148C009B-CB69-E04A-B9B3-34B26D69E9CF}" type="slidenum">
              <a:rPr lang="en-US" smtClean="0"/>
              <a:pPr>
                <a:defRPr/>
              </a:pPr>
              <a:t>9</a:t>
            </a:fld>
            <a:endParaRPr lang="en-US"/>
          </a:p>
        </p:txBody>
      </p:sp>
      <p:pic>
        <p:nvPicPr>
          <p:cNvPr id="6" name="Picture 5" descr="P_PCS7_XX_00891j.jfif">
            <a:extLst>
              <a:ext uri="{FF2B5EF4-FFF2-40B4-BE49-F238E27FC236}">
                <a16:creationId xmlns:a16="http://schemas.microsoft.com/office/drawing/2014/main" id="{470D9E85-A797-D513-1CFC-1F9A9944E743}"/>
              </a:ext>
            </a:extLst>
          </p:cNvPr>
          <p:cNvPicPr>
            <a:picLocks noChangeAspect="1"/>
          </p:cNvPicPr>
          <p:nvPr/>
        </p:nvPicPr>
        <p:blipFill>
          <a:blip r:embed="rId2"/>
          <a:stretch>
            <a:fillRect/>
          </a:stretch>
        </p:blipFill>
        <p:spPr>
          <a:xfrm>
            <a:off x="2202281" y="3861050"/>
            <a:ext cx="4203281" cy="2495300"/>
          </a:xfrm>
          <a:prstGeom prst="rect">
            <a:avLst/>
          </a:prstGeom>
        </p:spPr>
      </p:pic>
      <p:pic>
        <p:nvPicPr>
          <p:cNvPr id="7" name="Picture 6" descr="G_PCS7_EN_00565j.jfif">
            <a:extLst>
              <a:ext uri="{FF2B5EF4-FFF2-40B4-BE49-F238E27FC236}">
                <a16:creationId xmlns:a16="http://schemas.microsoft.com/office/drawing/2014/main" id="{7EB7DDE6-5690-70C6-A44A-B0701B930A4E}"/>
              </a:ext>
            </a:extLst>
          </p:cNvPr>
          <p:cNvPicPr>
            <a:picLocks noChangeAspect="1"/>
          </p:cNvPicPr>
          <p:nvPr/>
        </p:nvPicPr>
        <p:blipFill>
          <a:blip r:embed="rId3"/>
          <a:stretch>
            <a:fillRect/>
          </a:stretch>
        </p:blipFill>
        <p:spPr>
          <a:xfrm>
            <a:off x="7937429" y="537657"/>
            <a:ext cx="3259258" cy="2151039"/>
          </a:xfrm>
          <a:prstGeom prst="rect">
            <a:avLst/>
          </a:prstGeom>
        </p:spPr>
      </p:pic>
      <p:pic>
        <p:nvPicPr>
          <p:cNvPr id="6148" name="Picture 4" descr="Phoenix Contact 1100964 Terminal Block Interface Modules">
            <a:extLst>
              <a:ext uri="{FF2B5EF4-FFF2-40B4-BE49-F238E27FC236}">
                <a16:creationId xmlns:a16="http://schemas.microsoft.com/office/drawing/2014/main" id="{26F0200B-3518-50E2-C031-593867B700C2}"/>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4238" t="13780" r="3636" b="9695"/>
          <a:stretch/>
        </p:blipFill>
        <p:spPr bwMode="auto">
          <a:xfrm>
            <a:off x="7810685" y="4331584"/>
            <a:ext cx="1714776" cy="1424398"/>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a:extLst>
              <a:ext uri="{FF2B5EF4-FFF2-40B4-BE49-F238E27FC236}">
                <a16:creationId xmlns:a16="http://schemas.microsoft.com/office/drawing/2014/main" id="{35C53AD3-7AE3-79F2-2925-69B5919EC532}"/>
              </a:ext>
            </a:extLst>
          </p:cNvPr>
          <p:cNvPicPr>
            <a:picLocks noChangeAspect="1"/>
          </p:cNvPicPr>
          <p:nvPr/>
        </p:nvPicPr>
        <p:blipFill>
          <a:blip r:embed="rId5"/>
          <a:srcRect l="6914" t="13271" r="5988" b="10679"/>
          <a:stretch/>
        </p:blipFill>
        <p:spPr>
          <a:xfrm>
            <a:off x="8668073" y="2943332"/>
            <a:ext cx="1526671" cy="1332996"/>
          </a:xfrm>
          <a:prstGeom prst="rect">
            <a:avLst/>
          </a:prstGeom>
        </p:spPr>
      </p:pic>
    </p:spTree>
    <p:extLst>
      <p:ext uri="{BB962C8B-B14F-4D97-AF65-F5344CB8AC3E}">
        <p14:creationId xmlns:p14="http://schemas.microsoft.com/office/powerpoint/2010/main" val="982403894"/>
      </p:ext>
    </p:extLst>
  </p:cSld>
  <p:clrMapOvr>
    <a:masterClrMapping/>
  </p:clrMapOvr>
</p:sld>
</file>

<file path=ppt/theme/theme1.xml><?xml version="1.0" encoding="utf-8"?>
<a:theme xmlns:a="http://schemas.openxmlformats.org/drawingml/2006/main" name="Content Slides">
  <a:themeElements>
    <a:clrScheme name="Fermilab Palette">
      <a:dk1>
        <a:srgbClr val="343A40"/>
      </a:dk1>
      <a:lt1>
        <a:srgbClr val="FFFFFF"/>
      </a:lt1>
      <a:dk2>
        <a:srgbClr val="002855"/>
      </a:dk2>
      <a:lt2>
        <a:srgbClr val="EAEBEA"/>
      </a:lt2>
      <a:accent1>
        <a:srgbClr val="004C97"/>
      </a:accent1>
      <a:accent2>
        <a:srgbClr val="2B8282"/>
      </a:accent2>
      <a:accent3>
        <a:srgbClr val="33B9B5"/>
      </a:accent3>
      <a:accent4>
        <a:srgbClr val="CB6015"/>
      </a:accent4>
      <a:accent5>
        <a:srgbClr val="F68D2E"/>
      </a:accent5>
      <a:accent6>
        <a:srgbClr val="AF272F"/>
      </a:accent6>
      <a:hlink>
        <a:srgbClr val="004C97"/>
      </a:hlink>
      <a:folHlink>
        <a:srgbClr val="004C97"/>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txDef>
      <a:spPr>
        <a:solidFill>
          <a:schemeClr val="accent1"/>
        </a:solidFill>
      </a:spPr>
      <a:bodyPr wrap="square" lIns="365760" tIns="274320" rIns="365760" bIns="274320" rtlCol="0">
        <a:spAutoFit/>
      </a:bodyPr>
      <a:lstStyle>
        <a:defPPr algn="ctr">
          <a:spcAft>
            <a:spcPts val="800"/>
          </a:spcAft>
          <a:defRPr sz="1900" b="1" dirty="0" smtClean="0">
            <a:solidFill>
              <a:schemeClr val="bg1"/>
            </a:solidFill>
            <a:latin typeface="Helvetica" pitchFamily="2" charset="0"/>
          </a:defRPr>
        </a:defPPr>
      </a:lstStyle>
    </a:txDef>
  </a:objectDefaults>
  <a:extraClrSchemeLst/>
  <a:extLst>
    <a:ext uri="{05A4C25C-085E-4340-85A3-A5531E510DB2}">
      <thm15:themeFamily xmlns:thm15="http://schemas.microsoft.com/office/thememl/2012/main" name="FNAL-Slide-Deck-Tempate_4.2025_Light" id="{3DCFA99A-0E37-DC4B-8B4A-F2C026698732}" vid="{90A0F859-CD59-5A4C-90B3-A4548FA782D3}"/>
    </a:ext>
  </a:extLst>
</a:theme>
</file>

<file path=ppt/theme/theme2.xml><?xml version="1.0" encoding="utf-8"?>
<a:theme xmlns:a="http://schemas.openxmlformats.org/drawingml/2006/main" name="Section Title and Agenda Slides">
  <a:themeElements>
    <a:clrScheme name="Fermilab Palette">
      <a:dk1>
        <a:srgbClr val="343A40"/>
      </a:dk1>
      <a:lt1>
        <a:srgbClr val="FFFFFF"/>
      </a:lt1>
      <a:dk2>
        <a:srgbClr val="002855"/>
      </a:dk2>
      <a:lt2>
        <a:srgbClr val="EAEBEA"/>
      </a:lt2>
      <a:accent1>
        <a:srgbClr val="004C97"/>
      </a:accent1>
      <a:accent2>
        <a:srgbClr val="2B8282"/>
      </a:accent2>
      <a:accent3>
        <a:srgbClr val="33B9B5"/>
      </a:accent3>
      <a:accent4>
        <a:srgbClr val="CB6015"/>
      </a:accent4>
      <a:accent5>
        <a:srgbClr val="F68D2E"/>
      </a:accent5>
      <a:accent6>
        <a:srgbClr val="AF272F"/>
      </a:accent6>
      <a:hlink>
        <a:srgbClr val="004C97"/>
      </a:hlink>
      <a:folHlink>
        <a:srgbClr val="004C97"/>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txDef>
      <a:spPr>
        <a:solidFill>
          <a:schemeClr val="accent1"/>
        </a:solidFill>
      </a:spPr>
      <a:bodyPr wrap="square" lIns="365760" tIns="274320" rIns="365760" bIns="274320" rtlCol="0">
        <a:spAutoFit/>
      </a:bodyPr>
      <a:lstStyle>
        <a:defPPr algn="ctr">
          <a:spcAft>
            <a:spcPts val="800"/>
          </a:spcAft>
          <a:defRPr sz="1900" b="1" dirty="0" smtClean="0">
            <a:solidFill>
              <a:schemeClr val="bg1"/>
            </a:solidFill>
            <a:latin typeface="Helvetica" pitchFamily="2" charset="0"/>
          </a:defRPr>
        </a:defPPr>
      </a:lstStyle>
    </a:txDef>
  </a:objectDefaults>
  <a:extraClrSchemeLst/>
  <a:extLst>
    <a:ext uri="{05A4C25C-085E-4340-85A3-A5531E510DB2}">
      <thm15:themeFamily xmlns:thm15="http://schemas.microsoft.com/office/thememl/2012/main" name="FNAL-Slide-Deck-Tempate_4.2025_Light" id="{3DCFA99A-0E37-DC4B-8B4A-F2C026698732}" vid="{A9E3CD16-76D1-D74C-BB61-EE9806476B43}"/>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8233101A2949044FA6D18EE16B59B553" ma:contentTypeVersion="6" ma:contentTypeDescription="Create a new document." ma:contentTypeScope="" ma:versionID="fa4589d83fafe7e3928c3de242b028a9">
  <xsd:schema xmlns:xsd="http://www.w3.org/2001/XMLSchema" xmlns:xs="http://www.w3.org/2001/XMLSchema" xmlns:p="http://schemas.microsoft.com/office/2006/metadata/properties" xmlns:ns2="c2f41339-2994-4b32-b283-be7311790204" xmlns:ns3="46816f9a-da28-4e47-a320-924bf2b120cb" targetNamespace="http://schemas.microsoft.com/office/2006/metadata/properties" ma:root="true" ma:fieldsID="3d1e1bae4c112cc07fd89affe6a26918" ns2:_="" ns3:_="">
    <xsd:import namespace="c2f41339-2994-4b32-b283-be7311790204"/>
    <xsd:import namespace="46816f9a-da28-4e47-a320-924bf2b120cb"/>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ServiceSearchPropertie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2f41339-2994-4b32-b283-be731179020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1"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6816f9a-da28-4e47-a320-924bf2b120cb"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E1F245F-DB62-428D-A566-B113377E9116}">
  <ds:schemaRefs>
    <ds:schemaRef ds:uri="46816f9a-da28-4e47-a320-924bf2b120cb"/>
    <ds:schemaRef ds:uri="http://schemas.microsoft.com/office/2006/metadata/properties"/>
    <ds:schemaRef ds:uri="http://schemas.microsoft.com/office/2006/documentManagement/types"/>
    <ds:schemaRef ds:uri="http://purl.org/dc/elements/1.1/"/>
    <ds:schemaRef ds:uri="http://schemas.openxmlformats.org/package/2006/metadata/core-properties"/>
    <ds:schemaRef ds:uri="http://www.w3.org/XML/1998/namespace"/>
    <ds:schemaRef ds:uri="http://purl.org/dc/dcmitype/"/>
    <ds:schemaRef ds:uri="http://purl.org/dc/terms/"/>
    <ds:schemaRef ds:uri="http://schemas.microsoft.com/office/infopath/2007/PartnerControls"/>
    <ds:schemaRef ds:uri="c2f41339-2994-4b32-b283-be7311790204"/>
  </ds:schemaRefs>
</ds:datastoreItem>
</file>

<file path=customXml/itemProps2.xml><?xml version="1.0" encoding="utf-8"?>
<ds:datastoreItem xmlns:ds="http://schemas.openxmlformats.org/officeDocument/2006/customXml" ds:itemID="{64EC65BD-C0D7-4F8E-8418-CCB9B33A5C27}">
  <ds:schemaRefs>
    <ds:schemaRef ds:uri="46816f9a-da28-4e47-a320-924bf2b120cb"/>
    <ds:schemaRef ds:uri="c2f41339-2994-4b32-b283-be7311790204"/>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6173E239-737B-4DF5-B0F4-23AFC3CA1EB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Fermilab_PPT_090815</Template>
  <TotalTime>31207</TotalTime>
  <Words>1677</Words>
  <Application>Microsoft Office PowerPoint</Application>
  <PresentationFormat>Widescreen</PresentationFormat>
  <Paragraphs>213</Paragraphs>
  <Slides>21</Slides>
  <Notes>4</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21</vt:i4>
      </vt:variant>
    </vt:vector>
  </HeadingPairs>
  <TitlesOfParts>
    <vt:vector size="30" baseType="lpstr">
      <vt:lpstr>ＭＳ Ｐゴシック</vt:lpstr>
      <vt:lpstr>Arial</vt:lpstr>
      <vt:lpstr>Calibri</vt:lpstr>
      <vt:lpstr>Helvetica</vt:lpstr>
      <vt:lpstr>Telegraf UltraBold</vt:lpstr>
      <vt:lpstr>Times New Roman</vt:lpstr>
      <vt:lpstr>Wingdings</vt:lpstr>
      <vt:lpstr>Content Slides</vt:lpstr>
      <vt:lpstr>Section Title and Agenda Slides</vt:lpstr>
      <vt:lpstr>PIP-II CDS &amp; CM Cryogenics Controls System </vt:lpstr>
      <vt:lpstr>Overview - Topics Covered </vt:lpstr>
      <vt:lpstr>PIP-II Introduction</vt:lpstr>
      <vt:lpstr>CDS &amp; CM Overview</vt:lpstr>
      <vt:lpstr>CDS Controls Fact Sheet</vt:lpstr>
      <vt:lpstr>Overall Architecture</vt:lpstr>
      <vt:lpstr>Detailed Architecture</vt:lpstr>
      <vt:lpstr>PLC based controls approach</vt:lpstr>
      <vt:lpstr>Profinet Remote I/O</vt:lpstr>
      <vt:lpstr>Linac Gallery Cabinets and Racks Layout</vt:lpstr>
      <vt:lpstr>Temperature sensors</vt:lpstr>
      <vt:lpstr>Pressure Transmitters</vt:lpstr>
      <vt:lpstr>Level Transmitters</vt:lpstr>
      <vt:lpstr>Valve Positioners</vt:lpstr>
      <vt:lpstr>Heaters</vt:lpstr>
      <vt:lpstr>Heaters Control</vt:lpstr>
      <vt:lpstr>EPICS Development</vt:lpstr>
      <vt:lpstr>Completed and Ongoing Activities</vt:lpstr>
      <vt:lpstr>Next Steps</vt:lpstr>
      <vt:lpstr>Thank you</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Pratik Patel</cp:lastModifiedBy>
  <cp:revision>94</cp:revision>
  <cp:lastPrinted>2020-01-24T20:57:46Z</cp:lastPrinted>
  <dcterms:created xsi:type="dcterms:W3CDTF">2019-12-16T19:54:36Z</dcterms:created>
  <dcterms:modified xsi:type="dcterms:W3CDTF">2025-05-15T19:22:46Z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0x010100ACAE48FE3BC64A4EBEF429F9D3F9C76C</vt:lpwstr>
  </property>
</Properties>
</file>