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3"/>
  </p:notesMasterIdLst>
  <p:sldIdLst>
    <p:sldId id="451" r:id="rId2"/>
    <p:sldId id="594" r:id="rId3"/>
    <p:sldId id="595" r:id="rId4"/>
    <p:sldId id="571" r:id="rId5"/>
    <p:sldId id="589" r:id="rId6"/>
    <p:sldId id="590" r:id="rId7"/>
    <p:sldId id="581" r:id="rId8"/>
    <p:sldId id="588" r:id="rId9"/>
    <p:sldId id="587" r:id="rId10"/>
    <p:sldId id="574" r:id="rId11"/>
    <p:sldId id="573" r:id="rId12"/>
    <p:sldId id="599" r:id="rId13"/>
    <p:sldId id="601" r:id="rId14"/>
    <p:sldId id="591" r:id="rId15"/>
    <p:sldId id="586" r:id="rId16"/>
    <p:sldId id="577" r:id="rId17"/>
    <p:sldId id="540" r:id="rId18"/>
    <p:sldId id="592" r:id="rId19"/>
    <p:sldId id="597" r:id="rId20"/>
    <p:sldId id="598" r:id="rId21"/>
    <p:sldId id="600" r:id="rId2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mplate Instructions" id="{4630BA74-E475-F248-8831-55D5310589A7}">
          <p14:sldIdLst/>
        </p14:section>
        <p14:section name="Closing" id="{C9D918F0-FDD1-4F4B-98D2-6AB54401A9DD}">
          <p14:sldIdLst>
            <p14:sldId id="451"/>
            <p14:sldId id="594"/>
            <p14:sldId id="595"/>
            <p14:sldId id="571"/>
            <p14:sldId id="589"/>
            <p14:sldId id="590"/>
            <p14:sldId id="581"/>
            <p14:sldId id="588"/>
            <p14:sldId id="587"/>
            <p14:sldId id="574"/>
            <p14:sldId id="573"/>
            <p14:sldId id="599"/>
            <p14:sldId id="601"/>
            <p14:sldId id="591"/>
            <p14:sldId id="586"/>
            <p14:sldId id="577"/>
            <p14:sldId id="540"/>
            <p14:sldId id="592"/>
            <p14:sldId id="597"/>
            <p14:sldId id="598"/>
            <p14:sldId id="600"/>
          </p14:sldIdLst>
        </p14:section>
      </p14:sectionLst>
    </p:ext>
    <p:ext uri="{EFAFB233-063F-42B5-8137-9DF3F51BA10A}">
      <p15:sldGuideLst xmlns:p15="http://schemas.microsoft.com/office/powerpoint/2012/main">
        <p15:guide id="1" orient="horz" pos="1752" userDrawn="1">
          <p15:clr>
            <a:srgbClr val="A4A3A4"/>
          </p15:clr>
        </p15:guide>
        <p15:guide id="2" pos="3840" userDrawn="1">
          <p15:clr>
            <a:srgbClr val="A4A3A4"/>
          </p15:clr>
        </p15:guide>
        <p15:guide id="3" orient="horz" pos="22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D4D4"/>
    <a:srgbClr val="FF00FF"/>
    <a:srgbClr val="F2F2F2"/>
    <a:srgbClr val="FA824D"/>
    <a:srgbClr val="D1DA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87" autoAdjust="0"/>
    <p:restoredTop sz="96339" autoAdjust="0"/>
  </p:normalViewPr>
  <p:slideViewPr>
    <p:cSldViewPr snapToGrid="0" showGuides="1">
      <p:cViewPr varScale="1">
        <p:scale>
          <a:sx n="91" d="100"/>
          <a:sy n="91" d="100"/>
        </p:scale>
        <p:origin x="554" y="41"/>
      </p:cViewPr>
      <p:guideLst>
        <p:guide orient="horz" pos="1752"/>
        <p:guide pos="3840"/>
        <p:guide orient="horz" pos="2280"/>
      </p:guideLst>
    </p:cSldViewPr>
  </p:slideViewPr>
  <p:outlineViewPr>
    <p:cViewPr>
      <p:scale>
        <a:sx n="33" d="100"/>
        <a:sy n="33" d="100"/>
      </p:scale>
      <p:origin x="0" y="-1544"/>
    </p:cViewPr>
  </p:outlineViewPr>
  <p:notesTextViewPr>
    <p:cViewPr>
      <p:scale>
        <a:sx n="1" d="1"/>
        <a:sy n="1" d="1"/>
      </p:scale>
      <p:origin x="0" y="0"/>
    </p:cViewPr>
  </p:notesTextViewPr>
  <p:sorterViewPr>
    <p:cViewPr>
      <p:scale>
        <a:sx n="200" d="100"/>
        <a:sy n="200" d="100"/>
      </p:scale>
      <p:origin x="0" y="-319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6AE9F6F3-9725-49A3-85C6-590B1C0DD429}" type="datetimeFigureOut">
              <a:rPr lang="en-US" smtClean="0"/>
              <a:t>5/18/2025</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E496002F-71F9-4FB3-8C73-479F9733AA66}" type="slidenum">
              <a:rPr lang="en-US" smtClean="0"/>
              <a:t>‹#›</a:t>
            </a:fld>
            <a:endParaRPr lang="en-US" dirty="0"/>
          </a:p>
        </p:txBody>
      </p:sp>
    </p:spTree>
    <p:extLst>
      <p:ext uri="{BB962C8B-B14F-4D97-AF65-F5344CB8AC3E}">
        <p14:creationId xmlns:p14="http://schemas.microsoft.com/office/powerpoint/2010/main" val="11847955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688F7FD-9963-504F-A0D1-464C24FD4C7C}" type="slidenum">
              <a:rPr lang="en-GB" smtClean="0"/>
              <a:pPr/>
              <a:t>1</a:t>
            </a:fld>
            <a:endParaRPr lang="en-GB" dirty="0"/>
          </a:p>
        </p:txBody>
      </p:sp>
    </p:spTree>
    <p:extLst>
      <p:ext uri="{BB962C8B-B14F-4D97-AF65-F5344CB8AC3E}">
        <p14:creationId xmlns:p14="http://schemas.microsoft.com/office/powerpoint/2010/main" val="1994547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96002F-71F9-4FB3-8C73-479F9733AA66}" type="slidenum">
              <a:rPr lang="en-US" smtClean="0"/>
              <a:t>7</a:t>
            </a:fld>
            <a:endParaRPr lang="en-US" dirty="0"/>
          </a:p>
        </p:txBody>
      </p:sp>
    </p:spTree>
    <p:extLst>
      <p:ext uri="{BB962C8B-B14F-4D97-AF65-F5344CB8AC3E}">
        <p14:creationId xmlns:p14="http://schemas.microsoft.com/office/powerpoint/2010/main" val="21986942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purpl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1AC7D-8B33-DE73-F3BD-02327FCDC580}"/>
              </a:ext>
            </a:extLst>
          </p:cNvPr>
          <p:cNvSpPr>
            <a:spLocks noGrp="1"/>
          </p:cNvSpPr>
          <p:nvPr>
            <p:ph type="ctrTitle"/>
          </p:nvPr>
        </p:nvSpPr>
        <p:spPr>
          <a:xfrm>
            <a:off x="522289" y="1643063"/>
            <a:ext cx="11147424" cy="2330451"/>
          </a:xfrm>
        </p:spPr>
        <p:txBody>
          <a:bodyPr anchor="b">
            <a:normAutofit/>
          </a:bodyPr>
          <a:lstStyle>
            <a:lvl1pPr algn="l">
              <a:defRPr sz="7200">
                <a:solidFill>
                  <a:schemeClr val="bg1"/>
                </a:solidFill>
              </a:defRPr>
            </a:lvl1pPr>
          </a:lstStyle>
          <a:p>
            <a:r>
              <a:rPr lang="en-US"/>
              <a:t>Click to edit Master title style</a:t>
            </a:r>
            <a:endParaRPr lang="en-US" dirty="0"/>
          </a:p>
        </p:txBody>
      </p:sp>
      <p:sp>
        <p:nvSpPr>
          <p:cNvPr id="8" name="TextBox 7">
            <a:extLst>
              <a:ext uri="{FF2B5EF4-FFF2-40B4-BE49-F238E27FC236}">
                <a16:creationId xmlns:a16="http://schemas.microsoft.com/office/drawing/2014/main" id="{A16E47DD-EFE5-71AD-14BF-BC681B9CA660}"/>
              </a:ext>
            </a:extLst>
          </p:cNvPr>
          <p:cNvSpPr txBox="1"/>
          <p:nvPr userDrawn="1"/>
        </p:nvSpPr>
        <p:spPr>
          <a:xfrm>
            <a:off x="518160"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bg1"/>
                </a:solidFill>
              </a:defRPr>
            </a:lvl1pPr>
            <a:lvl2pPr marL="0" indent="0">
              <a:defRPr sz="800">
                <a:solidFill>
                  <a:schemeClr val="accent1"/>
                </a:solidFill>
              </a:defRPr>
            </a:lvl2pPr>
            <a:lvl3pPr marL="0">
              <a:defRPr sz="800">
                <a:solidFill>
                  <a:schemeClr val="accent1"/>
                </a:solidFill>
              </a:defRPr>
            </a:lvl3pPr>
            <a:lvl4pPr marL="0">
              <a:defRPr sz="800">
                <a:solidFill>
                  <a:schemeClr val="accent1"/>
                </a:solidFill>
              </a:defRPr>
            </a:lvl4pPr>
            <a:lvl5pPr marL="0">
              <a:defRPr sz="800">
                <a:solidFill>
                  <a:schemeClr val="accent1"/>
                </a:solidFill>
              </a:defRPr>
            </a:lvl5pPr>
            <a:lvl6pPr marL="0" indent="0">
              <a:defRPr sz="800">
                <a:solidFill>
                  <a:schemeClr val="accent1"/>
                </a:solidFill>
              </a:defRPr>
            </a:lvl6pPr>
            <a:lvl7pPr marL="0">
              <a:defRPr sz="800">
                <a:solidFill>
                  <a:schemeClr val="accent1"/>
                </a:solidFill>
              </a:defRPr>
            </a:lvl7pPr>
            <a:lvl8pPr marL="0" indent="0">
              <a:defRPr sz="800">
                <a:solidFill>
                  <a:schemeClr val="accent1"/>
                </a:solidFill>
              </a:defRPr>
            </a:lvl8pPr>
            <a:lvl9pPr marL="0">
              <a:spcBef>
                <a:spcPts val="0"/>
              </a:spcBef>
              <a:defRPr sz="800">
                <a:solidFill>
                  <a:schemeClr val="accent1"/>
                </a:solidFill>
              </a:defRPr>
            </a:lvl9pPr>
          </a:lstStyle>
          <a:p>
            <a:pPr lvl="0"/>
            <a:r>
              <a:rPr lang="en-US" dirty="0">
                <a:solidFill>
                  <a:schemeClr val="bg1"/>
                </a:solidFill>
              </a:rPr>
              <a:t> © 2025 GE HealthCare. GE is a trademark of General Electric Company used under trademark license.</a:t>
            </a:r>
          </a:p>
        </p:txBody>
      </p:sp>
      <p:sp>
        <p:nvSpPr>
          <p:cNvPr id="7" name="Subtitle 2">
            <a:extLst>
              <a:ext uri="{FF2B5EF4-FFF2-40B4-BE49-F238E27FC236}">
                <a16:creationId xmlns:a16="http://schemas.microsoft.com/office/drawing/2014/main" id="{B75DD4FC-37C8-A068-8A6B-46C198B48D04}"/>
              </a:ext>
            </a:extLst>
          </p:cNvPr>
          <p:cNvSpPr>
            <a:spLocks noGrp="1"/>
          </p:cNvSpPr>
          <p:nvPr>
            <p:ph type="subTitle" idx="1"/>
          </p:nvPr>
        </p:nvSpPr>
        <p:spPr>
          <a:xfrm>
            <a:off x="522288" y="4132262"/>
            <a:ext cx="11143294" cy="457200"/>
          </a:xfrm>
        </p:spPr>
        <p:txBody>
          <a:bodyPr>
            <a:normAutofit/>
          </a:bodyPr>
          <a:lstStyle>
            <a:lvl1pPr marL="0" indent="0" algn="l">
              <a:buNone/>
              <a:defRPr sz="1600">
                <a:solidFill>
                  <a:schemeClr val="bg1"/>
                </a:solidFill>
                <a:latin typeface="Source Sans Pro Semibold" panose="020B0603030403020204" pitchFamily="34" charset="0"/>
              </a:defRPr>
            </a:lvl1pPr>
            <a:lvl2pPr marL="0" indent="0" algn="l">
              <a:buNone/>
              <a:defRPr sz="1600">
                <a:solidFill>
                  <a:schemeClr val="bg1"/>
                </a:solidFill>
                <a:latin typeface="Source Sans Pro Semibold" panose="020B0603030403020204" pitchFamily="34" charset="0"/>
              </a:defRPr>
            </a:lvl2pPr>
            <a:lvl3pPr marL="0" indent="0" algn="l">
              <a:buNone/>
              <a:defRPr sz="1600">
                <a:solidFill>
                  <a:schemeClr val="bg1"/>
                </a:solidFill>
                <a:latin typeface="Source Sans Pro Semibold" panose="020B0603030403020204" pitchFamily="34" charset="0"/>
              </a:defRPr>
            </a:lvl3pPr>
            <a:lvl4pPr marL="0" indent="0" algn="l">
              <a:buNone/>
              <a:defRPr sz="1600">
                <a:solidFill>
                  <a:schemeClr val="bg1"/>
                </a:solidFill>
                <a:latin typeface="Source Sans Pro Semibold" panose="020B0603030403020204" pitchFamily="34" charset="0"/>
              </a:defRPr>
            </a:lvl4pPr>
            <a:lvl5pPr marL="0" indent="0" algn="l">
              <a:buNone/>
              <a:defRPr sz="1600">
                <a:solidFill>
                  <a:schemeClr val="bg1"/>
                </a:solidFill>
                <a:latin typeface="Source Sans Pro Semibold" panose="020B0603030403020204" pitchFamily="34" charset="0"/>
              </a:defRPr>
            </a:lvl5pPr>
            <a:lvl6pPr marL="0" indent="0" algn="l">
              <a:buNone/>
              <a:defRPr sz="1600">
                <a:solidFill>
                  <a:schemeClr val="bg1"/>
                </a:solidFill>
                <a:latin typeface="Source Sans Pro Semibold" panose="020B0603030403020204" pitchFamily="34" charset="0"/>
              </a:defRPr>
            </a:lvl6pPr>
            <a:lvl7pPr marL="0" indent="0" algn="l">
              <a:buNone/>
              <a:defRPr sz="1600">
                <a:solidFill>
                  <a:schemeClr val="bg1"/>
                </a:solidFill>
                <a:latin typeface="Source Sans Pro Semibold" panose="020B0603030403020204" pitchFamily="34" charset="0"/>
              </a:defRPr>
            </a:lvl7pPr>
            <a:lvl8pPr marL="0" indent="0" algn="l">
              <a:buNone/>
              <a:defRPr sz="1600">
                <a:solidFill>
                  <a:schemeClr val="bg1"/>
                </a:solidFill>
                <a:latin typeface="Source Sans Pro Semibold" panose="020B0603030403020204" pitchFamily="34" charset="0"/>
              </a:defRPr>
            </a:lvl8pPr>
            <a:lvl9pPr marL="0" indent="0" algn="l">
              <a:buNone/>
              <a:defRPr sz="1600">
                <a:solidFill>
                  <a:schemeClr val="bg1"/>
                </a:solidFill>
                <a:latin typeface="Source Sans Pro Semibold" panose="020B0603030403020204" pitchFamily="34" charset="0"/>
              </a:defRPr>
            </a:lvl9pPr>
          </a:lstStyle>
          <a:p>
            <a:pPr lvl="0"/>
            <a:r>
              <a:rPr lang="en-US"/>
              <a:t>Click to edit Master subtitle style</a:t>
            </a:r>
            <a:endParaRPr lang="en-US" dirty="0"/>
          </a:p>
        </p:txBody>
      </p:sp>
      <p:pic>
        <p:nvPicPr>
          <p:cNvPr id="3" name="Picture 2">
            <a:extLst>
              <a:ext uri="{FF2B5EF4-FFF2-40B4-BE49-F238E27FC236}">
                <a16:creationId xmlns:a16="http://schemas.microsoft.com/office/drawing/2014/main" id="{67CBF96E-DF5F-3718-6514-0DE2C40691B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black">
          <a:xfrm>
            <a:off x="234237" y="5197011"/>
            <a:ext cx="3784202" cy="1291353"/>
          </a:xfrm>
          <a:prstGeom prst="rect">
            <a:avLst/>
          </a:prstGeom>
        </p:spPr>
      </p:pic>
    </p:spTree>
    <p:extLst>
      <p:ext uri="{BB962C8B-B14F-4D97-AF65-F5344CB8AC3E}">
        <p14:creationId xmlns:p14="http://schemas.microsoft.com/office/powerpoint/2010/main" val="37466578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orient="horz" pos="22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 light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dirty="0"/>
              <a:t>Click to edit Master text styles</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dirty="0"/>
              <a:t>Presentation name | Month Year</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4" name="TextBox 3">
            <a:extLst>
              <a:ext uri="{FF2B5EF4-FFF2-40B4-BE49-F238E27FC236}">
                <a16:creationId xmlns:a16="http://schemas.microsoft.com/office/drawing/2014/main" id="{A1423CC8-409F-AD4B-9036-7CD7C13CFF49}"/>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1438419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 dark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bg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bg1"/>
                </a:solidFill>
                <a:latin typeface="Source Sans Pro SemiBold" panose="020B0603030403020204" pitchFamily="34" charset="0"/>
              </a:defRPr>
            </a:lvl1pPr>
            <a:lvl2pPr marL="0" indent="0">
              <a:buNone/>
              <a:defRPr sz="1600">
                <a:solidFill>
                  <a:schemeClr val="bg1"/>
                </a:solidFill>
                <a:latin typeface="Source Sans Pro SemiBold" panose="020B0603030403020204" pitchFamily="34" charset="0"/>
              </a:defRPr>
            </a:lvl2pPr>
            <a:lvl3pPr marL="0" indent="0">
              <a:buNone/>
              <a:defRPr sz="1600">
                <a:solidFill>
                  <a:schemeClr val="bg1"/>
                </a:solidFill>
                <a:latin typeface="Source Sans Pro SemiBold" panose="020B0603030403020204" pitchFamily="34" charset="0"/>
              </a:defRPr>
            </a:lvl3pPr>
            <a:lvl4pPr marL="0" indent="0">
              <a:buNone/>
              <a:defRPr sz="1600">
                <a:solidFill>
                  <a:schemeClr val="bg1"/>
                </a:solidFill>
                <a:latin typeface="Source Sans Pro SemiBold" panose="020B0603030403020204" pitchFamily="34" charset="0"/>
              </a:defRPr>
            </a:lvl4pPr>
            <a:lvl5pPr marL="0" indent="0">
              <a:buNone/>
              <a:defRPr sz="1600">
                <a:solidFill>
                  <a:schemeClr val="bg1"/>
                </a:solidFill>
                <a:latin typeface="Source Sans Pro SemiBold" panose="020B0603030403020204" pitchFamily="34" charset="0"/>
              </a:defRPr>
            </a:lvl5pPr>
            <a:lvl6pPr marL="0" indent="0">
              <a:buNone/>
              <a:defRPr sz="1600">
                <a:solidFill>
                  <a:schemeClr val="bg1"/>
                </a:solidFill>
                <a:latin typeface="Source Sans Pro SemiBold" panose="020B0603030403020204" pitchFamily="34" charset="0"/>
              </a:defRPr>
            </a:lvl6pPr>
            <a:lvl7pPr marL="0" indent="0">
              <a:buNone/>
              <a:defRPr sz="1600">
                <a:solidFill>
                  <a:schemeClr val="bg1"/>
                </a:solidFill>
                <a:latin typeface="Source Sans Pro SemiBold" panose="020B0603030403020204" pitchFamily="34" charset="0"/>
              </a:defRPr>
            </a:lvl7pPr>
            <a:lvl8pPr marL="0" indent="0">
              <a:buNone/>
              <a:defRPr sz="1600">
                <a:solidFill>
                  <a:schemeClr val="bg1"/>
                </a:solidFill>
                <a:latin typeface="Source Sans Pro SemiBold" panose="020B0603030403020204" pitchFamily="34" charset="0"/>
              </a:defRPr>
            </a:lvl8pPr>
            <a:lvl9pPr marL="0" indent="0">
              <a:buNone/>
              <a:defRPr sz="1600">
                <a:solidFill>
                  <a:schemeClr val="bg1"/>
                </a:solidFill>
                <a:latin typeface="Source Sans Pro SemiBold" panose="020B0603030403020204" pitchFamily="34" charset="0"/>
              </a:defRPr>
            </a:lvl9pPr>
          </a:lstStyle>
          <a:p>
            <a:pPr lvl="0"/>
            <a:r>
              <a:rPr lang="en-US"/>
              <a:t>Click to edit Master text styles</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dirty="0"/>
              <a:t>Presentation name | Month Year</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4" name="TextBox 3">
            <a:extLst>
              <a:ext uri="{FF2B5EF4-FFF2-40B4-BE49-F238E27FC236}">
                <a16:creationId xmlns:a16="http://schemas.microsoft.com/office/drawing/2014/main" id="{0BF71497-9CED-9D57-9EB6-CDAA11C39858}"/>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20875119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a:t>Click to edit Master text styles</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a:xfrm>
            <a:off x="2185416" y="6455664"/>
            <a:ext cx="1400466" cy="256032"/>
          </a:xfrm>
        </p:spPr>
        <p:txBody>
          <a:bodyPr/>
          <a:lstStyle/>
          <a:p>
            <a:r>
              <a:rPr lang="en-US" dirty="0"/>
              <a:t>Presentation name | Month Year</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10" name="TextBox 9">
            <a:extLst>
              <a:ext uri="{FF2B5EF4-FFF2-40B4-BE49-F238E27FC236}">
                <a16:creationId xmlns:a16="http://schemas.microsoft.com/office/drawing/2014/main" id="{3867F58F-5931-3559-4C06-A08ACF400F6B}"/>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26511236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 colum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1115460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1115460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6" name="TextBox 5">
            <a:extLst>
              <a:ext uri="{FF2B5EF4-FFF2-40B4-BE49-F238E27FC236}">
                <a16:creationId xmlns:a16="http://schemas.microsoft.com/office/drawing/2014/main" id="{81406003-0864-5E43-39A7-938B63F4B1D4}"/>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36279627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resenters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1575816" y="1643063"/>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15" name="Picture Placeholder 2">
            <a:extLst>
              <a:ext uri="{FF2B5EF4-FFF2-40B4-BE49-F238E27FC236}">
                <a16:creationId xmlns:a16="http://schemas.microsoft.com/office/drawing/2014/main" id="{DAD98469-321A-4DE3-EDD6-E01F77C190A6}"/>
              </a:ext>
            </a:extLst>
          </p:cNvPr>
          <p:cNvSpPr>
            <a:spLocks noGrp="1"/>
          </p:cNvSpPr>
          <p:nvPr>
            <p:ph type="pic" sz="quarter" idx="18" hasCustomPrompt="1"/>
          </p:nvPr>
        </p:nvSpPr>
        <p:spPr>
          <a:xfrm>
            <a:off x="521208" y="1645920"/>
            <a:ext cx="972000"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16" name="Picture Placeholder 2">
            <a:extLst>
              <a:ext uri="{FF2B5EF4-FFF2-40B4-BE49-F238E27FC236}">
                <a16:creationId xmlns:a16="http://schemas.microsoft.com/office/drawing/2014/main" id="{5B4E2B99-3057-2052-CE02-35A5EDC8AF48}"/>
              </a:ext>
            </a:extLst>
          </p:cNvPr>
          <p:cNvSpPr>
            <a:spLocks noGrp="1"/>
          </p:cNvSpPr>
          <p:nvPr>
            <p:ph type="pic" sz="quarter" idx="72" hasCustomPrompt="1"/>
          </p:nvPr>
        </p:nvSpPr>
        <p:spPr>
          <a:xfrm>
            <a:off x="518190" y="3239610"/>
            <a:ext cx="972619"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17" name="Picture Placeholder 2">
            <a:extLst>
              <a:ext uri="{FF2B5EF4-FFF2-40B4-BE49-F238E27FC236}">
                <a16:creationId xmlns:a16="http://schemas.microsoft.com/office/drawing/2014/main" id="{61A9A896-1965-1F3D-1A9D-9E9935D7D4B3}"/>
              </a:ext>
            </a:extLst>
          </p:cNvPr>
          <p:cNvSpPr>
            <a:spLocks noGrp="1"/>
          </p:cNvSpPr>
          <p:nvPr>
            <p:ph type="pic" sz="quarter" idx="76" hasCustomPrompt="1"/>
          </p:nvPr>
        </p:nvSpPr>
        <p:spPr>
          <a:xfrm>
            <a:off x="518190" y="4829931"/>
            <a:ext cx="972619" cy="1152000"/>
          </a:xfrm>
          <a:prstGeom prst="rect">
            <a:avLst/>
          </a:prstGeom>
          <a:solidFill>
            <a:schemeClr val="bg2"/>
          </a:solidFill>
          <a:ln>
            <a:noFill/>
          </a:ln>
        </p:spPr>
        <p:txBody>
          <a:bodyPr>
            <a:noAutofit/>
          </a:bodyPr>
          <a:lstStyle>
            <a:lvl1pPr marL="0" indent="0">
              <a:buFontTx/>
              <a:buNone/>
              <a:defRPr>
                <a:noFill/>
              </a:defRPr>
            </a:lvl1pPr>
          </a:lstStyle>
          <a:p>
            <a:r>
              <a:rPr lang="en-US" dirty="0"/>
              <a:t>add picture</a:t>
            </a:r>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1575816" y="1901952"/>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26" name="Text Placeholder 2">
            <a:extLst>
              <a:ext uri="{FF2B5EF4-FFF2-40B4-BE49-F238E27FC236}">
                <a16:creationId xmlns:a16="http://schemas.microsoft.com/office/drawing/2014/main" id="{DCF28094-7C4C-578F-75FE-A6F846748A86}"/>
              </a:ext>
            </a:extLst>
          </p:cNvPr>
          <p:cNvSpPr>
            <a:spLocks noGrp="1"/>
          </p:cNvSpPr>
          <p:nvPr>
            <p:ph type="body" idx="124"/>
          </p:nvPr>
        </p:nvSpPr>
        <p:spPr>
          <a:xfrm>
            <a:off x="1575816" y="2313432"/>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27" name="Text Placeholder 2">
            <a:extLst>
              <a:ext uri="{FF2B5EF4-FFF2-40B4-BE49-F238E27FC236}">
                <a16:creationId xmlns:a16="http://schemas.microsoft.com/office/drawing/2014/main" id="{CC0BF336-723A-E84D-A986-788A8CD29920}"/>
              </a:ext>
            </a:extLst>
          </p:cNvPr>
          <p:cNvSpPr>
            <a:spLocks noGrp="1"/>
          </p:cNvSpPr>
          <p:nvPr>
            <p:ph type="body" idx="125"/>
          </p:nvPr>
        </p:nvSpPr>
        <p:spPr>
          <a:xfrm>
            <a:off x="1575816" y="3239610"/>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28" name="Text Placeholder 2">
            <a:extLst>
              <a:ext uri="{FF2B5EF4-FFF2-40B4-BE49-F238E27FC236}">
                <a16:creationId xmlns:a16="http://schemas.microsoft.com/office/drawing/2014/main" id="{E758A148-8BE5-F62E-3959-54BA95D2F2D6}"/>
              </a:ext>
            </a:extLst>
          </p:cNvPr>
          <p:cNvSpPr>
            <a:spLocks noGrp="1"/>
          </p:cNvSpPr>
          <p:nvPr>
            <p:ph type="body" idx="126"/>
          </p:nvPr>
        </p:nvSpPr>
        <p:spPr>
          <a:xfrm>
            <a:off x="1575816" y="3498499"/>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29" name="Text Placeholder 2">
            <a:extLst>
              <a:ext uri="{FF2B5EF4-FFF2-40B4-BE49-F238E27FC236}">
                <a16:creationId xmlns:a16="http://schemas.microsoft.com/office/drawing/2014/main" id="{C95EC122-E173-54C2-2E14-8ED934114576}"/>
              </a:ext>
            </a:extLst>
          </p:cNvPr>
          <p:cNvSpPr>
            <a:spLocks noGrp="1"/>
          </p:cNvSpPr>
          <p:nvPr>
            <p:ph type="body" idx="127"/>
          </p:nvPr>
        </p:nvSpPr>
        <p:spPr>
          <a:xfrm>
            <a:off x="1575816" y="3909979"/>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30" name="Text Placeholder 2">
            <a:extLst>
              <a:ext uri="{FF2B5EF4-FFF2-40B4-BE49-F238E27FC236}">
                <a16:creationId xmlns:a16="http://schemas.microsoft.com/office/drawing/2014/main" id="{C137127F-10D6-D420-6F85-6D6812B876B5}"/>
              </a:ext>
            </a:extLst>
          </p:cNvPr>
          <p:cNvSpPr>
            <a:spLocks noGrp="1"/>
          </p:cNvSpPr>
          <p:nvPr>
            <p:ph type="body" idx="128"/>
          </p:nvPr>
        </p:nvSpPr>
        <p:spPr>
          <a:xfrm>
            <a:off x="1575816" y="4836157"/>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31" name="Text Placeholder 2">
            <a:extLst>
              <a:ext uri="{FF2B5EF4-FFF2-40B4-BE49-F238E27FC236}">
                <a16:creationId xmlns:a16="http://schemas.microsoft.com/office/drawing/2014/main" id="{2B862805-02A2-130F-BA13-348C3D75A524}"/>
              </a:ext>
            </a:extLst>
          </p:cNvPr>
          <p:cNvSpPr>
            <a:spLocks noGrp="1"/>
          </p:cNvSpPr>
          <p:nvPr>
            <p:ph type="body" idx="129"/>
          </p:nvPr>
        </p:nvSpPr>
        <p:spPr>
          <a:xfrm>
            <a:off x="1575816" y="5095046"/>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32" name="Text Placeholder 2">
            <a:extLst>
              <a:ext uri="{FF2B5EF4-FFF2-40B4-BE49-F238E27FC236}">
                <a16:creationId xmlns:a16="http://schemas.microsoft.com/office/drawing/2014/main" id="{B2E4671D-6777-BB9B-6BF9-4D013095C27D}"/>
              </a:ext>
            </a:extLst>
          </p:cNvPr>
          <p:cNvSpPr>
            <a:spLocks noGrp="1"/>
          </p:cNvSpPr>
          <p:nvPr>
            <p:ph type="body" idx="130"/>
          </p:nvPr>
        </p:nvSpPr>
        <p:spPr>
          <a:xfrm>
            <a:off x="1575816" y="5506526"/>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33" name="Text Placeholder 2">
            <a:extLst>
              <a:ext uri="{FF2B5EF4-FFF2-40B4-BE49-F238E27FC236}">
                <a16:creationId xmlns:a16="http://schemas.microsoft.com/office/drawing/2014/main" id="{FFFF572F-ACC2-C33A-5A30-83123B7E8335}"/>
              </a:ext>
            </a:extLst>
          </p:cNvPr>
          <p:cNvSpPr>
            <a:spLocks noGrp="1"/>
          </p:cNvSpPr>
          <p:nvPr>
            <p:ph type="body" idx="131"/>
          </p:nvPr>
        </p:nvSpPr>
        <p:spPr>
          <a:xfrm>
            <a:off x="5461763" y="1643063"/>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34" name="Picture Placeholder 2">
            <a:extLst>
              <a:ext uri="{FF2B5EF4-FFF2-40B4-BE49-F238E27FC236}">
                <a16:creationId xmlns:a16="http://schemas.microsoft.com/office/drawing/2014/main" id="{46DAB2F2-C52E-1156-EFEC-7D673FA862EB}"/>
              </a:ext>
            </a:extLst>
          </p:cNvPr>
          <p:cNvSpPr>
            <a:spLocks noGrp="1"/>
          </p:cNvSpPr>
          <p:nvPr>
            <p:ph type="pic" sz="quarter" idx="132" hasCustomPrompt="1"/>
          </p:nvPr>
        </p:nvSpPr>
        <p:spPr>
          <a:xfrm>
            <a:off x="4407155" y="1645920"/>
            <a:ext cx="972000"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35" name="Picture Placeholder 2">
            <a:extLst>
              <a:ext uri="{FF2B5EF4-FFF2-40B4-BE49-F238E27FC236}">
                <a16:creationId xmlns:a16="http://schemas.microsoft.com/office/drawing/2014/main" id="{E28A2987-5618-480D-B199-5C41DB9C15AB}"/>
              </a:ext>
            </a:extLst>
          </p:cNvPr>
          <p:cNvSpPr>
            <a:spLocks noGrp="1"/>
          </p:cNvSpPr>
          <p:nvPr>
            <p:ph type="pic" sz="quarter" idx="133" hasCustomPrompt="1"/>
          </p:nvPr>
        </p:nvSpPr>
        <p:spPr>
          <a:xfrm>
            <a:off x="4404137" y="3239610"/>
            <a:ext cx="972619"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36" name="Picture Placeholder 2">
            <a:extLst>
              <a:ext uri="{FF2B5EF4-FFF2-40B4-BE49-F238E27FC236}">
                <a16:creationId xmlns:a16="http://schemas.microsoft.com/office/drawing/2014/main" id="{575BDA13-2D6C-E60D-F22F-92D6A1DAAE51}"/>
              </a:ext>
            </a:extLst>
          </p:cNvPr>
          <p:cNvSpPr>
            <a:spLocks noGrp="1"/>
          </p:cNvSpPr>
          <p:nvPr>
            <p:ph type="pic" sz="quarter" idx="134" hasCustomPrompt="1"/>
          </p:nvPr>
        </p:nvSpPr>
        <p:spPr>
          <a:xfrm>
            <a:off x="4404137" y="4829931"/>
            <a:ext cx="972619" cy="1152000"/>
          </a:xfrm>
          <a:prstGeom prst="rect">
            <a:avLst/>
          </a:prstGeom>
          <a:solidFill>
            <a:schemeClr val="bg2"/>
          </a:solidFill>
          <a:ln>
            <a:noFill/>
          </a:ln>
        </p:spPr>
        <p:txBody>
          <a:bodyPr>
            <a:noAutofit/>
          </a:bodyPr>
          <a:lstStyle>
            <a:lvl1pPr marL="0" indent="0">
              <a:buFontTx/>
              <a:buNone/>
              <a:defRPr>
                <a:noFill/>
              </a:defRPr>
            </a:lvl1pPr>
          </a:lstStyle>
          <a:p>
            <a:r>
              <a:rPr lang="en-US" dirty="0"/>
              <a:t>add picture</a:t>
            </a:r>
          </a:p>
        </p:txBody>
      </p:sp>
      <p:sp>
        <p:nvSpPr>
          <p:cNvPr id="37" name="Text Placeholder 2">
            <a:extLst>
              <a:ext uri="{FF2B5EF4-FFF2-40B4-BE49-F238E27FC236}">
                <a16:creationId xmlns:a16="http://schemas.microsoft.com/office/drawing/2014/main" id="{234C6EF1-520A-FA6A-22C6-8A35EEA8C69B}"/>
              </a:ext>
            </a:extLst>
          </p:cNvPr>
          <p:cNvSpPr>
            <a:spLocks noGrp="1"/>
          </p:cNvSpPr>
          <p:nvPr>
            <p:ph type="body" idx="135"/>
          </p:nvPr>
        </p:nvSpPr>
        <p:spPr>
          <a:xfrm>
            <a:off x="5461763" y="1901952"/>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38" name="Text Placeholder 2">
            <a:extLst>
              <a:ext uri="{FF2B5EF4-FFF2-40B4-BE49-F238E27FC236}">
                <a16:creationId xmlns:a16="http://schemas.microsoft.com/office/drawing/2014/main" id="{7D1854B2-C3C8-6AF9-1EE1-5DCF6E281E84}"/>
              </a:ext>
            </a:extLst>
          </p:cNvPr>
          <p:cNvSpPr>
            <a:spLocks noGrp="1"/>
          </p:cNvSpPr>
          <p:nvPr>
            <p:ph type="body" idx="136"/>
          </p:nvPr>
        </p:nvSpPr>
        <p:spPr>
          <a:xfrm>
            <a:off x="5461763" y="2313432"/>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39" name="Text Placeholder 2">
            <a:extLst>
              <a:ext uri="{FF2B5EF4-FFF2-40B4-BE49-F238E27FC236}">
                <a16:creationId xmlns:a16="http://schemas.microsoft.com/office/drawing/2014/main" id="{C83BB6BA-FB7C-C59D-1ACF-517FBF2C0358}"/>
              </a:ext>
            </a:extLst>
          </p:cNvPr>
          <p:cNvSpPr>
            <a:spLocks noGrp="1"/>
          </p:cNvSpPr>
          <p:nvPr>
            <p:ph type="body" idx="137"/>
          </p:nvPr>
        </p:nvSpPr>
        <p:spPr>
          <a:xfrm>
            <a:off x="5461763" y="3239610"/>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40" name="Text Placeholder 2">
            <a:extLst>
              <a:ext uri="{FF2B5EF4-FFF2-40B4-BE49-F238E27FC236}">
                <a16:creationId xmlns:a16="http://schemas.microsoft.com/office/drawing/2014/main" id="{77BFAFD8-6B9C-3A6E-0E55-0D9AD300701F}"/>
              </a:ext>
            </a:extLst>
          </p:cNvPr>
          <p:cNvSpPr>
            <a:spLocks noGrp="1"/>
          </p:cNvSpPr>
          <p:nvPr>
            <p:ph type="body" idx="138"/>
          </p:nvPr>
        </p:nvSpPr>
        <p:spPr>
          <a:xfrm>
            <a:off x="5461763" y="3498499"/>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41" name="Text Placeholder 2">
            <a:extLst>
              <a:ext uri="{FF2B5EF4-FFF2-40B4-BE49-F238E27FC236}">
                <a16:creationId xmlns:a16="http://schemas.microsoft.com/office/drawing/2014/main" id="{88E1281C-D8B9-F219-EC3F-5059AE08574A}"/>
              </a:ext>
            </a:extLst>
          </p:cNvPr>
          <p:cNvSpPr>
            <a:spLocks noGrp="1"/>
          </p:cNvSpPr>
          <p:nvPr>
            <p:ph type="body" idx="139"/>
          </p:nvPr>
        </p:nvSpPr>
        <p:spPr>
          <a:xfrm>
            <a:off x="5461763" y="3909979"/>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42" name="Text Placeholder 2">
            <a:extLst>
              <a:ext uri="{FF2B5EF4-FFF2-40B4-BE49-F238E27FC236}">
                <a16:creationId xmlns:a16="http://schemas.microsoft.com/office/drawing/2014/main" id="{2AF1F704-E765-162D-03E2-B417B0A4F759}"/>
              </a:ext>
            </a:extLst>
          </p:cNvPr>
          <p:cNvSpPr>
            <a:spLocks noGrp="1"/>
          </p:cNvSpPr>
          <p:nvPr>
            <p:ph type="body" idx="140"/>
          </p:nvPr>
        </p:nvSpPr>
        <p:spPr>
          <a:xfrm>
            <a:off x="5461763" y="4836157"/>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43" name="Text Placeholder 2">
            <a:extLst>
              <a:ext uri="{FF2B5EF4-FFF2-40B4-BE49-F238E27FC236}">
                <a16:creationId xmlns:a16="http://schemas.microsoft.com/office/drawing/2014/main" id="{8182C338-F8D6-9FBA-6FDD-B0D1885F2302}"/>
              </a:ext>
            </a:extLst>
          </p:cNvPr>
          <p:cNvSpPr>
            <a:spLocks noGrp="1"/>
          </p:cNvSpPr>
          <p:nvPr>
            <p:ph type="body" idx="141"/>
          </p:nvPr>
        </p:nvSpPr>
        <p:spPr>
          <a:xfrm>
            <a:off x="5461763" y="5095046"/>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44" name="Text Placeholder 2">
            <a:extLst>
              <a:ext uri="{FF2B5EF4-FFF2-40B4-BE49-F238E27FC236}">
                <a16:creationId xmlns:a16="http://schemas.microsoft.com/office/drawing/2014/main" id="{A9B4F52F-7BC1-61E1-457B-1C87AA0F1938}"/>
              </a:ext>
            </a:extLst>
          </p:cNvPr>
          <p:cNvSpPr>
            <a:spLocks noGrp="1"/>
          </p:cNvSpPr>
          <p:nvPr>
            <p:ph type="body" idx="142"/>
          </p:nvPr>
        </p:nvSpPr>
        <p:spPr>
          <a:xfrm>
            <a:off x="5461763" y="5506526"/>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45" name="Text Placeholder 2">
            <a:extLst>
              <a:ext uri="{FF2B5EF4-FFF2-40B4-BE49-F238E27FC236}">
                <a16:creationId xmlns:a16="http://schemas.microsoft.com/office/drawing/2014/main" id="{E76EDDD4-0B6A-4046-2433-6AAD2C24CBBC}"/>
              </a:ext>
            </a:extLst>
          </p:cNvPr>
          <p:cNvSpPr>
            <a:spLocks noGrp="1"/>
          </p:cNvSpPr>
          <p:nvPr>
            <p:ph type="body" idx="143"/>
          </p:nvPr>
        </p:nvSpPr>
        <p:spPr>
          <a:xfrm>
            <a:off x="9350728" y="1643063"/>
            <a:ext cx="2322576"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46" name="Picture Placeholder 2">
            <a:extLst>
              <a:ext uri="{FF2B5EF4-FFF2-40B4-BE49-F238E27FC236}">
                <a16:creationId xmlns:a16="http://schemas.microsoft.com/office/drawing/2014/main" id="{58A2C879-8FAF-7632-1AFA-42A249C9739D}"/>
              </a:ext>
            </a:extLst>
          </p:cNvPr>
          <p:cNvSpPr>
            <a:spLocks noGrp="1"/>
          </p:cNvSpPr>
          <p:nvPr>
            <p:ph type="pic" sz="quarter" idx="144" hasCustomPrompt="1"/>
          </p:nvPr>
        </p:nvSpPr>
        <p:spPr>
          <a:xfrm>
            <a:off x="8296120" y="1645920"/>
            <a:ext cx="972000"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47" name="Picture Placeholder 2">
            <a:extLst>
              <a:ext uri="{FF2B5EF4-FFF2-40B4-BE49-F238E27FC236}">
                <a16:creationId xmlns:a16="http://schemas.microsoft.com/office/drawing/2014/main" id="{A39604D6-C6F0-AD2F-4459-3EF529850EEA}"/>
              </a:ext>
            </a:extLst>
          </p:cNvPr>
          <p:cNvSpPr>
            <a:spLocks noGrp="1"/>
          </p:cNvSpPr>
          <p:nvPr>
            <p:ph type="pic" sz="quarter" idx="145" hasCustomPrompt="1"/>
          </p:nvPr>
        </p:nvSpPr>
        <p:spPr>
          <a:xfrm>
            <a:off x="8293102" y="3239610"/>
            <a:ext cx="972619"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48" name="Picture Placeholder 2">
            <a:extLst>
              <a:ext uri="{FF2B5EF4-FFF2-40B4-BE49-F238E27FC236}">
                <a16:creationId xmlns:a16="http://schemas.microsoft.com/office/drawing/2014/main" id="{DECC6C1C-AA00-3A72-06A8-714F82E88CD5}"/>
              </a:ext>
            </a:extLst>
          </p:cNvPr>
          <p:cNvSpPr>
            <a:spLocks noGrp="1"/>
          </p:cNvSpPr>
          <p:nvPr>
            <p:ph type="pic" sz="quarter" idx="146" hasCustomPrompt="1"/>
          </p:nvPr>
        </p:nvSpPr>
        <p:spPr>
          <a:xfrm>
            <a:off x="8293102" y="4829931"/>
            <a:ext cx="972619" cy="1152000"/>
          </a:xfrm>
          <a:prstGeom prst="rect">
            <a:avLst/>
          </a:prstGeom>
          <a:solidFill>
            <a:schemeClr val="bg2"/>
          </a:solidFill>
          <a:ln>
            <a:noFill/>
          </a:ln>
        </p:spPr>
        <p:txBody>
          <a:bodyPr>
            <a:noAutofit/>
          </a:bodyPr>
          <a:lstStyle>
            <a:lvl1pPr marL="0" indent="0">
              <a:buFontTx/>
              <a:buNone/>
              <a:defRPr>
                <a:noFill/>
              </a:defRPr>
            </a:lvl1pPr>
          </a:lstStyle>
          <a:p>
            <a:r>
              <a:rPr lang="en-US" dirty="0"/>
              <a:t>add picture</a:t>
            </a:r>
          </a:p>
        </p:txBody>
      </p:sp>
      <p:sp>
        <p:nvSpPr>
          <p:cNvPr id="49" name="Text Placeholder 2">
            <a:extLst>
              <a:ext uri="{FF2B5EF4-FFF2-40B4-BE49-F238E27FC236}">
                <a16:creationId xmlns:a16="http://schemas.microsoft.com/office/drawing/2014/main" id="{DD308C7C-945C-FCC6-7882-E995601F8A36}"/>
              </a:ext>
            </a:extLst>
          </p:cNvPr>
          <p:cNvSpPr>
            <a:spLocks noGrp="1"/>
          </p:cNvSpPr>
          <p:nvPr>
            <p:ph type="body" idx="147"/>
          </p:nvPr>
        </p:nvSpPr>
        <p:spPr>
          <a:xfrm>
            <a:off x="9350728" y="1901952"/>
            <a:ext cx="2322576"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50" name="Text Placeholder 2">
            <a:extLst>
              <a:ext uri="{FF2B5EF4-FFF2-40B4-BE49-F238E27FC236}">
                <a16:creationId xmlns:a16="http://schemas.microsoft.com/office/drawing/2014/main" id="{74A7BFEB-C5CD-2881-29D6-B5E9DE4D6DE9}"/>
              </a:ext>
            </a:extLst>
          </p:cNvPr>
          <p:cNvSpPr>
            <a:spLocks noGrp="1"/>
          </p:cNvSpPr>
          <p:nvPr>
            <p:ph type="body" idx="148"/>
          </p:nvPr>
        </p:nvSpPr>
        <p:spPr>
          <a:xfrm>
            <a:off x="9350728" y="2313432"/>
            <a:ext cx="2322576"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51" name="Text Placeholder 2">
            <a:extLst>
              <a:ext uri="{FF2B5EF4-FFF2-40B4-BE49-F238E27FC236}">
                <a16:creationId xmlns:a16="http://schemas.microsoft.com/office/drawing/2014/main" id="{B1FA0A35-65F3-A7BA-F0C2-C169865E8A3B}"/>
              </a:ext>
            </a:extLst>
          </p:cNvPr>
          <p:cNvSpPr>
            <a:spLocks noGrp="1"/>
          </p:cNvSpPr>
          <p:nvPr>
            <p:ph type="body" idx="149"/>
          </p:nvPr>
        </p:nvSpPr>
        <p:spPr>
          <a:xfrm>
            <a:off x="9350728" y="3239610"/>
            <a:ext cx="2322576"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52" name="Text Placeholder 2">
            <a:extLst>
              <a:ext uri="{FF2B5EF4-FFF2-40B4-BE49-F238E27FC236}">
                <a16:creationId xmlns:a16="http://schemas.microsoft.com/office/drawing/2014/main" id="{C139BAB4-D438-6A50-F74A-C626C8EEB38F}"/>
              </a:ext>
            </a:extLst>
          </p:cNvPr>
          <p:cNvSpPr>
            <a:spLocks noGrp="1"/>
          </p:cNvSpPr>
          <p:nvPr>
            <p:ph type="body" idx="150"/>
          </p:nvPr>
        </p:nvSpPr>
        <p:spPr>
          <a:xfrm>
            <a:off x="9350728" y="3498499"/>
            <a:ext cx="2322576"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53" name="Text Placeholder 2">
            <a:extLst>
              <a:ext uri="{FF2B5EF4-FFF2-40B4-BE49-F238E27FC236}">
                <a16:creationId xmlns:a16="http://schemas.microsoft.com/office/drawing/2014/main" id="{B9D435B0-85E0-13DD-1879-977D70D03219}"/>
              </a:ext>
            </a:extLst>
          </p:cNvPr>
          <p:cNvSpPr>
            <a:spLocks noGrp="1"/>
          </p:cNvSpPr>
          <p:nvPr>
            <p:ph type="body" idx="151"/>
          </p:nvPr>
        </p:nvSpPr>
        <p:spPr>
          <a:xfrm>
            <a:off x="9350728" y="3909979"/>
            <a:ext cx="2322576"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54" name="Text Placeholder 2">
            <a:extLst>
              <a:ext uri="{FF2B5EF4-FFF2-40B4-BE49-F238E27FC236}">
                <a16:creationId xmlns:a16="http://schemas.microsoft.com/office/drawing/2014/main" id="{9B6C8506-39B1-453F-1390-6029AA9D663C}"/>
              </a:ext>
            </a:extLst>
          </p:cNvPr>
          <p:cNvSpPr>
            <a:spLocks noGrp="1"/>
          </p:cNvSpPr>
          <p:nvPr>
            <p:ph type="body" idx="152"/>
          </p:nvPr>
        </p:nvSpPr>
        <p:spPr>
          <a:xfrm>
            <a:off x="9350728" y="4836157"/>
            <a:ext cx="2322576"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55" name="Text Placeholder 2">
            <a:extLst>
              <a:ext uri="{FF2B5EF4-FFF2-40B4-BE49-F238E27FC236}">
                <a16:creationId xmlns:a16="http://schemas.microsoft.com/office/drawing/2014/main" id="{6D4E9AD8-2275-EBF9-4C6F-DDA3A6F21266}"/>
              </a:ext>
            </a:extLst>
          </p:cNvPr>
          <p:cNvSpPr>
            <a:spLocks noGrp="1"/>
          </p:cNvSpPr>
          <p:nvPr>
            <p:ph type="body" idx="153"/>
          </p:nvPr>
        </p:nvSpPr>
        <p:spPr>
          <a:xfrm>
            <a:off x="9350728" y="5095046"/>
            <a:ext cx="2322576"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56" name="Text Placeholder 2">
            <a:extLst>
              <a:ext uri="{FF2B5EF4-FFF2-40B4-BE49-F238E27FC236}">
                <a16:creationId xmlns:a16="http://schemas.microsoft.com/office/drawing/2014/main" id="{3B08551A-95E2-582D-DD8C-663923467E65}"/>
              </a:ext>
            </a:extLst>
          </p:cNvPr>
          <p:cNvSpPr>
            <a:spLocks noGrp="1"/>
          </p:cNvSpPr>
          <p:nvPr>
            <p:ph type="body" idx="154"/>
          </p:nvPr>
        </p:nvSpPr>
        <p:spPr>
          <a:xfrm>
            <a:off x="9350728" y="5506526"/>
            <a:ext cx="2322576"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5" name="TextBox 4">
            <a:extLst>
              <a:ext uri="{FF2B5EF4-FFF2-40B4-BE49-F238E27FC236}">
                <a16:creationId xmlns:a16="http://schemas.microsoft.com/office/drawing/2014/main" id="{E24953EE-F1D8-3223-EF36-94B4F177CA3F}"/>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37862005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colum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6343651" y="1643063"/>
            <a:ext cx="5325427"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6343650" y="2103438"/>
            <a:ext cx="5325427"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02D0CB30-8166-1945-54F1-14088DD422ED}"/>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19583575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n (1/3+2/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76613"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76613"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406901" y="1643063"/>
            <a:ext cx="7262812"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406900" y="2103438"/>
            <a:ext cx="7262812"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C27AEA42-4774-90E0-337C-8999D6167BA0}"/>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33304283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column (2/3+1/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8289926" y="1643063"/>
            <a:ext cx="3368674"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8289925" y="2103438"/>
            <a:ext cx="3368674"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A34E0C57-E432-8A64-4E4C-605D0C052B64}"/>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21039616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76613"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76613"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406901" y="1643063"/>
            <a:ext cx="3382963"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406900" y="2103438"/>
            <a:ext cx="3382963"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8297864" y="1643063"/>
            <a:ext cx="336073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8297863" y="2103438"/>
            <a:ext cx="336073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8A45FF67-A7B3-A2D1-4471-37B60E63F8DA}"/>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41387965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 colum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241401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241401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3433424" y="1643063"/>
            <a:ext cx="241401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3433423" y="2103438"/>
            <a:ext cx="241401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6344560" y="1643063"/>
            <a:ext cx="241401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6344559" y="2103438"/>
            <a:ext cx="241401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2">
            <a:extLst>
              <a:ext uri="{FF2B5EF4-FFF2-40B4-BE49-F238E27FC236}">
                <a16:creationId xmlns:a16="http://schemas.microsoft.com/office/drawing/2014/main" id="{B4EE0888-3308-D770-BCE9-4A9A5FD60D75}"/>
              </a:ext>
            </a:extLst>
          </p:cNvPr>
          <p:cNvSpPr>
            <a:spLocks noGrp="1"/>
          </p:cNvSpPr>
          <p:nvPr>
            <p:ph type="body" idx="17"/>
          </p:nvPr>
        </p:nvSpPr>
        <p:spPr>
          <a:xfrm>
            <a:off x="9255696" y="1643063"/>
            <a:ext cx="241401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8" name="Content Placeholder 3">
            <a:extLst>
              <a:ext uri="{FF2B5EF4-FFF2-40B4-BE49-F238E27FC236}">
                <a16:creationId xmlns:a16="http://schemas.microsoft.com/office/drawing/2014/main" id="{E72EE0F1-DBC3-84D2-AB13-95D1107646F1}"/>
              </a:ext>
            </a:extLst>
          </p:cNvPr>
          <p:cNvSpPr>
            <a:spLocks noGrp="1"/>
          </p:cNvSpPr>
          <p:nvPr>
            <p:ph sz="half" idx="18"/>
          </p:nvPr>
        </p:nvSpPr>
        <p:spPr>
          <a:xfrm>
            <a:off x="9255695" y="2103438"/>
            <a:ext cx="241401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DC995387-8C10-EDA8-8C89-64F673E38E29}"/>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1512781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1AC7D-8B33-DE73-F3BD-02327FCDC580}"/>
              </a:ext>
            </a:extLst>
          </p:cNvPr>
          <p:cNvSpPr>
            <a:spLocks noGrp="1"/>
          </p:cNvSpPr>
          <p:nvPr>
            <p:ph type="ctrTitle"/>
          </p:nvPr>
        </p:nvSpPr>
        <p:spPr>
          <a:xfrm>
            <a:off x="522289" y="1643063"/>
            <a:ext cx="11147424" cy="2330451"/>
          </a:xfrm>
        </p:spPr>
        <p:txBody>
          <a:bodyPr anchor="b">
            <a:normAutofit/>
          </a:bodyPr>
          <a:lstStyle>
            <a:lvl1pPr algn="l">
              <a:defRPr sz="7200">
                <a:solidFill>
                  <a:schemeClr val="tx1"/>
                </a:solidFill>
              </a:defRPr>
            </a:lvl1pPr>
          </a:lstStyle>
          <a:p>
            <a:r>
              <a:rPr lang="en-US"/>
              <a:t>Click to edit Master title style</a:t>
            </a:r>
            <a:endParaRPr lang="en-US" dirty="0"/>
          </a:p>
        </p:txBody>
      </p:sp>
      <p:sp>
        <p:nvSpPr>
          <p:cNvPr id="3" name="TextBox 2">
            <a:extLst>
              <a:ext uri="{FF2B5EF4-FFF2-40B4-BE49-F238E27FC236}">
                <a16:creationId xmlns:a16="http://schemas.microsoft.com/office/drawing/2014/main" id="{7ED18B68-16A5-8797-7FEB-9455906288AA}"/>
              </a:ext>
            </a:extLst>
          </p:cNvPr>
          <p:cNvSpPr txBox="1"/>
          <p:nvPr userDrawn="1"/>
        </p:nvSpPr>
        <p:spPr>
          <a:xfrm>
            <a:off x="518160"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accent1"/>
                </a:solidFill>
              </a:defRPr>
            </a:lvl1pPr>
            <a:lvl2pPr marL="0" indent="0">
              <a:defRPr sz="800">
                <a:solidFill>
                  <a:schemeClr val="accent1"/>
                </a:solidFill>
              </a:defRPr>
            </a:lvl2pPr>
            <a:lvl3pPr marL="0">
              <a:defRPr sz="800">
                <a:solidFill>
                  <a:schemeClr val="accent1"/>
                </a:solidFill>
              </a:defRPr>
            </a:lvl3pPr>
            <a:lvl4pPr marL="0">
              <a:defRPr sz="800">
                <a:solidFill>
                  <a:schemeClr val="accent1"/>
                </a:solidFill>
              </a:defRPr>
            </a:lvl4pPr>
            <a:lvl5pPr marL="0">
              <a:defRPr sz="800">
                <a:solidFill>
                  <a:schemeClr val="accent1"/>
                </a:solidFill>
              </a:defRPr>
            </a:lvl5pPr>
            <a:lvl6pPr marL="0" indent="0">
              <a:defRPr sz="800">
                <a:solidFill>
                  <a:schemeClr val="accent1"/>
                </a:solidFill>
              </a:defRPr>
            </a:lvl6pPr>
            <a:lvl7pPr marL="0">
              <a:defRPr sz="800">
                <a:solidFill>
                  <a:schemeClr val="accent1"/>
                </a:solidFill>
              </a:defRPr>
            </a:lvl7pPr>
            <a:lvl8pPr marL="0" indent="0">
              <a:defRPr sz="800">
                <a:solidFill>
                  <a:schemeClr val="accent1"/>
                </a:solidFill>
              </a:defRPr>
            </a:lvl8pPr>
            <a:lvl9pPr marL="0">
              <a:spcBef>
                <a:spcPts val="0"/>
              </a:spcBef>
              <a:defRPr sz="800">
                <a:solidFill>
                  <a:schemeClr val="accent1"/>
                </a:solidFill>
              </a:defRPr>
            </a:lvl9pPr>
          </a:lstStyle>
          <a:p>
            <a:pPr lvl="0"/>
            <a:r>
              <a:rPr lang="en-US" dirty="0"/>
              <a:t> © 2025 GE HealthCare. GE is a trademark of General Electric Company used under trademark license.</a:t>
            </a:r>
          </a:p>
        </p:txBody>
      </p:sp>
      <p:sp>
        <p:nvSpPr>
          <p:cNvPr id="5" name="Subtitle 2">
            <a:extLst>
              <a:ext uri="{FF2B5EF4-FFF2-40B4-BE49-F238E27FC236}">
                <a16:creationId xmlns:a16="http://schemas.microsoft.com/office/drawing/2014/main" id="{74BDAB37-4FAD-929F-6B7E-1E506329AE79}"/>
              </a:ext>
            </a:extLst>
          </p:cNvPr>
          <p:cNvSpPr>
            <a:spLocks noGrp="1"/>
          </p:cNvSpPr>
          <p:nvPr>
            <p:ph type="subTitle" idx="1"/>
          </p:nvPr>
        </p:nvSpPr>
        <p:spPr>
          <a:xfrm>
            <a:off x="518159" y="4132262"/>
            <a:ext cx="11147423" cy="457200"/>
          </a:xfrm>
        </p:spPr>
        <p:txBody>
          <a:bodyPr>
            <a:normAutofit/>
          </a:bodyPr>
          <a:lstStyle>
            <a:lvl1pPr marL="0" indent="0" algn="l">
              <a:buNone/>
              <a:defRPr sz="1600">
                <a:solidFill>
                  <a:schemeClr val="tx1"/>
                </a:solidFill>
                <a:latin typeface="Source Sans Pro Semibold" panose="020B0603030403020204" pitchFamily="34" charset="0"/>
              </a:defRPr>
            </a:lvl1pPr>
            <a:lvl2pPr marL="0" indent="0" algn="l">
              <a:buNone/>
              <a:defRPr sz="1600">
                <a:solidFill>
                  <a:schemeClr val="tx1"/>
                </a:solidFill>
                <a:latin typeface="Source Sans Pro Semibold" panose="020B0603030403020204" pitchFamily="34" charset="0"/>
              </a:defRPr>
            </a:lvl2pPr>
            <a:lvl3pPr marL="0" indent="0" algn="l">
              <a:buNone/>
              <a:defRPr sz="1600">
                <a:solidFill>
                  <a:schemeClr val="tx1"/>
                </a:solidFill>
                <a:latin typeface="Source Sans Pro Semibold" panose="020B0603030403020204" pitchFamily="34" charset="0"/>
              </a:defRPr>
            </a:lvl3pPr>
            <a:lvl4pPr marL="0" indent="0" algn="l">
              <a:buNone/>
              <a:defRPr sz="1600">
                <a:solidFill>
                  <a:schemeClr val="tx1"/>
                </a:solidFill>
                <a:latin typeface="Source Sans Pro Semibold" panose="020B0603030403020204" pitchFamily="34" charset="0"/>
              </a:defRPr>
            </a:lvl4pPr>
            <a:lvl5pPr marL="0" indent="0" algn="l">
              <a:buNone/>
              <a:defRPr sz="1600">
                <a:solidFill>
                  <a:schemeClr val="tx1"/>
                </a:solidFill>
                <a:latin typeface="Source Sans Pro Semibold" panose="020B0603030403020204" pitchFamily="34" charset="0"/>
              </a:defRPr>
            </a:lvl5pPr>
            <a:lvl6pPr marL="0" indent="0" algn="l">
              <a:buNone/>
              <a:defRPr sz="1600">
                <a:solidFill>
                  <a:schemeClr val="tx1"/>
                </a:solidFill>
                <a:latin typeface="Source Sans Pro Semibold" panose="020B0603030403020204" pitchFamily="34" charset="0"/>
              </a:defRPr>
            </a:lvl6pPr>
            <a:lvl7pPr marL="0" indent="0" algn="l">
              <a:buNone/>
              <a:defRPr sz="1600">
                <a:solidFill>
                  <a:schemeClr val="tx1"/>
                </a:solidFill>
                <a:latin typeface="Source Sans Pro Semibold" panose="020B0603030403020204" pitchFamily="34" charset="0"/>
              </a:defRPr>
            </a:lvl7pPr>
            <a:lvl8pPr marL="0" indent="0" algn="l">
              <a:buNone/>
              <a:defRPr sz="1600">
                <a:solidFill>
                  <a:schemeClr val="tx1"/>
                </a:solidFill>
                <a:latin typeface="Source Sans Pro Semibold" panose="020B0603030403020204" pitchFamily="34" charset="0"/>
              </a:defRPr>
            </a:lvl8pPr>
            <a:lvl9pPr marL="0" indent="0" algn="l">
              <a:buNone/>
              <a:defRPr sz="1600">
                <a:solidFill>
                  <a:schemeClr val="tx1"/>
                </a:solidFill>
                <a:latin typeface="Source Sans Pro Semibold" panose="020B0603030403020204" pitchFamily="34" charset="0"/>
              </a:defRPr>
            </a:lvl9pPr>
          </a:lstStyle>
          <a:p>
            <a:pPr lvl="0"/>
            <a:r>
              <a:rPr lang="en-US"/>
              <a:t>Click to edit Master subtitle style</a:t>
            </a:r>
            <a:endParaRPr lang="en-US" dirty="0"/>
          </a:p>
        </p:txBody>
      </p:sp>
      <p:pic>
        <p:nvPicPr>
          <p:cNvPr id="6" name="Picture 5">
            <a:extLst>
              <a:ext uri="{FF2B5EF4-FFF2-40B4-BE49-F238E27FC236}">
                <a16:creationId xmlns:a16="http://schemas.microsoft.com/office/drawing/2014/main" id="{16C3BB89-B7D4-F0BF-2FC7-FCDA53A10CF4}"/>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234238" y="5197190"/>
            <a:ext cx="3784199" cy="1290994"/>
          </a:xfrm>
          <a:prstGeom prst="rect">
            <a:avLst/>
          </a:prstGeom>
        </p:spPr>
      </p:pic>
    </p:spTree>
    <p:extLst>
      <p:ext uri="{BB962C8B-B14F-4D97-AF65-F5344CB8AC3E}">
        <p14:creationId xmlns:p14="http://schemas.microsoft.com/office/powerpoint/2010/main" val="148737090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orient="horz" pos="226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5D5A9-567A-2A37-6CED-15B04F7F38C2}"/>
              </a:ext>
            </a:extLst>
          </p:cNvPr>
          <p:cNvSpPr>
            <a:spLocks noGrp="1"/>
          </p:cNvSpPr>
          <p:nvPr>
            <p:ph type="title"/>
          </p:nvPr>
        </p:nvSpPr>
        <p:spPr/>
        <p:txBody>
          <a:body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EC23356B-2BE3-431E-E7B2-89F7228FE33C}"/>
              </a:ext>
            </a:extLst>
          </p:cNvPr>
          <p:cNvSpPr>
            <a:spLocks noGrp="1"/>
          </p:cNvSpPr>
          <p:nvPr>
            <p:ph type="ftr" sz="quarter" idx="11"/>
          </p:nvPr>
        </p:nvSpPr>
        <p:spPr/>
        <p:txBody>
          <a:bodyPr/>
          <a:lstStyle/>
          <a:p>
            <a:r>
              <a:rPr lang="en-US" dirty="0"/>
              <a:t>Presentation name | Month Year</a:t>
            </a:r>
          </a:p>
        </p:txBody>
      </p:sp>
      <p:sp>
        <p:nvSpPr>
          <p:cNvPr id="6" name="Slide Number Placeholder 5">
            <a:extLst>
              <a:ext uri="{FF2B5EF4-FFF2-40B4-BE49-F238E27FC236}">
                <a16:creationId xmlns:a16="http://schemas.microsoft.com/office/drawing/2014/main" id="{C916EB99-05F0-2B87-8138-B360AE99BFB1}"/>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4" name="TextBox 3">
            <a:extLst>
              <a:ext uri="{FF2B5EF4-FFF2-40B4-BE49-F238E27FC236}">
                <a16:creationId xmlns:a16="http://schemas.microsoft.com/office/drawing/2014/main" id="{0B2F3571-6ED4-9F54-D2A9-35065A2BB514}"/>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20649017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ox content - 2 colum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4185A964-1373-5460-06ED-920B30637ADF}"/>
              </a:ext>
            </a:extLst>
          </p:cNvPr>
          <p:cNvSpPr/>
          <p:nvPr userDrawn="1"/>
        </p:nvSpPr>
        <p:spPr>
          <a:xfrm>
            <a:off x="6338889" y="1490963"/>
            <a:ext cx="5337999"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47E2ED48-FCBA-4E71-788C-9526F92CF97B}"/>
              </a:ext>
            </a:extLst>
          </p:cNvPr>
          <p:cNvSpPr/>
          <p:nvPr userDrawn="1"/>
        </p:nvSpPr>
        <p:spPr>
          <a:xfrm>
            <a:off x="521185" y="1490963"/>
            <a:ext cx="5331928"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690563" y="1643063"/>
            <a:ext cx="4965192"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690562" y="2103438"/>
            <a:ext cx="4965192"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6522987" y="1643063"/>
            <a:ext cx="4965192"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6522987" y="2103438"/>
            <a:ext cx="4965192"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181D6E92-E419-7993-CDCB-6980EB2D77A2}"/>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10463302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ox content - 3 colum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AB3B714-8463-70BA-2EAD-5E6CCDD183F1}"/>
              </a:ext>
            </a:extLst>
          </p:cNvPr>
          <p:cNvSpPr/>
          <p:nvPr userDrawn="1"/>
        </p:nvSpPr>
        <p:spPr>
          <a:xfrm>
            <a:off x="4406900" y="1490963"/>
            <a:ext cx="3382963"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D30E0882-A5B8-B046-8C2A-3BE4CFD04E89}"/>
              </a:ext>
            </a:extLst>
          </p:cNvPr>
          <p:cNvSpPr/>
          <p:nvPr userDrawn="1"/>
        </p:nvSpPr>
        <p:spPr>
          <a:xfrm>
            <a:off x="8289925" y="1490963"/>
            <a:ext cx="3379787"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8D23957A-3619-C6BC-7391-C099B6B6FDDF}"/>
              </a:ext>
            </a:extLst>
          </p:cNvPr>
          <p:cNvSpPr/>
          <p:nvPr userDrawn="1"/>
        </p:nvSpPr>
        <p:spPr>
          <a:xfrm>
            <a:off x="521185" y="1490963"/>
            <a:ext cx="3382478"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704088" y="1643063"/>
            <a:ext cx="303580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704088" y="2103438"/>
            <a:ext cx="3035808"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586224" y="1643063"/>
            <a:ext cx="303580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586224" y="2103438"/>
            <a:ext cx="3035808"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8481083" y="1643063"/>
            <a:ext cx="303580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8481083" y="2103438"/>
            <a:ext cx="3035808"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B05678C4-D10A-1878-B337-4C9404A9AE87}"/>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1725921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ox content - 4 colum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EE5E602-EC8A-E271-0B81-1494CCB15B0A}"/>
              </a:ext>
            </a:extLst>
          </p:cNvPr>
          <p:cNvSpPr/>
          <p:nvPr userDrawn="1"/>
        </p:nvSpPr>
        <p:spPr>
          <a:xfrm>
            <a:off x="3383407" y="1490963"/>
            <a:ext cx="2469706"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CF13CBEE-2E4B-7D2B-899E-CCABA7B4DFFE}"/>
              </a:ext>
            </a:extLst>
          </p:cNvPr>
          <p:cNvSpPr/>
          <p:nvPr userDrawn="1"/>
        </p:nvSpPr>
        <p:spPr>
          <a:xfrm>
            <a:off x="6343650" y="1490963"/>
            <a:ext cx="2468880"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D10B8B95-DDEE-3232-04A3-640DDBCEA4ED}"/>
              </a:ext>
            </a:extLst>
          </p:cNvPr>
          <p:cNvSpPr/>
          <p:nvPr userDrawn="1"/>
        </p:nvSpPr>
        <p:spPr>
          <a:xfrm>
            <a:off x="9200832" y="1490963"/>
            <a:ext cx="2468880"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623FA938-C0C5-D83E-2C38-C04214DDC4AB}"/>
              </a:ext>
            </a:extLst>
          </p:cNvPr>
          <p:cNvSpPr/>
          <p:nvPr userDrawn="1"/>
        </p:nvSpPr>
        <p:spPr>
          <a:xfrm>
            <a:off x="521185" y="1490963"/>
            <a:ext cx="2468880"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704088" y="1643063"/>
            <a:ext cx="210312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704088" y="2103438"/>
            <a:ext cx="210312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3575304" y="1643063"/>
            <a:ext cx="210312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3575304" y="2103438"/>
            <a:ext cx="210312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6528689" y="1643063"/>
            <a:ext cx="210312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6528689" y="2103438"/>
            <a:ext cx="210312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2">
            <a:extLst>
              <a:ext uri="{FF2B5EF4-FFF2-40B4-BE49-F238E27FC236}">
                <a16:creationId xmlns:a16="http://schemas.microsoft.com/office/drawing/2014/main" id="{B4EE0888-3308-D770-BCE9-4A9A5FD60D75}"/>
              </a:ext>
            </a:extLst>
          </p:cNvPr>
          <p:cNvSpPr>
            <a:spLocks noGrp="1"/>
          </p:cNvSpPr>
          <p:nvPr>
            <p:ph type="body" idx="17"/>
          </p:nvPr>
        </p:nvSpPr>
        <p:spPr>
          <a:xfrm>
            <a:off x="9390888" y="1643063"/>
            <a:ext cx="210312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8" name="Content Placeholder 3">
            <a:extLst>
              <a:ext uri="{FF2B5EF4-FFF2-40B4-BE49-F238E27FC236}">
                <a16:creationId xmlns:a16="http://schemas.microsoft.com/office/drawing/2014/main" id="{E72EE0F1-DBC3-84D2-AB13-95D1107646F1}"/>
              </a:ext>
            </a:extLst>
          </p:cNvPr>
          <p:cNvSpPr>
            <a:spLocks noGrp="1"/>
          </p:cNvSpPr>
          <p:nvPr>
            <p:ph sz="half" idx="18"/>
          </p:nvPr>
        </p:nvSpPr>
        <p:spPr>
          <a:xfrm>
            <a:off x="9390888" y="2103438"/>
            <a:ext cx="210312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D850CC4D-FE2B-C015-36F9-261C02E567B1}"/>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15400052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CLINICAL USE ONLY - 2 colum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lvl1pPr>
              <a:defRPr>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6343651" y="1643063"/>
            <a:ext cx="5325428"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6343650" y="2103438"/>
            <a:ext cx="5325428"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F852041F-2DE0-45AE-D2F1-D9DE03BDFAA3}"/>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30360860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LINICAL USE ONLY - 2 column (1/3+2/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lvl1pPr>
              <a:defRPr>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9" y="1643063"/>
            <a:ext cx="3381376"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8" y="2103438"/>
            <a:ext cx="3381376"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406901" y="1643063"/>
            <a:ext cx="7262812"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406900" y="2103438"/>
            <a:ext cx="7262812"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8D2409F6-3610-F52A-A85E-863F0CCB2556}"/>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22805048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LINICAL USE ONLY - 2 column (2/3+1/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lvl1pPr>
              <a:defRPr>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8289925" y="1643063"/>
            <a:ext cx="3368675"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8289924" y="2103438"/>
            <a:ext cx="3368675"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52A0AE32-278B-FC79-F3F5-AF9273CAED84}"/>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10940043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 call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D335035-AE9D-D29D-A2EB-0F3C45FB3AC8}"/>
              </a:ext>
            </a:extLst>
          </p:cNvPr>
          <p:cNvSpPr/>
          <p:nvPr userDrawn="1"/>
        </p:nvSpPr>
        <p:spPr bwMode="white">
          <a:xfrm>
            <a:off x="6096000" y="0"/>
            <a:ext cx="6096000" cy="6308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5330826"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6" name="Text Placeholder 15">
            <a:extLst>
              <a:ext uri="{FF2B5EF4-FFF2-40B4-BE49-F238E27FC236}">
                <a16:creationId xmlns:a16="http://schemas.microsoft.com/office/drawing/2014/main" id="{EC5BB3B8-F915-A948-801F-FA5A8918428D}"/>
              </a:ext>
            </a:extLst>
          </p:cNvPr>
          <p:cNvSpPr>
            <a:spLocks noGrp="1"/>
          </p:cNvSpPr>
          <p:nvPr>
            <p:ph type="body" sz="quarter" idx="17"/>
          </p:nvPr>
        </p:nvSpPr>
        <p:spPr>
          <a:xfrm>
            <a:off x="6457743" y="365125"/>
            <a:ext cx="5211969" cy="5622925"/>
          </a:xfrm>
        </p:spPr>
        <p:txBody>
          <a:bodyPr anchor="ctr" anchorCtr="0">
            <a:normAutofit/>
          </a:bodyPr>
          <a:lstStyle>
            <a:lvl1pPr>
              <a:defRPr sz="3200">
                <a:solidFill>
                  <a:schemeClr val="bg1"/>
                </a:solidFill>
                <a:latin typeface="Source Sans Pro Light" panose="020B0403030403020204" pitchFamily="34" charset="0"/>
              </a:defRPr>
            </a:lvl1pPr>
            <a:lvl2pPr>
              <a:defRPr sz="3200">
                <a:solidFill>
                  <a:schemeClr val="bg1"/>
                </a:solidFill>
                <a:latin typeface="Source Sans Pro Light" panose="020B0403030403020204" pitchFamily="34" charset="0"/>
              </a:defRPr>
            </a:lvl2pPr>
            <a:lvl3pPr>
              <a:defRPr sz="2800">
                <a:solidFill>
                  <a:schemeClr val="bg1"/>
                </a:solidFill>
                <a:latin typeface="Source Sans Pro Light" panose="020B0403030403020204" pitchFamily="34" charset="0"/>
              </a:defRPr>
            </a:lvl3pPr>
            <a:lvl4pPr>
              <a:defRPr sz="2400">
                <a:solidFill>
                  <a:schemeClr val="bg1"/>
                </a:solidFill>
                <a:latin typeface="Source Sans Pro Light" panose="020B0403030403020204" pitchFamily="34" charset="0"/>
              </a:defRPr>
            </a:lvl4pPr>
            <a:lvl5pPr>
              <a:defRPr sz="1600">
                <a:solidFill>
                  <a:schemeClr val="bg1"/>
                </a:solidFill>
                <a:latin typeface="Source Sans Pro Light" panose="020B0403030403020204" pitchFamily="34" charset="0"/>
                <a:ea typeface="Source Sans Pro Light" panose="020B0403030403020204" pitchFamily="34" charset="0"/>
              </a:defRPr>
            </a:lvl5pPr>
            <a:lvl6pPr>
              <a:defRPr sz="1600">
                <a:solidFill>
                  <a:schemeClr val="bg1"/>
                </a:solidFill>
                <a:latin typeface="Source Sans Pro Light" panose="020B0403030403020204" pitchFamily="34" charset="0"/>
                <a:ea typeface="Source Sans Pro Light" panose="020B0403030403020204" pitchFamily="34" charset="0"/>
              </a:defRPr>
            </a:lvl6pPr>
            <a:lvl7pPr>
              <a:defRPr sz="1600">
                <a:solidFill>
                  <a:schemeClr val="bg1"/>
                </a:solidFill>
                <a:latin typeface="Source Sans Pro Light" panose="020B0403030403020204" pitchFamily="34" charset="0"/>
                <a:ea typeface="Source Sans Pro Light" panose="020B0403030403020204" pitchFamily="34" charset="0"/>
              </a:defRPr>
            </a:lvl7pPr>
            <a:lvl8pPr>
              <a:defRPr sz="1600">
                <a:solidFill>
                  <a:schemeClr val="bg1"/>
                </a:solidFill>
                <a:latin typeface="Source Sans Pro Light" panose="020B0403030403020204" pitchFamily="34" charset="0"/>
                <a:ea typeface="Source Sans Pro Light" panose="020B0403030403020204" pitchFamily="34" charset="0"/>
              </a:defRPr>
            </a:lvl8pPr>
            <a:lvl9pPr>
              <a:defRPr sz="1600">
                <a:solidFill>
                  <a:schemeClr val="bg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Box 4">
            <a:extLst>
              <a:ext uri="{FF2B5EF4-FFF2-40B4-BE49-F238E27FC236}">
                <a16:creationId xmlns:a16="http://schemas.microsoft.com/office/drawing/2014/main" id="{2EAF84D4-5E3A-007B-4C47-1B96EB25FA0E}"/>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8578313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 callout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5330826"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6" name="Text Placeholder 15">
            <a:extLst>
              <a:ext uri="{FF2B5EF4-FFF2-40B4-BE49-F238E27FC236}">
                <a16:creationId xmlns:a16="http://schemas.microsoft.com/office/drawing/2014/main" id="{EC5BB3B8-F915-A948-801F-FA5A8918428D}"/>
              </a:ext>
            </a:extLst>
          </p:cNvPr>
          <p:cNvSpPr>
            <a:spLocks noGrp="1"/>
          </p:cNvSpPr>
          <p:nvPr>
            <p:ph type="body" sz="quarter" idx="17"/>
          </p:nvPr>
        </p:nvSpPr>
        <p:spPr>
          <a:xfrm>
            <a:off x="6457743" y="365125"/>
            <a:ext cx="5211969" cy="5622925"/>
          </a:xfrm>
        </p:spPr>
        <p:txBody>
          <a:bodyPr anchor="ctr" anchorCtr="0">
            <a:normAutofit/>
          </a:bodyPr>
          <a:lstStyle>
            <a:lvl1pPr>
              <a:defRPr sz="3200">
                <a:solidFill>
                  <a:schemeClr val="accent1"/>
                </a:solidFill>
                <a:latin typeface="Source Sans Pro Light" panose="020B0403030403020204" pitchFamily="34" charset="0"/>
              </a:defRPr>
            </a:lvl1pPr>
            <a:lvl2pPr>
              <a:defRPr sz="3200">
                <a:solidFill>
                  <a:schemeClr val="accent1"/>
                </a:solidFill>
                <a:latin typeface="Source Sans Pro Light" panose="020B0403030403020204" pitchFamily="34" charset="0"/>
              </a:defRPr>
            </a:lvl2pPr>
            <a:lvl3pPr>
              <a:defRPr sz="2800">
                <a:solidFill>
                  <a:schemeClr val="accent1"/>
                </a:solidFill>
                <a:latin typeface="Source Sans Pro Light" panose="020B0403030403020204" pitchFamily="34" charset="0"/>
              </a:defRPr>
            </a:lvl3pPr>
            <a:lvl4pPr>
              <a:defRPr sz="2400">
                <a:solidFill>
                  <a:schemeClr val="accent1"/>
                </a:solidFill>
                <a:latin typeface="Source Sans Pro Light" panose="020B0403030403020204" pitchFamily="34" charset="0"/>
              </a:defRPr>
            </a:lvl4pPr>
            <a:lvl5pPr>
              <a:defRPr sz="1600">
                <a:solidFill>
                  <a:schemeClr val="accent1"/>
                </a:solidFill>
                <a:latin typeface="Source Sans Pro Light" panose="020B0403030403020204" pitchFamily="34" charset="0"/>
              </a:defRPr>
            </a:lvl5pPr>
            <a:lvl6pPr>
              <a:defRPr sz="1600">
                <a:solidFill>
                  <a:schemeClr val="accent1"/>
                </a:solidFill>
                <a:latin typeface="Source Sans Pro Light" panose="020B0403030403020204" pitchFamily="34" charset="0"/>
                <a:ea typeface="Source Sans Pro Light" panose="020B0403030403020204" pitchFamily="34" charset="0"/>
              </a:defRPr>
            </a:lvl6pPr>
            <a:lvl7pPr>
              <a:defRPr sz="1600">
                <a:solidFill>
                  <a:schemeClr val="accent1"/>
                </a:solidFill>
                <a:latin typeface="Source Sans Pro Light" panose="020B0403030403020204" pitchFamily="34" charset="0"/>
                <a:ea typeface="Source Sans Pro Light" panose="020B0403030403020204" pitchFamily="34" charset="0"/>
              </a:defRPr>
            </a:lvl7pPr>
            <a:lvl8pPr>
              <a:defRPr sz="1600">
                <a:solidFill>
                  <a:schemeClr val="accent1"/>
                </a:solidFill>
                <a:latin typeface="Source Sans Pro Light" panose="020B0403030403020204" pitchFamily="34" charset="0"/>
                <a:ea typeface="Source Sans Pro Light" panose="020B0403030403020204" pitchFamily="34" charset="0"/>
              </a:defRPr>
            </a:lvl8pPr>
            <a:lvl9pPr>
              <a:defRPr sz="1600">
                <a:solidFill>
                  <a:schemeClr val="accent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Box 4">
            <a:extLst>
              <a:ext uri="{FF2B5EF4-FFF2-40B4-BE49-F238E27FC236}">
                <a16:creationId xmlns:a16="http://schemas.microsoft.com/office/drawing/2014/main" id="{C96D125A-56D7-8FBE-19FD-ADC2518E68F4}"/>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1373067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 callout (2/3+1/3) ">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D5E8EFA-2186-FF48-7363-5204A322B587}"/>
              </a:ext>
            </a:extLst>
          </p:cNvPr>
          <p:cNvSpPr/>
          <p:nvPr userDrawn="1"/>
        </p:nvSpPr>
        <p:spPr bwMode="white">
          <a:xfrm>
            <a:off x="8174416" y="0"/>
            <a:ext cx="4017585" cy="6308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7267576"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Text Placeholder 15">
            <a:extLst>
              <a:ext uri="{FF2B5EF4-FFF2-40B4-BE49-F238E27FC236}">
                <a16:creationId xmlns:a16="http://schemas.microsoft.com/office/drawing/2014/main" id="{BD0AA8AC-E3E1-9106-2D45-EBFE63E60433}"/>
              </a:ext>
            </a:extLst>
          </p:cNvPr>
          <p:cNvSpPr>
            <a:spLocks noGrp="1"/>
          </p:cNvSpPr>
          <p:nvPr>
            <p:ph type="body" sz="quarter" idx="17"/>
          </p:nvPr>
        </p:nvSpPr>
        <p:spPr>
          <a:xfrm>
            <a:off x="8536742" y="365125"/>
            <a:ext cx="3132970" cy="5622925"/>
          </a:xfrm>
        </p:spPr>
        <p:txBody>
          <a:bodyPr anchor="ctr" anchorCtr="0">
            <a:normAutofit/>
          </a:bodyPr>
          <a:lstStyle>
            <a:lvl1pPr>
              <a:defRPr sz="3200">
                <a:solidFill>
                  <a:schemeClr val="bg1"/>
                </a:solidFill>
                <a:latin typeface="Source Sans Pro Light" panose="020B0403030403020204" pitchFamily="34" charset="0"/>
              </a:defRPr>
            </a:lvl1pPr>
            <a:lvl2pPr>
              <a:defRPr sz="3200">
                <a:solidFill>
                  <a:schemeClr val="bg1"/>
                </a:solidFill>
                <a:latin typeface="Source Sans Pro Light" panose="020B0403030403020204" pitchFamily="34" charset="0"/>
              </a:defRPr>
            </a:lvl2pPr>
            <a:lvl3pPr>
              <a:defRPr sz="2800">
                <a:solidFill>
                  <a:schemeClr val="bg1"/>
                </a:solidFill>
                <a:latin typeface="Source Sans Pro Light" panose="020B0403030403020204" pitchFamily="34" charset="0"/>
              </a:defRPr>
            </a:lvl3pPr>
            <a:lvl4pPr>
              <a:defRPr sz="2400">
                <a:solidFill>
                  <a:schemeClr val="bg1"/>
                </a:solidFill>
                <a:latin typeface="Source Sans Pro Light" panose="020B0403030403020204" pitchFamily="34" charset="0"/>
              </a:defRPr>
            </a:lvl4pPr>
            <a:lvl5pPr>
              <a:defRPr sz="1600">
                <a:solidFill>
                  <a:schemeClr val="bg1"/>
                </a:solidFill>
                <a:latin typeface="Source Sans Pro Light" panose="020B0403030403020204" pitchFamily="34" charset="0"/>
              </a:defRPr>
            </a:lvl5pPr>
            <a:lvl6pPr>
              <a:defRPr sz="1600">
                <a:solidFill>
                  <a:schemeClr val="bg1"/>
                </a:solidFill>
                <a:latin typeface="Source Sans Pro Light" panose="020B0403030403020204" pitchFamily="34" charset="0"/>
                <a:ea typeface="Source Sans Pro Light" panose="020B0403030403020204" pitchFamily="34" charset="0"/>
              </a:defRPr>
            </a:lvl6pPr>
            <a:lvl7pPr>
              <a:defRPr sz="1600">
                <a:solidFill>
                  <a:schemeClr val="bg1"/>
                </a:solidFill>
                <a:latin typeface="Source Sans Pro Light" panose="020B0403030403020204" pitchFamily="34" charset="0"/>
                <a:ea typeface="Source Sans Pro Light" panose="020B0403030403020204" pitchFamily="34" charset="0"/>
              </a:defRPr>
            </a:lvl7pPr>
            <a:lvl8pPr>
              <a:defRPr sz="1600">
                <a:solidFill>
                  <a:schemeClr val="bg1"/>
                </a:solidFill>
                <a:latin typeface="Source Sans Pro Light" panose="020B0403030403020204" pitchFamily="34" charset="0"/>
                <a:ea typeface="Source Sans Pro Light" panose="020B0403030403020204" pitchFamily="34" charset="0"/>
              </a:defRPr>
            </a:lvl8pPr>
            <a:lvl9pPr>
              <a:defRPr sz="1600">
                <a:solidFill>
                  <a:schemeClr val="bg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762A7A17-043E-E993-5A6D-A6347CB05575}"/>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1893133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Image - purpl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1AC7D-8B33-DE73-F3BD-02327FCDC580}"/>
              </a:ext>
            </a:extLst>
          </p:cNvPr>
          <p:cNvSpPr>
            <a:spLocks noGrp="1"/>
          </p:cNvSpPr>
          <p:nvPr>
            <p:ph type="ctrTitle"/>
          </p:nvPr>
        </p:nvSpPr>
        <p:spPr>
          <a:xfrm>
            <a:off x="522289" y="1643063"/>
            <a:ext cx="5334954" cy="2330451"/>
          </a:xfrm>
        </p:spPr>
        <p:txBody>
          <a:bodyPr anchor="b">
            <a:normAutofit/>
          </a:bodyPr>
          <a:lstStyle>
            <a:lvl1pPr algn="l">
              <a:defRPr sz="6000">
                <a:solidFill>
                  <a:schemeClr val="bg1"/>
                </a:solidFill>
              </a:defRPr>
            </a:lvl1pPr>
          </a:lstStyle>
          <a:p>
            <a:r>
              <a:rPr lang="en-US"/>
              <a:t>Click to edit Master title style</a:t>
            </a:r>
            <a:endParaRPr lang="en-US" dirty="0"/>
          </a:p>
        </p:txBody>
      </p:sp>
      <p:sp>
        <p:nvSpPr>
          <p:cNvPr id="6" name="Picture Placeholder 6">
            <a:extLst>
              <a:ext uri="{FF2B5EF4-FFF2-40B4-BE49-F238E27FC236}">
                <a16:creationId xmlns:a16="http://schemas.microsoft.com/office/drawing/2014/main" id="{17606C27-44B4-B9A8-08C7-0266865ADDA1}"/>
              </a:ext>
            </a:extLst>
          </p:cNvPr>
          <p:cNvSpPr>
            <a:spLocks noGrp="1"/>
          </p:cNvSpPr>
          <p:nvPr>
            <p:ph type="pic" sz="quarter" idx="15"/>
          </p:nvPr>
        </p:nvSpPr>
        <p:spPr>
          <a:xfrm>
            <a:off x="6343649" y="182880"/>
            <a:ext cx="5662613" cy="6490970"/>
          </a:xfrm>
          <a:prstGeom prst="roundRect">
            <a:avLst>
              <a:gd name="adj" fmla="val 3495"/>
            </a:avLst>
          </a:prstGeom>
        </p:spPr>
        <p:txBody>
          <a:bodyPr anchor="ctr">
            <a:noAutofit/>
          </a:bodyPr>
          <a:lstStyle>
            <a:lvl1pPr algn="ctr">
              <a:defRPr b="0">
                <a:solidFill>
                  <a:schemeClr val="bg1"/>
                </a:solidFill>
              </a:defRPr>
            </a:lvl1pPr>
          </a:lstStyle>
          <a:p>
            <a:r>
              <a:rPr lang="en-US" dirty="0"/>
              <a:t>Click icon to add picture</a:t>
            </a:r>
          </a:p>
        </p:txBody>
      </p:sp>
      <p:sp>
        <p:nvSpPr>
          <p:cNvPr id="8" name="TextBox 7">
            <a:extLst>
              <a:ext uri="{FF2B5EF4-FFF2-40B4-BE49-F238E27FC236}">
                <a16:creationId xmlns:a16="http://schemas.microsoft.com/office/drawing/2014/main" id="{956AD4D2-9D88-9C0E-FFD9-FA2DA7465600}"/>
              </a:ext>
            </a:extLst>
          </p:cNvPr>
          <p:cNvSpPr txBox="1"/>
          <p:nvPr userDrawn="1"/>
        </p:nvSpPr>
        <p:spPr>
          <a:xfrm>
            <a:off x="518160"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bg1"/>
                </a:solidFill>
              </a:defRPr>
            </a:lvl1pPr>
            <a:lvl2pPr marL="0" indent="0">
              <a:defRPr sz="800">
                <a:solidFill>
                  <a:schemeClr val="accent1"/>
                </a:solidFill>
              </a:defRPr>
            </a:lvl2pPr>
            <a:lvl3pPr marL="0">
              <a:defRPr sz="800">
                <a:solidFill>
                  <a:schemeClr val="accent1"/>
                </a:solidFill>
              </a:defRPr>
            </a:lvl3pPr>
            <a:lvl4pPr marL="0">
              <a:defRPr sz="800">
                <a:solidFill>
                  <a:schemeClr val="accent1"/>
                </a:solidFill>
              </a:defRPr>
            </a:lvl4pPr>
            <a:lvl5pPr marL="0">
              <a:defRPr sz="800">
                <a:solidFill>
                  <a:schemeClr val="accent1"/>
                </a:solidFill>
              </a:defRPr>
            </a:lvl5pPr>
            <a:lvl6pPr marL="0" indent="0">
              <a:defRPr sz="800">
                <a:solidFill>
                  <a:schemeClr val="accent1"/>
                </a:solidFill>
              </a:defRPr>
            </a:lvl6pPr>
            <a:lvl7pPr marL="0">
              <a:defRPr sz="800">
                <a:solidFill>
                  <a:schemeClr val="accent1"/>
                </a:solidFill>
              </a:defRPr>
            </a:lvl7pPr>
            <a:lvl8pPr marL="0" indent="0">
              <a:defRPr sz="800">
                <a:solidFill>
                  <a:schemeClr val="accent1"/>
                </a:solidFill>
              </a:defRPr>
            </a:lvl8pPr>
            <a:lvl9pPr marL="0">
              <a:spcBef>
                <a:spcPts val="0"/>
              </a:spcBef>
              <a:defRPr sz="800">
                <a:solidFill>
                  <a:schemeClr val="accent1"/>
                </a:solidFill>
              </a:defRPr>
            </a:lvl9pPr>
          </a:lstStyle>
          <a:p>
            <a:pPr lvl="0"/>
            <a:r>
              <a:rPr lang="en-US" dirty="0">
                <a:solidFill>
                  <a:schemeClr val="bg1"/>
                </a:solidFill>
              </a:rPr>
              <a:t> © 2025 GE HealthCare. GE is a trademark of General Electric Company used under trademark license.</a:t>
            </a:r>
          </a:p>
        </p:txBody>
      </p:sp>
      <p:sp>
        <p:nvSpPr>
          <p:cNvPr id="7" name="Subtitle 2">
            <a:extLst>
              <a:ext uri="{FF2B5EF4-FFF2-40B4-BE49-F238E27FC236}">
                <a16:creationId xmlns:a16="http://schemas.microsoft.com/office/drawing/2014/main" id="{68BECE50-3163-E06A-29B5-A1C5E9352993}"/>
              </a:ext>
            </a:extLst>
          </p:cNvPr>
          <p:cNvSpPr>
            <a:spLocks noGrp="1"/>
          </p:cNvSpPr>
          <p:nvPr>
            <p:ph type="subTitle" idx="1"/>
          </p:nvPr>
        </p:nvSpPr>
        <p:spPr>
          <a:xfrm>
            <a:off x="518160" y="4132262"/>
            <a:ext cx="5334953" cy="914400"/>
          </a:xfrm>
        </p:spPr>
        <p:txBody>
          <a:bodyPr>
            <a:normAutofit/>
          </a:bodyPr>
          <a:lstStyle>
            <a:lvl1pPr marL="0" indent="0" algn="l">
              <a:buNone/>
              <a:defRPr sz="1600">
                <a:solidFill>
                  <a:schemeClr val="bg1"/>
                </a:solidFill>
                <a:latin typeface="Source Sans Pro Semibold" panose="020B0603030403020204" pitchFamily="34" charset="0"/>
              </a:defRPr>
            </a:lvl1pPr>
            <a:lvl2pPr marL="0" indent="0" algn="l">
              <a:buNone/>
              <a:defRPr sz="1600">
                <a:solidFill>
                  <a:schemeClr val="bg1"/>
                </a:solidFill>
                <a:latin typeface="Source Sans Pro Semibold" panose="020B0603030403020204" pitchFamily="34" charset="0"/>
              </a:defRPr>
            </a:lvl2pPr>
            <a:lvl3pPr marL="0" indent="0" algn="l">
              <a:buNone/>
              <a:defRPr sz="1600">
                <a:solidFill>
                  <a:schemeClr val="bg1"/>
                </a:solidFill>
                <a:latin typeface="Source Sans Pro Semibold" panose="020B0603030403020204" pitchFamily="34" charset="0"/>
              </a:defRPr>
            </a:lvl3pPr>
            <a:lvl4pPr marL="0" indent="0" algn="l">
              <a:buNone/>
              <a:defRPr sz="1600">
                <a:solidFill>
                  <a:schemeClr val="bg1"/>
                </a:solidFill>
                <a:latin typeface="Source Sans Pro Semibold" panose="020B0603030403020204" pitchFamily="34" charset="0"/>
              </a:defRPr>
            </a:lvl4pPr>
            <a:lvl5pPr marL="0" indent="0" algn="l">
              <a:buNone/>
              <a:defRPr sz="1600">
                <a:solidFill>
                  <a:schemeClr val="bg1"/>
                </a:solidFill>
                <a:latin typeface="Source Sans Pro Semibold" panose="020B0603030403020204" pitchFamily="34" charset="0"/>
              </a:defRPr>
            </a:lvl5pPr>
            <a:lvl6pPr marL="0" indent="0" algn="l">
              <a:buNone/>
              <a:defRPr sz="1600">
                <a:solidFill>
                  <a:schemeClr val="bg1"/>
                </a:solidFill>
                <a:latin typeface="Source Sans Pro Semibold" panose="020B0603030403020204" pitchFamily="34" charset="0"/>
              </a:defRPr>
            </a:lvl6pPr>
            <a:lvl7pPr marL="0" indent="0" algn="l">
              <a:buNone/>
              <a:defRPr sz="1600">
                <a:solidFill>
                  <a:schemeClr val="bg1"/>
                </a:solidFill>
                <a:latin typeface="Source Sans Pro Semibold" panose="020B0603030403020204" pitchFamily="34" charset="0"/>
              </a:defRPr>
            </a:lvl7pPr>
            <a:lvl8pPr marL="0" indent="0" algn="l">
              <a:buNone/>
              <a:defRPr sz="1600">
                <a:solidFill>
                  <a:schemeClr val="bg1"/>
                </a:solidFill>
                <a:latin typeface="Source Sans Pro Semibold" panose="020B0603030403020204" pitchFamily="34" charset="0"/>
              </a:defRPr>
            </a:lvl8pPr>
            <a:lvl9pPr marL="0" indent="0" algn="l">
              <a:buNone/>
              <a:defRPr sz="1600">
                <a:solidFill>
                  <a:schemeClr val="bg1"/>
                </a:solidFill>
                <a:latin typeface="Source Sans Pro Semibold" panose="020B0603030403020204" pitchFamily="34" charset="0"/>
              </a:defRPr>
            </a:lvl9pPr>
          </a:lstStyle>
          <a:p>
            <a:pPr lvl="0"/>
            <a:r>
              <a:rPr lang="en-US"/>
              <a:t>Click to edit Master subtitle style</a:t>
            </a:r>
            <a:endParaRPr lang="en-US" dirty="0"/>
          </a:p>
        </p:txBody>
      </p:sp>
      <p:pic>
        <p:nvPicPr>
          <p:cNvPr id="3" name="Picture 2">
            <a:extLst>
              <a:ext uri="{FF2B5EF4-FFF2-40B4-BE49-F238E27FC236}">
                <a16:creationId xmlns:a16="http://schemas.microsoft.com/office/drawing/2014/main" id="{A2ABFFCE-FFA0-0254-ABFA-95563AACC295}"/>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black">
          <a:xfrm>
            <a:off x="234237" y="5197011"/>
            <a:ext cx="3784202" cy="1291353"/>
          </a:xfrm>
          <a:prstGeom prst="rect">
            <a:avLst/>
          </a:prstGeom>
        </p:spPr>
      </p:pic>
    </p:spTree>
    <p:extLst>
      <p:ext uri="{BB962C8B-B14F-4D97-AF65-F5344CB8AC3E}">
        <p14:creationId xmlns:p14="http://schemas.microsoft.com/office/powerpoint/2010/main" val="200461399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orient="horz" pos="226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 callout (2/3+1/3)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7267576"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Text Placeholder 15">
            <a:extLst>
              <a:ext uri="{FF2B5EF4-FFF2-40B4-BE49-F238E27FC236}">
                <a16:creationId xmlns:a16="http://schemas.microsoft.com/office/drawing/2014/main" id="{BD0AA8AC-E3E1-9106-2D45-EBFE63E60433}"/>
              </a:ext>
            </a:extLst>
          </p:cNvPr>
          <p:cNvSpPr>
            <a:spLocks noGrp="1"/>
          </p:cNvSpPr>
          <p:nvPr>
            <p:ph type="body" sz="quarter" idx="17"/>
          </p:nvPr>
        </p:nvSpPr>
        <p:spPr>
          <a:xfrm>
            <a:off x="8536742" y="365125"/>
            <a:ext cx="3132970" cy="5622925"/>
          </a:xfrm>
        </p:spPr>
        <p:txBody>
          <a:bodyPr anchor="ctr" anchorCtr="0">
            <a:normAutofit/>
          </a:bodyPr>
          <a:lstStyle>
            <a:lvl1pPr>
              <a:defRPr sz="3200">
                <a:solidFill>
                  <a:schemeClr val="accent1"/>
                </a:solidFill>
                <a:latin typeface="Source Sans Pro Light" panose="020B0403030403020204" pitchFamily="34" charset="0"/>
              </a:defRPr>
            </a:lvl1pPr>
            <a:lvl2pPr>
              <a:defRPr sz="3200">
                <a:solidFill>
                  <a:schemeClr val="accent1"/>
                </a:solidFill>
                <a:latin typeface="Source Sans Pro Light" panose="020B0403030403020204" pitchFamily="34" charset="0"/>
              </a:defRPr>
            </a:lvl2pPr>
            <a:lvl3pPr>
              <a:defRPr sz="2800">
                <a:solidFill>
                  <a:schemeClr val="accent1"/>
                </a:solidFill>
                <a:latin typeface="Source Sans Pro Light" panose="020B0403030403020204" pitchFamily="34" charset="0"/>
              </a:defRPr>
            </a:lvl3pPr>
            <a:lvl4pPr>
              <a:defRPr sz="2400">
                <a:solidFill>
                  <a:schemeClr val="accent1"/>
                </a:solidFill>
                <a:latin typeface="Source Sans Pro Light" panose="020B0403030403020204" pitchFamily="34" charset="0"/>
              </a:defRPr>
            </a:lvl4pPr>
            <a:lvl5pPr>
              <a:defRPr sz="1600">
                <a:solidFill>
                  <a:schemeClr val="accent1"/>
                </a:solidFill>
                <a:latin typeface="Source Sans Pro Light" panose="020B0403030403020204" pitchFamily="34" charset="0"/>
                <a:ea typeface="Source Sans Pro Light" panose="020B0403030403020204" pitchFamily="34" charset="0"/>
              </a:defRPr>
            </a:lvl5pPr>
            <a:lvl6pPr>
              <a:defRPr sz="1600">
                <a:solidFill>
                  <a:schemeClr val="accent1"/>
                </a:solidFill>
                <a:latin typeface="Source Sans Pro Light" panose="020B0403030403020204" pitchFamily="34" charset="0"/>
                <a:ea typeface="Source Sans Pro Light" panose="020B0403030403020204" pitchFamily="34" charset="0"/>
              </a:defRPr>
            </a:lvl6pPr>
            <a:lvl7pPr>
              <a:defRPr sz="1600">
                <a:solidFill>
                  <a:schemeClr val="accent1"/>
                </a:solidFill>
                <a:latin typeface="Source Sans Pro Light" panose="020B0403030403020204" pitchFamily="34" charset="0"/>
                <a:ea typeface="Source Sans Pro Light" panose="020B0403030403020204" pitchFamily="34" charset="0"/>
              </a:defRPr>
            </a:lvl7pPr>
            <a:lvl8pPr>
              <a:defRPr sz="1600">
                <a:solidFill>
                  <a:schemeClr val="accent1"/>
                </a:solidFill>
                <a:latin typeface="Source Sans Pro Light" panose="020B0403030403020204" pitchFamily="34" charset="0"/>
                <a:ea typeface="Source Sans Pro Light" panose="020B0403030403020204" pitchFamily="34" charset="0"/>
              </a:defRPr>
            </a:lvl8pPr>
            <a:lvl9pPr>
              <a:defRPr sz="1600">
                <a:solidFill>
                  <a:schemeClr val="accent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66AD5810-C0C8-682C-CCDB-49E1727D56BF}"/>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41511173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 callout (1/3+2/3) ">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D335035-AE9D-D29D-A2EB-0F3C45FB3AC8}"/>
              </a:ext>
            </a:extLst>
          </p:cNvPr>
          <p:cNvSpPr/>
          <p:nvPr userDrawn="1"/>
        </p:nvSpPr>
        <p:spPr bwMode="white">
          <a:xfrm>
            <a:off x="4406900" y="0"/>
            <a:ext cx="7785098" cy="63093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338137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81375"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81375"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16" name="Text Placeholder 15">
            <a:extLst>
              <a:ext uri="{FF2B5EF4-FFF2-40B4-BE49-F238E27FC236}">
                <a16:creationId xmlns:a16="http://schemas.microsoft.com/office/drawing/2014/main" id="{2752D9BB-8F5F-CF62-A873-F5B27CED1202}"/>
              </a:ext>
            </a:extLst>
          </p:cNvPr>
          <p:cNvSpPr>
            <a:spLocks noGrp="1"/>
          </p:cNvSpPr>
          <p:nvPr>
            <p:ph type="body" sz="quarter" idx="17"/>
          </p:nvPr>
        </p:nvSpPr>
        <p:spPr>
          <a:xfrm>
            <a:off x="4791456" y="365125"/>
            <a:ext cx="6885432" cy="5622925"/>
          </a:xfrm>
        </p:spPr>
        <p:txBody>
          <a:bodyPr anchor="ctr" anchorCtr="0">
            <a:normAutofit/>
          </a:bodyPr>
          <a:lstStyle>
            <a:lvl1pPr>
              <a:defRPr sz="3200">
                <a:solidFill>
                  <a:schemeClr val="bg1"/>
                </a:solidFill>
                <a:latin typeface="Source Sans Pro Light" panose="020B0403030403020204" pitchFamily="34" charset="0"/>
              </a:defRPr>
            </a:lvl1pPr>
            <a:lvl2pPr>
              <a:defRPr sz="3200">
                <a:solidFill>
                  <a:schemeClr val="bg1"/>
                </a:solidFill>
                <a:latin typeface="Source Sans Pro Light" panose="020B0403030403020204" pitchFamily="34" charset="0"/>
              </a:defRPr>
            </a:lvl2pPr>
            <a:lvl3pPr>
              <a:defRPr sz="2800">
                <a:solidFill>
                  <a:schemeClr val="bg1"/>
                </a:solidFill>
                <a:latin typeface="Source Sans Pro Light" panose="020B0403030403020204" pitchFamily="34" charset="0"/>
              </a:defRPr>
            </a:lvl3pPr>
            <a:lvl4pPr>
              <a:defRPr sz="2400">
                <a:solidFill>
                  <a:schemeClr val="bg1"/>
                </a:solidFill>
                <a:latin typeface="Source Sans Pro Light" panose="020B0403030403020204" pitchFamily="34" charset="0"/>
              </a:defRPr>
            </a:lvl4pPr>
            <a:lvl5pPr>
              <a:defRPr sz="1600">
                <a:solidFill>
                  <a:schemeClr val="bg1"/>
                </a:solidFill>
                <a:latin typeface="Source Sans Pro Light" panose="020B0403030403020204" pitchFamily="34" charset="0"/>
              </a:defRPr>
            </a:lvl5pPr>
            <a:lvl6pPr>
              <a:defRPr sz="1600">
                <a:solidFill>
                  <a:schemeClr val="bg1"/>
                </a:solidFill>
                <a:latin typeface="Source Sans Pro Light" panose="020B0403030403020204" pitchFamily="34" charset="0"/>
                <a:ea typeface="Source Sans Pro Light" panose="020B0403030403020204" pitchFamily="34" charset="0"/>
              </a:defRPr>
            </a:lvl6pPr>
            <a:lvl7pPr>
              <a:defRPr sz="1600">
                <a:solidFill>
                  <a:schemeClr val="bg1"/>
                </a:solidFill>
                <a:latin typeface="Source Sans Pro Light" panose="020B0403030403020204" pitchFamily="34" charset="0"/>
                <a:ea typeface="Source Sans Pro Light" panose="020B0403030403020204" pitchFamily="34" charset="0"/>
              </a:defRPr>
            </a:lvl7pPr>
            <a:lvl8pPr>
              <a:defRPr sz="1600">
                <a:solidFill>
                  <a:schemeClr val="bg1"/>
                </a:solidFill>
                <a:latin typeface="Source Sans Pro Light" panose="020B0403030403020204" pitchFamily="34" charset="0"/>
                <a:ea typeface="Source Sans Pro Light" panose="020B0403030403020204" pitchFamily="34" charset="0"/>
              </a:defRPr>
            </a:lvl8pPr>
            <a:lvl9pPr>
              <a:defRPr sz="1600">
                <a:solidFill>
                  <a:schemeClr val="bg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Box 4">
            <a:extLst>
              <a:ext uri="{FF2B5EF4-FFF2-40B4-BE49-F238E27FC236}">
                <a16:creationId xmlns:a16="http://schemas.microsoft.com/office/drawing/2014/main" id="{ABFC4234-CFE3-6448-3D57-52BFE43E7B07}"/>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16403105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 callout (1/3+2/3)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338137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81375"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81375"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16" name="Text Placeholder 15">
            <a:extLst>
              <a:ext uri="{FF2B5EF4-FFF2-40B4-BE49-F238E27FC236}">
                <a16:creationId xmlns:a16="http://schemas.microsoft.com/office/drawing/2014/main" id="{2752D9BB-8F5F-CF62-A873-F5B27CED1202}"/>
              </a:ext>
            </a:extLst>
          </p:cNvPr>
          <p:cNvSpPr>
            <a:spLocks noGrp="1"/>
          </p:cNvSpPr>
          <p:nvPr>
            <p:ph type="body" sz="quarter" idx="17"/>
          </p:nvPr>
        </p:nvSpPr>
        <p:spPr>
          <a:xfrm>
            <a:off x="4791456" y="365125"/>
            <a:ext cx="6885432" cy="5622925"/>
          </a:xfrm>
        </p:spPr>
        <p:txBody>
          <a:bodyPr anchor="ctr" anchorCtr="0">
            <a:normAutofit/>
          </a:bodyPr>
          <a:lstStyle>
            <a:lvl1pPr>
              <a:defRPr sz="3200">
                <a:solidFill>
                  <a:schemeClr val="accent1"/>
                </a:solidFill>
                <a:latin typeface="Source Sans Pro Light" panose="020B0403030403020204" pitchFamily="34" charset="0"/>
              </a:defRPr>
            </a:lvl1pPr>
            <a:lvl2pPr>
              <a:defRPr sz="3200">
                <a:solidFill>
                  <a:schemeClr val="accent1"/>
                </a:solidFill>
                <a:latin typeface="Source Sans Pro Light" panose="020B0403030403020204" pitchFamily="34" charset="0"/>
              </a:defRPr>
            </a:lvl2pPr>
            <a:lvl3pPr>
              <a:defRPr sz="2800">
                <a:solidFill>
                  <a:schemeClr val="accent1"/>
                </a:solidFill>
                <a:latin typeface="Source Sans Pro Light" panose="020B0403030403020204" pitchFamily="34" charset="0"/>
              </a:defRPr>
            </a:lvl3pPr>
            <a:lvl4pPr>
              <a:defRPr sz="2400">
                <a:solidFill>
                  <a:schemeClr val="accent1"/>
                </a:solidFill>
                <a:latin typeface="Source Sans Pro Light" panose="020B0403030403020204" pitchFamily="34" charset="0"/>
              </a:defRPr>
            </a:lvl4pPr>
            <a:lvl5pPr>
              <a:defRPr sz="1600">
                <a:solidFill>
                  <a:schemeClr val="accent1"/>
                </a:solidFill>
                <a:latin typeface="Source Sans Pro Light" panose="020B0403030403020204" pitchFamily="34" charset="0"/>
              </a:defRPr>
            </a:lvl5pPr>
            <a:lvl6pPr>
              <a:defRPr sz="1600">
                <a:solidFill>
                  <a:schemeClr val="accent1"/>
                </a:solidFill>
                <a:latin typeface="Source Sans Pro Light" panose="020B0403030403020204" pitchFamily="34" charset="0"/>
                <a:ea typeface="Source Sans Pro Light" panose="020B0403030403020204" pitchFamily="34" charset="0"/>
              </a:defRPr>
            </a:lvl6pPr>
            <a:lvl7pPr>
              <a:defRPr sz="1600">
                <a:solidFill>
                  <a:schemeClr val="accent1"/>
                </a:solidFill>
                <a:latin typeface="Source Sans Pro Light" panose="020B0403030403020204" pitchFamily="34" charset="0"/>
                <a:ea typeface="Source Sans Pro Light" panose="020B0403030403020204" pitchFamily="34" charset="0"/>
              </a:defRPr>
            </a:lvl7pPr>
            <a:lvl8pPr>
              <a:defRPr sz="1600">
                <a:solidFill>
                  <a:schemeClr val="accent1"/>
                </a:solidFill>
                <a:latin typeface="Source Sans Pro Light" panose="020B0403030403020204" pitchFamily="34" charset="0"/>
                <a:ea typeface="Source Sans Pro Light" panose="020B0403030403020204" pitchFamily="34" charset="0"/>
              </a:defRPr>
            </a:lvl8pPr>
            <a:lvl9pPr>
              <a:defRPr sz="1600">
                <a:solidFill>
                  <a:schemeClr val="accent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Box 4">
            <a:extLst>
              <a:ext uri="{FF2B5EF4-FFF2-40B4-BE49-F238E27FC236}">
                <a16:creationId xmlns:a16="http://schemas.microsoft.com/office/drawing/2014/main" id="{E57DE049-A14C-7EAE-9B4B-D59EEA967EA5}"/>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14439739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allout + image - purple">
    <p:bg>
      <p:bgPr>
        <a:solidFill>
          <a:schemeClr val="accent1"/>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C23356B-2BE3-431E-E7B2-89F7228FE33C}"/>
              </a:ext>
            </a:extLst>
          </p:cNvPr>
          <p:cNvSpPr>
            <a:spLocks noGrp="1"/>
          </p:cNvSpPr>
          <p:nvPr>
            <p:ph type="ftr" sz="quarter" idx="1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5" algn="l"/>
            <a:r>
              <a:rPr lang="en-US" dirty="0"/>
              <a:t>Presentation name | Month Year</a:t>
            </a:r>
          </a:p>
        </p:txBody>
      </p:sp>
      <p:sp>
        <p:nvSpPr>
          <p:cNvPr id="6" name="Slide Number Placeholder 5">
            <a:extLst>
              <a:ext uri="{FF2B5EF4-FFF2-40B4-BE49-F238E27FC236}">
                <a16:creationId xmlns:a16="http://schemas.microsoft.com/office/drawing/2014/main" id="{C916EB99-05F0-2B87-8138-B360AE99BFB1}"/>
              </a:ext>
            </a:extLst>
          </p:cNvPr>
          <p:cNvSpPr>
            <a:spLocks noGrp="1"/>
          </p:cNvSpPr>
          <p:nvPr>
            <p:ph type="sldNum" sz="quarter" idx="12"/>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fld id="{339C9110-F427-4586-9638-A5638F41FBCD}" type="slidenum">
              <a:rPr lang="en-US" smtClean="0"/>
              <a:pPr/>
              <a:t>‹#›</a:t>
            </a:fld>
            <a:endParaRPr lang="en-US" dirty="0"/>
          </a:p>
        </p:txBody>
      </p:sp>
      <p:sp>
        <p:nvSpPr>
          <p:cNvPr id="12" name="Picture Placeholder 6">
            <a:extLst>
              <a:ext uri="{FF2B5EF4-FFF2-40B4-BE49-F238E27FC236}">
                <a16:creationId xmlns:a16="http://schemas.microsoft.com/office/drawing/2014/main" id="{FD129438-6810-41AE-4B97-03F63E0C9184}"/>
              </a:ext>
            </a:extLst>
          </p:cNvPr>
          <p:cNvSpPr>
            <a:spLocks noGrp="1"/>
          </p:cNvSpPr>
          <p:nvPr>
            <p:ph type="pic" sz="quarter" idx="16"/>
          </p:nvPr>
        </p:nvSpPr>
        <p:spPr>
          <a:xfrm>
            <a:off x="6343650" y="188455"/>
            <a:ext cx="5664900" cy="6120270"/>
          </a:xfrm>
          <a:prstGeom prst="roundRect">
            <a:avLst>
              <a:gd name="adj" fmla="val 3495"/>
            </a:avLst>
          </a:prstGeom>
        </p:spPr>
        <p:txBody>
          <a:bodyPr anchor="ctr">
            <a:noAutofit/>
          </a:bodyPr>
          <a:lstStyle>
            <a:lvl1pPr algn="ctr">
              <a:defRPr>
                <a:solidFill>
                  <a:schemeClr val="bg1"/>
                </a:solidFill>
              </a:defRPr>
            </a:lvl1pPr>
          </a:lstStyle>
          <a:p>
            <a:r>
              <a:rPr lang="en-US" dirty="0"/>
              <a:t>Click icon to add picture</a:t>
            </a:r>
          </a:p>
        </p:txBody>
      </p:sp>
      <p:sp>
        <p:nvSpPr>
          <p:cNvPr id="16" name="Text Placeholder 15">
            <a:extLst>
              <a:ext uri="{FF2B5EF4-FFF2-40B4-BE49-F238E27FC236}">
                <a16:creationId xmlns:a16="http://schemas.microsoft.com/office/drawing/2014/main" id="{EE8BCADA-5B32-EE1D-4D6D-EDAFF30E086B}"/>
              </a:ext>
            </a:extLst>
          </p:cNvPr>
          <p:cNvSpPr>
            <a:spLocks noGrp="1"/>
          </p:cNvSpPr>
          <p:nvPr>
            <p:ph type="body" sz="quarter" idx="17"/>
          </p:nvPr>
        </p:nvSpPr>
        <p:spPr>
          <a:xfrm>
            <a:off x="518159" y="365125"/>
            <a:ext cx="5334954" cy="5622925"/>
          </a:xfrm>
        </p:spPr>
        <p:txBody>
          <a:bodyPr anchor="ctr" anchorCtr="0">
            <a:normAutofit/>
          </a:bodyPr>
          <a:lstStyle>
            <a:lvl1pPr>
              <a:defRPr sz="3200">
                <a:solidFill>
                  <a:schemeClr val="bg1"/>
                </a:solidFill>
                <a:latin typeface="Source Sans Pro Light" panose="020B0403030403020204" pitchFamily="34" charset="0"/>
              </a:defRPr>
            </a:lvl1pPr>
            <a:lvl2pPr>
              <a:defRPr sz="3200">
                <a:solidFill>
                  <a:schemeClr val="bg1"/>
                </a:solidFill>
                <a:latin typeface="Source Sans Pro Light" panose="020B0403030403020204" pitchFamily="34" charset="0"/>
              </a:defRPr>
            </a:lvl2pPr>
            <a:lvl3pPr>
              <a:defRPr sz="2800">
                <a:solidFill>
                  <a:schemeClr val="bg1"/>
                </a:solidFill>
                <a:latin typeface="Source Sans Pro Light" panose="020B0403030403020204" pitchFamily="34" charset="0"/>
              </a:defRPr>
            </a:lvl3pPr>
            <a:lvl4pPr>
              <a:defRPr sz="2400">
                <a:solidFill>
                  <a:schemeClr val="bg1"/>
                </a:solidFill>
                <a:latin typeface="Source Sans Pro Light" panose="020B0403030403020204" pitchFamily="34" charset="0"/>
              </a:defRPr>
            </a:lvl4pPr>
            <a:lvl5pPr>
              <a:defRPr sz="1600">
                <a:solidFill>
                  <a:schemeClr val="bg1"/>
                </a:solidFill>
                <a:latin typeface="Source Sans Pro Light" panose="020B0403030403020204" pitchFamily="34" charset="0"/>
              </a:defRPr>
            </a:lvl5pPr>
            <a:lvl6pPr>
              <a:defRPr sz="1600">
                <a:solidFill>
                  <a:schemeClr val="bg1"/>
                </a:solidFill>
              </a:defRPr>
            </a:lvl6pPr>
            <a:lvl7pPr>
              <a:defRPr sz="1600">
                <a:solidFill>
                  <a:schemeClr val="bg1"/>
                </a:solidFill>
              </a:defRPr>
            </a:lvl7pPr>
            <a:lvl8pPr>
              <a:defRPr sz="1600">
                <a:solidFill>
                  <a:schemeClr val="bg1"/>
                </a:solidFill>
              </a:defRPr>
            </a:lvl8pPr>
            <a:lvl9pPr>
              <a:defRPr sz="16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3" name="Picture 2">
            <a:extLst>
              <a:ext uri="{FF2B5EF4-FFF2-40B4-BE49-F238E27FC236}">
                <a16:creationId xmlns:a16="http://schemas.microsoft.com/office/drawing/2014/main" id="{3D9D92E5-2301-19F5-7376-DA5EFA544362}"/>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199"/>
            <a:ext cx="1344168" cy="458694"/>
          </a:xfrm>
          <a:prstGeom prst="rect">
            <a:avLst/>
          </a:prstGeom>
        </p:spPr>
      </p:pic>
      <p:sp>
        <p:nvSpPr>
          <p:cNvPr id="4" name="TextBox 3">
            <a:extLst>
              <a:ext uri="{FF2B5EF4-FFF2-40B4-BE49-F238E27FC236}">
                <a16:creationId xmlns:a16="http://schemas.microsoft.com/office/drawing/2014/main" id="{0E4CCF89-0083-90FF-383B-BE2B60B5330C}"/>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solidFill>
                  <a:schemeClr val="bg1"/>
                </a:solidFill>
              </a:rPr>
              <a:t> © 2025 GE HealthCare. GE is a trademark of </a:t>
            </a:r>
            <a:br>
              <a:rPr lang="en-US" dirty="0">
                <a:solidFill>
                  <a:schemeClr val="bg1"/>
                </a:solidFill>
              </a:rPr>
            </a:br>
            <a:r>
              <a:rPr lang="en-US" dirty="0">
                <a:solidFill>
                  <a:schemeClr val="bg1"/>
                </a:solidFill>
              </a:rPr>
              <a:t>General Electric Company used under trademark license.</a:t>
            </a:r>
          </a:p>
        </p:txBody>
      </p:sp>
    </p:spTree>
    <p:extLst>
      <p:ext uri="{BB962C8B-B14F-4D97-AF65-F5344CB8AC3E}">
        <p14:creationId xmlns:p14="http://schemas.microsoft.com/office/powerpoint/2010/main" val="13631121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allout + image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Picture Placeholder 6">
            <a:extLst>
              <a:ext uri="{FF2B5EF4-FFF2-40B4-BE49-F238E27FC236}">
                <a16:creationId xmlns:a16="http://schemas.microsoft.com/office/drawing/2014/main" id="{FD129438-6810-41AE-4B97-03F63E0C9184}"/>
              </a:ext>
            </a:extLst>
          </p:cNvPr>
          <p:cNvSpPr>
            <a:spLocks noGrp="1"/>
          </p:cNvSpPr>
          <p:nvPr>
            <p:ph type="pic" sz="quarter" idx="16"/>
          </p:nvPr>
        </p:nvSpPr>
        <p:spPr>
          <a:xfrm>
            <a:off x="6343650" y="188455"/>
            <a:ext cx="5664900" cy="6120904"/>
          </a:xfrm>
          <a:prstGeom prst="roundRect">
            <a:avLst>
              <a:gd name="adj" fmla="val 3495"/>
            </a:avLst>
          </a:prstGeom>
        </p:spPr>
        <p:txBody>
          <a:bodyPr anchor="ctr">
            <a:noAutofit/>
          </a:bodyPr>
          <a:lstStyle>
            <a:lvl1pPr algn="ctr">
              <a:defRPr>
                <a:solidFill>
                  <a:schemeClr val="tx1"/>
                </a:solidFill>
              </a:defRPr>
            </a:lvl1pPr>
          </a:lstStyle>
          <a:p>
            <a:r>
              <a:rPr lang="en-US" dirty="0"/>
              <a:t>Click icon to add picture</a:t>
            </a:r>
          </a:p>
        </p:txBody>
      </p:sp>
      <p:sp>
        <p:nvSpPr>
          <p:cNvPr id="16" name="Text Placeholder 15">
            <a:extLst>
              <a:ext uri="{FF2B5EF4-FFF2-40B4-BE49-F238E27FC236}">
                <a16:creationId xmlns:a16="http://schemas.microsoft.com/office/drawing/2014/main" id="{EE8BCADA-5B32-EE1D-4D6D-EDAFF30E086B}"/>
              </a:ext>
            </a:extLst>
          </p:cNvPr>
          <p:cNvSpPr>
            <a:spLocks noGrp="1"/>
          </p:cNvSpPr>
          <p:nvPr>
            <p:ph type="body" sz="quarter" idx="17"/>
          </p:nvPr>
        </p:nvSpPr>
        <p:spPr>
          <a:xfrm>
            <a:off x="518159" y="365125"/>
            <a:ext cx="5330192" cy="5622925"/>
          </a:xfrm>
        </p:spPr>
        <p:txBody>
          <a:bodyPr anchor="ctr" anchorCtr="0">
            <a:normAutofit/>
          </a:bodyPr>
          <a:lstStyle>
            <a:lvl1pPr>
              <a:defRPr sz="3200">
                <a:solidFill>
                  <a:schemeClr val="accent1"/>
                </a:solidFill>
                <a:latin typeface="Source Sans Pro Light" panose="020B0403030403020204" pitchFamily="34" charset="0"/>
              </a:defRPr>
            </a:lvl1pPr>
            <a:lvl2pPr>
              <a:defRPr sz="3200">
                <a:solidFill>
                  <a:schemeClr val="accent1"/>
                </a:solidFill>
                <a:latin typeface="Source Sans Pro Light" panose="020B0403030403020204" pitchFamily="34" charset="0"/>
              </a:defRPr>
            </a:lvl2pPr>
            <a:lvl3pPr>
              <a:defRPr sz="2800">
                <a:solidFill>
                  <a:schemeClr val="accent1"/>
                </a:solidFill>
                <a:latin typeface="Source Sans Pro Light" panose="020B0403030403020204" pitchFamily="34" charset="0"/>
              </a:defRPr>
            </a:lvl3pPr>
            <a:lvl4pPr>
              <a:defRPr sz="2400">
                <a:solidFill>
                  <a:schemeClr val="accent1"/>
                </a:solidFill>
                <a:latin typeface="Source Sans Pro Light" panose="020B0403030403020204" pitchFamily="34" charset="0"/>
              </a:defRPr>
            </a:lvl4pPr>
            <a:lvl5pPr>
              <a:defRPr sz="1600">
                <a:solidFill>
                  <a:schemeClr val="accent1"/>
                </a:solidFill>
                <a:latin typeface="Source Sans Pro Light" panose="020B0403030403020204" pitchFamily="34" charset="0"/>
              </a:defRPr>
            </a:lvl5pPr>
            <a:lvl6pPr>
              <a:defRPr sz="1600">
                <a:solidFill>
                  <a:schemeClr val="accent1"/>
                </a:solidFill>
              </a:defRPr>
            </a:lvl6pPr>
            <a:lvl7pPr>
              <a:defRPr sz="1600">
                <a:solidFill>
                  <a:schemeClr val="accent1"/>
                </a:solidFill>
              </a:defRPr>
            </a:lvl7pPr>
            <a:lvl8pPr>
              <a:defRPr sz="1600">
                <a:solidFill>
                  <a:schemeClr val="accent1"/>
                </a:solidFill>
              </a:defRPr>
            </a:lvl8pPr>
            <a:lvl9pPr>
              <a:defRPr sz="1600">
                <a:solidFill>
                  <a:schemeClr val="accent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5">
            <a:extLst>
              <a:ext uri="{FF2B5EF4-FFF2-40B4-BE49-F238E27FC236}">
                <a16:creationId xmlns:a16="http://schemas.microsoft.com/office/drawing/2014/main" id="{FFEEA5BF-FEF2-38C8-742E-128BB97D7B3B}"/>
              </a:ext>
            </a:extLst>
          </p:cNvPr>
          <p:cNvSpPr>
            <a:spLocks noGrp="1"/>
          </p:cNvSpPr>
          <p:nvPr>
            <p:ph type="sldNum" sz="quarter" idx="12"/>
          </p:nvPr>
        </p:nvSpPr>
        <p:spPr>
          <a:xfrm>
            <a:off x="11450472" y="6455664"/>
            <a:ext cx="226416" cy="256032"/>
          </a:xfrm>
        </p:spPr>
        <p:txBody>
          <a:bodyPr/>
          <a:lstStyle/>
          <a:p>
            <a:fld id="{339C9110-F427-4586-9638-A5638F41FBCD}" type="slidenum">
              <a:rPr lang="en-US" smtClean="0"/>
              <a:t>‹#›</a:t>
            </a:fld>
            <a:endParaRPr lang="en-US" dirty="0"/>
          </a:p>
        </p:txBody>
      </p:sp>
      <p:sp>
        <p:nvSpPr>
          <p:cNvPr id="6" name="Footer Placeholder 4">
            <a:extLst>
              <a:ext uri="{FF2B5EF4-FFF2-40B4-BE49-F238E27FC236}">
                <a16:creationId xmlns:a16="http://schemas.microsoft.com/office/drawing/2014/main" id="{B2368625-885B-556B-C3C9-AD3874128FDA}"/>
              </a:ext>
            </a:extLst>
          </p:cNvPr>
          <p:cNvSpPr>
            <a:spLocks noGrp="1"/>
          </p:cNvSpPr>
          <p:nvPr>
            <p:ph type="ftr" sz="quarter" idx="11"/>
          </p:nvPr>
        </p:nvSpPr>
        <p:spPr>
          <a:xfrm>
            <a:off x="2185415" y="6455664"/>
            <a:ext cx="3742309" cy="256032"/>
          </a:xfrm>
        </p:spPr>
        <p:txBody>
          <a:bodyPr/>
          <a:lstStyle/>
          <a:p>
            <a:r>
              <a:rPr lang="en-US" dirty="0"/>
              <a:t>Presentation name | Month Year</a:t>
            </a:r>
          </a:p>
        </p:txBody>
      </p:sp>
      <p:sp>
        <p:nvSpPr>
          <p:cNvPr id="2" name="TextBox 1">
            <a:extLst>
              <a:ext uri="{FF2B5EF4-FFF2-40B4-BE49-F238E27FC236}">
                <a16:creationId xmlns:a16="http://schemas.microsoft.com/office/drawing/2014/main" id="{EE028DAF-52D4-B1A7-F8CF-8C631333B5CE}"/>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4512846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8" y="365125"/>
            <a:ext cx="5330826"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13" name="Picture Placeholder 6">
            <a:extLst>
              <a:ext uri="{FF2B5EF4-FFF2-40B4-BE49-F238E27FC236}">
                <a16:creationId xmlns:a16="http://schemas.microsoft.com/office/drawing/2014/main" id="{CA712766-22E7-3C4D-D51A-ED954200F351}"/>
              </a:ext>
            </a:extLst>
          </p:cNvPr>
          <p:cNvSpPr>
            <a:spLocks noGrp="1"/>
          </p:cNvSpPr>
          <p:nvPr>
            <p:ph type="pic" sz="quarter" idx="16"/>
          </p:nvPr>
        </p:nvSpPr>
        <p:spPr>
          <a:xfrm>
            <a:off x="6343650" y="188455"/>
            <a:ext cx="5664900" cy="6120270"/>
          </a:xfrm>
          <a:prstGeom prst="roundRect">
            <a:avLst>
              <a:gd name="adj" fmla="val 3495"/>
            </a:avLst>
          </a:prstGeom>
        </p:spPr>
        <p:txBody>
          <a:bodyPr anchor="ctr">
            <a:noAutofit/>
          </a:bodyPr>
          <a:lstStyle>
            <a:lvl1pPr algn="ctr">
              <a:defRPr/>
            </a:lvl1pPr>
          </a:lstStyle>
          <a:p>
            <a:r>
              <a:rPr lang="en-US" dirty="0"/>
              <a:t>Click icon to add picture</a:t>
            </a:r>
          </a:p>
        </p:txBody>
      </p:sp>
      <p:sp>
        <p:nvSpPr>
          <p:cNvPr id="6" name="TextBox 5">
            <a:extLst>
              <a:ext uri="{FF2B5EF4-FFF2-40B4-BE49-F238E27FC236}">
                <a16:creationId xmlns:a16="http://schemas.microsoft.com/office/drawing/2014/main" id="{12B941E1-7375-1455-60A3-D92FCAF49288}"/>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41595155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 image (2/3+1/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8" y="365125"/>
            <a:ext cx="726757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4940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4940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Picture Placeholder 6">
            <a:extLst>
              <a:ext uri="{FF2B5EF4-FFF2-40B4-BE49-F238E27FC236}">
                <a16:creationId xmlns:a16="http://schemas.microsoft.com/office/drawing/2014/main" id="{F2BE7156-1EB0-C68E-E152-C6BD72ECDC35}"/>
              </a:ext>
            </a:extLst>
          </p:cNvPr>
          <p:cNvSpPr>
            <a:spLocks noGrp="1"/>
          </p:cNvSpPr>
          <p:nvPr>
            <p:ph type="pic" sz="quarter" idx="15"/>
          </p:nvPr>
        </p:nvSpPr>
        <p:spPr>
          <a:xfrm>
            <a:off x="8289925" y="182563"/>
            <a:ext cx="3711574" cy="6126162"/>
          </a:xfrm>
          <a:prstGeom prst="roundRect">
            <a:avLst>
              <a:gd name="adj" fmla="val 5135"/>
            </a:avLst>
          </a:prstGeom>
        </p:spPr>
        <p:txBody>
          <a:bodyPr anchor="ctr">
            <a:noAutofit/>
          </a:bodyPr>
          <a:lstStyle>
            <a:lvl1pPr algn="ctr">
              <a:defRPr/>
            </a:lvl1pPr>
          </a:lstStyle>
          <a:p>
            <a:r>
              <a:rPr lang="en-US" dirty="0"/>
              <a:t>Click icon to add picture</a:t>
            </a:r>
          </a:p>
        </p:txBody>
      </p:sp>
      <p:sp>
        <p:nvSpPr>
          <p:cNvPr id="7" name="TextBox 6">
            <a:extLst>
              <a:ext uri="{FF2B5EF4-FFF2-40B4-BE49-F238E27FC236}">
                <a16:creationId xmlns:a16="http://schemas.microsoft.com/office/drawing/2014/main" id="{12BB28BA-29EB-FDE4-5114-89FED3BBE2DE}"/>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21902435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 image (1/3+2/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8" y="365125"/>
            <a:ext cx="338137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81437"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81437"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Picture Placeholder 6">
            <a:extLst>
              <a:ext uri="{FF2B5EF4-FFF2-40B4-BE49-F238E27FC236}">
                <a16:creationId xmlns:a16="http://schemas.microsoft.com/office/drawing/2014/main" id="{F2BE7156-1EB0-C68E-E152-C6BD72ECDC35}"/>
              </a:ext>
            </a:extLst>
          </p:cNvPr>
          <p:cNvSpPr>
            <a:spLocks noGrp="1"/>
          </p:cNvSpPr>
          <p:nvPr>
            <p:ph type="pic" sz="quarter" idx="15"/>
          </p:nvPr>
        </p:nvSpPr>
        <p:spPr>
          <a:xfrm>
            <a:off x="4406900" y="182563"/>
            <a:ext cx="7594599" cy="6126162"/>
          </a:xfrm>
          <a:prstGeom prst="roundRect">
            <a:avLst>
              <a:gd name="adj" fmla="val 5135"/>
            </a:avLst>
          </a:prstGeom>
        </p:spPr>
        <p:txBody>
          <a:bodyPr anchor="ctr">
            <a:noAutofit/>
          </a:bodyPr>
          <a:lstStyle>
            <a:lvl1pPr algn="ctr">
              <a:defRPr/>
            </a:lvl1pPr>
          </a:lstStyle>
          <a:p>
            <a:r>
              <a:rPr lang="en-US" dirty="0"/>
              <a:t>Click icon to add picture</a:t>
            </a:r>
          </a:p>
        </p:txBody>
      </p:sp>
      <p:sp>
        <p:nvSpPr>
          <p:cNvPr id="7" name="TextBox 6">
            <a:extLst>
              <a:ext uri="{FF2B5EF4-FFF2-40B4-BE49-F238E27FC236}">
                <a16:creationId xmlns:a16="http://schemas.microsoft.com/office/drawing/2014/main" id="{47A1EF11-0AE1-EB8E-6F0D-E2CC7240A02A}"/>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22518051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5D5A9-567A-2A37-6CED-15B04F7F38C2}"/>
              </a:ext>
            </a:extLst>
          </p:cNvPr>
          <p:cNvSpPr>
            <a:spLocks noGrp="1"/>
          </p:cNvSpPr>
          <p:nvPr>
            <p:ph type="title"/>
          </p:nvPr>
        </p:nvSpPr>
        <p:spPr/>
        <p:txBody>
          <a:body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EC23356B-2BE3-431E-E7B2-89F7228FE33C}"/>
              </a:ext>
            </a:extLst>
          </p:cNvPr>
          <p:cNvSpPr>
            <a:spLocks noGrp="1"/>
          </p:cNvSpPr>
          <p:nvPr>
            <p:ph type="ftr" sz="quarter" idx="11"/>
          </p:nvPr>
        </p:nvSpPr>
        <p:spPr/>
        <p:txBody>
          <a:bodyPr/>
          <a:lstStyle/>
          <a:p>
            <a:r>
              <a:rPr lang="en-US" dirty="0"/>
              <a:t>Presentation name | Month Year</a:t>
            </a:r>
          </a:p>
        </p:txBody>
      </p:sp>
      <p:sp>
        <p:nvSpPr>
          <p:cNvPr id="6" name="Slide Number Placeholder 5">
            <a:extLst>
              <a:ext uri="{FF2B5EF4-FFF2-40B4-BE49-F238E27FC236}">
                <a16:creationId xmlns:a16="http://schemas.microsoft.com/office/drawing/2014/main" id="{C916EB99-05F0-2B87-8138-B360AE99BFB1}"/>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3" name="Picture Placeholder 6">
            <a:extLst>
              <a:ext uri="{FF2B5EF4-FFF2-40B4-BE49-F238E27FC236}">
                <a16:creationId xmlns:a16="http://schemas.microsoft.com/office/drawing/2014/main" id="{62BC8CA4-FDCA-461D-5AB3-35CBDBB39C0C}"/>
              </a:ext>
            </a:extLst>
          </p:cNvPr>
          <p:cNvSpPr>
            <a:spLocks noGrp="1"/>
          </p:cNvSpPr>
          <p:nvPr>
            <p:ph type="pic" sz="quarter" idx="17"/>
          </p:nvPr>
        </p:nvSpPr>
        <p:spPr>
          <a:xfrm>
            <a:off x="183450" y="1638300"/>
            <a:ext cx="11825100" cy="4648200"/>
          </a:xfrm>
          <a:prstGeom prst="roundRect">
            <a:avLst>
              <a:gd name="adj" fmla="val 4244"/>
            </a:avLst>
          </a:prstGeom>
        </p:spPr>
        <p:txBody>
          <a:bodyPr anchor="ctr">
            <a:noAutofit/>
          </a:bodyPr>
          <a:lstStyle>
            <a:lvl1pPr algn="ctr">
              <a:defRPr/>
            </a:lvl1pPr>
          </a:lstStyle>
          <a:p>
            <a:r>
              <a:rPr lang="en-US" dirty="0"/>
              <a:t>Click icon to add picture</a:t>
            </a:r>
          </a:p>
        </p:txBody>
      </p:sp>
      <p:sp>
        <p:nvSpPr>
          <p:cNvPr id="4" name="TextBox 3">
            <a:extLst>
              <a:ext uri="{FF2B5EF4-FFF2-40B4-BE49-F238E27FC236}">
                <a16:creationId xmlns:a16="http://schemas.microsoft.com/office/drawing/2014/main" id="{25E5C50E-583C-7BB0-15BD-36504A1EF4A0}"/>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61291344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mage (full-ble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C23356B-2BE3-431E-E7B2-89F7228FE33C}"/>
              </a:ext>
            </a:extLst>
          </p:cNvPr>
          <p:cNvSpPr>
            <a:spLocks noGrp="1"/>
          </p:cNvSpPr>
          <p:nvPr>
            <p:ph type="ftr" sz="quarter" idx="11"/>
          </p:nvPr>
        </p:nvSpPr>
        <p:spPr/>
        <p:txBody>
          <a:bodyPr/>
          <a:lstStyle/>
          <a:p>
            <a:r>
              <a:rPr lang="en-US" dirty="0"/>
              <a:t>Presentation name | Month Year</a:t>
            </a:r>
          </a:p>
        </p:txBody>
      </p:sp>
      <p:sp>
        <p:nvSpPr>
          <p:cNvPr id="6" name="Slide Number Placeholder 5">
            <a:extLst>
              <a:ext uri="{FF2B5EF4-FFF2-40B4-BE49-F238E27FC236}">
                <a16:creationId xmlns:a16="http://schemas.microsoft.com/office/drawing/2014/main" id="{C916EB99-05F0-2B87-8138-B360AE99BFB1}"/>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2" name="TextBox 1">
            <a:extLst>
              <a:ext uri="{FF2B5EF4-FFF2-40B4-BE49-F238E27FC236}">
                <a16:creationId xmlns:a16="http://schemas.microsoft.com/office/drawing/2014/main" id="{159A10DE-3723-7D6D-0971-0E02CEB1E691}"/>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2965716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Image -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1AC7D-8B33-DE73-F3BD-02327FCDC580}"/>
              </a:ext>
            </a:extLst>
          </p:cNvPr>
          <p:cNvSpPr>
            <a:spLocks noGrp="1"/>
          </p:cNvSpPr>
          <p:nvPr>
            <p:ph type="ctrTitle"/>
          </p:nvPr>
        </p:nvSpPr>
        <p:spPr>
          <a:xfrm>
            <a:off x="522288" y="1643063"/>
            <a:ext cx="5330825" cy="2330451"/>
          </a:xfrm>
        </p:spPr>
        <p:txBody>
          <a:bodyPr anchor="b">
            <a:normAutofit/>
          </a:bodyPr>
          <a:lstStyle>
            <a:lvl1pPr algn="l">
              <a:defRPr sz="6000">
                <a:solidFill>
                  <a:schemeClr val="tx1"/>
                </a:solidFill>
              </a:defRPr>
            </a:lvl1pPr>
          </a:lstStyle>
          <a:p>
            <a:r>
              <a:rPr lang="en-US"/>
              <a:t>Click to edit Master title style</a:t>
            </a:r>
            <a:endParaRPr lang="en-US" dirty="0"/>
          </a:p>
        </p:txBody>
      </p:sp>
      <p:sp>
        <p:nvSpPr>
          <p:cNvPr id="3" name="Picture Placeholder 6">
            <a:extLst>
              <a:ext uri="{FF2B5EF4-FFF2-40B4-BE49-F238E27FC236}">
                <a16:creationId xmlns:a16="http://schemas.microsoft.com/office/drawing/2014/main" id="{B45A6630-AB2A-0F52-795E-B12B8E6B0C0E}"/>
              </a:ext>
            </a:extLst>
          </p:cNvPr>
          <p:cNvSpPr>
            <a:spLocks noGrp="1"/>
          </p:cNvSpPr>
          <p:nvPr>
            <p:ph type="pic" sz="quarter" idx="15"/>
          </p:nvPr>
        </p:nvSpPr>
        <p:spPr>
          <a:xfrm>
            <a:off x="6343649" y="182880"/>
            <a:ext cx="5662613" cy="6490970"/>
          </a:xfrm>
          <a:prstGeom prst="roundRect">
            <a:avLst>
              <a:gd name="adj" fmla="val 3495"/>
            </a:avLst>
          </a:prstGeom>
        </p:spPr>
        <p:txBody>
          <a:bodyPr anchor="ctr">
            <a:noAutofit/>
          </a:bodyPr>
          <a:lstStyle>
            <a:lvl1pPr algn="ctr">
              <a:defRPr/>
            </a:lvl1pPr>
          </a:lstStyle>
          <a:p>
            <a:r>
              <a:rPr lang="en-US" dirty="0"/>
              <a:t>Click icon to add picture</a:t>
            </a:r>
          </a:p>
        </p:txBody>
      </p:sp>
      <p:sp>
        <p:nvSpPr>
          <p:cNvPr id="6" name="TextBox 5">
            <a:extLst>
              <a:ext uri="{FF2B5EF4-FFF2-40B4-BE49-F238E27FC236}">
                <a16:creationId xmlns:a16="http://schemas.microsoft.com/office/drawing/2014/main" id="{82DEF0CB-73F2-147D-7420-5EF3720BDE54}"/>
              </a:ext>
            </a:extLst>
          </p:cNvPr>
          <p:cNvSpPr txBox="1"/>
          <p:nvPr userDrawn="1"/>
        </p:nvSpPr>
        <p:spPr>
          <a:xfrm>
            <a:off x="518160"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accent1"/>
                </a:solidFill>
              </a:defRPr>
            </a:lvl1pPr>
            <a:lvl2pPr marL="0" indent="0">
              <a:defRPr sz="800">
                <a:solidFill>
                  <a:schemeClr val="accent1"/>
                </a:solidFill>
              </a:defRPr>
            </a:lvl2pPr>
            <a:lvl3pPr marL="0">
              <a:defRPr sz="800">
                <a:solidFill>
                  <a:schemeClr val="accent1"/>
                </a:solidFill>
              </a:defRPr>
            </a:lvl3pPr>
            <a:lvl4pPr marL="0">
              <a:defRPr sz="800">
                <a:solidFill>
                  <a:schemeClr val="accent1"/>
                </a:solidFill>
              </a:defRPr>
            </a:lvl4pPr>
            <a:lvl5pPr marL="0">
              <a:defRPr sz="800">
                <a:solidFill>
                  <a:schemeClr val="accent1"/>
                </a:solidFill>
              </a:defRPr>
            </a:lvl5pPr>
            <a:lvl6pPr marL="0" indent="0">
              <a:defRPr sz="800">
                <a:solidFill>
                  <a:schemeClr val="accent1"/>
                </a:solidFill>
              </a:defRPr>
            </a:lvl6pPr>
            <a:lvl7pPr marL="0">
              <a:defRPr sz="800">
                <a:solidFill>
                  <a:schemeClr val="accent1"/>
                </a:solidFill>
              </a:defRPr>
            </a:lvl7pPr>
            <a:lvl8pPr marL="0" indent="0">
              <a:defRPr sz="800">
                <a:solidFill>
                  <a:schemeClr val="accent1"/>
                </a:solidFill>
              </a:defRPr>
            </a:lvl8pPr>
            <a:lvl9pPr marL="0">
              <a:spcBef>
                <a:spcPts val="0"/>
              </a:spcBef>
              <a:defRPr sz="800">
                <a:solidFill>
                  <a:schemeClr val="accent1"/>
                </a:solidFill>
              </a:defRPr>
            </a:lvl9pPr>
          </a:lstStyle>
          <a:p>
            <a:pPr lvl="0"/>
            <a:r>
              <a:rPr lang="en-US" dirty="0"/>
              <a:t> © 2025 GE HealthCare. GE is a trademark of General Electric Company used under trademark license.</a:t>
            </a:r>
          </a:p>
        </p:txBody>
      </p:sp>
      <p:sp>
        <p:nvSpPr>
          <p:cNvPr id="8" name="Subtitle 2">
            <a:extLst>
              <a:ext uri="{FF2B5EF4-FFF2-40B4-BE49-F238E27FC236}">
                <a16:creationId xmlns:a16="http://schemas.microsoft.com/office/drawing/2014/main" id="{0A8EC97A-B9AE-2116-69F2-D6855980B0C0}"/>
              </a:ext>
            </a:extLst>
          </p:cNvPr>
          <p:cNvSpPr>
            <a:spLocks noGrp="1"/>
          </p:cNvSpPr>
          <p:nvPr>
            <p:ph type="subTitle" idx="1"/>
          </p:nvPr>
        </p:nvSpPr>
        <p:spPr>
          <a:xfrm>
            <a:off x="518160" y="4132262"/>
            <a:ext cx="5330825" cy="914400"/>
          </a:xfrm>
        </p:spPr>
        <p:txBody>
          <a:bodyPr>
            <a:normAutofit/>
          </a:bodyPr>
          <a:lstStyle>
            <a:lvl1pPr marL="0" indent="0" algn="l">
              <a:buNone/>
              <a:defRPr sz="1600">
                <a:solidFill>
                  <a:schemeClr val="tx1"/>
                </a:solidFill>
                <a:latin typeface="Source Sans Pro Semibold" panose="020B0603030403020204" pitchFamily="34" charset="0"/>
              </a:defRPr>
            </a:lvl1pPr>
            <a:lvl2pPr marL="0" indent="0" algn="l">
              <a:buNone/>
              <a:defRPr sz="1600">
                <a:solidFill>
                  <a:schemeClr val="tx1"/>
                </a:solidFill>
                <a:latin typeface="Source Sans Pro Semibold" panose="020B0603030403020204" pitchFamily="34" charset="0"/>
              </a:defRPr>
            </a:lvl2pPr>
            <a:lvl3pPr marL="0" indent="0" algn="l">
              <a:buNone/>
              <a:defRPr sz="1600">
                <a:solidFill>
                  <a:schemeClr val="tx1"/>
                </a:solidFill>
                <a:latin typeface="Source Sans Pro Semibold" panose="020B0603030403020204" pitchFamily="34" charset="0"/>
              </a:defRPr>
            </a:lvl3pPr>
            <a:lvl4pPr marL="0" indent="0" algn="l">
              <a:buNone/>
              <a:defRPr sz="1600">
                <a:solidFill>
                  <a:schemeClr val="tx1"/>
                </a:solidFill>
                <a:latin typeface="Source Sans Pro Semibold" panose="020B0603030403020204" pitchFamily="34" charset="0"/>
              </a:defRPr>
            </a:lvl4pPr>
            <a:lvl5pPr marL="0" indent="0" algn="l">
              <a:buNone/>
              <a:defRPr sz="1600">
                <a:solidFill>
                  <a:schemeClr val="tx1"/>
                </a:solidFill>
                <a:latin typeface="Source Sans Pro Semibold" panose="020B0603030403020204" pitchFamily="34" charset="0"/>
              </a:defRPr>
            </a:lvl5pPr>
            <a:lvl6pPr marL="0" indent="0" algn="l">
              <a:buNone/>
              <a:defRPr sz="1600">
                <a:solidFill>
                  <a:schemeClr val="tx1"/>
                </a:solidFill>
                <a:latin typeface="Source Sans Pro Semibold" panose="020B0603030403020204" pitchFamily="34" charset="0"/>
              </a:defRPr>
            </a:lvl6pPr>
            <a:lvl7pPr marL="0" indent="0" algn="l">
              <a:buNone/>
              <a:defRPr sz="1600">
                <a:solidFill>
                  <a:schemeClr val="tx1"/>
                </a:solidFill>
                <a:latin typeface="Source Sans Pro Semibold" panose="020B0603030403020204" pitchFamily="34" charset="0"/>
              </a:defRPr>
            </a:lvl7pPr>
            <a:lvl8pPr marL="0" indent="0" algn="l">
              <a:buNone/>
              <a:defRPr sz="1600">
                <a:solidFill>
                  <a:schemeClr val="tx1"/>
                </a:solidFill>
                <a:latin typeface="Source Sans Pro Semibold" panose="020B0603030403020204" pitchFamily="34" charset="0"/>
              </a:defRPr>
            </a:lvl8pPr>
            <a:lvl9pPr marL="0" indent="0" algn="l">
              <a:buNone/>
              <a:defRPr sz="1600">
                <a:solidFill>
                  <a:schemeClr val="tx1"/>
                </a:solidFill>
                <a:latin typeface="Source Sans Pro Semibold" panose="020B0603030403020204" pitchFamily="34" charset="0"/>
              </a:defRPr>
            </a:lvl9pPr>
          </a:lstStyle>
          <a:p>
            <a:pPr lvl="0"/>
            <a:r>
              <a:rPr lang="en-US"/>
              <a:t>Click to edit Master subtitle style</a:t>
            </a:r>
            <a:endParaRPr lang="en-US" dirty="0"/>
          </a:p>
        </p:txBody>
      </p:sp>
      <p:pic>
        <p:nvPicPr>
          <p:cNvPr id="9" name="Picture 8">
            <a:extLst>
              <a:ext uri="{FF2B5EF4-FFF2-40B4-BE49-F238E27FC236}">
                <a16:creationId xmlns:a16="http://schemas.microsoft.com/office/drawing/2014/main" id="{24A7D80C-37B7-C2F5-7483-BDD929F72234}"/>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234238" y="5197190"/>
            <a:ext cx="3784199" cy="1290994"/>
          </a:xfrm>
          <a:prstGeom prst="rect">
            <a:avLst/>
          </a:prstGeom>
        </p:spPr>
      </p:pic>
    </p:spTree>
    <p:extLst>
      <p:ext uri="{BB962C8B-B14F-4D97-AF65-F5344CB8AC3E}">
        <p14:creationId xmlns:p14="http://schemas.microsoft.com/office/powerpoint/2010/main" val="534872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orient="horz" pos="226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Quote - purp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098550"/>
            <a:ext cx="11151553" cy="4114800"/>
          </a:xfrm>
          <a:noFill/>
        </p:spPr>
        <p:txBody>
          <a:bodyPr anchor="b">
            <a:normAutofit/>
          </a:bodyPr>
          <a:lstStyle>
            <a:lvl1pPr marL="571500" indent="-571500">
              <a:buSzPct val="200000"/>
              <a:buFont typeface="Source Sans Pro Light" panose="020B0403030403020204" pitchFamily="34" charset="0"/>
              <a:buChar char="“"/>
              <a:defRPr sz="3600">
                <a:solidFill>
                  <a:schemeClr val="bg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a:xfrm>
            <a:off x="2185416" y="6455664"/>
            <a:ext cx="2194560" cy="256032"/>
          </a:xfrm>
        </p:spPr>
        <p:txBody>
          <a:bodyPr/>
          <a:lstStyle/>
          <a:p>
            <a:r>
              <a:rPr lang="en-US" dirty="0"/>
              <a:t>CEC/ICMC 25 CrOr2B-04 	5/19/25</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10" name="Text Placeholder 2">
            <a:extLst>
              <a:ext uri="{FF2B5EF4-FFF2-40B4-BE49-F238E27FC236}">
                <a16:creationId xmlns:a16="http://schemas.microsoft.com/office/drawing/2014/main" id="{81D81026-3EF7-0051-1B4F-76CED0F74459}"/>
              </a:ext>
            </a:extLst>
          </p:cNvPr>
          <p:cNvSpPr>
            <a:spLocks noGrp="1"/>
          </p:cNvSpPr>
          <p:nvPr>
            <p:ph type="body" idx="1"/>
          </p:nvPr>
        </p:nvSpPr>
        <p:spPr>
          <a:xfrm>
            <a:off x="1108072" y="5389749"/>
            <a:ext cx="2423160" cy="164592"/>
          </a:xfrm>
        </p:spPr>
        <p:txBody>
          <a:bodyPr anchor="t">
            <a:normAutofit/>
          </a:bodyPr>
          <a:lstStyle>
            <a:lvl1pPr marL="0" indent="0">
              <a:buNone/>
              <a:defRPr sz="1150" b="0">
                <a:solidFill>
                  <a:schemeClr val="bg1"/>
                </a:solidFill>
                <a:latin typeface="Source Sans Pro SemiBold" panose="020B0603030403020204" pitchFamily="34" charset="0"/>
              </a:defRPr>
            </a:lvl1pPr>
            <a:lvl2pPr marL="0" indent="0">
              <a:buNone/>
              <a:defRPr sz="1150" b="0">
                <a:solidFill>
                  <a:schemeClr val="bg1"/>
                </a:solidFill>
                <a:latin typeface="Source Sans Pro SemiBold" panose="020B0603030403020204" pitchFamily="34" charset="0"/>
              </a:defRPr>
            </a:lvl2pPr>
            <a:lvl3pPr marL="0" indent="0">
              <a:buNone/>
              <a:defRPr sz="1150" b="0">
                <a:solidFill>
                  <a:schemeClr val="bg1"/>
                </a:solidFill>
                <a:latin typeface="Source Sans Pro SemiBold" panose="020B0603030403020204" pitchFamily="34" charset="0"/>
              </a:defRPr>
            </a:lvl3pPr>
            <a:lvl4pPr marL="0" indent="0">
              <a:buNone/>
              <a:defRPr sz="1150" b="0">
                <a:solidFill>
                  <a:schemeClr val="bg1"/>
                </a:solidFill>
                <a:latin typeface="Source Sans Pro SemiBold" panose="020B0603030403020204" pitchFamily="34" charset="0"/>
              </a:defRPr>
            </a:lvl4pPr>
            <a:lvl5pPr marL="0" indent="0">
              <a:buNone/>
              <a:tabLst/>
              <a:defRPr sz="1150" b="0">
                <a:solidFill>
                  <a:schemeClr val="bg1"/>
                </a:solidFill>
                <a:latin typeface="Source Sans Pro SemiBold" panose="020B0603030403020204" pitchFamily="34" charset="0"/>
              </a:defRPr>
            </a:lvl5pPr>
            <a:lvl6pPr marL="0" indent="0">
              <a:buNone/>
              <a:defRPr sz="1150" b="0">
                <a:solidFill>
                  <a:schemeClr val="bg1"/>
                </a:solidFill>
                <a:latin typeface="Source Sans Pro SemiBold" panose="020B0603030403020204" pitchFamily="34" charset="0"/>
              </a:defRPr>
            </a:lvl6pPr>
            <a:lvl7pPr marL="0" indent="0">
              <a:buNone/>
              <a:defRPr sz="1150" b="0">
                <a:solidFill>
                  <a:schemeClr val="bg1"/>
                </a:solidFill>
                <a:latin typeface="Source Sans Pro SemiBold" panose="020B0603030403020204" pitchFamily="34" charset="0"/>
              </a:defRPr>
            </a:lvl7pPr>
            <a:lvl8pPr marL="0" indent="0">
              <a:buNone/>
              <a:defRPr sz="1150" b="0">
                <a:solidFill>
                  <a:schemeClr val="bg1"/>
                </a:solidFill>
                <a:latin typeface="Source Sans Pro SemiBold" panose="020B0603030403020204" pitchFamily="34" charset="0"/>
              </a:defRPr>
            </a:lvl8pPr>
            <a:lvl9pPr marL="0" indent="0">
              <a:buNone/>
              <a:defRPr sz="1150" b="0">
                <a:solidFill>
                  <a:schemeClr val="bg1"/>
                </a:solidFill>
                <a:latin typeface="Source Sans Pro SemiBold" panose="020B0603030403020204" pitchFamily="34" charset="0"/>
              </a:defRPr>
            </a:lvl9pPr>
          </a:lstStyle>
          <a:p>
            <a:pPr lvl="0"/>
            <a:r>
              <a:rPr lang="en-US"/>
              <a:t>Click to edit Master text styles</a:t>
            </a:r>
          </a:p>
        </p:txBody>
      </p:sp>
      <p:sp>
        <p:nvSpPr>
          <p:cNvPr id="11" name="Picture Placeholder 2">
            <a:extLst>
              <a:ext uri="{FF2B5EF4-FFF2-40B4-BE49-F238E27FC236}">
                <a16:creationId xmlns:a16="http://schemas.microsoft.com/office/drawing/2014/main" id="{8157CF2E-9ED9-8A8C-358A-220309F4BC1C}"/>
              </a:ext>
            </a:extLst>
          </p:cNvPr>
          <p:cNvSpPr>
            <a:spLocks noGrp="1"/>
          </p:cNvSpPr>
          <p:nvPr>
            <p:ph type="pic" sz="quarter" idx="18" hasCustomPrompt="1"/>
          </p:nvPr>
        </p:nvSpPr>
        <p:spPr>
          <a:xfrm>
            <a:off x="522288" y="5392606"/>
            <a:ext cx="503175" cy="595444"/>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12" name="Text Placeholder 2">
            <a:extLst>
              <a:ext uri="{FF2B5EF4-FFF2-40B4-BE49-F238E27FC236}">
                <a16:creationId xmlns:a16="http://schemas.microsoft.com/office/drawing/2014/main" id="{C7469241-FBB8-EAE7-7E4C-5DFE56D6BD34}"/>
              </a:ext>
            </a:extLst>
          </p:cNvPr>
          <p:cNvSpPr>
            <a:spLocks noGrp="1"/>
          </p:cNvSpPr>
          <p:nvPr>
            <p:ph type="body" idx="123"/>
          </p:nvPr>
        </p:nvSpPr>
        <p:spPr>
          <a:xfrm>
            <a:off x="1108072" y="5648638"/>
            <a:ext cx="2423160" cy="339412"/>
          </a:xfrm>
        </p:spPr>
        <p:txBody>
          <a:bodyPr anchor="t">
            <a:normAutofit/>
          </a:bodyPr>
          <a:lstStyle>
            <a:lvl1pPr marL="0" indent="0">
              <a:buNone/>
              <a:defRPr sz="1000" b="0">
                <a:solidFill>
                  <a:schemeClr val="bg1"/>
                </a:solidFill>
                <a:latin typeface="+mn-lt"/>
              </a:defRPr>
            </a:lvl1pPr>
            <a:lvl2pPr marL="0" indent="0">
              <a:buNone/>
              <a:defRPr sz="1000" b="0">
                <a:solidFill>
                  <a:schemeClr val="bg1"/>
                </a:solidFill>
                <a:latin typeface="+mn-lt"/>
              </a:defRPr>
            </a:lvl2pPr>
            <a:lvl3pPr marL="0" indent="0">
              <a:buNone/>
              <a:defRPr sz="1000" b="0">
                <a:solidFill>
                  <a:schemeClr val="bg1"/>
                </a:solidFill>
                <a:latin typeface="+mn-lt"/>
              </a:defRPr>
            </a:lvl3pPr>
            <a:lvl4pPr marL="0" indent="0">
              <a:buNone/>
              <a:defRPr sz="1000" b="0">
                <a:solidFill>
                  <a:schemeClr val="bg1"/>
                </a:solidFill>
                <a:latin typeface="+mn-lt"/>
              </a:defRPr>
            </a:lvl4pPr>
            <a:lvl5pPr marL="0" indent="0">
              <a:buNone/>
              <a:tabLst/>
              <a:defRPr sz="1000" b="0">
                <a:solidFill>
                  <a:schemeClr val="bg1"/>
                </a:solidFill>
                <a:latin typeface="+mn-lt"/>
              </a:defRPr>
            </a:lvl5pPr>
            <a:lvl6pPr marL="0" indent="0">
              <a:buNone/>
              <a:defRPr sz="1000" b="0">
                <a:solidFill>
                  <a:schemeClr val="bg1"/>
                </a:solidFill>
                <a:latin typeface="+mn-lt"/>
              </a:defRPr>
            </a:lvl6pPr>
            <a:lvl7pPr marL="0" indent="0">
              <a:buNone/>
              <a:defRPr sz="1000" b="0">
                <a:solidFill>
                  <a:schemeClr val="bg1"/>
                </a:solidFill>
                <a:latin typeface="+mn-lt"/>
              </a:defRPr>
            </a:lvl7pPr>
            <a:lvl8pPr marL="0" indent="0">
              <a:buNone/>
              <a:defRPr sz="1000" b="0">
                <a:solidFill>
                  <a:schemeClr val="bg1"/>
                </a:solidFill>
                <a:latin typeface="+mn-lt"/>
              </a:defRPr>
            </a:lvl8pPr>
            <a:lvl9pPr marL="0" indent="0">
              <a:buNone/>
              <a:defRPr sz="1000" b="0">
                <a:solidFill>
                  <a:schemeClr val="bg1"/>
                </a:solidFill>
                <a:latin typeface="+mn-lt"/>
              </a:defRPr>
            </a:lvl9pPr>
          </a:lstStyle>
          <a:p>
            <a:pPr lvl="0"/>
            <a:r>
              <a:rPr lang="en-US"/>
              <a:t>Click to edit Master text styles</a:t>
            </a:r>
          </a:p>
        </p:txBody>
      </p:sp>
      <p:sp>
        <p:nvSpPr>
          <p:cNvPr id="4" name="TextBox 3">
            <a:extLst>
              <a:ext uri="{FF2B5EF4-FFF2-40B4-BE49-F238E27FC236}">
                <a16:creationId xmlns:a16="http://schemas.microsoft.com/office/drawing/2014/main" id="{DF4E78B5-5362-3E3F-6201-A970FFAC99BE}"/>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7933001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Quote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098550"/>
            <a:ext cx="11151553" cy="4114800"/>
          </a:xfrm>
        </p:spPr>
        <p:txBody>
          <a:bodyPr anchor="b">
            <a:normAutofit/>
          </a:bodyPr>
          <a:lstStyle>
            <a:lvl1pPr marL="571500" indent="-571500">
              <a:buSzPct val="200000"/>
              <a:buFont typeface="Source Sans Pro Light" panose="020B0403030403020204" pitchFamily="34" charset="0"/>
              <a:buChar char="“"/>
              <a:defRPr sz="3600">
                <a:solidFill>
                  <a:schemeClr val="accent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dirty="0"/>
              <a:t>Presentation name | Month Year</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10" name="Text Placeholder 2">
            <a:extLst>
              <a:ext uri="{FF2B5EF4-FFF2-40B4-BE49-F238E27FC236}">
                <a16:creationId xmlns:a16="http://schemas.microsoft.com/office/drawing/2014/main" id="{81D81026-3EF7-0051-1B4F-76CED0F74459}"/>
              </a:ext>
            </a:extLst>
          </p:cNvPr>
          <p:cNvSpPr>
            <a:spLocks noGrp="1"/>
          </p:cNvSpPr>
          <p:nvPr>
            <p:ph type="body" idx="1"/>
          </p:nvPr>
        </p:nvSpPr>
        <p:spPr>
          <a:xfrm>
            <a:off x="1108072" y="5389749"/>
            <a:ext cx="2423160" cy="164592"/>
          </a:xfrm>
        </p:spPr>
        <p:txBody>
          <a:bodyPr anchor="t">
            <a:normAutofit/>
          </a:bodyPr>
          <a:lstStyle>
            <a:lvl1pPr marL="0" indent="0">
              <a:buNone/>
              <a:defRPr sz="1150" b="0">
                <a:solidFill>
                  <a:schemeClr val="tx1"/>
                </a:solidFill>
                <a:latin typeface="Source Sans Pro SemiBold" panose="020B0603030403020204" pitchFamily="34" charset="0"/>
              </a:defRPr>
            </a:lvl1pPr>
            <a:lvl2pPr marL="0" indent="0">
              <a:buNone/>
              <a:defRPr sz="1150" b="0">
                <a:solidFill>
                  <a:schemeClr val="tx1"/>
                </a:solidFill>
                <a:latin typeface="Source Sans Pro SemiBold" panose="020B0603030403020204" pitchFamily="34" charset="0"/>
              </a:defRPr>
            </a:lvl2pPr>
            <a:lvl3pPr marL="0" indent="0">
              <a:buNone/>
              <a:defRPr sz="1150" b="0">
                <a:solidFill>
                  <a:schemeClr val="tx1"/>
                </a:solidFill>
                <a:latin typeface="Source Sans Pro SemiBold" panose="020B0603030403020204" pitchFamily="34" charset="0"/>
              </a:defRPr>
            </a:lvl3pPr>
            <a:lvl4pPr marL="0" indent="0">
              <a:buNone/>
              <a:defRPr sz="1150" b="0">
                <a:solidFill>
                  <a:schemeClr val="tx1"/>
                </a:solidFill>
                <a:latin typeface="Source Sans Pro SemiBold" panose="020B0603030403020204" pitchFamily="34" charset="0"/>
              </a:defRPr>
            </a:lvl4pPr>
            <a:lvl5pPr marL="0" indent="0">
              <a:buNone/>
              <a:tabLst/>
              <a:defRPr sz="1150" b="0">
                <a:solidFill>
                  <a:schemeClr val="tx1"/>
                </a:solidFill>
                <a:latin typeface="Source Sans Pro SemiBold" panose="020B0603030403020204" pitchFamily="34" charset="0"/>
              </a:defRPr>
            </a:lvl5pPr>
            <a:lvl6pPr marL="0" indent="0">
              <a:buNone/>
              <a:defRPr sz="1150" b="0">
                <a:solidFill>
                  <a:schemeClr val="tx1"/>
                </a:solidFill>
                <a:latin typeface="Source Sans Pro SemiBold" panose="020B0603030403020204" pitchFamily="34" charset="0"/>
              </a:defRPr>
            </a:lvl6pPr>
            <a:lvl7pPr marL="0" indent="0">
              <a:buNone/>
              <a:defRPr sz="1150" b="0">
                <a:solidFill>
                  <a:schemeClr val="tx1"/>
                </a:solidFill>
                <a:latin typeface="Source Sans Pro SemiBold" panose="020B0603030403020204" pitchFamily="34" charset="0"/>
              </a:defRPr>
            </a:lvl7pPr>
            <a:lvl8pPr marL="0" indent="0">
              <a:buNone/>
              <a:defRPr sz="1150" b="0">
                <a:solidFill>
                  <a:schemeClr val="tx1"/>
                </a:solidFill>
                <a:latin typeface="Source Sans Pro SemiBold" panose="020B0603030403020204" pitchFamily="34" charset="0"/>
              </a:defRPr>
            </a:lvl8pPr>
            <a:lvl9pPr marL="0" indent="0">
              <a:buNone/>
              <a:defRPr sz="1150" b="0">
                <a:solidFill>
                  <a:schemeClr val="tx1"/>
                </a:solidFill>
                <a:latin typeface="Source Sans Pro SemiBold" panose="020B0603030403020204" pitchFamily="34" charset="0"/>
              </a:defRPr>
            </a:lvl9pPr>
          </a:lstStyle>
          <a:p>
            <a:pPr lvl="0"/>
            <a:r>
              <a:rPr lang="en-US"/>
              <a:t>Click to edit Master text styles</a:t>
            </a:r>
          </a:p>
        </p:txBody>
      </p:sp>
      <p:sp>
        <p:nvSpPr>
          <p:cNvPr id="11" name="Picture Placeholder 2">
            <a:extLst>
              <a:ext uri="{FF2B5EF4-FFF2-40B4-BE49-F238E27FC236}">
                <a16:creationId xmlns:a16="http://schemas.microsoft.com/office/drawing/2014/main" id="{8157CF2E-9ED9-8A8C-358A-220309F4BC1C}"/>
              </a:ext>
            </a:extLst>
          </p:cNvPr>
          <p:cNvSpPr>
            <a:spLocks noGrp="1"/>
          </p:cNvSpPr>
          <p:nvPr>
            <p:ph type="pic" sz="quarter" idx="18" hasCustomPrompt="1"/>
          </p:nvPr>
        </p:nvSpPr>
        <p:spPr>
          <a:xfrm>
            <a:off x="522288" y="5392606"/>
            <a:ext cx="503175" cy="595444"/>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12" name="Text Placeholder 2">
            <a:extLst>
              <a:ext uri="{FF2B5EF4-FFF2-40B4-BE49-F238E27FC236}">
                <a16:creationId xmlns:a16="http://schemas.microsoft.com/office/drawing/2014/main" id="{C7469241-FBB8-EAE7-7E4C-5DFE56D6BD34}"/>
              </a:ext>
            </a:extLst>
          </p:cNvPr>
          <p:cNvSpPr>
            <a:spLocks noGrp="1"/>
          </p:cNvSpPr>
          <p:nvPr>
            <p:ph type="body" idx="123"/>
          </p:nvPr>
        </p:nvSpPr>
        <p:spPr>
          <a:xfrm>
            <a:off x="1108072" y="5648638"/>
            <a:ext cx="2423160" cy="339412"/>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4" name="TextBox 3">
            <a:extLst>
              <a:ext uri="{FF2B5EF4-FFF2-40B4-BE49-F238E27FC236}">
                <a16:creationId xmlns:a16="http://schemas.microsoft.com/office/drawing/2014/main" id="{AA956F37-1346-7012-CC4D-0C687AE32ECC}"/>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31763282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tatement - purp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2103438"/>
            <a:ext cx="7271704" cy="3884612"/>
          </a:xfrm>
          <a:noFill/>
        </p:spPr>
        <p:txBody>
          <a:bodyPr anchor="t" anchorCtr="0">
            <a:normAutofit/>
          </a:bodyPr>
          <a:lstStyle>
            <a:lvl1pPr marL="0" indent="0">
              <a:buSzPct val="200000"/>
              <a:buFont typeface="Source Sans Pro Light" panose="020B0403030403020204" pitchFamily="34" charset="0"/>
              <a:buNone/>
              <a:defRPr sz="6000">
                <a:solidFill>
                  <a:schemeClr val="bg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dirty="0"/>
              <a:t>Presentation name | Month Year</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4" name="TextBox 3">
            <a:extLst>
              <a:ext uri="{FF2B5EF4-FFF2-40B4-BE49-F238E27FC236}">
                <a16:creationId xmlns:a16="http://schemas.microsoft.com/office/drawing/2014/main" id="{425819EC-DD48-8DBC-7491-87D7FA889759}"/>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30967931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tatement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dirty="0"/>
              <a:t>Presentation name | Month Year</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4" name="TextBox 3">
            <a:extLst>
              <a:ext uri="{FF2B5EF4-FFF2-40B4-BE49-F238E27FC236}">
                <a16:creationId xmlns:a16="http://schemas.microsoft.com/office/drawing/2014/main" id="{221AD231-ED8E-FC3D-BB3C-54E8CDF566E0}"/>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34049870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tatement - te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dirty="0"/>
              <a:t>Presentation name | Month Year</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4" name="TextBox 3">
            <a:extLst>
              <a:ext uri="{FF2B5EF4-FFF2-40B4-BE49-F238E27FC236}">
                <a16:creationId xmlns:a16="http://schemas.microsoft.com/office/drawing/2014/main" id="{0D17BD05-DE2B-9EE3-E425-395DA23521B3}"/>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290785889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tatement - gree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dirty="0"/>
              <a:t>Presentation name | Month Year</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4" name="TextBox 3">
            <a:extLst>
              <a:ext uri="{FF2B5EF4-FFF2-40B4-BE49-F238E27FC236}">
                <a16:creationId xmlns:a16="http://schemas.microsoft.com/office/drawing/2014/main" id="{371B3D0E-EBA3-6054-C97C-5912AE18FDB7}"/>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404311710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tatement - yellow">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dirty="0"/>
              <a:t>Presentation name | Month Year</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4" name="TextBox 3">
            <a:extLst>
              <a:ext uri="{FF2B5EF4-FFF2-40B4-BE49-F238E27FC236}">
                <a16:creationId xmlns:a16="http://schemas.microsoft.com/office/drawing/2014/main" id="{A358AC3F-0681-5144-DD75-7DAADE3ABB34}"/>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343763998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tatement - oran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dirty="0"/>
              <a:t>Presentation name | Month Year</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4" name="TextBox 3">
            <a:extLst>
              <a:ext uri="{FF2B5EF4-FFF2-40B4-BE49-F238E27FC236}">
                <a16:creationId xmlns:a16="http://schemas.microsoft.com/office/drawing/2014/main" id="{25F7614E-C684-5E5A-EFC4-B4186369C3DA}"/>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233427734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 statistic - purp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18158" y="1095057"/>
            <a:ext cx="5577843" cy="548006"/>
          </a:xfrm>
        </p:spPr>
        <p:txBody>
          <a:bodyPr anchor="b" anchorCtr="0">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518159" y="2103965"/>
            <a:ext cx="5577841" cy="2971800"/>
          </a:xfrm>
        </p:spPr>
        <p:txBody>
          <a:bodyPr anchor="b" anchorCtr="0">
            <a:noAutofit/>
          </a:bodyPr>
          <a:lstStyle>
            <a:lvl1pPr marL="0" indent="0">
              <a:buNone/>
              <a:defRPr sz="6600" b="0">
                <a:solidFill>
                  <a:schemeClr val="bg1"/>
                </a:solidFill>
                <a:latin typeface="+mn-lt"/>
              </a:defRPr>
            </a:lvl1pPr>
            <a:lvl2pPr marL="0" indent="0">
              <a:buNone/>
              <a:defRPr sz="17200" b="0">
                <a:solidFill>
                  <a:schemeClr val="bg1"/>
                </a:solidFill>
                <a:latin typeface="+mn-lt"/>
              </a:defRPr>
            </a:lvl2pPr>
            <a:lvl3pPr marL="0" indent="0">
              <a:buNone/>
              <a:defRPr sz="14400" b="0">
                <a:solidFill>
                  <a:schemeClr val="bg1"/>
                </a:solidFill>
                <a:latin typeface="+mn-lt"/>
              </a:defRPr>
            </a:lvl3pPr>
            <a:lvl4pPr marL="0" indent="0">
              <a:buNone/>
              <a:defRPr sz="14400" b="0">
                <a:solidFill>
                  <a:schemeClr val="bg1"/>
                </a:solidFill>
                <a:latin typeface="+mn-lt"/>
              </a:defRPr>
            </a:lvl4pPr>
            <a:lvl5pPr marL="0" indent="0">
              <a:buNone/>
              <a:tabLst/>
              <a:defRPr sz="14400" b="0">
                <a:solidFill>
                  <a:schemeClr val="bg1"/>
                </a:solidFill>
                <a:latin typeface="+mn-lt"/>
              </a:defRPr>
            </a:lvl5pPr>
            <a:lvl6pPr marL="0" indent="0">
              <a:buNone/>
              <a:defRPr sz="14400" b="0">
                <a:solidFill>
                  <a:schemeClr val="bg1"/>
                </a:solidFill>
                <a:latin typeface="+mn-lt"/>
              </a:defRPr>
            </a:lvl6pPr>
            <a:lvl7pPr marL="0" indent="0">
              <a:buNone/>
              <a:defRPr sz="14400" b="0">
                <a:solidFill>
                  <a:schemeClr val="bg1"/>
                </a:solidFill>
                <a:latin typeface="+mn-lt"/>
              </a:defRPr>
            </a:lvl7pPr>
            <a:lvl8pPr marL="0" indent="0">
              <a:buNone/>
              <a:defRPr sz="14400" b="0">
                <a:solidFill>
                  <a:schemeClr val="bg1"/>
                </a:solidFill>
                <a:latin typeface="+mn-lt"/>
              </a:defRPr>
            </a:lvl8pPr>
            <a:lvl9pPr marL="0" indent="0">
              <a:buNone/>
              <a:defRPr sz="14400" b="0">
                <a:solidFill>
                  <a:schemeClr val="bg1"/>
                </a:solidFill>
                <a:latin typeface="+mn-lt"/>
              </a:defRPr>
            </a:lvl9pPr>
          </a:lstStyle>
          <a:p>
            <a:pPr lvl="0"/>
            <a:r>
              <a:rPr lang="en-US" dirty="0"/>
              <a:t>Click to edit Master text styles</a:t>
            </a:r>
          </a:p>
        </p:txBody>
      </p:sp>
      <p:sp>
        <p:nvSpPr>
          <p:cNvPr id="5" name="Text Placeholder 4">
            <a:extLst>
              <a:ext uri="{FF2B5EF4-FFF2-40B4-BE49-F238E27FC236}">
                <a16:creationId xmlns:a16="http://schemas.microsoft.com/office/drawing/2014/main" id="{46E7F21D-41CD-146B-1686-589AF6CCE2B3}"/>
              </a:ext>
            </a:extLst>
          </p:cNvPr>
          <p:cNvSpPr>
            <a:spLocks noGrp="1"/>
          </p:cNvSpPr>
          <p:nvPr>
            <p:ph type="body" sz="quarter" idx="124"/>
          </p:nvPr>
        </p:nvSpPr>
        <p:spPr>
          <a:xfrm>
            <a:off x="517525" y="5257801"/>
            <a:ext cx="5578860" cy="73025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cxnSp>
        <p:nvCxnSpPr>
          <p:cNvPr id="4" name="Straight Connector 3">
            <a:extLst>
              <a:ext uri="{FF2B5EF4-FFF2-40B4-BE49-F238E27FC236}">
                <a16:creationId xmlns:a16="http://schemas.microsoft.com/office/drawing/2014/main" id="{C1CC07B9-9505-0B30-D600-32D4DE9E17F0}"/>
              </a:ext>
            </a:extLst>
          </p:cNvPr>
          <p:cNvCxnSpPr/>
          <p:nvPr userDrawn="1"/>
        </p:nvCxnSpPr>
        <p:spPr>
          <a:xfrm>
            <a:off x="517525" y="5075765"/>
            <a:ext cx="5578475"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37C0512-2488-EC06-C759-E992D09A44AA}"/>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7427797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 statistic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18158" y="1095057"/>
            <a:ext cx="5577843" cy="548006"/>
          </a:xfrm>
        </p:spPr>
        <p:txBody>
          <a:bodyPr anchor="b" anchorCtr="0">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518159" y="2103965"/>
            <a:ext cx="5577841" cy="2971800"/>
          </a:xfrm>
        </p:spPr>
        <p:txBody>
          <a:bodyPr anchor="b" anchorCtr="0">
            <a:noAutofit/>
          </a:bodyPr>
          <a:lstStyle>
            <a:lvl1pPr marL="0" indent="0">
              <a:buNone/>
              <a:defRPr sz="6600" b="0">
                <a:solidFill>
                  <a:schemeClr val="accent1"/>
                </a:solidFill>
                <a:latin typeface="+mn-lt"/>
              </a:defRPr>
            </a:lvl1pPr>
            <a:lvl2pPr marL="0" indent="0">
              <a:buNone/>
              <a:defRPr sz="17200" b="0">
                <a:solidFill>
                  <a:schemeClr val="accent1"/>
                </a:solidFill>
                <a:latin typeface="+mn-lt"/>
              </a:defRPr>
            </a:lvl2pPr>
            <a:lvl3pPr marL="0" indent="0">
              <a:buNone/>
              <a:defRPr sz="14400" b="0">
                <a:solidFill>
                  <a:schemeClr val="accent1"/>
                </a:solidFill>
                <a:latin typeface="+mn-lt"/>
              </a:defRPr>
            </a:lvl3pPr>
            <a:lvl4pPr marL="0" indent="0">
              <a:buNone/>
              <a:defRPr sz="14400" b="0">
                <a:solidFill>
                  <a:schemeClr val="accent1"/>
                </a:solidFill>
                <a:latin typeface="+mn-lt"/>
              </a:defRPr>
            </a:lvl4pPr>
            <a:lvl5pPr marL="0" indent="0">
              <a:buNone/>
              <a:tabLst/>
              <a:defRPr sz="14400" b="0">
                <a:solidFill>
                  <a:schemeClr val="accent1"/>
                </a:solidFill>
                <a:latin typeface="+mn-lt"/>
              </a:defRPr>
            </a:lvl5pPr>
            <a:lvl6pPr marL="0" indent="0">
              <a:buNone/>
              <a:defRPr sz="14400" b="0">
                <a:solidFill>
                  <a:schemeClr val="accent1"/>
                </a:solidFill>
                <a:latin typeface="+mn-lt"/>
              </a:defRPr>
            </a:lvl6pPr>
            <a:lvl7pPr marL="0" indent="0">
              <a:buNone/>
              <a:defRPr sz="14400" b="0">
                <a:solidFill>
                  <a:schemeClr val="accent1"/>
                </a:solidFill>
                <a:latin typeface="+mn-lt"/>
              </a:defRPr>
            </a:lvl7pPr>
            <a:lvl8pPr marL="0" indent="0">
              <a:buNone/>
              <a:defRPr sz="14400" b="0">
                <a:solidFill>
                  <a:schemeClr val="accent1"/>
                </a:solidFill>
                <a:latin typeface="+mn-lt"/>
              </a:defRPr>
            </a:lvl8pPr>
            <a:lvl9pPr marL="0" indent="0">
              <a:buNone/>
              <a:defRPr sz="14400" b="0">
                <a:solidFill>
                  <a:schemeClr val="accent1"/>
                </a:solidFill>
                <a:latin typeface="+mn-lt"/>
              </a:defRPr>
            </a:lvl9pPr>
          </a:lstStyle>
          <a:p>
            <a:pPr lvl="0"/>
            <a:r>
              <a:rPr lang="en-US" dirty="0"/>
              <a:t>Click to edit Master text styles</a:t>
            </a:r>
          </a:p>
        </p:txBody>
      </p:sp>
      <p:sp>
        <p:nvSpPr>
          <p:cNvPr id="5" name="Text Placeholder 4">
            <a:extLst>
              <a:ext uri="{FF2B5EF4-FFF2-40B4-BE49-F238E27FC236}">
                <a16:creationId xmlns:a16="http://schemas.microsoft.com/office/drawing/2014/main" id="{46E7F21D-41CD-146B-1686-589AF6CCE2B3}"/>
              </a:ext>
            </a:extLst>
          </p:cNvPr>
          <p:cNvSpPr>
            <a:spLocks noGrp="1"/>
          </p:cNvSpPr>
          <p:nvPr>
            <p:ph type="body" sz="quarter" idx="124"/>
          </p:nvPr>
        </p:nvSpPr>
        <p:spPr>
          <a:xfrm>
            <a:off x="517525" y="5257801"/>
            <a:ext cx="5578860" cy="73025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p:txBody>
      </p:sp>
      <p:cxnSp>
        <p:nvCxnSpPr>
          <p:cNvPr id="2" name="Straight Connector 1">
            <a:extLst>
              <a:ext uri="{FF2B5EF4-FFF2-40B4-BE49-F238E27FC236}">
                <a16:creationId xmlns:a16="http://schemas.microsoft.com/office/drawing/2014/main" id="{504CBD6F-D5CB-FE13-6008-6F16DEF3CEEA}"/>
              </a:ext>
            </a:extLst>
          </p:cNvPr>
          <p:cNvCxnSpPr/>
          <p:nvPr userDrawn="1"/>
        </p:nvCxnSpPr>
        <p:spPr>
          <a:xfrm>
            <a:off x="517525" y="5075765"/>
            <a:ext cx="5578475"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0044CB4-FC3B-692D-2D79-0E9110263F10}"/>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3402397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 purp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FCDF-8C4A-96FB-7619-1F232EF03960}"/>
              </a:ext>
            </a:extLst>
          </p:cNvPr>
          <p:cNvSpPr>
            <a:spLocks noGrp="1"/>
          </p:cNvSpPr>
          <p:nvPr userDrawn="1">
            <p:ph type="title"/>
          </p:nvPr>
        </p:nvSpPr>
        <p:spPr>
          <a:xfrm>
            <a:off x="518159" y="1874837"/>
            <a:ext cx="11151553" cy="4114800"/>
          </a:xfrm>
        </p:spPr>
        <p:txBody>
          <a:bodyPr anchor="b">
            <a:normAutofit/>
          </a:bodyPr>
          <a:lstStyle>
            <a:lvl1pPr>
              <a:defRPr sz="11500">
                <a:solidFill>
                  <a:schemeClr val="bg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userDrawn="1">
            <p:ph type="body" idx="1"/>
          </p:nvPr>
        </p:nvSpPr>
        <p:spPr>
          <a:xfrm>
            <a:off x="518159" y="1098550"/>
            <a:ext cx="11151553" cy="544513"/>
          </a:xfrm>
        </p:spPr>
        <p:txBody>
          <a:bodyPr anchor="b">
            <a:normAutofit/>
          </a:bodyPr>
          <a:lstStyle>
            <a:lvl1pPr marL="0" indent="0">
              <a:buNone/>
              <a:defRPr sz="1600">
                <a:solidFill>
                  <a:schemeClr val="bg1"/>
                </a:solidFill>
                <a:latin typeface="Source Sans Pro SemiBold" panose="020B0603030403020204" pitchFamily="34" charset="0"/>
              </a:defRPr>
            </a:lvl1pPr>
            <a:lvl2pPr marL="0" indent="0">
              <a:buNone/>
              <a:defRPr sz="1600">
                <a:solidFill>
                  <a:schemeClr val="bg1"/>
                </a:solidFill>
                <a:latin typeface="Source Sans Pro SemiBold" panose="020B0603030403020204" pitchFamily="34" charset="0"/>
              </a:defRPr>
            </a:lvl2pPr>
            <a:lvl3pPr marL="0" indent="0">
              <a:buNone/>
              <a:defRPr sz="1600">
                <a:solidFill>
                  <a:schemeClr val="bg1"/>
                </a:solidFill>
                <a:latin typeface="Source Sans Pro SemiBold" panose="020B0603030403020204" pitchFamily="34" charset="0"/>
              </a:defRPr>
            </a:lvl3pPr>
            <a:lvl4pPr marL="0" indent="0">
              <a:buNone/>
              <a:defRPr sz="1600">
                <a:solidFill>
                  <a:schemeClr val="bg1"/>
                </a:solidFill>
                <a:latin typeface="Source Sans Pro SemiBold" panose="020B0603030403020204" pitchFamily="34" charset="0"/>
              </a:defRPr>
            </a:lvl4pPr>
            <a:lvl5pPr marL="0" indent="0">
              <a:buNone/>
              <a:defRPr sz="1600">
                <a:solidFill>
                  <a:schemeClr val="bg1"/>
                </a:solidFill>
                <a:latin typeface="Source Sans Pro SemiBold" panose="020B0603030403020204" pitchFamily="34" charset="0"/>
              </a:defRPr>
            </a:lvl5pPr>
            <a:lvl6pPr marL="0" indent="0">
              <a:buNone/>
              <a:defRPr sz="1600">
                <a:solidFill>
                  <a:schemeClr val="bg1"/>
                </a:solidFill>
                <a:latin typeface="Source Sans Pro SemiBold" panose="020B0603030403020204" pitchFamily="34" charset="0"/>
              </a:defRPr>
            </a:lvl6pPr>
            <a:lvl7pPr marL="0" indent="0">
              <a:buNone/>
              <a:defRPr sz="1600">
                <a:solidFill>
                  <a:schemeClr val="bg1"/>
                </a:solidFill>
                <a:latin typeface="Source Sans Pro SemiBold" panose="020B0603030403020204" pitchFamily="34" charset="0"/>
              </a:defRPr>
            </a:lvl7pPr>
            <a:lvl8pPr marL="0" indent="0">
              <a:buNone/>
              <a:defRPr sz="1600">
                <a:solidFill>
                  <a:schemeClr val="bg1"/>
                </a:solidFill>
                <a:latin typeface="Source Sans Pro SemiBold" panose="020B0603030403020204" pitchFamily="34" charset="0"/>
              </a:defRPr>
            </a:lvl8pPr>
            <a:lvl9pPr marL="0" indent="0">
              <a:buNone/>
              <a:defRPr sz="1600">
                <a:solidFill>
                  <a:schemeClr val="bg1"/>
                </a:solidFill>
                <a:latin typeface="Source Sans Pro SemiBold" panose="020B0603030403020204" pitchFamily="34" charset="0"/>
              </a:defRPr>
            </a:lvl9pPr>
          </a:lstStyle>
          <a:p>
            <a:pPr lvl="0"/>
            <a:r>
              <a:rPr lang="en-US"/>
              <a:t>Click to edit Master text styles</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userDrawn="1">
            <p:ph type="ftr" sz="quarter" idx="11"/>
          </p:nvPr>
        </p:nvSpPr>
        <p:spPr/>
        <p:txBody>
          <a:bodyPr/>
          <a:lstStyle/>
          <a:p>
            <a:r>
              <a:rPr lang="en-US" dirty="0"/>
              <a:t>Cr1ntation name | Month Year</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userDrawn="1">
            <p:ph type="sldNum" sz="quarter" idx="12"/>
          </p:nvPr>
        </p:nvSpPr>
        <p:spPr/>
        <p:txBody>
          <a:bodyPr/>
          <a:lstStyle/>
          <a:p>
            <a:fld id="{339C9110-F427-4586-9638-A5638F41FBCD}" type="slidenum">
              <a:rPr lang="en-US" smtClean="0"/>
              <a:t>‹#›</a:t>
            </a:fld>
            <a:endParaRPr lang="en-US" dirty="0"/>
          </a:p>
        </p:txBody>
      </p:sp>
      <p:sp>
        <p:nvSpPr>
          <p:cNvPr id="9" name="TextBox 8">
            <a:extLst>
              <a:ext uri="{FF2B5EF4-FFF2-40B4-BE49-F238E27FC236}">
                <a16:creationId xmlns:a16="http://schemas.microsoft.com/office/drawing/2014/main" id="{369341AF-51C1-CE90-7BDA-18592F03CC68}"/>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213721931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 statistics - purp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18159" y="1095057"/>
            <a:ext cx="3385504" cy="548006"/>
          </a:xfrm>
        </p:spPr>
        <p:txBody>
          <a:bodyPr anchor="b" anchorCtr="0">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518159" y="2103966"/>
            <a:ext cx="3385504" cy="1827953"/>
          </a:xfrm>
        </p:spPr>
        <p:txBody>
          <a:bodyPr anchor="b" anchorCtr="0">
            <a:noAutofit/>
          </a:bodyPr>
          <a:lstStyle>
            <a:lvl1pPr marL="0" indent="0">
              <a:buNone/>
              <a:defRPr sz="3500" b="0">
                <a:solidFill>
                  <a:schemeClr val="bg1"/>
                </a:solidFill>
                <a:latin typeface="+mn-lt"/>
              </a:defRPr>
            </a:lvl1pPr>
            <a:lvl2pPr marL="0" indent="0">
              <a:buNone/>
              <a:defRPr sz="9600" b="0">
                <a:solidFill>
                  <a:schemeClr val="bg1"/>
                </a:solidFill>
                <a:latin typeface="+mn-lt"/>
              </a:defRPr>
            </a:lvl2pPr>
            <a:lvl3pPr marL="0" indent="0">
              <a:buNone/>
              <a:defRPr sz="7200" b="0">
                <a:solidFill>
                  <a:schemeClr val="bg1"/>
                </a:solidFill>
                <a:latin typeface="+mn-lt"/>
              </a:defRPr>
            </a:lvl3pPr>
            <a:lvl4pPr marL="0" indent="0">
              <a:buNone/>
              <a:defRPr sz="6000" b="0">
                <a:solidFill>
                  <a:schemeClr val="bg1"/>
                </a:solidFill>
                <a:latin typeface="+mn-lt"/>
              </a:defRPr>
            </a:lvl4pPr>
            <a:lvl5pPr marL="0" indent="0">
              <a:buNone/>
              <a:tabLst/>
              <a:defRPr sz="6000" b="0">
                <a:solidFill>
                  <a:schemeClr val="bg1"/>
                </a:solidFill>
                <a:latin typeface="+mn-lt"/>
              </a:defRPr>
            </a:lvl5pPr>
            <a:lvl6pPr marL="0" indent="0">
              <a:buNone/>
              <a:defRPr sz="6000" b="0">
                <a:solidFill>
                  <a:schemeClr val="bg1"/>
                </a:solidFill>
                <a:latin typeface="+mn-lt"/>
              </a:defRPr>
            </a:lvl6pPr>
            <a:lvl7pPr marL="0" indent="0">
              <a:buNone/>
              <a:defRPr sz="6000" b="0">
                <a:solidFill>
                  <a:schemeClr val="bg1"/>
                </a:solidFill>
                <a:latin typeface="+mn-lt"/>
              </a:defRPr>
            </a:lvl7pPr>
            <a:lvl8pPr marL="0" indent="0">
              <a:buNone/>
              <a:defRPr sz="6000" b="0">
                <a:solidFill>
                  <a:schemeClr val="bg1"/>
                </a:solidFill>
                <a:latin typeface="+mn-lt"/>
              </a:defRPr>
            </a:lvl8pPr>
            <a:lvl9pPr marL="0" indent="0">
              <a:buNone/>
              <a:defRPr sz="6000" b="0">
                <a:solidFill>
                  <a:schemeClr val="bg1"/>
                </a:solidFill>
                <a:latin typeface="+mn-lt"/>
              </a:defRPr>
            </a:lvl9pPr>
          </a:lstStyle>
          <a:p>
            <a:pPr lvl="0"/>
            <a:r>
              <a:rPr lang="en-US" dirty="0"/>
              <a:t>Click to edit Master text styles</a:t>
            </a:r>
          </a:p>
        </p:txBody>
      </p:sp>
      <p:sp>
        <p:nvSpPr>
          <p:cNvPr id="5" name="Text Placeholder 4">
            <a:extLst>
              <a:ext uri="{FF2B5EF4-FFF2-40B4-BE49-F238E27FC236}">
                <a16:creationId xmlns:a16="http://schemas.microsoft.com/office/drawing/2014/main" id="{46E7F21D-41CD-146B-1686-589AF6CCE2B3}"/>
              </a:ext>
            </a:extLst>
          </p:cNvPr>
          <p:cNvSpPr>
            <a:spLocks noGrp="1"/>
          </p:cNvSpPr>
          <p:nvPr>
            <p:ph type="body" sz="quarter" idx="124"/>
          </p:nvPr>
        </p:nvSpPr>
        <p:spPr>
          <a:xfrm>
            <a:off x="517526" y="4140962"/>
            <a:ext cx="3390094" cy="18470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sp>
        <p:nvSpPr>
          <p:cNvPr id="2" name="Text Placeholder 2">
            <a:extLst>
              <a:ext uri="{FF2B5EF4-FFF2-40B4-BE49-F238E27FC236}">
                <a16:creationId xmlns:a16="http://schemas.microsoft.com/office/drawing/2014/main" id="{B7790BB3-2662-0DCB-8F70-6B7C3CC70C46}"/>
              </a:ext>
            </a:extLst>
          </p:cNvPr>
          <p:cNvSpPr>
            <a:spLocks noGrp="1"/>
          </p:cNvSpPr>
          <p:nvPr>
            <p:ph type="body" idx="125"/>
          </p:nvPr>
        </p:nvSpPr>
        <p:spPr>
          <a:xfrm>
            <a:off x="4414463" y="1095057"/>
            <a:ext cx="3383280" cy="548006"/>
          </a:xfrm>
        </p:spPr>
        <p:txBody>
          <a:bodyPr anchor="b" anchorCtr="0">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4" name="Text Placeholder 2">
            <a:extLst>
              <a:ext uri="{FF2B5EF4-FFF2-40B4-BE49-F238E27FC236}">
                <a16:creationId xmlns:a16="http://schemas.microsoft.com/office/drawing/2014/main" id="{CB42AE3F-722F-64D4-B233-1B0427B8D407}"/>
              </a:ext>
            </a:extLst>
          </p:cNvPr>
          <p:cNvSpPr>
            <a:spLocks noGrp="1"/>
          </p:cNvSpPr>
          <p:nvPr>
            <p:ph type="body" idx="126"/>
          </p:nvPr>
        </p:nvSpPr>
        <p:spPr>
          <a:xfrm>
            <a:off x="4414463" y="2103966"/>
            <a:ext cx="3383280" cy="1827953"/>
          </a:xfrm>
        </p:spPr>
        <p:txBody>
          <a:bodyPr anchor="b" anchorCtr="0">
            <a:normAutofit/>
          </a:bodyPr>
          <a:lstStyle>
            <a:lvl1pPr marL="0" indent="0">
              <a:buNone/>
              <a:defRPr sz="3500" b="0">
                <a:solidFill>
                  <a:schemeClr val="bg1"/>
                </a:solidFill>
                <a:latin typeface="+mn-lt"/>
              </a:defRPr>
            </a:lvl1pPr>
            <a:lvl2pPr marL="0" indent="0">
              <a:buNone/>
              <a:defRPr sz="9600" b="0">
                <a:solidFill>
                  <a:schemeClr val="bg1"/>
                </a:solidFill>
                <a:latin typeface="+mn-lt"/>
              </a:defRPr>
            </a:lvl2pPr>
            <a:lvl3pPr marL="0" indent="0">
              <a:buNone/>
              <a:defRPr sz="7200" b="0">
                <a:solidFill>
                  <a:schemeClr val="bg1"/>
                </a:solidFill>
                <a:latin typeface="+mn-lt"/>
              </a:defRPr>
            </a:lvl3pPr>
            <a:lvl4pPr marL="0" indent="0">
              <a:buNone/>
              <a:defRPr sz="6000" b="0">
                <a:solidFill>
                  <a:schemeClr val="bg1"/>
                </a:solidFill>
                <a:latin typeface="+mn-lt"/>
              </a:defRPr>
            </a:lvl4pPr>
            <a:lvl5pPr marL="0" indent="0">
              <a:buNone/>
              <a:tabLst/>
              <a:defRPr sz="6000" b="0">
                <a:solidFill>
                  <a:schemeClr val="bg1"/>
                </a:solidFill>
                <a:latin typeface="+mn-lt"/>
              </a:defRPr>
            </a:lvl5pPr>
            <a:lvl6pPr marL="0" indent="0">
              <a:buNone/>
              <a:defRPr sz="6000" b="0">
                <a:solidFill>
                  <a:schemeClr val="bg1"/>
                </a:solidFill>
                <a:latin typeface="+mn-lt"/>
              </a:defRPr>
            </a:lvl6pPr>
            <a:lvl7pPr marL="0" indent="0">
              <a:buNone/>
              <a:defRPr sz="6000" b="0">
                <a:solidFill>
                  <a:schemeClr val="bg1"/>
                </a:solidFill>
                <a:latin typeface="+mn-lt"/>
              </a:defRPr>
            </a:lvl7pPr>
            <a:lvl8pPr marL="0" indent="0">
              <a:buNone/>
              <a:defRPr sz="6000" b="0">
                <a:solidFill>
                  <a:schemeClr val="bg1"/>
                </a:solidFill>
                <a:latin typeface="+mn-lt"/>
              </a:defRPr>
            </a:lvl8pPr>
            <a:lvl9pPr marL="0" indent="0">
              <a:buNone/>
              <a:defRPr sz="6000" b="0">
                <a:solidFill>
                  <a:schemeClr val="bg1"/>
                </a:solidFill>
                <a:latin typeface="+mn-lt"/>
              </a:defRPr>
            </a:lvl9pPr>
          </a:lstStyle>
          <a:p>
            <a:pPr lvl="0"/>
            <a:r>
              <a:rPr lang="en-US" dirty="0"/>
              <a:t>Click to edit Master text styles</a:t>
            </a:r>
          </a:p>
        </p:txBody>
      </p:sp>
      <p:sp>
        <p:nvSpPr>
          <p:cNvPr id="6" name="Text Placeholder 4">
            <a:extLst>
              <a:ext uri="{FF2B5EF4-FFF2-40B4-BE49-F238E27FC236}">
                <a16:creationId xmlns:a16="http://schemas.microsoft.com/office/drawing/2014/main" id="{47CBE01C-CFC3-4CE4-FF05-0A15F13822D0}"/>
              </a:ext>
            </a:extLst>
          </p:cNvPr>
          <p:cNvSpPr>
            <a:spLocks noGrp="1"/>
          </p:cNvSpPr>
          <p:nvPr>
            <p:ph type="body" sz="quarter" idx="127"/>
          </p:nvPr>
        </p:nvSpPr>
        <p:spPr>
          <a:xfrm>
            <a:off x="4413829" y="4140962"/>
            <a:ext cx="3383280" cy="18470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sp>
        <p:nvSpPr>
          <p:cNvPr id="13" name="Text Placeholder 2">
            <a:extLst>
              <a:ext uri="{FF2B5EF4-FFF2-40B4-BE49-F238E27FC236}">
                <a16:creationId xmlns:a16="http://schemas.microsoft.com/office/drawing/2014/main" id="{C7EB732F-3B04-133A-4BC0-7A07922A6A3B}"/>
              </a:ext>
            </a:extLst>
          </p:cNvPr>
          <p:cNvSpPr>
            <a:spLocks noGrp="1"/>
          </p:cNvSpPr>
          <p:nvPr>
            <p:ph type="body" idx="128"/>
          </p:nvPr>
        </p:nvSpPr>
        <p:spPr>
          <a:xfrm>
            <a:off x="8291831" y="1095057"/>
            <a:ext cx="3383280" cy="548006"/>
          </a:xfrm>
        </p:spPr>
        <p:txBody>
          <a:bodyPr anchor="b" anchorCtr="0">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14" name="Text Placeholder 2">
            <a:extLst>
              <a:ext uri="{FF2B5EF4-FFF2-40B4-BE49-F238E27FC236}">
                <a16:creationId xmlns:a16="http://schemas.microsoft.com/office/drawing/2014/main" id="{3DB3299F-9EE4-DD8F-3A6F-192431EEB3C4}"/>
              </a:ext>
            </a:extLst>
          </p:cNvPr>
          <p:cNvSpPr>
            <a:spLocks noGrp="1"/>
          </p:cNvSpPr>
          <p:nvPr>
            <p:ph type="body" idx="129"/>
          </p:nvPr>
        </p:nvSpPr>
        <p:spPr>
          <a:xfrm>
            <a:off x="8291831" y="2103966"/>
            <a:ext cx="3383280" cy="1827953"/>
          </a:xfrm>
        </p:spPr>
        <p:txBody>
          <a:bodyPr anchor="b" anchorCtr="0">
            <a:normAutofit/>
          </a:bodyPr>
          <a:lstStyle>
            <a:lvl1pPr marL="0" indent="0">
              <a:buNone/>
              <a:defRPr sz="3500" b="0">
                <a:solidFill>
                  <a:schemeClr val="bg1"/>
                </a:solidFill>
                <a:latin typeface="+mn-lt"/>
              </a:defRPr>
            </a:lvl1pPr>
            <a:lvl2pPr marL="0" indent="0">
              <a:buNone/>
              <a:defRPr sz="9600" b="0">
                <a:solidFill>
                  <a:schemeClr val="bg1"/>
                </a:solidFill>
                <a:latin typeface="+mn-lt"/>
              </a:defRPr>
            </a:lvl2pPr>
            <a:lvl3pPr marL="0" indent="0">
              <a:buNone/>
              <a:defRPr sz="7200" b="0">
                <a:solidFill>
                  <a:schemeClr val="bg1"/>
                </a:solidFill>
                <a:latin typeface="+mn-lt"/>
              </a:defRPr>
            </a:lvl3pPr>
            <a:lvl4pPr marL="0" indent="0">
              <a:buNone/>
              <a:defRPr sz="6000" b="0">
                <a:solidFill>
                  <a:schemeClr val="bg1"/>
                </a:solidFill>
                <a:latin typeface="+mn-lt"/>
              </a:defRPr>
            </a:lvl4pPr>
            <a:lvl5pPr marL="0" indent="0">
              <a:buNone/>
              <a:tabLst/>
              <a:defRPr sz="6000" b="0">
                <a:solidFill>
                  <a:schemeClr val="bg1"/>
                </a:solidFill>
                <a:latin typeface="+mn-lt"/>
              </a:defRPr>
            </a:lvl5pPr>
            <a:lvl6pPr marL="0" indent="0">
              <a:buNone/>
              <a:defRPr sz="6000" b="0">
                <a:solidFill>
                  <a:schemeClr val="bg1"/>
                </a:solidFill>
                <a:latin typeface="+mn-lt"/>
              </a:defRPr>
            </a:lvl6pPr>
            <a:lvl7pPr marL="0" indent="0">
              <a:buNone/>
              <a:defRPr sz="6000" b="0">
                <a:solidFill>
                  <a:schemeClr val="bg1"/>
                </a:solidFill>
                <a:latin typeface="+mn-lt"/>
              </a:defRPr>
            </a:lvl7pPr>
            <a:lvl8pPr marL="0" indent="0">
              <a:buNone/>
              <a:defRPr sz="6000" b="0">
                <a:solidFill>
                  <a:schemeClr val="bg1"/>
                </a:solidFill>
                <a:latin typeface="+mn-lt"/>
              </a:defRPr>
            </a:lvl8pPr>
            <a:lvl9pPr marL="0" indent="0">
              <a:buNone/>
              <a:defRPr sz="6000" b="0">
                <a:solidFill>
                  <a:schemeClr val="bg1"/>
                </a:solidFill>
                <a:latin typeface="+mn-lt"/>
              </a:defRPr>
            </a:lvl9pPr>
          </a:lstStyle>
          <a:p>
            <a:pPr lvl="0"/>
            <a:r>
              <a:rPr lang="en-US" dirty="0"/>
              <a:t>Click to edit Master text styles</a:t>
            </a:r>
          </a:p>
        </p:txBody>
      </p:sp>
      <p:sp>
        <p:nvSpPr>
          <p:cNvPr id="15" name="Text Placeholder 4">
            <a:extLst>
              <a:ext uri="{FF2B5EF4-FFF2-40B4-BE49-F238E27FC236}">
                <a16:creationId xmlns:a16="http://schemas.microsoft.com/office/drawing/2014/main" id="{0E400AC6-A32D-02A3-FD00-29A43AC85E12}"/>
              </a:ext>
            </a:extLst>
          </p:cNvPr>
          <p:cNvSpPr>
            <a:spLocks noGrp="1"/>
          </p:cNvSpPr>
          <p:nvPr>
            <p:ph type="body" sz="quarter" idx="130"/>
          </p:nvPr>
        </p:nvSpPr>
        <p:spPr>
          <a:xfrm>
            <a:off x="8291197" y="4140962"/>
            <a:ext cx="3383280" cy="18470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cxnSp>
        <p:nvCxnSpPr>
          <p:cNvPr id="16" name="Straight Connector 15">
            <a:extLst>
              <a:ext uri="{FF2B5EF4-FFF2-40B4-BE49-F238E27FC236}">
                <a16:creationId xmlns:a16="http://schemas.microsoft.com/office/drawing/2014/main" id="{BDBBAAC5-CC10-A1F2-D4CF-91F1C8B82770}"/>
              </a:ext>
            </a:extLst>
          </p:cNvPr>
          <p:cNvCxnSpPr>
            <a:cxnSpLocks/>
          </p:cNvCxnSpPr>
          <p:nvPr userDrawn="1"/>
        </p:nvCxnSpPr>
        <p:spPr>
          <a:xfrm>
            <a:off x="517525" y="3931919"/>
            <a:ext cx="338328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7FC8504-5367-9653-14DC-739620BFFB82}"/>
              </a:ext>
            </a:extLst>
          </p:cNvPr>
          <p:cNvCxnSpPr>
            <a:cxnSpLocks/>
          </p:cNvCxnSpPr>
          <p:nvPr userDrawn="1"/>
        </p:nvCxnSpPr>
        <p:spPr>
          <a:xfrm>
            <a:off x="4418528" y="3931919"/>
            <a:ext cx="338328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6B0B6333-AFDB-50A7-593F-122F0797D172}"/>
              </a:ext>
            </a:extLst>
          </p:cNvPr>
          <p:cNvCxnSpPr>
            <a:cxnSpLocks/>
          </p:cNvCxnSpPr>
          <p:nvPr userDrawn="1"/>
        </p:nvCxnSpPr>
        <p:spPr>
          <a:xfrm>
            <a:off x="8291197" y="3931919"/>
            <a:ext cx="338328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4A1B2B5-E529-C183-4B77-057A29FC1978}"/>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115477190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 statistics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18159" y="1095057"/>
            <a:ext cx="3383280" cy="548006"/>
          </a:xfrm>
        </p:spPr>
        <p:txBody>
          <a:bodyPr anchor="b" anchorCtr="0">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518159" y="2103966"/>
            <a:ext cx="3383280" cy="1827953"/>
          </a:xfrm>
        </p:spPr>
        <p:txBody>
          <a:bodyPr anchor="b" anchorCtr="0">
            <a:normAutofit/>
          </a:bodyPr>
          <a:lstStyle>
            <a:lvl1pPr marL="0" indent="0">
              <a:buNone/>
              <a:defRPr sz="3500" b="0">
                <a:solidFill>
                  <a:schemeClr val="accent1"/>
                </a:solidFill>
                <a:latin typeface="+mn-lt"/>
              </a:defRPr>
            </a:lvl1pPr>
            <a:lvl2pPr marL="0" indent="0">
              <a:buNone/>
              <a:defRPr sz="9600" b="0">
                <a:solidFill>
                  <a:schemeClr val="accent1"/>
                </a:solidFill>
                <a:latin typeface="+mn-lt"/>
              </a:defRPr>
            </a:lvl2pPr>
            <a:lvl3pPr marL="0" indent="0">
              <a:buNone/>
              <a:defRPr sz="7200" b="0">
                <a:solidFill>
                  <a:schemeClr val="accent1"/>
                </a:solidFill>
                <a:latin typeface="+mn-lt"/>
              </a:defRPr>
            </a:lvl3pPr>
            <a:lvl4pPr marL="0" indent="0">
              <a:buNone/>
              <a:defRPr sz="6000" b="0">
                <a:solidFill>
                  <a:schemeClr val="accent1"/>
                </a:solidFill>
                <a:latin typeface="+mn-lt"/>
              </a:defRPr>
            </a:lvl4pPr>
            <a:lvl5pPr marL="0" indent="0">
              <a:buNone/>
              <a:tabLst/>
              <a:defRPr sz="6000" b="0">
                <a:solidFill>
                  <a:schemeClr val="accent1"/>
                </a:solidFill>
                <a:latin typeface="+mn-lt"/>
              </a:defRPr>
            </a:lvl5pPr>
            <a:lvl6pPr marL="0" indent="0">
              <a:buNone/>
              <a:defRPr sz="6000" b="0">
                <a:solidFill>
                  <a:schemeClr val="accent1"/>
                </a:solidFill>
                <a:latin typeface="+mn-lt"/>
              </a:defRPr>
            </a:lvl6pPr>
            <a:lvl7pPr marL="0" indent="0">
              <a:buNone/>
              <a:defRPr sz="6000" b="0">
                <a:solidFill>
                  <a:schemeClr val="accent1"/>
                </a:solidFill>
                <a:latin typeface="+mn-lt"/>
              </a:defRPr>
            </a:lvl7pPr>
            <a:lvl8pPr marL="0" indent="0">
              <a:buNone/>
              <a:defRPr sz="6000" b="0">
                <a:solidFill>
                  <a:schemeClr val="accent1"/>
                </a:solidFill>
                <a:latin typeface="+mn-lt"/>
              </a:defRPr>
            </a:lvl8pPr>
            <a:lvl9pPr marL="0" indent="0">
              <a:buNone/>
              <a:defRPr sz="6000" b="0">
                <a:solidFill>
                  <a:schemeClr val="accent1"/>
                </a:solidFill>
                <a:latin typeface="+mn-lt"/>
              </a:defRPr>
            </a:lvl9pPr>
          </a:lstStyle>
          <a:p>
            <a:pPr lvl="0"/>
            <a:r>
              <a:rPr lang="en-US" dirty="0"/>
              <a:t>Click to edit Master text styles</a:t>
            </a:r>
          </a:p>
        </p:txBody>
      </p:sp>
      <p:sp>
        <p:nvSpPr>
          <p:cNvPr id="5" name="Text Placeholder 4">
            <a:extLst>
              <a:ext uri="{FF2B5EF4-FFF2-40B4-BE49-F238E27FC236}">
                <a16:creationId xmlns:a16="http://schemas.microsoft.com/office/drawing/2014/main" id="{46E7F21D-41CD-146B-1686-589AF6CCE2B3}"/>
              </a:ext>
            </a:extLst>
          </p:cNvPr>
          <p:cNvSpPr>
            <a:spLocks noGrp="1"/>
          </p:cNvSpPr>
          <p:nvPr>
            <p:ph type="body" sz="quarter" idx="124"/>
          </p:nvPr>
        </p:nvSpPr>
        <p:spPr>
          <a:xfrm>
            <a:off x="517525" y="4140962"/>
            <a:ext cx="3383280" cy="1847088"/>
          </a:xfrm>
        </p:spPr>
        <p:txBody>
          <a:bodyPr/>
          <a:lstStyle/>
          <a:p>
            <a:pPr lvl="0"/>
            <a:r>
              <a:rPr lang="en-US"/>
              <a:t>Click to edit Master text styles</a:t>
            </a:r>
          </a:p>
          <a:p>
            <a:pPr lvl="1"/>
            <a:r>
              <a:rPr lang="en-US"/>
              <a:t>Second level</a:t>
            </a:r>
          </a:p>
        </p:txBody>
      </p:sp>
      <p:sp>
        <p:nvSpPr>
          <p:cNvPr id="21" name="Text Placeholder 2">
            <a:extLst>
              <a:ext uri="{FF2B5EF4-FFF2-40B4-BE49-F238E27FC236}">
                <a16:creationId xmlns:a16="http://schemas.microsoft.com/office/drawing/2014/main" id="{22829B64-B9E3-6F87-6E3A-902347095395}"/>
              </a:ext>
            </a:extLst>
          </p:cNvPr>
          <p:cNvSpPr>
            <a:spLocks noGrp="1"/>
          </p:cNvSpPr>
          <p:nvPr>
            <p:ph type="body" idx="125"/>
          </p:nvPr>
        </p:nvSpPr>
        <p:spPr>
          <a:xfrm>
            <a:off x="4413828" y="1095057"/>
            <a:ext cx="3383280" cy="548006"/>
          </a:xfrm>
        </p:spPr>
        <p:txBody>
          <a:bodyPr anchor="b" anchorCtr="0">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22" name="Text Placeholder 2">
            <a:extLst>
              <a:ext uri="{FF2B5EF4-FFF2-40B4-BE49-F238E27FC236}">
                <a16:creationId xmlns:a16="http://schemas.microsoft.com/office/drawing/2014/main" id="{11B07066-EEE2-B4DF-0D1C-E6DA89E162E0}"/>
              </a:ext>
            </a:extLst>
          </p:cNvPr>
          <p:cNvSpPr>
            <a:spLocks noGrp="1"/>
          </p:cNvSpPr>
          <p:nvPr>
            <p:ph type="body" idx="126"/>
          </p:nvPr>
        </p:nvSpPr>
        <p:spPr>
          <a:xfrm>
            <a:off x="4413829" y="2103966"/>
            <a:ext cx="3383280" cy="1827953"/>
          </a:xfrm>
        </p:spPr>
        <p:txBody>
          <a:bodyPr anchor="b" anchorCtr="0">
            <a:normAutofit/>
          </a:bodyPr>
          <a:lstStyle>
            <a:lvl1pPr marL="0" indent="0">
              <a:buNone/>
              <a:defRPr sz="3500" b="0">
                <a:solidFill>
                  <a:schemeClr val="accent1"/>
                </a:solidFill>
                <a:latin typeface="+mn-lt"/>
              </a:defRPr>
            </a:lvl1pPr>
            <a:lvl2pPr marL="0" indent="0">
              <a:buNone/>
              <a:defRPr sz="9600" b="0">
                <a:solidFill>
                  <a:schemeClr val="accent1"/>
                </a:solidFill>
                <a:latin typeface="+mn-lt"/>
              </a:defRPr>
            </a:lvl2pPr>
            <a:lvl3pPr marL="0" indent="0">
              <a:buNone/>
              <a:defRPr sz="7200" b="0">
                <a:solidFill>
                  <a:schemeClr val="accent1"/>
                </a:solidFill>
                <a:latin typeface="+mn-lt"/>
              </a:defRPr>
            </a:lvl3pPr>
            <a:lvl4pPr marL="0" indent="0">
              <a:buNone/>
              <a:defRPr sz="6000" b="0">
                <a:solidFill>
                  <a:schemeClr val="accent1"/>
                </a:solidFill>
                <a:latin typeface="+mn-lt"/>
              </a:defRPr>
            </a:lvl4pPr>
            <a:lvl5pPr marL="0" indent="0">
              <a:buNone/>
              <a:tabLst/>
              <a:defRPr sz="6000" b="0">
                <a:solidFill>
                  <a:schemeClr val="accent1"/>
                </a:solidFill>
                <a:latin typeface="+mn-lt"/>
              </a:defRPr>
            </a:lvl5pPr>
            <a:lvl6pPr marL="0" indent="0">
              <a:buNone/>
              <a:defRPr sz="6000" b="0">
                <a:solidFill>
                  <a:schemeClr val="accent1"/>
                </a:solidFill>
                <a:latin typeface="+mn-lt"/>
              </a:defRPr>
            </a:lvl6pPr>
            <a:lvl7pPr marL="0" indent="0">
              <a:buNone/>
              <a:defRPr sz="6000" b="0">
                <a:solidFill>
                  <a:schemeClr val="accent1"/>
                </a:solidFill>
                <a:latin typeface="+mn-lt"/>
              </a:defRPr>
            </a:lvl7pPr>
            <a:lvl8pPr marL="0" indent="0">
              <a:buNone/>
              <a:defRPr sz="6000" b="0">
                <a:solidFill>
                  <a:schemeClr val="accent1"/>
                </a:solidFill>
                <a:latin typeface="+mn-lt"/>
              </a:defRPr>
            </a:lvl8pPr>
            <a:lvl9pPr marL="0" indent="0">
              <a:buNone/>
              <a:defRPr sz="6000" b="0">
                <a:solidFill>
                  <a:schemeClr val="accent1"/>
                </a:solidFill>
                <a:latin typeface="+mn-lt"/>
              </a:defRPr>
            </a:lvl9pPr>
          </a:lstStyle>
          <a:p>
            <a:pPr lvl="0"/>
            <a:r>
              <a:rPr lang="en-US" dirty="0"/>
              <a:t>Click to edit Master text styles</a:t>
            </a:r>
          </a:p>
        </p:txBody>
      </p:sp>
      <p:sp>
        <p:nvSpPr>
          <p:cNvPr id="23" name="Text Placeholder 4">
            <a:extLst>
              <a:ext uri="{FF2B5EF4-FFF2-40B4-BE49-F238E27FC236}">
                <a16:creationId xmlns:a16="http://schemas.microsoft.com/office/drawing/2014/main" id="{C0B0B95A-9E07-BCF7-E71F-6784D74F94C1}"/>
              </a:ext>
            </a:extLst>
          </p:cNvPr>
          <p:cNvSpPr>
            <a:spLocks noGrp="1"/>
          </p:cNvSpPr>
          <p:nvPr>
            <p:ph type="body" sz="quarter" idx="127"/>
          </p:nvPr>
        </p:nvSpPr>
        <p:spPr>
          <a:xfrm>
            <a:off x="4413195" y="4140962"/>
            <a:ext cx="3383280" cy="1847088"/>
          </a:xfrm>
        </p:spPr>
        <p:txBody>
          <a:bodyPr/>
          <a:lstStyle/>
          <a:p>
            <a:pPr lvl="0"/>
            <a:r>
              <a:rPr lang="en-US"/>
              <a:t>Click to edit Master text styles</a:t>
            </a:r>
          </a:p>
          <a:p>
            <a:pPr lvl="1"/>
            <a:r>
              <a:rPr lang="en-US"/>
              <a:t>Second level</a:t>
            </a:r>
          </a:p>
        </p:txBody>
      </p:sp>
      <p:sp>
        <p:nvSpPr>
          <p:cNvPr id="24" name="Text Placeholder 2">
            <a:extLst>
              <a:ext uri="{FF2B5EF4-FFF2-40B4-BE49-F238E27FC236}">
                <a16:creationId xmlns:a16="http://schemas.microsoft.com/office/drawing/2014/main" id="{DD0DAC92-4ECE-1DA0-72FF-4ABA73034978}"/>
              </a:ext>
            </a:extLst>
          </p:cNvPr>
          <p:cNvSpPr>
            <a:spLocks noGrp="1"/>
          </p:cNvSpPr>
          <p:nvPr>
            <p:ph type="body" idx="128"/>
          </p:nvPr>
        </p:nvSpPr>
        <p:spPr>
          <a:xfrm>
            <a:off x="8286433" y="1095057"/>
            <a:ext cx="3383280" cy="548006"/>
          </a:xfrm>
        </p:spPr>
        <p:txBody>
          <a:bodyPr anchor="b" anchorCtr="0">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57" name="Text Placeholder 2">
            <a:extLst>
              <a:ext uri="{FF2B5EF4-FFF2-40B4-BE49-F238E27FC236}">
                <a16:creationId xmlns:a16="http://schemas.microsoft.com/office/drawing/2014/main" id="{E9563463-F59E-5CB5-BB28-23C1351BDC76}"/>
              </a:ext>
            </a:extLst>
          </p:cNvPr>
          <p:cNvSpPr>
            <a:spLocks noGrp="1"/>
          </p:cNvSpPr>
          <p:nvPr>
            <p:ph type="body" idx="129"/>
          </p:nvPr>
        </p:nvSpPr>
        <p:spPr>
          <a:xfrm>
            <a:off x="8286433" y="2103966"/>
            <a:ext cx="3383280" cy="1827953"/>
          </a:xfrm>
        </p:spPr>
        <p:txBody>
          <a:bodyPr anchor="b" anchorCtr="0">
            <a:normAutofit/>
          </a:bodyPr>
          <a:lstStyle>
            <a:lvl1pPr marL="0" indent="0">
              <a:buNone/>
              <a:defRPr sz="3500" b="0">
                <a:solidFill>
                  <a:schemeClr val="accent1"/>
                </a:solidFill>
                <a:latin typeface="+mn-lt"/>
              </a:defRPr>
            </a:lvl1pPr>
            <a:lvl2pPr marL="0" indent="0">
              <a:buNone/>
              <a:defRPr sz="9600" b="0">
                <a:solidFill>
                  <a:schemeClr val="accent1"/>
                </a:solidFill>
                <a:latin typeface="+mn-lt"/>
              </a:defRPr>
            </a:lvl2pPr>
            <a:lvl3pPr marL="0" indent="0">
              <a:buNone/>
              <a:defRPr sz="7200" b="0">
                <a:solidFill>
                  <a:schemeClr val="accent1"/>
                </a:solidFill>
                <a:latin typeface="+mn-lt"/>
              </a:defRPr>
            </a:lvl3pPr>
            <a:lvl4pPr marL="0" indent="0">
              <a:buNone/>
              <a:defRPr sz="6000" b="0">
                <a:solidFill>
                  <a:schemeClr val="accent1"/>
                </a:solidFill>
                <a:latin typeface="+mn-lt"/>
              </a:defRPr>
            </a:lvl4pPr>
            <a:lvl5pPr marL="0" indent="0">
              <a:buNone/>
              <a:tabLst/>
              <a:defRPr sz="6000" b="0">
                <a:solidFill>
                  <a:schemeClr val="accent1"/>
                </a:solidFill>
                <a:latin typeface="+mn-lt"/>
              </a:defRPr>
            </a:lvl5pPr>
            <a:lvl6pPr marL="0" indent="0">
              <a:buNone/>
              <a:defRPr sz="6000" b="0">
                <a:solidFill>
                  <a:schemeClr val="accent1"/>
                </a:solidFill>
                <a:latin typeface="+mn-lt"/>
              </a:defRPr>
            </a:lvl6pPr>
            <a:lvl7pPr marL="0" indent="0">
              <a:buNone/>
              <a:defRPr sz="6000" b="0">
                <a:solidFill>
                  <a:schemeClr val="accent1"/>
                </a:solidFill>
                <a:latin typeface="+mn-lt"/>
              </a:defRPr>
            </a:lvl7pPr>
            <a:lvl8pPr marL="0" indent="0">
              <a:buNone/>
              <a:defRPr sz="6000" b="0">
                <a:solidFill>
                  <a:schemeClr val="accent1"/>
                </a:solidFill>
                <a:latin typeface="+mn-lt"/>
              </a:defRPr>
            </a:lvl8pPr>
            <a:lvl9pPr marL="0" indent="0">
              <a:buNone/>
              <a:defRPr sz="6000" b="0">
                <a:solidFill>
                  <a:schemeClr val="accent1"/>
                </a:solidFill>
                <a:latin typeface="+mn-lt"/>
              </a:defRPr>
            </a:lvl9pPr>
          </a:lstStyle>
          <a:p>
            <a:pPr lvl="0"/>
            <a:r>
              <a:rPr lang="en-US" dirty="0"/>
              <a:t>Click to edit Master text styles</a:t>
            </a:r>
          </a:p>
        </p:txBody>
      </p:sp>
      <p:sp>
        <p:nvSpPr>
          <p:cNvPr id="58" name="Text Placeholder 4">
            <a:extLst>
              <a:ext uri="{FF2B5EF4-FFF2-40B4-BE49-F238E27FC236}">
                <a16:creationId xmlns:a16="http://schemas.microsoft.com/office/drawing/2014/main" id="{4F8193EB-878A-FD88-E58A-23BC14A976EF}"/>
              </a:ext>
            </a:extLst>
          </p:cNvPr>
          <p:cNvSpPr>
            <a:spLocks noGrp="1"/>
          </p:cNvSpPr>
          <p:nvPr>
            <p:ph type="body" sz="quarter" idx="130"/>
          </p:nvPr>
        </p:nvSpPr>
        <p:spPr>
          <a:xfrm>
            <a:off x="8285799" y="4140962"/>
            <a:ext cx="3383280" cy="1847088"/>
          </a:xfrm>
        </p:spPr>
        <p:txBody>
          <a:bodyPr/>
          <a:lstStyle/>
          <a:p>
            <a:pPr lvl="0"/>
            <a:r>
              <a:rPr lang="en-US"/>
              <a:t>Click to edit Master text styles</a:t>
            </a:r>
          </a:p>
          <a:p>
            <a:pPr lvl="1"/>
            <a:r>
              <a:rPr lang="en-US"/>
              <a:t>Second level</a:t>
            </a:r>
          </a:p>
        </p:txBody>
      </p:sp>
      <p:cxnSp>
        <p:nvCxnSpPr>
          <p:cNvPr id="2" name="Straight Connector 1">
            <a:extLst>
              <a:ext uri="{FF2B5EF4-FFF2-40B4-BE49-F238E27FC236}">
                <a16:creationId xmlns:a16="http://schemas.microsoft.com/office/drawing/2014/main" id="{382A48C9-13C5-409E-FABF-01BEF27D686F}"/>
              </a:ext>
            </a:extLst>
          </p:cNvPr>
          <p:cNvCxnSpPr>
            <a:cxnSpLocks/>
          </p:cNvCxnSpPr>
          <p:nvPr userDrawn="1"/>
        </p:nvCxnSpPr>
        <p:spPr>
          <a:xfrm>
            <a:off x="517525" y="3931919"/>
            <a:ext cx="338328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5DD77F2C-D8AA-3869-B7E5-9C6AB3635707}"/>
              </a:ext>
            </a:extLst>
          </p:cNvPr>
          <p:cNvCxnSpPr>
            <a:cxnSpLocks/>
          </p:cNvCxnSpPr>
          <p:nvPr userDrawn="1"/>
        </p:nvCxnSpPr>
        <p:spPr>
          <a:xfrm>
            <a:off x="4422656" y="3931919"/>
            <a:ext cx="338328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B29DF8D0-8F0E-2785-83D6-17FDC2B8C45C}"/>
              </a:ext>
            </a:extLst>
          </p:cNvPr>
          <p:cNvCxnSpPr>
            <a:cxnSpLocks/>
          </p:cNvCxnSpPr>
          <p:nvPr userDrawn="1"/>
        </p:nvCxnSpPr>
        <p:spPr>
          <a:xfrm>
            <a:off x="8279449" y="3931919"/>
            <a:ext cx="338328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983869C7-5412-AF86-9D5F-A5FF6A4CD43F}"/>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215933379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nt +  box content - purp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BB76869-11CE-12D7-DCF8-9EE6FD3A5439}"/>
              </a:ext>
            </a:extLst>
          </p:cNvPr>
          <p:cNvSpPr/>
          <p:nvPr userDrawn="1"/>
        </p:nvSpPr>
        <p:spPr bwMode="white">
          <a:xfrm>
            <a:off x="8289924" y="1490963"/>
            <a:ext cx="3379787" cy="4636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8439053" y="1643063"/>
            <a:ext cx="3081528"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16" name="Text Placeholder 4">
            <a:extLst>
              <a:ext uri="{FF2B5EF4-FFF2-40B4-BE49-F238E27FC236}">
                <a16:creationId xmlns:a16="http://schemas.microsoft.com/office/drawing/2014/main" id="{A6ACE12B-FDBC-275A-1992-AC03E26AB1CC}"/>
              </a:ext>
            </a:extLst>
          </p:cNvPr>
          <p:cNvSpPr>
            <a:spLocks noGrp="1"/>
          </p:cNvSpPr>
          <p:nvPr>
            <p:ph type="body" sz="quarter" idx="130"/>
          </p:nvPr>
        </p:nvSpPr>
        <p:spPr>
          <a:xfrm>
            <a:off x="8439053" y="2103438"/>
            <a:ext cx="3081528"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sp>
        <p:nvSpPr>
          <p:cNvPr id="6" name="TextBox 5">
            <a:extLst>
              <a:ext uri="{FF2B5EF4-FFF2-40B4-BE49-F238E27FC236}">
                <a16:creationId xmlns:a16="http://schemas.microsoft.com/office/drawing/2014/main" id="{A6D8A92E-599B-3D68-386E-1A5CCF500DE1}"/>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4111521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ntent + box content - gra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BB76869-11CE-12D7-DCF8-9EE6FD3A5439}"/>
              </a:ext>
            </a:extLst>
          </p:cNvPr>
          <p:cNvSpPr/>
          <p:nvPr userDrawn="1"/>
        </p:nvSpPr>
        <p:spPr>
          <a:xfrm>
            <a:off x="8289924" y="1490963"/>
            <a:ext cx="3379787"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14" name="Text Placeholder 4">
            <a:extLst>
              <a:ext uri="{FF2B5EF4-FFF2-40B4-BE49-F238E27FC236}">
                <a16:creationId xmlns:a16="http://schemas.microsoft.com/office/drawing/2014/main" id="{A229D827-7BAC-242D-A2AE-5EAD64617C3B}"/>
              </a:ext>
            </a:extLst>
          </p:cNvPr>
          <p:cNvSpPr>
            <a:spLocks noGrp="1"/>
          </p:cNvSpPr>
          <p:nvPr>
            <p:ph type="body" sz="quarter" idx="130"/>
          </p:nvPr>
        </p:nvSpPr>
        <p:spPr>
          <a:xfrm>
            <a:off x="8439053" y="2103438"/>
            <a:ext cx="3081528" cy="388461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p:txBody>
      </p:sp>
      <p:sp>
        <p:nvSpPr>
          <p:cNvPr id="15" name="Text Placeholder 2">
            <a:extLst>
              <a:ext uri="{FF2B5EF4-FFF2-40B4-BE49-F238E27FC236}">
                <a16:creationId xmlns:a16="http://schemas.microsoft.com/office/drawing/2014/main" id="{972D85C8-8D61-FFB4-73AA-5A889D42D902}"/>
              </a:ext>
            </a:extLst>
          </p:cNvPr>
          <p:cNvSpPr>
            <a:spLocks noGrp="1"/>
          </p:cNvSpPr>
          <p:nvPr>
            <p:ph type="body" idx="13"/>
          </p:nvPr>
        </p:nvSpPr>
        <p:spPr>
          <a:xfrm>
            <a:off x="8439053" y="1643063"/>
            <a:ext cx="308152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tx1"/>
                </a:solidFill>
                <a:latin typeface="Source Sans Pro SemiBold" panose="020B0603030403020204" pitchFamily="34" charset="0"/>
              </a:defRPr>
            </a:lvl2pPr>
            <a:lvl3pPr marL="0" indent="0">
              <a:buNone/>
              <a:defRPr sz="1600" b="0">
                <a:solidFill>
                  <a:schemeClr val="tx1"/>
                </a:solidFill>
                <a:latin typeface="Source Sans Pro SemiBold" panose="020B0603030403020204" pitchFamily="34" charset="0"/>
              </a:defRPr>
            </a:lvl3pPr>
            <a:lvl4pPr marL="0" indent="0">
              <a:buNone/>
              <a:defRPr sz="1600" b="0">
                <a:solidFill>
                  <a:schemeClr val="tx1"/>
                </a:solidFill>
                <a:latin typeface="Source Sans Pro SemiBold" panose="020B0603030403020204" pitchFamily="34" charset="0"/>
              </a:defRPr>
            </a:lvl4pPr>
            <a:lvl5pPr marL="0" indent="0">
              <a:buNone/>
              <a:tabLst/>
              <a:defRPr sz="1600" b="0">
                <a:solidFill>
                  <a:schemeClr val="tx1"/>
                </a:solidFill>
                <a:latin typeface="Source Sans Pro SemiBold" panose="020B0603030403020204" pitchFamily="34" charset="0"/>
              </a:defRPr>
            </a:lvl5pPr>
            <a:lvl6pPr marL="0" indent="0">
              <a:buNone/>
              <a:defRPr sz="1600" b="0">
                <a:solidFill>
                  <a:schemeClr val="tx1"/>
                </a:solidFill>
                <a:latin typeface="Source Sans Pro SemiBold" panose="020B0603030403020204" pitchFamily="34" charset="0"/>
              </a:defRPr>
            </a:lvl6pPr>
            <a:lvl7pPr marL="0" indent="0">
              <a:buNone/>
              <a:defRPr sz="1600" b="0">
                <a:solidFill>
                  <a:schemeClr val="tx1"/>
                </a:solidFill>
                <a:latin typeface="Source Sans Pro SemiBold" panose="020B0603030403020204" pitchFamily="34" charset="0"/>
              </a:defRPr>
            </a:lvl7pPr>
            <a:lvl8pPr marL="0" indent="0">
              <a:buNone/>
              <a:defRPr sz="1600" b="0">
                <a:solidFill>
                  <a:schemeClr val="tx1"/>
                </a:solidFill>
                <a:latin typeface="Source Sans Pro SemiBold" panose="020B0603030403020204" pitchFamily="34" charset="0"/>
              </a:defRPr>
            </a:lvl8pPr>
            <a:lvl9pPr marL="0" indent="0">
              <a:buNone/>
              <a:defRPr sz="1600" b="0">
                <a:solidFill>
                  <a:schemeClr val="tx1"/>
                </a:solidFill>
                <a:latin typeface="Source Sans Pro SemiBold" panose="020B0603030403020204" pitchFamily="34" charset="0"/>
              </a:defRPr>
            </a:lvl9pPr>
          </a:lstStyle>
          <a:p>
            <a:pPr lvl="0"/>
            <a:r>
              <a:rPr lang="en-US"/>
              <a:t>Click to edit Master text styles</a:t>
            </a:r>
          </a:p>
        </p:txBody>
      </p:sp>
      <p:sp>
        <p:nvSpPr>
          <p:cNvPr id="5" name="TextBox 4">
            <a:extLst>
              <a:ext uri="{FF2B5EF4-FFF2-40B4-BE49-F238E27FC236}">
                <a16:creationId xmlns:a16="http://schemas.microsoft.com/office/drawing/2014/main" id="{24C4686A-46EE-346A-AFAA-250A0C62E6DC}"/>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32341761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 column content + takeawa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1115460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7"/>
            <a:ext cx="11154600" cy="3264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6" name="Text Placeholder 2">
            <a:extLst>
              <a:ext uri="{FF2B5EF4-FFF2-40B4-BE49-F238E27FC236}">
                <a16:creationId xmlns:a16="http://schemas.microsoft.com/office/drawing/2014/main" id="{4666323C-FD55-507A-64A8-EFDF8D55B1BC}"/>
              </a:ext>
            </a:extLst>
          </p:cNvPr>
          <p:cNvSpPr>
            <a:spLocks noGrp="1"/>
          </p:cNvSpPr>
          <p:nvPr>
            <p:ph type="body" idx="13"/>
          </p:nvPr>
        </p:nvSpPr>
        <p:spPr>
          <a:xfrm>
            <a:off x="522287" y="5550200"/>
            <a:ext cx="11154600" cy="758525"/>
          </a:xfrm>
          <a:solidFill>
            <a:srgbClr val="F2F2F2"/>
          </a:solidFill>
        </p:spPr>
        <p:txBody>
          <a:bodyPr lIns="91440" tIns="91440" rIns="91440" bIns="91440" anchor="ctr" anchorCtr="0">
            <a:normAutofit/>
          </a:bodyPr>
          <a:lstStyle>
            <a:lvl1pPr marL="0" indent="0">
              <a:buNone/>
              <a:defRPr sz="1600" b="0">
                <a:solidFill>
                  <a:schemeClr val="tx1"/>
                </a:solidFill>
                <a:latin typeface="+mj-lt"/>
              </a:defRPr>
            </a:lvl1pPr>
            <a:lvl2pPr marL="0" indent="0">
              <a:buNone/>
              <a:defRPr sz="1600" b="0">
                <a:solidFill>
                  <a:schemeClr val="tx1"/>
                </a:solidFill>
                <a:latin typeface="+mj-lt"/>
              </a:defRPr>
            </a:lvl2pPr>
            <a:lvl3pPr marL="0" indent="0">
              <a:buNone/>
              <a:defRPr sz="1600" b="0">
                <a:solidFill>
                  <a:schemeClr val="tx1"/>
                </a:solidFill>
                <a:latin typeface="+mn-lt"/>
              </a:defRPr>
            </a:lvl3pPr>
            <a:lvl4pPr marL="0" indent="0">
              <a:buNone/>
              <a:defRPr sz="1600" b="0">
                <a:solidFill>
                  <a:schemeClr val="tx1"/>
                </a:solidFill>
                <a:latin typeface="+mn-lt"/>
              </a:defRPr>
            </a:lvl4pPr>
            <a:lvl5pPr marL="0" indent="0">
              <a:buNone/>
              <a:tabLst/>
              <a:defRPr sz="1600" b="0">
                <a:solidFill>
                  <a:schemeClr val="tx1"/>
                </a:solidFill>
                <a:latin typeface="+mn-lt"/>
              </a:defRPr>
            </a:lvl5pPr>
            <a:lvl6pPr marL="0" indent="0">
              <a:buNone/>
              <a:defRPr sz="1600" b="0">
                <a:solidFill>
                  <a:schemeClr val="tx1"/>
                </a:solidFill>
                <a:latin typeface="+mn-lt"/>
              </a:defRPr>
            </a:lvl6pPr>
            <a:lvl7pPr marL="0" indent="0">
              <a:buNone/>
              <a:defRPr sz="1600" b="0">
                <a:solidFill>
                  <a:schemeClr val="tx1"/>
                </a:solidFill>
                <a:latin typeface="+mn-lt"/>
              </a:defRPr>
            </a:lvl7pPr>
            <a:lvl8pPr marL="0" indent="0">
              <a:buNone/>
              <a:defRPr sz="1600" b="0">
                <a:solidFill>
                  <a:schemeClr val="tx1"/>
                </a:solidFill>
                <a:latin typeface="+mn-lt"/>
              </a:defRPr>
            </a:lvl8pPr>
            <a:lvl9pPr marL="0" indent="0">
              <a:buNone/>
              <a:defRPr sz="1600" b="0">
                <a:solidFill>
                  <a:schemeClr val="tx1"/>
                </a:solidFill>
                <a:latin typeface="+mn-lt"/>
              </a:defRPr>
            </a:lvl9pPr>
          </a:lstStyle>
          <a:p>
            <a:pPr lvl="0"/>
            <a:r>
              <a:rPr lang="en-US"/>
              <a:t>Click to edit Master text styles</a:t>
            </a:r>
          </a:p>
        </p:txBody>
      </p:sp>
      <p:sp>
        <p:nvSpPr>
          <p:cNvPr id="5" name="TextBox 4">
            <a:extLst>
              <a:ext uri="{FF2B5EF4-FFF2-40B4-BE49-F238E27FC236}">
                <a16:creationId xmlns:a16="http://schemas.microsoft.com/office/drawing/2014/main" id="{FD8508BB-76C6-0A78-8518-1F7789F3218B}"/>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23552299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 column content + takeawa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6343651" y="1643063"/>
            <a:ext cx="532542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6343650" y="2103438"/>
            <a:ext cx="5325428"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2">
            <a:extLst>
              <a:ext uri="{FF2B5EF4-FFF2-40B4-BE49-F238E27FC236}">
                <a16:creationId xmlns:a16="http://schemas.microsoft.com/office/drawing/2014/main" id="{7C7099F5-60C3-8A6F-7821-033CA3BF14D8}"/>
              </a:ext>
            </a:extLst>
          </p:cNvPr>
          <p:cNvSpPr>
            <a:spLocks noGrp="1"/>
          </p:cNvSpPr>
          <p:nvPr>
            <p:ph type="body" idx="15"/>
          </p:nvPr>
        </p:nvSpPr>
        <p:spPr>
          <a:xfrm>
            <a:off x="522287" y="5550200"/>
            <a:ext cx="11154600" cy="758525"/>
          </a:xfrm>
          <a:solidFill>
            <a:srgbClr val="F2F2F2"/>
          </a:solidFill>
        </p:spPr>
        <p:txBody>
          <a:bodyPr lIns="91440" tIns="91440" rIns="91440" bIns="91440" anchor="ctr" anchorCtr="0">
            <a:normAutofit/>
          </a:bodyPr>
          <a:lstStyle>
            <a:lvl1pPr marL="0" indent="0">
              <a:buNone/>
              <a:defRPr sz="1600" b="0">
                <a:solidFill>
                  <a:schemeClr val="tx1"/>
                </a:solidFill>
                <a:latin typeface="+mj-lt"/>
              </a:defRPr>
            </a:lvl1pPr>
            <a:lvl2pPr marL="0" indent="0">
              <a:buNone/>
              <a:defRPr sz="1600" b="0">
                <a:solidFill>
                  <a:schemeClr val="tx1"/>
                </a:solidFill>
                <a:latin typeface="+mj-lt"/>
              </a:defRPr>
            </a:lvl2pPr>
            <a:lvl3pPr marL="0" indent="0">
              <a:buNone/>
              <a:defRPr sz="1600" b="0">
                <a:solidFill>
                  <a:schemeClr val="tx1"/>
                </a:solidFill>
                <a:latin typeface="+mn-lt"/>
              </a:defRPr>
            </a:lvl3pPr>
            <a:lvl4pPr marL="0" indent="0">
              <a:buNone/>
              <a:defRPr sz="1600" b="0">
                <a:solidFill>
                  <a:schemeClr val="tx1"/>
                </a:solidFill>
                <a:latin typeface="+mn-lt"/>
              </a:defRPr>
            </a:lvl4pPr>
            <a:lvl5pPr marL="0" indent="0">
              <a:buNone/>
              <a:tabLst/>
              <a:defRPr sz="1600" b="0">
                <a:solidFill>
                  <a:schemeClr val="tx1"/>
                </a:solidFill>
                <a:latin typeface="+mn-lt"/>
              </a:defRPr>
            </a:lvl5pPr>
            <a:lvl6pPr marL="0" indent="0">
              <a:buNone/>
              <a:defRPr sz="1600" b="0">
                <a:solidFill>
                  <a:schemeClr val="tx1"/>
                </a:solidFill>
                <a:latin typeface="+mn-lt"/>
              </a:defRPr>
            </a:lvl6pPr>
            <a:lvl7pPr marL="0" indent="0">
              <a:buNone/>
              <a:defRPr sz="1600" b="0">
                <a:solidFill>
                  <a:schemeClr val="tx1"/>
                </a:solidFill>
                <a:latin typeface="+mn-lt"/>
              </a:defRPr>
            </a:lvl7pPr>
            <a:lvl8pPr marL="0" indent="0">
              <a:buNone/>
              <a:defRPr sz="1600" b="0">
                <a:solidFill>
                  <a:schemeClr val="tx1"/>
                </a:solidFill>
                <a:latin typeface="+mn-lt"/>
              </a:defRPr>
            </a:lvl8pPr>
            <a:lvl9pPr marL="0" indent="0">
              <a:buNone/>
              <a:defRPr sz="1600" b="0">
                <a:solidFill>
                  <a:schemeClr val="tx1"/>
                </a:solidFill>
                <a:latin typeface="+mn-lt"/>
              </a:defRPr>
            </a:lvl9pPr>
          </a:lstStyle>
          <a:p>
            <a:pPr lvl="0"/>
            <a:r>
              <a:rPr lang="en-US"/>
              <a:t>Click to edit Master text styles</a:t>
            </a:r>
          </a:p>
        </p:txBody>
      </p:sp>
      <p:sp>
        <p:nvSpPr>
          <p:cNvPr id="7" name="TextBox 6">
            <a:extLst>
              <a:ext uri="{FF2B5EF4-FFF2-40B4-BE49-F238E27FC236}">
                <a16:creationId xmlns:a16="http://schemas.microsoft.com/office/drawing/2014/main" id="{1459967E-0B92-DE98-BFE2-C9C9CCECA9CD}"/>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85804849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 column content + takeawa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9" y="1643063"/>
            <a:ext cx="33813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8" y="2103438"/>
            <a:ext cx="3381376"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dirty="0"/>
              <a:t>Presentation name | Month Year</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406902" y="1643063"/>
            <a:ext cx="33813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406901" y="2103438"/>
            <a:ext cx="3381376"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8277222" y="1643063"/>
            <a:ext cx="3381377"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8277221" y="2103438"/>
            <a:ext cx="3381377"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2">
            <a:extLst>
              <a:ext uri="{FF2B5EF4-FFF2-40B4-BE49-F238E27FC236}">
                <a16:creationId xmlns:a16="http://schemas.microsoft.com/office/drawing/2014/main" id="{74489847-6420-2FF3-4757-E02C39DDC713}"/>
              </a:ext>
            </a:extLst>
          </p:cNvPr>
          <p:cNvSpPr>
            <a:spLocks noGrp="1"/>
          </p:cNvSpPr>
          <p:nvPr>
            <p:ph type="body" idx="17"/>
          </p:nvPr>
        </p:nvSpPr>
        <p:spPr>
          <a:xfrm>
            <a:off x="522287" y="5550200"/>
            <a:ext cx="11154600" cy="758525"/>
          </a:xfrm>
          <a:solidFill>
            <a:srgbClr val="F2F2F2"/>
          </a:solidFill>
        </p:spPr>
        <p:txBody>
          <a:bodyPr lIns="91440" tIns="91440" rIns="91440" bIns="91440" anchor="ctr" anchorCtr="0">
            <a:normAutofit/>
          </a:bodyPr>
          <a:lstStyle>
            <a:lvl1pPr marL="0" indent="0">
              <a:buNone/>
              <a:defRPr sz="1600" b="0">
                <a:solidFill>
                  <a:schemeClr val="tx1"/>
                </a:solidFill>
                <a:latin typeface="+mj-lt"/>
              </a:defRPr>
            </a:lvl1pPr>
            <a:lvl2pPr marL="0" indent="0">
              <a:buNone/>
              <a:defRPr sz="1600" b="0">
                <a:solidFill>
                  <a:schemeClr val="tx1"/>
                </a:solidFill>
                <a:latin typeface="+mj-lt"/>
              </a:defRPr>
            </a:lvl2pPr>
            <a:lvl3pPr marL="0" indent="0">
              <a:buNone/>
              <a:defRPr sz="1600" b="0">
                <a:solidFill>
                  <a:schemeClr val="tx1"/>
                </a:solidFill>
                <a:latin typeface="+mn-lt"/>
              </a:defRPr>
            </a:lvl3pPr>
            <a:lvl4pPr marL="0" indent="0">
              <a:buNone/>
              <a:defRPr sz="1600" b="0">
                <a:solidFill>
                  <a:schemeClr val="tx1"/>
                </a:solidFill>
                <a:latin typeface="+mn-lt"/>
              </a:defRPr>
            </a:lvl4pPr>
            <a:lvl5pPr marL="0" indent="0">
              <a:buNone/>
              <a:tabLst/>
              <a:defRPr sz="1600" b="0">
                <a:solidFill>
                  <a:schemeClr val="tx1"/>
                </a:solidFill>
                <a:latin typeface="+mn-lt"/>
              </a:defRPr>
            </a:lvl5pPr>
            <a:lvl6pPr marL="0" indent="0">
              <a:buNone/>
              <a:defRPr sz="1600" b="0">
                <a:solidFill>
                  <a:schemeClr val="tx1"/>
                </a:solidFill>
                <a:latin typeface="+mn-lt"/>
              </a:defRPr>
            </a:lvl6pPr>
            <a:lvl7pPr marL="0" indent="0">
              <a:buNone/>
              <a:defRPr sz="1600" b="0">
                <a:solidFill>
                  <a:schemeClr val="tx1"/>
                </a:solidFill>
                <a:latin typeface="+mn-lt"/>
              </a:defRPr>
            </a:lvl7pPr>
            <a:lvl8pPr marL="0" indent="0">
              <a:buNone/>
              <a:defRPr sz="1600" b="0">
                <a:solidFill>
                  <a:schemeClr val="tx1"/>
                </a:solidFill>
                <a:latin typeface="+mn-lt"/>
              </a:defRPr>
            </a:lvl8pPr>
            <a:lvl9pPr marL="0" indent="0">
              <a:buNone/>
              <a:defRPr sz="1600" b="0">
                <a:solidFill>
                  <a:schemeClr val="tx1"/>
                </a:solidFill>
                <a:latin typeface="+mn-lt"/>
              </a:defRPr>
            </a:lvl9pPr>
          </a:lstStyle>
          <a:p>
            <a:pPr lvl="0"/>
            <a:r>
              <a:rPr lang="en-US"/>
              <a:t>Click to edit Master text styles</a:t>
            </a:r>
          </a:p>
        </p:txBody>
      </p:sp>
      <p:sp>
        <p:nvSpPr>
          <p:cNvPr id="7" name="TextBox 6">
            <a:extLst>
              <a:ext uri="{FF2B5EF4-FFF2-40B4-BE49-F238E27FC236}">
                <a16:creationId xmlns:a16="http://schemas.microsoft.com/office/drawing/2014/main" id="{D9878A6D-4FD2-C83A-255C-77CE832E5C2D}"/>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8980223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Logo">
    <p:bg>
      <p:bgPr>
        <a:solidFill>
          <a:schemeClr val="accent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0105B40-516E-C363-8108-84011A39C9A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black">
          <a:xfrm>
            <a:off x="2895600" y="2335470"/>
            <a:ext cx="6400800" cy="2184262"/>
          </a:xfrm>
          <a:prstGeom prst="rect">
            <a:avLst/>
          </a:prstGeom>
        </p:spPr>
      </p:pic>
    </p:spTree>
    <p:extLst>
      <p:ext uri="{BB962C8B-B14F-4D97-AF65-F5344CB8AC3E}">
        <p14:creationId xmlns:p14="http://schemas.microsoft.com/office/powerpoint/2010/main" val="44653104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Logo - white backgroun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0105B40-516E-C363-8108-84011A39C9AC}"/>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bwMode="black">
          <a:xfrm>
            <a:off x="2895600" y="2335771"/>
            <a:ext cx="6400800" cy="2183659"/>
          </a:xfrm>
          <a:prstGeom prst="rect">
            <a:avLst/>
          </a:prstGeom>
        </p:spPr>
      </p:pic>
    </p:spTree>
    <p:extLst>
      <p:ext uri="{BB962C8B-B14F-4D97-AF65-F5344CB8AC3E}">
        <p14:creationId xmlns:p14="http://schemas.microsoft.com/office/powerpoint/2010/main" val="156617681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Logo - large">
    <p:bg>
      <p:bgPr>
        <a:solidFill>
          <a:schemeClr val="accent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A5542C2-467E-9C20-4DA5-D52270AC4B3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black">
          <a:xfrm>
            <a:off x="522288" y="1520218"/>
            <a:ext cx="11147425" cy="3804038"/>
          </a:xfrm>
          <a:prstGeom prst="rect">
            <a:avLst/>
          </a:prstGeom>
        </p:spPr>
      </p:pic>
    </p:spTree>
    <p:extLst>
      <p:ext uri="{BB962C8B-B14F-4D97-AF65-F5344CB8AC3E}">
        <p14:creationId xmlns:p14="http://schemas.microsoft.com/office/powerpoint/2010/main" val="1091094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 te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a:t>Click to edit Master text styles</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dirty="0"/>
              <a:t>Presentation name | Month Year</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4" name="TextBox 3">
            <a:extLst>
              <a:ext uri="{FF2B5EF4-FFF2-40B4-BE49-F238E27FC236}">
                <a16:creationId xmlns:a16="http://schemas.microsoft.com/office/drawing/2014/main" id="{7911767E-3087-A3FA-79A8-328FF5584B1E}"/>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259358724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Logo - large - white backgroun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A5542C2-467E-9C20-4DA5-D52270AC4B36}"/>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bwMode="black">
          <a:xfrm>
            <a:off x="522288" y="1520742"/>
            <a:ext cx="11147425" cy="3802989"/>
          </a:xfrm>
          <a:prstGeom prst="rect">
            <a:avLst/>
          </a:prstGeom>
        </p:spPr>
      </p:pic>
    </p:spTree>
    <p:extLst>
      <p:ext uri="{BB962C8B-B14F-4D97-AF65-F5344CB8AC3E}">
        <p14:creationId xmlns:p14="http://schemas.microsoft.com/office/powerpoint/2010/main" val="1604743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 gree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a:t>Click to edit Master text styles</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dirty="0"/>
              <a:t>Presentation name | Month Year</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4" name="TextBox 3">
            <a:extLst>
              <a:ext uri="{FF2B5EF4-FFF2-40B4-BE49-F238E27FC236}">
                <a16:creationId xmlns:a16="http://schemas.microsoft.com/office/drawing/2014/main" id="{BFEFFA59-507E-EC71-5F4A-520C4FFACEB5}"/>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1990251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 yellow">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35797"/>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dirty="0"/>
              <a:t>Click to edit Master text styles</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dirty="0"/>
              <a:t>Presentation name | Month Year</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4" name="TextBox 3">
            <a:extLst>
              <a:ext uri="{FF2B5EF4-FFF2-40B4-BE49-F238E27FC236}">
                <a16:creationId xmlns:a16="http://schemas.microsoft.com/office/drawing/2014/main" id="{F3EA8F01-D199-F183-AECD-BAFDB32FA45F}"/>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2341763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 oran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a:t>Click to edit Master text styles</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dirty="0"/>
              <a:t>Presentation name | Month Year</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dirty="0"/>
          </a:p>
        </p:txBody>
      </p:sp>
      <p:sp>
        <p:nvSpPr>
          <p:cNvPr id="4" name="TextBox 3">
            <a:extLst>
              <a:ext uri="{FF2B5EF4-FFF2-40B4-BE49-F238E27FC236}">
                <a16:creationId xmlns:a16="http://schemas.microsoft.com/office/drawing/2014/main" id="{4B3F4834-CBBA-9687-D875-60FA5A8D50DB}"/>
              </a:ext>
            </a:extLst>
          </p:cNvPr>
          <p:cNvSpPr txBox="1"/>
          <p:nvPr userDrawn="1"/>
        </p:nvSpPr>
        <p:spPr>
          <a:xfrm>
            <a:off x="9144000" y="6455664"/>
            <a:ext cx="2194560" cy="256031"/>
          </a:xfrm>
          <a:prstGeom prst="rect">
            <a:avLst/>
          </a:prstGeom>
        </p:spPr>
        <p:txBody>
          <a:bodyPr vert="horz" lIns="0" tIns="0" rIns="0" bIns="0" rtlCol="0" anchor="ctr">
            <a:normAutofit fontScale="92500"/>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2025 GE HealthCare. GE is a trademark of </a:t>
            </a:r>
            <a:br>
              <a:rPr lang="en-US" dirty="0"/>
            </a:br>
            <a:r>
              <a:rPr lang="en-US" dirty="0"/>
              <a:t>General Electric Company used under trademark license.</a:t>
            </a:r>
          </a:p>
        </p:txBody>
      </p:sp>
    </p:spTree>
    <p:extLst>
      <p:ext uri="{BB962C8B-B14F-4D97-AF65-F5344CB8AC3E}">
        <p14:creationId xmlns:p14="http://schemas.microsoft.com/office/powerpoint/2010/main" val="266691325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E9B58E-B29F-0AAE-7866-3B7CDF1B990E}"/>
              </a:ext>
            </a:extLst>
          </p:cNvPr>
          <p:cNvSpPr>
            <a:spLocks noGrp="1"/>
          </p:cNvSpPr>
          <p:nvPr>
            <p:ph type="title"/>
          </p:nvPr>
        </p:nvSpPr>
        <p:spPr>
          <a:xfrm>
            <a:off x="522287" y="365125"/>
            <a:ext cx="11147426" cy="73152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B48C5F1-3810-0081-7A36-3D0B4A8D79BC}"/>
              </a:ext>
            </a:extLst>
          </p:cNvPr>
          <p:cNvSpPr>
            <a:spLocks noGrp="1"/>
          </p:cNvSpPr>
          <p:nvPr>
            <p:ph type="body" idx="1"/>
          </p:nvPr>
        </p:nvSpPr>
        <p:spPr>
          <a:xfrm>
            <a:off x="522288" y="1643062"/>
            <a:ext cx="11147425" cy="4343399"/>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9D52F63F-7EAE-448F-A72B-928AE60B27CA}"/>
              </a:ext>
            </a:extLst>
          </p:cNvPr>
          <p:cNvSpPr>
            <a:spLocks noGrp="1"/>
          </p:cNvSpPr>
          <p:nvPr>
            <p:ph type="ftr" sz="quarter" idx="3"/>
          </p:nvPr>
        </p:nvSpPr>
        <p:spPr>
          <a:xfrm>
            <a:off x="2185416" y="6455664"/>
            <a:ext cx="1502002" cy="256032"/>
          </a:xfrm>
          <a:prstGeom prst="rect">
            <a:avLst/>
          </a:prstGeom>
        </p:spPr>
        <p:txBody>
          <a:bodyPr vert="horz" lIns="0" tIns="0" rIns="0" bIns="0" rtlCol="0" anchor="ctr">
            <a:normAutofit/>
          </a:bodyPr>
          <a:lstStyle>
            <a:lvl1pPr algn="l">
              <a:defRPr lang="en-US" sz="800" smtClean="0"/>
            </a:lvl1pPr>
            <a:lvl2pPr marL="0" indent="0" algn="r">
              <a:defRPr sz="800">
                <a:solidFill>
                  <a:schemeClr val="tx1"/>
                </a:solidFill>
              </a:defRPr>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a:lnSpc>
                <a:spcPct val="90000"/>
              </a:lnSpc>
            </a:pPr>
            <a:r>
              <a:rPr lang="en-US" dirty="0"/>
              <a:t>Presentation name | Month Year</a:t>
            </a:r>
          </a:p>
        </p:txBody>
      </p:sp>
      <p:sp>
        <p:nvSpPr>
          <p:cNvPr id="6" name="Slide Number Placeholder 5">
            <a:extLst>
              <a:ext uri="{FF2B5EF4-FFF2-40B4-BE49-F238E27FC236}">
                <a16:creationId xmlns:a16="http://schemas.microsoft.com/office/drawing/2014/main" id="{B3C92EA8-759B-AF79-093E-BDDDB0786B6F}"/>
              </a:ext>
            </a:extLst>
          </p:cNvPr>
          <p:cNvSpPr>
            <a:spLocks noGrp="1"/>
          </p:cNvSpPr>
          <p:nvPr>
            <p:ph type="sldNum" sz="quarter" idx="4"/>
          </p:nvPr>
        </p:nvSpPr>
        <p:spPr>
          <a:xfrm>
            <a:off x="11450472" y="6455664"/>
            <a:ext cx="226416" cy="256032"/>
          </a:xfrm>
          <a:prstGeom prst="rect">
            <a:avLst/>
          </a:prstGeom>
        </p:spPr>
        <p:txBody>
          <a:bodyPr vert="horz" lIns="0" tIns="0" rIns="0" bIns="0" rtlCol="0" anchor="ctr">
            <a:normAutofit/>
          </a:bodyPr>
          <a:lstStyle>
            <a:lvl1pPr indent="0" algn="r">
              <a:defRPr lang="en-US" sz="800" smtClean="0"/>
            </a:lvl1pPr>
            <a:lvl2pPr marL="0" indent="0" algn="r">
              <a:defRPr sz="800"/>
            </a:lvl2pPr>
            <a:lvl3pPr marL="0" indent="0" algn="r">
              <a:defRPr sz="800"/>
            </a:lvl3pPr>
            <a:lvl4pPr marL="0" indent="0" algn="r">
              <a:defRPr sz="800"/>
            </a:lvl4pPr>
            <a:lvl5pPr marL="0" indent="0" algn="r">
              <a:defRPr sz="800"/>
            </a:lvl5pPr>
            <a:lvl6pPr marL="0" indent="0" algn="r">
              <a:defRPr sz="800"/>
            </a:lvl6pPr>
            <a:lvl7pPr marL="0" indent="0" algn="r">
              <a:defRPr sz="800"/>
            </a:lvl7pPr>
            <a:lvl8pPr marL="0" indent="0" algn="r">
              <a:defRPr sz="800"/>
            </a:lvl8pPr>
            <a:lvl9pPr marL="0" indent="0" algn="r">
              <a:defRPr sz="800"/>
            </a:lvl9pPr>
          </a:lstStyle>
          <a:p>
            <a:pPr>
              <a:lnSpc>
                <a:spcPct val="90000"/>
              </a:lnSpc>
              <a:spcBef>
                <a:spcPts val="1000"/>
              </a:spcBef>
            </a:pPr>
            <a:fld id="{339C9110-F427-4586-9638-A5638F41FBCD}" type="slidenum">
              <a:rPr lang="en-US" smtClean="0"/>
              <a:pPr>
                <a:lnSpc>
                  <a:spcPct val="90000"/>
                </a:lnSpc>
                <a:spcBef>
                  <a:spcPts val="1000"/>
                </a:spcBef>
              </a:pPr>
              <a:t>‹#›</a:t>
            </a:fld>
            <a:endParaRPr lang="en-US" dirty="0"/>
          </a:p>
        </p:txBody>
      </p:sp>
      <p:sp>
        <p:nvSpPr>
          <p:cNvPr id="7" name="TextBox 6">
            <a:extLst>
              <a:ext uri="{FF2B5EF4-FFF2-40B4-BE49-F238E27FC236}">
                <a16:creationId xmlns:a16="http://schemas.microsoft.com/office/drawing/2014/main" id="{96440E85-3475-67DA-9212-6BC45D15C0E9}"/>
              </a:ext>
            </a:extLst>
          </p:cNvPr>
          <p:cNvSpPr txBox="1"/>
          <p:nvPr userDrawn="1">
            <p:extLst>
              <p:ext uri="{1162E1C5-73C7-4A58-AE30-91384D911F3F}">
                <p184:classification xmlns:p184="http://schemas.microsoft.com/office/powerpoint/2018/4/main" val="ftr"/>
              </p:ext>
            </p:extLst>
          </p:nvPr>
        </p:nvSpPr>
        <p:spPr>
          <a:xfrm>
            <a:off x="5903087" y="6642100"/>
            <a:ext cx="414338" cy="152400"/>
          </a:xfrm>
          <a:prstGeom prst="rect">
            <a:avLst/>
          </a:prstGeom>
        </p:spPr>
        <p:txBody>
          <a:bodyPr horzOverflow="overflow" lIns="0" tIns="0" rIns="0" bIns="0">
            <a:spAutoFit/>
          </a:bodyPr>
          <a:lstStyle/>
          <a:p>
            <a:pPr algn="l"/>
            <a:r>
              <a:rPr lang="en-US" sz="1000" dirty="0">
                <a:solidFill>
                  <a:srgbClr val="000000"/>
                </a:solidFill>
                <a:latin typeface="Calibri" panose="020F0502020204030204" pitchFamily="34" charset="0"/>
                <a:cs typeface="Calibri" panose="020F0502020204030204" pitchFamily="34" charset="0"/>
              </a:rPr>
              <a:t>-Public-</a:t>
            </a:r>
          </a:p>
        </p:txBody>
      </p:sp>
    </p:spTree>
    <p:extLst>
      <p:ext uri="{BB962C8B-B14F-4D97-AF65-F5344CB8AC3E}">
        <p14:creationId xmlns:p14="http://schemas.microsoft.com/office/powerpoint/2010/main" val="481049058"/>
      </p:ext>
    </p:extLst>
  </p:cSld>
  <p:clrMap bg1="lt1" tx1="dk1" bg2="lt2" tx2="dk2" accent1="accent1" accent2="accent2" accent3="accent3" accent4="accent4" accent5="accent5" accent6="accent6" hlink="hlink" folHlink="folHlink"/>
  <p:sldLayoutIdLst>
    <p:sldLayoutId id="2147483661" r:id="rId1"/>
    <p:sldLayoutId id="2147483649" r:id="rId2"/>
    <p:sldLayoutId id="2147483662" r:id="rId3"/>
    <p:sldLayoutId id="2147483660" r:id="rId4"/>
    <p:sldLayoutId id="2147483651" r:id="rId5"/>
    <p:sldLayoutId id="2147483664" r:id="rId6"/>
    <p:sldLayoutId id="2147483665" r:id="rId7"/>
    <p:sldLayoutId id="2147483666" r:id="rId8"/>
    <p:sldLayoutId id="2147483667" r:id="rId9"/>
    <p:sldLayoutId id="2147483693" r:id="rId10"/>
    <p:sldLayoutId id="2147483694" r:id="rId11"/>
    <p:sldLayoutId id="2147483731" r:id="rId12"/>
    <p:sldLayoutId id="2147483653" r:id="rId13"/>
    <p:sldLayoutId id="2147483675" r:id="rId14"/>
    <p:sldLayoutId id="2147483669" r:id="rId15"/>
    <p:sldLayoutId id="2147483677" r:id="rId16"/>
    <p:sldLayoutId id="2147483679" r:id="rId17"/>
    <p:sldLayoutId id="2147483671" r:id="rId18"/>
    <p:sldLayoutId id="2147483673" r:id="rId19"/>
    <p:sldLayoutId id="2147483676" r:id="rId20"/>
    <p:sldLayoutId id="2147483698" r:id="rId21"/>
    <p:sldLayoutId id="2147483699" r:id="rId22"/>
    <p:sldLayoutId id="2147483700" r:id="rId23"/>
    <p:sldLayoutId id="2147483726" r:id="rId24"/>
    <p:sldLayoutId id="2147483727" r:id="rId25"/>
    <p:sldLayoutId id="2147483728" r:id="rId26"/>
    <p:sldLayoutId id="2147483691" r:id="rId27"/>
    <p:sldLayoutId id="2147483732" r:id="rId28"/>
    <p:sldLayoutId id="2147483696" r:id="rId29"/>
    <p:sldLayoutId id="2147483733" r:id="rId30"/>
    <p:sldLayoutId id="2147483681" r:id="rId31"/>
    <p:sldLayoutId id="2147483734" r:id="rId32"/>
    <p:sldLayoutId id="2147483683" r:id="rId33"/>
    <p:sldLayoutId id="2147483701" r:id="rId34"/>
    <p:sldLayoutId id="2147483684" r:id="rId35"/>
    <p:sldLayoutId id="2147483686" r:id="rId36"/>
    <p:sldLayoutId id="2147483717" r:id="rId37"/>
    <p:sldLayoutId id="2147483688" r:id="rId38"/>
    <p:sldLayoutId id="2147483695" r:id="rId39"/>
    <p:sldLayoutId id="2147483704" r:id="rId40"/>
    <p:sldLayoutId id="2147483703" r:id="rId41"/>
    <p:sldLayoutId id="2147483705" r:id="rId42"/>
    <p:sldLayoutId id="2147483706" r:id="rId43"/>
    <p:sldLayoutId id="2147483721" r:id="rId44"/>
    <p:sldLayoutId id="2147483722" r:id="rId45"/>
    <p:sldLayoutId id="2147483723" r:id="rId46"/>
    <p:sldLayoutId id="2147483724" r:id="rId47"/>
    <p:sldLayoutId id="2147483709" r:id="rId48"/>
    <p:sldLayoutId id="2147483714" r:id="rId49"/>
    <p:sldLayoutId id="2147483711" r:id="rId50"/>
    <p:sldLayoutId id="2147483710" r:id="rId51"/>
    <p:sldLayoutId id="2147483713" r:id="rId52"/>
    <p:sldLayoutId id="2147483712" r:id="rId53"/>
    <p:sldLayoutId id="2147483718" r:id="rId54"/>
    <p:sldLayoutId id="2147483719" r:id="rId55"/>
    <p:sldLayoutId id="2147483720" r:id="rId56"/>
    <p:sldLayoutId id="2147483655" r:id="rId57"/>
    <p:sldLayoutId id="2147483729" r:id="rId58"/>
    <p:sldLayoutId id="2147483725" r:id="rId59"/>
    <p:sldLayoutId id="2147483730" r:id="rId60"/>
  </p:sldLayoutIdLst>
  <p:hf hdr="0" dt="0"/>
  <p:txStyles>
    <p:titleStyle>
      <a:lvl1pPr algn="l" defTabSz="914400" rtl="0" eaLnBrk="1" latinLnBrk="0" hangingPunct="1">
        <a:lnSpc>
          <a:spcPct val="90000"/>
        </a:lnSpc>
        <a:spcBef>
          <a:spcPct val="0"/>
        </a:spcBef>
        <a:buNone/>
        <a:defRPr sz="2800" kern="1200">
          <a:solidFill>
            <a:schemeClr val="accent1"/>
          </a:solidFill>
          <a:latin typeface="Source Sans Pro Semibold" panose="020B0603030403020204" pitchFamily="34" charset="0"/>
          <a:ea typeface="+mj-ea"/>
          <a:cs typeface="+mj-cs"/>
        </a:defRPr>
      </a:lvl1pPr>
    </p:titleStyle>
    <p:bodyStyle>
      <a:lvl1pPr marL="0" indent="0" algn="l" defTabSz="914400" rtl="0" eaLnBrk="1" latinLnBrk="0" hangingPunct="1">
        <a:lnSpc>
          <a:spcPct val="100000"/>
        </a:lnSpc>
        <a:spcBef>
          <a:spcPts val="1200"/>
        </a:spcBef>
        <a:buFont typeface="Arial" panose="020B0604020202020204" pitchFamily="34" charset="0"/>
        <a:buNone/>
        <a:defRPr sz="1600" kern="1200">
          <a:solidFill>
            <a:schemeClr val="tx1"/>
          </a:solidFill>
          <a:latin typeface="+mn-lt"/>
          <a:ea typeface="+mn-ea"/>
          <a:cs typeface="+mn-cs"/>
        </a:defRPr>
      </a:lvl1pPr>
      <a:lvl2pPr marL="182880" indent="-18288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2pPr>
      <a:lvl3pPr marL="365760" indent="-182880" algn="l" defTabSz="914400" rtl="0" eaLnBrk="1" latinLnBrk="0" hangingPunct="1">
        <a:lnSpc>
          <a:spcPct val="100000"/>
        </a:lnSpc>
        <a:spcBef>
          <a:spcPts val="600"/>
        </a:spcBef>
        <a:buFont typeface="Source Sans Pro" panose="020B0503030403020204" pitchFamily="34" charset="0"/>
        <a:buChar char="–"/>
        <a:defRPr sz="1400" kern="1200">
          <a:solidFill>
            <a:schemeClr val="tx1"/>
          </a:solidFill>
          <a:latin typeface="+mn-lt"/>
          <a:ea typeface="+mn-ea"/>
          <a:cs typeface="+mn-cs"/>
        </a:defRPr>
      </a:lvl3pPr>
      <a:lvl4pPr marL="548640" indent="-182880" algn="l" defTabSz="914400" rtl="0" eaLnBrk="1" latinLnBrk="0" hangingPunct="1">
        <a:lnSpc>
          <a:spcPct val="100000"/>
        </a:lnSpc>
        <a:spcBef>
          <a:spcPts val="600"/>
        </a:spcBef>
        <a:buFont typeface="Arial" panose="020B0604020202020204" pitchFamily="34" charset="0"/>
        <a:buChar char="•"/>
        <a:defRPr sz="1200" kern="1200">
          <a:solidFill>
            <a:schemeClr val="tx1"/>
          </a:solidFill>
          <a:latin typeface="+mn-lt"/>
          <a:ea typeface="+mn-ea"/>
          <a:cs typeface="+mn-cs"/>
        </a:defRPr>
      </a:lvl4pPr>
      <a:lvl5pPr marL="731520" indent="-182880" algn="l" defTabSz="914400" rtl="0" eaLnBrk="1" latinLnBrk="0" hangingPunct="1">
        <a:lnSpc>
          <a:spcPct val="100000"/>
        </a:lnSpc>
        <a:spcBef>
          <a:spcPts val="600"/>
        </a:spcBef>
        <a:buFont typeface="Arial" panose="020B0604020202020204" pitchFamily="34" charset="0"/>
        <a:buChar char="•"/>
        <a:defRPr sz="1000" kern="1200">
          <a:solidFill>
            <a:schemeClr val="tx1"/>
          </a:solidFill>
          <a:latin typeface="+mn-lt"/>
          <a:ea typeface="+mn-ea"/>
          <a:cs typeface="+mn-cs"/>
        </a:defRPr>
      </a:lvl5pPr>
      <a:lvl6pPr marL="731520" indent="-182880" algn="l" defTabSz="914400" rtl="0" eaLnBrk="1" latinLnBrk="0" hangingPunct="1">
        <a:lnSpc>
          <a:spcPct val="100000"/>
        </a:lnSpc>
        <a:spcBef>
          <a:spcPts val="600"/>
        </a:spcBef>
        <a:buFont typeface="Arial" panose="020B0604020202020204" pitchFamily="34" charset="0"/>
        <a:buChar char="•"/>
        <a:defRPr sz="1000" kern="1200">
          <a:solidFill>
            <a:schemeClr val="tx1"/>
          </a:solidFill>
          <a:latin typeface="+mn-lt"/>
          <a:ea typeface="+mn-ea"/>
          <a:cs typeface="+mn-cs"/>
        </a:defRPr>
      </a:lvl6pPr>
      <a:lvl7pPr marL="731520" indent="-182880" algn="l" defTabSz="914400" rtl="0" eaLnBrk="1" latinLnBrk="0" hangingPunct="1">
        <a:lnSpc>
          <a:spcPct val="100000"/>
        </a:lnSpc>
        <a:spcBef>
          <a:spcPts val="600"/>
        </a:spcBef>
        <a:buFont typeface="Arial" panose="020B0604020202020204" pitchFamily="34" charset="0"/>
        <a:buChar char="•"/>
        <a:defRPr sz="1000" kern="1200">
          <a:solidFill>
            <a:schemeClr val="tx1"/>
          </a:solidFill>
          <a:latin typeface="+mn-lt"/>
          <a:ea typeface="+mn-ea"/>
          <a:cs typeface="+mn-cs"/>
        </a:defRPr>
      </a:lvl7pPr>
      <a:lvl8pPr marL="731520" indent="-182880" algn="l" defTabSz="914400" rtl="0" eaLnBrk="1" latinLnBrk="0" hangingPunct="1">
        <a:lnSpc>
          <a:spcPct val="100000"/>
        </a:lnSpc>
        <a:spcBef>
          <a:spcPts val="600"/>
        </a:spcBef>
        <a:buFont typeface="Arial" panose="020B0604020202020204" pitchFamily="34" charset="0"/>
        <a:buChar char="•"/>
        <a:defRPr sz="1000" kern="1200">
          <a:solidFill>
            <a:schemeClr val="tx1"/>
          </a:solidFill>
          <a:latin typeface="+mn-lt"/>
          <a:ea typeface="+mn-ea"/>
          <a:cs typeface="+mn-cs"/>
        </a:defRPr>
      </a:lvl8pPr>
      <a:lvl9pPr marL="731520" indent="-182880" algn="l" defTabSz="914400" rtl="0" eaLnBrk="1" latinLnBrk="0" hangingPunct="1">
        <a:lnSpc>
          <a:spcPct val="100000"/>
        </a:lnSpc>
        <a:spcBef>
          <a:spcPts val="600"/>
        </a:spcBef>
        <a:buFont typeface="Arial" panose="020B0604020202020204" pitchFamily="34" charset="0"/>
        <a:buChar char="•"/>
        <a:defRPr sz="1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5" userDrawn="1">
          <p15:clr>
            <a:srgbClr val="F26B43"/>
          </p15:clr>
        </p15:guide>
        <p15:guide id="2" pos="329" userDrawn="1">
          <p15:clr>
            <a:srgbClr val="F26B43"/>
          </p15:clr>
        </p15:guide>
        <p15:guide id="3" pos="7351" userDrawn="1">
          <p15:clr>
            <a:srgbClr val="F26B43"/>
          </p15:clr>
        </p15:guide>
        <p15:guide id="4" orient="horz" pos="1035" userDrawn="1">
          <p15:clr>
            <a:srgbClr val="F26B43"/>
          </p15:clr>
        </p15:guide>
        <p15:guide id="5" orient="horz" pos="3772" userDrawn="1">
          <p15:clr>
            <a:srgbClr val="F26B43"/>
          </p15:clr>
        </p15:guide>
        <p15:guide id="6" orient="horz" pos="3974" userDrawn="1">
          <p15:clr>
            <a:srgbClr val="F26B43"/>
          </p15:clr>
        </p15:guide>
        <p15:guide id="7" orient="horz" pos="230" userDrawn="1">
          <p15:clr>
            <a:srgbClr val="F26B43"/>
          </p15:clr>
        </p15:guide>
        <p15:guide id="8" orient="horz" pos="692" userDrawn="1">
          <p15:clr>
            <a:srgbClr val="F26B43"/>
          </p15:clr>
        </p15:guide>
        <p15:guide id="9" orient="horz" pos="4204" userDrawn="1">
          <p15:clr>
            <a:srgbClr val="F26B43"/>
          </p15:clr>
        </p15:guide>
        <p15:guide id="11" pos="7563" userDrawn="1">
          <p15:clr>
            <a:srgbClr val="F26B43"/>
          </p15:clr>
        </p15:guide>
        <p15:guide id="12" pos="117" userDrawn="1">
          <p15:clr>
            <a:srgbClr val="F26B43"/>
          </p15:clr>
        </p15:guide>
        <p15:guide id="13" orient="horz" pos="4066" userDrawn="1">
          <p15:clr>
            <a:srgbClr val="F26B43"/>
          </p15:clr>
        </p15:guide>
        <p15:guide id="14" orient="horz" pos="4226" userDrawn="1">
          <p15:clr>
            <a:srgbClr val="F26B43"/>
          </p15:clr>
        </p15:guide>
        <p15:guide id="15" orient="horz" pos="1325" userDrawn="1">
          <p15:clr>
            <a:srgbClr val="F26B43"/>
          </p15:clr>
        </p15:guide>
        <p15:guide id="16" pos="3840" userDrawn="1">
          <p15:clr>
            <a:srgbClr val="F26B43"/>
          </p15:clr>
        </p15:guide>
        <p15:guide id="17" pos="2776" userDrawn="1">
          <p15:clr>
            <a:srgbClr val="F26B43"/>
          </p15:clr>
        </p15:guide>
        <p15:guide id="19" pos="3996" userDrawn="1">
          <p15:clr>
            <a:srgbClr val="F26B43"/>
          </p15:clr>
        </p15:guide>
        <p15:guide id="20" pos="3687" userDrawn="1">
          <p15:clr>
            <a:srgbClr val="F26B43"/>
          </p15:clr>
        </p15:guide>
        <p15:guide id="21" pos="2459" userDrawn="1">
          <p15:clr>
            <a:srgbClr val="F26B43"/>
          </p15:clr>
        </p15:guide>
        <p15:guide id="22" pos="4907" userDrawn="1">
          <p15:clr>
            <a:srgbClr val="F26B43"/>
          </p15:clr>
        </p15:guide>
        <p15:guide id="23" pos="522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slideLayout" Target="../slideLayouts/slideLayout5.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2.png"/><Relationship Id="rId1" Type="http://schemas.openxmlformats.org/officeDocument/2006/relationships/slideLayout" Target="../slideLayouts/slideLayout5.xml"/><Relationship Id="rId5" Type="http://schemas.openxmlformats.org/officeDocument/2006/relationships/image" Target="../media/image16.jpeg"/><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2.png"/><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6.png"/><Relationship Id="rId1" Type="http://schemas.openxmlformats.org/officeDocument/2006/relationships/slideLayout" Target="../slideLayouts/slideLayout57.xml"/><Relationship Id="rId5" Type="http://schemas.openxmlformats.org/officeDocument/2006/relationships/image" Target="../media/image12.png"/><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3" Type="http://schemas.openxmlformats.org/officeDocument/2006/relationships/hyperlink" Target="https://www.gehealthcare.com/products/magnetic-resonance-imaging/7t-mri-scanner" TargetMode="External"/><Relationship Id="rId2" Type="http://schemas.openxmlformats.org/officeDocument/2006/relationships/image" Target="../media/image12.png"/><Relationship Id="rId1" Type="http://schemas.openxmlformats.org/officeDocument/2006/relationships/slideLayout" Target="../slideLayouts/slideLayout5.xml"/><Relationship Id="rId5" Type="http://schemas.openxmlformats.org/officeDocument/2006/relationships/hyperlink" Target="http://fchartsoftware.com/" TargetMode="External"/><Relationship Id="rId4" Type="http://schemas.openxmlformats.org/officeDocument/2006/relationships/hyperlink" Target="https://doi.org/10.1063/1.4860885"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33.xml"/><Relationship Id="rId5" Type="http://schemas.openxmlformats.org/officeDocument/2006/relationships/image" Target="../media/image16.jpeg"/><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3FCD3F8-1B34-5D40-BF24-962633693922}"/>
              </a:ext>
            </a:extLst>
          </p:cNvPr>
          <p:cNvSpPr>
            <a:spLocks noGrp="1"/>
          </p:cNvSpPr>
          <p:nvPr>
            <p:ph type="ctrTitle"/>
          </p:nvPr>
        </p:nvSpPr>
        <p:spPr>
          <a:xfrm>
            <a:off x="522289" y="658813"/>
            <a:ext cx="11147424" cy="2330451"/>
          </a:xfrm>
        </p:spPr>
        <p:txBody>
          <a:bodyPr>
            <a:normAutofit fontScale="90000"/>
          </a:bodyPr>
          <a:lstStyle/>
          <a:p>
            <a:r>
              <a:rPr lang="en-US" dirty="0"/>
              <a:t>Parasitic Heat Load</a:t>
            </a:r>
            <a:br>
              <a:rPr lang="en-US" dirty="0"/>
            </a:br>
            <a:r>
              <a:rPr lang="en-US" dirty="0"/>
              <a:t>Reduction of</a:t>
            </a:r>
            <a:br>
              <a:rPr lang="en-US" dirty="0"/>
            </a:br>
            <a:r>
              <a:rPr lang="en-US" dirty="0"/>
              <a:t>Cryocoolers </a:t>
            </a:r>
          </a:p>
        </p:txBody>
      </p:sp>
      <p:sp>
        <p:nvSpPr>
          <p:cNvPr id="3" name="Subtitle 2">
            <a:extLst>
              <a:ext uri="{FF2B5EF4-FFF2-40B4-BE49-F238E27FC236}">
                <a16:creationId xmlns:a16="http://schemas.microsoft.com/office/drawing/2014/main" id="{9700B811-EB46-6377-A8F8-8E0A91C5A231}"/>
              </a:ext>
            </a:extLst>
          </p:cNvPr>
          <p:cNvSpPr>
            <a:spLocks noGrp="1"/>
          </p:cNvSpPr>
          <p:nvPr>
            <p:ph type="subTitle" idx="1"/>
          </p:nvPr>
        </p:nvSpPr>
        <p:spPr>
          <a:xfrm>
            <a:off x="528638" y="3429000"/>
            <a:ext cx="11143294" cy="457200"/>
          </a:xfrm>
        </p:spPr>
        <p:txBody>
          <a:bodyPr>
            <a:noAutofit/>
          </a:bodyPr>
          <a:lstStyle/>
          <a:p>
            <a:r>
              <a:rPr lang="en-US" sz="2000" u="sng" dirty="0">
                <a:effectLst/>
                <a:ea typeface="Times New Roman" panose="02020603050405020304" pitchFamily="18" charset="0"/>
                <a:cs typeface="Times New Roman" panose="02020603050405020304" pitchFamily="18" charset="0"/>
              </a:rPr>
              <a:t>W. Stautner</a:t>
            </a:r>
            <a:r>
              <a:rPr lang="en-US" sz="2000" baseline="30000" dirty="0">
                <a:effectLst/>
                <a:ea typeface="Times New Roman" panose="02020603050405020304" pitchFamily="18" charset="0"/>
                <a:cs typeface="Times New Roman" panose="02020603050405020304" pitchFamily="18" charset="0"/>
              </a:rPr>
              <a:t>1</a:t>
            </a:r>
            <a:r>
              <a:rPr lang="en-US" sz="2000" dirty="0">
                <a:ea typeface="Times New Roman" panose="02020603050405020304" pitchFamily="18" charset="0"/>
                <a:cs typeface="Times New Roman" panose="02020603050405020304" pitchFamily="18" charset="0"/>
              </a:rPr>
              <a:t>, </a:t>
            </a:r>
            <a:r>
              <a:rPr lang="en-US" sz="2000" dirty="0">
                <a:effectLst/>
                <a:ea typeface="Times New Roman" panose="02020603050405020304" pitchFamily="18" charset="0"/>
                <a:cs typeface="Times New Roman" panose="02020603050405020304" pitchFamily="18" charset="0"/>
              </a:rPr>
              <a:t>V. Soni</a:t>
            </a:r>
            <a:r>
              <a:rPr lang="en-US" sz="2000" baseline="30000" dirty="0">
                <a:effectLst/>
                <a:ea typeface="Times New Roman" panose="02020603050405020304" pitchFamily="18" charset="0"/>
                <a:cs typeface="Times New Roman" panose="02020603050405020304" pitchFamily="18" charset="0"/>
              </a:rPr>
              <a:t>1</a:t>
            </a:r>
            <a:r>
              <a:rPr lang="en-US" sz="2000" dirty="0">
                <a:effectLst/>
                <a:ea typeface="Times New Roman" panose="02020603050405020304" pitchFamily="18" charset="0"/>
                <a:cs typeface="Times New Roman" panose="02020603050405020304" pitchFamily="18" charset="0"/>
              </a:rPr>
              <a:t>, A. Wu</a:t>
            </a:r>
            <a:r>
              <a:rPr lang="en-US" sz="2000" baseline="30000" dirty="0">
                <a:effectLst/>
                <a:ea typeface="Times New Roman" panose="02020603050405020304" pitchFamily="18" charset="0"/>
                <a:cs typeface="Times New Roman" panose="02020603050405020304" pitchFamily="18" charset="0"/>
              </a:rPr>
              <a:t>1</a:t>
            </a:r>
            <a:r>
              <a:rPr lang="en-US" sz="2000" dirty="0">
                <a:effectLst/>
                <a:ea typeface="Times New Roman" panose="02020603050405020304" pitchFamily="18" charset="0"/>
                <a:cs typeface="Times New Roman" panose="02020603050405020304" pitchFamily="18" charset="0"/>
              </a:rPr>
              <a:t>, J. Ricci</a:t>
            </a:r>
            <a:r>
              <a:rPr lang="en-US" sz="2000" baseline="30000" dirty="0">
                <a:effectLst/>
                <a:ea typeface="Times New Roman" panose="02020603050405020304" pitchFamily="18" charset="0"/>
                <a:cs typeface="Times New Roman" panose="02020603050405020304" pitchFamily="18" charset="0"/>
              </a:rPr>
              <a:t>1</a:t>
            </a:r>
            <a:r>
              <a:rPr lang="en-US" sz="2000" dirty="0">
                <a:effectLst/>
                <a:ea typeface="Times New Roman" panose="02020603050405020304" pitchFamily="18" charset="0"/>
                <a:cs typeface="Times New Roman" panose="02020603050405020304" pitchFamily="18" charset="0"/>
              </a:rPr>
              <a:t> </a:t>
            </a:r>
            <a:endParaRPr lang="en-US" sz="2000" dirty="0"/>
          </a:p>
          <a:p>
            <a:r>
              <a:rPr lang="en-US" sz="2000" baseline="30000" dirty="0">
                <a:effectLst/>
                <a:ea typeface="Times New Roman" panose="02020603050405020304" pitchFamily="18" charset="0"/>
                <a:cs typeface="Times New Roman" panose="02020603050405020304" pitchFamily="18" charset="0"/>
              </a:rPr>
              <a:t>1 </a:t>
            </a:r>
            <a:r>
              <a:rPr lang="en-US" sz="2000" dirty="0"/>
              <a:t>GE HealthCare – Technology &amp; Innovation Center, Niskayuna, NY, 12309, USA</a:t>
            </a:r>
          </a:p>
        </p:txBody>
      </p:sp>
      <p:pic>
        <p:nvPicPr>
          <p:cNvPr id="2" name="Picture 1">
            <a:extLst>
              <a:ext uri="{FF2B5EF4-FFF2-40B4-BE49-F238E27FC236}">
                <a16:creationId xmlns:a16="http://schemas.microsoft.com/office/drawing/2014/main" id="{BD36E93D-2297-D146-E469-EE6CD9C4A59F}"/>
              </a:ext>
            </a:extLst>
          </p:cNvPr>
          <p:cNvPicPr>
            <a:picLocks noChangeAspect="1"/>
          </p:cNvPicPr>
          <p:nvPr/>
        </p:nvPicPr>
        <p:blipFill>
          <a:blip r:embed="rId3"/>
          <a:stretch>
            <a:fillRect/>
          </a:stretch>
        </p:blipFill>
        <p:spPr>
          <a:xfrm>
            <a:off x="7080250" y="5412233"/>
            <a:ext cx="4932363" cy="909191"/>
          </a:xfrm>
          <a:prstGeom prst="rect">
            <a:avLst/>
          </a:prstGeom>
        </p:spPr>
      </p:pic>
      <p:pic>
        <p:nvPicPr>
          <p:cNvPr id="5" name="Picture 4">
            <a:extLst>
              <a:ext uri="{FF2B5EF4-FFF2-40B4-BE49-F238E27FC236}">
                <a16:creationId xmlns:a16="http://schemas.microsoft.com/office/drawing/2014/main" id="{BE103386-4C00-6BEA-1590-FDF41B23075A}"/>
              </a:ext>
            </a:extLst>
          </p:cNvPr>
          <p:cNvPicPr>
            <a:picLocks noChangeAspect="1"/>
          </p:cNvPicPr>
          <p:nvPr/>
        </p:nvPicPr>
        <p:blipFill>
          <a:blip r:embed="rId4"/>
          <a:stretch>
            <a:fillRect/>
          </a:stretch>
        </p:blipFill>
        <p:spPr>
          <a:xfrm>
            <a:off x="10082010" y="385763"/>
            <a:ext cx="1924253" cy="2876550"/>
          </a:xfrm>
          <a:prstGeom prst="rect">
            <a:avLst/>
          </a:prstGeom>
        </p:spPr>
      </p:pic>
      <p:sp>
        <p:nvSpPr>
          <p:cNvPr id="6" name="TextBox 5">
            <a:extLst>
              <a:ext uri="{FF2B5EF4-FFF2-40B4-BE49-F238E27FC236}">
                <a16:creationId xmlns:a16="http://schemas.microsoft.com/office/drawing/2014/main" id="{74724E51-3433-5505-B152-437F161BC234}"/>
              </a:ext>
            </a:extLst>
          </p:cNvPr>
          <p:cNvSpPr txBox="1"/>
          <p:nvPr/>
        </p:nvSpPr>
        <p:spPr>
          <a:xfrm>
            <a:off x="7080250" y="6454775"/>
            <a:ext cx="2311400" cy="215444"/>
          </a:xfrm>
          <a:prstGeom prst="rect">
            <a:avLst/>
          </a:prstGeom>
          <a:noFill/>
        </p:spPr>
        <p:txBody>
          <a:bodyPr wrap="square" lIns="0" tIns="0" rIns="0" bIns="0" rtlCol="0">
            <a:spAutoFit/>
          </a:bodyPr>
          <a:lstStyle/>
          <a:p>
            <a:pPr algn="l"/>
            <a:r>
              <a:rPr lang="de-DE" sz="1400" dirty="0">
                <a:solidFill>
                  <a:schemeClr val="bg1"/>
                </a:solidFill>
              </a:rPr>
              <a:t>C1Or2B-04, May 19</a:t>
            </a:r>
            <a:r>
              <a:rPr lang="de-DE" sz="1400" baseline="30000" dirty="0">
                <a:solidFill>
                  <a:schemeClr val="bg1"/>
                </a:solidFill>
              </a:rPr>
              <a:t>th</a:t>
            </a:r>
            <a:r>
              <a:rPr lang="de-DE" sz="1400" dirty="0">
                <a:solidFill>
                  <a:schemeClr val="bg1"/>
                </a:solidFill>
              </a:rPr>
              <a:t> </a:t>
            </a:r>
            <a:endParaRPr lang="en-US" sz="1400" dirty="0">
              <a:solidFill>
                <a:schemeClr val="bg1"/>
              </a:solidFill>
            </a:endParaRPr>
          </a:p>
        </p:txBody>
      </p:sp>
    </p:spTree>
    <p:extLst>
      <p:ext uri="{BB962C8B-B14F-4D97-AF65-F5344CB8AC3E}">
        <p14:creationId xmlns:p14="http://schemas.microsoft.com/office/powerpoint/2010/main" val="855044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A650C75-F861-F26A-D78A-01678F9F2E06}"/>
              </a:ext>
            </a:extLst>
          </p:cNvPr>
          <p:cNvSpPr>
            <a:spLocks noGrp="1"/>
          </p:cNvSpPr>
          <p:nvPr>
            <p:ph type="ftr" sz="quarter" idx="11"/>
          </p:nvPr>
        </p:nvSpPr>
        <p:spPr/>
        <p:txBody>
          <a:bodyPr/>
          <a:lstStyle/>
          <a:p>
            <a:pPr>
              <a:spcAft>
                <a:spcPts val="600"/>
              </a:spcAft>
            </a:pPr>
            <a:r>
              <a:rPr lang="en-US" dirty="0"/>
              <a:t>CEC/ICMC 25 C1Or2B-04 | 5/19/25</a:t>
            </a:r>
          </a:p>
        </p:txBody>
      </p:sp>
      <p:sp>
        <p:nvSpPr>
          <p:cNvPr id="5" name="Slide Number Placeholder 4">
            <a:extLst>
              <a:ext uri="{FF2B5EF4-FFF2-40B4-BE49-F238E27FC236}">
                <a16:creationId xmlns:a16="http://schemas.microsoft.com/office/drawing/2014/main" id="{B88F8ABC-3234-5D4E-9BC8-27BC5EACD6FB}"/>
              </a:ext>
            </a:extLst>
          </p:cNvPr>
          <p:cNvSpPr>
            <a:spLocks noGrp="1"/>
          </p:cNvSpPr>
          <p:nvPr>
            <p:ph type="sldNum" sz="quarter" idx="12"/>
          </p:nvPr>
        </p:nvSpPr>
        <p:spPr/>
        <p:txBody>
          <a:bodyPr/>
          <a:lstStyle/>
          <a:p>
            <a:fld id="{339C9110-F427-4586-9638-A5638F41FBCD}" type="slidenum">
              <a:rPr lang="en-US" smtClean="0"/>
              <a:t>10</a:t>
            </a:fld>
            <a:endParaRPr lang="en-US" dirty="0"/>
          </a:p>
        </p:txBody>
      </p:sp>
      <p:pic>
        <p:nvPicPr>
          <p:cNvPr id="6" name="Picture 5">
            <a:extLst>
              <a:ext uri="{FF2B5EF4-FFF2-40B4-BE49-F238E27FC236}">
                <a16:creationId xmlns:a16="http://schemas.microsoft.com/office/drawing/2014/main" id="{3D3A94F2-30B1-6C90-A09F-509E541EBBEB}"/>
              </a:ext>
            </a:extLst>
          </p:cNvPr>
          <p:cNvPicPr>
            <a:picLocks noChangeAspect="1"/>
          </p:cNvPicPr>
          <p:nvPr/>
        </p:nvPicPr>
        <p:blipFill>
          <a:blip r:embed="rId2"/>
          <a:stretch>
            <a:fillRect/>
          </a:stretch>
        </p:blipFill>
        <p:spPr>
          <a:xfrm>
            <a:off x="10947956" y="184404"/>
            <a:ext cx="1058307" cy="1579562"/>
          </a:xfrm>
          <a:prstGeom prst="rect">
            <a:avLst/>
          </a:prstGeom>
          <a:noFill/>
        </p:spPr>
      </p:pic>
      <p:pic>
        <p:nvPicPr>
          <p:cNvPr id="3081" name="Picture 1">
            <a:extLst>
              <a:ext uri="{FF2B5EF4-FFF2-40B4-BE49-F238E27FC236}">
                <a16:creationId xmlns:a16="http://schemas.microsoft.com/office/drawing/2014/main" id="{F90FFB7A-54A0-62FD-7FFE-28D6E2EED7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363" y="2825217"/>
            <a:ext cx="3552020" cy="3052169"/>
          </a:xfrm>
          <a:prstGeom prst="rect">
            <a:avLst/>
          </a:prstGeom>
          <a:noFill/>
          <a:ln w="38100">
            <a:solidFill>
              <a:schemeClr val="accent1">
                <a:shade val="15000"/>
              </a:schemeClr>
            </a:solidFill>
          </a:ln>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F83CD10-1A59-3F6C-EE59-FF5318B58F98}"/>
              </a:ext>
            </a:extLst>
          </p:cNvPr>
          <p:cNvSpPr txBox="1">
            <a:spLocks noChangeArrowheads="1"/>
          </p:cNvSpPr>
          <p:nvPr/>
        </p:nvSpPr>
        <p:spPr bwMode="auto">
          <a:xfrm>
            <a:off x="5218343" y="5476965"/>
            <a:ext cx="2359775" cy="51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γ</a:t>
            </a:r>
            <a:r>
              <a:rPr kumimoji="0" lang="en-US" altLang="en-US" sz="1100" b="1" i="0" u="none" strike="noStrike" cap="none" normalizeH="0" baseline="0" dirty="0">
                <a:ln>
                  <a:noFill/>
                </a:ln>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en-US" sz="1100" b="1" i="0" u="none" strike="noStrike" cap="none" normalizeH="0" baseline="0" dirty="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altLang="en-US" sz="1400" b="1" dirty="0">
                <a:solidFill>
                  <a:schemeClr val="bg1"/>
                </a:solidFill>
                <a:latin typeface="Source Sans Pro Light" panose="020B0403030403020204" pitchFamily="34" charset="0"/>
              </a:rPr>
              <a:t>   -90</a:t>
            </a:r>
            <a:r>
              <a:rPr lang="en-US" altLang="en-US" sz="1400" b="1" baseline="30000" dirty="0">
                <a:solidFill>
                  <a:schemeClr val="bg1"/>
                </a:solidFill>
                <a:latin typeface="Source Sans Pro Light" panose="020B0403030403020204" pitchFamily="34" charset="0"/>
              </a:rPr>
              <a:t>o</a:t>
            </a:r>
            <a:r>
              <a:rPr lang="en-US" altLang="en-US" sz="1400" b="1" dirty="0">
                <a:solidFill>
                  <a:schemeClr val="bg1"/>
                </a:solidFill>
                <a:latin typeface="Source Sans Pro Light" panose="020B0403030403020204" pitchFamily="34" charset="0"/>
              </a:rPr>
              <a:t>  =  cold end down</a:t>
            </a:r>
            <a:br>
              <a:rPr lang="en-US" altLang="en-US" sz="1400" b="1" dirty="0">
                <a:solidFill>
                  <a:schemeClr val="bg1"/>
                </a:solidFill>
                <a:latin typeface="Source Sans Pro Light" panose="020B0403030403020204" pitchFamily="34" charset="0"/>
              </a:rPr>
            </a:br>
            <a:r>
              <a:rPr lang="en-US" altLang="en-US" sz="1400" b="1" dirty="0">
                <a:solidFill>
                  <a:schemeClr val="bg1"/>
                </a:solidFill>
                <a:latin typeface="Source Sans Pro Light" panose="020B0403030403020204" pitchFamily="34" charset="0"/>
              </a:rPr>
              <a:t>γ   =  +90</a:t>
            </a:r>
            <a:r>
              <a:rPr lang="en-US" altLang="en-US" sz="1400" b="1" baseline="30000" dirty="0">
                <a:solidFill>
                  <a:schemeClr val="bg1"/>
                </a:solidFill>
                <a:latin typeface="Source Sans Pro Light" panose="020B0403030403020204" pitchFamily="34" charset="0"/>
              </a:rPr>
              <a:t>o</a:t>
            </a:r>
            <a:r>
              <a:rPr lang="en-US" altLang="en-US" sz="1400" b="1" dirty="0">
                <a:solidFill>
                  <a:schemeClr val="bg1"/>
                </a:solidFill>
                <a:latin typeface="Source Sans Pro Light" panose="020B0403030403020204" pitchFamily="34" charset="0"/>
              </a:rPr>
              <a:t> =  cold end top</a:t>
            </a:r>
          </a:p>
        </p:txBody>
      </p:sp>
      <p:sp>
        <p:nvSpPr>
          <p:cNvPr id="3" name="Text Box 4">
            <a:extLst>
              <a:ext uri="{FF2B5EF4-FFF2-40B4-BE49-F238E27FC236}">
                <a16:creationId xmlns:a16="http://schemas.microsoft.com/office/drawing/2014/main" id="{9B4A7AC9-5A07-65EE-8BF4-A59A70720882}"/>
              </a:ext>
            </a:extLst>
          </p:cNvPr>
          <p:cNvSpPr txBox="1">
            <a:spLocks noChangeArrowheads="1"/>
          </p:cNvSpPr>
          <p:nvPr/>
        </p:nvSpPr>
        <p:spPr bwMode="auto">
          <a:xfrm>
            <a:off x="8801028" y="5508625"/>
            <a:ext cx="235977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chemeClr val="bg1"/>
                </a:solidFill>
                <a:latin typeface="Source Sans Pro Light" panose="020B0403030403020204" pitchFamily="34" charset="0"/>
              </a:rPr>
              <a:t>θ   =   0</a:t>
            </a:r>
            <a:r>
              <a:rPr lang="en-US" altLang="en-US" sz="1400" b="1" baseline="30000" dirty="0">
                <a:solidFill>
                  <a:schemeClr val="bg1"/>
                </a:solidFill>
                <a:latin typeface="Source Sans Pro Light" panose="020B0403030403020204" pitchFamily="34" charset="0"/>
              </a:rPr>
              <a:t>o</a:t>
            </a:r>
            <a:r>
              <a:rPr lang="en-US" altLang="en-US" sz="1400" b="1" dirty="0">
                <a:solidFill>
                  <a:schemeClr val="bg1"/>
                </a:solidFill>
                <a:latin typeface="Source Sans Pro Light" panose="020B0403030403020204" pitchFamily="34" charset="0"/>
              </a:rPr>
              <a:t>     =  cold end down</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chemeClr val="bg1"/>
                </a:solidFill>
                <a:latin typeface="Source Sans Pro Light" panose="020B0403030403020204" pitchFamily="34" charset="0"/>
              </a:rPr>
              <a:t>θ   = 180</a:t>
            </a:r>
            <a:r>
              <a:rPr lang="en-US" altLang="en-US" sz="1400" b="1" baseline="30000" dirty="0">
                <a:solidFill>
                  <a:schemeClr val="bg1"/>
                </a:solidFill>
                <a:latin typeface="Source Sans Pro Light" panose="020B0403030403020204" pitchFamily="34" charset="0"/>
              </a:rPr>
              <a:t>o</a:t>
            </a:r>
            <a:r>
              <a:rPr lang="en-US" altLang="en-US" sz="1400" b="1" dirty="0">
                <a:solidFill>
                  <a:schemeClr val="bg1"/>
                </a:solidFill>
                <a:latin typeface="Source Sans Pro Light" panose="020B0403030403020204" pitchFamily="34" charset="0"/>
              </a:rPr>
              <a:t>  =  cold end up</a:t>
            </a:r>
          </a:p>
        </p:txBody>
      </p:sp>
      <p:grpSp>
        <p:nvGrpSpPr>
          <p:cNvPr id="9" name="Group 8">
            <a:extLst>
              <a:ext uri="{FF2B5EF4-FFF2-40B4-BE49-F238E27FC236}">
                <a16:creationId xmlns:a16="http://schemas.microsoft.com/office/drawing/2014/main" id="{AC5D5B87-F52E-69EF-E984-B85C6F0AC074}"/>
              </a:ext>
            </a:extLst>
          </p:cNvPr>
          <p:cNvGrpSpPr/>
          <p:nvPr/>
        </p:nvGrpSpPr>
        <p:grpSpPr>
          <a:xfrm>
            <a:off x="8418347" y="2818867"/>
            <a:ext cx="3221203" cy="2234124"/>
            <a:chOff x="-567809" y="188501"/>
            <a:chExt cx="2972436" cy="2205356"/>
          </a:xfrm>
        </p:grpSpPr>
        <p:pic>
          <p:nvPicPr>
            <p:cNvPr id="10" name="Picture 9">
              <a:extLst>
                <a:ext uri="{FF2B5EF4-FFF2-40B4-BE49-F238E27FC236}">
                  <a16:creationId xmlns:a16="http://schemas.microsoft.com/office/drawing/2014/main" id="{6E0A0017-416B-EB02-6F4E-7642ED38CDE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7809" y="188501"/>
              <a:ext cx="2972436" cy="2205356"/>
            </a:xfrm>
            <a:prstGeom prst="rect">
              <a:avLst/>
            </a:prstGeom>
            <a:noFill/>
            <a:ln w="25400">
              <a:solidFill>
                <a:schemeClr val="accent1">
                  <a:shade val="15000"/>
                </a:schemeClr>
              </a:solidFill>
            </a:ln>
          </p:spPr>
        </p:pic>
        <p:sp>
          <p:nvSpPr>
            <p:cNvPr id="11" name="Rectangle 10">
              <a:extLst>
                <a:ext uri="{FF2B5EF4-FFF2-40B4-BE49-F238E27FC236}">
                  <a16:creationId xmlns:a16="http://schemas.microsoft.com/office/drawing/2014/main" id="{2888C0F2-1D26-B361-AEFA-404DC8BD8BD5}"/>
                </a:ext>
              </a:extLst>
            </p:cNvPr>
            <p:cNvSpPr/>
            <p:nvPr/>
          </p:nvSpPr>
          <p:spPr>
            <a:xfrm>
              <a:off x="1406692" y="271050"/>
              <a:ext cx="366766" cy="1771371"/>
            </a:xfrm>
            <a:prstGeom prst="rect">
              <a:avLst/>
            </a:prstGeom>
            <a:noFill/>
            <a:ln w="158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grpSp>
        <p:nvGrpSpPr>
          <p:cNvPr id="12" name="Group 11">
            <a:extLst>
              <a:ext uri="{FF2B5EF4-FFF2-40B4-BE49-F238E27FC236}">
                <a16:creationId xmlns:a16="http://schemas.microsoft.com/office/drawing/2014/main" id="{3B74548F-9FD1-9B94-E6EC-D3270E35BC78}"/>
              </a:ext>
            </a:extLst>
          </p:cNvPr>
          <p:cNvGrpSpPr/>
          <p:nvPr/>
        </p:nvGrpSpPr>
        <p:grpSpPr>
          <a:xfrm>
            <a:off x="4895018" y="2813601"/>
            <a:ext cx="3172964" cy="2234124"/>
            <a:chOff x="0" y="0"/>
            <a:chExt cx="2437130" cy="1567180"/>
          </a:xfrm>
        </p:grpSpPr>
        <p:pic>
          <p:nvPicPr>
            <p:cNvPr id="13" name="Picture 12">
              <a:extLst>
                <a:ext uri="{FF2B5EF4-FFF2-40B4-BE49-F238E27FC236}">
                  <a16:creationId xmlns:a16="http://schemas.microsoft.com/office/drawing/2014/main" id="{84CB1168-4086-348C-DE3F-E79726EDD4C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2437130" cy="1567180"/>
            </a:xfrm>
            <a:prstGeom prst="rect">
              <a:avLst/>
            </a:prstGeom>
            <a:noFill/>
            <a:ln w="12700">
              <a:solidFill>
                <a:schemeClr val="tx1"/>
              </a:solidFill>
            </a:ln>
          </p:spPr>
        </p:pic>
        <p:sp>
          <p:nvSpPr>
            <p:cNvPr id="14" name="Rectangle 13">
              <a:extLst>
                <a:ext uri="{FF2B5EF4-FFF2-40B4-BE49-F238E27FC236}">
                  <a16:creationId xmlns:a16="http://schemas.microsoft.com/office/drawing/2014/main" id="{8A05BD13-A10B-CA5B-52D9-00223BBD9937}"/>
                </a:ext>
              </a:extLst>
            </p:cNvPr>
            <p:cNvSpPr/>
            <p:nvPr/>
          </p:nvSpPr>
          <p:spPr>
            <a:xfrm>
              <a:off x="1390695" y="79792"/>
              <a:ext cx="263182" cy="1207751"/>
            </a:xfrm>
            <a:prstGeom prst="rect">
              <a:avLst/>
            </a:prstGeom>
            <a:noFill/>
            <a:ln w="158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15" name="Rectangle 11">
            <a:extLst>
              <a:ext uri="{FF2B5EF4-FFF2-40B4-BE49-F238E27FC236}">
                <a16:creationId xmlns:a16="http://schemas.microsoft.com/office/drawing/2014/main" id="{ACCF0327-B7DB-0548-8741-D77C1279F434}"/>
              </a:ext>
            </a:extLst>
          </p:cNvPr>
          <p:cNvSpPr>
            <a:spLocks noChangeArrowheads="1"/>
          </p:cNvSpPr>
          <p:nvPr/>
        </p:nvSpPr>
        <p:spPr bwMode="auto">
          <a:xfrm>
            <a:off x="489711" y="-65341"/>
            <a:ext cx="10125211"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pPr>
            <a:r>
              <a:rPr lang="en-US" altLang="en-US" sz="6000" dirty="0">
                <a:solidFill>
                  <a:schemeClr val="bg1"/>
                </a:solidFill>
                <a:latin typeface="+mn-lt"/>
              </a:rPr>
              <a:t>Simulation Effort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bg1"/>
              </a:solidFill>
              <a:effectLst/>
            </a:endParaRPr>
          </a:p>
        </p:txBody>
      </p:sp>
      <p:sp>
        <p:nvSpPr>
          <p:cNvPr id="16" name="Rectangle 12">
            <a:extLst>
              <a:ext uri="{FF2B5EF4-FFF2-40B4-BE49-F238E27FC236}">
                <a16:creationId xmlns:a16="http://schemas.microsoft.com/office/drawing/2014/main" id="{5FE9341C-2222-4151-0884-BF4B91CC4391}"/>
              </a:ext>
            </a:extLst>
          </p:cNvPr>
          <p:cNvSpPr>
            <a:spLocks noChangeArrowheads="1"/>
          </p:cNvSpPr>
          <p:nvPr/>
        </p:nvSpPr>
        <p:spPr bwMode="auto">
          <a:xfrm>
            <a:off x="525194" y="1106348"/>
            <a:ext cx="3526928" cy="141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marR="0" lvl="0" fontAlgn="base">
              <a:spcBef>
                <a:spcPts val="1200"/>
              </a:spcBef>
              <a:spcAft>
                <a:spcPct val="0"/>
              </a:spcAft>
              <a:buClrTx/>
              <a:buSzTx/>
              <a:tabLst/>
            </a:pPr>
            <a:r>
              <a:rPr lang="en-US" altLang="en-US" sz="1400" b="1" dirty="0">
                <a:solidFill>
                  <a:schemeClr val="bg1"/>
                </a:solidFill>
                <a:latin typeface="Source Sans Pro Light" panose="020B0403030403020204" pitchFamily="34" charset="0"/>
              </a:rPr>
              <a:t>Pipe:		 Closed at both ends</a:t>
            </a:r>
          </a:p>
          <a:p>
            <a:pPr marR="0" lvl="0" fontAlgn="base">
              <a:spcBef>
                <a:spcPts val="1200"/>
              </a:spcBef>
              <a:spcAft>
                <a:spcPct val="0"/>
              </a:spcAft>
              <a:buClrTx/>
              <a:buSzTx/>
              <a:tabLst/>
            </a:pPr>
            <a:r>
              <a:rPr lang="en-US" altLang="en-US" sz="1400" b="1" dirty="0">
                <a:solidFill>
                  <a:schemeClr val="bg1"/>
                </a:solidFill>
                <a:latin typeface="Source Sans Pro Light" panose="020B0403030403020204" pitchFamily="34" charset="0"/>
              </a:rPr>
              <a:t>		 (rotary valve closed)</a:t>
            </a:r>
          </a:p>
          <a:p>
            <a:pPr marR="0" lvl="0" fontAlgn="base">
              <a:spcBef>
                <a:spcPts val="1200"/>
              </a:spcBef>
              <a:spcAft>
                <a:spcPct val="0"/>
              </a:spcAft>
              <a:buClrTx/>
              <a:buSzTx/>
              <a:tabLst/>
            </a:pPr>
            <a:r>
              <a:rPr lang="en-US" altLang="en-US" sz="1400" b="1" dirty="0">
                <a:solidFill>
                  <a:schemeClr val="bg1"/>
                </a:solidFill>
                <a:latin typeface="Source Sans Pro Light" panose="020B0403030403020204" pitchFamily="34" charset="0"/>
              </a:rPr>
              <a:t>Medium: 		Helium</a:t>
            </a:r>
          </a:p>
          <a:p>
            <a:pPr fontAlgn="base">
              <a:spcBef>
                <a:spcPts val="1200"/>
              </a:spcBef>
              <a:spcAft>
                <a:spcPct val="0"/>
              </a:spcAft>
            </a:pPr>
            <a:r>
              <a:rPr lang="en-US" altLang="en-US" sz="1400" b="1" dirty="0">
                <a:solidFill>
                  <a:schemeClr val="bg1"/>
                </a:solidFill>
                <a:latin typeface="Source Sans Pro Light" panose="020B0403030403020204" pitchFamily="34" charset="0"/>
              </a:rPr>
              <a:t>Raleigh number: 	</a:t>
            </a:r>
            <a:r>
              <a:rPr lang="en-US" altLang="en-US" sz="1400" b="1" dirty="0" err="1">
                <a:solidFill>
                  <a:schemeClr val="bg1"/>
                </a:solidFill>
                <a:latin typeface="Source Sans Pro Light" panose="020B0403030403020204" pitchFamily="34" charset="0"/>
              </a:rPr>
              <a:t>Ra</a:t>
            </a:r>
            <a:r>
              <a:rPr lang="en-US" altLang="en-US" sz="1400" b="1" baseline="-25000" dirty="0" err="1">
                <a:solidFill>
                  <a:schemeClr val="bg1"/>
                </a:solidFill>
                <a:latin typeface="Source Sans Pro Light" panose="020B0403030403020204" pitchFamily="34" charset="0"/>
              </a:rPr>
              <a:t>D</a:t>
            </a:r>
            <a:r>
              <a:rPr lang="en-US" altLang="en-US" sz="1400" b="1" dirty="0">
                <a:solidFill>
                  <a:schemeClr val="bg1"/>
                </a:solidFill>
                <a:latin typeface="Source Sans Pro Light" panose="020B0403030403020204" pitchFamily="34" charset="0"/>
              </a:rPr>
              <a:t>: = 4.86 10</a:t>
            </a:r>
            <a:r>
              <a:rPr lang="en-US" altLang="en-US" sz="1400" b="1" baseline="30000" dirty="0">
                <a:solidFill>
                  <a:schemeClr val="bg1"/>
                </a:solidFill>
                <a:latin typeface="Source Sans Pro Light" panose="020B0403030403020204" pitchFamily="34" charset="0"/>
              </a:rPr>
              <a:t>5</a:t>
            </a:r>
          </a:p>
        </p:txBody>
      </p:sp>
      <p:sp>
        <p:nvSpPr>
          <p:cNvPr id="17" name="Rectangle 15">
            <a:extLst>
              <a:ext uri="{FF2B5EF4-FFF2-40B4-BE49-F238E27FC236}">
                <a16:creationId xmlns:a16="http://schemas.microsoft.com/office/drawing/2014/main" id="{9762104D-813B-5881-8B23-11495BC5204B}"/>
              </a:ext>
            </a:extLst>
          </p:cNvPr>
          <p:cNvSpPr>
            <a:spLocks noChangeArrowheads="1"/>
          </p:cNvSpPr>
          <p:nvPr/>
        </p:nvSpPr>
        <p:spPr bwMode="auto">
          <a:xfrm>
            <a:off x="0" y="2725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8" name="Rectangle 16">
            <a:extLst>
              <a:ext uri="{FF2B5EF4-FFF2-40B4-BE49-F238E27FC236}">
                <a16:creationId xmlns:a16="http://schemas.microsoft.com/office/drawing/2014/main" id="{845A8F95-09FD-FF4B-A009-CDE1F90C9AF0}"/>
              </a:ext>
            </a:extLst>
          </p:cNvPr>
          <p:cNvSpPr>
            <a:spLocks noChangeArrowheads="1"/>
          </p:cNvSpPr>
          <p:nvPr/>
        </p:nvSpPr>
        <p:spPr bwMode="auto">
          <a:xfrm>
            <a:off x="403225" y="2725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9" name="Rectangle 12">
            <a:extLst>
              <a:ext uri="{FF2B5EF4-FFF2-40B4-BE49-F238E27FC236}">
                <a16:creationId xmlns:a16="http://schemas.microsoft.com/office/drawing/2014/main" id="{58E7468A-A2A6-CE53-AD71-BF555847C522}"/>
              </a:ext>
            </a:extLst>
          </p:cNvPr>
          <p:cNvSpPr>
            <a:spLocks noChangeArrowheads="1"/>
          </p:cNvSpPr>
          <p:nvPr/>
        </p:nvSpPr>
        <p:spPr bwMode="auto">
          <a:xfrm>
            <a:off x="4872486" y="1105604"/>
            <a:ext cx="4354063" cy="141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fontAlgn="base">
              <a:spcBef>
                <a:spcPts val="1200"/>
              </a:spcBef>
              <a:spcAft>
                <a:spcPct val="0"/>
              </a:spcAft>
              <a:buClrTx/>
              <a:buSzTx/>
              <a:tabLst/>
            </a:pPr>
            <a:r>
              <a:rPr lang="en-US" altLang="en-US" sz="1400" b="1" dirty="0">
                <a:solidFill>
                  <a:schemeClr val="bg1"/>
                </a:solidFill>
                <a:latin typeface="Source Sans Pro Light" panose="020B0403030403020204" pitchFamily="34" charset="0"/>
              </a:rPr>
              <a:t>Input  parameters for 1.5 MPa equalization pressure</a:t>
            </a:r>
          </a:p>
          <a:p>
            <a:pPr marR="0" lvl="0" fontAlgn="base">
              <a:spcBef>
                <a:spcPts val="1200"/>
              </a:spcBef>
              <a:spcAft>
                <a:spcPct val="0"/>
              </a:spcAft>
              <a:buClrTx/>
              <a:buSzTx/>
              <a:tabLst/>
            </a:pPr>
            <a:r>
              <a:rPr kumimoji="0" lang="en-US" altLang="en-US" sz="1400" i="0" u="none" strike="noStrike" cap="none" normalizeH="0" baseline="0" dirty="0">
                <a:ln>
                  <a:noFill/>
                </a:ln>
                <a:solidFill>
                  <a:schemeClr val="bg1"/>
                </a:solidFill>
                <a:effectLst/>
                <a:latin typeface="Source Sans Pro Light" panose="020B0403030403020204" pitchFamily="34" charset="0"/>
              </a:rPr>
              <a:t>T</a:t>
            </a:r>
            <a:r>
              <a:rPr kumimoji="0" lang="en-US" altLang="en-US" sz="1400" i="0" u="none" strike="noStrike" cap="none" normalizeH="0" baseline="-25000" dirty="0">
                <a:ln>
                  <a:noFill/>
                </a:ln>
                <a:solidFill>
                  <a:schemeClr val="bg1"/>
                </a:solidFill>
                <a:effectLst/>
                <a:latin typeface="Source Sans Pro Light" panose="020B0403030403020204" pitchFamily="34" charset="0"/>
              </a:rPr>
              <a:t>wall</a:t>
            </a:r>
            <a:r>
              <a:rPr kumimoji="0" lang="en-US" altLang="en-US" sz="1400" i="0" u="none" strike="noStrike" cap="none" normalizeH="0" baseline="0" dirty="0">
                <a:ln>
                  <a:noFill/>
                </a:ln>
                <a:solidFill>
                  <a:schemeClr val="bg1"/>
                </a:solidFill>
                <a:effectLst/>
                <a:latin typeface="Source Sans Pro Light" panose="020B0403030403020204" pitchFamily="34" charset="0"/>
              </a:rPr>
              <a:t> = 270 K		D = 0.006 m</a:t>
            </a:r>
          </a:p>
          <a:p>
            <a:pPr marR="0" lvl="0" fontAlgn="base">
              <a:spcBef>
                <a:spcPts val="1200"/>
              </a:spcBef>
              <a:spcAft>
                <a:spcPct val="0"/>
              </a:spcAft>
              <a:buClrTx/>
              <a:buSzTx/>
              <a:tabLst/>
            </a:pPr>
            <a:r>
              <a:rPr lang="en-US" altLang="en-US" sz="1400" dirty="0">
                <a:solidFill>
                  <a:schemeClr val="bg1"/>
                </a:solidFill>
                <a:latin typeface="Source Sans Pro Light" panose="020B0403030403020204" pitchFamily="34" charset="0"/>
              </a:rPr>
              <a:t>T</a:t>
            </a:r>
            <a:r>
              <a:rPr lang="en-US" altLang="en-US" sz="1400" baseline="-25000" dirty="0">
                <a:solidFill>
                  <a:schemeClr val="bg1"/>
                </a:solidFill>
                <a:latin typeface="Source Sans Pro Light" panose="020B0403030403020204" pitchFamily="34" charset="0"/>
              </a:rPr>
              <a:t>cold</a:t>
            </a:r>
            <a:r>
              <a:rPr lang="en-US" altLang="en-US" sz="1400" dirty="0">
                <a:solidFill>
                  <a:schemeClr val="bg1"/>
                </a:solidFill>
                <a:latin typeface="Source Sans Pro Light" panose="020B0403030403020204" pitchFamily="34" charset="0"/>
              </a:rPr>
              <a:t> = 7 K		L = 0.405 m</a:t>
            </a:r>
          </a:p>
          <a:p>
            <a:pPr marR="0" lvl="0" fontAlgn="base">
              <a:spcBef>
                <a:spcPts val="1200"/>
              </a:spcBef>
              <a:spcAft>
                <a:spcPct val="0"/>
              </a:spcAft>
              <a:buClrTx/>
              <a:buSzTx/>
              <a:tabLst/>
            </a:pPr>
            <a:r>
              <a:rPr kumimoji="0" lang="en-US" altLang="en-US" sz="1400" i="0" u="none" strike="noStrike" cap="none" normalizeH="0" baseline="0" dirty="0" err="1">
                <a:ln>
                  <a:noFill/>
                </a:ln>
                <a:solidFill>
                  <a:schemeClr val="bg1"/>
                </a:solidFill>
                <a:effectLst/>
                <a:latin typeface="Source Sans Pro Light" panose="020B0403030403020204" pitchFamily="34" charset="0"/>
              </a:rPr>
              <a:t>λ</a:t>
            </a:r>
            <a:r>
              <a:rPr kumimoji="0" lang="en-US" altLang="en-US" sz="1400" i="0" u="none" strike="noStrike" cap="none" normalizeH="0" baseline="-25000" dirty="0" err="1">
                <a:ln>
                  <a:noFill/>
                </a:ln>
                <a:solidFill>
                  <a:schemeClr val="bg1"/>
                </a:solidFill>
                <a:effectLst/>
                <a:latin typeface="Source Sans Pro Light" panose="020B0403030403020204" pitchFamily="34" charset="0"/>
              </a:rPr>
              <a:t>wall</a:t>
            </a:r>
            <a:r>
              <a:rPr kumimoji="0" lang="en-US" altLang="en-US" sz="1400" i="0" u="none" strike="noStrike" cap="none" normalizeH="0" baseline="0" dirty="0">
                <a:ln>
                  <a:noFill/>
                </a:ln>
                <a:solidFill>
                  <a:schemeClr val="bg1"/>
                </a:solidFill>
                <a:effectLst/>
                <a:latin typeface="Source Sans Pro Light" panose="020B0403030403020204" pitchFamily="34" charset="0"/>
              </a:rPr>
              <a:t> = 3 W/mK</a:t>
            </a:r>
            <a:r>
              <a:rPr lang="en-US" altLang="en-US" sz="1400" dirty="0">
                <a:solidFill>
                  <a:schemeClr val="bg1"/>
                </a:solidFill>
                <a:latin typeface="Source Sans Pro Light" panose="020B0403030403020204" pitchFamily="34" charset="0"/>
              </a:rPr>
              <a:t>	s = 0.002 m</a:t>
            </a:r>
            <a:endParaRPr kumimoji="0" lang="en-US" altLang="en-US" sz="1800" i="0" u="none" strike="noStrike" cap="none" normalizeH="0" baseline="0" dirty="0">
              <a:ln>
                <a:noFill/>
              </a:ln>
              <a:solidFill>
                <a:schemeClr val="bg1"/>
              </a:solidFill>
              <a:effectLst/>
              <a:latin typeface="Arial" panose="020B0604020202020204" pitchFamily="34" charset="0"/>
            </a:endParaRPr>
          </a:p>
        </p:txBody>
      </p:sp>
      <p:sp>
        <p:nvSpPr>
          <p:cNvPr id="21" name="TextBox 20">
            <a:extLst>
              <a:ext uri="{FF2B5EF4-FFF2-40B4-BE49-F238E27FC236}">
                <a16:creationId xmlns:a16="http://schemas.microsoft.com/office/drawing/2014/main" id="{5ED687EC-8D72-42F7-CCFE-93286E2C6AC2}"/>
              </a:ext>
            </a:extLst>
          </p:cNvPr>
          <p:cNvSpPr txBox="1"/>
          <p:nvPr/>
        </p:nvSpPr>
        <p:spPr>
          <a:xfrm>
            <a:off x="8348497" y="5099993"/>
            <a:ext cx="3221203" cy="307777"/>
          </a:xfrm>
          <a:prstGeom prst="rect">
            <a:avLst/>
          </a:prstGeom>
          <a:noFill/>
        </p:spPr>
        <p:txBody>
          <a:bodyPr wrap="square">
            <a:spAutoFit/>
          </a:bodyPr>
          <a:lstStyle/>
          <a:p>
            <a:pPr algn="ctr"/>
            <a:r>
              <a:rPr lang="en-US" sz="1400" dirty="0">
                <a:solidFill>
                  <a:schemeClr val="bg1"/>
                </a:solidFill>
                <a:effectLst/>
                <a:ea typeface="Calibri" panose="020F0502020204030204" pitchFamily="34" charset="0"/>
                <a:cs typeface="Times New Roman" panose="02020603050405020304" pitchFamily="18" charset="0"/>
              </a:rPr>
              <a:t>Thummes G Heiden </a:t>
            </a:r>
            <a:r>
              <a:rPr lang="en-US" sz="1400" dirty="0">
                <a:solidFill>
                  <a:schemeClr val="bg1"/>
                </a:solidFill>
                <a:ea typeface="Calibri" panose="020F0502020204030204" pitchFamily="34" charset="0"/>
                <a:cs typeface="Times New Roman" panose="02020603050405020304" pitchFamily="18" charset="0"/>
              </a:rPr>
              <a:t>C </a:t>
            </a:r>
            <a:r>
              <a:rPr lang="en-US" sz="1400" dirty="0">
                <a:solidFill>
                  <a:schemeClr val="bg1"/>
                </a:solidFill>
                <a:effectLst/>
                <a:ea typeface="Calibri" panose="020F0502020204030204" pitchFamily="34" charset="0"/>
                <a:cs typeface="Times New Roman" panose="02020603050405020304" pitchFamily="18" charset="0"/>
              </a:rPr>
              <a:t>et al</a:t>
            </a:r>
            <a:endParaRPr lang="en-US" sz="1400" dirty="0"/>
          </a:p>
        </p:txBody>
      </p:sp>
      <p:sp>
        <p:nvSpPr>
          <p:cNvPr id="25" name="TextBox 24">
            <a:extLst>
              <a:ext uri="{FF2B5EF4-FFF2-40B4-BE49-F238E27FC236}">
                <a16:creationId xmlns:a16="http://schemas.microsoft.com/office/drawing/2014/main" id="{6E856C39-8510-13DF-F520-F029045A2A12}"/>
              </a:ext>
            </a:extLst>
          </p:cNvPr>
          <p:cNvSpPr txBox="1"/>
          <p:nvPr/>
        </p:nvSpPr>
        <p:spPr>
          <a:xfrm>
            <a:off x="4798826" y="5099993"/>
            <a:ext cx="3289793" cy="307777"/>
          </a:xfrm>
          <a:prstGeom prst="rect">
            <a:avLst/>
          </a:prstGeom>
          <a:noFill/>
        </p:spPr>
        <p:txBody>
          <a:bodyPr wrap="square">
            <a:spAutoFit/>
          </a:bodyPr>
          <a:lstStyle/>
          <a:p>
            <a:pPr algn="ctr"/>
            <a:r>
              <a:rPr lang="en-US" sz="1400" dirty="0">
                <a:solidFill>
                  <a:schemeClr val="bg1"/>
                </a:solidFill>
                <a:cs typeface="Times New Roman" panose="02020603050405020304" pitchFamily="18" charset="0"/>
              </a:rPr>
              <a:t>EES Engineering Equation Solver </a:t>
            </a:r>
          </a:p>
        </p:txBody>
      </p:sp>
      <p:sp>
        <p:nvSpPr>
          <p:cNvPr id="27" name="TextBox 26">
            <a:extLst>
              <a:ext uri="{FF2B5EF4-FFF2-40B4-BE49-F238E27FC236}">
                <a16:creationId xmlns:a16="http://schemas.microsoft.com/office/drawing/2014/main" id="{8B6BF354-931D-5F3A-DD37-9514FF260B24}"/>
              </a:ext>
            </a:extLst>
          </p:cNvPr>
          <p:cNvSpPr txBox="1"/>
          <p:nvPr/>
        </p:nvSpPr>
        <p:spPr>
          <a:xfrm>
            <a:off x="508761" y="5909618"/>
            <a:ext cx="3531122" cy="307777"/>
          </a:xfrm>
          <a:prstGeom prst="rect">
            <a:avLst/>
          </a:prstGeom>
          <a:noFill/>
        </p:spPr>
        <p:txBody>
          <a:bodyPr wrap="square">
            <a:spAutoFit/>
          </a:bodyPr>
          <a:lstStyle/>
          <a:p>
            <a:pPr algn="ctr"/>
            <a:r>
              <a:rPr lang="en-US" sz="1400" dirty="0">
                <a:solidFill>
                  <a:schemeClr val="bg1"/>
                </a:solidFill>
                <a:ea typeface="Calibri" panose="020F0502020204030204" pitchFamily="34" charset="0"/>
                <a:cs typeface="Times New Roman" panose="02020603050405020304" pitchFamily="18" charset="0"/>
              </a:rPr>
              <a:t>Langebach  R Haberstroh C</a:t>
            </a:r>
            <a:r>
              <a:rPr lang="en-US" sz="1400" dirty="0">
                <a:solidFill>
                  <a:schemeClr val="bg1"/>
                </a:solidFill>
                <a:effectLst/>
                <a:ea typeface="Calibri" panose="020F0502020204030204" pitchFamily="34" charset="0"/>
                <a:cs typeface="Times New Roman" panose="02020603050405020304" pitchFamily="18" charset="0"/>
              </a:rPr>
              <a:t> et al</a:t>
            </a:r>
            <a:endParaRPr lang="en-US" sz="1400" dirty="0"/>
          </a:p>
        </p:txBody>
      </p:sp>
    </p:spTree>
    <p:extLst>
      <p:ext uri="{BB962C8B-B14F-4D97-AF65-F5344CB8AC3E}">
        <p14:creationId xmlns:p14="http://schemas.microsoft.com/office/powerpoint/2010/main" val="8642499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A650C75-F861-F26A-D78A-01678F9F2E06}"/>
              </a:ext>
            </a:extLst>
          </p:cNvPr>
          <p:cNvSpPr>
            <a:spLocks noGrp="1"/>
          </p:cNvSpPr>
          <p:nvPr>
            <p:ph type="ftr" sz="quarter" idx="11"/>
          </p:nvPr>
        </p:nvSpPr>
        <p:spPr/>
        <p:txBody>
          <a:bodyPr/>
          <a:lstStyle/>
          <a:p>
            <a:pPr>
              <a:spcAft>
                <a:spcPts val="600"/>
              </a:spcAft>
            </a:pPr>
            <a:r>
              <a:rPr lang="en-US" dirty="0"/>
              <a:t>CEC/ICMC 25 C1Or2B-04 | 5/19/25</a:t>
            </a:r>
          </a:p>
        </p:txBody>
      </p:sp>
      <p:sp>
        <p:nvSpPr>
          <p:cNvPr id="5" name="Slide Number Placeholder 4">
            <a:extLst>
              <a:ext uri="{FF2B5EF4-FFF2-40B4-BE49-F238E27FC236}">
                <a16:creationId xmlns:a16="http://schemas.microsoft.com/office/drawing/2014/main" id="{B88F8ABC-3234-5D4E-9BC8-27BC5EACD6FB}"/>
              </a:ext>
            </a:extLst>
          </p:cNvPr>
          <p:cNvSpPr>
            <a:spLocks noGrp="1"/>
          </p:cNvSpPr>
          <p:nvPr>
            <p:ph type="sldNum" sz="quarter" idx="12"/>
          </p:nvPr>
        </p:nvSpPr>
        <p:spPr/>
        <p:txBody>
          <a:bodyPr/>
          <a:lstStyle/>
          <a:p>
            <a:fld id="{339C9110-F427-4586-9638-A5638F41FBCD}" type="slidenum">
              <a:rPr lang="en-US" smtClean="0"/>
              <a:t>11</a:t>
            </a:fld>
            <a:endParaRPr lang="en-US" dirty="0"/>
          </a:p>
        </p:txBody>
      </p:sp>
      <p:pic>
        <p:nvPicPr>
          <p:cNvPr id="7" name="Picture 6">
            <a:extLst>
              <a:ext uri="{FF2B5EF4-FFF2-40B4-BE49-F238E27FC236}">
                <a16:creationId xmlns:a16="http://schemas.microsoft.com/office/drawing/2014/main" id="{3534F2EC-958B-4661-400D-E783A239E4FC}"/>
              </a:ext>
            </a:extLst>
          </p:cNvPr>
          <p:cNvPicPr>
            <a:picLocks noChangeAspect="1"/>
          </p:cNvPicPr>
          <p:nvPr/>
        </p:nvPicPr>
        <p:blipFill>
          <a:blip r:embed="rId2"/>
          <a:stretch>
            <a:fillRect/>
          </a:stretch>
        </p:blipFill>
        <p:spPr>
          <a:xfrm>
            <a:off x="10951976" y="182563"/>
            <a:ext cx="1058307" cy="1579562"/>
          </a:xfrm>
          <a:prstGeom prst="rect">
            <a:avLst/>
          </a:prstGeom>
          <a:noFill/>
        </p:spPr>
      </p:pic>
      <p:pic>
        <p:nvPicPr>
          <p:cNvPr id="14" name="Picture 13">
            <a:extLst>
              <a:ext uri="{FF2B5EF4-FFF2-40B4-BE49-F238E27FC236}">
                <a16:creationId xmlns:a16="http://schemas.microsoft.com/office/drawing/2014/main" id="{2640818F-A147-A506-F9A4-3490DD18FA8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674" y="1327150"/>
            <a:ext cx="5172769" cy="3922713"/>
          </a:xfrm>
          <a:prstGeom prst="rect">
            <a:avLst/>
          </a:prstGeom>
          <a:noFill/>
          <a:ln w="12700">
            <a:solidFill>
              <a:schemeClr val="accent1">
                <a:shade val="15000"/>
              </a:schemeClr>
            </a:solidFill>
          </a:ln>
        </p:spPr>
      </p:pic>
      <p:grpSp>
        <p:nvGrpSpPr>
          <p:cNvPr id="17" name="Group 16">
            <a:extLst>
              <a:ext uri="{FF2B5EF4-FFF2-40B4-BE49-F238E27FC236}">
                <a16:creationId xmlns:a16="http://schemas.microsoft.com/office/drawing/2014/main" id="{5C67ED7B-C057-3B4A-83D5-E38BBB1516A9}"/>
              </a:ext>
            </a:extLst>
          </p:cNvPr>
          <p:cNvGrpSpPr/>
          <p:nvPr/>
        </p:nvGrpSpPr>
        <p:grpSpPr>
          <a:xfrm>
            <a:off x="6196013" y="1327150"/>
            <a:ext cx="4479291" cy="3922713"/>
            <a:chOff x="4857203" y="314324"/>
            <a:chExt cx="5476788" cy="5622925"/>
          </a:xfrm>
        </p:grpSpPr>
        <p:pic>
          <p:nvPicPr>
            <p:cNvPr id="18" name="Picture 17">
              <a:extLst>
                <a:ext uri="{FF2B5EF4-FFF2-40B4-BE49-F238E27FC236}">
                  <a16:creationId xmlns:a16="http://schemas.microsoft.com/office/drawing/2014/main" id="{920F14E1-178A-E860-8003-C6E2E7776CF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57203" y="314324"/>
              <a:ext cx="5476788" cy="5622925"/>
            </a:xfrm>
            <a:prstGeom prst="rect">
              <a:avLst/>
            </a:prstGeom>
            <a:noFill/>
            <a:ln w="12700">
              <a:solidFill>
                <a:schemeClr val="accent1">
                  <a:shade val="15000"/>
                </a:schemeClr>
              </a:solidFill>
            </a:ln>
          </p:spPr>
        </p:pic>
        <p:pic>
          <p:nvPicPr>
            <p:cNvPr id="19" name="Picture 18">
              <a:extLst>
                <a:ext uri="{FF2B5EF4-FFF2-40B4-BE49-F238E27FC236}">
                  <a16:creationId xmlns:a16="http://schemas.microsoft.com/office/drawing/2014/main" id="{11FC301D-8326-A776-F637-107D85112FE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57203" y="4721224"/>
              <a:ext cx="1621155" cy="1216025"/>
            </a:xfrm>
            <a:prstGeom prst="rect">
              <a:avLst/>
            </a:prstGeom>
            <a:noFill/>
            <a:ln w="12700">
              <a:solidFill>
                <a:schemeClr val="accent1">
                  <a:shade val="15000"/>
                </a:schemeClr>
              </a:solidFill>
            </a:ln>
          </p:spPr>
        </p:pic>
      </p:grpSp>
      <p:sp>
        <p:nvSpPr>
          <p:cNvPr id="20" name="TextBox 19">
            <a:extLst>
              <a:ext uri="{FF2B5EF4-FFF2-40B4-BE49-F238E27FC236}">
                <a16:creationId xmlns:a16="http://schemas.microsoft.com/office/drawing/2014/main" id="{25B5683A-9950-8955-0643-EFD8E6576578}"/>
              </a:ext>
            </a:extLst>
          </p:cNvPr>
          <p:cNvSpPr txBox="1"/>
          <p:nvPr/>
        </p:nvSpPr>
        <p:spPr>
          <a:xfrm>
            <a:off x="522288" y="-25400"/>
            <a:ext cx="10001250" cy="923330"/>
          </a:xfrm>
          <a:prstGeom prst="rect">
            <a:avLst/>
          </a:prstGeom>
          <a:noFill/>
        </p:spPr>
        <p:txBody>
          <a:bodyPr wrap="square" lIns="0" tIns="0" rIns="0" bIns="0" rtlCol="0">
            <a:spAutoFit/>
          </a:bodyPr>
          <a:lstStyle/>
          <a:p>
            <a:pPr algn="l"/>
            <a:r>
              <a:rPr lang="en-US" sz="6000" dirty="0">
                <a:solidFill>
                  <a:schemeClr val="bg1"/>
                </a:solidFill>
              </a:rPr>
              <a:t>20 degree inclination</a:t>
            </a:r>
          </a:p>
        </p:txBody>
      </p:sp>
      <p:sp>
        <p:nvSpPr>
          <p:cNvPr id="21" name="TextBox 20">
            <a:extLst>
              <a:ext uri="{FF2B5EF4-FFF2-40B4-BE49-F238E27FC236}">
                <a16:creationId xmlns:a16="http://schemas.microsoft.com/office/drawing/2014/main" id="{BCBC115B-CBC5-F38A-2DFB-48EB1B6C8835}"/>
              </a:ext>
            </a:extLst>
          </p:cNvPr>
          <p:cNvSpPr txBox="1"/>
          <p:nvPr/>
        </p:nvSpPr>
        <p:spPr>
          <a:xfrm>
            <a:off x="531425" y="5386978"/>
            <a:ext cx="4703238" cy="615553"/>
          </a:xfrm>
          <a:prstGeom prst="rect">
            <a:avLst/>
          </a:prstGeom>
          <a:noFill/>
        </p:spPr>
        <p:txBody>
          <a:bodyPr wrap="square" lIns="0" tIns="0" rIns="0" bIns="0" rtlCol="0">
            <a:spAutoFit/>
          </a:bodyPr>
          <a:lstStyle/>
          <a:p>
            <a:pPr algn="ctr"/>
            <a:r>
              <a:rPr lang="en-US" sz="4000" b="1" dirty="0">
                <a:solidFill>
                  <a:schemeClr val="bg1"/>
                </a:solidFill>
                <a:latin typeface="Source Sans Pro ExtraLight" panose="020B0303030403020204" pitchFamily="34" charset="0"/>
                <a:cs typeface="Times New Roman" panose="02020603050405020304" pitchFamily="18" charset="0"/>
              </a:rPr>
              <a:t>Part of cooling circuit</a:t>
            </a:r>
          </a:p>
        </p:txBody>
      </p:sp>
      <p:sp>
        <p:nvSpPr>
          <p:cNvPr id="22" name="TextBox 21">
            <a:extLst>
              <a:ext uri="{FF2B5EF4-FFF2-40B4-BE49-F238E27FC236}">
                <a16:creationId xmlns:a16="http://schemas.microsoft.com/office/drawing/2014/main" id="{F4B6C542-2B5B-442F-86F1-D88B1C6C5876}"/>
              </a:ext>
            </a:extLst>
          </p:cNvPr>
          <p:cNvSpPr txBox="1"/>
          <p:nvPr/>
        </p:nvSpPr>
        <p:spPr>
          <a:xfrm>
            <a:off x="6196012" y="5386978"/>
            <a:ext cx="4479291" cy="615553"/>
          </a:xfrm>
          <a:prstGeom prst="rect">
            <a:avLst/>
          </a:prstGeom>
          <a:noFill/>
        </p:spPr>
        <p:txBody>
          <a:bodyPr wrap="square" lIns="0" tIns="0" rIns="0" bIns="0" rtlCol="0">
            <a:spAutoFit/>
          </a:bodyPr>
          <a:lstStyle/>
          <a:p>
            <a:pPr algn="ctr"/>
            <a:r>
              <a:rPr lang="en-US" sz="4000" b="1" dirty="0">
                <a:solidFill>
                  <a:schemeClr val="bg1"/>
                </a:solidFill>
                <a:latin typeface="Source Sans Pro ExtraLight" panose="020B0303030403020204" pitchFamily="34" charset="0"/>
                <a:cs typeface="Times New Roman" panose="02020603050405020304" pitchFamily="18" charset="0"/>
              </a:rPr>
              <a:t>3 GM Cryocoolers</a:t>
            </a:r>
          </a:p>
        </p:txBody>
      </p:sp>
      <p:cxnSp>
        <p:nvCxnSpPr>
          <p:cNvPr id="65" name="Straight Arrow Connector 64">
            <a:extLst>
              <a:ext uri="{FF2B5EF4-FFF2-40B4-BE49-F238E27FC236}">
                <a16:creationId xmlns:a16="http://schemas.microsoft.com/office/drawing/2014/main" id="{031BBA09-1C61-A906-3124-B5782AA27A94}"/>
              </a:ext>
            </a:extLst>
          </p:cNvPr>
          <p:cNvCxnSpPr>
            <a:cxnSpLocks/>
          </p:cNvCxnSpPr>
          <p:nvPr/>
        </p:nvCxnSpPr>
        <p:spPr>
          <a:xfrm>
            <a:off x="6550189" y="2394744"/>
            <a:ext cx="588842" cy="715791"/>
          </a:xfrm>
          <a:prstGeom prst="straightConnector1">
            <a:avLst/>
          </a:prstGeom>
          <a:ln w="412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736EBEAB-DB44-4FA3-5619-32A81FD8FE8C}"/>
              </a:ext>
            </a:extLst>
          </p:cNvPr>
          <p:cNvSpPr txBox="1"/>
          <p:nvPr/>
        </p:nvSpPr>
        <p:spPr>
          <a:xfrm>
            <a:off x="6813433" y="3140787"/>
            <a:ext cx="1104900" cy="861774"/>
          </a:xfrm>
          <a:prstGeom prst="rect">
            <a:avLst/>
          </a:prstGeom>
          <a:noFill/>
        </p:spPr>
        <p:txBody>
          <a:bodyPr wrap="square" lIns="0" tIns="0" rIns="0" bIns="0" rtlCol="0">
            <a:spAutoFit/>
          </a:bodyPr>
          <a:lstStyle/>
          <a:p>
            <a:pPr algn="l"/>
            <a:r>
              <a:rPr lang="en-US" sz="2800" dirty="0">
                <a:solidFill>
                  <a:schemeClr val="bg1"/>
                </a:solidFill>
              </a:rPr>
              <a:t>Shut down</a:t>
            </a:r>
          </a:p>
        </p:txBody>
      </p:sp>
      <p:sp>
        <p:nvSpPr>
          <p:cNvPr id="3" name="Rectangle 2">
            <a:extLst>
              <a:ext uri="{FF2B5EF4-FFF2-40B4-BE49-F238E27FC236}">
                <a16:creationId xmlns:a16="http://schemas.microsoft.com/office/drawing/2014/main" id="{96A01464-5700-4DFA-4053-2B4630021524}"/>
              </a:ext>
            </a:extLst>
          </p:cNvPr>
          <p:cNvSpPr/>
          <p:nvPr/>
        </p:nvSpPr>
        <p:spPr>
          <a:xfrm>
            <a:off x="813320" y="3570972"/>
            <a:ext cx="254000" cy="3302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2</a:t>
            </a:r>
            <a:endParaRPr lang="en-US" dirty="0"/>
          </a:p>
        </p:txBody>
      </p:sp>
      <p:sp>
        <p:nvSpPr>
          <p:cNvPr id="6" name="Rectangle 5">
            <a:extLst>
              <a:ext uri="{FF2B5EF4-FFF2-40B4-BE49-F238E27FC236}">
                <a16:creationId xmlns:a16="http://schemas.microsoft.com/office/drawing/2014/main" id="{C31A6837-32B5-E3CD-75BB-21BC2A438E58}"/>
              </a:ext>
            </a:extLst>
          </p:cNvPr>
          <p:cNvSpPr/>
          <p:nvPr/>
        </p:nvSpPr>
        <p:spPr>
          <a:xfrm>
            <a:off x="3560418" y="4665112"/>
            <a:ext cx="254000" cy="3302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1</a:t>
            </a:r>
            <a:endParaRPr lang="en-US" dirty="0"/>
          </a:p>
        </p:txBody>
      </p:sp>
      <p:sp>
        <p:nvSpPr>
          <p:cNvPr id="2" name="Oval 1">
            <a:extLst>
              <a:ext uri="{FF2B5EF4-FFF2-40B4-BE49-F238E27FC236}">
                <a16:creationId xmlns:a16="http://schemas.microsoft.com/office/drawing/2014/main" id="{1358540A-2473-E9C7-6028-F3E22DE9582D}"/>
              </a:ext>
            </a:extLst>
          </p:cNvPr>
          <p:cNvSpPr/>
          <p:nvPr/>
        </p:nvSpPr>
        <p:spPr>
          <a:xfrm>
            <a:off x="6138031" y="1849793"/>
            <a:ext cx="824315" cy="822960"/>
          </a:xfrm>
          <a:prstGeom prst="ellipse">
            <a:avLst/>
          </a:prstGeom>
          <a:noFill/>
          <a:ln w="44450">
            <a:solidFill>
              <a:schemeClr val="bg1"/>
            </a:solidFill>
            <a:prstDash val="dash"/>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Tree>
    <p:extLst>
      <p:ext uri="{BB962C8B-B14F-4D97-AF65-F5344CB8AC3E}">
        <p14:creationId xmlns:p14="http://schemas.microsoft.com/office/powerpoint/2010/main" val="20273453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A650C75-F861-F26A-D78A-01678F9F2E06}"/>
              </a:ext>
            </a:extLst>
          </p:cNvPr>
          <p:cNvSpPr>
            <a:spLocks noGrp="1"/>
          </p:cNvSpPr>
          <p:nvPr>
            <p:ph type="ftr" sz="quarter" idx="11"/>
          </p:nvPr>
        </p:nvSpPr>
        <p:spPr/>
        <p:txBody>
          <a:bodyPr/>
          <a:lstStyle/>
          <a:p>
            <a:pPr>
              <a:spcAft>
                <a:spcPts val="600"/>
              </a:spcAft>
            </a:pPr>
            <a:r>
              <a:rPr lang="en-US" dirty="0"/>
              <a:t>CEC/ICMC 25 C1Or2B-04 | 5/19/25</a:t>
            </a:r>
          </a:p>
        </p:txBody>
      </p:sp>
      <p:sp>
        <p:nvSpPr>
          <p:cNvPr id="5" name="Slide Number Placeholder 4">
            <a:extLst>
              <a:ext uri="{FF2B5EF4-FFF2-40B4-BE49-F238E27FC236}">
                <a16:creationId xmlns:a16="http://schemas.microsoft.com/office/drawing/2014/main" id="{B88F8ABC-3234-5D4E-9BC8-27BC5EACD6FB}"/>
              </a:ext>
            </a:extLst>
          </p:cNvPr>
          <p:cNvSpPr>
            <a:spLocks noGrp="1"/>
          </p:cNvSpPr>
          <p:nvPr>
            <p:ph type="sldNum" sz="quarter" idx="12"/>
          </p:nvPr>
        </p:nvSpPr>
        <p:spPr/>
        <p:txBody>
          <a:bodyPr/>
          <a:lstStyle/>
          <a:p>
            <a:fld id="{339C9110-F427-4586-9638-A5638F41FBCD}" type="slidenum">
              <a:rPr lang="en-US" smtClean="0"/>
              <a:t>12</a:t>
            </a:fld>
            <a:endParaRPr lang="en-US" dirty="0"/>
          </a:p>
        </p:txBody>
      </p:sp>
      <p:sp>
        <p:nvSpPr>
          <p:cNvPr id="3" name="TextBox 2">
            <a:extLst>
              <a:ext uri="{FF2B5EF4-FFF2-40B4-BE49-F238E27FC236}">
                <a16:creationId xmlns:a16="http://schemas.microsoft.com/office/drawing/2014/main" id="{972B9419-7BC8-CB00-03E7-7679EDEC8D17}"/>
              </a:ext>
            </a:extLst>
          </p:cNvPr>
          <p:cNvSpPr txBox="1"/>
          <p:nvPr/>
        </p:nvSpPr>
        <p:spPr>
          <a:xfrm>
            <a:off x="522288" y="1067231"/>
            <a:ext cx="4413250" cy="3538020"/>
          </a:xfrm>
          <a:prstGeom prst="rect">
            <a:avLst/>
          </a:prstGeom>
          <a:noFill/>
        </p:spPr>
        <p:txBody>
          <a:bodyPr wrap="square" lIns="0" tIns="0" rIns="0" bIns="0" rtlCol="0">
            <a:spAutoFit/>
          </a:bodyPr>
          <a:lstStyle/>
          <a:p>
            <a:pPr algn="just">
              <a:lnSpc>
                <a:spcPct val="107000"/>
              </a:lnSpc>
            </a:pPr>
            <a:r>
              <a:rPr lang="en-US" sz="2400" dirty="0">
                <a:solidFill>
                  <a:schemeClr val="bg1"/>
                </a:solidFill>
                <a:latin typeface="Source Sans Pro" panose="020B0503030403020204" pitchFamily="34" charset="0"/>
                <a:cs typeface="Times New Roman" panose="02020603050405020304" pitchFamily="18" charset="0"/>
              </a:rPr>
              <a:t>Coolers 1 to 3:</a:t>
            </a:r>
          </a:p>
          <a:p>
            <a:pPr algn="just">
              <a:lnSpc>
                <a:spcPct val="107000"/>
              </a:lnSpc>
            </a:pPr>
            <a:endParaRPr lang="en-US" sz="2400" dirty="0">
              <a:solidFill>
                <a:schemeClr val="bg1"/>
              </a:solidFill>
              <a:latin typeface="Source Sans Pro" panose="020B0503030403020204" pitchFamily="34" charset="0"/>
              <a:cs typeface="Times New Roman" panose="02020603050405020304" pitchFamily="18" charset="0"/>
            </a:endParaRPr>
          </a:p>
          <a:p>
            <a:pPr algn="just">
              <a:lnSpc>
                <a:spcPct val="107000"/>
              </a:lnSpc>
            </a:pPr>
            <a:r>
              <a:rPr lang="en-US" sz="2400" dirty="0">
                <a:solidFill>
                  <a:schemeClr val="bg1"/>
                </a:solidFill>
                <a:latin typeface="Source Sans Pro" panose="020B0503030403020204" pitchFamily="34" charset="0"/>
                <a:cs typeface="Times New Roman" panose="02020603050405020304" pitchFamily="18" charset="0"/>
              </a:rPr>
              <a:t>temperature profile</a:t>
            </a:r>
          </a:p>
          <a:p>
            <a:pPr algn="just">
              <a:lnSpc>
                <a:spcPct val="107000"/>
              </a:lnSpc>
            </a:pPr>
            <a:endParaRPr lang="en-US" sz="2400" dirty="0">
              <a:solidFill>
                <a:schemeClr val="bg1"/>
              </a:solidFill>
              <a:latin typeface="Source Sans Pro" panose="020B0503030403020204" pitchFamily="34" charset="0"/>
              <a:cs typeface="Times New Roman" panose="02020603050405020304" pitchFamily="18" charset="0"/>
            </a:endParaRPr>
          </a:p>
          <a:p>
            <a:pPr algn="just">
              <a:lnSpc>
                <a:spcPct val="107000"/>
              </a:lnSpc>
            </a:pPr>
            <a:r>
              <a:rPr lang="en-US" sz="2400" dirty="0">
                <a:solidFill>
                  <a:schemeClr val="bg1"/>
                </a:solidFill>
                <a:latin typeface="Source Sans Pro" panose="020B0503030403020204" pitchFamily="34" charset="0"/>
                <a:cs typeface="Times New Roman" panose="02020603050405020304" pitchFamily="18" charset="0"/>
              </a:rPr>
              <a:t>before shutdown</a:t>
            </a:r>
          </a:p>
          <a:p>
            <a:pPr algn="just">
              <a:lnSpc>
                <a:spcPct val="107000"/>
              </a:lnSpc>
            </a:pPr>
            <a:endParaRPr lang="en-US" sz="2400" dirty="0">
              <a:solidFill>
                <a:schemeClr val="bg1"/>
              </a:solidFill>
              <a:latin typeface="Source Sans Pro" panose="020B0503030403020204" pitchFamily="34" charset="0"/>
              <a:cs typeface="Times New Roman" panose="02020603050405020304" pitchFamily="18" charset="0"/>
            </a:endParaRPr>
          </a:p>
          <a:p>
            <a:pPr algn="just">
              <a:lnSpc>
                <a:spcPct val="107000"/>
              </a:lnSpc>
            </a:pPr>
            <a:endParaRPr lang="en-US" sz="2400" dirty="0">
              <a:solidFill>
                <a:schemeClr val="bg1"/>
              </a:solidFill>
              <a:latin typeface="Source Sans Pro" panose="020B0503030403020204" pitchFamily="34" charset="0"/>
              <a:cs typeface="Times New Roman" panose="02020603050405020304" pitchFamily="18" charset="0"/>
            </a:endParaRPr>
          </a:p>
          <a:p>
            <a:pPr>
              <a:lnSpc>
                <a:spcPct val="107000"/>
              </a:lnSpc>
            </a:pPr>
            <a:r>
              <a:rPr lang="en-US" sz="2400" dirty="0">
                <a:solidFill>
                  <a:schemeClr val="bg1"/>
                </a:solidFill>
              </a:rPr>
              <a:t>Averaged base temperature</a:t>
            </a:r>
            <a:br>
              <a:rPr lang="en-US" sz="2400" dirty="0">
                <a:solidFill>
                  <a:schemeClr val="bg1"/>
                </a:solidFill>
              </a:rPr>
            </a:br>
            <a:r>
              <a:rPr lang="en-US" sz="2400" dirty="0">
                <a:solidFill>
                  <a:schemeClr val="bg1"/>
                </a:solidFill>
              </a:rPr>
              <a:t>of coolers:   3.32 K</a:t>
            </a:r>
            <a:endParaRPr lang="en-US" sz="2400" dirty="0">
              <a:solidFill>
                <a:schemeClr val="bg1"/>
              </a:solidFill>
              <a:latin typeface="Source Sans Pro" panose="020B0503030403020204" pitchFamily="34" charset="0"/>
              <a:cs typeface="Times New Roman" panose="02020603050405020304" pitchFamily="18" charset="0"/>
            </a:endParaRPr>
          </a:p>
        </p:txBody>
      </p:sp>
      <p:sp>
        <p:nvSpPr>
          <p:cNvPr id="9" name="Rectangle 11">
            <a:extLst>
              <a:ext uri="{FF2B5EF4-FFF2-40B4-BE49-F238E27FC236}">
                <a16:creationId xmlns:a16="http://schemas.microsoft.com/office/drawing/2014/main" id="{9848BC6D-77CF-776C-55EC-A44758667C30}"/>
              </a:ext>
            </a:extLst>
          </p:cNvPr>
          <p:cNvSpPr>
            <a:spLocks noChangeArrowheads="1"/>
          </p:cNvSpPr>
          <p:nvPr/>
        </p:nvSpPr>
        <p:spPr bwMode="auto">
          <a:xfrm>
            <a:off x="371475" y="-65341"/>
            <a:ext cx="3898824"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pPr>
            <a:r>
              <a:rPr lang="en-US" altLang="en-US" sz="6000" dirty="0">
                <a:solidFill>
                  <a:schemeClr val="bg1"/>
                </a:solidFill>
                <a:latin typeface="+mn-lt"/>
              </a:rPr>
              <a:t>Experiment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bg1"/>
              </a:solidFill>
              <a:effectLst/>
            </a:endParaRPr>
          </a:p>
        </p:txBody>
      </p:sp>
      <p:pic>
        <p:nvPicPr>
          <p:cNvPr id="2" name="Picture 1">
            <a:extLst>
              <a:ext uri="{FF2B5EF4-FFF2-40B4-BE49-F238E27FC236}">
                <a16:creationId xmlns:a16="http://schemas.microsoft.com/office/drawing/2014/main" id="{E1E9131B-DB8A-2055-5CA4-D69A84B570B3}"/>
              </a:ext>
            </a:extLst>
          </p:cNvPr>
          <p:cNvPicPr>
            <a:picLocks noChangeAspect="1"/>
          </p:cNvPicPr>
          <p:nvPr/>
        </p:nvPicPr>
        <p:blipFill>
          <a:blip r:embed="rId2"/>
          <a:stretch>
            <a:fillRect/>
          </a:stretch>
        </p:blipFill>
        <p:spPr>
          <a:xfrm>
            <a:off x="5503954" y="799732"/>
            <a:ext cx="5832803" cy="4926127"/>
          </a:xfrm>
          <a:prstGeom prst="rect">
            <a:avLst/>
          </a:prstGeom>
          <a:ln w="38100">
            <a:solidFill>
              <a:schemeClr val="tx1"/>
            </a:solidFill>
          </a:ln>
        </p:spPr>
      </p:pic>
      <p:cxnSp>
        <p:nvCxnSpPr>
          <p:cNvPr id="10" name="Straight Connector 9">
            <a:extLst>
              <a:ext uri="{FF2B5EF4-FFF2-40B4-BE49-F238E27FC236}">
                <a16:creationId xmlns:a16="http://schemas.microsoft.com/office/drawing/2014/main" id="{E7BFBBF8-0787-B9DE-D082-9E36C1CCEB8B}"/>
              </a:ext>
            </a:extLst>
          </p:cNvPr>
          <p:cNvCxnSpPr/>
          <p:nvPr/>
        </p:nvCxnSpPr>
        <p:spPr>
          <a:xfrm>
            <a:off x="6096000" y="4026706"/>
            <a:ext cx="4541240" cy="0"/>
          </a:xfrm>
          <a:prstGeom prst="line">
            <a:avLst/>
          </a:prstGeom>
          <a:ln w="41275">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80363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A650C75-F861-F26A-D78A-01678F9F2E06}"/>
              </a:ext>
            </a:extLst>
          </p:cNvPr>
          <p:cNvSpPr>
            <a:spLocks noGrp="1"/>
          </p:cNvSpPr>
          <p:nvPr>
            <p:ph type="ftr" sz="quarter" idx="11"/>
          </p:nvPr>
        </p:nvSpPr>
        <p:spPr/>
        <p:txBody>
          <a:bodyPr/>
          <a:lstStyle/>
          <a:p>
            <a:pPr>
              <a:spcAft>
                <a:spcPts val="600"/>
              </a:spcAft>
            </a:pPr>
            <a:r>
              <a:rPr lang="en-US" dirty="0"/>
              <a:t>CEC/ICMC 25 C1Or2B-04 | 5/19/25</a:t>
            </a:r>
          </a:p>
        </p:txBody>
      </p:sp>
      <p:sp>
        <p:nvSpPr>
          <p:cNvPr id="5" name="Slide Number Placeholder 4">
            <a:extLst>
              <a:ext uri="{FF2B5EF4-FFF2-40B4-BE49-F238E27FC236}">
                <a16:creationId xmlns:a16="http://schemas.microsoft.com/office/drawing/2014/main" id="{B88F8ABC-3234-5D4E-9BC8-27BC5EACD6FB}"/>
              </a:ext>
            </a:extLst>
          </p:cNvPr>
          <p:cNvSpPr>
            <a:spLocks noGrp="1"/>
          </p:cNvSpPr>
          <p:nvPr>
            <p:ph type="sldNum" sz="quarter" idx="12"/>
          </p:nvPr>
        </p:nvSpPr>
        <p:spPr/>
        <p:txBody>
          <a:bodyPr/>
          <a:lstStyle/>
          <a:p>
            <a:fld id="{339C9110-F427-4586-9638-A5638F41FBCD}" type="slidenum">
              <a:rPr lang="en-US" smtClean="0"/>
              <a:t>13</a:t>
            </a:fld>
            <a:endParaRPr lang="en-US" dirty="0"/>
          </a:p>
        </p:txBody>
      </p:sp>
      <p:sp>
        <p:nvSpPr>
          <p:cNvPr id="3" name="TextBox 2">
            <a:extLst>
              <a:ext uri="{FF2B5EF4-FFF2-40B4-BE49-F238E27FC236}">
                <a16:creationId xmlns:a16="http://schemas.microsoft.com/office/drawing/2014/main" id="{972B9419-7BC8-CB00-03E7-7679EDEC8D17}"/>
              </a:ext>
            </a:extLst>
          </p:cNvPr>
          <p:cNvSpPr txBox="1"/>
          <p:nvPr/>
        </p:nvSpPr>
        <p:spPr>
          <a:xfrm>
            <a:off x="522288" y="1065031"/>
            <a:ext cx="4413250" cy="4660828"/>
          </a:xfrm>
          <a:prstGeom prst="rect">
            <a:avLst/>
          </a:prstGeom>
          <a:noFill/>
        </p:spPr>
        <p:txBody>
          <a:bodyPr wrap="square" lIns="0" tIns="0" rIns="0" bIns="0" rtlCol="0">
            <a:spAutoFit/>
          </a:bodyPr>
          <a:lstStyle/>
          <a:p>
            <a:pPr algn="just">
              <a:lnSpc>
                <a:spcPct val="107000"/>
              </a:lnSpc>
            </a:pPr>
            <a:r>
              <a:rPr lang="en-US" sz="2400" dirty="0">
                <a:solidFill>
                  <a:schemeClr val="bg1"/>
                </a:solidFill>
                <a:latin typeface="Source Sans Pro" panose="020B0503030403020204" pitchFamily="34" charset="0"/>
                <a:cs typeface="Times New Roman" panose="02020603050405020304" pitchFamily="18" charset="0"/>
              </a:rPr>
              <a:t>Cooler 1 shutdown:</a:t>
            </a:r>
          </a:p>
          <a:p>
            <a:pPr algn="just">
              <a:lnSpc>
                <a:spcPct val="107000"/>
              </a:lnSpc>
            </a:pPr>
            <a:endParaRPr lang="en-US" sz="2000" dirty="0">
              <a:solidFill>
                <a:schemeClr val="bg1"/>
              </a:solidFill>
              <a:latin typeface="Source Sans Pro" panose="020B0503030403020204" pitchFamily="34" charset="0"/>
              <a:cs typeface="Times New Roman" panose="02020603050405020304" pitchFamily="18" charset="0"/>
            </a:endParaRPr>
          </a:p>
          <a:p>
            <a:pPr marL="457200" marR="0" indent="-457200" algn="just">
              <a:lnSpc>
                <a:spcPct val="107000"/>
              </a:lnSpc>
              <a:spcBef>
                <a:spcPts val="0"/>
              </a:spcBef>
              <a:spcAft>
                <a:spcPts val="0"/>
              </a:spcAft>
              <a:buFont typeface="Wingdings" panose="05000000000000000000" pitchFamily="2" charset="2"/>
              <a:buChar char="q"/>
            </a:pPr>
            <a:r>
              <a:rPr lang="en-US" sz="2000" dirty="0">
                <a:solidFill>
                  <a:schemeClr val="bg1"/>
                </a:solidFill>
                <a:effectLst/>
                <a:latin typeface="Source Sans Pro" panose="020B0503030403020204" pitchFamily="34" charset="0"/>
                <a:ea typeface="Calibri" panose="020F0502020204030204" pitchFamily="34" charset="0"/>
                <a:cs typeface="Times New Roman" panose="02020603050405020304" pitchFamily="18" charset="0"/>
              </a:rPr>
              <a:t>The horizontal line on the top shows the temperature of the cold end of Cooler 1 with attached recondensing part (above line) when shut down</a:t>
            </a:r>
            <a:br>
              <a:rPr lang="en-US" sz="2000" dirty="0">
                <a:solidFill>
                  <a:schemeClr val="bg1"/>
                </a:solidFill>
                <a:effectLst/>
                <a:latin typeface="Source Sans Pro" panose="020B0503030403020204" pitchFamily="34" charset="0"/>
                <a:ea typeface="Calibri" panose="020F0502020204030204" pitchFamily="34" charset="0"/>
                <a:cs typeface="Times New Roman" panose="02020603050405020304" pitchFamily="18" charset="0"/>
              </a:rPr>
            </a:br>
            <a:r>
              <a:rPr lang="en-US" sz="2000" dirty="0">
                <a:solidFill>
                  <a:schemeClr val="bg1"/>
                </a:solidFill>
                <a:latin typeface="Source Sans Pro" panose="020B0503030403020204" pitchFamily="34" charset="0"/>
                <a:ea typeface="Calibri" panose="020F0502020204030204" pitchFamily="34" charset="0"/>
                <a:cs typeface="Times New Roman" panose="02020603050405020304" pitchFamily="18" charset="0"/>
              </a:rPr>
              <a:t>(a ΔT of 1.45 K).</a:t>
            </a:r>
          </a:p>
          <a:p>
            <a:pPr marL="457200" marR="0" indent="-457200" algn="just">
              <a:lnSpc>
                <a:spcPct val="107000"/>
              </a:lnSpc>
              <a:spcBef>
                <a:spcPts val="0"/>
              </a:spcBef>
              <a:spcAft>
                <a:spcPts val="0"/>
              </a:spcAft>
            </a:pPr>
            <a:endParaRPr lang="en-US" sz="2000" dirty="0">
              <a:solidFill>
                <a:schemeClr val="bg1"/>
              </a:solidFill>
              <a:effectLst/>
              <a:latin typeface="Source Sans Pro" panose="020B0503030403020204" pitchFamily="34" charset="0"/>
              <a:ea typeface="Calibri" panose="020F0502020204030204" pitchFamily="34" charset="0"/>
              <a:cs typeface="Times New Roman" panose="02020603050405020304" pitchFamily="18" charset="0"/>
            </a:endParaRPr>
          </a:p>
          <a:p>
            <a:pPr marL="457200" indent="-457200">
              <a:lnSpc>
                <a:spcPct val="107000"/>
              </a:lnSpc>
              <a:buFont typeface="Wingdings" panose="05000000000000000000" pitchFamily="2" charset="2"/>
              <a:buChar char="q"/>
            </a:pPr>
            <a:r>
              <a:rPr lang="en-US" sz="2000" dirty="0">
                <a:solidFill>
                  <a:schemeClr val="bg1"/>
                </a:solidFill>
                <a:effectLst/>
                <a:latin typeface="Source Sans Pro" panose="020B0503030403020204" pitchFamily="34" charset="0"/>
                <a:ea typeface="Calibri" panose="020F0502020204030204" pitchFamily="34" charset="0"/>
                <a:cs typeface="Times New Roman" panose="02020603050405020304" pitchFamily="18" charset="0"/>
              </a:rPr>
              <a:t>Parasitic heat load on the attached condenser cup creates a pressure gradient in the connecting lines to coolers 2 &amp; 3 causing a temperature rise, now assuming a new averaged temperature baseline of </a:t>
            </a:r>
            <a:r>
              <a:rPr lang="en-US" sz="2000" dirty="0">
                <a:solidFill>
                  <a:schemeClr val="bg1"/>
                </a:solidFill>
                <a:latin typeface="Source Sans Pro" panose="020B0503030403020204" pitchFamily="34" charset="0"/>
                <a:ea typeface="Calibri" panose="020F0502020204030204" pitchFamily="34" charset="0"/>
                <a:cs typeface="Times New Roman" panose="02020603050405020304" pitchFamily="18" charset="0"/>
              </a:rPr>
              <a:t>4.2K.</a:t>
            </a:r>
            <a:r>
              <a:rPr lang="en-US" sz="2000" dirty="0">
                <a:solidFill>
                  <a:schemeClr val="bg1"/>
                </a:solidFill>
                <a:effectLst/>
                <a:latin typeface="Source Sans Pro" panose="020B0503030403020204" pitchFamily="34" charset="0"/>
                <a:ea typeface="Calibri" panose="020F0502020204030204" pitchFamily="34" charset="0"/>
                <a:cs typeface="Times New Roman" panose="02020603050405020304" pitchFamily="18" charset="0"/>
              </a:rPr>
              <a:t> </a:t>
            </a:r>
          </a:p>
        </p:txBody>
      </p:sp>
      <p:sp>
        <p:nvSpPr>
          <p:cNvPr id="9" name="Rectangle 11">
            <a:extLst>
              <a:ext uri="{FF2B5EF4-FFF2-40B4-BE49-F238E27FC236}">
                <a16:creationId xmlns:a16="http://schemas.microsoft.com/office/drawing/2014/main" id="{9848BC6D-77CF-776C-55EC-A44758667C30}"/>
              </a:ext>
            </a:extLst>
          </p:cNvPr>
          <p:cNvSpPr>
            <a:spLocks noChangeArrowheads="1"/>
          </p:cNvSpPr>
          <p:nvPr/>
        </p:nvSpPr>
        <p:spPr bwMode="auto">
          <a:xfrm>
            <a:off x="371475" y="-65341"/>
            <a:ext cx="3898824"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pPr>
            <a:r>
              <a:rPr lang="en-US" altLang="en-US" sz="6000" dirty="0">
                <a:solidFill>
                  <a:schemeClr val="bg1"/>
                </a:solidFill>
                <a:latin typeface="+mn-lt"/>
              </a:rPr>
              <a:t>Experiment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bg1"/>
              </a:solidFill>
              <a:effectLst/>
            </a:endParaRPr>
          </a:p>
        </p:txBody>
      </p:sp>
      <p:grpSp>
        <p:nvGrpSpPr>
          <p:cNvPr id="13" name="Group 12">
            <a:extLst>
              <a:ext uri="{FF2B5EF4-FFF2-40B4-BE49-F238E27FC236}">
                <a16:creationId xmlns:a16="http://schemas.microsoft.com/office/drawing/2014/main" id="{7E923594-4691-9E5F-78C7-E04866B2BB4C}"/>
              </a:ext>
            </a:extLst>
          </p:cNvPr>
          <p:cNvGrpSpPr/>
          <p:nvPr/>
        </p:nvGrpSpPr>
        <p:grpSpPr>
          <a:xfrm>
            <a:off x="5397500" y="307975"/>
            <a:ext cx="2228174" cy="659570"/>
            <a:chOff x="5397500" y="307975"/>
            <a:chExt cx="2228174" cy="659570"/>
          </a:xfrm>
        </p:grpSpPr>
        <p:sp>
          <p:nvSpPr>
            <p:cNvPr id="7" name="TextBox 6">
              <a:extLst>
                <a:ext uri="{FF2B5EF4-FFF2-40B4-BE49-F238E27FC236}">
                  <a16:creationId xmlns:a16="http://schemas.microsoft.com/office/drawing/2014/main" id="{B9FFE289-C8D0-B79C-6827-B37AB6538920}"/>
                </a:ext>
              </a:extLst>
            </p:cNvPr>
            <p:cNvSpPr txBox="1"/>
            <p:nvPr/>
          </p:nvSpPr>
          <p:spPr>
            <a:xfrm>
              <a:off x="5397500" y="307975"/>
              <a:ext cx="2228174" cy="215444"/>
            </a:xfrm>
            <a:prstGeom prst="rect">
              <a:avLst/>
            </a:prstGeom>
            <a:noFill/>
          </p:spPr>
          <p:txBody>
            <a:bodyPr wrap="none" lIns="0" tIns="0" rIns="0" bIns="0" rtlCol="0">
              <a:spAutoFit/>
            </a:bodyPr>
            <a:lstStyle/>
            <a:p>
              <a:pPr algn="l"/>
              <a:r>
                <a:rPr lang="en-US" sz="1400" dirty="0">
                  <a:solidFill>
                    <a:schemeClr val="bg1"/>
                  </a:solidFill>
                </a:rPr>
                <a:t>Cooler 1 does not recondense</a:t>
              </a:r>
            </a:p>
          </p:txBody>
        </p:sp>
        <p:cxnSp>
          <p:nvCxnSpPr>
            <p:cNvPr id="11" name="Straight Arrow Connector 10">
              <a:extLst>
                <a:ext uri="{FF2B5EF4-FFF2-40B4-BE49-F238E27FC236}">
                  <a16:creationId xmlns:a16="http://schemas.microsoft.com/office/drawing/2014/main" id="{39D9DB76-4C93-20C5-9226-4948DBDCCCDB}"/>
                </a:ext>
              </a:extLst>
            </p:cNvPr>
            <p:cNvCxnSpPr>
              <a:cxnSpLocks/>
            </p:cNvCxnSpPr>
            <p:nvPr/>
          </p:nvCxnSpPr>
          <p:spPr>
            <a:xfrm>
              <a:off x="6273800" y="556455"/>
              <a:ext cx="304800" cy="4110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pic>
        <p:nvPicPr>
          <p:cNvPr id="12" name="Picture 11">
            <a:extLst>
              <a:ext uri="{FF2B5EF4-FFF2-40B4-BE49-F238E27FC236}">
                <a16:creationId xmlns:a16="http://schemas.microsoft.com/office/drawing/2014/main" id="{C03AC747-233B-3237-0F77-901CA0F84C0C}"/>
              </a:ext>
            </a:extLst>
          </p:cNvPr>
          <p:cNvPicPr>
            <a:picLocks noChangeAspect="1"/>
          </p:cNvPicPr>
          <p:nvPr/>
        </p:nvPicPr>
        <p:blipFill>
          <a:blip r:embed="rId2"/>
          <a:stretch>
            <a:fillRect/>
          </a:stretch>
        </p:blipFill>
        <p:spPr>
          <a:xfrm>
            <a:off x="5387584" y="714595"/>
            <a:ext cx="5804682" cy="5223648"/>
          </a:xfrm>
          <a:prstGeom prst="rect">
            <a:avLst/>
          </a:prstGeom>
          <a:ln w="38100">
            <a:solidFill>
              <a:schemeClr val="tx1"/>
            </a:solidFill>
          </a:ln>
        </p:spPr>
      </p:pic>
    </p:spTree>
    <p:extLst>
      <p:ext uri="{BB962C8B-B14F-4D97-AF65-F5344CB8AC3E}">
        <p14:creationId xmlns:p14="http://schemas.microsoft.com/office/powerpoint/2010/main" val="6686012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A650C75-F861-F26A-D78A-01678F9F2E06}"/>
              </a:ext>
            </a:extLst>
          </p:cNvPr>
          <p:cNvSpPr>
            <a:spLocks noGrp="1"/>
          </p:cNvSpPr>
          <p:nvPr>
            <p:ph type="ftr" sz="quarter" idx="11"/>
          </p:nvPr>
        </p:nvSpPr>
        <p:spPr/>
        <p:txBody>
          <a:bodyPr/>
          <a:lstStyle/>
          <a:p>
            <a:pPr>
              <a:spcAft>
                <a:spcPts val="600"/>
              </a:spcAft>
            </a:pPr>
            <a:r>
              <a:rPr lang="en-US" dirty="0"/>
              <a:t>CEC/ICMC 25 C1Or2B-04 | 5/19/25</a:t>
            </a:r>
          </a:p>
        </p:txBody>
      </p:sp>
      <p:sp>
        <p:nvSpPr>
          <p:cNvPr id="5" name="Slide Number Placeholder 4">
            <a:extLst>
              <a:ext uri="{FF2B5EF4-FFF2-40B4-BE49-F238E27FC236}">
                <a16:creationId xmlns:a16="http://schemas.microsoft.com/office/drawing/2014/main" id="{B88F8ABC-3234-5D4E-9BC8-27BC5EACD6FB}"/>
              </a:ext>
            </a:extLst>
          </p:cNvPr>
          <p:cNvSpPr>
            <a:spLocks noGrp="1"/>
          </p:cNvSpPr>
          <p:nvPr>
            <p:ph type="sldNum" sz="quarter" idx="12"/>
          </p:nvPr>
        </p:nvSpPr>
        <p:spPr/>
        <p:txBody>
          <a:bodyPr/>
          <a:lstStyle/>
          <a:p>
            <a:fld id="{339C9110-F427-4586-9638-A5638F41FBCD}" type="slidenum">
              <a:rPr lang="en-US" smtClean="0"/>
              <a:t>14</a:t>
            </a:fld>
            <a:endParaRPr lang="en-US" dirty="0"/>
          </a:p>
        </p:txBody>
      </p:sp>
      <p:sp>
        <p:nvSpPr>
          <p:cNvPr id="3" name="TextBox 2">
            <a:extLst>
              <a:ext uri="{FF2B5EF4-FFF2-40B4-BE49-F238E27FC236}">
                <a16:creationId xmlns:a16="http://schemas.microsoft.com/office/drawing/2014/main" id="{972B9419-7BC8-CB00-03E7-7679EDEC8D17}"/>
              </a:ext>
            </a:extLst>
          </p:cNvPr>
          <p:cNvSpPr txBox="1"/>
          <p:nvPr/>
        </p:nvSpPr>
        <p:spPr>
          <a:xfrm>
            <a:off x="522288" y="1065031"/>
            <a:ext cx="4397855" cy="4990149"/>
          </a:xfrm>
          <a:prstGeom prst="rect">
            <a:avLst/>
          </a:prstGeom>
          <a:noFill/>
        </p:spPr>
        <p:txBody>
          <a:bodyPr wrap="square" lIns="0" tIns="0" rIns="0" bIns="0" rtlCol="0">
            <a:spAutoFit/>
          </a:bodyPr>
          <a:lstStyle/>
          <a:p>
            <a:pPr algn="just">
              <a:lnSpc>
                <a:spcPct val="107000"/>
              </a:lnSpc>
            </a:pPr>
            <a:r>
              <a:rPr lang="en-US" sz="2400" dirty="0">
                <a:solidFill>
                  <a:schemeClr val="bg1"/>
                </a:solidFill>
                <a:latin typeface="Source Sans Pro" panose="020B0503030403020204" pitchFamily="34" charset="0"/>
                <a:ea typeface="Calibri" panose="020F0502020204030204" pitchFamily="34" charset="0"/>
                <a:cs typeface="Times New Roman" panose="02020603050405020304" pitchFamily="18" charset="0"/>
              </a:rPr>
              <a:t>Cooler 1 evacuation</a:t>
            </a:r>
            <a:r>
              <a:rPr lang="en-US" sz="2400" dirty="0">
                <a:solidFill>
                  <a:schemeClr val="bg1"/>
                </a:solidFill>
                <a:effectLst/>
                <a:latin typeface="Source Sans Pro" panose="020B0503030403020204" pitchFamily="34" charset="0"/>
                <a:ea typeface="Calibri" panose="020F0502020204030204" pitchFamily="34" charset="0"/>
                <a:cs typeface="Times New Roman" panose="02020603050405020304" pitchFamily="18" charset="0"/>
              </a:rPr>
              <a:t>  - Pump “On”:</a:t>
            </a:r>
          </a:p>
          <a:p>
            <a:pPr marR="0" algn="just">
              <a:lnSpc>
                <a:spcPct val="107000"/>
              </a:lnSpc>
              <a:spcBef>
                <a:spcPts val="0"/>
              </a:spcBef>
              <a:spcAft>
                <a:spcPts val="0"/>
              </a:spcAft>
            </a:pPr>
            <a:endParaRPr lang="en-US" sz="2000" dirty="0">
              <a:solidFill>
                <a:schemeClr val="bg1"/>
              </a:solidFill>
              <a:effectLst/>
              <a:latin typeface="Source Sans Pro" panose="020B0503030403020204" pitchFamily="34" charset="0"/>
              <a:ea typeface="Calibri" panose="020F0502020204030204" pitchFamily="34" charset="0"/>
              <a:cs typeface="Times New Roman" panose="02020603050405020304" pitchFamily="18" charset="0"/>
            </a:endParaRPr>
          </a:p>
          <a:p>
            <a:pPr marL="457200" marR="0" indent="-457200">
              <a:lnSpc>
                <a:spcPct val="107000"/>
              </a:lnSpc>
              <a:spcBef>
                <a:spcPts val="0"/>
              </a:spcBef>
              <a:spcAft>
                <a:spcPts val="0"/>
              </a:spcAft>
              <a:buFont typeface="Wingdings" panose="05000000000000000000" pitchFamily="2" charset="2"/>
              <a:buChar char="q"/>
            </a:pPr>
            <a:r>
              <a:rPr lang="en-US" sz="2000" dirty="0">
                <a:solidFill>
                  <a:schemeClr val="bg1"/>
                </a:solidFill>
                <a:latin typeface="Source Sans Pro" panose="020B0503030403020204" pitchFamily="34" charset="0"/>
                <a:cs typeface="Times New Roman" panose="02020603050405020304" pitchFamily="18" charset="0"/>
              </a:rPr>
              <a:t>Eliminates the main parasitic heat flux. Pressure gradient in the cryogenic circuit reduces and Cooler 1 starts to cool down again.</a:t>
            </a:r>
          </a:p>
          <a:p>
            <a:pPr marR="0">
              <a:lnSpc>
                <a:spcPct val="107000"/>
              </a:lnSpc>
              <a:spcBef>
                <a:spcPts val="0"/>
              </a:spcBef>
              <a:spcAft>
                <a:spcPts val="0"/>
              </a:spcAft>
            </a:pPr>
            <a:endParaRPr lang="en-US" sz="2000" dirty="0">
              <a:solidFill>
                <a:schemeClr val="bg1"/>
              </a:solidFill>
              <a:latin typeface="Source Sans Pro" panose="020B0503030403020204" pitchFamily="34" charset="0"/>
              <a:cs typeface="Times New Roman" panose="02020603050405020304" pitchFamily="18" charset="0"/>
            </a:endParaRPr>
          </a:p>
          <a:p>
            <a:pPr marL="457200" marR="0" indent="-457200">
              <a:lnSpc>
                <a:spcPct val="107000"/>
              </a:lnSpc>
              <a:spcBef>
                <a:spcPts val="0"/>
              </a:spcBef>
              <a:spcAft>
                <a:spcPts val="0"/>
              </a:spcAft>
              <a:buFont typeface="Wingdings" panose="05000000000000000000" pitchFamily="2" charset="2"/>
              <a:buChar char="q"/>
            </a:pPr>
            <a:r>
              <a:rPr lang="en-US" sz="2000" dirty="0" err="1">
                <a:solidFill>
                  <a:schemeClr val="bg1"/>
                </a:solidFill>
                <a:latin typeface="Source Sans Pro" panose="020B0503030403020204" pitchFamily="34" charset="0"/>
                <a:cs typeface="Times New Roman" panose="02020603050405020304" pitchFamily="18" charset="0"/>
              </a:rPr>
              <a:t>Recooling</a:t>
            </a:r>
            <a:r>
              <a:rPr lang="en-US" sz="2000" dirty="0">
                <a:solidFill>
                  <a:schemeClr val="bg1"/>
                </a:solidFill>
                <a:latin typeface="Source Sans Pro" panose="020B0503030403020204" pitchFamily="34" charset="0"/>
                <a:cs typeface="Times New Roman" panose="02020603050405020304" pitchFamily="18" charset="0"/>
              </a:rPr>
              <a:t> effect also propagates through both running coolers 2 &amp; 3 resulting in a heat burden shift from an average of 4.2 K (Pump off) to</a:t>
            </a:r>
            <a:br>
              <a:rPr lang="en-US" sz="2000" dirty="0">
                <a:solidFill>
                  <a:schemeClr val="bg1"/>
                </a:solidFill>
                <a:latin typeface="Source Sans Pro" panose="020B0503030403020204" pitchFamily="34" charset="0"/>
                <a:cs typeface="Times New Roman" panose="02020603050405020304" pitchFamily="18" charset="0"/>
              </a:rPr>
            </a:br>
            <a:r>
              <a:rPr lang="en-US" sz="2000" dirty="0">
                <a:solidFill>
                  <a:schemeClr val="bg1"/>
                </a:solidFill>
                <a:latin typeface="Source Sans Pro" panose="020B0503030403020204" pitchFamily="34" charset="0"/>
                <a:cs typeface="Times New Roman" panose="02020603050405020304" pitchFamily="18" charset="0"/>
              </a:rPr>
              <a:t>&lt; 3.7 K (Pump on).</a:t>
            </a:r>
          </a:p>
          <a:p>
            <a:pPr marR="0">
              <a:lnSpc>
                <a:spcPct val="107000"/>
              </a:lnSpc>
              <a:spcBef>
                <a:spcPts val="0"/>
              </a:spcBef>
              <a:spcAft>
                <a:spcPts val="0"/>
              </a:spcAft>
            </a:pPr>
            <a:endParaRPr lang="en-US" sz="2000" dirty="0">
              <a:solidFill>
                <a:schemeClr val="bg1"/>
              </a:solidFill>
              <a:latin typeface="Source Sans Pro" panose="020B0503030403020204" pitchFamily="34" charset="0"/>
              <a:cs typeface="Times New Roman" panose="02020603050405020304" pitchFamily="18" charset="0"/>
            </a:endParaRPr>
          </a:p>
          <a:p>
            <a:pPr marL="457200" marR="0" indent="-457200">
              <a:lnSpc>
                <a:spcPct val="107000"/>
              </a:lnSpc>
              <a:spcBef>
                <a:spcPts val="0"/>
              </a:spcBef>
              <a:spcAft>
                <a:spcPts val="0"/>
              </a:spcAft>
              <a:buFont typeface="Wingdings" panose="05000000000000000000" pitchFamily="2" charset="2"/>
              <a:buChar char="q"/>
            </a:pPr>
            <a:r>
              <a:rPr lang="en-US" sz="2000" dirty="0">
                <a:solidFill>
                  <a:schemeClr val="bg1"/>
                </a:solidFill>
                <a:latin typeface="Source Sans Pro" panose="020B0503030403020204" pitchFamily="34" charset="0"/>
                <a:cs typeface="Times New Roman" panose="02020603050405020304" pitchFamily="18" charset="0"/>
              </a:rPr>
              <a:t>Consequently, more helium can now be recondensed</a:t>
            </a:r>
            <a:r>
              <a:rPr lang="en-US" sz="1400" dirty="0">
                <a:solidFill>
                  <a:schemeClr val="bg1"/>
                </a:solidFill>
                <a:effectLst/>
                <a:latin typeface="Source Sans Pro" panose="020B0503030403020204" pitchFamily="34" charset="0"/>
                <a:ea typeface="Calibri" panose="020F0502020204030204" pitchFamily="34" charset="0"/>
                <a:cs typeface="Times New Roman" panose="02020603050405020304" pitchFamily="18" charset="0"/>
              </a:rPr>
              <a:t>. </a:t>
            </a:r>
          </a:p>
        </p:txBody>
      </p:sp>
      <p:sp>
        <p:nvSpPr>
          <p:cNvPr id="9" name="Rectangle 11">
            <a:extLst>
              <a:ext uri="{FF2B5EF4-FFF2-40B4-BE49-F238E27FC236}">
                <a16:creationId xmlns:a16="http://schemas.microsoft.com/office/drawing/2014/main" id="{9848BC6D-77CF-776C-55EC-A44758667C30}"/>
              </a:ext>
            </a:extLst>
          </p:cNvPr>
          <p:cNvSpPr>
            <a:spLocks noChangeArrowheads="1"/>
          </p:cNvSpPr>
          <p:nvPr/>
        </p:nvSpPr>
        <p:spPr bwMode="auto">
          <a:xfrm>
            <a:off x="371475" y="-65341"/>
            <a:ext cx="3898824"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pPr>
            <a:r>
              <a:rPr lang="en-US" altLang="en-US" sz="6000" dirty="0">
                <a:solidFill>
                  <a:schemeClr val="bg1"/>
                </a:solidFill>
                <a:latin typeface="+mn-lt"/>
              </a:rPr>
              <a:t>Experiment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bg1"/>
              </a:solidFill>
              <a:effectLst/>
            </a:endParaRPr>
          </a:p>
        </p:txBody>
      </p:sp>
      <p:grpSp>
        <p:nvGrpSpPr>
          <p:cNvPr id="13" name="Group 12">
            <a:extLst>
              <a:ext uri="{FF2B5EF4-FFF2-40B4-BE49-F238E27FC236}">
                <a16:creationId xmlns:a16="http://schemas.microsoft.com/office/drawing/2014/main" id="{7E923594-4691-9E5F-78C7-E04866B2BB4C}"/>
              </a:ext>
            </a:extLst>
          </p:cNvPr>
          <p:cNvGrpSpPr/>
          <p:nvPr/>
        </p:nvGrpSpPr>
        <p:grpSpPr>
          <a:xfrm>
            <a:off x="5397500" y="307975"/>
            <a:ext cx="6424612" cy="5622756"/>
            <a:chOff x="5397500" y="307975"/>
            <a:chExt cx="6424612" cy="5622756"/>
          </a:xfrm>
        </p:grpSpPr>
        <p:pic>
          <p:nvPicPr>
            <p:cNvPr id="2" name="Picture 1">
              <a:extLst>
                <a:ext uri="{FF2B5EF4-FFF2-40B4-BE49-F238E27FC236}">
                  <a16:creationId xmlns:a16="http://schemas.microsoft.com/office/drawing/2014/main" id="{105F3B88-E804-CEA9-A779-68CAF996F637}"/>
                </a:ext>
              </a:extLst>
            </p:cNvPr>
            <p:cNvPicPr>
              <a:picLocks noChangeAspect="1"/>
            </p:cNvPicPr>
            <p:nvPr/>
          </p:nvPicPr>
          <p:blipFill>
            <a:blip r:embed="rId2"/>
            <a:stretch>
              <a:fillRect/>
            </a:stretch>
          </p:blipFill>
          <p:spPr>
            <a:xfrm>
              <a:off x="5397500" y="762000"/>
              <a:ext cx="6424612" cy="5168731"/>
            </a:xfrm>
            <a:prstGeom prst="rect">
              <a:avLst/>
            </a:prstGeom>
            <a:ln w="38100">
              <a:solidFill>
                <a:schemeClr val="tx1"/>
              </a:solidFill>
            </a:ln>
          </p:spPr>
        </p:pic>
        <p:sp>
          <p:nvSpPr>
            <p:cNvPr id="7" name="TextBox 6">
              <a:extLst>
                <a:ext uri="{FF2B5EF4-FFF2-40B4-BE49-F238E27FC236}">
                  <a16:creationId xmlns:a16="http://schemas.microsoft.com/office/drawing/2014/main" id="{B9FFE289-C8D0-B79C-6827-B37AB6538920}"/>
                </a:ext>
              </a:extLst>
            </p:cNvPr>
            <p:cNvSpPr txBox="1"/>
            <p:nvPr/>
          </p:nvSpPr>
          <p:spPr>
            <a:xfrm>
              <a:off x="5397500" y="307975"/>
              <a:ext cx="2228174" cy="215444"/>
            </a:xfrm>
            <a:prstGeom prst="rect">
              <a:avLst/>
            </a:prstGeom>
            <a:noFill/>
          </p:spPr>
          <p:txBody>
            <a:bodyPr wrap="none" lIns="0" tIns="0" rIns="0" bIns="0" rtlCol="0">
              <a:spAutoFit/>
            </a:bodyPr>
            <a:lstStyle/>
            <a:p>
              <a:pPr algn="l"/>
              <a:r>
                <a:rPr lang="en-US" sz="1400" dirty="0">
                  <a:solidFill>
                    <a:schemeClr val="bg1"/>
                  </a:solidFill>
                </a:rPr>
                <a:t>Cooler 1 does not recondense</a:t>
              </a:r>
            </a:p>
          </p:txBody>
        </p:sp>
        <p:cxnSp>
          <p:nvCxnSpPr>
            <p:cNvPr id="11" name="Straight Arrow Connector 10">
              <a:extLst>
                <a:ext uri="{FF2B5EF4-FFF2-40B4-BE49-F238E27FC236}">
                  <a16:creationId xmlns:a16="http://schemas.microsoft.com/office/drawing/2014/main" id="{39D9DB76-4C93-20C5-9226-4948DBDCCCDB}"/>
                </a:ext>
              </a:extLst>
            </p:cNvPr>
            <p:cNvCxnSpPr>
              <a:cxnSpLocks/>
            </p:cNvCxnSpPr>
            <p:nvPr/>
          </p:nvCxnSpPr>
          <p:spPr>
            <a:xfrm>
              <a:off x="6273800" y="556455"/>
              <a:ext cx="304800" cy="4110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278080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A650C75-F861-F26A-D78A-01678F9F2E06}"/>
              </a:ext>
            </a:extLst>
          </p:cNvPr>
          <p:cNvSpPr>
            <a:spLocks noGrp="1"/>
          </p:cNvSpPr>
          <p:nvPr>
            <p:ph type="ftr" sz="quarter" idx="11"/>
          </p:nvPr>
        </p:nvSpPr>
        <p:spPr/>
        <p:txBody>
          <a:bodyPr/>
          <a:lstStyle/>
          <a:p>
            <a:pPr>
              <a:spcAft>
                <a:spcPts val="600"/>
              </a:spcAft>
            </a:pPr>
            <a:r>
              <a:rPr lang="en-US" dirty="0"/>
              <a:t>CEC/ICMC 25 C1Or2B-04 | 5/19/25</a:t>
            </a:r>
          </a:p>
        </p:txBody>
      </p:sp>
      <p:sp>
        <p:nvSpPr>
          <p:cNvPr id="5" name="Slide Number Placeholder 4">
            <a:extLst>
              <a:ext uri="{FF2B5EF4-FFF2-40B4-BE49-F238E27FC236}">
                <a16:creationId xmlns:a16="http://schemas.microsoft.com/office/drawing/2014/main" id="{B88F8ABC-3234-5D4E-9BC8-27BC5EACD6FB}"/>
              </a:ext>
            </a:extLst>
          </p:cNvPr>
          <p:cNvSpPr>
            <a:spLocks noGrp="1"/>
          </p:cNvSpPr>
          <p:nvPr>
            <p:ph type="sldNum" sz="quarter" idx="12"/>
          </p:nvPr>
        </p:nvSpPr>
        <p:spPr/>
        <p:txBody>
          <a:bodyPr/>
          <a:lstStyle/>
          <a:p>
            <a:fld id="{339C9110-F427-4586-9638-A5638F41FBCD}" type="slidenum">
              <a:rPr lang="en-US" smtClean="0"/>
              <a:t>15</a:t>
            </a:fld>
            <a:endParaRPr lang="en-US" dirty="0"/>
          </a:p>
        </p:txBody>
      </p:sp>
      <p:pic>
        <p:nvPicPr>
          <p:cNvPr id="7" name="Picture 6">
            <a:extLst>
              <a:ext uri="{FF2B5EF4-FFF2-40B4-BE49-F238E27FC236}">
                <a16:creationId xmlns:a16="http://schemas.microsoft.com/office/drawing/2014/main" id="{3534F2EC-958B-4661-400D-E783A239E4FC}"/>
              </a:ext>
            </a:extLst>
          </p:cNvPr>
          <p:cNvPicPr>
            <a:picLocks noChangeAspect="1"/>
          </p:cNvPicPr>
          <p:nvPr/>
        </p:nvPicPr>
        <p:blipFill>
          <a:blip r:embed="rId2"/>
          <a:stretch>
            <a:fillRect/>
          </a:stretch>
        </p:blipFill>
        <p:spPr>
          <a:xfrm>
            <a:off x="10951976" y="182563"/>
            <a:ext cx="1058307" cy="1579562"/>
          </a:xfrm>
          <a:prstGeom prst="rect">
            <a:avLst/>
          </a:prstGeom>
          <a:noFill/>
        </p:spPr>
      </p:pic>
      <p:grpSp>
        <p:nvGrpSpPr>
          <p:cNvPr id="8" name="Group 7">
            <a:extLst>
              <a:ext uri="{FF2B5EF4-FFF2-40B4-BE49-F238E27FC236}">
                <a16:creationId xmlns:a16="http://schemas.microsoft.com/office/drawing/2014/main" id="{52A4925A-BA7A-E6BA-936F-39EA077CF7D1}"/>
              </a:ext>
            </a:extLst>
          </p:cNvPr>
          <p:cNvGrpSpPr/>
          <p:nvPr/>
        </p:nvGrpSpPr>
        <p:grpSpPr>
          <a:xfrm>
            <a:off x="5409138" y="1643063"/>
            <a:ext cx="6638931" cy="3868777"/>
            <a:chOff x="27146" y="0"/>
            <a:chExt cx="6550423" cy="3548360"/>
          </a:xfrm>
        </p:grpSpPr>
        <p:grpSp>
          <p:nvGrpSpPr>
            <p:cNvPr id="9" name="Group 8">
              <a:extLst>
                <a:ext uri="{FF2B5EF4-FFF2-40B4-BE49-F238E27FC236}">
                  <a16:creationId xmlns:a16="http://schemas.microsoft.com/office/drawing/2014/main" id="{7A6155CF-2B93-62F6-E2D9-5CA5767A12E6}"/>
                </a:ext>
              </a:extLst>
            </p:cNvPr>
            <p:cNvGrpSpPr/>
            <p:nvPr/>
          </p:nvGrpSpPr>
          <p:grpSpPr>
            <a:xfrm>
              <a:off x="27146" y="0"/>
              <a:ext cx="6550423" cy="3548360"/>
              <a:chOff x="27146" y="0"/>
              <a:chExt cx="6550423" cy="3548360"/>
            </a:xfrm>
          </p:grpSpPr>
          <p:pic>
            <p:nvPicPr>
              <p:cNvPr id="11" name="Picture 10">
                <a:extLst>
                  <a:ext uri="{FF2B5EF4-FFF2-40B4-BE49-F238E27FC236}">
                    <a16:creationId xmlns:a16="http://schemas.microsoft.com/office/drawing/2014/main" id="{2FE29385-9FA5-F807-0ED1-43A8BB4617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146" y="0"/>
                <a:ext cx="4381500" cy="3288030"/>
              </a:xfrm>
              <a:prstGeom prst="rect">
                <a:avLst/>
              </a:prstGeom>
              <a:noFill/>
              <a:ln w="12700">
                <a:solidFill>
                  <a:schemeClr val="accent1">
                    <a:shade val="15000"/>
                  </a:schemeClr>
                </a:solidFill>
              </a:ln>
            </p:spPr>
          </p:pic>
          <p:sp>
            <p:nvSpPr>
              <p:cNvPr id="12" name="Text Box 7">
                <a:extLst>
                  <a:ext uri="{FF2B5EF4-FFF2-40B4-BE49-F238E27FC236}">
                    <a16:creationId xmlns:a16="http://schemas.microsoft.com/office/drawing/2014/main" id="{EB4B73B9-D07A-27DE-9C0F-51B5D17CB807}"/>
                  </a:ext>
                </a:extLst>
              </p:cNvPr>
              <p:cNvSpPr txBox="1"/>
              <p:nvPr/>
            </p:nvSpPr>
            <p:spPr>
              <a:xfrm>
                <a:off x="4602579" y="277104"/>
                <a:ext cx="1974990" cy="3271256"/>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2000" b="1" dirty="0">
                    <a:solidFill>
                      <a:schemeClr val="bg1"/>
                    </a:solidFill>
                    <a:effectLst/>
                    <a:latin typeface="Source Sans Pro ExtraLight" panose="020B0303030403020204" pitchFamily="34" charset="0"/>
                    <a:ea typeface="Calibri" panose="020F0502020204030204" pitchFamily="34" charset="0"/>
                    <a:cs typeface="Times New Roman" panose="02020603050405020304" pitchFamily="18" charset="0"/>
                  </a:rPr>
                  <a:t>Pump attached to cryocooler motor (shown with open motor shielding),</a:t>
                </a:r>
                <a:br>
                  <a:rPr lang="en-US" sz="2000" b="1" dirty="0">
                    <a:solidFill>
                      <a:schemeClr val="bg1"/>
                    </a:solidFill>
                    <a:effectLst/>
                    <a:latin typeface="Source Sans Pro ExtraLight" panose="020B0303030403020204" pitchFamily="34" charset="0"/>
                    <a:ea typeface="Calibri" panose="020F0502020204030204" pitchFamily="34" charset="0"/>
                    <a:cs typeface="Times New Roman" panose="02020603050405020304" pitchFamily="18" charset="0"/>
                  </a:rPr>
                </a:br>
                <a:r>
                  <a:rPr lang="en-US" sz="2000" b="1" dirty="0">
                    <a:solidFill>
                      <a:schemeClr val="bg1"/>
                    </a:solidFill>
                    <a:effectLst/>
                    <a:latin typeface="Source Sans Pro ExtraLight" panose="020B0303030403020204" pitchFamily="34" charset="0"/>
                    <a:ea typeface="Calibri" panose="020F0502020204030204" pitchFamily="34" charset="0"/>
                    <a:cs typeface="Times New Roman" panose="02020603050405020304" pitchFamily="18" charset="0"/>
                  </a:rPr>
                  <a:t>@ 20-degree inclination;</a:t>
                </a:r>
                <a:br>
                  <a:rPr lang="en-US" sz="2000" b="1" dirty="0">
                    <a:solidFill>
                      <a:schemeClr val="bg1"/>
                    </a:solidFill>
                    <a:latin typeface="Source Sans Pro ExtraLight" panose="020B0303030403020204" pitchFamily="34" charset="0"/>
                    <a:ea typeface="Calibri" panose="020F0502020204030204" pitchFamily="34" charset="0"/>
                    <a:cs typeface="Times New Roman" panose="02020603050405020304" pitchFamily="18" charset="0"/>
                  </a:rPr>
                </a:br>
                <a:r>
                  <a:rPr lang="en-US" sz="2000" b="1" dirty="0" err="1">
                    <a:solidFill>
                      <a:schemeClr val="bg1"/>
                    </a:solidFill>
                    <a:latin typeface="Source Sans Pro ExtraLight" panose="020B0303030403020204" pitchFamily="34" charset="0"/>
                    <a:ea typeface="Calibri" panose="020F0502020204030204" pitchFamily="34" charset="0"/>
                    <a:cs typeface="Times New Roman" panose="02020603050405020304" pitchFamily="18" charset="0"/>
                  </a:rPr>
                  <a:t>f</a:t>
                </a:r>
                <a:r>
                  <a:rPr lang="en-US" sz="2000" b="1" dirty="0" err="1">
                    <a:solidFill>
                      <a:schemeClr val="bg1"/>
                    </a:solidFill>
                    <a:effectLst/>
                    <a:latin typeface="Source Sans Pro ExtraLight" panose="020B0303030403020204" pitchFamily="34" charset="0"/>
                    <a:ea typeface="Calibri" panose="020F0502020204030204" pitchFamily="34" charset="0"/>
                    <a:cs typeface="Times New Roman" panose="02020603050405020304" pitchFamily="18" charset="0"/>
                  </a:rPr>
                  <a:t>lexlines</a:t>
                </a:r>
                <a:r>
                  <a:rPr lang="en-US" sz="2000" b="1" dirty="0">
                    <a:solidFill>
                      <a:schemeClr val="bg1"/>
                    </a:solidFill>
                    <a:effectLst/>
                    <a:latin typeface="Source Sans Pro ExtraLight" panose="020B0303030403020204" pitchFamily="34" charset="0"/>
                    <a:ea typeface="Calibri" panose="020F0502020204030204" pitchFamily="34" charset="0"/>
                    <a:cs typeface="Times New Roman" panose="02020603050405020304" pitchFamily="18" charset="0"/>
                  </a:rPr>
                  <a:t> disconnected from cryocooler</a:t>
                </a:r>
              </a:p>
            </p:txBody>
          </p:sp>
          <p:cxnSp>
            <p:nvCxnSpPr>
              <p:cNvPr id="13" name="Straight Arrow Connector 12">
                <a:extLst>
                  <a:ext uri="{FF2B5EF4-FFF2-40B4-BE49-F238E27FC236}">
                    <a16:creationId xmlns:a16="http://schemas.microsoft.com/office/drawing/2014/main" id="{2CA07A8E-F6FD-0569-087B-E02CE95CC702}"/>
                  </a:ext>
                </a:extLst>
              </p:cNvPr>
              <p:cNvCxnSpPr>
                <a:cxnSpLocks/>
              </p:cNvCxnSpPr>
              <p:nvPr/>
            </p:nvCxnSpPr>
            <p:spPr>
              <a:xfrm flipH="1">
                <a:off x="2252704" y="1199408"/>
                <a:ext cx="2236415" cy="0"/>
              </a:xfrm>
              <a:prstGeom prst="straightConnector1">
                <a:avLst/>
              </a:prstGeom>
              <a:ln w="34925">
                <a:solidFill>
                  <a:schemeClr val="bg1"/>
                </a:solidFill>
                <a:headEnd type="oval"/>
                <a:tailEnd type="triangle"/>
              </a:ln>
            </p:spPr>
            <p:style>
              <a:lnRef idx="1">
                <a:schemeClr val="accent1"/>
              </a:lnRef>
              <a:fillRef idx="0">
                <a:schemeClr val="accent1"/>
              </a:fillRef>
              <a:effectRef idx="0">
                <a:schemeClr val="accent1"/>
              </a:effectRef>
              <a:fontRef idx="minor">
                <a:schemeClr val="tx1"/>
              </a:fontRef>
            </p:style>
          </p:cxnSp>
        </p:grpSp>
        <p:sp>
          <p:nvSpPr>
            <p:cNvPr id="10" name="Oval 9">
              <a:extLst>
                <a:ext uri="{FF2B5EF4-FFF2-40B4-BE49-F238E27FC236}">
                  <a16:creationId xmlns:a16="http://schemas.microsoft.com/office/drawing/2014/main" id="{95F494D3-1BB5-F494-9AB1-71B7A484089D}"/>
                </a:ext>
              </a:extLst>
            </p:cNvPr>
            <p:cNvSpPr/>
            <p:nvPr/>
          </p:nvSpPr>
          <p:spPr>
            <a:xfrm>
              <a:off x="1839371" y="479031"/>
              <a:ext cx="1082651" cy="1006402"/>
            </a:xfrm>
            <a:prstGeom prst="ellipse">
              <a:avLst/>
            </a:prstGeom>
            <a:noFill/>
            <a:ln w="44450">
              <a:solidFill>
                <a:schemeClr val="bg1"/>
              </a:solidFill>
              <a:prstDash val="dash"/>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pic>
        <p:nvPicPr>
          <p:cNvPr id="14" name="Picture 13">
            <a:extLst>
              <a:ext uri="{FF2B5EF4-FFF2-40B4-BE49-F238E27FC236}">
                <a16:creationId xmlns:a16="http://schemas.microsoft.com/office/drawing/2014/main" id="{2640818F-A147-A506-F9A4-3490DD18FA8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1425" y="1652207"/>
            <a:ext cx="4703238" cy="3566649"/>
          </a:xfrm>
          <a:prstGeom prst="rect">
            <a:avLst/>
          </a:prstGeom>
          <a:noFill/>
          <a:ln w="12700">
            <a:solidFill>
              <a:schemeClr val="accent1">
                <a:shade val="15000"/>
              </a:schemeClr>
            </a:solidFill>
          </a:ln>
        </p:spPr>
      </p:pic>
      <p:sp>
        <p:nvSpPr>
          <p:cNvPr id="2" name="Rectangle 11">
            <a:extLst>
              <a:ext uri="{FF2B5EF4-FFF2-40B4-BE49-F238E27FC236}">
                <a16:creationId xmlns:a16="http://schemas.microsoft.com/office/drawing/2014/main" id="{43C6694B-8C52-EDDF-FE80-A18D61FA9688}"/>
              </a:ext>
            </a:extLst>
          </p:cNvPr>
          <p:cNvSpPr>
            <a:spLocks noChangeArrowheads="1"/>
          </p:cNvSpPr>
          <p:nvPr/>
        </p:nvSpPr>
        <p:spPr bwMode="auto">
          <a:xfrm>
            <a:off x="384175" y="-74193"/>
            <a:ext cx="4269117"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pPr>
            <a:r>
              <a:rPr lang="en-US" altLang="en-US" sz="6600" dirty="0">
                <a:solidFill>
                  <a:schemeClr val="bg1"/>
                </a:solidFill>
                <a:latin typeface="+mn-lt"/>
              </a:rPr>
              <a:t>Experiment</a:t>
            </a:r>
          </a:p>
        </p:txBody>
      </p:sp>
      <p:sp>
        <p:nvSpPr>
          <p:cNvPr id="3" name="TextBox 2">
            <a:extLst>
              <a:ext uri="{FF2B5EF4-FFF2-40B4-BE49-F238E27FC236}">
                <a16:creationId xmlns:a16="http://schemas.microsoft.com/office/drawing/2014/main" id="{CA47ECAE-F9CC-ACC5-1705-304660D90DD5}"/>
              </a:ext>
            </a:extLst>
          </p:cNvPr>
          <p:cNvSpPr txBox="1"/>
          <p:nvPr/>
        </p:nvSpPr>
        <p:spPr>
          <a:xfrm>
            <a:off x="531425" y="5386978"/>
            <a:ext cx="4703238" cy="615553"/>
          </a:xfrm>
          <a:prstGeom prst="rect">
            <a:avLst/>
          </a:prstGeom>
          <a:noFill/>
        </p:spPr>
        <p:txBody>
          <a:bodyPr wrap="square" lIns="0" tIns="0" rIns="0" bIns="0" rtlCol="0">
            <a:spAutoFit/>
          </a:bodyPr>
          <a:lstStyle/>
          <a:p>
            <a:pPr algn="ctr"/>
            <a:r>
              <a:rPr lang="en-US" sz="4000" b="1" dirty="0">
                <a:solidFill>
                  <a:schemeClr val="bg1"/>
                </a:solidFill>
                <a:latin typeface="Source Sans Pro ExtraLight" panose="020B0303030403020204" pitchFamily="34" charset="0"/>
                <a:cs typeface="Times New Roman" panose="02020603050405020304" pitchFamily="18" charset="0"/>
              </a:rPr>
              <a:t>Part of cooling circuit</a:t>
            </a:r>
          </a:p>
        </p:txBody>
      </p:sp>
      <p:sp>
        <p:nvSpPr>
          <p:cNvPr id="6" name="TextBox 5">
            <a:extLst>
              <a:ext uri="{FF2B5EF4-FFF2-40B4-BE49-F238E27FC236}">
                <a16:creationId xmlns:a16="http://schemas.microsoft.com/office/drawing/2014/main" id="{0F2BA5C5-BB59-D96A-4640-2F0E4E645529}"/>
              </a:ext>
            </a:extLst>
          </p:cNvPr>
          <p:cNvSpPr txBox="1"/>
          <p:nvPr/>
        </p:nvSpPr>
        <p:spPr>
          <a:xfrm>
            <a:off x="5365107" y="5398372"/>
            <a:ext cx="4484732" cy="615553"/>
          </a:xfrm>
          <a:prstGeom prst="rect">
            <a:avLst/>
          </a:prstGeom>
          <a:noFill/>
        </p:spPr>
        <p:txBody>
          <a:bodyPr wrap="square" lIns="0" tIns="0" rIns="0" bIns="0" rtlCol="0">
            <a:spAutoFit/>
          </a:bodyPr>
          <a:lstStyle/>
          <a:p>
            <a:pPr algn="ctr"/>
            <a:r>
              <a:rPr lang="en-US" sz="4000" b="1" dirty="0">
                <a:solidFill>
                  <a:schemeClr val="bg1"/>
                </a:solidFill>
                <a:latin typeface="Source Sans Pro ExtraLight" panose="020B0303030403020204" pitchFamily="34" charset="0"/>
                <a:cs typeface="Times New Roman" panose="02020603050405020304" pitchFamily="18" charset="0"/>
              </a:rPr>
              <a:t>TMP on cryocooler</a:t>
            </a:r>
          </a:p>
        </p:txBody>
      </p:sp>
    </p:spTree>
    <p:extLst>
      <p:ext uri="{BB962C8B-B14F-4D97-AF65-F5344CB8AC3E}">
        <p14:creationId xmlns:p14="http://schemas.microsoft.com/office/powerpoint/2010/main" val="4082725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A650C75-F861-F26A-D78A-01678F9F2E06}"/>
              </a:ext>
            </a:extLst>
          </p:cNvPr>
          <p:cNvSpPr>
            <a:spLocks noGrp="1"/>
          </p:cNvSpPr>
          <p:nvPr>
            <p:ph type="ftr" sz="quarter" idx="11"/>
          </p:nvPr>
        </p:nvSpPr>
        <p:spPr/>
        <p:txBody>
          <a:bodyPr/>
          <a:lstStyle/>
          <a:p>
            <a:pPr>
              <a:spcAft>
                <a:spcPts val="600"/>
              </a:spcAft>
            </a:pPr>
            <a:r>
              <a:rPr lang="en-US" dirty="0"/>
              <a:t>CEC/ICMC 25 C1Or2B-04 | 5/19/25</a:t>
            </a:r>
          </a:p>
        </p:txBody>
      </p:sp>
      <p:sp>
        <p:nvSpPr>
          <p:cNvPr id="5" name="Slide Number Placeholder 4">
            <a:extLst>
              <a:ext uri="{FF2B5EF4-FFF2-40B4-BE49-F238E27FC236}">
                <a16:creationId xmlns:a16="http://schemas.microsoft.com/office/drawing/2014/main" id="{B88F8ABC-3234-5D4E-9BC8-27BC5EACD6FB}"/>
              </a:ext>
            </a:extLst>
          </p:cNvPr>
          <p:cNvSpPr>
            <a:spLocks noGrp="1"/>
          </p:cNvSpPr>
          <p:nvPr>
            <p:ph type="sldNum" sz="quarter" idx="12"/>
          </p:nvPr>
        </p:nvSpPr>
        <p:spPr/>
        <p:txBody>
          <a:bodyPr/>
          <a:lstStyle/>
          <a:p>
            <a:fld id="{339C9110-F427-4586-9638-A5638F41FBCD}" type="slidenum">
              <a:rPr lang="en-US" smtClean="0"/>
              <a:t>16</a:t>
            </a:fld>
            <a:endParaRPr lang="en-US" dirty="0"/>
          </a:p>
        </p:txBody>
      </p:sp>
      <p:pic>
        <p:nvPicPr>
          <p:cNvPr id="7" name="Picture 6">
            <a:extLst>
              <a:ext uri="{FF2B5EF4-FFF2-40B4-BE49-F238E27FC236}">
                <a16:creationId xmlns:a16="http://schemas.microsoft.com/office/drawing/2014/main" id="{3534F2EC-958B-4661-400D-E783A239E4FC}"/>
              </a:ext>
            </a:extLst>
          </p:cNvPr>
          <p:cNvPicPr>
            <a:picLocks noChangeAspect="1"/>
          </p:cNvPicPr>
          <p:nvPr/>
        </p:nvPicPr>
        <p:blipFill>
          <a:blip r:embed="rId2"/>
          <a:stretch>
            <a:fillRect/>
          </a:stretch>
        </p:blipFill>
        <p:spPr>
          <a:xfrm>
            <a:off x="10945626" y="176213"/>
            <a:ext cx="1058307" cy="1579562"/>
          </a:xfrm>
          <a:prstGeom prst="rect">
            <a:avLst/>
          </a:prstGeom>
          <a:noFill/>
        </p:spPr>
      </p:pic>
      <p:sp>
        <p:nvSpPr>
          <p:cNvPr id="16" name="TextBox 15">
            <a:extLst>
              <a:ext uri="{FF2B5EF4-FFF2-40B4-BE49-F238E27FC236}">
                <a16:creationId xmlns:a16="http://schemas.microsoft.com/office/drawing/2014/main" id="{560080F1-416E-767D-A50E-C2B865F123B3}"/>
              </a:ext>
            </a:extLst>
          </p:cNvPr>
          <p:cNvSpPr txBox="1"/>
          <p:nvPr/>
        </p:nvSpPr>
        <p:spPr>
          <a:xfrm>
            <a:off x="522288" y="1107767"/>
            <a:ext cx="10928184" cy="4962833"/>
          </a:xfrm>
          <a:prstGeom prst="rect">
            <a:avLst/>
          </a:prstGeom>
          <a:noFill/>
        </p:spPr>
        <p:txBody>
          <a:bodyPr wrap="square">
            <a:spAutoFit/>
          </a:bodyPr>
          <a:lstStyle/>
          <a:p>
            <a:pPr marL="457200" indent="-457200">
              <a:lnSpc>
                <a:spcPct val="107000"/>
              </a:lnSpc>
              <a:spcAft>
                <a:spcPts val="800"/>
              </a:spcAft>
              <a:buFont typeface="Wingdings" panose="05000000000000000000" pitchFamily="2" charset="2"/>
              <a:buChar char="q"/>
            </a:pPr>
            <a:r>
              <a:rPr lang="en-US" sz="2400" dirty="0">
                <a:solidFill>
                  <a:schemeClr val="bg1"/>
                </a:solidFill>
                <a:latin typeface="Source Sans Pro Light" panose="020B0403030403020204" pitchFamily="34" charset="0"/>
              </a:rPr>
              <a:t>Achieving a low base temperature is </a:t>
            </a:r>
            <a:r>
              <a:rPr lang="en-US" sz="2400" b="1" dirty="0">
                <a:solidFill>
                  <a:schemeClr val="bg1"/>
                </a:solidFill>
                <a:latin typeface="Source Sans Pro Light" panose="020B0403030403020204" pitchFamily="34" charset="0"/>
              </a:rPr>
              <a:t>key for increasing the </a:t>
            </a:r>
            <a:r>
              <a:rPr lang="en-US" sz="2400" b="1" dirty="0" err="1">
                <a:solidFill>
                  <a:schemeClr val="bg1"/>
                </a:solidFill>
                <a:latin typeface="Source Sans Pro Light" panose="020B0403030403020204" pitchFamily="34" charset="0"/>
              </a:rPr>
              <a:t>ridethrough</a:t>
            </a:r>
            <a:r>
              <a:rPr lang="en-US" sz="2400" b="1" dirty="0">
                <a:solidFill>
                  <a:schemeClr val="bg1"/>
                </a:solidFill>
                <a:latin typeface="Source Sans Pro Light" panose="020B0403030403020204" pitchFamily="34" charset="0"/>
              </a:rPr>
              <a:t> time</a:t>
            </a:r>
            <a:br>
              <a:rPr lang="en-US" sz="2400" dirty="0">
                <a:solidFill>
                  <a:schemeClr val="bg1"/>
                </a:solidFill>
                <a:latin typeface="Source Sans Pro Light" panose="020B0403030403020204" pitchFamily="34" charset="0"/>
              </a:rPr>
            </a:br>
            <a:r>
              <a:rPr lang="en-US" sz="2400" b="1" dirty="0">
                <a:solidFill>
                  <a:schemeClr val="bg1"/>
                </a:solidFill>
                <a:latin typeface="Source Sans Pro Light" panose="020B0403030403020204" pitchFamily="34" charset="0"/>
              </a:rPr>
              <a:t>for sealed low cryogen or conduction-cooled magnet systems</a:t>
            </a:r>
            <a:br>
              <a:rPr lang="en-US" sz="2400" dirty="0">
                <a:solidFill>
                  <a:schemeClr val="bg1"/>
                </a:solidFill>
                <a:latin typeface="Source Sans Pro Light" panose="020B0403030403020204" pitchFamily="34" charset="0"/>
              </a:rPr>
            </a:br>
            <a:r>
              <a:rPr lang="en-US" sz="1600" dirty="0">
                <a:solidFill>
                  <a:schemeClr val="bg1"/>
                </a:solidFill>
                <a:latin typeface="Source Sans Pro Light" panose="020B0403030403020204" pitchFamily="34" charset="0"/>
              </a:rPr>
              <a:t>(for extended cryocooler service time for the field engineer to arrive on site, or from benefitting from a larger time window for any magnet field rundown or other).</a:t>
            </a:r>
          </a:p>
          <a:p>
            <a:pPr marL="457200" indent="-457200">
              <a:lnSpc>
                <a:spcPct val="107000"/>
              </a:lnSpc>
              <a:spcAft>
                <a:spcPts val="800"/>
              </a:spcAft>
              <a:buFont typeface="Wingdings" panose="05000000000000000000" pitchFamily="2" charset="2"/>
              <a:buChar char="q"/>
            </a:pPr>
            <a:r>
              <a:rPr lang="en-US" sz="2400" dirty="0">
                <a:solidFill>
                  <a:schemeClr val="bg1"/>
                </a:solidFill>
                <a:latin typeface="Source Sans Pro Light" panose="020B0403030403020204" pitchFamily="34" charset="0"/>
              </a:rPr>
              <a:t>We found that cryocooler shutdown severely increases the total cryogenic loss balance reducing </a:t>
            </a:r>
            <a:r>
              <a:rPr lang="en-US" sz="2400" dirty="0" err="1">
                <a:solidFill>
                  <a:schemeClr val="bg1"/>
                </a:solidFill>
                <a:latin typeface="Source Sans Pro Light" panose="020B0403030403020204" pitchFamily="34" charset="0"/>
              </a:rPr>
              <a:t>ridethrough</a:t>
            </a:r>
            <a:r>
              <a:rPr lang="en-US" sz="2400" dirty="0">
                <a:solidFill>
                  <a:schemeClr val="bg1"/>
                </a:solidFill>
                <a:latin typeface="Source Sans Pro Light" panose="020B0403030403020204" pitchFamily="34" charset="0"/>
              </a:rPr>
              <a:t> times due to intrinsic parasitic losses. </a:t>
            </a:r>
          </a:p>
          <a:p>
            <a:pPr marL="457200" indent="-457200">
              <a:lnSpc>
                <a:spcPct val="107000"/>
              </a:lnSpc>
              <a:spcAft>
                <a:spcPts val="800"/>
              </a:spcAft>
              <a:buFont typeface="Wingdings" panose="05000000000000000000" pitchFamily="2" charset="2"/>
              <a:buChar char="q"/>
            </a:pPr>
            <a:r>
              <a:rPr lang="en-US" sz="2400" dirty="0">
                <a:solidFill>
                  <a:schemeClr val="bg1"/>
                </a:solidFill>
                <a:latin typeface="Source Sans Pro Light" panose="020B0403030403020204" pitchFamily="34" charset="0"/>
              </a:rPr>
              <a:t> Shut down cryocoolers show cryogenic thermal regimes related to inclined tubes. </a:t>
            </a:r>
          </a:p>
          <a:p>
            <a:pPr marL="457200" indent="-457200">
              <a:lnSpc>
                <a:spcPct val="107000"/>
              </a:lnSpc>
              <a:spcAft>
                <a:spcPts val="800"/>
              </a:spcAft>
              <a:buFont typeface="Wingdings" panose="05000000000000000000" pitchFamily="2" charset="2"/>
              <a:buChar char="q"/>
            </a:pPr>
            <a:r>
              <a:rPr lang="en-US" sz="2400" dirty="0">
                <a:solidFill>
                  <a:schemeClr val="bg1"/>
                </a:solidFill>
                <a:latin typeface="Source Sans Pro Light" panose="020B0403030403020204" pitchFamily="34" charset="0"/>
              </a:rPr>
              <a:t>By evacuating the cryocooler we removed a parasitic heat load of approx. 1.4 W  from the cryogenic circuit. </a:t>
            </a:r>
          </a:p>
          <a:p>
            <a:pPr marL="457200" marR="0" indent="-457200">
              <a:lnSpc>
                <a:spcPct val="107000"/>
              </a:lnSpc>
              <a:spcBef>
                <a:spcPts val="0"/>
              </a:spcBef>
              <a:spcAft>
                <a:spcPts val="800"/>
              </a:spcAft>
              <a:buFont typeface="Wingdings" panose="05000000000000000000" pitchFamily="2" charset="2"/>
              <a:buChar char="q"/>
            </a:pPr>
            <a:r>
              <a:rPr lang="en-US" sz="2400" dirty="0">
                <a:solidFill>
                  <a:schemeClr val="bg1"/>
                </a:solidFill>
                <a:latin typeface="Source Sans Pro Light" panose="020B0403030403020204" pitchFamily="34" charset="0"/>
              </a:rPr>
              <a:t>Cryocooler evacuation is seen as a simple, safe and efficient means to substantially delay magnet/</a:t>
            </a:r>
            <a:r>
              <a:rPr lang="en-US" sz="2400" dirty="0" err="1">
                <a:solidFill>
                  <a:schemeClr val="bg1"/>
                </a:solidFill>
                <a:latin typeface="Source Sans Pro Light" panose="020B0403030403020204" pitchFamily="34" charset="0"/>
              </a:rPr>
              <a:t>coldmass</a:t>
            </a:r>
            <a:r>
              <a:rPr lang="en-US" sz="2400" dirty="0">
                <a:solidFill>
                  <a:schemeClr val="bg1"/>
                </a:solidFill>
                <a:latin typeface="Source Sans Pro Light" panose="020B0403030403020204" pitchFamily="34" charset="0"/>
              </a:rPr>
              <a:t> warmup times in the event of a cooler failure or any service outage.</a:t>
            </a:r>
          </a:p>
        </p:txBody>
      </p:sp>
      <p:sp>
        <p:nvSpPr>
          <p:cNvPr id="17" name="TextBox 16">
            <a:extLst>
              <a:ext uri="{FF2B5EF4-FFF2-40B4-BE49-F238E27FC236}">
                <a16:creationId xmlns:a16="http://schemas.microsoft.com/office/drawing/2014/main" id="{182D2D8C-0E6C-3FAB-0572-02736C7497E2}"/>
              </a:ext>
            </a:extLst>
          </p:cNvPr>
          <p:cNvSpPr txBox="1"/>
          <p:nvPr/>
        </p:nvSpPr>
        <p:spPr>
          <a:xfrm>
            <a:off x="522288" y="0"/>
            <a:ext cx="8680450" cy="923330"/>
          </a:xfrm>
          <a:prstGeom prst="rect">
            <a:avLst/>
          </a:prstGeom>
          <a:noFill/>
        </p:spPr>
        <p:txBody>
          <a:bodyPr wrap="square" lIns="0" tIns="0" rIns="0" bIns="0" rtlCol="0">
            <a:spAutoFit/>
          </a:bodyPr>
          <a:lstStyle/>
          <a:p>
            <a:pPr eaLnBrk="0" fontAlgn="base" hangingPunct="0">
              <a:spcBef>
                <a:spcPct val="0"/>
              </a:spcBef>
              <a:spcAft>
                <a:spcPct val="0"/>
              </a:spcAft>
            </a:pPr>
            <a:r>
              <a:rPr lang="en-US" sz="6000" dirty="0">
                <a:solidFill>
                  <a:schemeClr val="bg1"/>
                </a:solidFill>
              </a:rPr>
              <a:t>Summary</a:t>
            </a:r>
          </a:p>
        </p:txBody>
      </p:sp>
    </p:spTree>
    <p:extLst>
      <p:ext uri="{BB962C8B-B14F-4D97-AF65-F5344CB8AC3E}">
        <p14:creationId xmlns:p14="http://schemas.microsoft.com/office/powerpoint/2010/main" val="37382607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08249C5-31CA-1B86-0D9F-740829AA6E85}"/>
              </a:ext>
            </a:extLst>
          </p:cNvPr>
          <p:cNvSpPr txBox="1"/>
          <p:nvPr/>
        </p:nvSpPr>
        <p:spPr>
          <a:xfrm>
            <a:off x="104141" y="6038335"/>
            <a:ext cx="6096000" cy="670440"/>
          </a:xfrm>
          <a:prstGeom prst="rect">
            <a:avLst/>
          </a:prstGeom>
          <a:noFill/>
        </p:spPr>
        <p:txBody>
          <a:bodyPr wrap="square">
            <a:spAutoFit/>
          </a:bodyPr>
          <a:lstStyle/>
          <a:p>
            <a:pPr marL="283210" marR="0" indent="-283210" algn="just">
              <a:lnSpc>
                <a:spcPct val="107000"/>
              </a:lnSpc>
              <a:spcBef>
                <a:spcPts val="0"/>
              </a:spcBef>
              <a:spcAft>
                <a:spcPts val="0"/>
              </a:spcAft>
            </a:pPr>
            <a:r>
              <a:rPr lang="en-US" sz="1800" b="1" dirty="0">
                <a:solidFill>
                  <a:schemeClr val="bg1"/>
                </a:solidFill>
                <a:effectLst/>
                <a:ea typeface="Calibri" panose="020F0502020204030204" pitchFamily="34" charset="0"/>
                <a:cs typeface="Times New Roman" panose="02020603050405020304" pitchFamily="18" charset="0"/>
              </a:rPr>
              <a:t>Acknowledgment</a:t>
            </a:r>
            <a:endParaRPr lang="en-US" sz="1800" dirty="0">
              <a:solidFill>
                <a:schemeClr val="bg1"/>
              </a:solidFill>
              <a:effectLst/>
              <a:ea typeface="Calibri" panose="020F0502020204030204" pitchFamily="34" charset="0"/>
              <a:cs typeface="Times New Roman" panose="02020603050405020304" pitchFamily="18" charset="0"/>
            </a:endParaRPr>
          </a:p>
          <a:p>
            <a:pPr marL="0" marR="0" algn="just">
              <a:lnSpc>
                <a:spcPct val="107000"/>
              </a:lnSpc>
              <a:spcBef>
                <a:spcPts val="0"/>
              </a:spcBef>
              <a:spcAft>
                <a:spcPts val="0"/>
              </a:spcAft>
            </a:pPr>
            <a:r>
              <a:rPr lang="en-US" sz="1800" dirty="0">
                <a:solidFill>
                  <a:schemeClr val="bg1"/>
                </a:solidFill>
                <a:effectLst/>
                <a:ea typeface="Calibri" panose="020F0502020204030204" pitchFamily="34" charset="0"/>
                <a:cs typeface="Times New Roman" panose="02020603050405020304" pitchFamily="18" charset="0"/>
              </a:rPr>
              <a:t>for NIH contract award NIH U01EB027696</a:t>
            </a:r>
          </a:p>
        </p:txBody>
      </p:sp>
      <p:pic>
        <p:nvPicPr>
          <p:cNvPr id="5" name="Picture 4">
            <a:extLst>
              <a:ext uri="{FF2B5EF4-FFF2-40B4-BE49-F238E27FC236}">
                <a16:creationId xmlns:a16="http://schemas.microsoft.com/office/drawing/2014/main" id="{F4730CB5-8D8F-A4F9-A274-B103467F0900}"/>
              </a:ext>
            </a:extLst>
          </p:cNvPr>
          <p:cNvPicPr>
            <a:picLocks noChangeAspect="1"/>
          </p:cNvPicPr>
          <p:nvPr/>
        </p:nvPicPr>
        <p:blipFill>
          <a:blip r:embed="rId2"/>
          <a:stretch>
            <a:fillRect/>
          </a:stretch>
        </p:blipFill>
        <p:spPr>
          <a:xfrm>
            <a:off x="9584975" y="3414206"/>
            <a:ext cx="2421288" cy="2894519"/>
          </a:xfrm>
          <a:prstGeom prst="rect">
            <a:avLst/>
          </a:prstGeom>
        </p:spPr>
      </p:pic>
      <p:grpSp>
        <p:nvGrpSpPr>
          <p:cNvPr id="6" name="Group 5">
            <a:extLst>
              <a:ext uri="{FF2B5EF4-FFF2-40B4-BE49-F238E27FC236}">
                <a16:creationId xmlns:a16="http://schemas.microsoft.com/office/drawing/2014/main" id="{90B1B40D-E496-1FA1-1C1C-C458DE8794CF}"/>
              </a:ext>
            </a:extLst>
          </p:cNvPr>
          <p:cNvGrpSpPr/>
          <p:nvPr/>
        </p:nvGrpSpPr>
        <p:grpSpPr>
          <a:xfrm>
            <a:off x="185738" y="365125"/>
            <a:ext cx="2814004" cy="2940050"/>
            <a:chOff x="4857203" y="314324"/>
            <a:chExt cx="5476788" cy="5622925"/>
          </a:xfrm>
        </p:grpSpPr>
        <p:pic>
          <p:nvPicPr>
            <p:cNvPr id="7" name="Picture 6">
              <a:extLst>
                <a:ext uri="{FF2B5EF4-FFF2-40B4-BE49-F238E27FC236}">
                  <a16:creationId xmlns:a16="http://schemas.microsoft.com/office/drawing/2014/main" id="{1DABAA63-0010-6F30-51CA-ECC520D25D2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57203" y="314324"/>
              <a:ext cx="5476788" cy="5622925"/>
            </a:xfrm>
            <a:prstGeom prst="rect">
              <a:avLst/>
            </a:prstGeom>
          </p:spPr>
        </p:pic>
        <p:pic>
          <p:nvPicPr>
            <p:cNvPr id="8" name="Picture 7">
              <a:extLst>
                <a:ext uri="{FF2B5EF4-FFF2-40B4-BE49-F238E27FC236}">
                  <a16:creationId xmlns:a16="http://schemas.microsoft.com/office/drawing/2014/main" id="{34DAEAE0-F2C9-5142-2880-E4E9A3E4C01E}"/>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57203" y="4721224"/>
              <a:ext cx="1621155" cy="1216025"/>
            </a:xfrm>
            <a:prstGeom prst="rect">
              <a:avLst/>
            </a:prstGeom>
            <a:noFill/>
            <a:ln>
              <a:noFill/>
            </a:ln>
          </p:spPr>
        </p:pic>
      </p:grpSp>
      <p:sp>
        <p:nvSpPr>
          <p:cNvPr id="9" name="TextBox 8">
            <a:extLst>
              <a:ext uri="{FF2B5EF4-FFF2-40B4-BE49-F238E27FC236}">
                <a16:creationId xmlns:a16="http://schemas.microsoft.com/office/drawing/2014/main" id="{0DFE5DB1-9006-66E6-45C3-A1722AEC90BF}"/>
              </a:ext>
            </a:extLst>
          </p:cNvPr>
          <p:cNvSpPr txBox="1"/>
          <p:nvPr/>
        </p:nvSpPr>
        <p:spPr>
          <a:xfrm>
            <a:off x="3252787" y="959644"/>
            <a:ext cx="3425825" cy="1354217"/>
          </a:xfrm>
          <a:prstGeom prst="rect">
            <a:avLst/>
          </a:prstGeom>
          <a:noFill/>
        </p:spPr>
        <p:txBody>
          <a:bodyPr wrap="square" lIns="0" tIns="0" rIns="0" bIns="0" rtlCol="0">
            <a:spAutoFit/>
          </a:bodyPr>
          <a:lstStyle/>
          <a:p>
            <a:r>
              <a:rPr lang="de-DE" sz="4400" dirty="0">
                <a:solidFill>
                  <a:schemeClr val="bg1"/>
                </a:solidFill>
              </a:rPr>
              <a:t>Compact Sealed  7 T</a:t>
            </a:r>
            <a:endParaRPr lang="en-US" sz="4400" dirty="0">
              <a:solidFill>
                <a:schemeClr val="bg1"/>
              </a:solidFill>
            </a:endParaRPr>
          </a:p>
        </p:txBody>
      </p:sp>
      <p:sp>
        <p:nvSpPr>
          <p:cNvPr id="10" name="TextBox 9">
            <a:extLst>
              <a:ext uri="{FF2B5EF4-FFF2-40B4-BE49-F238E27FC236}">
                <a16:creationId xmlns:a16="http://schemas.microsoft.com/office/drawing/2014/main" id="{660077DD-97C0-DED8-6DD1-6FC03F3BE56C}"/>
              </a:ext>
            </a:extLst>
          </p:cNvPr>
          <p:cNvSpPr txBox="1"/>
          <p:nvPr/>
        </p:nvSpPr>
        <p:spPr>
          <a:xfrm>
            <a:off x="6678612" y="4412596"/>
            <a:ext cx="3425825" cy="1354217"/>
          </a:xfrm>
          <a:prstGeom prst="rect">
            <a:avLst/>
          </a:prstGeom>
          <a:noFill/>
        </p:spPr>
        <p:txBody>
          <a:bodyPr wrap="square" lIns="0" tIns="0" rIns="0" bIns="0" rtlCol="0">
            <a:spAutoFit/>
          </a:bodyPr>
          <a:lstStyle/>
          <a:p>
            <a:pPr algn="l"/>
            <a:r>
              <a:rPr lang="de-DE" sz="4400" dirty="0">
                <a:solidFill>
                  <a:schemeClr val="bg1"/>
                </a:solidFill>
              </a:rPr>
              <a:t>Compact Sealed  3 T</a:t>
            </a:r>
            <a:endParaRPr lang="en-US" sz="4400" dirty="0">
              <a:solidFill>
                <a:schemeClr val="bg1"/>
              </a:solidFill>
            </a:endParaRPr>
          </a:p>
        </p:txBody>
      </p:sp>
      <p:pic>
        <p:nvPicPr>
          <p:cNvPr id="11" name="Picture 10">
            <a:extLst>
              <a:ext uri="{FF2B5EF4-FFF2-40B4-BE49-F238E27FC236}">
                <a16:creationId xmlns:a16="http://schemas.microsoft.com/office/drawing/2014/main" id="{A2A93B27-3F6E-459E-7EE3-7A428B3F00CE}"/>
              </a:ext>
            </a:extLst>
          </p:cNvPr>
          <p:cNvPicPr>
            <a:picLocks noChangeAspect="1"/>
          </p:cNvPicPr>
          <p:nvPr/>
        </p:nvPicPr>
        <p:blipFill>
          <a:blip r:embed="rId5"/>
          <a:stretch>
            <a:fillRect/>
          </a:stretch>
        </p:blipFill>
        <p:spPr>
          <a:xfrm>
            <a:off x="10951976" y="169863"/>
            <a:ext cx="1058307" cy="1579562"/>
          </a:xfrm>
          <a:prstGeom prst="rect">
            <a:avLst/>
          </a:prstGeom>
          <a:noFill/>
        </p:spPr>
      </p:pic>
    </p:spTree>
    <p:extLst>
      <p:ext uri="{BB962C8B-B14F-4D97-AF65-F5344CB8AC3E}">
        <p14:creationId xmlns:p14="http://schemas.microsoft.com/office/powerpoint/2010/main" val="25469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A650C75-F861-F26A-D78A-01678F9F2E06}"/>
              </a:ext>
            </a:extLst>
          </p:cNvPr>
          <p:cNvSpPr>
            <a:spLocks noGrp="1"/>
          </p:cNvSpPr>
          <p:nvPr>
            <p:ph type="ftr" sz="quarter" idx="11"/>
          </p:nvPr>
        </p:nvSpPr>
        <p:spPr/>
        <p:txBody>
          <a:bodyPr/>
          <a:lstStyle/>
          <a:p>
            <a:pPr>
              <a:spcAft>
                <a:spcPts val="600"/>
              </a:spcAft>
            </a:pPr>
            <a:r>
              <a:rPr lang="en-US" dirty="0"/>
              <a:t>CEC/ICMC 25 C1Or2B-04 | 5/19/25</a:t>
            </a:r>
          </a:p>
        </p:txBody>
      </p:sp>
      <p:sp>
        <p:nvSpPr>
          <p:cNvPr id="5" name="Slide Number Placeholder 4">
            <a:extLst>
              <a:ext uri="{FF2B5EF4-FFF2-40B4-BE49-F238E27FC236}">
                <a16:creationId xmlns:a16="http://schemas.microsoft.com/office/drawing/2014/main" id="{B88F8ABC-3234-5D4E-9BC8-27BC5EACD6FB}"/>
              </a:ext>
            </a:extLst>
          </p:cNvPr>
          <p:cNvSpPr>
            <a:spLocks noGrp="1"/>
          </p:cNvSpPr>
          <p:nvPr>
            <p:ph type="sldNum" sz="quarter" idx="12"/>
          </p:nvPr>
        </p:nvSpPr>
        <p:spPr/>
        <p:txBody>
          <a:bodyPr/>
          <a:lstStyle/>
          <a:p>
            <a:fld id="{339C9110-F427-4586-9638-A5638F41FBCD}" type="slidenum">
              <a:rPr lang="en-US" smtClean="0"/>
              <a:t>18</a:t>
            </a:fld>
            <a:endParaRPr lang="en-US" dirty="0"/>
          </a:p>
        </p:txBody>
      </p:sp>
      <p:pic>
        <p:nvPicPr>
          <p:cNvPr id="7" name="Picture 6">
            <a:extLst>
              <a:ext uri="{FF2B5EF4-FFF2-40B4-BE49-F238E27FC236}">
                <a16:creationId xmlns:a16="http://schemas.microsoft.com/office/drawing/2014/main" id="{3534F2EC-958B-4661-400D-E783A239E4FC}"/>
              </a:ext>
            </a:extLst>
          </p:cNvPr>
          <p:cNvPicPr>
            <a:picLocks noChangeAspect="1"/>
          </p:cNvPicPr>
          <p:nvPr/>
        </p:nvPicPr>
        <p:blipFill>
          <a:blip r:embed="rId2"/>
          <a:stretch>
            <a:fillRect/>
          </a:stretch>
        </p:blipFill>
        <p:spPr>
          <a:xfrm>
            <a:off x="10951976" y="188913"/>
            <a:ext cx="1058307" cy="1579562"/>
          </a:xfrm>
          <a:prstGeom prst="rect">
            <a:avLst/>
          </a:prstGeom>
          <a:noFill/>
        </p:spPr>
      </p:pic>
      <p:sp>
        <p:nvSpPr>
          <p:cNvPr id="16" name="TextBox 15">
            <a:extLst>
              <a:ext uri="{FF2B5EF4-FFF2-40B4-BE49-F238E27FC236}">
                <a16:creationId xmlns:a16="http://schemas.microsoft.com/office/drawing/2014/main" id="{560080F1-416E-767D-A50E-C2B865F123B3}"/>
              </a:ext>
            </a:extLst>
          </p:cNvPr>
          <p:cNvSpPr txBox="1"/>
          <p:nvPr/>
        </p:nvSpPr>
        <p:spPr>
          <a:xfrm>
            <a:off x="493713" y="1016063"/>
            <a:ext cx="10224293" cy="4825873"/>
          </a:xfrm>
          <a:prstGeom prst="rect">
            <a:avLst/>
          </a:prstGeom>
          <a:noFill/>
        </p:spPr>
        <p:txBody>
          <a:bodyPr wrap="square">
            <a:spAutoFit/>
          </a:bodyPr>
          <a:lstStyle/>
          <a:p>
            <a:pPr marL="342900" marR="0" lvl="0" indent="-342900" algn="just">
              <a:lnSpc>
                <a:spcPct val="107000"/>
              </a:lnSpc>
              <a:spcBef>
                <a:spcPts val="0"/>
              </a:spcBef>
              <a:spcAft>
                <a:spcPts val="0"/>
              </a:spcAft>
              <a:buFont typeface="+mj-lt"/>
              <a:buAutoNum type="arabicPeriod"/>
            </a:pPr>
            <a:r>
              <a:rPr lang="en-US" sz="1200" dirty="0">
                <a:solidFill>
                  <a:schemeClr val="bg1"/>
                </a:solidFill>
                <a:effectLst/>
                <a:ea typeface="Calibri" panose="020F0502020204030204" pitchFamily="34" charset="0"/>
                <a:cs typeface="Times New Roman" panose="02020603050405020304" pitchFamily="18" charset="0"/>
              </a:rPr>
              <a:t>Stautner W </a:t>
            </a:r>
            <a:r>
              <a:rPr lang="en-US" sz="1200" b="1" dirty="0">
                <a:solidFill>
                  <a:schemeClr val="bg1"/>
                </a:solidFill>
                <a:effectLst/>
                <a:ea typeface="Calibri" panose="020F0502020204030204" pitchFamily="34" charset="0"/>
                <a:cs typeface="Times New Roman" panose="02020603050405020304" pitchFamily="18" charset="0"/>
              </a:rPr>
              <a:t>Cryocoolers for Superconducting Generators</a:t>
            </a:r>
            <a:r>
              <a:rPr lang="en-US" sz="1200" dirty="0">
                <a:solidFill>
                  <a:schemeClr val="bg1"/>
                </a:solidFill>
                <a:effectLst/>
                <a:ea typeface="Calibri" panose="020F0502020204030204" pitchFamily="34" charset="0"/>
                <a:cs typeface="Times New Roman" panose="02020603050405020304" pitchFamily="18" charset="0"/>
              </a:rPr>
              <a:t> Chapter 6 in Atrey M (ed.), Cryocoolers – Theory and Applications, International Cryogenics Monograph Series Springer Publishing 2020</a:t>
            </a:r>
          </a:p>
          <a:p>
            <a:pPr marL="342900" marR="0" lvl="0" indent="-342900" algn="just">
              <a:lnSpc>
                <a:spcPct val="107000"/>
              </a:lnSpc>
              <a:spcBef>
                <a:spcPts val="0"/>
              </a:spcBef>
              <a:spcAft>
                <a:spcPts val="0"/>
              </a:spcAft>
              <a:buFont typeface="+mj-lt"/>
              <a:buAutoNum type="arabicPeriod"/>
            </a:pPr>
            <a:r>
              <a:rPr lang="en-US" sz="1200" dirty="0">
                <a:solidFill>
                  <a:schemeClr val="bg1"/>
                </a:solidFill>
                <a:effectLst/>
                <a:ea typeface="Calibri" panose="020F0502020204030204" pitchFamily="34" charset="0"/>
                <a:cs typeface="Times New Roman" panose="02020603050405020304" pitchFamily="18" charset="0"/>
              </a:rPr>
              <a:t>Stautner W </a:t>
            </a:r>
            <a:r>
              <a:rPr lang="en-US" sz="1200" b="1" dirty="0">
                <a:solidFill>
                  <a:schemeClr val="bg1"/>
                </a:solidFill>
                <a:effectLst/>
                <a:ea typeface="Calibri" panose="020F0502020204030204" pitchFamily="34" charset="0"/>
                <a:cs typeface="Times New Roman" panose="02020603050405020304" pitchFamily="18" charset="0"/>
              </a:rPr>
              <a:t>Cryocoolers for Healthcare</a:t>
            </a:r>
            <a:r>
              <a:rPr lang="en-US" sz="1200" dirty="0">
                <a:solidFill>
                  <a:schemeClr val="bg1"/>
                </a:solidFill>
                <a:effectLst/>
                <a:ea typeface="Calibri" panose="020F0502020204030204" pitchFamily="34" charset="0"/>
                <a:cs typeface="Times New Roman" panose="02020603050405020304" pitchFamily="18" charset="0"/>
              </a:rPr>
              <a:t> Chapter 9 in Atrey M (ed.) Cryocoolers – Theory and Applications International Cryogenics Monograph Series Springer Publishing 2020</a:t>
            </a:r>
          </a:p>
          <a:p>
            <a:pPr marL="342900" marR="0" lvl="0" indent="-342900">
              <a:lnSpc>
                <a:spcPct val="107000"/>
              </a:lnSpc>
              <a:spcBef>
                <a:spcPts val="0"/>
              </a:spcBef>
              <a:spcAft>
                <a:spcPts val="0"/>
              </a:spcAft>
              <a:buFont typeface="+mj-lt"/>
              <a:buAutoNum type="arabicPeriod"/>
            </a:pPr>
            <a:r>
              <a:rPr lang="en-US" sz="1200" dirty="0">
                <a:solidFill>
                  <a:schemeClr val="bg1"/>
                </a:solidFill>
                <a:effectLst/>
                <a:ea typeface="Calibri" panose="020F0502020204030204" pitchFamily="34" charset="0"/>
                <a:cs typeface="Times New Roman" panose="02020603050405020304" pitchFamily="18" charset="0"/>
              </a:rPr>
              <a:t>Stautner W Torrey D Xu M Wu A Parizh M Soni V </a:t>
            </a:r>
            <a:r>
              <a:rPr lang="en-US" sz="1200" b="1" dirty="0">
                <a:solidFill>
                  <a:schemeClr val="bg1"/>
                </a:solidFill>
                <a:effectLst/>
                <a:ea typeface="Calibri" panose="020F0502020204030204" pitchFamily="34" charset="0"/>
                <a:cs typeface="Times New Roman" panose="02020603050405020304" pitchFamily="18" charset="0"/>
              </a:rPr>
              <a:t>Cryogenic aspects of a 20 MW class low-temperature superconducting generator for the renewables industry </a:t>
            </a:r>
            <a:r>
              <a:rPr lang="en-US" sz="1200" dirty="0">
                <a:solidFill>
                  <a:schemeClr val="bg1"/>
                </a:solidFill>
                <a:effectLst/>
                <a:ea typeface="Calibri" panose="020F0502020204030204" pitchFamily="34" charset="0"/>
                <a:cs typeface="Times New Roman" panose="02020603050405020304" pitchFamily="18" charset="0"/>
              </a:rPr>
              <a:t>2024 </a:t>
            </a:r>
            <a:r>
              <a:rPr lang="en-US" sz="1200" i="1" dirty="0">
                <a:solidFill>
                  <a:schemeClr val="bg1"/>
                </a:solidFill>
                <a:effectLst/>
                <a:ea typeface="Calibri" panose="020F0502020204030204" pitchFamily="34" charset="0"/>
                <a:cs typeface="Times New Roman" panose="02020603050405020304" pitchFamily="18" charset="0"/>
              </a:rPr>
              <a:t>IOP Conf. Ser.: Mater. Sci. Eng.</a:t>
            </a:r>
            <a:r>
              <a:rPr lang="en-US" sz="1200" dirty="0">
                <a:solidFill>
                  <a:schemeClr val="bg1"/>
                </a:solidFill>
                <a:effectLst/>
                <a:ea typeface="Calibri" panose="020F0502020204030204" pitchFamily="34" charset="0"/>
                <a:cs typeface="Times New Roman" panose="02020603050405020304" pitchFamily="18" charset="0"/>
              </a:rPr>
              <a:t> </a:t>
            </a:r>
            <a:r>
              <a:rPr lang="en-US" sz="1200" b="1" dirty="0">
                <a:solidFill>
                  <a:schemeClr val="bg1"/>
                </a:solidFill>
                <a:effectLst/>
                <a:ea typeface="Calibri" panose="020F0502020204030204" pitchFamily="34" charset="0"/>
                <a:cs typeface="Times New Roman" panose="02020603050405020304" pitchFamily="18" charset="0"/>
              </a:rPr>
              <a:t>1301</a:t>
            </a:r>
            <a:r>
              <a:rPr lang="en-US" sz="1200" dirty="0">
                <a:solidFill>
                  <a:schemeClr val="bg1"/>
                </a:solidFill>
                <a:effectLst/>
                <a:ea typeface="Calibri" panose="020F0502020204030204" pitchFamily="34" charset="0"/>
                <a:cs typeface="Times New Roman" panose="02020603050405020304" pitchFamily="18" charset="0"/>
              </a:rPr>
              <a:t> 012048</a:t>
            </a:r>
          </a:p>
          <a:p>
            <a:pPr marL="342900" marR="0" lvl="0" indent="-342900" algn="just">
              <a:lnSpc>
                <a:spcPct val="107000"/>
              </a:lnSpc>
              <a:spcBef>
                <a:spcPts val="0"/>
              </a:spcBef>
              <a:spcAft>
                <a:spcPts val="0"/>
              </a:spcAft>
              <a:buFont typeface="+mj-lt"/>
              <a:buAutoNum type="arabicPeriod"/>
            </a:pPr>
            <a:r>
              <a:rPr lang="en-US" sz="1200" dirty="0">
                <a:solidFill>
                  <a:schemeClr val="bg1"/>
                </a:solidFill>
                <a:effectLst/>
                <a:ea typeface="Calibri" panose="020F0502020204030204" pitchFamily="34" charset="0"/>
                <a:cs typeface="Times New Roman" panose="02020603050405020304" pitchFamily="18" charset="0"/>
              </a:rPr>
              <a:t>Stautner W </a:t>
            </a:r>
            <a:r>
              <a:rPr lang="en-US" sz="1200" b="1" dirty="0">
                <a:solidFill>
                  <a:schemeClr val="bg1"/>
                </a:solidFill>
                <a:effectLst/>
                <a:ea typeface="Calibri" panose="020F0502020204030204" pitchFamily="34" charset="0"/>
                <a:cs typeface="Times New Roman" panose="02020603050405020304" pitchFamily="18" charset="0"/>
              </a:rPr>
              <a:t>Aircraft Cryogenics </a:t>
            </a:r>
            <a:r>
              <a:rPr lang="en-US" sz="1200" dirty="0">
                <a:solidFill>
                  <a:schemeClr val="bg1"/>
                </a:solidFill>
                <a:effectLst/>
                <a:ea typeface="Calibri" panose="020F0502020204030204" pitchFamily="34" charset="0"/>
                <a:cs typeface="Times New Roman" panose="02020603050405020304" pitchFamily="18" charset="0"/>
              </a:rPr>
              <a:t>International Cryogenics Monograph Series Springer 2024</a:t>
            </a:r>
          </a:p>
          <a:p>
            <a:pPr marL="342900" marR="0" lvl="0" indent="-342900">
              <a:lnSpc>
                <a:spcPct val="107000"/>
              </a:lnSpc>
              <a:spcBef>
                <a:spcPts val="0"/>
              </a:spcBef>
              <a:spcAft>
                <a:spcPts val="0"/>
              </a:spcAft>
              <a:buFont typeface="+mj-lt"/>
              <a:buAutoNum type="arabicPeriod"/>
            </a:pPr>
            <a:r>
              <a:rPr lang="en-US" sz="1200" dirty="0">
                <a:solidFill>
                  <a:schemeClr val="bg1"/>
                </a:solidFill>
                <a:effectLst/>
                <a:ea typeface="Calibri" panose="020F0502020204030204" pitchFamily="34" charset="0"/>
                <a:cs typeface="Times New Roman" panose="02020603050405020304" pitchFamily="18" charset="0"/>
              </a:rPr>
              <a:t>Stautner W Soni V Wu A 2025 patent pending</a:t>
            </a:r>
          </a:p>
          <a:p>
            <a:pPr marL="342900" marR="0" lvl="0" indent="-342900">
              <a:lnSpc>
                <a:spcPct val="107000"/>
              </a:lnSpc>
              <a:spcBef>
                <a:spcPts val="0"/>
              </a:spcBef>
              <a:spcAft>
                <a:spcPts val="0"/>
              </a:spcAft>
              <a:buFont typeface="+mj-lt"/>
              <a:buAutoNum type="arabicPeriod"/>
            </a:pPr>
            <a:r>
              <a:rPr lang="en-US" sz="1200" dirty="0">
                <a:solidFill>
                  <a:schemeClr val="bg1"/>
                </a:solidFill>
                <a:effectLst/>
                <a:ea typeface="Calibri" panose="020F0502020204030204" pitchFamily="34" charset="0"/>
                <a:cs typeface="Times New Roman" panose="02020603050405020304" pitchFamily="18" charset="0"/>
              </a:rPr>
              <a:t>Soni V Stautner W C2Po3A-08 </a:t>
            </a:r>
            <a:r>
              <a:rPr lang="en-US" sz="1200" b="1" dirty="0">
                <a:solidFill>
                  <a:schemeClr val="bg1"/>
                </a:solidFill>
                <a:effectLst/>
                <a:ea typeface="Calibri" panose="020F0502020204030204" pitchFamily="34" charset="0"/>
                <a:cs typeface="Times New Roman" panose="02020603050405020304" pitchFamily="18" charset="0"/>
              </a:rPr>
              <a:t>Cryogenic Cooldown Performance of the GE (HTIC) Compact 7 T MRI Magnet</a:t>
            </a:r>
            <a:r>
              <a:rPr lang="en-US" sz="1200" dirty="0">
                <a:solidFill>
                  <a:schemeClr val="bg1"/>
                </a:solidFill>
                <a:effectLst/>
                <a:ea typeface="Calibri" panose="020F0502020204030204" pitchFamily="34" charset="0"/>
                <a:cs typeface="Times New Roman" panose="02020603050405020304" pitchFamily="18" charset="0"/>
              </a:rPr>
              <a:t> CEC/ICMC Reno NV 2025</a:t>
            </a:r>
          </a:p>
          <a:p>
            <a:pPr marL="342900" marR="0" lvl="0" indent="-342900">
              <a:lnSpc>
                <a:spcPct val="107000"/>
              </a:lnSpc>
              <a:spcBef>
                <a:spcPts val="0"/>
              </a:spcBef>
              <a:spcAft>
                <a:spcPts val="0"/>
              </a:spcAft>
              <a:buFont typeface="+mj-lt"/>
              <a:buAutoNum type="arabicPeriod"/>
            </a:pPr>
            <a:r>
              <a:rPr lang="en-US" sz="1200" dirty="0">
                <a:solidFill>
                  <a:schemeClr val="bg1"/>
                </a:solidFill>
                <a:effectLst/>
                <a:ea typeface="Calibri" panose="020F0502020204030204" pitchFamily="34" charset="0"/>
                <a:cs typeface="Times New Roman" panose="02020603050405020304" pitchFamily="18" charset="0"/>
              </a:rPr>
              <a:t>GE 7 T Signa </a:t>
            </a:r>
            <a:r>
              <a:rPr lang="en-US" sz="1200" u="sng" dirty="0">
                <a:solidFill>
                  <a:schemeClr val="bg1"/>
                </a:solidFill>
                <a:effectLst/>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https://www.gehealthcare.com/products/magnetic-resonance-imaging/7t-mri-scanner</a:t>
            </a:r>
            <a:endParaRPr lang="en-US" sz="1200" dirty="0">
              <a:solidFill>
                <a:schemeClr val="bg1"/>
              </a:solidFill>
              <a:effectLst/>
              <a:ea typeface="Calibri" panose="020F0502020204030204" pitchFamily="34" charset="0"/>
              <a:cs typeface="Times New Roman" panose="02020603050405020304" pitchFamily="18" charset="0"/>
            </a:endParaRPr>
          </a:p>
          <a:p>
            <a:pPr marL="342900" indent="-342900">
              <a:lnSpc>
                <a:spcPct val="107000"/>
              </a:lnSpc>
              <a:buFont typeface="+mj-lt"/>
              <a:buAutoNum type="arabicPeriod"/>
            </a:pPr>
            <a:r>
              <a:rPr lang="en-US" sz="1200" dirty="0">
                <a:solidFill>
                  <a:schemeClr val="bg1"/>
                </a:solidFill>
                <a:effectLst/>
                <a:ea typeface="Calibri" panose="020F0502020204030204" pitchFamily="34" charset="0"/>
                <a:cs typeface="Times New Roman" panose="02020603050405020304" pitchFamily="18" charset="0"/>
              </a:rPr>
              <a:t>Wu A Ricci J Conte G van Epps C Xu M Bai Y Parizh M Stautner W Hua Y Vermilyea M Soni V Foo T</a:t>
            </a:r>
            <a:r>
              <a:rPr lang="en-US" sz="1200" b="1" dirty="0">
                <a:solidFill>
                  <a:schemeClr val="bg1"/>
                </a:solidFill>
                <a:effectLst/>
                <a:ea typeface="Calibri" panose="020F0502020204030204" pitchFamily="34" charset="0"/>
                <a:cs typeface="Times New Roman" panose="02020603050405020304" pitchFamily="18" charset="0"/>
              </a:rPr>
              <a:t> Design and Construction of a Low-Cryogen, Lightweight, Head-Only 7 T MRI Magnet</a:t>
            </a:r>
            <a:r>
              <a:rPr lang="en-US" sz="1200" dirty="0">
                <a:solidFill>
                  <a:schemeClr val="bg1"/>
                </a:solidFill>
                <a:effectLst/>
                <a:ea typeface="Calibri" panose="020F0502020204030204" pitchFamily="34" charset="0"/>
                <a:cs typeface="Times New Roman" panose="02020603050405020304" pitchFamily="18" charset="0"/>
              </a:rPr>
              <a:t> in </a:t>
            </a:r>
            <a:r>
              <a:rPr lang="en-US" sz="1200" i="1" dirty="0">
                <a:solidFill>
                  <a:schemeClr val="bg1"/>
                </a:solidFill>
                <a:effectLst/>
                <a:ea typeface="Calibri" panose="020F0502020204030204" pitchFamily="34" charset="0"/>
                <a:cs typeface="Times New Roman" panose="02020603050405020304" pitchFamily="18" charset="0"/>
              </a:rPr>
              <a:t>IEEE Transactions on Applied Superconductivity</a:t>
            </a:r>
            <a:r>
              <a:rPr lang="en-US" sz="1200" dirty="0">
                <a:solidFill>
                  <a:schemeClr val="bg1"/>
                </a:solidFill>
                <a:effectLst/>
                <a:ea typeface="Calibri" panose="020F0502020204030204" pitchFamily="34" charset="0"/>
                <a:cs typeface="Times New Roman" panose="02020603050405020304" pitchFamily="18" charset="0"/>
              </a:rPr>
              <a:t> vol 34 no 5 pp 1-5 2024 doi:10.1109/TASC.2024.3352551</a:t>
            </a:r>
          </a:p>
          <a:p>
            <a:pPr marL="342900" marR="0" lvl="0" indent="-342900">
              <a:lnSpc>
                <a:spcPct val="107000"/>
              </a:lnSpc>
              <a:spcBef>
                <a:spcPts val="0"/>
              </a:spcBef>
              <a:spcAft>
                <a:spcPts val="0"/>
              </a:spcAft>
              <a:buFont typeface="+mj-lt"/>
              <a:buAutoNum type="arabicPeriod"/>
            </a:pPr>
            <a:r>
              <a:rPr lang="en-US" sz="1200" dirty="0">
                <a:solidFill>
                  <a:schemeClr val="bg1"/>
                </a:solidFill>
                <a:effectLst/>
                <a:ea typeface="Calibri" panose="020F0502020204030204" pitchFamily="34" charset="0"/>
                <a:cs typeface="Times New Roman" panose="02020603050405020304" pitchFamily="18" charset="0"/>
              </a:rPr>
              <a:t>Kuriyama T Development of a 4 K-GM cryocooler and its applications for superconducting magnets ICEC29/ICMC2024 Geneva 2024</a:t>
            </a:r>
          </a:p>
          <a:p>
            <a:pPr marL="342900" marR="0" lvl="0" indent="-342900">
              <a:lnSpc>
                <a:spcPct val="107000"/>
              </a:lnSpc>
              <a:spcBef>
                <a:spcPts val="0"/>
              </a:spcBef>
              <a:spcAft>
                <a:spcPts val="0"/>
              </a:spcAft>
              <a:buFont typeface="+mj-lt"/>
              <a:buAutoNum type="arabicPeriod"/>
            </a:pPr>
            <a:r>
              <a:rPr lang="en-US" sz="1200" dirty="0">
                <a:solidFill>
                  <a:schemeClr val="bg1"/>
                </a:solidFill>
                <a:effectLst/>
                <a:ea typeface="Calibri" panose="020F0502020204030204" pitchFamily="34" charset="0"/>
                <a:cs typeface="Times New Roman" panose="02020603050405020304" pitchFamily="18" charset="0"/>
              </a:rPr>
              <a:t>Foo T Laskaris E et al </a:t>
            </a:r>
            <a:r>
              <a:rPr lang="en-US" sz="1200" b="1" dirty="0">
                <a:solidFill>
                  <a:schemeClr val="bg1"/>
                </a:solidFill>
                <a:effectLst/>
                <a:ea typeface="Calibri" panose="020F0502020204030204" pitchFamily="34" charset="0"/>
                <a:cs typeface="Times New Roman" panose="02020603050405020304" pitchFamily="18" charset="0"/>
              </a:rPr>
              <a:t>Lightweight, compact, and high-performance 3 T MR system for imaging the brain and extremities</a:t>
            </a:r>
            <a:r>
              <a:rPr lang="en-US" sz="1200" dirty="0">
                <a:solidFill>
                  <a:schemeClr val="bg1"/>
                </a:solidFill>
                <a:effectLst/>
                <a:ea typeface="Calibri" panose="020F0502020204030204" pitchFamily="34" charset="0"/>
                <a:cs typeface="Times New Roman" panose="02020603050405020304" pitchFamily="18" charset="0"/>
              </a:rPr>
              <a:t> Magn Reson Med 2018 Nov 80(5):2232-2245 doi: 10.1002/mrm.27175. Epub 2018 Mar 13</a:t>
            </a:r>
          </a:p>
          <a:p>
            <a:pPr marL="342900" marR="0" lvl="0" indent="-342900">
              <a:lnSpc>
                <a:spcPct val="107000"/>
              </a:lnSpc>
              <a:spcBef>
                <a:spcPts val="0"/>
              </a:spcBef>
              <a:spcAft>
                <a:spcPts val="0"/>
              </a:spcAft>
              <a:buFont typeface="+mj-lt"/>
              <a:buAutoNum type="arabicPeriod"/>
            </a:pPr>
            <a:r>
              <a:rPr lang="en-US" sz="1200" dirty="0">
                <a:solidFill>
                  <a:schemeClr val="bg1"/>
                </a:solidFill>
                <a:effectLst/>
                <a:ea typeface="Calibri" panose="020F0502020204030204" pitchFamily="34" charset="0"/>
                <a:cs typeface="Times New Roman" panose="02020603050405020304" pitchFamily="18" charset="0"/>
              </a:rPr>
              <a:t>Ikeya Y </a:t>
            </a:r>
            <a:r>
              <a:rPr lang="en-US" sz="1200" b="1" dirty="0">
                <a:solidFill>
                  <a:schemeClr val="bg1"/>
                </a:solidFill>
                <a:effectLst/>
                <a:ea typeface="Calibri" panose="020F0502020204030204" pitchFamily="34" charset="0"/>
                <a:cs typeface="Times New Roman" panose="02020603050405020304" pitchFamily="18" charset="0"/>
              </a:rPr>
              <a:t>Expanding market of a 4 K GM cryocooler</a:t>
            </a:r>
            <a:r>
              <a:rPr lang="en-US" sz="1200" dirty="0">
                <a:solidFill>
                  <a:schemeClr val="bg1"/>
                </a:solidFill>
                <a:effectLst/>
                <a:ea typeface="Calibri" panose="020F0502020204030204" pitchFamily="34" charset="0"/>
                <a:cs typeface="Times New Roman" panose="02020603050405020304" pitchFamily="18" charset="0"/>
              </a:rPr>
              <a:t> International Congress of Refrigeration 24 Yokohama Japan 2015</a:t>
            </a:r>
          </a:p>
          <a:p>
            <a:pPr marL="342900" marR="0" lvl="0" indent="-342900">
              <a:lnSpc>
                <a:spcPct val="107000"/>
              </a:lnSpc>
              <a:spcBef>
                <a:spcPts val="0"/>
              </a:spcBef>
              <a:spcAft>
                <a:spcPts val="0"/>
              </a:spcAft>
              <a:buFont typeface="+mj-lt"/>
              <a:buAutoNum type="arabicPeriod"/>
            </a:pPr>
            <a:r>
              <a:rPr lang="en-US" sz="1200" dirty="0">
                <a:solidFill>
                  <a:schemeClr val="bg1"/>
                </a:solidFill>
                <a:effectLst/>
                <a:ea typeface="Calibri" panose="020F0502020204030204" pitchFamily="34" charset="0"/>
                <a:cs typeface="Times New Roman" panose="02020603050405020304" pitchFamily="18" charset="0"/>
              </a:rPr>
              <a:t>Xu M Y Morie T </a:t>
            </a:r>
            <a:r>
              <a:rPr lang="en-US" sz="1200" b="1" dirty="0">
                <a:solidFill>
                  <a:schemeClr val="bg1"/>
                </a:solidFill>
                <a:effectLst/>
                <a:ea typeface="Calibri" panose="020F0502020204030204" pitchFamily="34" charset="0"/>
                <a:cs typeface="Times New Roman" panose="02020603050405020304" pitchFamily="18" charset="0"/>
              </a:rPr>
              <a:t>Numerical Simulation of a 4 K GM Cryocooler</a:t>
            </a:r>
            <a:r>
              <a:rPr lang="en-US" sz="1200" dirty="0">
                <a:solidFill>
                  <a:schemeClr val="bg1"/>
                </a:solidFill>
                <a:effectLst/>
                <a:ea typeface="Calibri" panose="020F0502020204030204" pitchFamily="34" charset="0"/>
                <a:cs typeface="Times New Roman" panose="02020603050405020304" pitchFamily="18" charset="0"/>
              </a:rPr>
              <a:t> International Cryocooler Conference Inc. 17 Boulder CO 2012 </a:t>
            </a:r>
          </a:p>
          <a:p>
            <a:pPr marL="342900" marR="0" lvl="0" indent="-342900">
              <a:lnSpc>
                <a:spcPct val="107000"/>
              </a:lnSpc>
              <a:spcBef>
                <a:spcPts val="0"/>
              </a:spcBef>
              <a:spcAft>
                <a:spcPts val="0"/>
              </a:spcAft>
              <a:buFont typeface="+mj-lt"/>
              <a:buAutoNum type="arabicPeriod"/>
            </a:pPr>
            <a:r>
              <a:rPr lang="en-US" sz="1200" dirty="0">
                <a:solidFill>
                  <a:schemeClr val="bg1"/>
                </a:solidFill>
                <a:effectLst/>
                <a:ea typeface="Calibri" panose="020F0502020204030204" pitchFamily="34" charset="0"/>
                <a:cs typeface="Times New Roman" panose="02020603050405020304" pitchFamily="18" charset="0"/>
              </a:rPr>
              <a:t>Langebach R Haberstroh C </a:t>
            </a:r>
            <a:r>
              <a:rPr lang="en-US" sz="1200" b="1" dirty="0">
                <a:solidFill>
                  <a:schemeClr val="bg1"/>
                </a:solidFill>
                <a:effectLst/>
                <a:ea typeface="Calibri" panose="020F0502020204030204" pitchFamily="34" charset="0"/>
                <a:cs typeface="Times New Roman" panose="02020603050405020304" pitchFamily="18" charset="0"/>
              </a:rPr>
              <a:t>Natural convection in inclined pipes - A new correlation for heat transfer estimations</a:t>
            </a:r>
            <a:r>
              <a:rPr lang="en-US" sz="1200" dirty="0">
                <a:solidFill>
                  <a:schemeClr val="bg1"/>
                </a:solidFill>
                <a:effectLst/>
                <a:ea typeface="Calibri" panose="020F0502020204030204" pitchFamily="34" charset="0"/>
                <a:cs typeface="Times New Roman" panose="02020603050405020304" pitchFamily="18" charset="0"/>
              </a:rPr>
              <a:t> AIP Conf. Proc. 1573 pp 1504–1511 2014 </a:t>
            </a:r>
            <a:r>
              <a:rPr lang="en-US" sz="1200" u="sng" dirty="0">
                <a:solidFill>
                  <a:schemeClr val="bg1"/>
                </a:solidFill>
                <a:effectLst/>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https://doi.org/10.1063/1.4860885</a:t>
            </a:r>
            <a:r>
              <a:rPr lang="en-US" sz="1200" dirty="0">
                <a:solidFill>
                  <a:schemeClr val="bg1"/>
                </a:solidFill>
                <a:effectLst/>
                <a:ea typeface="Calibri" panose="020F0502020204030204" pitchFamily="34" charset="0"/>
                <a:cs typeface="Times New Roman" panose="02020603050405020304" pitchFamily="18" charset="0"/>
              </a:rPr>
              <a:t> and private communication</a:t>
            </a:r>
          </a:p>
          <a:p>
            <a:pPr marL="342900" marR="0" lvl="0" indent="-342900">
              <a:lnSpc>
                <a:spcPct val="107000"/>
              </a:lnSpc>
              <a:spcBef>
                <a:spcPts val="0"/>
              </a:spcBef>
              <a:spcAft>
                <a:spcPts val="0"/>
              </a:spcAft>
              <a:buFont typeface="+mj-lt"/>
              <a:buAutoNum type="arabicPeriod"/>
            </a:pPr>
            <a:r>
              <a:rPr lang="en-US" sz="1200" dirty="0">
                <a:solidFill>
                  <a:schemeClr val="bg1"/>
                </a:solidFill>
                <a:effectLst/>
                <a:ea typeface="Calibri" panose="020F0502020204030204" pitchFamily="34" charset="0"/>
                <a:cs typeface="Times New Roman" panose="02020603050405020304" pitchFamily="18" charset="0"/>
              </a:rPr>
              <a:t>EES Engineering Equation Solver V11 </a:t>
            </a:r>
            <a:r>
              <a:rPr lang="en-US" sz="1200" u="sng" dirty="0">
                <a:solidFill>
                  <a:schemeClr val="bg1"/>
                </a:solidFill>
                <a:effectLst/>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http://fChartSoftware.com</a:t>
            </a:r>
            <a:endParaRPr lang="en-US" sz="1200" dirty="0">
              <a:solidFill>
                <a:schemeClr val="bg1"/>
              </a:solidFill>
              <a:effectLst/>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mj-lt"/>
              <a:buAutoNum type="arabicPeriod"/>
            </a:pPr>
            <a:r>
              <a:rPr lang="en-US" sz="1200" dirty="0">
                <a:solidFill>
                  <a:schemeClr val="bg1"/>
                </a:solidFill>
                <a:effectLst/>
                <a:ea typeface="Calibri" panose="020F0502020204030204" pitchFamily="34" charset="0"/>
                <a:cs typeface="Times New Roman" panose="02020603050405020304" pitchFamily="18" charset="0"/>
              </a:rPr>
              <a:t>Thummes G Schreiber M Landgraf R Heiden C </a:t>
            </a:r>
            <a:r>
              <a:rPr lang="en-US" sz="1200" b="1" dirty="0">
                <a:solidFill>
                  <a:schemeClr val="bg1"/>
                </a:solidFill>
                <a:effectLst/>
                <a:ea typeface="Calibri" panose="020F0502020204030204" pitchFamily="34" charset="0"/>
                <a:cs typeface="Times New Roman" panose="02020603050405020304" pitchFamily="18" charset="0"/>
              </a:rPr>
              <a:t>Convective Heat Losses in Pulse Tube Coolers: Effect of Pulse Tube Inclination </a:t>
            </a:r>
            <a:r>
              <a:rPr lang="en-US" sz="1200" dirty="0">
                <a:solidFill>
                  <a:schemeClr val="bg1"/>
                </a:solidFill>
                <a:effectLst/>
                <a:ea typeface="Calibri" panose="020F0502020204030204" pitchFamily="34" charset="0"/>
                <a:cs typeface="Times New Roman" panose="02020603050405020304" pitchFamily="18" charset="0"/>
              </a:rPr>
              <a:t>Cryocoolers 9 Plenum Press NY 1997 pp 393-396</a:t>
            </a:r>
          </a:p>
          <a:p>
            <a:pPr marL="342900" marR="0" lvl="0" indent="-342900" algn="just">
              <a:lnSpc>
                <a:spcPct val="107000"/>
              </a:lnSpc>
              <a:spcBef>
                <a:spcPts val="0"/>
              </a:spcBef>
              <a:spcAft>
                <a:spcPts val="0"/>
              </a:spcAft>
              <a:buFont typeface="+mj-lt"/>
              <a:buAutoNum type="arabicPeriod"/>
            </a:pPr>
            <a:r>
              <a:rPr lang="en-US" sz="1200" dirty="0">
                <a:solidFill>
                  <a:schemeClr val="bg1"/>
                </a:solidFill>
                <a:effectLst/>
                <a:ea typeface="Calibri" panose="020F0502020204030204" pitchFamily="34" charset="0"/>
                <a:cs typeface="Times New Roman" panose="02020603050405020304" pitchFamily="18" charset="0"/>
              </a:rPr>
              <a:t>Shiraishi M Murakami M Nakano A Iida T </a:t>
            </a:r>
            <a:r>
              <a:rPr lang="en-US" sz="1200" b="1" dirty="0">
                <a:solidFill>
                  <a:schemeClr val="bg1"/>
                </a:solidFill>
                <a:effectLst/>
                <a:ea typeface="Calibri" panose="020F0502020204030204" pitchFamily="34" charset="0"/>
                <a:cs typeface="Times New Roman" panose="02020603050405020304" pitchFamily="18" charset="0"/>
              </a:rPr>
              <a:t>Visualization of Secondary Flow in an Inclined Double-Inlet Pulse Tube Refrigerator</a:t>
            </a:r>
            <a:r>
              <a:rPr lang="en-US" sz="1200" b="1" i="1" dirty="0">
                <a:solidFill>
                  <a:schemeClr val="bg1"/>
                </a:solidFill>
                <a:effectLst/>
                <a:ea typeface="Calibri" panose="020F0502020204030204" pitchFamily="34" charset="0"/>
                <a:cs typeface="Times New Roman" panose="02020603050405020304" pitchFamily="18" charset="0"/>
              </a:rPr>
              <a:t> </a:t>
            </a:r>
            <a:r>
              <a:rPr lang="en-US" sz="1200" dirty="0">
                <a:solidFill>
                  <a:schemeClr val="bg1"/>
                </a:solidFill>
                <a:effectLst/>
                <a:ea typeface="Calibri" panose="020F0502020204030204" pitchFamily="34" charset="0"/>
                <a:cs typeface="Times New Roman" panose="02020603050405020304" pitchFamily="18" charset="0"/>
              </a:rPr>
              <a:t>Cryocoolers 14</a:t>
            </a:r>
            <a:r>
              <a:rPr lang="en-US" sz="1200" i="1" dirty="0">
                <a:solidFill>
                  <a:schemeClr val="bg1"/>
                </a:solidFill>
                <a:effectLst/>
                <a:ea typeface="Calibri" panose="020F0502020204030204" pitchFamily="34" charset="0"/>
                <a:cs typeface="Times New Roman" panose="02020603050405020304" pitchFamily="18" charset="0"/>
              </a:rPr>
              <a:t> </a:t>
            </a:r>
            <a:r>
              <a:rPr lang="en-US" sz="1200" dirty="0">
                <a:solidFill>
                  <a:schemeClr val="bg1"/>
                </a:solidFill>
                <a:effectLst/>
                <a:ea typeface="Calibri" panose="020F0502020204030204" pitchFamily="34" charset="0"/>
                <a:cs typeface="Times New Roman" panose="02020603050405020304" pitchFamily="18" charset="0"/>
              </a:rPr>
              <a:t>International Cryocooler Conference Boulder 2007</a:t>
            </a:r>
          </a:p>
        </p:txBody>
      </p:sp>
      <p:sp>
        <p:nvSpPr>
          <p:cNvPr id="17" name="TextBox 16">
            <a:extLst>
              <a:ext uri="{FF2B5EF4-FFF2-40B4-BE49-F238E27FC236}">
                <a16:creationId xmlns:a16="http://schemas.microsoft.com/office/drawing/2014/main" id="{182D2D8C-0E6C-3FAB-0572-02736C7497E2}"/>
              </a:ext>
            </a:extLst>
          </p:cNvPr>
          <p:cNvSpPr txBox="1"/>
          <p:nvPr/>
        </p:nvSpPr>
        <p:spPr>
          <a:xfrm>
            <a:off x="522288" y="0"/>
            <a:ext cx="8680450" cy="923330"/>
          </a:xfrm>
          <a:prstGeom prst="rect">
            <a:avLst/>
          </a:prstGeom>
          <a:noFill/>
        </p:spPr>
        <p:txBody>
          <a:bodyPr wrap="square" lIns="0" tIns="0" rIns="0" bIns="0" rtlCol="0">
            <a:spAutoFit/>
          </a:bodyPr>
          <a:lstStyle/>
          <a:p>
            <a:pPr eaLnBrk="0" fontAlgn="base" hangingPunct="0">
              <a:spcBef>
                <a:spcPct val="0"/>
              </a:spcBef>
              <a:spcAft>
                <a:spcPct val="0"/>
              </a:spcAft>
            </a:pPr>
            <a:r>
              <a:rPr lang="de-DE" sz="6000" dirty="0">
                <a:solidFill>
                  <a:schemeClr val="bg1"/>
                </a:solidFill>
              </a:rPr>
              <a:t>Literature</a:t>
            </a:r>
            <a:endParaRPr lang="en-US" sz="6000" dirty="0">
              <a:solidFill>
                <a:schemeClr val="bg1"/>
              </a:solidFill>
            </a:endParaRPr>
          </a:p>
        </p:txBody>
      </p:sp>
    </p:spTree>
    <p:extLst>
      <p:ext uri="{BB962C8B-B14F-4D97-AF65-F5344CB8AC3E}">
        <p14:creationId xmlns:p14="http://schemas.microsoft.com/office/powerpoint/2010/main" val="1393353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DBC28EE-F3EA-4119-A594-1EAD0B30D9F1}"/>
              </a:ext>
            </a:extLst>
          </p:cNvPr>
          <p:cNvSpPr>
            <a:spLocks noGrp="1"/>
          </p:cNvSpPr>
          <p:nvPr>
            <p:ph type="ftr" sz="quarter" idx="11"/>
          </p:nvPr>
        </p:nvSpPr>
        <p:spPr/>
        <p:txBody>
          <a:bodyPr/>
          <a:lstStyle/>
          <a:p>
            <a:r>
              <a:rPr lang="en-US" dirty="0"/>
              <a:t>Cr1ntation name | Month Year</a:t>
            </a:r>
          </a:p>
        </p:txBody>
      </p:sp>
      <p:sp>
        <p:nvSpPr>
          <p:cNvPr id="5" name="Slide Number Placeholder 4">
            <a:extLst>
              <a:ext uri="{FF2B5EF4-FFF2-40B4-BE49-F238E27FC236}">
                <a16:creationId xmlns:a16="http://schemas.microsoft.com/office/drawing/2014/main" id="{41AD6AFD-C660-66D4-CA08-0ACED0E0A913}"/>
              </a:ext>
            </a:extLst>
          </p:cNvPr>
          <p:cNvSpPr>
            <a:spLocks noGrp="1"/>
          </p:cNvSpPr>
          <p:nvPr>
            <p:ph type="sldNum" sz="quarter" idx="12"/>
          </p:nvPr>
        </p:nvSpPr>
        <p:spPr/>
        <p:txBody>
          <a:bodyPr/>
          <a:lstStyle/>
          <a:p>
            <a:fld id="{339C9110-F427-4586-9638-A5638F41FBCD}" type="slidenum">
              <a:rPr lang="en-US" smtClean="0"/>
              <a:t>19</a:t>
            </a:fld>
            <a:endParaRPr lang="en-US" dirty="0"/>
          </a:p>
        </p:txBody>
      </p:sp>
      <p:sp>
        <p:nvSpPr>
          <p:cNvPr id="8" name="TextBox 7">
            <a:extLst>
              <a:ext uri="{FF2B5EF4-FFF2-40B4-BE49-F238E27FC236}">
                <a16:creationId xmlns:a16="http://schemas.microsoft.com/office/drawing/2014/main" id="{DE3E1326-C416-D023-117D-7EB25D73004E}"/>
              </a:ext>
            </a:extLst>
          </p:cNvPr>
          <p:cNvSpPr txBox="1"/>
          <p:nvPr/>
        </p:nvSpPr>
        <p:spPr>
          <a:xfrm>
            <a:off x="522288" y="755650"/>
            <a:ext cx="1913985" cy="215444"/>
          </a:xfrm>
          <a:prstGeom prst="rect">
            <a:avLst/>
          </a:prstGeom>
          <a:noFill/>
        </p:spPr>
        <p:txBody>
          <a:bodyPr wrap="none" lIns="0" tIns="0" rIns="0" bIns="0" rtlCol="0">
            <a:spAutoFit/>
          </a:bodyPr>
          <a:lstStyle/>
          <a:p>
            <a:pPr algn="l"/>
            <a:r>
              <a:rPr lang="en-US" sz="1400" dirty="0">
                <a:solidFill>
                  <a:schemeClr val="bg1"/>
                </a:solidFill>
              </a:rPr>
              <a:t>Base temp average 3.34 K</a:t>
            </a:r>
          </a:p>
        </p:txBody>
      </p:sp>
      <p:pic>
        <p:nvPicPr>
          <p:cNvPr id="3" name="Picture 2">
            <a:extLst>
              <a:ext uri="{FF2B5EF4-FFF2-40B4-BE49-F238E27FC236}">
                <a16:creationId xmlns:a16="http://schemas.microsoft.com/office/drawing/2014/main" id="{2C62B54B-EDE1-5D71-BA9C-F1A7A36F6875}"/>
              </a:ext>
            </a:extLst>
          </p:cNvPr>
          <p:cNvPicPr>
            <a:picLocks noChangeAspect="1"/>
          </p:cNvPicPr>
          <p:nvPr/>
        </p:nvPicPr>
        <p:blipFill>
          <a:blip r:embed="rId2"/>
          <a:stretch>
            <a:fillRect/>
          </a:stretch>
        </p:blipFill>
        <p:spPr>
          <a:xfrm>
            <a:off x="2936417" y="704850"/>
            <a:ext cx="6894330" cy="4972050"/>
          </a:xfrm>
          <a:prstGeom prst="rect">
            <a:avLst/>
          </a:prstGeom>
        </p:spPr>
      </p:pic>
    </p:spTree>
    <p:extLst>
      <p:ext uri="{BB962C8B-B14F-4D97-AF65-F5344CB8AC3E}">
        <p14:creationId xmlns:p14="http://schemas.microsoft.com/office/powerpoint/2010/main" val="1154633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A650C75-F861-F26A-D78A-01678F9F2E06}"/>
              </a:ext>
            </a:extLst>
          </p:cNvPr>
          <p:cNvSpPr>
            <a:spLocks noGrp="1"/>
          </p:cNvSpPr>
          <p:nvPr>
            <p:ph type="ftr" sz="quarter" idx="11"/>
          </p:nvPr>
        </p:nvSpPr>
        <p:spPr/>
        <p:txBody>
          <a:bodyPr/>
          <a:lstStyle/>
          <a:p>
            <a:pPr>
              <a:spcAft>
                <a:spcPts val="600"/>
              </a:spcAft>
            </a:pPr>
            <a:r>
              <a:rPr lang="en-US" dirty="0"/>
              <a:t>CEC/ICMC 25 C1Or2B-04 | 5/19/25</a:t>
            </a:r>
          </a:p>
        </p:txBody>
      </p:sp>
      <p:sp>
        <p:nvSpPr>
          <p:cNvPr id="5" name="Slide Number Placeholder 4">
            <a:extLst>
              <a:ext uri="{FF2B5EF4-FFF2-40B4-BE49-F238E27FC236}">
                <a16:creationId xmlns:a16="http://schemas.microsoft.com/office/drawing/2014/main" id="{B88F8ABC-3234-5D4E-9BC8-27BC5EACD6FB}"/>
              </a:ext>
            </a:extLst>
          </p:cNvPr>
          <p:cNvSpPr>
            <a:spLocks noGrp="1"/>
          </p:cNvSpPr>
          <p:nvPr>
            <p:ph type="sldNum" sz="quarter" idx="12"/>
          </p:nvPr>
        </p:nvSpPr>
        <p:spPr/>
        <p:txBody>
          <a:bodyPr/>
          <a:lstStyle/>
          <a:p>
            <a:fld id="{339C9110-F427-4586-9638-A5638F41FBCD}" type="slidenum">
              <a:rPr lang="en-US" smtClean="0"/>
              <a:t>2</a:t>
            </a:fld>
            <a:endParaRPr lang="en-US" dirty="0"/>
          </a:p>
        </p:txBody>
      </p:sp>
      <p:pic>
        <p:nvPicPr>
          <p:cNvPr id="7" name="Picture 6">
            <a:extLst>
              <a:ext uri="{FF2B5EF4-FFF2-40B4-BE49-F238E27FC236}">
                <a16:creationId xmlns:a16="http://schemas.microsoft.com/office/drawing/2014/main" id="{3534F2EC-958B-4661-400D-E783A239E4FC}"/>
              </a:ext>
            </a:extLst>
          </p:cNvPr>
          <p:cNvPicPr>
            <a:picLocks noChangeAspect="1"/>
          </p:cNvPicPr>
          <p:nvPr/>
        </p:nvPicPr>
        <p:blipFill>
          <a:blip r:embed="rId2"/>
          <a:stretch>
            <a:fillRect/>
          </a:stretch>
        </p:blipFill>
        <p:spPr>
          <a:xfrm>
            <a:off x="10951976" y="182563"/>
            <a:ext cx="1058307" cy="1579562"/>
          </a:xfrm>
          <a:prstGeom prst="rect">
            <a:avLst/>
          </a:prstGeom>
          <a:noFill/>
        </p:spPr>
      </p:pic>
      <p:sp>
        <p:nvSpPr>
          <p:cNvPr id="3" name="TextBox 2">
            <a:extLst>
              <a:ext uri="{FF2B5EF4-FFF2-40B4-BE49-F238E27FC236}">
                <a16:creationId xmlns:a16="http://schemas.microsoft.com/office/drawing/2014/main" id="{D8C1CB8F-5EE1-A0EF-297C-29C4006FAEF5}"/>
              </a:ext>
            </a:extLst>
          </p:cNvPr>
          <p:cNvSpPr txBox="1"/>
          <p:nvPr/>
        </p:nvSpPr>
        <p:spPr>
          <a:xfrm>
            <a:off x="3000375" y="368697"/>
            <a:ext cx="6191250" cy="5078313"/>
          </a:xfrm>
          <a:prstGeom prst="rect">
            <a:avLst/>
          </a:prstGeom>
          <a:noFill/>
        </p:spPr>
        <p:txBody>
          <a:bodyPr wrap="square" lIns="0" tIns="0" rIns="0" bIns="0" rtlCol="0">
            <a:spAutoFit/>
          </a:bodyPr>
          <a:lstStyle/>
          <a:p>
            <a:pPr algn="ctr"/>
            <a:r>
              <a:rPr lang="en-US" sz="6600" dirty="0">
                <a:solidFill>
                  <a:schemeClr val="bg1"/>
                </a:solidFill>
              </a:rPr>
              <a:t>Effect of shutting down </a:t>
            </a:r>
          </a:p>
          <a:p>
            <a:pPr algn="ctr"/>
            <a:r>
              <a:rPr lang="en-US" sz="6600" dirty="0">
                <a:solidFill>
                  <a:schemeClr val="bg1"/>
                </a:solidFill>
              </a:rPr>
              <a:t>a Cryocooler in a </a:t>
            </a:r>
            <a:r>
              <a:rPr lang="en-US" sz="6600" dirty="0" err="1">
                <a:solidFill>
                  <a:schemeClr val="bg1"/>
                </a:solidFill>
              </a:rPr>
              <a:t>Multicooler</a:t>
            </a:r>
            <a:r>
              <a:rPr lang="en-US" sz="6600" dirty="0">
                <a:solidFill>
                  <a:schemeClr val="bg1"/>
                </a:solidFill>
              </a:rPr>
              <a:t> arrangement</a:t>
            </a:r>
          </a:p>
        </p:txBody>
      </p:sp>
    </p:spTree>
    <p:extLst>
      <p:ext uri="{BB962C8B-B14F-4D97-AF65-F5344CB8AC3E}">
        <p14:creationId xmlns:p14="http://schemas.microsoft.com/office/powerpoint/2010/main" val="8448778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DBC28EE-F3EA-4119-A594-1EAD0B30D9F1}"/>
              </a:ext>
            </a:extLst>
          </p:cNvPr>
          <p:cNvSpPr>
            <a:spLocks noGrp="1"/>
          </p:cNvSpPr>
          <p:nvPr>
            <p:ph type="ftr" sz="quarter" idx="11"/>
          </p:nvPr>
        </p:nvSpPr>
        <p:spPr/>
        <p:txBody>
          <a:bodyPr/>
          <a:lstStyle/>
          <a:p>
            <a:r>
              <a:rPr lang="en-US" dirty="0"/>
              <a:t>Cr1ntation name | Month Year</a:t>
            </a:r>
          </a:p>
        </p:txBody>
      </p:sp>
      <p:sp>
        <p:nvSpPr>
          <p:cNvPr id="5" name="Slide Number Placeholder 4">
            <a:extLst>
              <a:ext uri="{FF2B5EF4-FFF2-40B4-BE49-F238E27FC236}">
                <a16:creationId xmlns:a16="http://schemas.microsoft.com/office/drawing/2014/main" id="{41AD6AFD-C660-66D4-CA08-0ACED0E0A913}"/>
              </a:ext>
            </a:extLst>
          </p:cNvPr>
          <p:cNvSpPr>
            <a:spLocks noGrp="1"/>
          </p:cNvSpPr>
          <p:nvPr>
            <p:ph type="sldNum" sz="quarter" idx="12"/>
          </p:nvPr>
        </p:nvSpPr>
        <p:spPr/>
        <p:txBody>
          <a:bodyPr/>
          <a:lstStyle/>
          <a:p>
            <a:fld id="{339C9110-F427-4586-9638-A5638F41FBCD}" type="slidenum">
              <a:rPr lang="en-US" smtClean="0"/>
              <a:t>20</a:t>
            </a:fld>
            <a:endParaRPr lang="en-US" dirty="0"/>
          </a:p>
        </p:txBody>
      </p:sp>
      <p:sp>
        <p:nvSpPr>
          <p:cNvPr id="8" name="TextBox 7">
            <a:extLst>
              <a:ext uri="{FF2B5EF4-FFF2-40B4-BE49-F238E27FC236}">
                <a16:creationId xmlns:a16="http://schemas.microsoft.com/office/drawing/2014/main" id="{DE3E1326-C416-D023-117D-7EB25D73004E}"/>
              </a:ext>
            </a:extLst>
          </p:cNvPr>
          <p:cNvSpPr txBox="1"/>
          <p:nvPr/>
        </p:nvSpPr>
        <p:spPr>
          <a:xfrm>
            <a:off x="522288" y="755650"/>
            <a:ext cx="1913985" cy="646331"/>
          </a:xfrm>
          <a:prstGeom prst="rect">
            <a:avLst/>
          </a:prstGeom>
          <a:noFill/>
        </p:spPr>
        <p:txBody>
          <a:bodyPr wrap="none" lIns="0" tIns="0" rIns="0" bIns="0" rtlCol="0">
            <a:spAutoFit/>
          </a:bodyPr>
          <a:lstStyle/>
          <a:p>
            <a:pPr algn="l"/>
            <a:r>
              <a:rPr lang="en-US" sz="1400" dirty="0">
                <a:solidFill>
                  <a:schemeClr val="bg1"/>
                </a:solidFill>
              </a:rPr>
              <a:t>Base temp average 3.34 K</a:t>
            </a:r>
            <a:br>
              <a:rPr lang="en-US" sz="1400" dirty="0">
                <a:solidFill>
                  <a:schemeClr val="bg1"/>
                </a:solidFill>
              </a:rPr>
            </a:br>
            <a:endParaRPr lang="en-US" sz="1400" dirty="0">
              <a:solidFill>
                <a:schemeClr val="bg1"/>
              </a:solidFill>
            </a:endParaRPr>
          </a:p>
          <a:p>
            <a:pPr algn="l"/>
            <a:r>
              <a:rPr lang="en-US" sz="1400" dirty="0">
                <a:solidFill>
                  <a:schemeClr val="bg1"/>
                </a:solidFill>
              </a:rPr>
              <a:t>Cooldown history</a:t>
            </a:r>
          </a:p>
        </p:txBody>
      </p:sp>
      <p:pic>
        <p:nvPicPr>
          <p:cNvPr id="2" name="Picture 1">
            <a:extLst>
              <a:ext uri="{FF2B5EF4-FFF2-40B4-BE49-F238E27FC236}">
                <a16:creationId xmlns:a16="http://schemas.microsoft.com/office/drawing/2014/main" id="{BA0CFC43-0D6F-43D8-0DD6-C86440B9E454}"/>
              </a:ext>
            </a:extLst>
          </p:cNvPr>
          <p:cNvPicPr>
            <a:picLocks noChangeAspect="1"/>
          </p:cNvPicPr>
          <p:nvPr/>
        </p:nvPicPr>
        <p:blipFill>
          <a:blip r:embed="rId2"/>
          <a:stretch>
            <a:fillRect/>
          </a:stretch>
        </p:blipFill>
        <p:spPr>
          <a:xfrm>
            <a:off x="3403963" y="228601"/>
            <a:ext cx="8318845" cy="6532817"/>
          </a:xfrm>
          <a:prstGeom prst="rect">
            <a:avLst/>
          </a:prstGeom>
        </p:spPr>
      </p:pic>
    </p:spTree>
    <p:extLst>
      <p:ext uri="{BB962C8B-B14F-4D97-AF65-F5344CB8AC3E}">
        <p14:creationId xmlns:p14="http://schemas.microsoft.com/office/powerpoint/2010/main" val="11404273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A275DC1-4CA9-53BE-1B92-5C17686A93CC}"/>
              </a:ext>
            </a:extLst>
          </p:cNvPr>
          <p:cNvSpPr>
            <a:spLocks noGrp="1"/>
          </p:cNvSpPr>
          <p:nvPr>
            <p:ph type="ftr" sz="quarter" idx="11"/>
          </p:nvPr>
        </p:nvSpPr>
        <p:spPr/>
        <p:txBody>
          <a:bodyPr/>
          <a:lstStyle/>
          <a:p>
            <a:r>
              <a:rPr lang="en-US"/>
              <a:t>Presentation name | Month Year</a:t>
            </a:r>
            <a:endParaRPr lang="en-US" dirty="0"/>
          </a:p>
        </p:txBody>
      </p:sp>
      <p:sp>
        <p:nvSpPr>
          <p:cNvPr id="5" name="Slide Number Placeholder 4">
            <a:extLst>
              <a:ext uri="{FF2B5EF4-FFF2-40B4-BE49-F238E27FC236}">
                <a16:creationId xmlns:a16="http://schemas.microsoft.com/office/drawing/2014/main" id="{D01B64DC-FFE9-F833-ED12-D16757255F25}"/>
              </a:ext>
            </a:extLst>
          </p:cNvPr>
          <p:cNvSpPr>
            <a:spLocks noGrp="1"/>
          </p:cNvSpPr>
          <p:nvPr>
            <p:ph type="sldNum" sz="quarter" idx="12"/>
          </p:nvPr>
        </p:nvSpPr>
        <p:spPr/>
        <p:txBody>
          <a:bodyPr/>
          <a:lstStyle/>
          <a:p>
            <a:fld id="{339C9110-F427-4586-9638-A5638F41FBCD}" type="slidenum">
              <a:rPr lang="en-US" smtClean="0"/>
              <a:t>21</a:t>
            </a:fld>
            <a:endParaRPr lang="en-US" dirty="0"/>
          </a:p>
        </p:txBody>
      </p:sp>
      <p:pic>
        <p:nvPicPr>
          <p:cNvPr id="7" name="Picture 6">
            <a:extLst>
              <a:ext uri="{FF2B5EF4-FFF2-40B4-BE49-F238E27FC236}">
                <a16:creationId xmlns:a16="http://schemas.microsoft.com/office/drawing/2014/main" id="{AC657CDE-1085-8348-B52E-5A7A2DDD3D08}"/>
              </a:ext>
            </a:extLst>
          </p:cNvPr>
          <p:cNvPicPr>
            <a:picLocks noChangeAspect="1"/>
          </p:cNvPicPr>
          <p:nvPr/>
        </p:nvPicPr>
        <p:blipFill>
          <a:blip r:embed="rId2"/>
          <a:stretch>
            <a:fillRect/>
          </a:stretch>
        </p:blipFill>
        <p:spPr>
          <a:xfrm>
            <a:off x="2185416" y="541973"/>
            <a:ext cx="6724588" cy="5540176"/>
          </a:xfrm>
          <a:prstGeom prst="rect">
            <a:avLst/>
          </a:prstGeom>
        </p:spPr>
      </p:pic>
    </p:spTree>
    <p:extLst>
      <p:ext uri="{BB962C8B-B14F-4D97-AF65-F5344CB8AC3E}">
        <p14:creationId xmlns:p14="http://schemas.microsoft.com/office/powerpoint/2010/main" val="23008973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A650C75-F861-F26A-D78A-01678F9F2E06}"/>
              </a:ext>
            </a:extLst>
          </p:cNvPr>
          <p:cNvSpPr>
            <a:spLocks noGrp="1"/>
          </p:cNvSpPr>
          <p:nvPr>
            <p:ph type="ftr" sz="quarter" idx="11"/>
          </p:nvPr>
        </p:nvSpPr>
        <p:spPr/>
        <p:txBody>
          <a:bodyPr/>
          <a:lstStyle/>
          <a:p>
            <a:pPr>
              <a:spcAft>
                <a:spcPts val="600"/>
              </a:spcAft>
            </a:pPr>
            <a:r>
              <a:rPr lang="en-US" dirty="0"/>
              <a:t>CEC/ICMC 25 C1Or2B-04 | 5/19/25</a:t>
            </a:r>
          </a:p>
        </p:txBody>
      </p:sp>
      <p:sp>
        <p:nvSpPr>
          <p:cNvPr id="5" name="Slide Number Placeholder 4">
            <a:extLst>
              <a:ext uri="{FF2B5EF4-FFF2-40B4-BE49-F238E27FC236}">
                <a16:creationId xmlns:a16="http://schemas.microsoft.com/office/drawing/2014/main" id="{B88F8ABC-3234-5D4E-9BC8-27BC5EACD6FB}"/>
              </a:ext>
            </a:extLst>
          </p:cNvPr>
          <p:cNvSpPr>
            <a:spLocks noGrp="1"/>
          </p:cNvSpPr>
          <p:nvPr>
            <p:ph type="sldNum" sz="quarter" idx="12"/>
          </p:nvPr>
        </p:nvSpPr>
        <p:spPr/>
        <p:txBody>
          <a:bodyPr/>
          <a:lstStyle/>
          <a:p>
            <a:fld id="{339C9110-F427-4586-9638-A5638F41FBCD}" type="slidenum">
              <a:rPr lang="en-US" smtClean="0"/>
              <a:t>3</a:t>
            </a:fld>
            <a:endParaRPr lang="en-US" dirty="0"/>
          </a:p>
        </p:txBody>
      </p:sp>
      <p:sp>
        <p:nvSpPr>
          <p:cNvPr id="6" name="Title 1">
            <a:extLst>
              <a:ext uri="{FF2B5EF4-FFF2-40B4-BE49-F238E27FC236}">
                <a16:creationId xmlns:a16="http://schemas.microsoft.com/office/drawing/2014/main" id="{46C588A2-A093-C66C-5F43-C5609F866D88}"/>
              </a:ext>
            </a:extLst>
          </p:cNvPr>
          <p:cNvSpPr txBox="1">
            <a:spLocks/>
          </p:cNvSpPr>
          <p:nvPr/>
        </p:nvSpPr>
        <p:spPr>
          <a:xfrm>
            <a:off x="522288" y="101781"/>
            <a:ext cx="11669712" cy="80645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600" kern="1200">
                <a:solidFill>
                  <a:srgbClr val="000000"/>
                </a:solidFill>
                <a:latin typeface="+mj-lt"/>
                <a:ea typeface="+mj-ea"/>
                <a:cs typeface="+mj-cs"/>
              </a:defRPr>
            </a:lvl1pPr>
          </a:lstStyle>
          <a:p>
            <a:r>
              <a:rPr lang="en-US" sz="6000" dirty="0">
                <a:solidFill>
                  <a:schemeClr val="bg1"/>
                </a:solidFill>
                <a:latin typeface="+mn-lt"/>
                <a:ea typeface="+mn-ea"/>
                <a:cs typeface="+mn-cs"/>
              </a:rPr>
              <a:t>SC generator – Multicoolers</a:t>
            </a:r>
          </a:p>
        </p:txBody>
      </p:sp>
      <p:sp>
        <p:nvSpPr>
          <p:cNvPr id="8" name="TextBox 7">
            <a:extLst>
              <a:ext uri="{FF2B5EF4-FFF2-40B4-BE49-F238E27FC236}">
                <a16:creationId xmlns:a16="http://schemas.microsoft.com/office/drawing/2014/main" id="{7A0A5A35-2D36-EDF6-75D4-65765A8FAD40}"/>
              </a:ext>
            </a:extLst>
          </p:cNvPr>
          <p:cNvSpPr txBox="1"/>
          <p:nvPr/>
        </p:nvSpPr>
        <p:spPr>
          <a:xfrm>
            <a:off x="531333" y="927535"/>
            <a:ext cx="10382865" cy="646331"/>
          </a:xfrm>
          <a:prstGeom prst="rect">
            <a:avLst/>
          </a:prstGeom>
          <a:noFill/>
        </p:spPr>
        <p:txBody>
          <a:bodyPr wrap="square" lIns="0" tIns="0" rIns="0" bIns="0" rtlCol="0">
            <a:spAutoFit/>
          </a:bodyPr>
          <a:lstStyle/>
          <a:p>
            <a:pPr marL="342900" indent="-342900">
              <a:buFont typeface="Arial" panose="020B0604020202020204" pitchFamily="34" charset="0"/>
              <a:buChar char="•"/>
            </a:pPr>
            <a:r>
              <a:rPr lang="en-US" sz="1400" dirty="0">
                <a:solidFill>
                  <a:schemeClr val="bg1"/>
                </a:solidFill>
              </a:rPr>
              <a:t>Coldbox with cryocoolers in confined, minimized space</a:t>
            </a:r>
          </a:p>
          <a:p>
            <a:pPr marL="342900" indent="-342900">
              <a:buFont typeface="Arial" panose="020B0604020202020204" pitchFamily="34" charset="0"/>
              <a:buChar char="•"/>
            </a:pPr>
            <a:r>
              <a:rPr lang="en-US" sz="1400" dirty="0">
                <a:solidFill>
                  <a:schemeClr val="bg1"/>
                </a:solidFill>
              </a:rPr>
              <a:t>High pressure liquid helium tank, low pressure during operation – thermomechanical effects in tubing</a:t>
            </a:r>
          </a:p>
          <a:p>
            <a:pPr marL="342900" indent="-342900">
              <a:buFont typeface="Arial" panose="020B0604020202020204" pitchFamily="34" charset="0"/>
              <a:buChar char="•"/>
            </a:pPr>
            <a:r>
              <a:rPr lang="en-US" sz="1400" dirty="0">
                <a:solidFill>
                  <a:schemeClr val="bg1"/>
                </a:solidFill>
              </a:rPr>
              <a:t>Optimize manifold to ensure all coolers liquefy equally – 8 condensers with feed and return</a:t>
            </a:r>
          </a:p>
        </p:txBody>
      </p:sp>
      <p:grpSp>
        <p:nvGrpSpPr>
          <p:cNvPr id="16" name="Group 15">
            <a:extLst>
              <a:ext uri="{FF2B5EF4-FFF2-40B4-BE49-F238E27FC236}">
                <a16:creationId xmlns:a16="http://schemas.microsoft.com/office/drawing/2014/main" id="{371309E3-C651-204C-82AB-E98D0F548F5C}"/>
              </a:ext>
            </a:extLst>
          </p:cNvPr>
          <p:cNvGrpSpPr/>
          <p:nvPr/>
        </p:nvGrpSpPr>
        <p:grpSpPr>
          <a:xfrm>
            <a:off x="617538" y="1691449"/>
            <a:ext cx="11188736" cy="4424721"/>
            <a:chOff x="4894737" y="1496187"/>
            <a:chExt cx="11188736" cy="4424721"/>
          </a:xfrm>
        </p:grpSpPr>
        <p:pic>
          <p:nvPicPr>
            <p:cNvPr id="9" name="Picture 8">
              <a:extLst>
                <a:ext uri="{FF2B5EF4-FFF2-40B4-BE49-F238E27FC236}">
                  <a16:creationId xmlns:a16="http://schemas.microsoft.com/office/drawing/2014/main" id="{75496BD5-ACDD-E959-C538-DD534AFF72E2}"/>
                </a:ext>
              </a:extLst>
            </p:cNvPr>
            <p:cNvPicPr>
              <a:picLocks noChangeAspect="1"/>
            </p:cNvPicPr>
            <p:nvPr/>
          </p:nvPicPr>
          <p:blipFill>
            <a:blip r:embed="rId2"/>
            <a:stretch>
              <a:fillRect/>
            </a:stretch>
          </p:blipFill>
          <p:spPr>
            <a:xfrm>
              <a:off x="4894737" y="1496187"/>
              <a:ext cx="10165781" cy="4023033"/>
            </a:xfrm>
            <a:prstGeom prst="rect">
              <a:avLst/>
            </a:prstGeom>
          </p:spPr>
        </p:pic>
        <p:sp>
          <p:nvSpPr>
            <p:cNvPr id="10" name="TextBox 9">
              <a:extLst>
                <a:ext uri="{FF2B5EF4-FFF2-40B4-BE49-F238E27FC236}">
                  <a16:creationId xmlns:a16="http://schemas.microsoft.com/office/drawing/2014/main" id="{6B7CFF64-BC8D-391D-9E8B-8E6876BA64E7}"/>
                </a:ext>
              </a:extLst>
            </p:cNvPr>
            <p:cNvSpPr txBox="1"/>
            <p:nvPr/>
          </p:nvSpPr>
          <p:spPr>
            <a:xfrm>
              <a:off x="10812780" y="5638567"/>
              <a:ext cx="5270693" cy="276999"/>
            </a:xfrm>
            <a:prstGeom prst="rect">
              <a:avLst/>
            </a:prstGeom>
            <a:noFill/>
          </p:spPr>
          <p:txBody>
            <a:bodyPr wrap="square" lIns="0" tIns="0" rIns="0" bIns="0" rtlCol="0">
              <a:spAutoFit/>
            </a:bodyPr>
            <a:lstStyle/>
            <a:p>
              <a:r>
                <a:rPr lang="en-US" dirty="0">
                  <a:solidFill>
                    <a:schemeClr val="bg1"/>
                  </a:solidFill>
                </a:rPr>
                <a:t>2 on standby and for thermal transients/maintenance</a:t>
              </a:r>
            </a:p>
          </p:txBody>
        </p:sp>
        <p:sp>
          <p:nvSpPr>
            <p:cNvPr id="11" name="TextBox 10">
              <a:extLst>
                <a:ext uri="{FF2B5EF4-FFF2-40B4-BE49-F238E27FC236}">
                  <a16:creationId xmlns:a16="http://schemas.microsoft.com/office/drawing/2014/main" id="{88C199F3-EA7C-76E2-8AE2-740BFD1E30A8}"/>
                </a:ext>
              </a:extLst>
            </p:cNvPr>
            <p:cNvSpPr txBox="1"/>
            <p:nvPr/>
          </p:nvSpPr>
          <p:spPr>
            <a:xfrm>
              <a:off x="4894737" y="5643909"/>
              <a:ext cx="5783931" cy="276999"/>
            </a:xfrm>
            <a:prstGeom prst="rect">
              <a:avLst/>
            </a:prstGeom>
            <a:noFill/>
          </p:spPr>
          <p:txBody>
            <a:bodyPr wrap="square" lIns="0" tIns="0" rIns="0" bIns="0" rtlCol="0">
              <a:spAutoFit/>
            </a:bodyPr>
            <a:lstStyle>
              <a:defPPr>
                <a:defRPr lang="en-US"/>
              </a:defPPr>
              <a:lvl1pPr>
                <a:defRPr>
                  <a:solidFill>
                    <a:srgbClr val="000000"/>
                  </a:solidFill>
                </a:defRPr>
              </a:lvl1pPr>
            </a:lstStyle>
            <a:p>
              <a:pPr algn="ctr"/>
              <a:r>
                <a:rPr lang="en-US" dirty="0">
                  <a:solidFill>
                    <a:schemeClr val="bg1"/>
                  </a:solidFill>
                </a:rPr>
                <a:t>6 SHI 412 RDE A4s for steady state operational mode</a:t>
              </a:r>
            </a:p>
          </p:txBody>
        </p:sp>
        <p:cxnSp>
          <p:nvCxnSpPr>
            <p:cNvPr id="12" name="Straight Arrow Connector 11">
              <a:extLst>
                <a:ext uri="{FF2B5EF4-FFF2-40B4-BE49-F238E27FC236}">
                  <a16:creationId xmlns:a16="http://schemas.microsoft.com/office/drawing/2014/main" id="{4DFB64B5-6B36-E4E7-0EAF-C165548EF8C0}"/>
                </a:ext>
              </a:extLst>
            </p:cNvPr>
            <p:cNvCxnSpPr/>
            <p:nvPr/>
          </p:nvCxnSpPr>
          <p:spPr>
            <a:xfrm flipH="1">
              <a:off x="12190476" y="4895281"/>
              <a:ext cx="1091184" cy="71280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A5AAD22-2E54-0E98-6022-EAAB2410CB46}"/>
                </a:ext>
              </a:extLst>
            </p:cNvPr>
            <p:cNvCxnSpPr/>
            <p:nvPr/>
          </p:nvCxnSpPr>
          <p:spPr>
            <a:xfrm>
              <a:off x="14135100" y="4864801"/>
              <a:ext cx="641954" cy="77376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866E908-7BC6-2DCE-4C47-AE8592EE6C2E}"/>
                </a:ext>
              </a:extLst>
            </p:cNvPr>
            <p:cNvCxnSpPr>
              <a:cxnSpLocks/>
            </p:cNvCxnSpPr>
            <p:nvPr/>
          </p:nvCxnSpPr>
          <p:spPr>
            <a:xfrm flipV="1">
              <a:off x="8197814" y="5128699"/>
              <a:ext cx="550514" cy="47077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48DD1A92-049F-9E15-5DCA-887979B9DBDB}"/>
                </a:ext>
              </a:extLst>
            </p:cNvPr>
            <p:cNvCxnSpPr>
              <a:cxnSpLocks/>
            </p:cNvCxnSpPr>
            <p:nvPr/>
          </p:nvCxnSpPr>
          <p:spPr>
            <a:xfrm flipH="1" flipV="1">
              <a:off x="7081024" y="5092878"/>
              <a:ext cx="1116790" cy="50659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pic>
        <p:nvPicPr>
          <p:cNvPr id="17" name="Picture 16">
            <a:extLst>
              <a:ext uri="{FF2B5EF4-FFF2-40B4-BE49-F238E27FC236}">
                <a16:creationId xmlns:a16="http://schemas.microsoft.com/office/drawing/2014/main" id="{D83FA9D9-4F5E-888E-551B-DE0D40082750}"/>
              </a:ext>
            </a:extLst>
          </p:cNvPr>
          <p:cNvPicPr>
            <a:picLocks noChangeAspect="1"/>
          </p:cNvPicPr>
          <p:nvPr/>
        </p:nvPicPr>
        <p:blipFill>
          <a:blip r:embed="rId3"/>
          <a:stretch>
            <a:fillRect/>
          </a:stretch>
        </p:blipFill>
        <p:spPr>
          <a:xfrm>
            <a:off x="10951976" y="182563"/>
            <a:ext cx="1058307" cy="1579562"/>
          </a:xfrm>
          <a:prstGeom prst="rect">
            <a:avLst/>
          </a:prstGeom>
          <a:noFill/>
        </p:spPr>
      </p:pic>
    </p:spTree>
    <p:extLst>
      <p:ext uri="{BB962C8B-B14F-4D97-AF65-F5344CB8AC3E}">
        <p14:creationId xmlns:p14="http://schemas.microsoft.com/office/powerpoint/2010/main" val="2448452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A650C75-F861-F26A-D78A-01678F9F2E06}"/>
              </a:ext>
            </a:extLst>
          </p:cNvPr>
          <p:cNvSpPr>
            <a:spLocks noGrp="1"/>
          </p:cNvSpPr>
          <p:nvPr>
            <p:ph type="ftr" sz="quarter" idx="11"/>
          </p:nvPr>
        </p:nvSpPr>
        <p:spPr>
          <a:xfrm>
            <a:off x="2185416" y="6455664"/>
            <a:ext cx="1502002" cy="256032"/>
          </a:xfrm>
        </p:spPr>
        <p:txBody>
          <a:bodyPr anchor="ctr">
            <a:normAutofit/>
          </a:bodyPr>
          <a:lstStyle/>
          <a:p>
            <a:pPr>
              <a:spcAft>
                <a:spcPts val="600"/>
              </a:spcAft>
            </a:pPr>
            <a:r>
              <a:rPr lang="en-US" dirty="0"/>
              <a:t>CEC/ICMC 25 C1Or2B-04 | 5/19/25</a:t>
            </a:r>
          </a:p>
        </p:txBody>
      </p:sp>
      <p:sp>
        <p:nvSpPr>
          <p:cNvPr id="5" name="Slide Number Placeholder 4">
            <a:extLst>
              <a:ext uri="{FF2B5EF4-FFF2-40B4-BE49-F238E27FC236}">
                <a16:creationId xmlns:a16="http://schemas.microsoft.com/office/drawing/2014/main" id="{B88F8ABC-3234-5D4E-9BC8-27BC5EACD6FB}"/>
              </a:ext>
            </a:extLst>
          </p:cNvPr>
          <p:cNvSpPr>
            <a:spLocks noGrp="1"/>
          </p:cNvSpPr>
          <p:nvPr>
            <p:ph type="sldNum" sz="quarter" idx="12"/>
          </p:nvPr>
        </p:nvSpPr>
        <p:spPr>
          <a:xfrm>
            <a:off x="11450472" y="6455664"/>
            <a:ext cx="226416" cy="256032"/>
          </a:xfrm>
        </p:spPr>
        <p:txBody>
          <a:bodyPr anchor="ctr">
            <a:normAutofit/>
          </a:bodyPr>
          <a:lstStyle/>
          <a:p>
            <a:pPr>
              <a:spcAft>
                <a:spcPts val="600"/>
              </a:spcAft>
            </a:pPr>
            <a:fld id="{339C9110-F427-4586-9638-A5638F41FBCD}" type="slidenum">
              <a:rPr lang="en-US" smtClean="0"/>
              <a:pPr>
                <a:spcAft>
                  <a:spcPts val="600"/>
                </a:spcAft>
              </a:pPr>
              <a:t>4</a:t>
            </a:fld>
            <a:endParaRPr lang="en-US" dirty="0"/>
          </a:p>
        </p:txBody>
      </p:sp>
      <p:sp>
        <p:nvSpPr>
          <p:cNvPr id="11" name="Text Placeholder 4">
            <a:extLst>
              <a:ext uri="{FF2B5EF4-FFF2-40B4-BE49-F238E27FC236}">
                <a16:creationId xmlns:a16="http://schemas.microsoft.com/office/drawing/2014/main" id="{92DCDEF3-5C9A-67D0-DEBF-3A256473CF66}"/>
              </a:ext>
            </a:extLst>
          </p:cNvPr>
          <p:cNvSpPr>
            <a:spLocks noGrp="1"/>
          </p:cNvSpPr>
          <p:nvPr>
            <p:ph type="body" sz="quarter" idx="17"/>
          </p:nvPr>
        </p:nvSpPr>
        <p:spPr>
          <a:xfrm>
            <a:off x="522287" y="142875"/>
            <a:ext cx="4424362" cy="1019176"/>
          </a:xfrm>
        </p:spPr>
        <p:txBody>
          <a:bodyPr anchor="t"/>
          <a:lstStyle/>
          <a:p>
            <a:r>
              <a:rPr lang="en-US" b="1" dirty="0"/>
              <a:t>World’s first Sealed </a:t>
            </a:r>
            <a:br>
              <a:rPr lang="en-US" b="1" dirty="0"/>
            </a:br>
            <a:r>
              <a:rPr lang="en-US" b="1" dirty="0"/>
              <a:t>Compact 7 Tesla Scanner</a:t>
            </a:r>
            <a:endParaRPr lang="en-US" dirty="0"/>
          </a:p>
        </p:txBody>
      </p:sp>
      <p:pic>
        <p:nvPicPr>
          <p:cNvPr id="9" name="Picture 8">
            <a:extLst>
              <a:ext uri="{FF2B5EF4-FFF2-40B4-BE49-F238E27FC236}">
                <a16:creationId xmlns:a16="http://schemas.microsoft.com/office/drawing/2014/main" id="{FA219509-3089-AB5F-8F3C-805DEFC2335E}"/>
              </a:ext>
            </a:extLst>
          </p:cNvPr>
          <p:cNvPicPr>
            <a:picLocks noChangeAspect="1"/>
          </p:cNvPicPr>
          <p:nvPr/>
        </p:nvPicPr>
        <p:blipFill>
          <a:blip r:embed="rId2"/>
          <a:stretch>
            <a:fillRect/>
          </a:stretch>
        </p:blipFill>
        <p:spPr>
          <a:xfrm>
            <a:off x="10947956" y="187326"/>
            <a:ext cx="1058307" cy="1579562"/>
          </a:xfrm>
          <a:prstGeom prst="rect">
            <a:avLst/>
          </a:prstGeom>
          <a:noFill/>
        </p:spPr>
      </p:pic>
      <p:sp>
        <p:nvSpPr>
          <p:cNvPr id="17" name="Text Placeholder 4">
            <a:extLst>
              <a:ext uri="{FF2B5EF4-FFF2-40B4-BE49-F238E27FC236}">
                <a16:creationId xmlns:a16="http://schemas.microsoft.com/office/drawing/2014/main" id="{E49F2AA0-123D-8629-7DF3-8C3D8F649243}"/>
              </a:ext>
            </a:extLst>
          </p:cNvPr>
          <p:cNvSpPr txBox="1">
            <a:spLocks/>
          </p:cNvSpPr>
          <p:nvPr/>
        </p:nvSpPr>
        <p:spPr>
          <a:xfrm>
            <a:off x="515937" y="5985097"/>
            <a:ext cx="11483975" cy="256032"/>
          </a:xfrm>
          <a:prstGeom prst="rect">
            <a:avLst/>
          </a:prstGeom>
        </p:spPr>
        <p:txBody>
          <a:bodyPr vert="horz" lIns="0" tIns="0" rIns="0" bIns="0" rtlCol="0" anchor="t" anchorCtr="0">
            <a:normAutofit/>
          </a:bodyPr>
          <a:lstStyle>
            <a:lvl1pPr marL="0" indent="0" algn="l" defTabSz="914400" rtl="0" eaLnBrk="1" latinLnBrk="0" hangingPunct="1">
              <a:lnSpc>
                <a:spcPct val="100000"/>
              </a:lnSpc>
              <a:spcBef>
                <a:spcPts val="1200"/>
              </a:spcBef>
              <a:buFont typeface="Arial" panose="020B0604020202020204" pitchFamily="34" charset="0"/>
              <a:buNone/>
              <a:defRPr sz="3200" kern="1200">
                <a:solidFill>
                  <a:schemeClr val="bg1"/>
                </a:solidFill>
                <a:latin typeface="Source Sans Pro Light" panose="020B0403030403020204" pitchFamily="34" charset="0"/>
                <a:ea typeface="+mn-ea"/>
                <a:cs typeface="+mn-cs"/>
              </a:defRPr>
            </a:lvl1pPr>
            <a:lvl2pPr marL="182880" indent="-182880" algn="l" defTabSz="914400" rtl="0" eaLnBrk="1" latinLnBrk="0" hangingPunct="1">
              <a:lnSpc>
                <a:spcPct val="100000"/>
              </a:lnSpc>
              <a:spcBef>
                <a:spcPts val="600"/>
              </a:spcBef>
              <a:buFont typeface="Arial" panose="020B0604020202020204" pitchFamily="34" charset="0"/>
              <a:buChar char="•"/>
              <a:defRPr sz="3200" kern="1200">
                <a:solidFill>
                  <a:schemeClr val="bg1"/>
                </a:solidFill>
                <a:latin typeface="Source Sans Pro Light" panose="020B0403030403020204" pitchFamily="34" charset="0"/>
                <a:ea typeface="+mn-ea"/>
                <a:cs typeface="+mn-cs"/>
              </a:defRPr>
            </a:lvl2pPr>
            <a:lvl3pPr marL="365760" indent="-182880" algn="l" defTabSz="914400" rtl="0" eaLnBrk="1" latinLnBrk="0" hangingPunct="1">
              <a:lnSpc>
                <a:spcPct val="100000"/>
              </a:lnSpc>
              <a:spcBef>
                <a:spcPts val="600"/>
              </a:spcBef>
              <a:buFont typeface="Source Sans Pro" panose="020B0503030403020204" pitchFamily="34" charset="0"/>
              <a:buChar char="–"/>
              <a:defRPr sz="2800" kern="1200">
                <a:solidFill>
                  <a:schemeClr val="bg1"/>
                </a:solidFill>
                <a:latin typeface="Source Sans Pro Light" panose="020B0403030403020204" pitchFamily="34" charset="0"/>
                <a:ea typeface="+mn-ea"/>
                <a:cs typeface="+mn-cs"/>
              </a:defRPr>
            </a:lvl3pPr>
            <a:lvl4pPr marL="548640" indent="-182880" algn="l" defTabSz="914400" rtl="0" eaLnBrk="1" latinLnBrk="0" hangingPunct="1">
              <a:lnSpc>
                <a:spcPct val="100000"/>
              </a:lnSpc>
              <a:spcBef>
                <a:spcPts val="600"/>
              </a:spcBef>
              <a:buFont typeface="Arial" panose="020B0604020202020204" pitchFamily="34" charset="0"/>
              <a:buChar char="•"/>
              <a:defRPr sz="2400" kern="1200">
                <a:solidFill>
                  <a:schemeClr val="bg1"/>
                </a:solidFill>
                <a:latin typeface="Source Sans Pro Light" panose="020B0403030403020204" pitchFamily="34" charset="0"/>
                <a:ea typeface="+mn-ea"/>
                <a:cs typeface="+mn-cs"/>
              </a:defRPr>
            </a:lvl4pPr>
            <a:lvl5pPr marL="731520" indent="-182880" algn="l" defTabSz="914400" rtl="0" eaLnBrk="1" latinLnBrk="0" hangingPunct="1">
              <a:lnSpc>
                <a:spcPct val="100000"/>
              </a:lnSpc>
              <a:spcBef>
                <a:spcPts val="600"/>
              </a:spcBef>
              <a:buFont typeface="Arial" panose="020B0604020202020204" pitchFamily="34" charset="0"/>
              <a:buChar char="•"/>
              <a:defRPr sz="1600" kern="1200">
                <a:solidFill>
                  <a:schemeClr val="bg1"/>
                </a:solidFill>
                <a:latin typeface="Source Sans Pro Light" panose="020B0403030403020204" pitchFamily="34" charset="0"/>
                <a:ea typeface="+mn-ea"/>
                <a:cs typeface="+mn-cs"/>
              </a:defRPr>
            </a:lvl5pPr>
            <a:lvl6pPr marL="731520" indent="-182880" algn="l" defTabSz="914400" rtl="0" eaLnBrk="1" latinLnBrk="0" hangingPunct="1">
              <a:lnSpc>
                <a:spcPct val="100000"/>
              </a:lnSpc>
              <a:spcBef>
                <a:spcPts val="600"/>
              </a:spcBef>
              <a:buFont typeface="Arial" panose="020B0604020202020204" pitchFamily="34" charset="0"/>
              <a:buChar char="•"/>
              <a:defRPr sz="1600" kern="1200">
                <a:solidFill>
                  <a:schemeClr val="bg1"/>
                </a:solidFill>
                <a:latin typeface="+mn-lt"/>
                <a:ea typeface="+mn-ea"/>
                <a:cs typeface="+mn-cs"/>
              </a:defRPr>
            </a:lvl6pPr>
            <a:lvl7pPr marL="731520" indent="-182880" algn="l" defTabSz="914400" rtl="0" eaLnBrk="1" latinLnBrk="0" hangingPunct="1">
              <a:lnSpc>
                <a:spcPct val="100000"/>
              </a:lnSpc>
              <a:spcBef>
                <a:spcPts val="600"/>
              </a:spcBef>
              <a:buFont typeface="Arial" panose="020B0604020202020204" pitchFamily="34" charset="0"/>
              <a:buChar char="•"/>
              <a:defRPr sz="1600" kern="1200">
                <a:solidFill>
                  <a:schemeClr val="bg1"/>
                </a:solidFill>
                <a:latin typeface="+mn-lt"/>
                <a:ea typeface="+mn-ea"/>
                <a:cs typeface="+mn-cs"/>
              </a:defRPr>
            </a:lvl7pPr>
            <a:lvl8pPr marL="731520" indent="-182880" algn="l" defTabSz="914400" rtl="0" eaLnBrk="1" latinLnBrk="0" hangingPunct="1">
              <a:lnSpc>
                <a:spcPct val="100000"/>
              </a:lnSpc>
              <a:spcBef>
                <a:spcPts val="600"/>
              </a:spcBef>
              <a:buFont typeface="Arial" panose="020B0604020202020204" pitchFamily="34" charset="0"/>
              <a:buChar char="•"/>
              <a:defRPr sz="1600" kern="1200">
                <a:solidFill>
                  <a:schemeClr val="bg1"/>
                </a:solidFill>
                <a:latin typeface="+mn-lt"/>
                <a:ea typeface="+mn-ea"/>
                <a:cs typeface="+mn-cs"/>
              </a:defRPr>
            </a:lvl8pPr>
            <a:lvl9pPr marL="731520" indent="-182880" algn="l" defTabSz="914400" rtl="0" eaLnBrk="1" latinLnBrk="0" hangingPunct="1">
              <a:lnSpc>
                <a:spcPct val="100000"/>
              </a:lnSpc>
              <a:spcBef>
                <a:spcPts val="600"/>
              </a:spcBef>
              <a:buFont typeface="Arial" panose="020B0604020202020204" pitchFamily="34" charset="0"/>
              <a:buChar char="•"/>
              <a:defRPr sz="1600" kern="1200">
                <a:solidFill>
                  <a:schemeClr val="bg1"/>
                </a:solidFill>
                <a:latin typeface="+mn-lt"/>
                <a:ea typeface="+mn-ea"/>
                <a:cs typeface="+mn-cs"/>
              </a:defRPr>
            </a:lvl9pPr>
          </a:lstStyle>
          <a:p>
            <a:r>
              <a:rPr lang="en-US" sz="1400" b="1" i="1" dirty="0"/>
              <a:t>See also</a:t>
            </a:r>
            <a:r>
              <a:rPr lang="en-US" sz="1400" b="1" dirty="0"/>
              <a:t>: </a:t>
            </a:r>
            <a:r>
              <a:rPr lang="en-US" sz="1400" dirty="0"/>
              <a:t>Soni V Stautner </a:t>
            </a:r>
            <a:r>
              <a:rPr lang="en-US" sz="1400"/>
              <a:t>W      </a:t>
            </a:r>
            <a:r>
              <a:rPr lang="en-US" sz="1400" b="1"/>
              <a:t>C2Po3A-08 </a:t>
            </a:r>
            <a:r>
              <a:rPr lang="en-US" sz="1400" b="1" dirty="0"/>
              <a:t>Cryogenic Cooldown Performance of the GE (HTIC) Compact 7 T MRI Magnet</a:t>
            </a:r>
            <a:r>
              <a:rPr lang="en-US" sz="1400" dirty="0"/>
              <a:t> </a:t>
            </a:r>
            <a:r>
              <a:rPr lang="en-US" sz="1400"/>
              <a:t>	         CEC</a:t>
            </a:r>
            <a:r>
              <a:rPr lang="en-US" sz="1400" dirty="0"/>
              <a:t>/ICMC Reno NV 2025</a:t>
            </a:r>
          </a:p>
        </p:txBody>
      </p:sp>
      <p:pic>
        <p:nvPicPr>
          <p:cNvPr id="19" name="Picture 18">
            <a:extLst>
              <a:ext uri="{FF2B5EF4-FFF2-40B4-BE49-F238E27FC236}">
                <a16:creationId xmlns:a16="http://schemas.microsoft.com/office/drawing/2014/main" id="{21F53CD6-1292-A85D-AE4A-1E5E74AD167F}"/>
              </a:ext>
            </a:extLst>
          </p:cNvPr>
          <p:cNvPicPr>
            <a:picLocks noChangeAspect="1"/>
          </p:cNvPicPr>
          <p:nvPr/>
        </p:nvPicPr>
        <p:blipFill>
          <a:blip r:embed="rId3"/>
          <a:stretch>
            <a:fillRect/>
          </a:stretch>
        </p:blipFill>
        <p:spPr>
          <a:xfrm>
            <a:off x="528637" y="1416050"/>
            <a:ext cx="4364414" cy="3632200"/>
          </a:xfrm>
          <a:prstGeom prst="rect">
            <a:avLst/>
          </a:prstGeom>
        </p:spPr>
      </p:pic>
      <p:grpSp>
        <p:nvGrpSpPr>
          <p:cNvPr id="12" name="Group 11">
            <a:extLst>
              <a:ext uri="{FF2B5EF4-FFF2-40B4-BE49-F238E27FC236}">
                <a16:creationId xmlns:a16="http://schemas.microsoft.com/office/drawing/2014/main" id="{21C0741A-5E60-6463-F1D6-5750CE3389EE}"/>
              </a:ext>
            </a:extLst>
          </p:cNvPr>
          <p:cNvGrpSpPr/>
          <p:nvPr/>
        </p:nvGrpSpPr>
        <p:grpSpPr>
          <a:xfrm>
            <a:off x="5276303" y="212726"/>
            <a:ext cx="5476788" cy="5622925"/>
            <a:chOff x="5416003" y="350838"/>
            <a:chExt cx="5476788" cy="5622925"/>
          </a:xfrm>
        </p:grpSpPr>
        <p:grpSp>
          <p:nvGrpSpPr>
            <p:cNvPr id="10" name="Group 9">
              <a:extLst>
                <a:ext uri="{FF2B5EF4-FFF2-40B4-BE49-F238E27FC236}">
                  <a16:creationId xmlns:a16="http://schemas.microsoft.com/office/drawing/2014/main" id="{94A47EE2-EC93-4C9C-B5A2-8210F549D6AF}"/>
                </a:ext>
              </a:extLst>
            </p:cNvPr>
            <p:cNvGrpSpPr/>
            <p:nvPr/>
          </p:nvGrpSpPr>
          <p:grpSpPr>
            <a:xfrm>
              <a:off x="5416003" y="350838"/>
              <a:ext cx="5476788" cy="5622925"/>
              <a:chOff x="4857203" y="314324"/>
              <a:chExt cx="5476788" cy="5622925"/>
            </a:xfrm>
          </p:grpSpPr>
          <p:pic>
            <p:nvPicPr>
              <p:cNvPr id="8" name="Picture 7">
                <a:extLst>
                  <a:ext uri="{FF2B5EF4-FFF2-40B4-BE49-F238E27FC236}">
                    <a16:creationId xmlns:a16="http://schemas.microsoft.com/office/drawing/2014/main" id="{4872AC2F-91C3-2865-B8C0-A7CB7EB10E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57203" y="314324"/>
                <a:ext cx="5476788" cy="5622925"/>
              </a:xfrm>
              <a:prstGeom prst="rect">
                <a:avLst/>
              </a:prstGeom>
              <a:ln w="19050">
                <a:solidFill>
                  <a:schemeClr val="tx1"/>
                </a:solidFill>
              </a:ln>
            </p:spPr>
          </p:pic>
          <p:pic>
            <p:nvPicPr>
              <p:cNvPr id="7" name="Picture 6">
                <a:extLst>
                  <a:ext uri="{FF2B5EF4-FFF2-40B4-BE49-F238E27FC236}">
                    <a16:creationId xmlns:a16="http://schemas.microsoft.com/office/drawing/2014/main" id="{9EE41C4C-4EFF-529F-326B-BBE5769A79E9}"/>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57203" y="4721224"/>
                <a:ext cx="1621155" cy="1216025"/>
              </a:xfrm>
              <a:prstGeom prst="rect">
                <a:avLst/>
              </a:prstGeom>
              <a:noFill/>
              <a:ln w="19050">
                <a:solidFill>
                  <a:schemeClr val="tx1"/>
                </a:solidFill>
              </a:ln>
            </p:spPr>
          </p:pic>
        </p:grpSp>
        <p:sp>
          <p:nvSpPr>
            <p:cNvPr id="2" name="Rectangle 1">
              <a:extLst>
                <a:ext uri="{FF2B5EF4-FFF2-40B4-BE49-F238E27FC236}">
                  <a16:creationId xmlns:a16="http://schemas.microsoft.com/office/drawing/2014/main" id="{2841317F-C436-9856-F003-CC6F9CE73A5B}"/>
                </a:ext>
              </a:extLst>
            </p:cNvPr>
            <p:cNvSpPr/>
            <p:nvPr/>
          </p:nvSpPr>
          <p:spPr>
            <a:xfrm>
              <a:off x="5707608" y="2089834"/>
              <a:ext cx="254000" cy="3302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3" name="Rectangle 2">
              <a:extLst>
                <a:ext uri="{FF2B5EF4-FFF2-40B4-BE49-F238E27FC236}">
                  <a16:creationId xmlns:a16="http://schemas.microsoft.com/office/drawing/2014/main" id="{23DBE662-982C-03AF-044F-E20DC37C0D1B}"/>
                </a:ext>
              </a:extLst>
            </p:cNvPr>
            <p:cNvSpPr/>
            <p:nvPr/>
          </p:nvSpPr>
          <p:spPr>
            <a:xfrm>
              <a:off x="6305550" y="2032684"/>
              <a:ext cx="254000" cy="3302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6" name="Rectangle 5">
              <a:extLst>
                <a:ext uri="{FF2B5EF4-FFF2-40B4-BE49-F238E27FC236}">
                  <a16:creationId xmlns:a16="http://schemas.microsoft.com/office/drawing/2014/main" id="{2834636A-EC8C-A33A-58C9-2FAA74C768AD}"/>
                </a:ext>
              </a:extLst>
            </p:cNvPr>
            <p:cNvSpPr/>
            <p:nvPr/>
          </p:nvSpPr>
          <p:spPr>
            <a:xfrm>
              <a:off x="6928346" y="1988234"/>
              <a:ext cx="254000" cy="3302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3</a:t>
              </a:r>
            </a:p>
          </p:txBody>
        </p:sp>
      </p:grpSp>
      <p:sp>
        <p:nvSpPr>
          <p:cNvPr id="13" name="TextBox 12">
            <a:extLst>
              <a:ext uri="{FF2B5EF4-FFF2-40B4-BE49-F238E27FC236}">
                <a16:creationId xmlns:a16="http://schemas.microsoft.com/office/drawing/2014/main" id="{DE8F7AD2-7DF5-2A62-0BF2-41FA2B89AC36}"/>
              </a:ext>
            </a:extLst>
          </p:cNvPr>
          <p:cNvSpPr txBox="1"/>
          <p:nvPr/>
        </p:nvSpPr>
        <p:spPr>
          <a:xfrm>
            <a:off x="528637" y="5149850"/>
            <a:ext cx="4364414" cy="215444"/>
          </a:xfrm>
          <a:prstGeom prst="rect">
            <a:avLst/>
          </a:prstGeom>
          <a:noFill/>
        </p:spPr>
        <p:txBody>
          <a:bodyPr wrap="square" lIns="0" tIns="0" rIns="0" bIns="0" rtlCol="0">
            <a:spAutoFit/>
          </a:bodyPr>
          <a:lstStyle/>
          <a:p>
            <a:pPr algn="ctr"/>
            <a:r>
              <a:rPr lang="en-US" sz="1400" dirty="0">
                <a:solidFill>
                  <a:schemeClr val="bg1"/>
                </a:solidFill>
              </a:rPr>
              <a:t>Actively shielded, low-cryogen human brain scanner</a:t>
            </a:r>
          </a:p>
        </p:txBody>
      </p:sp>
    </p:spTree>
    <p:extLst>
      <p:ext uri="{BB962C8B-B14F-4D97-AF65-F5344CB8AC3E}">
        <p14:creationId xmlns:p14="http://schemas.microsoft.com/office/powerpoint/2010/main" val="2204409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A650C75-F861-F26A-D78A-01678F9F2E06}"/>
              </a:ext>
            </a:extLst>
          </p:cNvPr>
          <p:cNvSpPr>
            <a:spLocks noGrp="1"/>
          </p:cNvSpPr>
          <p:nvPr>
            <p:ph type="ftr" sz="quarter" idx="11"/>
          </p:nvPr>
        </p:nvSpPr>
        <p:spPr/>
        <p:txBody>
          <a:bodyPr/>
          <a:lstStyle/>
          <a:p>
            <a:pPr>
              <a:spcAft>
                <a:spcPts val="600"/>
              </a:spcAft>
            </a:pPr>
            <a:r>
              <a:rPr lang="en-US" dirty="0"/>
              <a:t>CEC/ICMC 25 C1Or2B-04 | 5/19/25</a:t>
            </a:r>
          </a:p>
        </p:txBody>
      </p:sp>
      <p:sp>
        <p:nvSpPr>
          <p:cNvPr id="5" name="Slide Number Placeholder 4">
            <a:extLst>
              <a:ext uri="{FF2B5EF4-FFF2-40B4-BE49-F238E27FC236}">
                <a16:creationId xmlns:a16="http://schemas.microsoft.com/office/drawing/2014/main" id="{B88F8ABC-3234-5D4E-9BC8-27BC5EACD6FB}"/>
              </a:ext>
            </a:extLst>
          </p:cNvPr>
          <p:cNvSpPr>
            <a:spLocks noGrp="1"/>
          </p:cNvSpPr>
          <p:nvPr>
            <p:ph type="sldNum" sz="quarter" idx="12"/>
          </p:nvPr>
        </p:nvSpPr>
        <p:spPr/>
        <p:txBody>
          <a:bodyPr/>
          <a:lstStyle/>
          <a:p>
            <a:fld id="{339C9110-F427-4586-9638-A5638F41FBCD}" type="slidenum">
              <a:rPr lang="en-US" smtClean="0"/>
              <a:t>5</a:t>
            </a:fld>
            <a:endParaRPr lang="en-US" dirty="0"/>
          </a:p>
        </p:txBody>
      </p:sp>
      <p:pic>
        <p:nvPicPr>
          <p:cNvPr id="7" name="Picture 6">
            <a:extLst>
              <a:ext uri="{FF2B5EF4-FFF2-40B4-BE49-F238E27FC236}">
                <a16:creationId xmlns:a16="http://schemas.microsoft.com/office/drawing/2014/main" id="{3534F2EC-958B-4661-400D-E783A239E4FC}"/>
              </a:ext>
            </a:extLst>
          </p:cNvPr>
          <p:cNvPicPr>
            <a:picLocks noChangeAspect="1"/>
          </p:cNvPicPr>
          <p:nvPr/>
        </p:nvPicPr>
        <p:blipFill>
          <a:blip r:embed="rId2"/>
          <a:stretch>
            <a:fillRect/>
          </a:stretch>
        </p:blipFill>
        <p:spPr>
          <a:xfrm>
            <a:off x="10945626" y="182563"/>
            <a:ext cx="1058307" cy="1579562"/>
          </a:xfrm>
          <a:prstGeom prst="rect">
            <a:avLst/>
          </a:prstGeom>
          <a:noFill/>
        </p:spPr>
      </p:pic>
      <p:sp>
        <p:nvSpPr>
          <p:cNvPr id="3" name="TextBox 2">
            <a:extLst>
              <a:ext uri="{FF2B5EF4-FFF2-40B4-BE49-F238E27FC236}">
                <a16:creationId xmlns:a16="http://schemas.microsoft.com/office/drawing/2014/main" id="{421D4A0E-B119-6D63-1C59-E59609AF196C}"/>
              </a:ext>
            </a:extLst>
          </p:cNvPr>
          <p:cNvSpPr txBox="1"/>
          <p:nvPr/>
        </p:nvSpPr>
        <p:spPr>
          <a:xfrm>
            <a:off x="3000375" y="895747"/>
            <a:ext cx="6191250" cy="3046988"/>
          </a:xfrm>
          <a:prstGeom prst="rect">
            <a:avLst/>
          </a:prstGeom>
          <a:noFill/>
        </p:spPr>
        <p:txBody>
          <a:bodyPr wrap="square" lIns="0" tIns="0" rIns="0" bIns="0" rtlCol="0">
            <a:spAutoFit/>
          </a:bodyPr>
          <a:lstStyle/>
          <a:p>
            <a:pPr algn="ctr"/>
            <a:r>
              <a:rPr lang="en-US" sz="6600" dirty="0">
                <a:solidFill>
                  <a:schemeClr val="bg1"/>
                </a:solidFill>
              </a:rPr>
              <a:t>Effect of shutting down </a:t>
            </a:r>
          </a:p>
          <a:p>
            <a:pPr algn="ctr"/>
            <a:r>
              <a:rPr lang="en-US" sz="6600" dirty="0">
                <a:solidFill>
                  <a:schemeClr val="bg1"/>
                </a:solidFill>
              </a:rPr>
              <a:t>a Cryocooler</a:t>
            </a:r>
          </a:p>
        </p:txBody>
      </p:sp>
    </p:spTree>
    <p:extLst>
      <p:ext uri="{BB962C8B-B14F-4D97-AF65-F5344CB8AC3E}">
        <p14:creationId xmlns:p14="http://schemas.microsoft.com/office/powerpoint/2010/main" val="3517441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A650C75-F861-F26A-D78A-01678F9F2E06}"/>
              </a:ext>
            </a:extLst>
          </p:cNvPr>
          <p:cNvSpPr>
            <a:spLocks noGrp="1"/>
          </p:cNvSpPr>
          <p:nvPr>
            <p:ph type="ftr" sz="quarter" idx="11"/>
          </p:nvPr>
        </p:nvSpPr>
        <p:spPr/>
        <p:txBody>
          <a:bodyPr/>
          <a:lstStyle/>
          <a:p>
            <a:pPr>
              <a:spcAft>
                <a:spcPts val="600"/>
              </a:spcAft>
            </a:pPr>
            <a:r>
              <a:rPr lang="en-US" dirty="0"/>
              <a:t>CEC/ICMC 25 C1Or2B-04 | 5/19/25</a:t>
            </a:r>
          </a:p>
        </p:txBody>
      </p:sp>
      <p:sp>
        <p:nvSpPr>
          <p:cNvPr id="5" name="Slide Number Placeholder 4">
            <a:extLst>
              <a:ext uri="{FF2B5EF4-FFF2-40B4-BE49-F238E27FC236}">
                <a16:creationId xmlns:a16="http://schemas.microsoft.com/office/drawing/2014/main" id="{B88F8ABC-3234-5D4E-9BC8-27BC5EACD6FB}"/>
              </a:ext>
            </a:extLst>
          </p:cNvPr>
          <p:cNvSpPr>
            <a:spLocks noGrp="1"/>
          </p:cNvSpPr>
          <p:nvPr>
            <p:ph type="sldNum" sz="quarter" idx="12"/>
          </p:nvPr>
        </p:nvSpPr>
        <p:spPr/>
        <p:txBody>
          <a:bodyPr/>
          <a:lstStyle/>
          <a:p>
            <a:fld id="{339C9110-F427-4586-9638-A5638F41FBCD}" type="slidenum">
              <a:rPr lang="en-US" smtClean="0"/>
              <a:t>6</a:t>
            </a:fld>
            <a:endParaRPr lang="en-US" dirty="0"/>
          </a:p>
        </p:txBody>
      </p:sp>
      <p:pic>
        <p:nvPicPr>
          <p:cNvPr id="7" name="Picture 6">
            <a:extLst>
              <a:ext uri="{FF2B5EF4-FFF2-40B4-BE49-F238E27FC236}">
                <a16:creationId xmlns:a16="http://schemas.microsoft.com/office/drawing/2014/main" id="{3534F2EC-958B-4661-400D-E783A239E4FC}"/>
              </a:ext>
            </a:extLst>
          </p:cNvPr>
          <p:cNvPicPr>
            <a:picLocks noChangeAspect="1"/>
          </p:cNvPicPr>
          <p:nvPr/>
        </p:nvPicPr>
        <p:blipFill>
          <a:blip r:embed="rId2"/>
          <a:stretch>
            <a:fillRect/>
          </a:stretch>
        </p:blipFill>
        <p:spPr>
          <a:xfrm>
            <a:off x="10951976" y="169863"/>
            <a:ext cx="1058307" cy="1579562"/>
          </a:xfrm>
          <a:prstGeom prst="rect">
            <a:avLst/>
          </a:prstGeom>
          <a:noFill/>
        </p:spPr>
      </p:pic>
      <p:sp>
        <p:nvSpPr>
          <p:cNvPr id="2" name="TextBox 1">
            <a:extLst>
              <a:ext uri="{FF2B5EF4-FFF2-40B4-BE49-F238E27FC236}">
                <a16:creationId xmlns:a16="http://schemas.microsoft.com/office/drawing/2014/main" id="{20EBFA99-A28C-1895-F891-529CC5F4F999}"/>
              </a:ext>
            </a:extLst>
          </p:cNvPr>
          <p:cNvSpPr txBox="1"/>
          <p:nvPr/>
        </p:nvSpPr>
        <p:spPr>
          <a:xfrm>
            <a:off x="3000375" y="368697"/>
            <a:ext cx="6191250" cy="4062651"/>
          </a:xfrm>
          <a:prstGeom prst="rect">
            <a:avLst/>
          </a:prstGeom>
          <a:noFill/>
        </p:spPr>
        <p:txBody>
          <a:bodyPr wrap="square" lIns="0" tIns="0" rIns="0" bIns="0" rtlCol="0">
            <a:spAutoFit/>
          </a:bodyPr>
          <a:lstStyle/>
          <a:p>
            <a:pPr algn="ctr"/>
            <a:r>
              <a:rPr lang="en-US" sz="6600" dirty="0">
                <a:solidFill>
                  <a:schemeClr val="bg1"/>
                </a:solidFill>
              </a:rPr>
              <a:t>Any relation to a helium gas filled tube in Cryogenics?</a:t>
            </a:r>
          </a:p>
        </p:txBody>
      </p:sp>
    </p:spTree>
    <p:extLst>
      <p:ext uri="{BB962C8B-B14F-4D97-AF65-F5344CB8AC3E}">
        <p14:creationId xmlns:p14="http://schemas.microsoft.com/office/powerpoint/2010/main" val="39443709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D3A94F2-30B1-6C90-A09F-509E541EBBEB}"/>
              </a:ext>
            </a:extLst>
          </p:cNvPr>
          <p:cNvPicPr>
            <a:picLocks noChangeAspect="1"/>
          </p:cNvPicPr>
          <p:nvPr/>
        </p:nvPicPr>
        <p:blipFill>
          <a:blip r:embed="rId3"/>
          <a:stretch>
            <a:fillRect/>
          </a:stretch>
        </p:blipFill>
        <p:spPr>
          <a:xfrm>
            <a:off x="10951976" y="188913"/>
            <a:ext cx="1058307" cy="1579562"/>
          </a:xfrm>
          <a:prstGeom prst="rect">
            <a:avLst/>
          </a:prstGeom>
          <a:noFill/>
        </p:spPr>
      </p:pic>
      <p:sp>
        <p:nvSpPr>
          <p:cNvPr id="2" name="Rectangle 1">
            <a:extLst>
              <a:ext uri="{FF2B5EF4-FFF2-40B4-BE49-F238E27FC236}">
                <a16:creationId xmlns:a16="http://schemas.microsoft.com/office/drawing/2014/main" id="{4A3D2394-A5B1-A8AC-51EB-107CEBB14AD7}"/>
              </a:ext>
            </a:extLst>
          </p:cNvPr>
          <p:cNvSpPr/>
          <p:nvPr/>
        </p:nvSpPr>
        <p:spPr>
          <a:xfrm>
            <a:off x="4918957" y="2049728"/>
            <a:ext cx="1399216" cy="15239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 name="Rectangle 2">
            <a:extLst>
              <a:ext uri="{FF2B5EF4-FFF2-40B4-BE49-F238E27FC236}">
                <a16:creationId xmlns:a16="http://schemas.microsoft.com/office/drawing/2014/main" id="{ED375513-7BB9-03AC-146D-E8D49EC69638}"/>
              </a:ext>
            </a:extLst>
          </p:cNvPr>
          <p:cNvSpPr/>
          <p:nvPr/>
        </p:nvSpPr>
        <p:spPr>
          <a:xfrm>
            <a:off x="9006588" y="2044694"/>
            <a:ext cx="1399216" cy="15239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 name="Rectangle 3">
            <a:extLst>
              <a:ext uri="{FF2B5EF4-FFF2-40B4-BE49-F238E27FC236}">
                <a16:creationId xmlns:a16="http://schemas.microsoft.com/office/drawing/2014/main" id="{A0A94821-E130-FC1B-B652-23EEEC67857C}"/>
              </a:ext>
            </a:extLst>
          </p:cNvPr>
          <p:cNvSpPr/>
          <p:nvPr/>
        </p:nvSpPr>
        <p:spPr>
          <a:xfrm>
            <a:off x="1227383" y="2049729"/>
            <a:ext cx="1399216" cy="15239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5" name="TextBox 4">
            <a:extLst>
              <a:ext uri="{FF2B5EF4-FFF2-40B4-BE49-F238E27FC236}">
                <a16:creationId xmlns:a16="http://schemas.microsoft.com/office/drawing/2014/main" id="{4D931C57-6B0E-FC8D-D709-30D2B59590F7}"/>
              </a:ext>
            </a:extLst>
          </p:cNvPr>
          <p:cNvSpPr txBox="1"/>
          <p:nvPr/>
        </p:nvSpPr>
        <p:spPr>
          <a:xfrm>
            <a:off x="0" y="144380"/>
            <a:ext cx="12192000" cy="369332"/>
          </a:xfrm>
          <a:prstGeom prst="rect">
            <a:avLst/>
          </a:prstGeom>
          <a:noFill/>
        </p:spPr>
        <p:txBody>
          <a:bodyPr wrap="square" rtlCol="0">
            <a:spAutoFit/>
          </a:bodyPr>
          <a:lstStyle/>
          <a:p>
            <a:pPr algn="ctr"/>
            <a:r>
              <a:rPr lang="en-US" dirty="0">
                <a:solidFill>
                  <a:schemeClr val="bg1"/>
                </a:solidFill>
              </a:rPr>
              <a:t>Cryogenic tubes in vacuum with top to bottom heat flux and in contact with a thermal shield (TS)</a:t>
            </a:r>
          </a:p>
        </p:txBody>
      </p:sp>
      <p:grpSp>
        <p:nvGrpSpPr>
          <p:cNvPr id="8" name="Group 7">
            <a:extLst>
              <a:ext uri="{FF2B5EF4-FFF2-40B4-BE49-F238E27FC236}">
                <a16:creationId xmlns:a16="http://schemas.microsoft.com/office/drawing/2014/main" id="{234706C9-1386-76F7-B1EB-BE42398A343E}"/>
              </a:ext>
            </a:extLst>
          </p:cNvPr>
          <p:cNvGrpSpPr/>
          <p:nvPr/>
        </p:nvGrpSpPr>
        <p:grpSpPr>
          <a:xfrm>
            <a:off x="180472" y="914400"/>
            <a:ext cx="2231858" cy="2514600"/>
            <a:chOff x="4331367" y="914400"/>
            <a:chExt cx="2231858" cy="2514600"/>
          </a:xfrm>
        </p:grpSpPr>
        <p:sp>
          <p:nvSpPr>
            <p:cNvPr id="9" name="Rectangle 8">
              <a:extLst>
                <a:ext uri="{FF2B5EF4-FFF2-40B4-BE49-F238E27FC236}">
                  <a16:creationId xmlns:a16="http://schemas.microsoft.com/office/drawing/2014/main" id="{1D438619-F759-9A6F-EEBE-AA55ACF4D897}"/>
                </a:ext>
              </a:extLst>
            </p:cNvPr>
            <p:cNvSpPr/>
            <p:nvPr/>
          </p:nvSpPr>
          <p:spPr>
            <a:xfrm>
              <a:off x="5638800" y="1183289"/>
              <a:ext cx="914400" cy="2123574"/>
            </a:xfrm>
            <a:prstGeom prst="rect">
              <a:avLst/>
            </a:prstGeom>
            <a:pattFill prst="lgConfetti">
              <a:fgClr>
                <a:schemeClr val="accent1"/>
              </a:fgClr>
              <a:bgClr>
                <a:schemeClr val="bg1"/>
              </a:bgClr>
            </a:patt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2060"/>
                  </a:solidFill>
                </a:rPr>
                <a:t>Helium</a:t>
              </a:r>
            </a:p>
          </p:txBody>
        </p:sp>
        <p:sp>
          <p:nvSpPr>
            <p:cNvPr id="10" name="Rectangle 9">
              <a:extLst>
                <a:ext uri="{FF2B5EF4-FFF2-40B4-BE49-F238E27FC236}">
                  <a16:creationId xmlns:a16="http://schemas.microsoft.com/office/drawing/2014/main" id="{05CA4B9E-124D-35F7-811F-9090AE253867}"/>
                </a:ext>
              </a:extLst>
            </p:cNvPr>
            <p:cNvSpPr/>
            <p:nvPr/>
          </p:nvSpPr>
          <p:spPr>
            <a:xfrm>
              <a:off x="5636793" y="1026696"/>
              <a:ext cx="926432" cy="15239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1" name="Rectangle 10">
              <a:extLst>
                <a:ext uri="{FF2B5EF4-FFF2-40B4-BE49-F238E27FC236}">
                  <a16:creationId xmlns:a16="http://schemas.microsoft.com/office/drawing/2014/main" id="{658824A9-DAF6-72D3-7CBD-18618130BCFB}"/>
                </a:ext>
              </a:extLst>
            </p:cNvPr>
            <p:cNvSpPr/>
            <p:nvPr/>
          </p:nvSpPr>
          <p:spPr>
            <a:xfrm>
              <a:off x="5632784" y="3276601"/>
              <a:ext cx="926432" cy="152399"/>
            </a:xfrm>
            <a:prstGeom prst="rect">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2" name="TextBox 11">
              <a:extLst>
                <a:ext uri="{FF2B5EF4-FFF2-40B4-BE49-F238E27FC236}">
                  <a16:creationId xmlns:a16="http://schemas.microsoft.com/office/drawing/2014/main" id="{B03E951B-227A-8DED-C222-7579A7BA5553}"/>
                </a:ext>
              </a:extLst>
            </p:cNvPr>
            <p:cNvSpPr txBox="1"/>
            <p:nvPr/>
          </p:nvSpPr>
          <p:spPr>
            <a:xfrm>
              <a:off x="4331368" y="914400"/>
              <a:ext cx="739943" cy="369332"/>
            </a:xfrm>
            <a:prstGeom prst="rect">
              <a:avLst/>
            </a:prstGeom>
            <a:noFill/>
          </p:spPr>
          <p:txBody>
            <a:bodyPr wrap="square" rtlCol="0">
              <a:spAutoFit/>
            </a:bodyPr>
            <a:lstStyle/>
            <a:p>
              <a:r>
                <a:rPr lang="en-US" dirty="0">
                  <a:solidFill>
                    <a:schemeClr val="bg1"/>
                  </a:solidFill>
                </a:rPr>
                <a:t>300 K</a:t>
              </a:r>
            </a:p>
          </p:txBody>
        </p:sp>
        <p:sp>
          <p:nvSpPr>
            <p:cNvPr id="13" name="TextBox 12">
              <a:extLst>
                <a:ext uri="{FF2B5EF4-FFF2-40B4-BE49-F238E27FC236}">
                  <a16:creationId xmlns:a16="http://schemas.microsoft.com/office/drawing/2014/main" id="{8CBCB1E0-CBD1-DEA2-61F6-B419DA812D6E}"/>
                </a:ext>
              </a:extLst>
            </p:cNvPr>
            <p:cNvSpPr txBox="1"/>
            <p:nvPr/>
          </p:nvSpPr>
          <p:spPr>
            <a:xfrm>
              <a:off x="4331368" y="3039979"/>
              <a:ext cx="739943" cy="369332"/>
            </a:xfrm>
            <a:prstGeom prst="rect">
              <a:avLst/>
            </a:prstGeom>
            <a:noFill/>
          </p:spPr>
          <p:txBody>
            <a:bodyPr wrap="square" rtlCol="0">
              <a:spAutoFit/>
            </a:bodyPr>
            <a:lstStyle/>
            <a:p>
              <a:r>
                <a:rPr lang="en-US" dirty="0">
                  <a:solidFill>
                    <a:schemeClr val="bg1"/>
                  </a:solidFill>
                </a:rPr>
                <a:t>4 K</a:t>
              </a:r>
            </a:p>
          </p:txBody>
        </p:sp>
        <p:sp>
          <p:nvSpPr>
            <p:cNvPr id="14" name="TextBox 13">
              <a:extLst>
                <a:ext uri="{FF2B5EF4-FFF2-40B4-BE49-F238E27FC236}">
                  <a16:creationId xmlns:a16="http://schemas.microsoft.com/office/drawing/2014/main" id="{F79860D4-CC25-2239-CF9D-1B09F87DC462}"/>
                </a:ext>
              </a:extLst>
            </p:cNvPr>
            <p:cNvSpPr txBox="1"/>
            <p:nvPr/>
          </p:nvSpPr>
          <p:spPr>
            <a:xfrm>
              <a:off x="4331367" y="1977189"/>
              <a:ext cx="739943" cy="369332"/>
            </a:xfrm>
            <a:prstGeom prst="rect">
              <a:avLst/>
            </a:prstGeom>
            <a:noFill/>
          </p:spPr>
          <p:txBody>
            <a:bodyPr wrap="square" rtlCol="0">
              <a:spAutoFit/>
            </a:bodyPr>
            <a:lstStyle/>
            <a:p>
              <a:r>
                <a:rPr lang="en-US" dirty="0">
                  <a:solidFill>
                    <a:schemeClr val="bg1"/>
                  </a:solidFill>
                </a:rPr>
                <a:t>45 K</a:t>
              </a:r>
            </a:p>
          </p:txBody>
        </p:sp>
      </p:grpSp>
      <p:sp>
        <p:nvSpPr>
          <p:cNvPr id="15" name="TextBox 14">
            <a:extLst>
              <a:ext uri="{FF2B5EF4-FFF2-40B4-BE49-F238E27FC236}">
                <a16:creationId xmlns:a16="http://schemas.microsoft.com/office/drawing/2014/main" id="{F273CBE5-9AA7-8E72-1DAD-F28774858507}"/>
              </a:ext>
            </a:extLst>
          </p:cNvPr>
          <p:cNvSpPr txBox="1"/>
          <p:nvPr/>
        </p:nvSpPr>
        <p:spPr>
          <a:xfrm>
            <a:off x="184851" y="3622400"/>
            <a:ext cx="3284621" cy="1384995"/>
          </a:xfrm>
          <a:prstGeom prst="rect">
            <a:avLst/>
          </a:prstGeom>
          <a:noFill/>
        </p:spPr>
        <p:txBody>
          <a:bodyPr wrap="square" rtlCol="0">
            <a:spAutoFit/>
          </a:bodyPr>
          <a:lstStyle/>
          <a:p>
            <a:r>
              <a:rPr lang="en-US" sz="1400" dirty="0">
                <a:solidFill>
                  <a:schemeClr val="bg1"/>
                </a:solidFill>
              </a:rPr>
              <a:t>Stainless steel tube as shown above filled with gaseous helium results in instable stratification. </a:t>
            </a:r>
            <a:endParaRPr lang="en-US" sz="1400" i="1" dirty="0">
              <a:solidFill>
                <a:schemeClr val="bg1"/>
              </a:solidFill>
            </a:endParaRPr>
          </a:p>
          <a:p>
            <a:br>
              <a:rPr lang="en-US" sz="1400" i="1" dirty="0">
                <a:solidFill>
                  <a:schemeClr val="bg1"/>
                </a:solidFill>
              </a:rPr>
            </a:br>
            <a:r>
              <a:rPr lang="en-US" sz="1400" b="1" i="1" dirty="0">
                <a:solidFill>
                  <a:schemeClr val="bg1"/>
                </a:solidFill>
              </a:rPr>
              <a:t>Reason:</a:t>
            </a:r>
            <a:r>
              <a:rPr lang="en-US" sz="1400" i="1" dirty="0">
                <a:solidFill>
                  <a:schemeClr val="bg1"/>
                </a:solidFill>
              </a:rPr>
              <a:t> </a:t>
            </a:r>
            <a:r>
              <a:rPr lang="en-US" sz="1400" dirty="0">
                <a:solidFill>
                  <a:schemeClr val="bg1"/>
                </a:solidFill>
              </a:rPr>
              <a:t>Tube receives heat flux from thermal shield connection.</a:t>
            </a:r>
          </a:p>
        </p:txBody>
      </p:sp>
      <p:sp>
        <p:nvSpPr>
          <p:cNvPr id="16" name="TextBox 15">
            <a:extLst>
              <a:ext uri="{FF2B5EF4-FFF2-40B4-BE49-F238E27FC236}">
                <a16:creationId xmlns:a16="http://schemas.microsoft.com/office/drawing/2014/main" id="{0DA02DA1-D093-6522-8880-F5B4F9C015F5}"/>
              </a:ext>
            </a:extLst>
          </p:cNvPr>
          <p:cNvSpPr txBox="1"/>
          <p:nvPr/>
        </p:nvSpPr>
        <p:spPr>
          <a:xfrm>
            <a:off x="3916651" y="3622038"/>
            <a:ext cx="3691054" cy="2246769"/>
          </a:xfrm>
          <a:prstGeom prst="rect">
            <a:avLst/>
          </a:prstGeom>
          <a:noFill/>
        </p:spPr>
        <p:txBody>
          <a:bodyPr wrap="square" rtlCol="0">
            <a:spAutoFit/>
          </a:bodyPr>
          <a:lstStyle/>
          <a:p>
            <a:r>
              <a:rPr lang="en-US" sz="1400" dirty="0">
                <a:solidFill>
                  <a:schemeClr val="bg1"/>
                </a:solidFill>
              </a:rPr>
              <a:t>Annular stainless-steel tube, with outer wall thickness and same inner wall thickness filled with gaseous helium does not result in stratification. Gas column movement from top to bottom and from outer to inner wall. Movement pronounced if one wall thicknesses varies.</a:t>
            </a:r>
          </a:p>
          <a:p>
            <a:endParaRPr lang="en-US" sz="1400" dirty="0">
              <a:solidFill>
                <a:schemeClr val="bg1"/>
              </a:solidFill>
            </a:endParaRPr>
          </a:p>
          <a:p>
            <a:r>
              <a:rPr lang="en-US" sz="1400" b="1" i="1" dirty="0">
                <a:solidFill>
                  <a:schemeClr val="bg1"/>
                </a:solidFill>
              </a:rPr>
              <a:t>Reason:</a:t>
            </a:r>
            <a:r>
              <a:rPr lang="en-US" sz="1400" i="1" dirty="0">
                <a:solidFill>
                  <a:schemeClr val="bg1"/>
                </a:solidFill>
              </a:rPr>
              <a:t> </a:t>
            </a:r>
            <a:r>
              <a:rPr lang="en-US" sz="1400" dirty="0">
                <a:solidFill>
                  <a:schemeClr val="bg1"/>
                </a:solidFill>
              </a:rPr>
              <a:t>Inner and outer tube with different temperature profile due to diameter change.</a:t>
            </a:r>
          </a:p>
        </p:txBody>
      </p:sp>
      <p:grpSp>
        <p:nvGrpSpPr>
          <p:cNvPr id="17" name="Group 16">
            <a:extLst>
              <a:ext uri="{FF2B5EF4-FFF2-40B4-BE49-F238E27FC236}">
                <a16:creationId xmlns:a16="http://schemas.microsoft.com/office/drawing/2014/main" id="{C8957232-B5F4-BB4B-859C-B52FE3B7A046}"/>
              </a:ext>
            </a:extLst>
          </p:cNvPr>
          <p:cNvGrpSpPr/>
          <p:nvPr/>
        </p:nvGrpSpPr>
        <p:grpSpPr>
          <a:xfrm>
            <a:off x="3876174" y="922420"/>
            <a:ext cx="2231858" cy="2514600"/>
            <a:chOff x="3864142" y="940468"/>
            <a:chExt cx="2231858" cy="2514600"/>
          </a:xfrm>
        </p:grpSpPr>
        <p:grpSp>
          <p:nvGrpSpPr>
            <p:cNvPr id="18" name="Group 17">
              <a:extLst>
                <a:ext uri="{FF2B5EF4-FFF2-40B4-BE49-F238E27FC236}">
                  <a16:creationId xmlns:a16="http://schemas.microsoft.com/office/drawing/2014/main" id="{CE3F81AE-18CF-D9AE-8090-137B0E09B967}"/>
                </a:ext>
              </a:extLst>
            </p:cNvPr>
            <p:cNvGrpSpPr/>
            <p:nvPr/>
          </p:nvGrpSpPr>
          <p:grpSpPr>
            <a:xfrm>
              <a:off x="3864142" y="940468"/>
              <a:ext cx="2231858" cy="2514600"/>
              <a:chOff x="4331367" y="914400"/>
              <a:chExt cx="2231858" cy="2514600"/>
            </a:xfrm>
          </p:grpSpPr>
          <p:sp>
            <p:nvSpPr>
              <p:cNvPr id="20" name="Rectangle 19">
                <a:extLst>
                  <a:ext uri="{FF2B5EF4-FFF2-40B4-BE49-F238E27FC236}">
                    <a16:creationId xmlns:a16="http://schemas.microsoft.com/office/drawing/2014/main" id="{E4DEDF98-6BEF-5AD7-48DE-8FD51791DB97}"/>
                  </a:ext>
                </a:extLst>
              </p:cNvPr>
              <p:cNvSpPr/>
              <p:nvPr/>
            </p:nvSpPr>
            <p:spPr>
              <a:xfrm>
                <a:off x="5638800" y="1179095"/>
                <a:ext cx="914400" cy="2123574"/>
              </a:xfrm>
              <a:prstGeom prst="rect">
                <a:avLst/>
              </a:prstGeom>
              <a:pattFill prst="lgConfetti">
                <a:fgClr>
                  <a:schemeClr val="accent1"/>
                </a:fgClr>
                <a:bgClr>
                  <a:schemeClr val="bg1"/>
                </a:bgClr>
              </a:patt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1" name="Rectangle 20">
                <a:extLst>
                  <a:ext uri="{FF2B5EF4-FFF2-40B4-BE49-F238E27FC236}">
                    <a16:creationId xmlns:a16="http://schemas.microsoft.com/office/drawing/2014/main" id="{A94BEE12-605B-C370-F66F-7DFC75D7D0B5}"/>
                  </a:ext>
                </a:extLst>
              </p:cNvPr>
              <p:cNvSpPr/>
              <p:nvPr/>
            </p:nvSpPr>
            <p:spPr>
              <a:xfrm>
                <a:off x="5636793" y="1026696"/>
                <a:ext cx="926432" cy="15239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2" name="Rectangle 21">
                <a:extLst>
                  <a:ext uri="{FF2B5EF4-FFF2-40B4-BE49-F238E27FC236}">
                    <a16:creationId xmlns:a16="http://schemas.microsoft.com/office/drawing/2014/main" id="{3A2A4492-16B3-6859-20C8-00FFBC995E7C}"/>
                  </a:ext>
                </a:extLst>
              </p:cNvPr>
              <p:cNvSpPr/>
              <p:nvPr/>
            </p:nvSpPr>
            <p:spPr>
              <a:xfrm>
                <a:off x="5632784" y="3276601"/>
                <a:ext cx="926432" cy="152399"/>
              </a:xfrm>
              <a:prstGeom prst="rect">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3" name="TextBox 22">
                <a:extLst>
                  <a:ext uri="{FF2B5EF4-FFF2-40B4-BE49-F238E27FC236}">
                    <a16:creationId xmlns:a16="http://schemas.microsoft.com/office/drawing/2014/main" id="{C2EB109F-F6EF-8AF3-9DF7-88DE7E766B9F}"/>
                  </a:ext>
                </a:extLst>
              </p:cNvPr>
              <p:cNvSpPr txBox="1"/>
              <p:nvPr/>
            </p:nvSpPr>
            <p:spPr>
              <a:xfrm>
                <a:off x="4331368" y="914400"/>
                <a:ext cx="739943" cy="369332"/>
              </a:xfrm>
              <a:prstGeom prst="rect">
                <a:avLst/>
              </a:prstGeom>
              <a:noFill/>
            </p:spPr>
            <p:txBody>
              <a:bodyPr wrap="square" rtlCol="0">
                <a:spAutoFit/>
              </a:bodyPr>
              <a:lstStyle/>
              <a:p>
                <a:r>
                  <a:rPr lang="en-US" dirty="0">
                    <a:solidFill>
                      <a:schemeClr val="bg1"/>
                    </a:solidFill>
                  </a:rPr>
                  <a:t>300 K</a:t>
                </a:r>
              </a:p>
            </p:txBody>
          </p:sp>
          <p:sp>
            <p:nvSpPr>
              <p:cNvPr id="24" name="TextBox 23">
                <a:extLst>
                  <a:ext uri="{FF2B5EF4-FFF2-40B4-BE49-F238E27FC236}">
                    <a16:creationId xmlns:a16="http://schemas.microsoft.com/office/drawing/2014/main" id="{6B17870C-AFFE-B4D7-F6CD-C1C2FCF1C8D4}"/>
                  </a:ext>
                </a:extLst>
              </p:cNvPr>
              <p:cNvSpPr txBox="1"/>
              <p:nvPr/>
            </p:nvSpPr>
            <p:spPr>
              <a:xfrm>
                <a:off x="4331368" y="3039979"/>
                <a:ext cx="739943" cy="369332"/>
              </a:xfrm>
              <a:prstGeom prst="rect">
                <a:avLst/>
              </a:prstGeom>
              <a:noFill/>
            </p:spPr>
            <p:txBody>
              <a:bodyPr wrap="square" rtlCol="0">
                <a:spAutoFit/>
              </a:bodyPr>
              <a:lstStyle/>
              <a:p>
                <a:r>
                  <a:rPr lang="en-US" dirty="0">
                    <a:solidFill>
                      <a:schemeClr val="bg1"/>
                    </a:solidFill>
                  </a:rPr>
                  <a:t>4 K</a:t>
                </a:r>
              </a:p>
            </p:txBody>
          </p:sp>
          <p:sp>
            <p:nvSpPr>
              <p:cNvPr id="25" name="TextBox 24">
                <a:extLst>
                  <a:ext uri="{FF2B5EF4-FFF2-40B4-BE49-F238E27FC236}">
                    <a16:creationId xmlns:a16="http://schemas.microsoft.com/office/drawing/2014/main" id="{17ACB790-813D-0FA7-E1CE-5339E55151D1}"/>
                  </a:ext>
                </a:extLst>
              </p:cNvPr>
              <p:cNvSpPr txBox="1"/>
              <p:nvPr/>
            </p:nvSpPr>
            <p:spPr>
              <a:xfrm>
                <a:off x="4331367" y="1977189"/>
                <a:ext cx="739943" cy="369332"/>
              </a:xfrm>
              <a:prstGeom prst="rect">
                <a:avLst/>
              </a:prstGeom>
              <a:noFill/>
            </p:spPr>
            <p:txBody>
              <a:bodyPr wrap="square" rtlCol="0">
                <a:spAutoFit/>
              </a:bodyPr>
              <a:lstStyle/>
              <a:p>
                <a:r>
                  <a:rPr lang="en-US" dirty="0">
                    <a:solidFill>
                      <a:schemeClr val="bg1"/>
                    </a:solidFill>
                  </a:rPr>
                  <a:t>45 K</a:t>
                </a:r>
              </a:p>
            </p:txBody>
          </p:sp>
        </p:grpSp>
        <p:sp>
          <p:nvSpPr>
            <p:cNvPr id="19" name="Rectangle 18">
              <a:extLst>
                <a:ext uri="{FF2B5EF4-FFF2-40B4-BE49-F238E27FC236}">
                  <a16:creationId xmlns:a16="http://schemas.microsoft.com/office/drawing/2014/main" id="{0C550A7A-E9AE-71C5-ED23-A0DBD1BFC0A6}"/>
                </a:ext>
              </a:extLst>
            </p:cNvPr>
            <p:cNvSpPr/>
            <p:nvPr/>
          </p:nvSpPr>
          <p:spPr>
            <a:xfrm>
              <a:off x="5387139" y="1205162"/>
              <a:ext cx="503322" cy="2089487"/>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grpSp>
        <p:nvGrpSpPr>
          <p:cNvPr id="26" name="Group 25">
            <a:extLst>
              <a:ext uri="{FF2B5EF4-FFF2-40B4-BE49-F238E27FC236}">
                <a16:creationId xmlns:a16="http://schemas.microsoft.com/office/drawing/2014/main" id="{7B339A58-B52E-0EE5-A012-392239B59C85}"/>
              </a:ext>
            </a:extLst>
          </p:cNvPr>
          <p:cNvGrpSpPr/>
          <p:nvPr/>
        </p:nvGrpSpPr>
        <p:grpSpPr>
          <a:xfrm>
            <a:off x="7929681" y="876663"/>
            <a:ext cx="2544680" cy="2496045"/>
            <a:chOff x="3864142" y="940468"/>
            <a:chExt cx="2544680" cy="2496045"/>
          </a:xfrm>
        </p:grpSpPr>
        <p:grpSp>
          <p:nvGrpSpPr>
            <p:cNvPr id="27" name="Group 26">
              <a:extLst>
                <a:ext uri="{FF2B5EF4-FFF2-40B4-BE49-F238E27FC236}">
                  <a16:creationId xmlns:a16="http://schemas.microsoft.com/office/drawing/2014/main" id="{42AFE0A4-CBD8-690C-FE99-F1F856073959}"/>
                </a:ext>
              </a:extLst>
            </p:cNvPr>
            <p:cNvGrpSpPr/>
            <p:nvPr/>
          </p:nvGrpSpPr>
          <p:grpSpPr>
            <a:xfrm>
              <a:off x="3864142" y="940468"/>
              <a:ext cx="2544680" cy="2496045"/>
              <a:chOff x="4331367" y="914400"/>
              <a:chExt cx="2544680" cy="2496045"/>
            </a:xfrm>
          </p:grpSpPr>
          <p:sp>
            <p:nvSpPr>
              <p:cNvPr id="29" name="Rectangle 28">
                <a:extLst>
                  <a:ext uri="{FF2B5EF4-FFF2-40B4-BE49-F238E27FC236}">
                    <a16:creationId xmlns:a16="http://schemas.microsoft.com/office/drawing/2014/main" id="{666E1CEB-7F72-40C7-2FC2-2C78A5AE61B5}"/>
                  </a:ext>
                </a:extLst>
              </p:cNvPr>
              <p:cNvSpPr/>
              <p:nvPr/>
            </p:nvSpPr>
            <p:spPr>
              <a:xfrm rot="960000">
                <a:off x="5624271" y="1177052"/>
                <a:ext cx="914400" cy="2228997"/>
              </a:xfrm>
              <a:prstGeom prst="rect">
                <a:avLst/>
              </a:prstGeom>
              <a:pattFill prst="lgConfetti">
                <a:fgClr>
                  <a:schemeClr val="accent1"/>
                </a:fgClr>
                <a:bgClr>
                  <a:schemeClr val="bg1"/>
                </a:bgClr>
              </a:patt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0" name="Rectangle 29">
                <a:extLst>
                  <a:ext uri="{FF2B5EF4-FFF2-40B4-BE49-F238E27FC236}">
                    <a16:creationId xmlns:a16="http://schemas.microsoft.com/office/drawing/2014/main" id="{25DC20CB-D7EE-06C7-3BF3-5891CA44D854}"/>
                  </a:ext>
                </a:extLst>
              </p:cNvPr>
              <p:cNvSpPr/>
              <p:nvPr/>
            </p:nvSpPr>
            <p:spPr>
              <a:xfrm rot="960000">
                <a:off x="5949615" y="1074824"/>
                <a:ext cx="926432" cy="15239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1" name="Rectangle 30">
                <a:extLst>
                  <a:ext uri="{FF2B5EF4-FFF2-40B4-BE49-F238E27FC236}">
                    <a16:creationId xmlns:a16="http://schemas.microsoft.com/office/drawing/2014/main" id="{07C7C5CE-F069-0FDD-ED2F-5E36A3CBFB4A}"/>
                  </a:ext>
                </a:extLst>
              </p:cNvPr>
              <p:cNvSpPr/>
              <p:nvPr/>
            </p:nvSpPr>
            <p:spPr>
              <a:xfrm rot="960000">
                <a:off x="5314507" y="3258046"/>
                <a:ext cx="932539" cy="152399"/>
              </a:xfrm>
              <a:prstGeom prst="rect">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2" name="TextBox 31">
                <a:extLst>
                  <a:ext uri="{FF2B5EF4-FFF2-40B4-BE49-F238E27FC236}">
                    <a16:creationId xmlns:a16="http://schemas.microsoft.com/office/drawing/2014/main" id="{324748B3-992A-C56E-7A54-377C1C6F5740}"/>
                  </a:ext>
                </a:extLst>
              </p:cNvPr>
              <p:cNvSpPr txBox="1"/>
              <p:nvPr/>
            </p:nvSpPr>
            <p:spPr>
              <a:xfrm>
                <a:off x="4331368" y="914400"/>
                <a:ext cx="739943" cy="369332"/>
              </a:xfrm>
              <a:prstGeom prst="rect">
                <a:avLst/>
              </a:prstGeom>
              <a:noFill/>
            </p:spPr>
            <p:txBody>
              <a:bodyPr wrap="square" rtlCol="0">
                <a:spAutoFit/>
              </a:bodyPr>
              <a:lstStyle/>
              <a:p>
                <a:r>
                  <a:rPr lang="en-US" dirty="0">
                    <a:solidFill>
                      <a:schemeClr val="bg1"/>
                    </a:solidFill>
                  </a:rPr>
                  <a:t>300 K</a:t>
                </a:r>
              </a:p>
            </p:txBody>
          </p:sp>
          <p:sp>
            <p:nvSpPr>
              <p:cNvPr id="33" name="TextBox 32">
                <a:extLst>
                  <a:ext uri="{FF2B5EF4-FFF2-40B4-BE49-F238E27FC236}">
                    <a16:creationId xmlns:a16="http://schemas.microsoft.com/office/drawing/2014/main" id="{F42CE098-B9AC-0232-4912-FCA9FD56A0F5}"/>
                  </a:ext>
                </a:extLst>
              </p:cNvPr>
              <p:cNvSpPr txBox="1"/>
              <p:nvPr/>
            </p:nvSpPr>
            <p:spPr>
              <a:xfrm>
                <a:off x="4331368" y="3039979"/>
                <a:ext cx="739943" cy="369332"/>
              </a:xfrm>
              <a:prstGeom prst="rect">
                <a:avLst/>
              </a:prstGeom>
              <a:noFill/>
            </p:spPr>
            <p:txBody>
              <a:bodyPr wrap="square" rtlCol="0">
                <a:spAutoFit/>
              </a:bodyPr>
              <a:lstStyle/>
              <a:p>
                <a:r>
                  <a:rPr lang="en-US" dirty="0">
                    <a:solidFill>
                      <a:schemeClr val="bg1"/>
                    </a:solidFill>
                  </a:rPr>
                  <a:t>4 K</a:t>
                </a:r>
              </a:p>
            </p:txBody>
          </p:sp>
          <p:sp>
            <p:nvSpPr>
              <p:cNvPr id="34" name="TextBox 33">
                <a:extLst>
                  <a:ext uri="{FF2B5EF4-FFF2-40B4-BE49-F238E27FC236}">
                    <a16:creationId xmlns:a16="http://schemas.microsoft.com/office/drawing/2014/main" id="{27FBC4A7-6B33-D248-BF40-17A356DF017A}"/>
                  </a:ext>
                </a:extLst>
              </p:cNvPr>
              <p:cNvSpPr txBox="1"/>
              <p:nvPr/>
            </p:nvSpPr>
            <p:spPr>
              <a:xfrm>
                <a:off x="4331367" y="1977189"/>
                <a:ext cx="739943" cy="369332"/>
              </a:xfrm>
              <a:prstGeom prst="rect">
                <a:avLst/>
              </a:prstGeom>
              <a:noFill/>
            </p:spPr>
            <p:txBody>
              <a:bodyPr wrap="square" rtlCol="0">
                <a:spAutoFit/>
              </a:bodyPr>
              <a:lstStyle/>
              <a:p>
                <a:r>
                  <a:rPr lang="en-US" dirty="0">
                    <a:solidFill>
                      <a:schemeClr val="bg1"/>
                    </a:solidFill>
                  </a:rPr>
                  <a:t>45 K</a:t>
                </a:r>
              </a:p>
            </p:txBody>
          </p:sp>
        </p:grpSp>
        <p:sp>
          <p:nvSpPr>
            <p:cNvPr id="28" name="Rectangle 27">
              <a:extLst>
                <a:ext uri="{FF2B5EF4-FFF2-40B4-BE49-F238E27FC236}">
                  <a16:creationId xmlns:a16="http://schemas.microsoft.com/office/drawing/2014/main" id="{B3CE742E-672E-1B36-00B6-62065DF64034}"/>
                </a:ext>
              </a:extLst>
            </p:cNvPr>
            <p:cNvSpPr/>
            <p:nvPr/>
          </p:nvSpPr>
          <p:spPr>
            <a:xfrm rot="960000">
              <a:off x="5381286" y="1207692"/>
              <a:ext cx="503322" cy="212102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sp>
        <p:nvSpPr>
          <p:cNvPr id="35" name="TextBox 34">
            <a:extLst>
              <a:ext uri="{FF2B5EF4-FFF2-40B4-BE49-F238E27FC236}">
                <a16:creationId xmlns:a16="http://schemas.microsoft.com/office/drawing/2014/main" id="{7688B471-BF42-22B2-4AF6-8D39463C5D88}"/>
              </a:ext>
            </a:extLst>
          </p:cNvPr>
          <p:cNvSpPr txBox="1"/>
          <p:nvPr/>
        </p:nvSpPr>
        <p:spPr>
          <a:xfrm>
            <a:off x="8064541" y="3619166"/>
            <a:ext cx="3526020" cy="2462213"/>
          </a:xfrm>
          <a:prstGeom prst="rect">
            <a:avLst/>
          </a:prstGeom>
          <a:noFill/>
        </p:spPr>
        <p:txBody>
          <a:bodyPr wrap="square" rtlCol="0">
            <a:spAutoFit/>
          </a:bodyPr>
          <a:lstStyle/>
          <a:p>
            <a:r>
              <a:rPr lang="en-US" sz="1400" dirty="0">
                <a:solidFill>
                  <a:schemeClr val="bg1"/>
                </a:solidFill>
              </a:rPr>
              <a:t>Annular stainless-steel tube with outer wall thickness and same inner wall thickness filled with gaseous helium does not result in stratification. Gas column movement from top to bottom and from outer to inner wall.</a:t>
            </a:r>
          </a:p>
          <a:p>
            <a:endParaRPr lang="en-US" sz="1400" dirty="0">
              <a:solidFill>
                <a:schemeClr val="bg1"/>
              </a:solidFill>
            </a:endParaRPr>
          </a:p>
          <a:p>
            <a:r>
              <a:rPr lang="en-US" sz="1400" b="1" i="1" dirty="0">
                <a:solidFill>
                  <a:schemeClr val="bg1"/>
                </a:solidFill>
              </a:rPr>
              <a:t>Reason:</a:t>
            </a:r>
            <a:r>
              <a:rPr lang="en-US" sz="1400" i="1" dirty="0">
                <a:solidFill>
                  <a:schemeClr val="bg1"/>
                </a:solidFill>
              </a:rPr>
              <a:t> </a:t>
            </a:r>
            <a:r>
              <a:rPr lang="en-US" sz="1400" dirty="0">
                <a:solidFill>
                  <a:schemeClr val="bg1"/>
                </a:solidFill>
              </a:rPr>
              <a:t>Inner and outer tube with different temperature profile and thermal conduction length due to diameter change, inclination and different thermal tube length (application dependent).</a:t>
            </a:r>
          </a:p>
        </p:txBody>
      </p:sp>
      <p:sp>
        <p:nvSpPr>
          <p:cNvPr id="36" name="TextBox 35">
            <a:extLst>
              <a:ext uri="{FF2B5EF4-FFF2-40B4-BE49-F238E27FC236}">
                <a16:creationId xmlns:a16="http://schemas.microsoft.com/office/drawing/2014/main" id="{CF38425C-0E05-8A53-E4C0-504C57059943}"/>
              </a:ext>
            </a:extLst>
          </p:cNvPr>
          <p:cNvSpPr txBox="1"/>
          <p:nvPr/>
        </p:nvSpPr>
        <p:spPr>
          <a:xfrm>
            <a:off x="2651492" y="1931578"/>
            <a:ext cx="405036" cy="646331"/>
          </a:xfrm>
          <a:prstGeom prst="rect">
            <a:avLst/>
          </a:prstGeom>
          <a:noFill/>
        </p:spPr>
        <p:txBody>
          <a:bodyPr wrap="square" rtlCol="0">
            <a:spAutoFit/>
          </a:bodyPr>
          <a:lstStyle/>
          <a:p>
            <a:r>
              <a:rPr lang="en-US" dirty="0">
                <a:solidFill>
                  <a:schemeClr val="bg1"/>
                </a:solidFill>
              </a:rPr>
              <a:t>TS</a:t>
            </a:r>
          </a:p>
        </p:txBody>
      </p:sp>
      <p:sp>
        <p:nvSpPr>
          <p:cNvPr id="37" name="TextBox 36">
            <a:extLst>
              <a:ext uri="{FF2B5EF4-FFF2-40B4-BE49-F238E27FC236}">
                <a16:creationId xmlns:a16="http://schemas.microsoft.com/office/drawing/2014/main" id="{288F07D2-6923-3DF6-B23B-7D23409947BD}"/>
              </a:ext>
            </a:extLst>
          </p:cNvPr>
          <p:cNvSpPr txBox="1"/>
          <p:nvPr/>
        </p:nvSpPr>
        <p:spPr>
          <a:xfrm>
            <a:off x="6313554" y="1948547"/>
            <a:ext cx="405036" cy="646331"/>
          </a:xfrm>
          <a:prstGeom prst="rect">
            <a:avLst/>
          </a:prstGeom>
          <a:noFill/>
        </p:spPr>
        <p:txBody>
          <a:bodyPr wrap="square" rtlCol="0">
            <a:spAutoFit/>
          </a:bodyPr>
          <a:lstStyle/>
          <a:p>
            <a:r>
              <a:rPr lang="en-US" dirty="0">
                <a:solidFill>
                  <a:schemeClr val="bg1"/>
                </a:solidFill>
              </a:rPr>
              <a:t>TS</a:t>
            </a:r>
          </a:p>
        </p:txBody>
      </p:sp>
      <p:sp>
        <p:nvSpPr>
          <p:cNvPr id="38" name="TextBox 37">
            <a:extLst>
              <a:ext uri="{FF2B5EF4-FFF2-40B4-BE49-F238E27FC236}">
                <a16:creationId xmlns:a16="http://schemas.microsoft.com/office/drawing/2014/main" id="{8E57A157-AC52-6AB6-DF1F-0AE482254992}"/>
              </a:ext>
            </a:extLst>
          </p:cNvPr>
          <p:cNvSpPr txBox="1"/>
          <p:nvPr/>
        </p:nvSpPr>
        <p:spPr>
          <a:xfrm>
            <a:off x="10405804" y="1931578"/>
            <a:ext cx="405036" cy="646331"/>
          </a:xfrm>
          <a:prstGeom prst="rect">
            <a:avLst/>
          </a:prstGeom>
          <a:noFill/>
        </p:spPr>
        <p:txBody>
          <a:bodyPr wrap="square" rtlCol="0">
            <a:spAutoFit/>
          </a:bodyPr>
          <a:lstStyle/>
          <a:p>
            <a:r>
              <a:rPr lang="en-US" dirty="0">
                <a:solidFill>
                  <a:schemeClr val="bg1"/>
                </a:solidFill>
              </a:rPr>
              <a:t>TS</a:t>
            </a:r>
          </a:p>
        </p:txBody>
      </p:sp>
      <p:sp>
        <p:nvSpPr>
          <p:cNvPr id="39" name="Arrow: Curved Up 38">
            <a:extLst>
              <a:ext uri="{FF2B5EF4-FFF2-40B4-BE49-F238E27FC236}">
                <a16:creationId xmlns:a16="http://schemas.microsoft.com/office/drawing/2014/main" id="{29CE4C98-79E1-82CF-C70C-9830FBFB2AFB}"/>
              </a:ext>
            </a:extLst>
          </p:cNvPr>
          <p:cNvSpPr/>
          <p:nvPr/>
        </p:nvSpPr>
        <p:spPr>
          <a:xfrm rot="5671647">
            <a:off x="1208828" y="1962762"/>
            <a:ext cx="1187511" cy="572282"/>
          </a:xfrm>
          <a:prstGeom prst="curvedUp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0" name="Arrow: Curved Up 39">
            <a:extLst>
              <a:ext uri="{FF2B5EF4-FFF2-40B4-BE49-F238E27FC236}">
                <a16:creationId xmlns:a16="http://schemas.microsoft.com/office/drawing/2014/main" id="{E7F680B2-9D1D-8EF6-FFBD-2CB61A8F87F9}"/>
              </a:ext>
            </a:extLst>
          </p:cNvPr>
          <p:cNvSpPr/>
          <p:nvPr/>
        </p:nvSpPr>
        <p:spPr>
          <a:xfrm>
            <a:off x="5226142" y="1670752"/>
            <a:ext cx="163004" cy="1367577"/>
          </a:xfrm>
          <a:prstGeom prst="curvedUp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1" name="Arrow: Curved Up 40">
            <a:extLst>
              <a:ext uri="{FF2B5EF4-FFF2-40B4-BE49-F238E27FC236}">
                <a16:creationId xmlns:a16="http://schemas.microsoft.com/office/drawing/2014/main" id="{BC49223A-D51F-C208-36A6-4C37F12E32FB}"/>
              </a:ext>
            </a:extLst>
          </p:cNvPr>
          <p:cNvSpPr/>
          <p:nvPr/>
        </p:nvSpPr>
        <p:spPr>
          <a:xfrm>
            <a:off x="5930638" y="1680422"/>
            <a:ext cx="163004" cy="1367577"/>
          </a:xfrm>
          <a:prstGeom prst="curvedUp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2" name="Arrow: Curved Up 41">
            <a:extLst>
              <a:ext uri="{FF2B5EF4-FFF2-40B4-BE49-F238E27FC236}">
                <a16:creationId xmlns:a16="http://schemas.microsoft.com/office/drawing/2014/main" id="{052931D3-DD4F-721F-545E-427C8C06D9B6}"/>
              </a:ext>
            </a:extLst>
          </p:cNvPr>
          <p:cNvSpPr/>
          <p:nvPr/>
        </p:nvSpPr>
        <p:spPr>
          <a:xfrm rot="1062977">
            <a:off x="9269397" y="1500123"/>
            <a:ext cx="163004" cy="1367577"/>
          </a:xfrm>
          <a:prstGeom prst="curvedUp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3" name="Arrow: Curved Up 42">
            <a:extLst>
              <a:ext uri="{FF2B5EF4-FFF2-40B4-BE49-F238E27FC236}">
                <a16:creationId xmlns:a16="http://schemas.microsoft.com/office/drawing/2014/main" id="{D26FD19D-A280-C4CC-9DFF-5086EC0335C8}"/>
              </a:ext>
            </a:extLst>
          </p:cNvPr>
          <p:cNvSpPr/>
          <p:nvPr/>
        </p:nvSpPr>
        <p:spPr>
          <a:xfrm rot="1062977">
            <a:off x="9937516" y="1662732"/>
            <a:ext cx="163004" cy="1367577"/>
          </a:xfrm>
          <a:prstGeom prst="curvedUp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4" name="Arrow: Right 43">
            <a:extLst>
              <a:ext uri="{FF2B5EF4-FFF2-40B4-BE49-F238E27FC236}">
                <a16:creationId xmlns:a16="http://schemas.microsoft.com/office/drawing/2014/main" id="{90F8B285-0C34-271B-379C-6B007E1968B2}"/>
              </a:ext>
            </a:extLst>
          </p:cNvPr>
          <p:cNvSpPr/>
          <p:nvPr/>
        </p:nvSpPr>
        <p:spPr>
          <a:xfrm rot="5400000">
            <a:off x="2513479" y="1333045"/>
            <a:ext cx="369333" cy="305296"/>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5" name="Arrow: Right 44">
            <a:extLst>
              <a:ext uri="{FF2B5EF4-FFF2-40B4-BE49-F238E27FC236}">
                <a16:creationId xmlns:a16="http://schemas.microsoft.com/office/drawing/2014/main" id="{A39809E7-4FC5-D628-57D3-F1005DD771CC}"/>
              </a:ext>
            </a:extLst>
          </p:cNvPr>
          <p:cNvSpPr/>
          <p:nvPr/>
        </p:nvSpPr>
        <p:spPr>
          <a:xfrm rot="5400000">
            <a:off x="6158873" y="1333045"/>
            <a:ext cx="369333" cy="305296"/>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6" name="Arrow: Right 45">
            <a:extLst>
              <a:ext uri="{FF2B5EF4-FFF2-40B4-BE49-F238E27FC236}">
                <a16:creationId xmlns:a16="http://schemas.microsoft.com/office/drawing/2014/main" id="{23D34E07-0D95-937C-FC77-35874783F96A}"/>
              </a:ext>
            </a:extLst>
          </p:cNvPr>
          <p:cNvSpPr/>
          <p:nvPr/>
        </p:nvSpPr>
        <p:spPr>
          <a:xfrm rot="6412523">
            <a:off x="10391771" y="1557903"/>
            <a:ext cx="369333" cy="305296"/>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cxnSp>
        <p:nvCxnSpPr>
          <p:cNvPr id="47" name="Straight Connector 46">
            <a:extLst>
              <a:ext uri="{FF2B5EF4-FFF2-40B4-BE49-F238E27FC236}">
                <a16:creationId xmlns:a16="http://schemas.microsoft.com/office/drawing/2014/main" id="{398A23D5-A746-0ED4-587F-7E801F507370}"/>
              </a:ext>
            </a:extLst>
          </p:cNvPr>
          <p:cNvCxnSpPr>
            <a:cxnSpLocks/>
          </p:cNvCxnSpPr>
          <p:nvPr/>
        </p:nvCxnSpPr>
        <p:spPr>
          <a:xfrm>
            <a:off x="8581438" y="3086865"/>
            <a:ext cx="2110356" cy="802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9" name="Footer Placeholder 3">
            <a:extLst>
              <a:ext uri="{FF2B5EF4-FFF2-40B4-BE49-F238E27FC236}">
                <a16:creationId xmlns:a16="http://schemas.microsoft.com/office/drawing/2014/main" id="{2B6238CF-F272-123B-FD90-7628883B41F5}"/>
              </a:ext>
            </a:extLst>
          </p:cNvPr>
          <p:cNvSpPr>
            <a:spLocks noGrp="1"/>
          </p:cNvSpPr>
          <p:nvPr>
            <p:ph type="ftr" sz="quarter" idx="11"/>
          </p:nvPr>
        </p:nvSpPr>
        <p:spPr>
          <a:xfrm>
            <a:off x="2185416" y="6455664"/>
            <a:ext cx="1502002" cy="256032"/>
          </a:xfrm>
        </p:spPr>
        <p:txBody>
          <a:bodyPr/>
          <a:lstStyle/>
          <a:p>
            <a:pPr>
              <a:spcAft>
                <a:spcPts val="600"/>
              </a:spcAft>
            </a:pPr>
            <a:r>
              <a:rPr lang="en-US" dirty="0"/>
              <a:t>CEC/ICMC 25 C1Or2B-04 | 5/19/25</a:t>
            </a:r>
          </a:p>
        </p:txBody>
      </p:sp>
    </p:spTree>
    <p:extLst>
      <p:ext uri="{BB962C8B-B14F-4D97-AF65-F5344CB8AC3E}">
        <p14:creationId xmlns:p14="http://schemas.microsoft.com/office/powerpoint/2010/main" val="323006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A650C75-F861-F26A-D78A-01678F9F2E06}"/>
              </a:ext>
            </a:extLst>
          </p:cNvPr>
          <p:cNvSpPr>
            <a:spLocks noGrp="1"/>
          </p:cNvSpPr>
          <p:nvPr>
            <p:ph type="ftr" sz="quarter" idx="11"/>
          </p:nvPr>
        </p:nvSpPr>
        <p:spPr/>
        <p:txBody>
          <a:bodyPr/>
          <a:lstStyle/>
          <a:p>
            <a:pPr>
              <a:spcAft>
                <a:spcPts val="600"/>
              </a:spcAft>
            </a:pPr>
            <a:r>
              <a:rPr lang="en-US" dirty="0"/>
              <a:t>CEC/ICMC 25 C1Or2B-04 | 5/19/25</a:t>
            </a:r>
          </a:p>
        </p:txBody>
      </p:sp>
      <p:sp>
        <p:nvSpPr>
          <p:cNvPr id="5" name="Slide Number Placeholder 4">
            <a:extLst>
              <a:ext uri="{FF2B5EF4-FFF2-40B4-BE49-F238E27FC236}">
                <a16:creationId xmlns:a16="http://schemas.microsoft.com/office/drawing/2014/main" id="{B88F8ABC-3234-5D4E-9BC8-27BC5EACD6FB}"/>
              </a:ext>
            </a:extLst>
          </p:cNvPr>
          <p:cNvSpPr>
            <a:spLocks noGrp="1"/>
          </p:cNvSpPr>
          <p:nvPr>
            <p:ph type="sldNum" sz="quarter" idx="12"/>
          </p:nvPr>
        </p:nvSpPr>
        <p:spPr/>
        <p:txBody>
          <a:bodyPr/>
          <a:lstStyle/>
          <a:p>
            <a:fld id="{339C9110-F427-4586-9638-A5638F41FBCD}" type="slidenum">
              <a:rPr lang="en-US" smtClean="0"/>
              <a:t>8</a:t>
            </a:fld>
            <a:endParaRPr lang="en-US" dirty="0"/>
          </a:p>
        </p:txBody>
      </p:sp>
      <p:pic>
        <p:nvPicPr>
          <p:cNvPr id="7" name="Picture 6">
            <a:extLst>
              <a:ext uri="{FF2B5EF4-FFF2-40B4-BE49-F238E27FC236}">
                <a16:creationId xmlns:a16="http://schemas.microsoft.com/office/drawing/2014/main" id="{3534F2EC-958B-4661-400D-E783A239E4FC}"/>
              </a:ext>
            </a:extLst>
          </p:cNvPr>
          <p:cNvPicPr>
            <a:picLocks noChangeAspect="1"/>
          </p:cNvPicPr>
          <p:nvPr/>
        </p:nvPicPr>
        <p:blipFill>
          <a:blip r:embed="rId2"/>
          <a:stretch>
            <a:fillRect/>
          </a:stretch>
        </p:blipFill>
        <p:spPr>
          <a:xfrm>
            <a:off x="10951976" y="188913"/>
            <a:ext cx="1058307" cy="1579562"/>
          </a:xfrm>
          <a:prstGeom prst="rect">
            <a:avLst/>
          </a:prstGeom>
          <a:noFill/>
        </p:spPr>
      </p:pic>
      <p:sp>
        <p:nvSpPr>
          <p:cNvPr id="2" name="TextBox 1">
            <a:extLst>
              <a:ext uri="{FF2B5EF4-FFF2-40B4-BE49-F238E27FC236}">
                <a16:creationId xmlns:a16="http://schemas.microsoft.com/office/drawing/2014/main" id="{95C5F7CC-9151-E73B-FC7A-A52AE8703D82}"/>
              </a:ext>
            </a:extLst>
          </p:cNvPr>
          <p:cNvSpPr txBox="1"/>
          <p:nvPr/>
        </p:nvSpPr>
        <p:spPr>
          <a:xfrm>
            <a:off x="3000375" y="375047"/>
            <a:ext cx="6191250" cy="4062651"/>
          </a:xfrm>
          <a:prstGeom prst="rect">
            <a:avLst/>
          </a:prstGeom>
          <a:noFill/>
        </p:spPr>
        <p:txBody>
          <a:bodyPr wrap="square" lIns="0" tIns="0" rIns="0" bIns="0" rtlCol="0">
            <a:spAutoFit/>
          </a:bodyPr>
          <a:lstStyle/>
          <a:p>
            <a:pPr algn="ctr"/>
            <a:r>
              <a:rPr lang="en-US" sz="6600" dirty="0">
                <a:solidFill>
                  <a:schemeClr val="bg1"/>
                </a:solidFill>
              </a:rPr>
              <a:t>Does a shut down</a:t>
            </a:r>
            <a:br>
              <a:rPr lang="en-US" sz="6600" dirty="0">
                <a:solidFill>
                  <a:schemeClr val="bg1"/>
                </a:solidFill>
              </a:rPr>
            </a:br>
            <a:r>
              <a:rPr lang="en-US" sz="6600" dirty="0">
                <a:solidFill>
                  <a:schemeClr val="bg1"/>
                </a:solidFill>
              </a:rPr>
              <a:t>Cryocooler</a:t>
            </a:r>
            <a:br>
              <a:rPr lang="en-US" sz="6600" dirty="0">
                <a:solidFill>
                  <a:schemeClr val="bg1"/>
                </a:solidFill>
              </a:rPr>
            </a:br>
            <a:r>
              <a:rPr lang="en-US" sz="6600" dirty="0">
                <a:solidFill>
                  <a:schemeClr val="bg1"/>
                </a:solidFill>
              </a:rPr>
              <a:t>behave like an inclined tube ?</a:t>
            </a:r>
          </a:p>
        </p:txBody>
      </p:sp>
    </p:spTree>
    <p:extLst>
      <p:ext uri="{BB962C8B-B14F-4D97-AF65-F5344CB8AC3E}">
        <p14:creationId xmlns:p14="http://schemas.microsoft.com/office/powerpoint/2010/main" val="9033358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A650C75-F861-F26A-D78A-01678F9F2E06}"/>
              </a:ext>
            </a:extLst>
          </p:cNvPr>
          <p:cNvSpPr>
            <a:spLocks noGrp="1"/>
          </p:cNvSpPr>
          <p:nvPr>
            <p:ph type="ftr" sz="quarter" idx="11"/>
          </p:nvPr>
        </p:nvSpPr>
        <p:spPr/>
        <p:txBody>
          <a:bodyPr/>
          <a:lstStyle/>
          <a:p>
            <a:pPr>
              <a:spcAft>
                <a:spcPts val="600"/>
              </a:spcAft>
            </a:pPr>
            <a:r>
              <a:rPr lang="en-US" dirty="0"/>
              <a:t>CEC/ICMC 25 C1Or2B-04 | 5/19/25</a:t>
            </a:r>
          </a:p>
        </p:txBody>
      </p:sp>
      <p:sp>
        <p:nvSpPr>
          <p:cNvPr id="5" name="Slide Number Placeholder 4">
            <a:extLst>
              <a:ext uri="{FF2B5EF4-FFF2-40B4-BE49-F238E27FC236}">
                <a16:creationId xmlns:a16="http://schemas.microsoft.com/office/drawing/2014/main" id="{B88F8ABC-3234-5D4E-9BC8-27BC5EACD6FB}"/>
              </a:ext>
            </a:extLst>
          </p:cNvPr>
          <p:cNvSpPr>
            <a:spLocks noGrp="1"/>
          </p:cNvSpPr>
          <p:nvPr>
            <p:ph type="sldNum" sz="quarter" idx="12"/>
          </p:nvPr>
        </p:nvSpPr>
        <p:spPr/>
        <p:txBody>
          <a:bodyPr/>
          <a:lstStyle/>
          <a:p>
            <a:fld id="{339C9110-F427-4586-9638-A5638F41FBCD}" type="slidenum">
              <a:rPr lang="en-US" smtClean="0"/>
              <a:t>9</a:t>
            </a:fld>
            <a:endParaRPr lang="en-US" dirty="0"/>
          </a:p>
        </p:txBody>
      </p:sp>
      <p:pic>
        <p:nvPicPr>
          <p:cNvPr id="7" name="Picture 6">
            <a:extLst>
              <a:ext uri="{FF2B5EF4-FFF2-40B4-BE49-F238E27FC236}">
                <a16:creationId xmlns:a16="http://schemas.microsoft.com/office/drawing/2014/main" id="{3534F2EC-958B-4661-400D-E783A239E4FC}"/>
              </a:ext>
            </a:extLst>
          </p:cNvPr>
          <p:cNvPicPr>
            <a:picLocks noChangeAspect="1"/>
          </p:cNvPicPr>
          <p:nvPr/>
        </p:nvPicPr>
        <p:blipFill>
          <a:blip r:embed="rId2"/>
          <a:stretch>
            <a:fillRect/>
          </a:stretch>
        </p:blipFill>
        <p:spPr>
          <a:xfrm>
            <a:off x="10951976" y="182563"/>
            <a:ext cx="1058307" cy="1579562"/>
          </a:xfrm>
          <a:prstGeom prst="rect">
            <a:avLst/>
          </a:prstGeom>
          <a:noFill/>
        </p:spPr>
      </p:pic>
      <p:pic>
        <p:nvPicPr>
          <p:cNvPr id="2" name="Picture 1">
            <a:extLst>
              <a:ext uri="{FF2B5EF4-FFF2-40B4-BE49-F238E27FC236}">
                <a16:creationId xmlns:a16="http://schemas.microsoft.com/office/drawing/2014/main" id="{A5ECDDF3-44B2-1CF9-8D58-C84343FF1DE9}"/>
              </a:ext>
            </a:extLst>
          </p:cNvPr>
          <p:cNvPicPr>
            <a:picLocks noChangeAspect="1"/>
          </p:cNvPicPr>
          <p:nvPr/>
        </p:nvPicPr>
        <p:blipFill>
          <a:blip r:embed="rId3"/>
          <a:stretch>
            <a:fillRect/>
          </a:stretch>
        </p:blipFill>
        <p:spPr>
          <a:xfrm>
            <a:off x="840103" y="365125"/>
            <a:ext cx="9619619" cy="5210368"/>
          </a:xfrm>
          <a:prstGeom prst="rect">
            <a:avLst/>
          </a:prstGeom>
          <a:ln w="22225">
            <a:solidFill>
              <a:schemeClr val="tx1"/>
            </a:solidFill>
          </a:ln>
        </p:spPr>
      </p:pic>
      <p:sp>
        <p:nvSpPr>
          <p:cNvPr id="3" name="TextBox 2">
            <a:extLst>
              <a:ext uri="{FF2B5EF4-FFF2-40B4-BE49-F238E27FC236}">
                <a16:creationId xmlns:a16="http://schemas.microsoft.com/office/drawing/2014/main" id="{D9142F79-44F7-7A7A-1111-F69B06B45B4B}"/>
              </a:ext>
            </a:extLst>
          </p:cNvPr>
          <p:cNvSpPr txBox="1"/>
          <p:nvPr/>
        </p:nvSpPr>
        <p:spPr>
          <a:xfrm>
            <a:off x="77392" y="5803384"/>
            <a:ext cx="4329508" cy="369332"/>
          </a:xfrm>
          <a:prstGeom prst="rect">
            <a:avLst/>
          </a:prstGeom>
          <a:noFill/>
        </p:spPr>
        <p:txBody>
          <a:bodyPr wrap="square" rtlCol="0">
            <a:spAutoFit/>
          </a:bodyPr>
          <a:lstStyle/>
          <a:p>
            <a:r>
              <a:rPr lang="en-US" dirty="0">
                <a:solidFill>
                  <a:schemeClr val="bg1"/>
                </a:solidFill>
              </a:rPr>
              <a:t>ICEC29-ICMC2024 Kuriyama / Toshiba</a:t>
            </a:r>
          </a:p>
        </p:txBody>
      </p:sp>
    </p:spTree>
    <p:extLst>
      <p:ext uri="{BB962C8B-B14F-4D97-AF65-F5344CB8AC3E}">
        <p14:creationId xmlns:p14="http://schemas.microsoft.com/office/powerpoint/2010/main" val="4065860116"/>
      </p:ext>
    </p:extLst>
  </p:cSld>
  <p:clrMapOvr>
    <a:masterClrMapping/>
  </p:clrMapOvr>
</p:sld>
</file>

<file path=ppt/theme/theme1.xml><?xml version="1.0" encoding="utf-8"?>
<a:theme xmlns:a="http://schemas.openxmlformats.org/drawingml/2006/main" name="Office Theme">
  <a:themeElements>
    <a:clrScheme name="GE HealthCare">
      <a:dk1>
        <a:srgbClr val="000000"/>
      </a:dk1>
      <a:lt1>
        <a:srgbClr val="FFFFFF"/>
      </a:lt1>
      <a:dk2>
        <a:srgbClr val="8D8D8D"/>
      </a:dk2>
      <a:lt2>
        <a:srgbClr val="D4D4D4"/>
      </a:lt2>
      <a:accent1>
        <a:srgbClr val="6022A6"/>
      </a:accent1>
      <a:accent2>
        <a:srgbClr val="45B2C5"/>
      </a:accent2>
      <a:accent3>
        <a:srgbClr val="19BB7C"/>
      </a:accent3>
      <a:accent4>
        <a:srgbClr val="F8D754"/>
      </a:accent4>
      <a:accent5>
        <a:srgbClr val="F37F63"/>
      </a:accent5>
      <a:accent6>
        <a:srgbClr val="D4D4D4"/>
      </a:accent6>
      <a:hlink>
        <a:srgbClr val="0563C1"/>
      </a:hlink>
      <a:folHlink>
        <a:srgbClr val="954F72"/>
      </a:folHlink>
    </a:clrScheme>
    <a:fontScheme name="GE HealthCare">
      <a:majorFont>
        <a:latin typeface="Source Sans Pro"/>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sz="1400" dirty="0" err="1" smtClean="0"/>
        </a:defPPr>
      </a:lstStyle>
    </a:txDef>
  </a:objectDefaults>
  <a:extraClrSchemeLst/>
  <a:custClrLst>
    <a:custClr name="Compassion Purple">
      <a:srgbClr val="6022A6"/>
    </a:custClr>
    <a:custClr name="Turquoise">
      <a:srgbClr val="45B2C5"/>
    </a:custClr>
    <a:custClr name="Green">
      <a:srgbClr val="19BB7C"/>
    </a:custClr>
    <a:custClr name="Yellow">
      <a:srgbClr val="F8D754"/>
    </a:custClr>
    <a:custClr name="Coral">
      <a:srgbClr val="F37F63"/>
    </a:custClr>
    <a:custClr name="Black">
      <a:srgbClr val="000000"/>
    </a:custClr>
    <a:custClr name="BLANK">
      <a:srgbClr val="FFFFFF"/>
    </a:custClr>
    <a:custClr name="BLANK">
      <a:srgbClr val="FFFFFF"/>
    </a:custClr>
    <a:custClr name="BLANK">
      <a:srgbClr val="FFFFFF"/>
    </a:custClr>
    <a:custClr name="BLANK">
      <a:srgbClr val="FFFFFF"/>
    </a:custClr>
    <a:custClr name="Compassion Purple">
      <a:srgbClr val="6022A6"/>
    </a:custClr>
    <a:custClr name="Turquoise 80%">
      <a:srgbClr val="6AC1D1"/>
    </a:custClr>
    <a:custClr name="Green 80%">
      <a:srgbClr val="47C996"/>
    </a:custClr>
    <a:custClr name="Yellow 80%">
      <a:srgbClr val="F9DF76"/>
    </a:custClr>
    <a:custClr name="Coral 80%">
      <a:srgbClr val="F59882"/>
    </a:custClr>
    <a:custClr name="Cool Gray 9">
      <a:srgbClr val="8D8D8D"/>
    </a:custClr>
    <a:custClr name="BLANK">
      <a:srgbClr val="FFFFFF"/>
    </a:custClr>
    <a:custClr name="BLANK">
      <a:srgbClr val="FFFFFF"/>
    </a:custClr>
    <a:custClr name="BLANK">
      <a:srgbClr val="FFFFFF"/>
    </a:custClr>
    <a:custClr name="BLANK">
      <a:srgbClr val="FFFFFF"/>
    </a:custClr>
    <a:custClr name="Compassion Purple">
      <a:srgbClr val="6022A6"/>
    </a:custClr>
    <a:custClr name="Turquoise 60%">
      <a:srgbClr val="8FD1DC"/>
    </a:custClr>
    <a:custClr name="Green 60%">
      <a:srgbClr val="75D6B0"/>
    </a:custClr>
    <a:custClr name="Yellow 60%">
      <a:srgbClr val="FBE798"/>
    </a:custClr>
    <a:custClr name="Coral 60%">
      <a:srgbClr val="F8B2A1"/>
    </a:custClr>
    <a:custClr name="Cool Gray 7">
      <a:srgbClr val="A9A9A9"/>
    </a:custClr>
    <a:custClr name="BLANK">
      <a:srgbClr val="FFFFFF"/>
    </a:custClr>
    <a:custClr name="BLANK">
      <a:srgbClr val="FFFFFF"/>
    </a:custClr>
    <a:custClr name="BLANK">
      <a:srgbClr val="FFFFFF"/>
    </a:custClr>
    <a:custClr name="BLANK">
      <a:srgbClr val="FFFFFF"/>
    </a:custClr>
    <a:custClr name="Compassion Purple">
      <a:srgbClr val="6022A6"/>
    </a:custClr>
    <a:custClr name="Turquoise 40%">
      <a:srgbClr val="B5E0E8"/>
    </a:custClr>
    <a:custClr name="Green 40%">
      <a:srgbClr val="A3E4CB"/>
    </a:custClr>
    <a:custClr name="Yellow 40%">
      <a:srgbClr val="FCEFBB"/>
    </a:custClr>
    <a:custClr name="Coral 40%">
      <a:srgbClr val="FACCC1"/>
    </a:custClr>
    <a:custClr name="Cool Gray 4">
      <a:srgbClr val="D4D4D4"/>
    </a:custClr>
    <a:custClr name="BLANK">
      <a:srgbClr val="FFFFFF"/>
    </a:custClr>
    <a:custClr name="BLANK">
      <a:srgbClr val="FFFFFF"/>
    </a:custClr>
    <a:custClr name="BLANK">
      <a:srgbClr val="FFFFFF"/>
    </a:custClr>
    <a:custClr name="BLANK">
      <a:srgbClr val="FFFFFF"/>
    </a:custClr>
    <a:custClr name="Compassion Purple">
      <a:srgbClr val="6022A6"/>
    </a:custClr>
    <a:custClr name="Turquoise 20%">
      <a:srgbClr val="DAF0F4"/>
    </a:custClr>
    <a:custClr name="Green 20%">
      <a:srgbClr val="D1F1E5"/>
    </a:custClr>
    <a:custClr name="Yellow 20%">
      <a:srgbClr val="FEF7DD"/>
    </a:custClr>
    <a:custClr name="Coral 20%">
      <a:srgbClr val="FDE5E0"/>
    </a:custClr>
    <a:custClr name="Cool Gray 1">
      <a:srgbClr val="E4E4E4"/>
    </a:custClr>
  </a:custClrLst>
  <a:extLst>
    <a:ext uri="{05A4C25C-085E-4340-85A3-A5531E510DB2}">
      <thm15:themeFamily xmlns:thm15="http://schemas.microsoft.com/office/thememl/2012/main" name="CEC_ICMC_2025_Parasitic Heat Load Reduction of Cryocoolers C1Or2B-04 V8" id="{2FC0451B-38D9-418C-B5F3-F4202FAAD5C4}" vid="{62EDF2B1-748C-41A6-A915-094DB5673A3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4715</TotalTime>
  <Words>1464</Words>
  <Application>Microsoft Office PowerPoint</Application>
  <PresentationFormat>Widescreen</PresentationFormat>
  <Paragraphs>164</Paragraphs>
  <Slides>21</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Arial</vt:lpstr>
      <vt:lpstr>Calibri</vt:lpstr>
      <vt:lpstr>Source Sans Pro</vt:lpstr>
      <vt:lpstr>Source Sans Pro ExtraLight</vt:lpstr>
      <vt:lpstr>Source Sans Pro Light</vt:lpstr>
      <vt:lpstr>Source Sans Pro SemiBold</vt:lpstr>
      <vt:lpstr>Source Sans Pro SemiBold</vt:lpstr>
      <vt:lpstr>Times New Roman</vt:lpstr>
      <vt:lpstr>Wingdings</vt:lpstr>
      <vt:lpstr>Office Theme</vt:lpstr>
      <vt:lpstr>Parasitic Heat Load Reduction of Cryocoolers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Christopher Hayes</dc:creator>
  <cp:lastModifiedBy>Stautner, Ernst</cp:lastModifiedBy>
  <cp:revision>116</cp:revision>
  <cp:lastPrinted>2025-05-03T17:39:12Z</cp:lastPrinted>
  <dcterms:created xsi:type="dcterms:W3CDTF">2025-01-13T17:18:47Z</dcterms:created>
  <dcterms:modified xsi:type="dcterms:W3CDTF">2025-05-18T15:07:48Z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3c574c9-73b0-47a5-a0cf-661fbc02804c_Enabled">
    <vt:lpwstr>true</vt:lpwstr>
  </property>
  <property fmtid="{D5CDD505-2E9C-101B-9397-08002B2CF9AE}" pid="3" name="MSIP_Label_e3c574c9-73b0-47a5-a0cf-661fbc02804c_SetDate">
    <vt:lpwstr>2025-05-02T18:39:56Z</vt:lpwstr>
  </property>
  <property fmtid="{D5CDD505-2E9C-101B-9397-08002B2CF9AE}" pid="4" name="MSIP_Label_e3c574c9-73b0-47a5-a0cf-661fbc02804c_Method">
    <vt:lpwstr>Privileged</vt:lpwstr>
  </property>
  <property fmtid="{D5CDD505-2E9C-101B-9397-08002B2CF9AE}" pid="5" name="MSIP_Label_e3c574c9-73b0-47a5-a0cf-661fbc02804c_Name">
    <vt:lpwstr>Public</vt:lpwstr>
  </property>
  <property fmtid="{D5CDD505-2E9C-101B-9397-08002B2CF9AE}" pid="6" name="MSIP_Label_e3c574c9-73b0-47a5-a0cf-661fbc02804c_SiteId">
    <vt:lpwstr>9a309606-d6ec-4188-a28a-298812b4bbbf</vt:lpwstr>
  </property>
  <property fmtid="{D5CDD505-2E9C-101B-9397-08002B2CF9AE}" pid="7" name="MSIP_Label_e3c574c9-73b0-47a5-a0cf-661fbc02804c_ActionId">
    <vt:lpwstr>67ced8af-b3a8-4d8e-8c53-1377694c1e4b</vt:lpwstr>
  </property>
  <property fmtid="{D5CDD505-2E9C-101B-9397-08002B2CF9AE}" pid="8" name="MSIP_Label_e3c574c9-73b0-47a5-a0cf-661fbc02804c_ContentBits">
    <vt:lpwstr>2</vt:lpwstr>
  </property>
  <property fmtid="{D5CDD505-2E9C-101B-9397-08002B2CF9AE}" pid="9" name="ClassificationContentMarkingFooterLocations">
    <vt:lpwstr>Office Theme:7</vt:lpwstr>
  </property>
  <property fmtid="{D5CDD505-2E9C-101B-9397-08002B2CF9AE}" pid="10" name="ClassificationContentMarkingFooterText">
    <vt:lpwstr>-Public-</vt:lpwstr>
  </property>
</Properties>
</file>