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sldIdLst>
    <p:sldId id="298" r:id="rId5"/>
    <p:sldId id="285" r:id="rId6"/>
    <p:sldId id="304" r:id="rId7"/>
    <p:sldId id="303" r:id="rId8"/>
    <p:sldId id="306" r:id="rId9"/>
    <p:sldId id="305" r:id="rId10"/>
    <p:sldId id="307" r:id="rId11"/>
    <p:sldId id="290" r:id="rId12"/>
    <p:sldId id="291" r:id="rId13"/>
    <p:sldId id="292" r:id="rId14"/>
    <p:sldId id="293" r:id="rId15"/>
    <p:sldId id="294" r:id="rId16"/>
    <p:sldId id="296" r:id="rId17"/>
    <p:sldId id="301" r:id="rId18"/>
    <p:sldId id="302" r:id="rId19"/>
    <p:sldId id="308" r:id="rId20"/>
    <p:sldId id="30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A0C2F"/>
    <a:srgbClr val="A2AA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03" autoAdjust="0"/>
    <p:restoredTop sz="96327" autoAdjust="0"/>
  </p:normalViewPr>
  <p:slideViewPr>
    <p:cSldViewPr snapToGrid="0">
      <p:cViewPr varScale="1">
        <p:scale>
          <a:sx n="105" d="100"/>
          <a:sy n="105" d="100"/>
        </p:scale>
        <p:origin x="92" y="112"/>
      </p:cViewPr>
      <p:guideLst/>
    </p:cSldViewPr>
  </p:slideViewPr>
  <p:outlineViewPr>
    <p:cViewPr>
      <p:scale>
        <a:sx n="33" d="100"/>
        <a:sy n="33" d="100"/>
      </p:scale>
      <p:origin x="0" y="-222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6BBDFC-937C-453C-9F70-BD95D78602C7}" type="doc">
      <dgm:prSet loTypeId="urn:microsoft.com/office/officeart/2005/8/layout/vList2" loCatId="list" qsTypeId="urn:microsoft.com/office/officeart/2005/8/quickstyle/simple2" qsCatId="simple" csTypeId="urn:microsoft.com/office/officeart/2005/8/colors/accent2_2" csCatId="accent2" phldr="1"/>
      <dgm:spPr/>
      <dgm:t>
        <a:bodyPr/>
        <a:lstStyle/>
        <a:p>
          <a:endParaRPr lang="en-US"/>
        </a:p>
      </dgm:t>
    </dgm:pt>
    <dgm:pt modelId="{F53A2C44-86FF-4CCF-8020-FA4E9B118220}">
      <dgm:prSet/>
      <dgm:spPr/>
      <dgm:t>
        <a:bodyPr/>
        <a:lstStyle/>
        <a:p>
          <a:r>
            <a:rPr lang="en-US" dirty="0"/>
            <a:t>Background</a:t>
          </a:r>
        </a:p>
      </dgm:t>
    </dgm:pt>
    <dgm:pt modelId="{D2D49978-CACC-48B8-B163-BB2B78ED45DB}" type="parTrans" cxnId="{8C81D624-4985-430E-A508-E094306A646A}">
      <dgm:prSet/>
      <dgm:spPr/>
      <dgm:t>
        <a:bodyPr/>
        <a:lstStyle/>
        <a:p>
          <a:endParaRPr lang="en-US"/>
        </a:p>
      </dgm:t>
    </dgm:pt>
    <dgm:pt modelId="{C33C1B89-9732-40C9-8E1A-715FFB071385}" type="sibTrans" cxnId="{8C81D624-4985-430E-A508-E094306A646A}">
      <dgm:prSet/>
      <dgm:spPr/>
      <dgm:t>
        <a:bodyPr/>
        <a:lstStyle/>
        <a:p>
          <a:endParaRPr lang="en-US"/>
        </a:p>
      </dgm:t>
    </dgm:pt>
    <dgm:pt modelId="{198BC760-4456-45BF-905B-AC7E80953F60}">
      <dgm:prSet/>
      <dgm:spPr/>
      <dgm:t>
        <a:bodyPr/>
        <a:lstStyle/>
        <a:p>
          <a:r>
            <a:rPr lang="en-US"/>
            <a:t>Methods</a:t>
          </a:r>
        </a:p>
      </dgm:t>
    </dgm:pt>
    <dgm:pt modelId="{C0629AE7-1296-4EEE-A2FC-C3247494BAC9}" type="parTrans" cxnId="{651CE524-33CC-43A9-8608-653D642FC5E7}">
      <dgm:prSet/>
      <dgm:spPr/>
      <dgm:t>
        <a:bodyPr/>
        <a:lstStyle/>
        <a:p>
          <a:endParaRPr lang="en-US"/>
        </a:p>
      </dgm:t>
    </dgm:pt>
    <dgm:pt modelId="{34E64764-D7D8-43C0-977D-F7CCD00651F5}" type="sibTrans" cxnId="{651CE524-33CC-43A9-8608-653D642FC5E7}">
      <dgm:prSet/>
      <dgm:spPr/>
      <dgm:t>
        <a:bodyPr/>
        <a:lstStyle/>
        <a:p>
          <a:endParaRPr lang="en-US"/>
        </a:p>
      </dgm:t>
    </dgm:pt>
    <dgm:pt modelId="{5337D21C-ABFD-4134-BFFC-DE1B7103F325}">
      <dgm:prSet/>
      <dgm:spPr/>
      <dgm:t>
        <a:bodyPr/>
        <a:lstStyle/>
        <a:p>
          <a:r>
            <a:rPr lang="en-US"/>
            <a:t>Results</a:t>
          </a:r>
        </a:p>
      </dgm:t>
    </dgm:pt>
    <dgm:pt modelId="{DFA7C3A3-3382-4DD5-8419-1A0CA2E6B823}" type="parTrans" cxnId="{80BE64AE-DC55-4324-B0B5-FEAD9B8725C8}">
      <dgm:prSet/>
      <dgm:spPr/>
      <dgm:t>
        <a:bodyPr/>
        <a:lstStyle/>
        <a:p>
          <a:endParaRPr lang="en-US"/>
        </a:p>
      </dgm:t>
    </dgm:pt>
    <dgm:pt modelId="{8D249D8B-EF98-42C3-9753-163A3C18286A}" type="sibTrans" cxnId="{80BE64AE-DC55-4324-B0B5-FEAD9B8725C8}">
      <dgm:prSet/>
      <dgm:spPr/>
      <dgm:t>
        <a:bodyPr/>
        <a:lstStyle/>
        <a:p>
          <a:endParaRPr lang="en-US"/>
        </a:p>
      </dgm:t>
    </dgm:pt>
    <dgm:pt modelId="{E99F324E-762D-4ABA-9BF7-E0D3A5E8B026}">
      <dgm:prSet/>
      <dgm:spPr/>
      <dgm:t>
        <a:bodyPr/>
        <a:lstStyle/>
        <a:p>
          <a:r>
            <a:rPr lang="en-US"/>
            <a:t>Conclusion</a:t>
          </a:r>
        </a:p>
      </dgm:t>
    </dgm:pt>
    <dgm:pt modelId="{3D474BAB-940F-4EDD-B232-F0E4C7049F7F}" type="parTrans" cxnId="{56CAEBBC-02A3-4490-BCE8-750C198DF3B0}">
      <dgm:prSet/>
      <dgm:spPr/>
      <dgm:t>
        <a:bodyPr/>
        <a:lstStyle/>
        <a:p>
          <a:endParaRPr lang="en-US"/>
        </a:p>
      </dgm:t>
    </dgm:pt>
    <dgm:pt modelId="{3516AA59-840E-4D84-90FE-523581F8F891}" type="sibTrans" cxnId="{56CAEBBC-02A3-4490-BCE8-750C198DF3B0}">
      <dgm:prSet/>
      <dgm:spPr/>
      <dgm:t>
        <a:bodyPr/>
        <a:lstStyle/>
        <a:p>
          <a:endParaRPr lang="en-US"/>
        </a:p>
      </dgm:t>
    </dgm:pt>
    <dgm:pt modelId="{82E65FD8-3BA0-42B5-B9E9-29835B8EAE34}">
      <dgm:prSet/>
      <dgm:spPr/>
      <dgm:t>
        <a:bodyPr/>
        <a:lstStyle/>
        <a:p>
          <a:r>
            <a:rPr lang="en-US"/>
            <a:t>Future Work</a:t>
          </a:r>
        </a:p>
      </dgm:t>
    </dgm:pt>
    <dgm:pt modelId="{38E4751F-A0FD-4B2D-8391-72719736A384}" type="parTrans" cxnId="{C81E3BBB-5AC5-4758-8EA1-732509D22D18}">
      <dgm:prSet/>
      <dgm:spPr/>
      <dgm:t>
        <a:bodyPr/>
        <a:lstStyle/>
        <a:p>
          <a:endParaRPr lang="en-US"/>
        </a:p>
      </dgm:t>
    </dgm:pt>
    <dgm:pt modelId="{17AA8D7B-A91E-4F24-8E6C-E56520AD9627}" type="sibTrans" cxnId="{C81E3BBB-5AC5-4758-8EA1-732509D22D18}">
      <dgm:prSet/>
      <dgm:spPr/>
      <dgm:t>
        <a:bodyPr/>
        <a:lstStyle/>
        <a:p>
          <a:endParaRPr lang="en-US"/>
        </a:p>
      </dgm:t>
    </dgm:pt>
    <dgm:pt modelId="{ADEC24D5-9ADA-4CC6-9E02-ED3D12096ED7}">
      <dgm:prSet/>
      <dgm:spPr/>
      <dgm:t>
        <a:bodyPr/>
        <a:lstStyle/>
        <a:p>
          <a:r>
            <a:rPr lang="en-US" dirty="0"/>
            <a:t>Questions</a:t>
          </a:r>
        </a:p>
      </dgm:t>
    </dgm:pt>
    <dgm:pt modelId="{F7522575-F7B3-4DFC-838A-CE9B769CFFA1}" type="parTrans" cxnId="{002F1C17-85BF-4BB9-8627-E736C57DE372}">
      <dgm:prSet/>
      <dgm:spPr/>
      <dgm:t>
        <a:bodyPr/>
        <a:lstStyle/>
        <a:p>
          <a:endParaRPr lang="en-US"/>
        </a:p>
      </dgm:t>
    </dgm:pt>
    <dgm:pt modelId="{0624EC23-9D4C-49CD-B007-5E0B1B201868}" type="sibTrans" cxnId="{002F1C17-85BF-4BB9-8627-E736C57DE372}">
      <dgm:prSet/>
      <dgm:spPr/>
      <dgm:t>
        <a:bodyPr/>
        <a:lstStyle/>
        <a:p>
          <a:endParaRPr lang="en-US"/>
        </a:p>
      </dgm:t>
    </dgm:pt>
    <dgm:pt modelId="{7BD00CF5-BEA6-46E7-8B24-21F7F4431ABA}">
      <dgm:prSet/>
      <dgm:spPr/>
      <dgm:t>
        <a:bodyPr/>
        <a:lstStyle/>
        <a:p>
          <a:r>
            <a:rPr lang="en-US" dirty="0"/>
            <a:t>Introduction</a:t>
          </a:r>
          <a:endParaRPr lang="zh-CN" altLang="en-US" dirty="0"/>
        </a:p>
      </dgm:t>
    </dgm:pt>
    <dgm:pt modelId="{5FBED7B3-BAE1-4CC3-999D-521D49A738EE}" type="parTrans" cxnId="{169807D1-D22B-4594-BE73-0E5916ED317A}">
      <dgm:prSet/>
      <dgm:spPr/>
      <dgm:t>
        <a:bodyPr/>
        <a:lstStyle/>
        <a:p>
          <a:endParaRPr lang="zh-CN" altLang="en-US"/>
        </a:p>
      </dgm:t>
    </dgm:pt>
    <dgm:pt modelId="{BE19C0C8-BC87-46EB-9EAF-355C03E602A3}" type="sibTrans" cxnId="{169807D1-D22B-4594-BE73-0E5916ED317A}">
      <dgm:prSet/>
      <dgm:spPr/>
      <dgm:t>
        <a:bodyPr/>
        <a:lstStyle/>
        <a:p>
          <a:endParaRPr lang="zh-CN" altLang="en-US"/>
        </a:p>
      </dgm:t>
    </dgm:pt>
    <dgm:pt modelId="{494CDCD1-1D47-4CC8-A06E-6985169FB755}" type="pres">
      <dgm:prSet presAssocID="{DD6BBDFC-937C-453C-9F70-BD95D78602C7}" presName="linear" presStyleCnt="0">
        <dgm:presLayoutVars>
          <dgm:animLvl val="lvl"/>
          <dgm:resizeHandles val="exact"/>
        </dgm:presLayoutVars>
      </dgm:prSet>
      <dgm:spPr/>
    </dgm:pt>
    <dgm:pt modelId="{0555AA28-4125-4D49-AEA1-B9C3A6267298}" type="pres">
      <dgm:prSet presAssocID="{7BD00CF5-BEA6-46E7-8B24-21F7F4431ABA}" presName="parentText" presStyleLbl="node1" presStyleIdx="0" presStyleCnt="7">
        <dgm:presLayoutVars>
          <dgm:chMax val="0"/>
          <dgm:bulletEnabled val="1"/>
        </dgm:presLayoutVars>
      </dgm:prSet>
      <dgm:spPr/>
    </dgm:pt>
    <dgm:pt modelId="{2378D823-03A2-405F-B6DA-C239CDA5BEA6}" type="pres">
      <dgm:prSet presAssocID="{BE19C0C8-BC87-46EB-9EAF-355C03E602A3}" presName="spacer" presStyleCnt="0"/>
      <dgm:spPr/>
    </dgm:pt>
    <dgm:pt modelId="{DB1FF1FA-A313-486A-802A-BB9AFB916EBF}" type="pres">
      <dgm:prSet presAssocID="{F53A2C44-86FF-4CCF-8020-FA4E9B118220}" presName="parentText" presStyleLbl="node1" presStyleIdx="1" presStyleCnt="7">
        <dgm:presLayoutVars>
          <dgm:chMax val="0"/>
          <dgm:bulletEnabled val="1"/>
        </dgm:presLayoutVars>
      </dgm:prSet>
      <dgm:spPr/>
    </dgm:pt>
    <dgm:pt modelId="{260E6360-4087-4987-B514-9EC1553D6EA0}" type="pres">
      <dgm:prSet presAssocID="{C33C1B89-9732-40C9-8E1A-715FFB071385}" presName="spacer" presStyleCnt="0"/>
      <dgm:spPr/>
    </dgm:pt>
    <dgm:pt modelId="{80F45A22-2C09-4061-BF49-1283B95E2792}" type="pres">
      <dgm:prSet presAssocID="{198BC760-4456-45BF-905B-AC7E80953F60}" presName="parentText" presStyleLbl="node1" presStyleIdx="2" presStyleCnt="7">
        <dgm:presLayoutVars>
          <dgm:chMax val="0"/>
          <dgm:bulletEnabled val="1"/>
        </dgm:presLayoutVars>
      </dgm:prSet>
      <dgm:spPr/>
    </dgm:pt>
    <dgm:pt modelId="{846B419A-2B6F-40E5-8CC0-3293B61BAD38}" type="pres">
      <dgm:prSet presAssocID="{34E64764-D7D8-43C0-977D-F7CCD00651F5}" presName="spacer" presStyleCnt="0"/>
      <dgm:spPr/>
    </dgm:pt>
    <dgm:pt modelId="{A4FB1B30-B1AF-43C6-AB4B-318B06F4375D}" type="pres">
      <dgm:prSet presAssocID="{5337D21C-ABFD-4134-BFFC-DE1B7103F325}" presName="parentText" presStyleLbl="node1" presStyleIdx="3" presStyleCnt="7">
        <dgm:presLayoutVars>
          <dgm:chMax val="0"/>
          <dgm:bulletEnabled val="1"/>
        </dgm:presLayoutVars>
      </dgm:prSet>
      <dgm:spPr/>
    </dgm:pt>
    <dgm:pt modelId="{EE3532B5-E971-4DC8-A1D1-794DDABCF8E5}" type="pres">
      <dgm:prSet presAssocID="{8D249D8B-EF98-42C3-9753-163A3C18286A}" presName="spacer" presStyleCnt="0"/>
      <dgm:spPr/>
    </dgm:pt>
    <dgm:pt modelId="{FA50133A-2B18-4764-A75C-FC945019B52C}" type="pres">
      <dgm:prSet presAssocID="{E99F324E-762D-4ABA-9BF7-E0D3A5E8B026}" presName="parentText" presStyleLbl="node1" presStyleIdx="4" presStyleCnt="7">
        <dgm:presLayoutVars>
          <dgm:chMax val="0"/>
          <dgm:bulletEnabled val="1"/>
        </dgm:presLayoutVars>
      </dgm:prSet>
      <dgm:spPr/>
    </dgm:pt>
    <dgm:pt modelId="{0D612F52-0A26-49D5-946F-F7B4F8375BA5}" type="pres">
      <dgm:prSet presAssocID="{3516AA59-840E-4D84-90FE-523581F8F891}" presName="spacer" presStyleCnt="0"/>
      <dgm:spPr/>
    </dgm:pt>
    <dgm:pt modelId="{EAD0A6F1-CF3E-4D78-B446-9EB2E92CC8C5}" type="pres">
      <dgm:prSet presAssocID="{82E65FD8-3BA0-42B5-B9E9-29835B8EAE34}" presName="parentText" presStyleLbl="node1" presStyleIdx="5" presStyleCnt="7">
        <dgm:presLayoutVars>
          <dgm:chMax val="0"/>
          <dgm:bulletEnabled val="1"/>
        </dgm:presLayoutVars>
      </dgm:prSet>
      <dgm:spPr/>
    </dgm:pt>
    <dgm:pt modelId="{22109DAE-C11B-48F0-A105-B18549CCB503}" type="pres">
      <dgm:prSet presAssocID="{17AA8D7B-A91E-4F24-8E6C-E56520AD9627}" presName="spacer" presStyleCnt="0"/>
      <dgm:spPr/>
    </dgm:pt>
    <dgm:pt modelId="{C7E27A65-C160-46B6-9E90-80C12F6C2DCF}" type="pres">
      <dgm:prSet presAssocID="{ADEC24D5-9ADA-4CC6-9E02-ED3D12096ED7}" presName="parentText" presStyleLbl="node1" presStyleIdx="6" presStyleCnt="7">
        <dgm:presLayoutVars>
          <dgm:chMax val="0"/>
          <dgm:bulletEnabled val="1"/>
        </dgm:presLayoutVars>
      </dgm:prSet>
      <dgm:spPr/>
    </dgm:pt>
  </dgm:ptLst>
  <dgm:cxnLst>
    <dgm:cxn modelId="{B2A33A11-0FB9-4CC3-93E1-C8DD3E123627}" type="presOf" srcId="{E99F324E-762D-4ABA-9BF7-E0D3A5E8B026}" destId="{FA50133A-2B18-4764-A75C-FC945019B52C}" srcOrd="0" destOrd="0" presId="urn:microsoft.com/office/officeart/2005/8/layout/vList2"/>
    <dgm:cxn modelId="{002F1C17-85BF-4BB9-8627-E736C57DE372}" srcId="{DD6BBDFC-937C-453C-9F70-BD95D78602C7}" destId="{ADEC24D5-9ADA-4CC6-9E02-ED3D12096ED7}" srcOrd="6" destOrd="0" parTransId="{F7522575-F7B3-4DFC-838A-CE9B769CFFA1}" sibTransId="{0624EC23-9D4C-49CD-B007-5E0B1B201868}"/>
    <dgm:cxn modelId="{8C81D624-4985-430E-A508-E094306A646A}" srcId="{DD6BBDFC-937C-453C-9F70-BD95D78602C7}" destId="{F53A2C44-86FF-4CCF-8020-FA4E9B118220}" srcOrd="1" destOrd="0" parTransId="{D2D49978-CACC-48B8-B163-BB2B78ED45DB}" sibTransId="{C33C1B89-9732-40C9-8E1A-715FFB071385}"/>
    <dgm:cxn modelId="{651CE524-33CC-43A9-8608-653D642FC5E7}" srcId="{DD6BBDFC-937C-453C-9F70-BD95D78602C7}" destId="{198BC760-4456-45BF-905B-AC7E80953F60}" srcOrd="2" destOrd="0" parTransId="{C0629AE7-1296-4EEE-A2FC-C3247494BAC9}" sibTransId="{34E64764-D7D8-43C0-977D-F7CCD00651F5}"/>
    <dgm:cxn modelId="{E7876B27-4BD0-4983-B906-3E857A0F1ABD}" type="presOf" srcId="{198BC760-4456-45BF-905B-AC7E80953F60}" destId="{80F45A22-2C09-4061-BF49-1283B95E2792}" srcOrd="0" destOrd="0" presId="urn:microsoft.com/office/officeart/2005/8/layout/vList2"/>
    <dgm:cxn modelId="{8E13E66F-7D1F-46DA-BBDD-327E59155EEC}" type="presOf" srcId="{ADEC24D5-9ADA-4CC6-9E02-ED3D12096ED7}" destId="{C7E27A65-C160-46B6-9E90-80C12F6C2DCF}" srcOrd="0" destOrd="0" presId="urn:microsoft.com/office/officeart/2005/8/layout/vList2"/>
    <dgm:cxn modelId="{0C602D7E-3CEB-4AE5-BC27-8BE4E4C1BDFE}" type="presOf" srcId="{F53A2C44-86FF-4CCF-8020-FA4E9B118220}" destId="{DB1FF1FA-A313-486A-802A-BB9AFB916EBF}" srcOrd="0" destOrd="0" presId="urn:microsoft.com/office/officeart/2005/8/layout/vList2"/>
    <dgm:cxn modelId="{4E7EB8A8-CEB3-4EAA-8876-ECB84E56DFE1}" type="presOf" srcId="{82E65FD8-3BA0-42B5-B9E9-29835B8EAE34}" destId="{EAD0A6F1-CF3E-4D78-B446-9EB2E92CC8C5}" srcOrd="0" destOrd="0" presId="urn:microsoft.com/office/officeart/2005/8/layout/vList2"/>
    <dgm:cxn modelId="{AB993FAA-754B-410D-B50E-601D922A2D70}" type="presOf" srcId="{DD6BBDFC-937C-453C-9F70-BD95D78602C7}" destId="{494CDCD1-1D47-4CC8-A06E-6985169FB755}" srcOrd="0" destOrd="0" presId="urn:microsoft.com/office/officeart/2005/8/layout/vList2"/>
    <dgm:cxn modelId="{80BE64AE-DC55-4324-B0B5-FEAD9B8725C8}" srcId="{DD6BBDFC-937C-453C-9F70-BD95D78602C7}" destId="{5337D21C-ABFD-4134-BFFC-DE1B7103F325}" srcOrd="3" destOrd="0" parTransId="{DFA7C3A3-3382-4DD5-8419-1A0CA2E6B823}" sibTransId="{8D249D8B-EF98-42C3-9753-163A3C18286A}"/>
    <dgm:cxn modelId="{C81E3BBB-5AC5-4758-8EA1-732509D22D18}" srcId="{DD6BBDFC-937C-453C-9F70-BD95D78602C7}" destId="{82E65FD8-3BA0-42B5-B9E9-29835B8EAE34}" srcOrd="5" destOrd="0" parTransId="{38E4751F-A0FD-4B2D-8391-72719736A384}" sibTransId="{17AA8D7B-A91E-4F24-8E6C-E56520AD9627}"/>
    <dgm:cxn modelId="{56CAEBBC-02A3-4490-BCE8-750C198DF3B0}" srcId="{DD6BBDFC-937C-453C-9F70-BD95D78602C7}" destId="{E99F324E-762D-4ABA-9BF7-E0D3A5E8B026}" srcOrd="4" destOrd="0" parTransId="{3D474BAB-940F-4EDD-B232-F0E4C7049F7F}" sibTransId="{3516AA59-840E-4D84-90FE-523581F8F891}"/>
    <dgm:cxn modelId="{604CC9C9-E9A8-4172-B03E-871EAE2CF2EF}" type="presOf" srcId="{5337D21C-ABFD-4134-BFFC-DE1B7103F325}" destId="{A4FB1B30-B1AF-43C6-AB4B-318B06F4375D}" srcOrd="0" destOrd="0" presId="urn:microsoft.com/office/officeart/2005/8/layout/vList2"/>
    <dgm:cxn modelId="{169807D1-D22B-4594-BE73-0E5916ED317A}" srcId="{DD6BBDFC-937C-453C-9F70-BD95D78602C7}" destId="{7BD00CF5-BEA6-46E7-8B24-21F7F4431ABA}" srcOrd="0" destOrd="0" parTransId="{5FBED7B3-BAE1-4CC3-999D-521D49A738EE}" sibTransId="{BE19C0C8-BC87-46EB-9EAF-355C03E602A3}"/>
    <dgm:cxn modelId="{FD69FDD8-022D-4497-8423-6C6E97DC56C1}" type="presOf" srcId="{7BD00CF5-BEA6-46E7-8B24-21F7F4431ABA}" destId="{0555AA28-4125-4D49-AEA1-B9C3A6267298}" srcOrd="0" destOrd="0" presId="urn:microsoft.com/office/officeart/2005/8/layout/vList2"/>
    <dgm:cxn modelId="{98C70CD3-4548-40F2-96DB-02C74378A00E}" type="presParOf" srcId="{494CDCD1-1D47-4CC8-A06E-6985169FB755}" destId="{0555AA28-4125-4D49-AEA1-B9C3A6267298}" srcOrd="0" destOrd="0" presId="urn:microsoft.com/office/officeart/2005/8/layout/vList2"/>
    <dgm:cxn modelId="{FF546CCA-71A8-473E-BB44-FF8FBB37159A}" type="presParOf" srcId="{494CDCD1-1D47-4CC8-A06E-6985169FB755}" destId="{2378D823-03A2-405F-B6DA-C239CDA5BEA6}" srcOrd="1" destOrd="0" presId="urn:microsoft.com/office/officeart/2005/8/layout/vList2"/>
    <dgm:cxn modelId="{E04A0DE3-4D1E-4A90-BD9D-A11FAA05E288}" type="presParOf" srcId="{494CDCD1-1D47-4CC8-A06E-6985169FB755}" destId="{DB1FF1FA-A313-486A-802A-BB9AFB916EBF}" srcOrd="2" destOrd="0" presId="urn:microsoft.com/office/officeart/2005/8/layout/vList2"/>
    <dgm:cxn modelId="{1EC13A88-5CC8-4768-A9EC-8733E7B65779}" type="presParOf" srcId="{494CDCD1-1D47-4CC8-A06E-6985169FB755}" destId="{260E6360-4087-4987-B514-9EC1553D6EA0}" srcOrd="3" destOrd="0" presId="urn:microsoft.com/office/officeart/2005/8/layout/vList2"/>
    <dgm:cxn modelId="{53C0CD90-C6BD-4418-BF25-F732530EE063}" type="presParOf" srcId="{494CDCD1-1D47-4CC8-A06E-6985169FB755}" destId="{80F45A22-2C09-4061-BF49-1283B95E2792}" srcOrd="4" destOrd="0" presId="urn:microsoft.com/office/officeart/2005/8/layout/vList2"/>
    <dgm:cxn modelId="{BAAA290B-A232-422C-92BC-FCBAB99F1C16}" type="presParOf" srcId="{494CDCD1-1D47-4CC8-A06E-6985169FB755}" destId="{846B419A-2B6F-40E5-8CC0-3293B61BAD38}" srcOrd="5" destOrd="0" presId="urn:microsoft.com/office/officeart/2005/8/layout/vList2"/>
    <dgm:cxn modelId="{FF1F0D0E-4FA3-4BFE-9B49-2575E6B42A67}" type="presParOf" srcId="{494CDCD1-1D47-4CC8-A06E-6985169FB755}" destId="{A4FB1B30-B1AF-43C6-AB4B-318B06F4375D}" srcOrd="6" destOrd="0" presId="urn:microsoft.com/office/officeart/2005/8/layout/vList2"/>
    <dgm:cxn modelId="{3C94E675-C72E-4CE8-92DC-2BF2C64E89E7}" type="presParOf" srcId="{494CDCD1-1D47-4CC8-A06E-6985169FB755}" destId="{EE3532B5-E971-4DC8-A1D1-794DDABCF8E5}" srcOrd="7" destOrd="0" presId="urn:microsoft.com/office/officeart/2005/8/layout/vList2"/>
    <dgm:cxn modelId="{76F6B8CC-1E1C-42CE-8573-CE37F87CB069}" type="presParOf" srcId="{494CDCD1-1D47-4CC8-A06E-6985169FB755}" destId="{FA50133A-2B18-4764-A75C-FC945019B52C}" srcOrd="8" destOrd="0" presId="urn:microsoft.com/office/officeart/2005/8/layout/vList2"/>
    <dgm:cxn modelId="{29557B76-3655-41D8-B47B-A58741E8602C}" type="presParOf" srcId="{494CDCD1-1D47-4CC8-A06E-6985169FB755}" destId="{0D612F52-0A26-49D5-946F-F7B4F8375BA5}" srcOrd="9" destOrd="0" presId="urn:microsoft.com/office/officeart/2005/8/layout/vList2"/>
    <dgm:cxn modelId="{5F700886-342E-43AD-BB65-80B2B0279551}" type="presParOf" srcId="{494CDCD1-1D47-4CC8-A06E-6985169FB755}" destId="{EAD0A6F1-CF3E-4D78-B446-9EB2E92CC8C5}" srcOrd="10" destOrd="0" presId="urn:microsoft.com/office/officeart/2005/8/layout/vList2"/>
    <dgm:cxn modelId="{D6F14F7D-3C74-4933-9CA8-0C3D7B5644D6}" type="presParOf" srcId="{494CDCD1-1D47-4CC8-A06E-6985169FB755}" destId="{22109DAE-C11B-48F0-A105-B18549CCB503}" srcOrd="11" destOrd="0" presId="urn:microsoft.com/office/officeart/2005/8/layout/vList2"/>
    <dgm:cxn modelId="{CF5A592A-6E56-434A-B6EE-4D24C06957C2}" type="presParOf" srcId="{494CDCD1-1D47-4CC8-A06E-6985169FB755}" destId="{C7E27A65-C160-46B6-9E90-80C12F6C2DCF}"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5AA28-4125-4D49-AEA1-B9C3A6267298}">
      <dsp:nvSpPr>
        <dsp:cNvPr id="0" name=""/>
        <dsp:cNvSpPr/>
      </dsp:nvSpPr>
      <dsp:spPr>
        <a:xfrm>
          <a:off x="0" y="55630"/>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Introduction</a:t>
          </a:r>
          <a:endParaRPr lang="zh-CN" altLang="en-US" sz="2000" kern="1200" dirty="0"/>
        </a:p>
      </dsp:txBody>
      <dsp:txXfrm>
        <a:off x="23417" y="79047"/>
        <a:ext cx="6561928" cy="432866"/>
      </dsp:txXfrm>
    </dsp:sp>
    <dsp:sp modelId="{DB1FF1FA-A313-486A-802A-BB9AFB916EBF}">
      <dsp:nvSpPr>
        <dsp:cNvPr id="0" name=""/>
        <dsp:cNvSpPr/>
      </dsp:nvSpPr>
      <dsp:spPr>
        <a:xfrm>
          <a:off x="0" y="5929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Background</a:t>
          </a:r>
        </a:p>
      </dsp:txBody>
      <dsp:txXfrm>
        <a:off x="23417" y="616348"/>
        <a:ext cx="6561928" cy="432866"/>
      </dsp:txXfrm>
    </dsp:sp>
    <dsp:sp modelId="{80F45A22-2C09-4061-BF49-1283B95E2792}">
      <dsp:nvSpPr>
        <dsp:cNvPr id="0" name=""/>
        <dsp:cNvSpPr/>
      </dsp:nvSpPr>
      <dsp:spPr>
        <a:xfrm>
          <a:off x="0" y="11302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Methods</a:t>
          </a:r>
        </a:p>
      </dsp:txBody>
      <dsp:txXfrm>
        <a:off x="23417" y="1153648"/>
        <a:ext cx="6561928" cy="432866"/>
      </dsp:txXfrm>
    </dsp:sp>
    <dsp:sp modelId="{A4FB1B30-B1AF-43C6-AB4B-318B06F4375D}">
      <dsp:nvSpPr>
        <dsp:cNvPr id="0" name=""/>
        <dsp:cNvSpPr/>
      </dsp:nvSpPr>
      <dsp:spPr>
        <a:xfrm>
          <a:off x="0" y="16675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Results</a:t>
          </a:r>
        </a:p>
      </dsp:txBody>
      <dsp:txXfrm>
        <a:off x="23417" y="1690948"/>
        <a:ext cx="6561928" cy="432866"/>
      </dsp:txXfrm>
    </dsp:sp>
    <dsp:sp modelId="{FA50133A-2B18-4764-A75C-FC945019B52C}">
      <dsp:nvSpPr>
        <dsp:cNvPr id="0" name=""/>
        <dsp:cNvSpPr/>
      </dsp:nvSpPr>
      <dsp:spPr>
        <a:xfrm>
          <a:off x="0" y="22048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Conclusion</a:t>
          </a:r>
        </a:p>
      </dsp:txBody>
      <dsp:txXfrm>
        <a:off x="23417" y="2228248"/>
        <a:ext cx="6561928" cy="432866"/>
      </dsp:txXfrm>
    </dsp:sp>
    <dsp:sp modelId="{EAD0A6F1-CF3E-4D78-B446-9EB2E92CC8C5}">
      <dsp:nvSpPr>
        <dsp:cNvPr id="0" name=""/>
        <dsp:cNvSpPr/>
      </dsp:nvSpPr>
      <dsp:spPr>
        <a:xfrm>
          <a:off x="0" y="27421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Future Work</a:t>
          </a:r>
        </a:p>
      </dsp:txBody>
      <dsp:txXfrm>
        <a:off x="23417" y="2765548"/>
        <a:ext cx="6561928" cy="432866"/>
      </dsp:txXfrm>
    </dsp:sp>
    <dsp:sp modelId="{C7E27A65-C160-46B6-9E90-80C12F6C2DCF}">
      <dsp:nvSpPr>
        <dsp:cNvPr id="0" name=""/>
        <dsp:cNvSpPr/>
      </dsp:nvSpPr>
      <dsp:spPr>
        <a:xfrm>
          <a:off x="0" y="32794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Questions</a:t>
          </a:r>
        </a:p>
      </dsp:txBody>
      <dsp:txXfrm>
        <a:off x="23417" y="3302848"/>
        <a:ext cx="6561928" cy="4328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9548DD-AF31-45BA-A26D-7AC4939564ED}" type="datetimeFigureOut">
              <a:rPr lang="en-US" smtClean="0"/>
              <a:t>5/18/2025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B58C05-38F5-46EB-BECD-5394A7777BCD}" type="slidenum">
              <a:rPr lang="en-US" smtClean="0"/>
              <a:t>‹#›</a:t>
            </a:fld>
            <a:endParaRPr lang="en-US"/>
          </a:p>
        </p:txBody>
      </p:sp>
    </p:spTree>
    <p:extLst>
      <p:ext uri="{BB962C8B-B14F-4D97-AF65-F5344CB8AC3E}">
        <p14:creationId xmlns:p14="http://schemas.microsoft.com/office/powerpoint/2010/main" val="383086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Found the current sharing do exit in superconductor tapes</a:t>
            </a:r>
          </a:p>
        </p:txBody>
      </p:sp>
      <p:sp>
        <p:nvSpPr>
          <p:cNvPr id="4" name="Slide Number Placeholder 3"/>
          <p:cNvSpPr>
            <a:spLocks noGrp="1"/>
          </p:cNvSpPr>
          <p:nvPr>
            <p:ph type="sldNum" sz="quarter" idx="5"/>
          </p:nvPr>
        </p:nvSpPr>
        <p:spPr/>
        <p:txBody>
          <a:bodyPr/>
          <a:lstStyle/>
          <a:p>
            <a:fld id="{22B58C05-38F5-46EB-BECD-5394A7777BCD}" type="slidenum">
              <a:rPr lang="en-US" smtClean="0"/>
              <a:t>4</a:t>
            </a:fld>
            <a:endParaRPr lang="en-US"/>
          </a:p>
        </p:txBody>
      </p:sp>
    </p:spTree>
    <p:extLst>
      <p:ext uri="{BB962C8B-B14F-4D97-AF65-F5344CB8AC3E}">
        <p14:creationId xmlns:p14="http://schemas.microsoft.com/office/powerpoint/2010/main" val="573427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Validate the previous 3D simulation result</a:t>
            </a:r>
          </a:p>
        </p:txBody>
      </p:sp>
      <p:sp>
        <p:nvSpPr>
          <p:cNvPr id="4" name="Slide Number Placeholder 3"/>
          <p:cNvSpPr>
            <a:spLocks noGrp="1"/>
          </p:cNvSpPr>
          <p:nvPr>
            <p:ph type="sldNum" sz="quarter" idx="5"/>
          </p:nvPr>
        </p:nvSpPr>
        <p:spPr/>
        <p:txBody>
          <a:bodyPr/>
          <a:lstStyle/>
          <a:p>
            <a:fld id="{22B58C05-38F5-46EB-BECD-5394A7777BCD}" type="slidenum">
              <a:rPr lang="en-US" smtClean="0"/>
              <a:t>5</a:t>
            </a:fld>
            <a:endParaRPr lang="en-US"/>
          </a:p>
        </p:txBody>
      </p:sp>
    </p:spTree>
    <p:extLst>
      <p:ext uri="{BB962C8B-B14F-4D97-AF65-F5344CB8AC3E}">
        <p14:creationId xmlns:p14="http://schemas.microsoft.com/office/powerpoint/2010/main" val="1817126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B58C05-38F5-46EB-BECD-5394A7777BCD}" type="slidenum">
              <a:rPr lang="en-US" smtClean="0"/>
              <a:t>16</a:t>
            </a:fld>
            <a:endParaRPr lang="en-US"/>
          </a:p>
        </p:txBody>
      </p:sp>
    </p:spTree>
    <p:extLst>
      <p:ext uri="{BB962C8B-B14F-4D97-AF65-F5344CB8AC3E}">
        <p14:creationId xmlns:p14="http://schemas.microsoft.com/office/powerpoint/2010/main" val="34528116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Background Picture">
    <p:spTree>
      <p:nvGrpSpPr>
        <p:cNvPr id="1" name=""/>
        <p:cNvGrpSpPr/>
        <p:nvPr/>
      </p:nvGrpSpPr>
      <p:grpSpPr>
        <a:xfrm>
          <a:off x="0" y="0"/>
          <a:ext cx="0" cy="0"/>
          <a:chOff x="0" y="0"/>
          <a:chExt cx="0" cy="0"/>
        </a:xfrm>
      </p:grpSpPr>
      <p:pic>
        <p:nvPicPr>
          <p:cNvPr id="7" name="Picture Placeholder 5" descr="Seal on the Oval. Used as a background picture.">
            <a:extLst>
              <a:ext uri="{FF2B5EF4-FFF2-40B4-BE49-F238E27FC236}">
                <a16:creationId xmlns:a16="http://schemas.microsoft.com/office/drawing/2014/main" id="{C4E00CA3-028B-4946-BBB4-5C31154E32A4}"/>
              </a:ext>
            </a:extLst>
          </p:cNvPr>
          <p:cNvPicPr>
            <a:picLocks noChangeAspect="1"/>
          </p:cNvPicPr>
          <p:nvPr userDrawn="1"/>
        </p:nvPicPr>
        <p:blipFill rotWithShape="1">
          <a:blip r:embed="rId2"/>
          <a:srcRect t="11942" b="11942"/>
          <a:stretch/>
        </p:blipFill>
        <p:spPr>
          <a:xfrm>
            <a:off x="400279" y="374573"/>
            <a:ext cx="11391441" cy="5772839"/>
          </a:xfrm>
          <a:prstGeom prst="rect">
            <a:avLst/>
          </a:prstGeom>
        </p:spPr>
      </p:pic>
      <p:sp>
        <p:nvSpPr>
          <p:cNvPr id="2" name="Title 1">
            <a:extLst>
              <a:ext uri="{FF2B5EF4-FFF2-40B4-BE49-F238E27FC236}">
                <a16:creationId xmlns:a16="http://schemas.microsoft.com/office/drawing/2014/main" id="{7E9F839D-17A6-464E-BE22-E9B747DF33B1}"/>
              </a:ext>
            </a:extLst>
          </p:cNvPr>
          <p:cNvSpPr>
            <a:spLocks noGrp="1"/>
          </p:cNvSpPr>
          <p:nvPr>
            <p:ph type="ctrTitle"/>
          </p:nvPr>
        </p:nvSpPr>
        <p:spPr>
          <a:xfrm>
            <a:off x="400279" y="1912072"/>
            <a:ext cx="11390045" cy="2387600"/>
          </a:xfrm>
          <a:solidFill>
            <a:srgbClr val="FFFFFF">
              <a:alpha val="69804"/>
            </a:srgbClr>
          </a:solidFill>
        </p:spPr>
        <p:txBody>
          <a:bodyPr lIns="365760" anchor="ctr">
            <a:normAutofit/>
          </a:bodyPr>
          <a:lstStyle>
            <a:lvl1pPr algn="l">
              <a:defRPr sz="5500"/>
            </a:lvl1pPr>
          </a:lstStyle>
          <a:p>
            <a:r>
              <a:rPr lang="en-US" dirty="0"/>
              <a:t>Click to edit Master title style</a:t>
            </a:r>
          </a:p>
        </p:txBody>
      </p:sp>
      <p:sp>
        <p:nvSpPr>
          <p:cNvPr id="5" name="Footer Placeholder 4">
            <a:extLst>
              <a:ext uri="{FF2B5EF4-FFF2-40B4-BE49-F238E27FC236}">
                <a16:creationId xmlns:a16="http://schemas.microsoft.com/office/drawing/2014/main" id="{7D148FA3-A642-4E78-8E7B-809942D8C7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D71CDF-2BA0-4B12-BAB3-F078D4D10D74}"/>
              </a:ext>
            </a:extLst>
          </p:cNvPr>
          <p:cNvSpPr>
            <a:spLocks noGrp="1"/>
          </p:cNvSpPr>
          <p:nvPr>
            <p:ph type="sldNum" sz="quarter" idx="12"/>
          </p:nvPr>
        </p:nvSpPr>
        <p:spPr/>
        <p:txBody>
          <a:bodyPr/>
          <a:lstStyle>
            <a:lvl1pPr>
              <a:defRPr/>
            </a:lvl1pPr>
          </a:lstStyle>
          <a:p>
            <a:fld id="{8C702ADA-344D-4C5C-97AD-978608FF7B5A}" type="slidenum">
              <a:rPr lang="en-US" smtClean="0"/>
              <a:pPr/>
              <a:t>‹#›</a:t>
            </a:fld>
            <a:endParaRPr lang="en-US" dirty="0"/>
          </a:p>
        </p:txBody>
      </p:sp>
    </p:spTree>
    <p:extLst>
      <p:ext uri="{BB962C8B-B14F-4D97-AF65-F5344CB8AC3E}">
        <p14:creationId xmlns:p14="http://schemas.microsoft.com/office/powerpoint/2010/main" val="2614813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acts and Figures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CF42-CFB0-4813-AFA8-72E0DF893747}"/>
              </a:ext>
            </a:extLst>
          </p:cNvPr>
          <p:cNvSpPr>
            <a:spLocks noGrp="1"/>
          </p:cNvSpPr>
          <p:nvPr>
            <p:ph type="title"/>
          </p:nvPr>
        </p:nvSpPr>
        <p:spPr>
          <a:xfrm>
            <a:off x="839789" y="2332273"/>
            <a:ext cx="3637944" cy="1325563"/>
          </a:xfrm>
        </p:spPr>
        <p:txBody>
          <a:bodyPr anchor="t"/>
          <a:lstStyle/>
          <a:p>
            <a:r>
              <a:rPr lang="en-US" dirty="0"/>
              <a:t>Click to edit Master title style</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9" y="3761295"/>
            <a:ext cx="3637944" cy="2428368"/>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11" name="Straight Connector 10" descr="Title ornament - do not edit.">
            <a:extLst>
              <a:ext uri="{FF2B5EF4-FFF2-40B4-BE49-F238E27FC236}">
                <a16:creationId xmlns:a16="http://schemas.microsoft.com/office/drawing/2014/main" id="{5F33B443-BC15-456F-A843-6F23BCE2348A}"/>
              </a:ext>
            </a:extLst>
          </p:cNvPr>
          <p:cNvCxnSpPr>
            <a:cxnSpLocks/>
          </p:cNvCxnSpPr>
          <p:nvPr userDrawn="1"/>
        </p:nvCxnSpPr>
        <p:spPr>
          <a:xfrm>
            <a:off x="839789" y="2060409"/>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Content Placeholder 5">
            <a:extLst>
              <a:ext uri="{FF2B5EF4-FFF2-40B4-BE49-F238E27FC236}">
                <a16:creationId xmlns:a16="http://schemas.microsoft.com/office/drawing/2014/main" id="{F9AB3712-421D-4D44-A208-FCFD9F142B33}"/>
              </a:ext>
            </a:extLst>
          </p:cNvPr>
          <p:cNvSpPr>
            <a:spLocks noGrp="1"/>
          </p:cNvSpPr>
          <p:nvPr>
            <p:ph sz="quarter" idx="15" hasCustomPrompt="1"/>
          </p:nvPr>
        </p:nvSpPr>
        <p:spPr>
          <a:xfrm>
            <a:off x="4579938" y="2332038"/>
            <a:ext cx="6608762" cy="3814762"/>
          </a:xfrm>
        </p:spPr>
        <p:txBody>
          <a:bodyPr/>
          <a:lstStyle>
            <a:lvl1pPr>
              <a:defRPr/>
            </a:lvl1pPr>
          </a:lstStyle>
          <a:p>
            <a:pPr lvl="0"/>
            <a:r>
              <a:rPr lang="en-US" dirty="0"/>
              <a:t>Click to add a chart or table</a:t>
            </a:r>
          </a:p>
        </p:txBody>
      </p:sp>
    </p:spTree>
    <p:extLst>
      <p:ext uri="{BB962C8B-B14F-4D97-AF65-F5344CB8AC3E}">
        <p14:creationId xmlns:p14="http://schemas.microsoft.com/office/powerpoint/2010/main" val="3755932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13" name="Content Placeholder 3">
            <a:extLst>
              <a:ext uri="{FF2B5EF4-FFF2-40B4-BE49-F238E27FC236}">
                <a16:creationId xmlns:a16="http://schemas.microsoft.com/office/drawing/2014/main" id="{F8BB7286-594A-4C7F-91C3-90AF74F810BF}"/>
              </a:ext>
            </a:extLst>
          </p:cNvPr>
          <p:cNvSpPr>
            <a:spLocks noGrp="1"/>
          </p:cNvSpPr>
          <p:nvPr>
            <p:ph sz="half" idx="13"/>
          </p:nvPr>
        </p:nvSpPr>
        <p:spPr>
          <a:xfrm>
            <a:off x="5856551" y="3242821"/>
            <a:ext cx="5441197" cy="2428368"/>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7BC3CEE6-576D-4A25-8B6C-C2373DA1C88A}"/>
              </a:ext>
            </a:extLst>
          </p:cNvPr>
          <p:cNvCxnSpPr>
            <a:cxnSpLocks/>
          </p:cNvCxnSpPr>
          <p:nvPr userDrawn="1"/>
        </p:nvCxnSpPr>
        <p:spPr>
          <a:xfrm>
            <a:off x="5856552" y="1541935"/>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D105C42B-C8C5-451C-A726-855DF2E48625}"/>
              </a:ext>
            </a:extLst>
          </p:cNvPr>
          <p:cNvSpPr>
            <a:spLocks noGrp="1"/>
          </p:cNvSpPr>
          <p:nvPr>
            <p:ph type="pic" sz="quarter" idx="14"/>
          </p:nvPr>
        </p:nvSpPr>
        <p:spPr>
          <a:xfrm>
            <a:off x="385763" y="403767"/>
            <a:ext cx="4629150" cy="5743645"/>
          </a:xfrm>
        </p:spPr>
        <p:txBody>
          <a:bodyPr/>
          <a:lstStyle/>
          <a:p>
            <a:endParaRPr lang="en-US" dirty="0"/>
          </a:p>
        </p:txBody>
      </p:sp>
      <p:sp>
        <p:nvSpPr>
          <p:cNvPr id="15" name="Title 1">
            <a:extLst>
              <a:ext uri="{FF2B5EF4-FFF2-40B4-BE49-F238E27FC236}">
                <a16:creationId xmlns:a16="http://schemas.microsoft.com/office/drawing/2014/main" id="{778E9976-AB2A-4D33-BDD3-3DD81964854A}"/>
              </a:ext>
            </a:extLst>
          </p:cNvPr>
          <p:cNvSpPr>
            <a:spLocks noGrp="1"/>
          </p:cNvSpPr>
          <p:nvPr>
            <p:ph type="title"/>
          </p:nvPr>
        </p:nvSpPr>
        <p:spPr>
          <a:xfrm>
            <a:off x="5856551" y="1806160"/>
            <a:ext cx="5441196" cy="1325563"/>
          </a:xfrm>
        </p:spPr>
        <p:txBody>
          <a:bodyPr anchor="t"/>
          <a:lstStyle/>
          <a:p>
            <a:r>
              <a:rPr lang="en-US" dirty="0"/>
              <a:t>Click to edit Master title style</a:t>
            </a:r>
          </a:p>
        </p:txBody>
      </p:sp>
    </p:spTree>
    <p:extLst>
      <p:ext uri="{BB962C8B-B14F-4D97-AF65-F5344CB8AC3E}">
        <p14:creationId xmlns:p14="http://schemas.microsoft.com/office/powerpoint/2010/main" val="3636749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3 Pictures">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13" name="Content Placeholder 3">
            <a:extLst>
              <a:ext uri="{FF2B5EF4-FFF2-40B4-BE49-F238E27FC236}">
                <a16:creationId xmlns:a16="http://schemas.microsoft.com/office/drawing/2014/main" id="{F8BB7286-594A-4C7F-91C3-90AF74F810BF}"/>
              </a:ext>
            </a:extLst>
          </p:cNvPr>
          <p:cNvSpPr>
            <a:spLocks noGrp="1"/>
          </p:cNvSpPr>
          <p:nvPr>
            <p:ph sz="half" idx="13"/>
          </p:nvPr>
        </p:nvSpPr>
        <p:spPr>
          <a:xfrm>
            <a:off x="5856551" y="3242821"/>
            <a:ext cx="5441197" cy="2428368"/>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7BC3CEE6-576D-4A25-8B6C-C2373DA1C88A}"/>
              </a:ext>
            </a:extLst>
          </p:cNvPr>
          <p:cNvCxnSpPr>
            <a:cxnSpLocks/>
          </p:cNvCxnSpPr>
          <p:nvPr userDrawn="1"/>
        </p:nvCxnSpPr>
        <p:spPr>
          <a:xfrm>
            <a:off x="5856552" y="1541935"/>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D105C42B-C8C5-451C-A726-855DF2E48625}"/>
              </a:ext>
            </a:extLst>
          </p:cNvPr>
          <p:cNvSpPr>
            <a:spLocks noGrp="1"/>
          </p:cNvSpPr>
          <p:nvPr>
            <p:ph type="pic" sz="quarter" idx="14"/>
          </p:nvPr>
        </p:nvSpPr>
        <p:spPr>
          <a:xfrm>
            <a:off x="396873" y="427519"/>
            <a:ext cx="4572000" cy="2961495"/>
          </a:xfrm>
        </p:spPr>
        <p:txBody>
          <a:bodyPr/>
          <a:lstStyle/>
          <a:p>
            <a:endParaRPr lang="en-US"/>
          </a:p>
        </p:txBody>
      </p:sp>
      <p:sp>
        <p:nvSpPr>
          <p:cNvPr id="10" name="Picture Placeholder 4">
            <a:extLst>
              <a:ext uri="{FF2B5EF4-FFF2-40B4-BE49-F238E27FC236}">
                <a16:creationId xmlns:a16="http://schemas.microsoft.com/office/drawing/2014/main" id="{6F2A46D0-0103-4ABC-91D6-429E06561590}"/>
              </a:ext>
            </a:extLst>
          </p:cNvPr>
          <p:cNvSpPr>
            <a:spLocks noGrp="1"/>
          </p:cNvSpPr>
          <p:nvPr>
            <p:ph type="pic" sz="quarter" idx="15"/>
          </p:nvPr>
        </p:nvSpPr>
        <p:spPr>
          <a:xfrm>
            <a:off x="396873" y="3389014"/>
            <a:ext cx="2286000" cy="2743200"/>
          </a:xfrm>
        </p:spPr>
        <p:txBody>
          <a:bodyPr/>
          <a:lstStyle/>
          <a:p>
            <a:endParaRPr lang="en-US"/>
          </a:p>
        </p:txBody>
      </p:sp>
      <p:sp>
        <p:nvSpPr>
          <p:cNvPr id="11" name="Picture Placeholder 4">
            <a:extLst>
              <a:ext uri="{FF2B5EF4-FFF2-40B4-BE49-F238E27FC236}">
                <a16:creationId xmlns:a16="http://schemas.microsoft.com/office/drawing/2014/main" id="{BFAFE350-DAC2-4FA1-8058-2BB689DE6DEA}"/>
              </a:ext>
            </a:extLst>
          </p:cNvPr>
          <p:cNvSpPr>
            <a:spLocks noGrp="1"/>
          </p:cNvSpPr>
          <p:nvPr>
            <p:ph type="pic" sz="quarter" idx="16"/>
          </p:nvPr>
        </p:nvSpPr>
        <p:spPr>
          <a:xfrm>
            <a:off x="2682873" y="3389014"/>
            <a:ext cx="2286000" cy="2743200"/>
          </a:xfrm>
        </p:spPr>
        <p:txBody>
          <a:bodyPr/>
          <a:lstStyle/>
          <a:p>
            <a:endParaRPr lang="en-US"/>
          </a:p>
        </p:txBody>
      </p:sp>
      <p:sp>
        <p:nvSpPr>
          <p:cNvPr id="15" name="Title 1">
            <a:extLst>
              <a:ext uri="{FF2B5EF4-FFF2-40B4-BE49-F238E27FC236}">
                <a16:creationId xmlns:a16="http://schemas.microsoft.com/office/drawing/2014/main" id="{E79F3245-5C19-491B-A3C7-0953BE94EC53}"/>
              </a:ext>
            </a:extLst>
          </p:cNvPr>
          <p:cNvSpPr>
            <a:spLocks noGrp="1"/>
          </p:cNvSpPr>
          <p:nvPr>
            <p:ph type="title"/>
          </p:nvPr>
        </p:nvSpPr>
        <p:spPr>
          <a:xfrm>
            <a:off x="5856551" y="1806160"/>
            <a:ext cx="5441196" cy="1325563"/>
          </a:xfrm>
        </p:spPr>
        <p:txBody>
          <a:bodyPr anchor="t"/>
          <a:lstStyle/>
          <a:p>
            <a:r>
              <a:rPr lang="en-US" dirty="0"/>
              <a:t>Click to edit Master title style</a:t>
            </a:r>
          </a:p>
        </p:txBody>
      </p:sp>
    </p:spTree>
    <p:extLst>
      <p:ext uri="{BB962C8B-B14F-4D97-AF65-F5344CB8AC3E}">
        <p14:creationId xmlns:p14="http://schemas.microsoft.com/office/powerpoint/2010/main" val="1658974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ur Tea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CF42-CFB0-4813-AFA8-72E0DF893747}"/>
              </a:ext>
            </a:extLst>
          </p:cNvPr>
          <p:cNvSpPr>
            <a:spLocks noGrp="1"/>
          </p:cNvSpPr>
          <p:nvPr>
            <p:ph type="title"/>
          </p:nvPr>
        </p:nvSpPr>
        <p:spPr>
          <a:xfrm>
            <a:off x="839789" y="2332273"/>
            <a:ext cx="3637944" cy="1325563"/>
          </a:xfrm>
        </p:spPr>
        <p:txBody>
          <a:bodyPr anchor="t"/>
          <a:lstStyle/>
          <a:p>
            <a:r>
              <a:rPr lang="en-US" dirty="0"/>
              <a:t>Click to edit Master title style</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9" y="3761295"/>
            <a:ext cx="3637944" cy="1055802"/>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11" name="Straight Connector 10">
            <a:extLst>
              <a:ext uri="{FF2B5EF4-FFF2-40B4-BE49-F238E27FC236}">
                <a16:creationId xmlns:a16="http://schemas.microsoft.com/office/drawing/2014/main" id="{5F33B443-BC15-456F-A843-6F23BCE2348A}"/>
              </a:ext>
            </a:extLst>
          </p:cNvPr>
          <p:cNvCxnSpPr>
            <a:cxnSpLocks/>
          </p:cNvCxnSpPr>
          <p:nvPr userDrawn="1"/>
        </p:nvCxnSpPr>
        <p:spPr>
          <a:xfrm>
            <a:off x="839789" y="2060409"/>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FE19BD27-A5AE-4AED-A944-00ED745F24F8}"/>
              </a:ext>
            </a:extLst>
          </p:cNvPr>
          <p:cNvSpPr>
            <a:spLocks noGrp="1"/>
          </p:cNvSpPr>
          <p:nvPr>
            <p:ph type="pic" sz="quarter" idx="13"/>
          </p:nvPr>
        </p:nvSpPr>
        <p:spPr>
          <a:xfrm>
            <a:off x="5057203" y="696457"/>
            <a:ext cx="2077591" cy="1676742"/>
          </a:xfrm>
        </p:spPr>
        <p:txBody>
          <a:bodyPr/>
          <a:lstStyle/>
          <a:p>
            <a:endParaRPr lang="en-US" dirty="0"/>
          </a:p>
        </p:txBody>
      </p:sp>
      <p:sp>
        <p:nvSpPr>
          <p:cNvPr id="15" name="Text Placeholder 4">
            <a:extLst>
              <a:ext uri="{FF2B5EF4-FFF2-40B4-BE49-F238E27FC236}">
                <a16:creationId xmlns:a16="http://schemas.microsoft.com/office/drawing/2014/main" id="{5B9DF506-FA73-4B69-BFF8-9508CCD1B341}"/>
              </a:ext>
            </a:extLst>
          </p:cNvPr>
          <p:cNvSpPr>
            <a:spLocks noGrp="1"/>
          </p:cNvSpPr>
          <p:nvPr>
            <p:ph type="body" sz="quarter" idx="16" hasCustomPrompt="1"/>
          </p:nvPr>
        </p:nvSpPr>
        <p:spPr>
          <a:xfrm>
            <a:off x="5057204" y="2453541"/>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8" name="Content Placeholder 3">
            <a:extLst>
              <a:ext uri="{FF2B5EF4-FFF2-40B4-BE49-F238E27FC236}">
                <a16:creationId xmlns:a16="http://schemas.microsoft.com/office/drawing/2014/main" id="{D3C25E06-F692-49FF-AE8E-D1AB6FF3AAB9}"/>
              </a:ext>
            </a:extLst>
          </p:cNvPr>
          <p:cNvSpPr>
            <a:spLocks noGrp="1"/>
          </p:cNvSpPr>
          <p:nvPr>
            <p:ph sz="half" idx="19"/>
          </p:nvPr>
        </p:nvSpPr>
        <p:spPr>
          <a:xfrm>
            <a:off x="5057204" y="2763582"/>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16" name="Picture Placeholder 4">
            <a:extLst>
              <a:ext uri="{FF2B5EF4-FFF2-40B4-BE49-F238E27FC236}">
                <a16:creationId xmlns:a16="http://schemas.microsoft.com/office/drawing/2014/main" id="{11ED6439-33AD-49C2-871A-58168B09AD82}"/>
              </a:ext>
            </a:extLst>
          </p:cNvPr>
          <p:cNvSpPr>
            <a:spLocks noGrp="1"/>
          </p:cNvSpPr>
          <p:nvPr>
            <p:ph type="pic" sz="quarter" idx="20"/>
          </p:nvPr>
        </p:nvSpPr>
        <p:spPr>
          <a:xfrm>
            <a:off x="7374140" y="696457"/>
            <a:ext cx="2077591" cy="1676742"/>
          </a:xfrm>
        </p:spPr>
        <p:txBody>
          <a:bodyPr/>
          <a:lstStyle/>
          <a:p>
            <a:endParaRPr lang="en-US" dirty="0"/>
          </a:p>
        </p:txBody>
      </p:sp>
      <p:sp>
        <p:nvSpPr>
          <p:cNvPr id="17" name="Text Placeholder 4">
            <a:extLst>
              <a:ext uri="{FF2B5EF4-FFF2-40B4-BE49-F238E27FC236}">
                <a16:creationId xmlns:a16="http://schemas.microsoft.com/office/drawing/2014/main" id="{D724A983-E2D4-411D-8E9C-28DDCC5FAF65}"/>
              </a:ext>
            </a:extLst>
          </p:cNvPr>
          <p:cNvSpPr>
            <a:spLocks noGrp="1"/>
          </p:cNvSpPr>
          <p:nvPr>
            <p:ph type="body" sz="quarter" idx="21" hasCustomPrompt="1"/>
          </p:nvPr>
        </p:nvSpPr>
        <p:spPr>
          <a:xfrm>
            <a:off x="7374141" y="2453541"/>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Content Placeholder 3">
            <a:extLst>
              <a:ext uri="{FF2B5EF4-FFF2-40B4-BE49-F238E27FC236}">
                <a16:creationId xmlns:a16="http://schemas.microsoft.com/office/drawing/2014/main" id="{42A31C1D-8F1D-4CB6-9F05-8D8BB079EB90}"/>
              </a:ext>
            </a:extLst>
          </p:cNvPr>
          <p:cNvSpPr>
            <a:spLocks noGrp="1"/>
          </p:cNvSpPr>
          <p:nvPr>
            <p:ph sz="half" idx="22"/>
          </p:nvPr>
        </p:nvSpPr>
        <p:spPr>
          <a:xfrm>
            <a:off x="7374141" y="2763582"/>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0" name="Picture Placeholder 4">
            <a:extLst>
              <a:ext uri="{FF2B5EF4-FFF2-40B4-BE49-F238E27FC236}">
                <a16:creationId xmlns:a16="http://schemas.microsoft.com/office/drawing/2014/main" id="{E32EFC8D-798E-4678-A87B-C90DCCB5A996}"/>
              </a:ext>
            </a:extLst>
          </p:cNvPr>
          <p:cNvSpPr>
            <a:spLocks noGrp="1"/>
          </p:cNvSpPr>
          <p:nvPr>
            <p:ph type="pic" sz="quarter" idx="23"/>
          </p:nvPr>
        </p:nvSpPr>
        <p:spPr>
          <a:xfrm>
            <a:off x="9691076" y="696457"/>
            <a:ext cx="2077591" cy="1676742"/>
          </a:xfrm>
        </p:spPr>
        <p:txBody>
          <a:bodyPr/>
          <a:lstStyle/>
          <a:p>
            <a:endParaRPr lang="en-US" dirty="0"/>
          </a:p>
        </p:txBody>
      </p:sp>
      <p:sp>
        <p:nvSpPr>
          <p:cNvPr id="21" name="Text Placeholder 4">
            <a:extLst>
              <a:ext uri="{FF2B5EF4-FFF2-40B4-BE49-F238E27FC236}">
                <a16:creationId xmlns:a16="http://schemas.microsoft.com/office/drawing/2014/main" id="{8B1DD5E6-B902-4C2D-9D16-3F59B4BCBA19}"/>
              </a:ext>
            </a:extLst>
          </p:cNvPr>
          <p:cNvSpPr>
            <a:spLocks noGrp="1"/>
          </p:cNvSpPr>
          <p:nvPr>
            <p:ph type="body" sz="quarter" idx="24" hasCustomPrompt="1"/>
          </p:nvPr>
        </p:nvSpPr>
        <p:spPr>
          <a:xfrm>
            <a:off x="9691077" y="2453541"/>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2" name="Content Placeholder 3">
            <a:extLst>
              <a:ext uri="{FF2B5EF4-FFF2-40B4-BE49-F238E27FC236}">
                <a16:creationId xmlns:a16="http://schemas.microsoft.com/office/drawing/2014/main" id="{52D6015B-E243-493B-AEF7-C9745236520A}"/>
              </a:ext>
            </a:extLst>
          </p:cNvPr>
          <p:cNvSpPr>
            <a:spLocks noGrp="1"/>
          </p:cNvSpPr>
          <p:nvPr>
            <p:ph sz="half" idx="25"/>
          </p:nvPr>
        </p:nvSpPr>
        <p:spPr>
          <a:xfrm>
            <a:off x="9691077" y="2763582"/>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3" name="Picture Placeholder 4">
            <a:extLst>
              <a:ext uri="{FF2B5EF4-FFF2-40B4-BE49-F238E27FC236}">
                <a16:creationId xmlns:a16="http://schemas.microsoft.com/office/drawing/2014/main" id="{A5B97012-2868-43C2-9206-9E4FE0F4F61C}"/>
              </a:ext>
            </a:extLst>
          </p:cNvPr>
          <p:cNvSpPr>
            <a:spLocks noGrp="1"/>
          </p:cNvSpPr>
          <p:nvPr>
            <p:ph type="pic" sz="quarter" idx="26"/>
          </p:nvPr>
        </p:nvSpPr>
        <p:spPr>
          <a:xfrm>
            <a:off x="5078858" y="3386275"/>
            <a:ext cx="2077591" cy="1676742"/>
          </a:xfrm>
        </p:spPr>
        <p:txBody>
          <a:bodyPr/>
          <a:lstStyle/>
          <a:p>
            <a:endParaRPr lang="en-US" dirty="0"/>
          </a:p>
        </p:txBody>
      </p:sp>
      <p:sp>
        <p:nvSpPr>
          <p:cNvPr id="24" name="Text Placeholder 4">
            <a:extLst>
              <a:ext uri="{FF2B5EF4-FFF2-40B4-BE49-F238E27FC236}">
                <a16:creationId xmlns:a16="http://schemas.microsoft.com/office/drawing/2014/main" id="{48454760-D7F3-475D-A20B-0C0BCB057E7F}"/>
              </a:ext>
            </a:extLst>
          </p:cNvPr>
          <p:cNvSpPr>
            <a:spLocks noGrp="1"/>
          </p:cNvSpPr>
          <p:nvPr>
            <p:ph type="body" sz="quarter" idx="27" hasCustomPrompt="1"/>
          </p:nvPr>
        </p:nvSpPr>
        <p:spPr>
          <a:xfrm>
            <a:off x="5078859" y="5143359"/>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5" name="Content Placeholder 3">
            <a:extLst>
              <a:ext uri="{FF2B5EF4-FFF2-40B4-BE49-F238E27FC236}">
                <a16:creationId xmlns:a16="http://schemas.microsoft.com/office/drawing/2014/main" id="{6D393514-D249-454A-BB12-08A04E74C5AB}"/>
              </a:ext>
            </a:extLst>
          </p:cNvPr>
          <p:cNvSpPr>
            <a:spLocks noGrp="1"/>
          </p:cNvSpPr>
          <p:nvPr>
            <p:ph sz="half" idx="28"/>
          </p:nvPr>
        </p:nvSpPr>
        <p:spPr>
          <a:xfrm>
            <a:off x="5078859" y="5453400"/>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6" name="Picture Placeholder 4">
            <a:extLst>
              <a:ext uri="{FF2B5EF4-FFF2-40B4-BE49-F238E27FC236}">
                <a16:creationId xmlns:a16="http://schemas.microsoft.com/office/drawing/2014/main" id="{D278255C-18BA-474E-96F6-62A50AF41CA1}"/>
              </a:ext>
            </a:extLst>
          </p:cNvPr>
          <p:cNvSpPr>
            <a:spLocks noGrp="1"/>
          </p:cNvSpPr>
          <p:nvPr>
            <p:ph type="pic" sz="quarter" idx="29"/>
          </p:nvPr>
        </p:nvSpPr>
        <p:spPr>
          <a:xfrm>
            <a:off x="7395795" y="3386275"/>
            <a:ext cx="2077591" cy="1676742"/>
          </a:xfrm>
        </p:spPr>
        <p:txBody>
          <a:bodyPr/>
          <a:lstStyle/>
          <a:p>
            <a:endParaRPr lang="en-US" dirty="0"/>
          </a:p>
        </p:txBody>
      </p:sp>
      <p:sp>
        <p:nvSpPr>
          <p:cNvPr id="33" name="Text Placeholder 4">
            <a:extLst>
              <a:ext uri="{FF2B5EF4-FFF2-40B4-BE49-F238E27FC236}">
                <a16:creationId xmlns:a16="http://schemas.microsoft.com/office/drawing/2014/main" id="{A4F57BC1-C0AE-424B-9367-C3705C88E571}"/>
              </a:ext>
            </a:extLst>
          </p:cNvPr>
          <p:cNvSpPr>
            <a:spLocks noGrp="1"/>
          </p:cNvSpPr>
          <p:nvPr>
            <p:ph type="body" sz="quarter" idx="30" hasCustomPrompt="1"/>
          </p:nvPr>
        </p:nvSpPr>
        <p:spPr>
          <a:xfrm>
            <a:off x="7395796" y="5143359"/>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4" name="Content Placeholder 3">
            <a:extLst>
              <a:ext uri="{FF2B5EF4-FFF2-40B4-BE49-F238E27FC236}">
                <a16:creationId xmlns:a16="http://schemas.microsoft.com/office/drawing/2014/main" id="{B8CE1909-D1B0-4CED-A8A6-86452D796376}"/>
              </a:ext>
            </a:extLst>
          </p:cNvPr>
          <p:cNvSpPr>
            <a:spLocks noGrp="1"/>
          </p:cNvSpPr>
          <p:nvPr>
            <p:ph sz="half" idx="31"/>
          </p:nvPr>
        </p:nvSpPr>
        <p:spPr>
          <a:xfrm>
            <a:off x="7395796" y="5453400"/>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35" name="Picture Placeholder 4">
            <a:extLst>
              <a:ext uri="{FF2B5EF4-FFF2-40B4-BE49-F238E27FC236}">
                <a16:creationId xmlns:a16="http://schemas.microsoft.com/office/drawing/2014/main" id="{7844A874-C4B9-4320-AE76-AA222CA8567D}"/>
              </a:ext>
            </a:extLst>
          </p:cNvPr>
          <p:cNvSpPr>
            <a:spLocks noGrp="1"/>
          </p:cNvSpPr>
          <p:nvPr>
            <p:ph type="pic" sz="quarter" idx="32"/>
          </p:nvPr>
        </p:nvSpPr>
        <p:spPr>
          <a:xfrm>
            <a:off x="9712731" y="3386275"/>
            <a:ext cx="2077591" cy="1676742"/>
          </a:xfrm>
        </p:spPr>
        <p:txBody>
          <a:bodyPr/>
          <a:lstStyle/>
          <a:p>
            <a:endParaRPr lang="en-US" dirty="0"/>
          </a:p>
        </p:txBody>
      </p:sp>
      <p:sp>
        <p:nvSpPr>
          <p:cNvPr id="36" name="Text Placeholder 4">
            <a:extLst>
              <a:ext uri="{FF2B5EF4-FFF2-40B4-BE49-F238E27FC236}">
                <a16:creationId xmlns:a16="http://schemas.microsoft.com/office/drawing/2014/main" id="{FCF80027-C4C4-4FAC-8656-046DDF8D9C84}"/>
              </a:ext>
            </a:extLst>
          </p:cNvPr>
          <p:cNvSpPr>
            <a:spLocks noGrp="1"/>
          </p:cNvSpPr>
          <p:nvPr>
            <p:ph type="body" sz="quarter" idx="33" hasCustomPrompt="1"/>
          </p:nvPr>
        </p:nvSpPr>
        <p:spPr>
          <a:xfrm>
            <a:off x="9712732" y="5143359"/>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7" name="Content Placeholder 3">
            <a:extLst>
              <a:ext uri="{FF2B5EF4-FFF2-40B4-BE49-F238E27FC236}">
                <a16:creationId xmlns:a16="http://schemas.microsoft.com/office/drawing/2014/main" id="{5AC34476-3C87-41CC-8284-D6A31C7F741D}"/>
              </a:ext>
            </a:extLst>
          </p:cNvPr>
          <p:cNvSpPr>
            <a:spLocks noGrp="1"/>
          </p:cNvSpPr>
          <p:nvPr>
            <p:ph sz="half" idx="34"/>
          </p:nvPr>
        </p:nvSpPr>
        <p:spPr>
          <a:xfrm>
            <a:off x="9712732" y="5453400"/>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Tree>
    <p:extLst>
      <p:ext uri="{BB962C8B-B14F-4D97-AF65-F5344CB8AC3E}">
        <p14:creationId xmlns:p14="http://schemas.microsoft.com/office/powerpoint/2010/main" val="21591671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08A03F2-9CC5-4C7D-98F8-9957C80923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1A53CF-A8C8-4BBA-B9A9-B09B86593D59}"/>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6" name="Title 1">
            <a:extLst>
              <a:ext uri="{FF2B5EF4-FFF2-40B4-BE49-F238E27FC236}">
                <a16:creationId xmlns:a16="http://schemas.microsoft.com/office/drawing/2014/main" id="{7BF50D38-5438-F344-9475-34794C400424}"/>
              </a:ext>
            </a:extLst>
          </p:cNvPr>
          <p:cNvSpPr>
            <a:spLocks noGrp="1"/>
          </p:cNvSpPr>
          <p:nvPr>
            <p:ph type="title"/>
          </p:nvPr>
        </p:nvSpPr>
        <p:spPr>
          <a:xfrm>
            <a:off x="838200" y="986042"/>
            <a:ext cx="10515600" cy="838854"/>
          </a:xfrm>
        </p:spPr>
        <p:txBody>
          <a:bodyPr anchor="t"/>
          <a:lstStyle/>
          <a:p>
            <a:r>
              <a:rPr lang="en-US" dirty="0"/>
              <a:t>Click to edit Master title style</a:t>
            </a:r>
          </a:p>
        </p:txBody>
      </p:sp>
      <p:cxnSp>
        <p:nvCxnSpPr>
          <p:cNvPr id="7" name="Straight Connector 6">
            <a:extLst>
              <a:ext uri="{FF2B5EF4-FFF2-40B4-BE49-F238E27FC236}">
                <a16:creationId xmlns:a16="http://schemas.microsoft.com/office/drawing/2014/main" id="{4A08DB35-EBE4-7D47-B3CA-C94ADD2F76D2}"/>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1215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93F5652-5F8D-4F3B-BE45-6F2FE0F564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FDEF2A-FDC4-461B-A64A-242E9A04A071}"/>
              </a:ext>
            </a:extLst>
          </p:cNvPr>
          <p:cNvSpPr>
            <a:spLocks noGrp="1"/>
          </p:cNvSpPr>
          <p:nvPr>
            <p:ph type="sldNum" sz="quarter" idx="12"/>
          </p:nvPr>
        </p:nvSpPr>
        <p:spPr/>
        <p:txBody>
          <a:bodyPr/>
          <a:lstStyle/>
          <a:p>
            <a:fld id="{DFA4CD3D-26C8-47FF-8D13-9B32BAAB4735}" type="slidenum">
              <a:rPr lang="en-US" smtClean="0"/>
              <a:t>‹#›</a:t>
            </a:fld>
            <a:endParaRPr lang="en-US"/>
          </a:p>
        </p:txBody>
      </p:sp>
    </p:spTree>
    <p:extLst>
      <p:ext uri="{BB962C8B-B14F-4D97-AF65-F5344CB8AC3E}">
        <p14:creationId xmlns:p14="http://schemas.microsoft.com/office/powerpoint/2010/main" val="229764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4001C-171D-4E3E-B5D6-BCADE39B691A}"/>
              </a:ext>
            </a:extLst>
          </p:cNvPr>
          <p:cNvSpPr>
            <a:spLocks noGrp="1"/>
          </p:cNvSpPr>
          <p:nvPr>
            <p:ph type="title"/>
          </p:nvPr>
        </p:nvSpPr>
        <p:spPr>
          <a:xfrm>
            <a:off x="831850" y="2609603"/>
            <a:ext cx="10515600" cy="819397"/>
          </a:xfrm>
        </p:spPr>
        <p:txBody>
          <a:bodyPr anchor="t">
            <a:normAutofit/>
          </a:bodyPr>
          <a:lstStyle>
            <a:lvl1pPr>
              <a:defRPr sz="5500"/>
            </a:lvl1pPr>
          </a:lstStyle>
          <a:p>
            <a:r>
              <a:rPr lang="en-US" dirty="0"/>
              <a:t>Click to edit Master title style</a:t>
            </a:r>
          </a:p>
        </p:txBody>
      </p:sp>
      <p:sp>
        <p:nvSpPr>
          <p:cNvPr id="3" name="Text Placeholder 2">
            <a:extLst>
              <a:ext uri="{FF2B5EF4-FFF2-40B4-BE49-F238E27FC236}">
                <a16:creationId xmlns:a16="http://schemas.microsoft.com/office/drawing/2014/main" id="{21934708-1F7D-4A7D-990D-4B0285713075}"/>
              </a:ext>
            </a:extLst>
          </p:cNvPr>
          <p:cNvSpPr>
            <a:spLocks noGrp="1"/>
          </p:cNvSpPr>
          <p:nvPr>
            <p:ph type="body" idx="1"/>
          </p:nvPr>
        </p:nvSpPr>
        <p:spPr>
          <a:xfrm>
            <a:off x="831850" y="3457508"/>
            <a:ext cx="10515600" cy="496976"/>
          </a:xfrm>
        </p:spPr>
        <p:txBody>
          <a:bodyPr>
            <a:normAutofit/>
          </a:bodyPr>
          <a:lstStyle>
            <a:lvl1pPr marL="0" indent="0">
              <a:buNone/>
              <a:defRPr sz="2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Tree>
    <p:extLst>
      <p:ext uri="{BB962C8B-B14F-4D97-AF65-F5344CB8AC3E}">
        <p14:creationId xmlns:p14="http://schemas.microsoft.com/office/powerpoint/2010/main" val="1816699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 Red Background">
    <p:spTree>
      <p:nvGrpSpPr>
        <p:cNvPr id="1" name=""/>
        <p:cNvGrpSpPr/>
        <p:nvPr/>
      </p:nvGrpSpPr>
      <p:grpSpPr>
        <a:xfrm>
          <a:off x="0" y="0"/>
          <a:ext cx="0" cy="0"/>
          <a:chOff x="0" y="0"/>
          <a:chExt cx="0" cy="0"/>
        </a:xfrm>
      </p:grpSpPr>
      <p:sp>
        <p:nvSpPr>
          <p:cNvPr id="7" name="Freeform 6" descr="Red background with notch.">
            <a:extLst>
              <a:ext uri="{FF2B5EF4-FFF2-40B4-BE49-F238E27FC236}">
                <a16:creationId xmlns:a16="http://schemas.microsoft.com/office/drawing/2014/main" id="{221065E6-A38E-4F0C-8A91-83E3ADB9FE2D}"/>
              </a:ext>
            </a:extLst>
          </p:cNvPr>
          <p:cNvSpPr/>
          <p:nvPr userDrawn="1"/>
        </p:nvSpPr>
        <p:spPr>
          <a:xfrm>
            <a:off x="400280" y="374573"/>
            <a:ext cx="11391441" cy="5772839"/>
          </a:xfrm>
          <a:custGeom>
            <a:avLst/>
            <a:gdLst>
              <a:gd name="connsiteX0" fmla="*/ 0 w 11391441"/>
              <a:gd name="connsiteY0" fmla="*/ 11017 h 5772839"/>
              <a:gd name="connsiteX1" fmla="*/ 0 w 11391441"/>
              <a:gd name="connsiteY1" fmla="*/ 5772839 h 5772839"/>
              <a:gd name="connsiteX2" fmla="*/ 10796530 w 11391441"/>
              <a:gd name="connsiteY2" fmla="*/ 5772839 h 5772839"/>
              <a:gd name="connsiteX3" fmla="*/ 11391441 w 11391441"/>
              <a:gd name="connsiteY3" fmla="*/ 5177928 h 5772839"/>
              <a:gd name="connsiteX4" fmla="*/ 11391441 w 11391441"/>
              <a:gd name="connsiteY4" fmla="*/ 0 h 5772839"/>
              <a:gd name="connsiteX5" fmla="*/ 0 w 11391441"/>
              <a:gd name="connsiteY5" fmla="*/ 11017 h 577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441" h="5772839">
                <a:moveTo>
                  <a:pt x="0" y="11017"/>
                </a:moveTo>
                <a:lnTo>
                  <a:pt x="0" y="5772839"/>
                </a:lnTo>
                <a:lnTo>
                  <a:pt x="10796530" y="5772839"/>
                </a:lnTo>
                <a:lnTo>
                  <a:pt x="11391441" y="5177928"/>
                </a:lnTo>
                <a:lnTo>
                  <a:pt x="11391441" y="0"/>
                </a:lnTo>
                <a:lnTo>
                  <a:pt x="0" y="11017"/>
                </a:lnTo>
                <a:close/>
              </a:path>
            </a:pathLst>
          </a:cu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8" name="Title 1">
            <a:extLst>
              <a:ext uri="{FF2B5EF4-FFF2-40B4-BE49-F238E27FC236}">
                <a16:creationId xmlns:a16="http://schemas.microsoft.com/office/drawing/2014/main" id="{42AE5508-873C-8C4C-A88E-C1B4E571DDEC}"/>
              </a:ext>
            </a:extLst>
          </p:cNvPr>
          <p:cNvSpPr>
            <a:spLocks noGrp="1"/>
          </p:cNvSpPr>
          <p:nvPr>
            <p:ph type="title"/>
          </p:nvPr>
        </p:nvSpPr>
        <p:spPr>
          <a:xfrm>
            <a:off x="831850" y="2609603"/>
            <a:ext cx="10515600" cy="819397"/>
          </a:xfrm>
        </p:spPr>
        <p:txBody>
          <a:bodyPr anchor="t">
            <a:normAutofit/>
          </a:bodyPr>
          <a:lstStyle>
            <a:lvl1pPr>
              <a:defRPr sz="5500">
                <a:solidFill>
                  <a:schemeClr val="bg1"/>
                </a:solidFill>
              </a:defRPr>
            </a:lvl1pPr>
          </a:lstStyle>
          <a:p>
            <a:r>
              <a:rPr lang="en-US" dirty="0"/>
              <a:t>Click to edit Master title style</a:t>
            </a:r>
          </a:p>
        </p:txBody>
      </p:sp>
      <p:sp>
        <p:nvSpPr>
          <p:cNvPr id="9" name="Text Placeholder 2">
            <a:extLst>
              <a:ext uri="{FF2B5EF4-FFF2-40B4-BE49-F238E27FC236}">
                <a16:creationId xmlns:a16="http://schemas.microsoft.com/office/drawing/2014/main" id="{AC83112E-B440-C046-B221-F7DBDB8A7639}"/>
              </a:ext>
            </a:extLst>
          </p:cNvPr>
          <p:cNvSpPr>
            <a:spLocks noGrp="1"/>
          </p:cNvSpPr>
          <p:nvPr>
            <p:ph type="body" idx="1"/>
          </p:nvPr>
        </p:nvSpPr>
        <p:spPr>
          <a:xfrm>
            <a:off x="831850" y="3457508"/>
            <a:ext cx="10515600" cy="496976"/>
          </a:xfrm>
        </p:spPr>
        <p:txBody>
          <a:bodyP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984653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 Gray Background">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221065E6-A38E-4F0C-8A91-83E3ADB9FE2D}"/>
              </a:ext>
            </a:extLst>
          </p:cNvPr>
          <p:cNvSpPr/>
          <p:nvPr userDrawn="1"/>
        </p:nvSpPr>
        <p:spPr>
          <a:xfrm>
            <a:off x="400280" y="374573"/>
            <a:ext cx="11391441" cy="5772839"/>
          </a:xfrm>
          <a:custGeom>
            <a:avLst/>
            <a:gdLst>
              <a:gd name="connsiteX0" fmla="*/ 0 w 11391441"/>
              <a:gd name="connsiteY0" fmla="*/ 11017 h 5772839"/>
              <a:gd name="connsiteX1" fmla="*/ 0 w 11391441"/>
              <a:gd name="connsiteY1" fmla="*/ 5772839 h 5772839"/>
              <a:gd name="connsiteX2" fmla="*/ 10796530 w 11391441"/>
              <a:gd name="connsiteY2" fmla="*/ 5772839 h 5772839"/>
              <a:gd name="connsiteX3" fmla="*/ 11391441 w 11391441"/>
              <a:gd name="connsiteY3" fmla="*/ 5177928 h 5772839"/>
              <a:gd name="connsiteX4" fmla="*/ 11391441 w 11391441"/>
              <a:gd name="connsiteY4" fmla="*/ 0 h 5772839"/>
              <a:gd name="connsiteX5" fmla="*/ 0 w 11391441"/>
              <a:gd name="connsiteY5" fmla="*/ 11017 h 577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441" h="5772839">
                <a:moveTo>
                  <a:pt x="0" y="11017"/>
                </a:moveTo>
                <a:lnTo>
                  <a:pt x="0" y="5772839"/>
                </a:lnTo>
                <a:lnTo>
                  <a:pt x="10796530" y="5772839"/>
                </a:lnTo>
                <a:lnTo>
                  <a:pt x="11391441" y="5177928"/>
                </a:lnTo>
                <a:lnTo>
                  <a:pt x="11391441" y="0"/>
                </a:lnTo>
                <a:lnTo>
                  <a:pt x="0" y="11017"/>
                </a:lnTo>
                <a:close/>
              </a:path>
            </a:pathLst>
          </a:custGeom>
          <a:solidFill>
            <a:srgbClr val="A2A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8" name="Title 1">
            <a:extLst>
              <a:ext uri="{FF2B5EF4-FFF2-40B4-BE49-F238E27FC236}">
                <a16:creationId xmlns:a16="http://schemas.microsoft.com/office/drawing/2014/main" id="{7994FE8C-BFE3-EA46-9F67-FCF68481C5B4}"/>
              </a:ext>
            </a:extLst>
          </p:cNvPr>
          <p:cNvSpPr>
            <a:spLocks noGrp="1"/>
          </p:cNvSpPr>
          <p:nvPr>
            <p:ph type="title"/>
          </p:nvPr>
        </p:nvSpPr>
        <p:spPr>
          <a:xfrm>
            <a:off x="831850" y="2609603"/>
            <a:ext cx="10515600" cy="819397"/>
          </a:xfrm>
        </p:spPr>
        <p:txBody>
          <a:bodyPr anchor="t">
            <a:normAutofit/>
          </a:bodyPr>
          <a:lstStyle>
            <a:lvl1pPr>
              <a:defRPr sz="5500">
                <a:solidFill>
                  <a:schemeClr val="bg1"/>
                </a:solidFill>
              </a:defRPr>
            </a:lvl1pPr>
          </a:lstStyle>
          <a:p>
            <a:r>
              <a:rPr lang="en-US" dirty="0"/>
              <a:t>Click to edit Master title style</a:t>
            </a:r>
          </a:p>
        </p:txBody>
      </p:sp>
      <p:sp>
        <p:nvSpPr>
          <p:cNvPr id="9" name="Text Placeholder 2">
            <a:extLst>
              <a:ext uri="{FF2B5EF4-FFF2-40B4-BE49-F238E27FC236}">
                <a16:creationId xmlns:a16="http://schemas.microsoft.com/office/drawing/2014/main" id="{668173B2-180C-2442-AB23-1F3D56096CF6}"/>
              </a:ext>
            </a:extLst>
          </p:cNvPr>
          <p:cNvSpPr>
            <a:spLocks noGrp="1"/>
          </p:cNvSpPr>
          <p:nvPr>
            <p:ph type="body" idx="1"/>
          </p:nvPr>
        </p:nvSpPr>
        <p:spPr>
          <a:xfrm>
            <a:off x="831850" y="3457508"/>
            <a:ext cx="10515600" cy="496976"/>
          </a:xfrm>
        </p:spPr>
        <p:txBody>
          <a:bodyP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984750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7" name="Title 1">
            <a:extLst>
              <a:ext uri="{FF2B5EF4-FFF2-40B4-BE49-F238E27FC236}">
                <a16:creationId xmlns:a16="http://schemas.microsoft.com/office/drawing/2014/main" id="{8D4E7D8D-3CE6-BC4E-BA91-C825C3B79A33}"/>
              </a:ext>
            </a:extLst>
          </p:cNvPr>
          <p:cNvSpPr>
            <a:spLocks noGrp="1"/>
          </p:cNvSpPr>
          <p:nvPr>
            <p:ph type="title"/>
          </p:nvPr>
        </p:nvSpPr>
        <p:spPr>
          <a:xfrm>
            <a:off x="831850" y="2609603"/>
            <a:ext cx="10515600" cy="819397"/>
          </a:xfrm>
        </p:spPr>
        <p:txBody>
          <a:bodyPr anchor="t">
            <a:normAutofit/>
          </a:bodyPr>
          <a:lstStyle>
            <a:lvl1pPr>
              <a:defRPr sz="5500"/>
            </a:lvl1pPr>
          </a:lstStyle>
          <a:p>
            <a:r>
              <a:rPr lang="en-US" dirty="0"/>
              <a:t>Click to edit Master title style</a:t>
            </a:r>
          </a:p>
        </p:txBody>
      </p:sp>
      <p:sp>
        <p:nvSpPr>
          <p:cNvPr id="8" name="Text Placeholder 2">
            <a:extLst>
              <a:ext uri="{FF2B5EF4-FFF2-40B4-BE49-F238E27FC236}">
                <a16:creationId xmlns:a16="http://schemas.microsoft.com/office/drawing/2014/main" id="{19BB5AB9-FC6F-7F4D-885C-DFDA822904D4}"/>
              </a:ext>
            </a:extLst>
          </p:cNvPr>
          <p:cNvSpPr>
            <a:spLocks noGrp="1"/>
          </p:cNvSpPr>
          <p:nvPr>
            <p:ph type="body" idx="1"/>
          </p:nvPr>
        </p:nvSpPr>
        <p:spPr>
          <a:xfrm>
            <a:off x="831850" y="3457508"/>
            <a:ext cx="10515600" cy="496976"/>
          </a:xfrm>
        </p:spPr>
        <p:txBody>
          <a:bodyPr>
            <a:normAutofit/>
          </a:bodyPr>
          <a:lstStyle>
            <a:lvl1pPr marL="0" indent="0">
              <a:buNone/>
              <a:defRPr sz="2600" b="1" i="0">
                <a:solidFill>
                  <a:schemeClr val="tx1"/>
                </a:solidFill>
                <a:latin typeface="Buckeye Sans"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180043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7AA6A-DE3E-452A-8765-F4A9FE447D22}"/>
              </a:ext>
            </a:extLst>
          </p:cNvPr>
          <p:cNvSpPr>
            <a:spLocks noGrp="1"/>
          </p:cNvSpPr>
          <p:nvPr>
            <p:ph type="title"/>
          </p:nvPr>
        </p:nvSpPr>
        <p:spPr>
          <a:xfrm>
            <a:off x="838200" y="986042"/>
            <a:ext cx="10515600" cy="838854"/>
          </a:xfrm>
        </p:spPr>
        <p:txBody>
          <a:bodyPr anchor="t"/>
          <a:lstStyle/>
          <a:p>
            <a:r>
              <a:rPr lang="en-US" dirty="0"/>
              <a:t>Click to edit Master title style</a:t>
            </a:r>
          </a:p>
        </p:txBody>
      </p:sp>
      <p:sp>
        <p:nvSpPr>
          <p:cNvPr id="3" name="Content Placeholder 2">
            <a:extLst>
              <a:ext uri="{FF2B5EF4-FFF2-40B4-BE49-F238E27FC236}">
                <a16:creationId xmlns:a16="http://schemas.microsoft.com/office/drawing/2014/main" id="{65092BB6-0EC3-47A0-964A-91B4EAB22C4B}"/>
              </a:ext>
            </a:extLst>
          </p:cNvPr>
          <p:cNvSpPr>
            <a:spLocks noGrp="1"/>
          </p:cNvSpPr>
          <p:nvPr>
            <p:ph idx="1"/>
          </p:nvPr>
        </p:nvSpPr>
        <p:spPr>
          <a:xfrm>
            <a:off x="838200" y="2161509"/>
            <a:ext cx="10515600" cy="401545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5507D5D7-B1FE-44D4-9552-B7681E39C9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99665-9022-4763-9F34-BC62AC635B9F}"/>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7" name="Straight Connector 6">
            <a:extLst>
              <a:ext uri="{FF2B5EF4-FFF2-40B4-BE49-F238E27FC236}">
                <a16:creationId xmlns:a16="http://schemas.microsoft.com/office/drawing/2014/main" id="{07748A89-EDD3-4E47-AFE7-62C61C34960B}"/>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45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D110778-4DA8-45B3-97ED-ECBE5C60858E}"/>
              </a:ext>
            </a:extLst>
          </p:cNvPr>
          <p:cNvSpPr>
            <a:spLocks noGrp="1"/>
          </p:cNvSpPr>
          <p:nvPr>
            <p:ph type="body" idx="1"/>
          </p:nvPr>
        </p:nvSpPr>
        <p:spPr>
          <a:xfrm>
            <a:off x="839788" y="1883038"/>
            <a:ext cx="3200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8" y="2706950"/>
            <a:ext cx="3200400" cy="3060729"/>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10" name="Text Placeholder 4">
            <a:extLst>
              <a:ext uri="{FF2B5EF4-FFF2-40B4-BE49-F238E27FC236}">
                <a16:creationId xmlns:a16="http://schemas.microsoft.com/office/drawing/2014/main" id="{44800EDF-F600-4ABA-9A26-740C4D40C653}"/>
              </a:ext>
            </a:extLst>
          </p:cNvPr>
          <p:cNvSpPr>
            <a:spLocks noGrp="1"/>
          </p:cNvSpPr>
          <p:nvPr>
            <p:ph type="body" sz="quarter" idx="13"/>
          </p:nvPr>
        </p:nvSpPr>
        <p:spPr>
          <a:xfrm>
            <a:off x="8151812" y="1883038"/>
            <a:ext cx="3200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a:extLst>
              <a:ext uri="{FF2B5EF4-FFF2-40B4-BE49-F238E27FC236}">
                <a16:creationId xmlns:a16="http://schemas.microsoft.com/office/drawing/2014/main" id="{15DC47ED-65AF-468C-B064-C602467FDF9F}"/>
              </a:ext>
            </a:extLst>
          </p:cNvPr>
          <p:cNvSpPr>
            <a:spLocks noGrp="1"/>
          </p:cNvSpPr>
          <p:nvPr>
            <p:ph sz="quarter" idx="14"/>
          </p:nvPr>
        </p:nvSpPr>
        <p:spPr>
          <a:xfrm>
            <a:off x="8151812" y="2706950"/>
            <a:ext cx="3200400" cy="3060729"/>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4">
            <a:extLst>
              <a:ext uri="{FF2B5EF4-FFF2-40B4-BE49-F238E27FC236}">
                <a16:creationId xmlns:a16="http://schemas.microsoft.com/office/drawing/2014/main" id="{1A0CF29B-96BC-43D9-8AB6-6FADA9A92878}"/>
              </a:ext>
            </a:extLst>
          </p:cNvPr>
          <p:cNvSpPr>
            <a:spLocks noGrp="1"/>
          </p:cNvSpPr>
          <p:nvPr>
            <p:ph type="body" sz="quarter" idx="15"/>
          </p:nvPr>
        </p:nvSpPr>
        <p:spPr>
          <a:xfrm>
            <a:off x="4475124" y="1894991"/>
            <a:ext cx="3200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Content Placeholder 5">
            <a:extLst>
              <a:ext uri="{FF2B5EF4-FFF2-40B4-BE49-F238E27FC236}">
                <a16:creationId xmlns:a16="http://schemas.microsoft.com/office/drawing/2014/main" id="{F19B7547-6851-4E06-A147-72DEB3E25657}"/>
              </a:ext>
            </a:extLst>
          </p:cNvPr>
          <p:cNvSpPr>
            <a:spLocks noGrp="1"/>
          </p:cNvSpPr>
          <p:nvPr>
            <p:ph sz="quarter" idx="16"/>
          </p:nvPr>
        </p:nvSpPr>
        <p:spPr>
          <a:xfrm>
            <a:off x="4475124" y="2718903"/>
            <a:ext cx="3200400" cy="3060729"/>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6240F89D-2F52-4A06-A26B-F81A4CCA049C}"/>
              </a:ext>
            </a:extLst>
          </p:cNvPr>
          <p:cNvCxnSpPr>
            <a:cxnSpLocks/>
          </p:cNvCxnSpPr>
          <p:nvPr userDrawn="1"/>
        </p:nvCxnSpPr>
        <p:spPr>
          <a:xfrm flipV="1">
            <a:off x="4246764" y="2377658"/>
            <a:ext cx="0" cy="34019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6615C9D-EE6C-4B25-8C7B-BD41495EDEDC}"/>
              </a:ext>
            </a:extLst>
          </p:cNvPr>
          <p:cNvCxnSpPr>
            <a:cxnSpLocks/>
          </p:cNvCxnSpPr>
          <p:nvPr userDrawn="1"/>
        </p:nvCxnSpPr>
        <p:spPr>
          <a:xfrm flipV="1">
            <a:off x="7915362" y="2377658"/>
            <a:ext cx="0" cy="34019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670F325A-C820-6347-A10B-9DD63E3B7F2B}"/>
              </a:ext>
            </a:extLst>
          </p:cNvPr>
          <p:cNvSpPr>
            <a:spLocks noGrp="1"/>
          </p:cNvSpPr>
          <p:nvPr>
            <p:ph type="title"/>
          </p:nvPr>
        </p:nvSpPr>
        <p:spPr>
          <a:xfrm>
            <a:off x="838200" y="986042"/>
            <a:ext cx="10515600" cy="838854"/>
          </a:xfrm>
        </p:spPr>
        <p:txBody>
          <a:bodyPr anchor="t"/>
          <a:lstStyle/>
          <a:p>
            <a:r>
              <a:rPr lang="en-US" dirty="0"/>
              <a:t>Click to edit Master title style</a:t>
            </a:r>
          </a:p>
        </p:txBody>
      </p:sp>
      <p:cxnSp>
        <p:nvCxnSpPr>
          <p:cNvPr id="17" name="Straight Connector 16">
            <a:extLst>
              <a:ext uri="{FF2B5EF4-FFF2-40B4-BE49-F238E27FC236}">
                <a16:creationId xmlns:a16="http://schemas.microsoft.com/office/drawing/2014/main" id="{74D95B3B-5BE2-F245-A653-7ABF52BA55BB}"/>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283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con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CF42-CFB0-4813-AFA8-72E0DF893747}"/>
              </a:ext>
            </a:extLst>
          </p:cNvPr>
          <p:cNvSpPr>
            <a:spLocks noGrp="1"/>
          </p:cNvSpPr>
          <p:nvPr>
            <p:ph type="title"/>
          </p:nvPr>
        </p:nvSpPr>
        <p:spPr>
          <a:xfrm>
            <a:off x="839789" y="2332273"/>
            <a:ext cx="3637944" cy="1325563"/>
          </a:xfrm>
        </p:spPr>
        <p:txBody>
          <a:bodyPr anchor="t"/>
          <a:lstStyle/>
          <a:p>
            <a:r>
              <a:rPr lang="en-US" dirty="0"/>
              <a:t>Click to edit Master title style</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9" y="3761295"/>
            <a:ext cx="3637944" cy="1055802"/>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11" name="Straight Connector 10">
            <a:extLst>
              <a:ext uri="{FF2B5EF4-FFF2-40B4-BE49-F238E27FC236}">
                <a16:creationId xmlns:a16="http://schemas.microsoft.com/office/drawing/2014/main" id="{5F33B443-BC15-456F-A843-6F23BCE2348A}"/>
              </a:ext>
            </a:extLst>
          </p:cNvPr>
          <p:cNvCxnSpPr>
            <a:cxnSpLocks/>
          </p:cNvCxnSpPr>
          <p:nvPr userDrawn="1"/>
        </p:nvCxnSpPr>
        <p:spPr>
          <a:xfrm>
            <a:off x="839789" y="2060409"/>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7233CD8-5E31-4581-814D-DA09D49C1F86}"/>
              </a:ext>
            </a:extLst>
          </p:cNvPr>
          <p:cNvCxnSpPr>
            <a:cxnSpLocks/>
          </p:cNvCxnSpPr>
          <p:nvPr userDrawn="1"/>
        </p:nvCxnSpPr>
        <p:spPr>
          <a:xfrm flipV="1">
            <a:off x="4982055" y="1355651"/>
            <a:ext cx="0" cy="470578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FE19BD27-A5AE-4AED-A944-00ED745F24F8}"/>
              </a:ext>
            </a:extLst>
          </p:cNvPr>
          <p:cNvSpPr>
            <a:spLocks noGrp="1"/>
          </p:cNvSpPr>
          <p:nvPr>
            <p:ph type="pic" sz="quarter" idx="13"/>
          </p:nvPr>
        </p:nvSpPr>
        <p:spPr>
          <a:xfrm>
            <a:off x="5495829" y="1186651"/>
            <a:ext cx="914400" cy="914400"/>
          </a:xfrm>
        </p:spPr>
        <p:txBody>
          <a:bodyPr/>
          <a:lstStyle/>
          <a:p>
            <a:endParaRPr lang="en-US" dirty="0"/>
          </a:p>
        </p:txBody>
      </p:sp>
      <p:sp>
        <p:nvSpPr>
          <p:cNvPr id="15" name="Text Placeholder 4">
            <a:extLst>
              <a:ext uri="{FF2B5EF4-FFF2-40B4-BE49-F238E27FC236}">
                <a16:creationId xmlns:a16="http://schemas.microsoft.com/office/drawing/2014/main" id="{5B9DF506-FA73-4B69-BFF8-9508CCD1B341}"/>
              </a:ext>
            </a:extLst>
          </p:cNvPr>
          <p:cNvSpPr>
            <a:spLocks noGrp="1"/>
          </p:cNvSpPr>
          <p:nvPr>
            <p:ph type="body" sz="quarter" idx="16" hasCustomPrompt="1"/>
          </p:nvPr>
        </p:nvSpPr>
        <p:spPr>
          <a:xfrm>
            <a:off x="6561823" y="1197473"/>
            <a:ext cx="4524097"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8" name="Content Placeholder 3">
            <a:extLst>
              <a:ext uri="{FF2B5EF4-FFF2-40B4-BE49-F238E27FC236}">
                <a16:creationId xmlns:a16="http://schemas.microsoft.com/office/drawing/2014/main" id="{D3C25E06-F692-49FF-AE8E-D1AB6FF3AAB9}"/>
              </a:ext>
            </a:extLst>
          </p:cNvPr>
          <p:cNvSpPr>
            <a:spLocks noGrp="1"/>
          </p:cNvSpPr>
          <p:nvPr>
            <p:ph sz="half" idx="19"/>
          </p:nvPr>
        </p:nvSpPr>
        <p:spPr>
          <a:xfrm>
            <a:off x="6561816" y="1494459"/>
            <a:ext cx="4524097" cy="754756"/>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19" name="Picture Placeholder 4">
            <a:extLst>
              <a:ext uri="{FF2B5EF4-FFF2-40B4-BE49-F238E27FC236}">
                <a16:creationId xmlns:a16="http://schemas.microsoft.com/office/drawing/2014/main" id="{3B784B6F-C536-4BE2-9F68-EFD22C48A77E}"/>
              </a:ext>
            </a:extLst>
          </p:cNvPr>
          <p:cNvSpPr>
            <a:spLocks noGrp="1"/>
          </p:cNvSpPr>
          <p:nvPr>
            <p:ph type="pic" sz="quarter" idx="20"/>
          </p:nvPr>
        </p:nvSpPr>
        <p:spPr>
          <a:xfrm>
            <a:off x="5495822" y="2625206"/>
            <a:ext cx="914400" cy="914400"/>
          </a:xfrm>
        </p:spPr>
        <p:txBody>
          <a:bodyPr/>
          <a:lstStyle/>
          <a:p>
            <a:endParaRPr lang="en-US" dirty="0"/>
          </a:p>
        </p:txBody>
      </p:sp>
      <p:sp>
        <p:nvSpPr>
          <p:cNvPr id="20" name="Text Placeholder 4">
            <a:extLst>
              <a:ext uri="{FF2B5EF4-FFF2-40B4-BE49-F238E27FC236}">
                <a16:creationId xmlns:a16="http://schemas.microsoft.com/office/drawing/2014/main" id="{98CA5EED-CA8D-41CE-A9A2-2D0FD1FFEA2F}"/>
              </a:ext>
            </a:extLst>
          </p:cNvPr>
          <p:cNvSpPr>
            <a:spLocks noGrp="1"/>
          </p:cNvSpPr>
          <p:nvPr>
            <p:ph type="body" sz="quarter" idx="21" hasCustomPrompt="1"/>
          </p:nvPr>
        </p:nvSpPr>
        <p:spPr>
          <a:xfrm>
            <a:off x="6561816" y="2636028"/>
            <a:ext cx="4524097"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1" name="Content Placeholder 3">
            <a:extLst>
              <a:ext uri="{FF2B5EF4-FFF2-40B4-BE49-F238E27FC236}">
                <a16:creationId xmlns:a16="http://schemas.microsoft.com/office/drawing/2014/main" id="{6A62EE4C-12CF-4CD9-A03E-75610F65D462}"/>
              </a:ext>
            </a:extLst>
          </p:cNvPr>
          <p:cNvSpPr>
            <a:spLocks noGrp="1"/>
          </p:cNvSpPr>
          <p:nvPr>
            <p:ph sz="half" idx="22"/>
          </p:nvPr>
        </p:nvSpPr>
        <p:spPr>
          <a:xfrm>
            <a:off x="6561809" y="2933014"/>
            <a:ext cx="4524097" cy="754756"/>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2" name="Picture Placeholder 4">
            <a:extLst>
              <a:ext uri="{FF2B5EF4-FFF2-40B4-BE49-F238E27FC236}">
                <a16:creationId xmlns:a16="http://schemas.microsoft.com/office/drawing/2014/main" id="{1EDC020B-92DF-44EE-8F61-D1F571593823}"/>
              </a:ext>
            </a:extLst>
          </p:cNvPr>
          <p:cNvSpPr>
            <a:spLocks noGrp="1"/>
          </p:cNvSpPr>
          <p:nvPr>
            <p:ph type="pic" sz="quarter" idx="23"/>
          </p:nvPr>
        </p:nvSpPr>
        <p:spPr>
          <a:xfrm>
            <a:off x="5495822" y="3984098"/>
            <a:ext cx="914400" cy="914400"/>
          </a:xfrm>
        </p:spPr>
        <p:txBody>
          <a:bodyPr/>
          <a:lstStyle/>
          <a:p>
            <a:endParaRPr lang="en-US" dirty="0"/>
          </a:p>
        </p:txBody>
      </p:sp>
      <p:sp>
        <p:nvSpPr>
          <p:cNvPr id="23" name="Text Placeholder 4">
            <a:extLst>
              <a:ext uri="{FF2B5EF4-FFF2-40B4-BE49-F238E27FC236}">
                <a16:creationId xmlns:a16="http://schemas.microsoft.com/office/drawing/2014/main" id="{6EC31054-F323-447E-A250-00C70D033246}"/>
              </a:ext>
            </a:extLst>
          </p:cNvPr>
          <p:cNvSpPr>
            <a:spLocks noGrp="1"/>
          </p:cNvSpPr>
          <p:nvPr>
            <p:ph type="body" sz="quarter" idx="24" hasCustomPrompt="1"/>
          </p:nvPr>
        </p:nvSpPr>
        <p:spPr>
          <a:xfrm>
            <a:off x="6561816" y="3994920"/>
            <a:ext cx="4524097"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4" name="Content Placeholder 3">
            <a:extLst>
              <a:ext uri="{FF2B5EF4-FFF2-40B4-BE49-F238E27FC236}">
                <a16:creationId xmlns:a16="http://schemas.microsoft.com/office/drawing/2014/main" id="{2A0E534F-F82F-491F-A155-625F7F13DD81}"/>
              </a:ext>
            </a:extLst>
          </p:cNvPr>
          <p:cNvSpPr>
            <a:spLocks noGrp="1"/>
          </p:cNvSpPr>
          <p:nvPr>
            <p:ph sz="half" idx="25"/>
          </p:nvPr>
        </p:nvSpPr>
        <p:spPr>
          <a:xfrm>
            <a:off x="6561809" y="4291906"/>
            <a:ext cx="4524097" cy="754756"/>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Tree>
    <p:extLst>
      <p:ext uri="{BB962C8B-B14F-4D97-AF65-F5344CB8AC3E}">
        <p14:creationId xmlns:p14="http://schemas.microsoft.com/office/powerpoint/2010/main" val="3315630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tistics with Tex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5507D5D7-B1FE-44D4-9552-B7681E39C9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99665-9022-4763-9F34-BC62AC635B9F}"/>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8" name="Text Placeholder 7">
            <a:extLst>
              <a:ext uri="{FF2B5EF4-FFF2-40B4-BE49-F238E27FC236}">
                <a16:creationId xmlns:a16="http://schemas.microsoft.com/office/drawing/2014/main" id="{95C1AF12-65D7-4CCC-B876-272178DEF7BB}"/>
              </a:ext>
            </a:extLst>
          </p:cNvPr>
          <p:cNvSpPr>
            <a:spLocks noGrp="1"/>
          </p:cNvSpPr>
          <p:nvPr>
            <p:ph type="body" sz="quarter" idx="13" hasCustomPrompt="1"/>
          </p:nvPr>
        </p:nvSpPr>
        <p:spPr>
          <a:xfrm>
            <a:off x="815975" y="2178050"/>
            <a:ext cx="3200400" cy="1555750"/>
          </a:xfrm>
        </p:spPr>
        <p:txBody>
          <a:bodyPr anchor="ctr" anchorCtr="0">
            <a:noAutofit/>
          </a:bodyPr>
          <a:lstStyle>
            <a:lvl1pPr marL="0" indent="0" algn="ctr">
              <a:buNone/>
              <a:defRPr sz="7500">
                <a:latin typeface="+mj-lt"/>
              </a:defRPr>
            </a:lvl1pPr>
          </a:lstStyle>
          <a:p>
            <a:pPr lvl="0"/>
            <a:r>
              <a:rPr lang="en-US" dirty="0"/>
              <a:t>00</a:t>
            </a:r>
          </a:p>
        </p:txBody>
      </p:sp>
      <p:cxnSp>
        <p:nvCxnSpPr>
          <p:cNvPr id="11" name="Straight Connector 10">
            <a:extLst>
              <a:ext uri="{FF2B5EF4-FFF2-40B4-BE49-F238E27FC236}">
                <a16:creationId xmlns:a16="http://schemas.microsoft.com/office/drawing/2014/main" id="{F978A9C5-0FEF-4CDF-8E0D-77B2B3787EB1}"/>
              </a:ext>
            </a:extLst>
          </p:cNvPr>
          <p:cNvCxnSpPr>
            <a:cxnSpLocks/>
          </p:cNvCxnSpPr>
          <p:nvPr userDrawn="1"/>
        </p:nvCxnSpPr>
        <p:spPr>
          <a:xfrm>
            <a:off x="2117969" y="3771508"/>
            <a:ext cx="548640" cy="0"/>
          </a:xfrm>
          <a:prstGeom prst="line">
            <a:avLst/>
          </a:prstGeom>
          <a:ln w="79375">
            <a:solidFill>
              <a:srgbClr val="BA0C2F"/>
            </a:solidFill>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A31E8251-4870-40ED-8F84-F3F4065F8BED}"/>
              </a:ext>
            </a:extLst>
          </p:cNvPr>
          <p:cNvSpPr>
            <a:spLocks noGrp="1"/>
          </p:cNvSpPr>
          <p:nvPr>
            <p:ph type="body" sz="quarter" idx="21" hasCustomPrompt="1"/>
          </p:nvPr>
        </p:nvSpPr>
        <p:spPr>
          <a:xfrm>
            <a:off x="815983" y="4133426"/>
            <a:ext cx="3200400" cy="296986"/>
          </a:xfrm>
        </p:spPr>
        <p:txBody>
          <a:bodyPr anchor="b">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Content Placeholder 3">
            <a:extLst>
              <a:ext uri="{FF2B5EF4-FFF2-40B4-BE49-F238E27FC236}">
                <a16:creationId xmlns:a16="http://schemas.microsoft.com/office/drawing/2014/main" id="{C921F103-A52D-4BF8-A426-261D45BC06E9}"/>
              </a:ext>
            </a:extLst>
          </p:cNvPr>
          <p:cNvSpPr>
            <a:spLocks noGrp="1"/>
          </p:cNvSpPr>
          <p:nvPr>
            <p:ph sz="half" idx="22"/>
          </p:nvPr>
        </p:nvSpPr>
        <p:spPr>
          <a:xfrm>
            <a:off x="815976" y="4430412"/>
            <a:ext cx="3200400" cy="754756"/>
          </a:xfrm>
        </p:spPr>
        <p:txBody>
          <a:bodyPr>
            <a:noAutofit/>
          </a:bodyPr>
          <a:lstStyle>
            <a:lvl1pPr marL="0" indent="0" algn="ctr">
              <a:buNone/>
              <a:defRPr sz="1600"/>
            </a:lvl1pPr>
            <a:lvl2pPr marL="457200" indent="0">
              <a:buNone/>
              <a:defRPr sz="1400"/>
            </a:lvl2pPr>
            <a:lvl3pPr marL="914400" indent="0">
              <a:buNone/>
              <a:defRPr sz="1200"/>
            </a:lvl3pPr>
            <a:lvl4pPr marL="1371600" indent="0">
              <a:buNone/>
              <a:defRPr sz="1100"/>
            </a:lvl4pPr>
            <a:lvl5pPr marL="1828800" indent="0" algn="ctr">
              <a:buNone/>
              <a:defRPr sz="1100"/>
            </a:lvl5pPr>
          </a:lstStyle>
          <a:p>
            <a:pPr lvl="0"/>
            <a:r>
              <a:rPr lang="en-US" dirty="0"/>
              <a:t>Click to edit Master text styles</a:t>
            </a:r>
          </a:p>
          <a:p>
            <a:pPr lvl="4"/>
            <a:endParaRPr lang="en-US" dirty="0"/>
          </a:p>
        </p:txBody>
      </p:sp>
      <p:sp>
        <p:nvSpPr>
          <p:cNvPr id="17" name="Text Placeholder 7">
            <a:extLst>
              <a:ext uri="{FF2B5EF4-FFF2-40B4-BE49-F238E27FC236}">
                <a16:creationId xmlns:a16="http://schemas.microsoft.com/office/drawing/2014/main" id="{47B445D7-04D9-4518-A91A-395D959AA54D}"/>
              </a:ext>
            </a:extLst>
          </p:cNvPr>
          <p:cNvSpPr>
            <a:spLocks noGrp="1"/>
          </p:cNvSpPr>
          <p:nvPr>
            <p:ph type="body" sz="quarter" idx="23" hasCustomPrompt="1"/>
          </p:nvPr>
        </p:nvSpPr>
        <p:spPr>
          <a:xfrm>
            <a:off x="4362024" y="2178050"/>
            <a:ext cx="3200400" cy="1555750"/>
          </a:xfrm>
        </p:spPr>
        <p:txBody>
          <a:bodyPr anchor="ctr" anchorCtr="0">
            <a:noAutofit/>
          </a:bodyPr>
          <a:lstStyle>
            <a:lvl1pPr marL="0" indent="0" algn="ctr">
              <a:buNone/>
              <a:defRPr sz="7500">
                <a:latin typeface="+mj-lt"/>
              </a:defRPr>
            </a:lvl1pPr>
          </a:lstStyle>
          <a:p>
            <a:pPr lvl="0"/>
            <a:r>
              <a:rPr lang="en-US" dirty="0"/>
              <a:t>00</a:t>
            </a:r>
          </a:p>
        </p:txBody>
      </p:sp>
      <p:cxnSp>
        <p:nvCxnSpPr>
          <p:cNvPr id="18" name="Straight Connector 17">
            <a:extLst>
              <a:ext uri="{FF2B5EF4-FFF2-40B4-BE49-F238E27FC236}">
                <a16:creationId xmlns:a16="http://schemas.microsoft.com/office/drawing/2014/main" id="{5F2A72AE-B0BA-451A-A298-6F08D46BE149}"/>
              </a:ext>
            </a:extLst>
          </p:cNvPr>
          <p:cNvCxnSpPr>
            <a:cxnSpLocks/>
          </p:cNvCxnSpPr>
          <p:nvPr userDrawn="1"/>
        </p:nvCxnSpPr>
        <p:spPr>
          <a:xfrm>
            <a:off x="5720579" y="3771508"/>
            <a:ext cx="548640" cy="0"/>
          </a:xfrm>
          <a:prstGeom prst="line">
            <a:avLst/>
          </a:prstGeom>
          <a:ln w="79375">
            <a:solidFill>
              <a:srgbClr val="BA0C2F"/>
            </a:solidFill>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544B66B5-8A11-414B-BD6A-3CA8D49CDAC9}"/>
              </a:ext>
            </a:extLst>
          </p:cNvPr>
          <p:cNvSpPr>
            <a:spLocks noGrp="1"/>
          </p:cNvSpPr>
          <p:nvPr>
            <p:ph type="body" sz="quarter" idx="24" hasCustomPrompt="1"/>
          </p:nvPr>
        </p:nvSpPr>
        <p:spPr>
          <a:xfrm>
            <a:off x="4362032" y="4133426"/>
            <a:ext cx="3200400" cy="296986"/>
          </a:xfrm>
        </p:spPr>
        <p:txBody>
          <a:bodyPr anchor="b">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Content Placeholder 3">
            <a:extLst>
              <a:ext uri="{FF2B5EF4-FFF2-40B4-BE49-F238E27FC236}">
                <a16:creationId xmlns:a16="http://schemas.microsoft.com/office/drawing/2014/main" id="{9B83ED64-7985-4721-920B-54BC42A5E1D7}"/>
              </a:ext>
            </a:extLst>
          </p:cNvPr>
          <p:cNvSpPr>
            <a:spLocks noGrp="1"/>
          </p:cNvSpPr>
          <p:nvPr>
            <p:ph sz="half" idx="25"/>
          </p:nvPr>
        </p:nvSpPr>
        <p:spPr>
          <a:xfrm>
            <a:off x="4362025" y="4430412"/>
            <a:ext cx="3200400" cy="754756"/>
          </a:xfrm>
        </p:spPr>
        <p:txBody>
          <a:bodyPr>
            <a:noAutofit/>
          </a:bodyPr>
          <a:lstStyle>
            <a:lvl1pPr marL="0" indent="0" algn="ctr">
              <a:buNone/>
              <a:defRPr sz="1600"/>
            </a:lvl1pPr>
            <a:lvl2pPr marL="457200" indent="0">
              <a:buNone/>
              <a:defRPr sz="1400"/>
            </a:lvl2pPr>
            <a:lvl3pPr marL="914400" indent="0">
              <a:buNone/>
              <a:defRPr sz="1200"/>
            </a:lvl3pPr>
            <a:lvl4pPr marL="1371600" indent="0">
              <a:buNone/>
              <a:defRPr sz="1100"/>
            </a:lvl4pPr>
            <a:lvl5pPr marL="1828800" indent="0" algn="ctr">
              <a:buNone/>
              <a:defRPr sz="1100"/>
            </a:lvl5pPr>
          </a:lstStyle>
          <a:p>
            <a:pPr lvl="0"/>
            <a:r>
              <a:rPr lang="en-US" dirty="0"/>
              <a:t>Click to edit Master text styles</a:t>
            </a:r>
          </a:p>
          <a:p>
            <a:pPr lvl="4"/>
            <a:endParaRPr lang="en-US" dirty="0"/>
          </a:p>
        </p:txBody>
      </p:sp>
      <p:sp>
        <p:nvSpPr>
          <p:cNvPr id="21" name="Text Placeholder 7">
            <a:extLst>
              <a:ext uri="{FF2B5EF4-FFF2-40B4-BE49-F238E27FC236}">
                <a16:creationId xmlns:a16="http://schemas.microsoft.com/office/drawing/2014/main" id="{48CFB95A-0D9D-453A-9CB2-BF05EF3E7A0C}"/>
              </a:ext>
            </a:extLst>
          </p:cNvPr>
          <p:cNvSpPr>
            <a:spLocks noGrp="1"/>
          </p:cNvSpPr>
          <p:nvPr>
            <p:ph type="body" sz="quarter" idx="26" hasCustomPrompt="1"/>
          </p:nvPr>
        </p:nvSpPr>
        <p:spPr>
          <a:xfrm>
            <a:off x="7908066" y="2178050"/>
            <a:ext cx="3200400" cy="1555750"/>
          </a:xfrm>
        </p:spPr>
        <p:txBody>
          <a:bodyPr anchor="ctr" anchorCtr="0">
            <a:noAutofit/>
          </a:bodyPr>
          <a:lstStyle>
            <a:lvl1pPr marL="0" indent="0" algn="ctr">
              <a:buNone/>
              <a:defRPr sz="7500">
                <a:latin typeface="+mj-lt"/>
              </a:defRPr>
            </a:lvl1pPr>
          </a:lstStyle>
          <a:p>
            <a:pPr lvl="0"/>
            <a:r>
              <a:rPr lang="en-US" dirty="0"/>
              <a:t>00</a:t>
            </a:r>
          </a:p>
        </p:txBody>
      </p:sp>
      <p:cxnSp>
        <p:nvCxnSpPr>
          <p:cNvPr id="22" name="Straight Connector 21">
            <a:extLst>
              <a:ext uri="{FF2B5EF4-FFF2-40B4-BE49-F238E27FC236}">
                <a16:creationId xmlns:a16="http://schemas.microsoft.com/office/drawing/2014/main" id="{6F95B02B-287E-4902-9AF6-04C885FA6DD1}"/>
              </a:ext>
            </a:extLst>
          </p:cNvPr>
          <p:cNvCxnSpPr>
            <a:cxnSpLocks/>
          </p:cNvCxnSpPr>
          <p:nvPr userDrawn="1"/>
        </p:nvCxnSpPr>
        <p:spPr>
          <a:xfrm>
            <a:off x="9276048" y="3771508"/>
            <a:ext cx="548640" cy="0"/>
          </a:xfrm>
          <a:prstGeom prst="line">
            <a:avLst/>
          </a:prstGeom>
          <a:ln w="79375">
            <a:solidFill>
              <a:srgbClr val="BA0C2F"/>
            </a:solidFill>
          </a:ln>
        </p:spPr>
        <p:style>
          <a:lnRef idx="1">
            <a:schemeClr val="accent1"/>
          </a:lnRef>
          <a:fillRef idx="0">
            <a:schemeClr val="accent1"/>
          </a:fillRef>
          <a:effectRef idx="0">
            <a:schemeClr val="accent1"/>
          </a:effectRef>
          <a:fontRef idx="minor">
            <a:schemeClr val="tx1"/>
          </a:fontRef>
        </p:style>
      </p:cxnSp>
      <p:sp>
        <p:nvSpPr>
          <p:cNvPr id="23" name="Text Placeholder 4">
            <a:extLst>
              <a:ext uri="{FF2B5EF4-FFF2-40B4-BE49-F238E27FC236}">
                <a16:creationId xmlns:a16="http://schemas.microsoft.com/office/drawing/2014/main" id="{D79EC675-E9A3-4C03-B61F-A49031FA5008}"/>
              </a:ext>
            </a:extLst>
          </p:cNvPr>
          <p:cNvSpPr>
            <a:spLocks noGrp="1"/>
          </p:cNvSpPr>
          <p:nvPr>
            <p:ph type="body" sz="quarter" idx="27" hasCustomPrompt="1"/>
          </p:nvPr>
        </p:nvSpPr>
        <p:spPr>
          <a:xfrm>
            <a:off x="7908074" y="4133426"/>
            <a:ext cx="3200400" cy="296986"/>
          </a:xfrm>
        </p:spPr>
        <p:txBody>
          <a:bodyPr anchor="b">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4" name="Content Placeholder 3">
            <a:extLst>
              <a:ext uri="{FF2B5EF4-FFF2-40B4-BE49-F238E27FC236}">
                <a16:creationId xmlns:a16="http://schemas.microsoft.com/office/drawing/2014/main" id="{B8429F79-518E-407C-8FF2-83D7C7D801FD}"/>
              </a:ext>
            </a:extLst>
          </p:cNvPr>
          <p:cNvSpPr>
            <a:spLocks noGrp="1"/>
          </p:cNvSpPr>
          <p:nvPr>
            <p:ph sz="half" idx="28"/>
          </p:nvPr>
        </p:nvSpPr>
        <p:spPr>
          <a:xfrm>
            <a:off x="7908067" y="4430412"/>
            <a:ext cx="3200400" cy="754756"/>
          </a:xfrm>
        </p:spPr>
        <p:txBody>
          <a:bodyPr>
            <a:noAutofit/>
          </a:bodyPr>
          <a:lstStyle>
            <a:lvl1pPr marL="0" indent="0" algn="ctr">
              <a:buNone/>
              <a:defRPr sz="1600"/>
            </a:lvl1pPr>
            <a:lvl2pPr marL="457200" indent="0">
              <a:buNone/>
              <a:defRPr sz="1400"/>
            </a:lvl2pPr>
            <a:lvl3pPr marL="914400" indent="0">
              <a:buNone/>
              <a:defRPr sz="1200"/>
            </a:lvl3pPr>
            <a:lvl4pPr marL="1371600" indent="0">
              <a:buNone/>
              <a:defRPr sz="1100"/>
            </a:lvl4pPr>
            <a:lvl5pPr marL="1828800" indent="0" algn="ctr">
              <a:buNone/>
              <a:defRPr sz="1100"/>
            </a:lvl5pPr>
          </a:lstStyle>
          <a:p>
            <a:pPr lvl="0"/>
            <a:r>
              <a:rPr lang="en-US" dirty="0"/>
              <a:t>Click to edit Master text styles</a:t>
            </a:r>
          </a:p>
          <a:p>
            <a:pPr lvl="4"/>
            <a:endParaRPr lang="en-US" dirty="0"/>
          </a:p>
        </p:txBody>
      </p:sp>
      <p:sp>
        <p:nvSpPr>
          <p:cNvPr id="25" name="Title 1">
            <a:extLst>
              <a:ext uri="{FF2B5EF4-FFF2-40B4-BE49-F238E27FC236}">
                <a16:creationId xmlns:a16="http://schemas.microsoft.com/office/drawing/2014/main" id="{784EC54A-1238-054A-B123-4E089148A05A}"/>
              </a:ext>
            </a:extLst>
          </p:cNvPr>
          <p:cNvSpPr>
            <a:spLocks noGrp="1"/>
          </p:cNvSpPr>
          <p:nvPr>
            <p:ph type="title"/>
          </p:nvPr>
        </p:nvSpPr>
        <p:spPr>
          <a:xfrm>
            <a:off x="838200" y="986042"/>
            <a:ext cx="10515600" cy="838854"/>
          </a:xfrm>
        </p:spPr>
        <p:txBody>
          <a:bodyPr anchor="t"/>
          <a:lstStyle/>
          <a:p>
            <a:r>
              <a:rPr lang="en-US" dirty="0"/>
              <a:t>Click to edit Master title style</a:t>
            </a:r>
          </a:p>
        </p:txBody>
      </p:sp>
      <p:cxnSp>
        <p:nvCxnSpPr>
          <p:cNvPr id="26" name="Straight Connector 25">
            <a:extLst>
              <a:ext uri="{FF2B5EF4-FFF2-40B4-BE49-F238E27FC236}">
                <a16:creationId xmlns:a16="http://schemas.microsoft.com/office/drawing/2014/main" id="{2FB88219-839E-554B-B72F-F7177AF5404C}"/>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297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BEA513-5076-4D62-8F85-69A918D7EFA4}"/>
              </a:ext>
            </a:extLst>
          </p:cNvPr>
          <p:cNvSpPr>
            <a:spLocks noGrp="1"/>
          </p:cNvSpPr>
          <p:nvPr>
            <p:ph type="title"/>
          </p:nvPr>
        </p:nvSpPr>
        <p:spPr>
          <a:xfrm>
            <a:off x="838200" y="365125"/>
            <a:ext cx="10515600" cy="1325563"/>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BB1855A3-A75E-4A34-A5A1-1B324FA10E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A888F603-DAEE-420E-95E6-F502567586B3}"/>
              </a:ext>
            </a:extLst>
          </p:cNvPr>
          <p:cNvSpPr>
            <a:spLocks noGrp="1"/>
          </p:cNvSpPr>
          <p:nvPr>
            <p:ph type="sldNum" sz="quarter" idx="4"/>
          </p:nvPr>
        </p:nvSpPr>
        <p:spPr>
          <a:xfrm>
            <a:off x="11297749" y="5782287"/>
            <a:ext cx="497378" cy="365125"/>
          </a:xfrm>
          <a:prstGeom prst="rect">
            <a:avLst/>
          </a:prstGeom>
        </p:spPr>
        <p:txBody>
          <a:bodyPr vert="horz" lIns="91440" tIns="45720" rIns="91440" bIns="45720" rtlCol="0" anchor="ctr"/>
          <a:lstStyle>
            <a:lvl1pPr algn="r">
              <a:defRPr sz="800">
                <a:solidFill>
                  <a:schemeClr val="tx1"/>
                </a:solidFill>
              </a:defRPr>
            </a:lvl1pPr>
          </a:lstStyle>
          <a:p>
            <a:fld id="{DFA4CD3D-26C8-47FF-8D13-9B32BAAB4735}" type="slidenum">
              <a:rPr lang="en-US" smtClean="0"/>
              <a:pPr/>
              <a:t>‹#›</a:t>
            </a:fld>
            <a:endParaRPr lang="en-US" dirty="0"/>
          </a:p>
        </p:txBody>
      </p:sp>
      <p:sp>
        <p:nvSpPr>
          <p:cNvPr id="5" name="Footer Placeholder 4">
            <a:extLst>
              <a:ext uri="{FF2B5EF4-FFF2-40B4-BE49-F238E27FC236}">
                <a16:creationId xmlns:a16="http://schemas.microsoft.com/office/drawing/2014/main" id="{A5A501DD-FBD8-4A19-BD71-AB3CFFDE4DF5}"/>
              </a:ext>
            </a:extLst>
          </p:cNvPr>
          <p:cNvSpPr>
            <a:spLocks noGrp="1"/>
          </p:cNvSpPr>
          <p:nvPr>
            <p:ph type="ftr" sz="quarter" idx="3"/>
          </p:nvPr>
        </p:nvSpPr>
        <p:spPr>
          <a:xfrm>
            <a:off x="7675524" y="6296411"/>
            <a:ext cx="4114800" cy="365125"/>
          </a:xfrm>
          <a:prstGeom prst="rect">
            <a:avLst/>
          </a:prstGeom>
        </p:spPr>
        <p:txBody>
          <a:bodyPr vert="horz" lIns="91440" tIns="45720" rIns="91440" bIns="45720" rtlCol="0" anchor="ctr"/>
          <a:lstStyle>
            <a:lvl1pPr algn="r">
              <a:defRPr sz="800">
                <a:solidFill>
                  <a:schemeClr val="tx1"/>
                </a:solidFill>
              </a:defRPr>
            </a:lvl1pPr>
          </a:lstStyle>
          <a:p>
            <a:endParaRPr lang="en-US" dirty="0"/>
          </a:p>
        </p:txBody>
      </p:sp>
      <p:pic>
        <p:nvPicPr>
          <p:cNvPr id="8" name="Picture 7">
            <a:extLst>
              <a:ext uri="{FF2B5EF4-FFF2-40B4-BE49-F238E27FC236}">
                <a16:creationId xmlns:a16="http://schemas.microsoft.com/office/drawing/2014/main" id="{541F55EA-461E-FFD2-826C-036C67640BDA}"/>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402417" y="6332648"/>
            <a:ext cx="2356992" cy="341656"/>
          </a:xfrm>
          <a:prstGeom prst="rect">
            <a:avLst/>
          </a:prstGeom>
        </p:spPr>
      </p:pic>
    </p:spTree>
    <p:extLst>
      <p:ext uri="{BB962C8B-B14F-4D97-AF65-F5344CB8AC3E}">
        <p14:creationId xmlns:p14="http://schemas.microsoft.com/office/powerpoint/2010/main" val="339214857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8" r:id="rId3"/>
    <p:sldLayoutId id="2147483660" r:id="rId4"/>
    <p:sldLayoutId id="2147483661" r:id="rId5"/>
    <p:sldLayoutId id="2147483650" r:id="rId6"/>
    <p:sldLayoutId id="2147483676" r:id="rId7"/>
    <p:sldLayoutId id="2147483678" r:id="rId8"/>
    <p:sldLayoutId id="2147483679" r:id="rId9"/>
    <p:sldLayoutId id="2147483662" r:id="rId10"/>
    <p:sldLayoutId id="2147483663" r:id="rId11"/>
    <p:sldLayoutId id="2147483665" r:id="rId12"/>
    <p:sldLayoutId id="2147483682" r:id="rId13"/>
    <p:sldLayoutId id="2147483654" r:id="rId14"/>
    <p:sldLayoutId id="2147483655" r:id="rId15"/>
  </p:sldLayoutIdLst>
  <p:hf hdr="0" dt="0"/>
  <p:txStyles>
    <p:title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A5E8F198-52B4-999B-95CA-2A265579DBAB}"/>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BAAB242A-ED92-CDCA-9023-04EBB72311BD}"/>
              </a:ext>
            </a:extLst>
          </p:cNvPr>
          <p:cNvSpPr>
            <a:spLocks noGrp="1"/>
          </p:cNvSpPr>
          <p:nvPr>
            <p:ph type="sldNum" sz="quarter" idx="12"/>
          </p:nvPr>
        </p:nvSpPr>
        <p:spPr/>
        <p:txBody>
          <a:bodyPr/>
          <a:lstStyle/>
          <a:p>
            <a:fld id="{DFA4CD3D-26C8-47FF-8D13-9B32BAAB4735}" type="slidenum">
              <a:rPr lang="en-US" smtClean="0"/>
              <a:t>1</a:t>
            </a:fld>
            <a:endParaRPr lang="en-US"/>
          </a:p>
        </p:txBody>
      </p:sp>
      <p:sp>
        <p:nvSpPr>
          <p:cNvPr id="4" name="标题 1">
            <a:extLst>
              <a:ext uri="{FF2B5EF4-FFF2-40B4-BE49-F238E27FC236}">
                <a16:creationId xmlns:a16="http://schemas.microsoft.com/office/drawing/2014/main" id="{0E4EFA5F-882D-A8D1-0DF8-7F5D7624B4A4}"/>
              </a:ext>
            </a:extLst>
          </p:cNvPr>
          <p:cNvSpPr txBox="1">
            <a:spLocks/>
          </p:cNvSpPr>
          <p:nvPr/>
        </p:nvSpPr>
        <p:spPr>
          <a:xfrm>
            <a:off x="598025" y="468629"/>
            <a:ext cx="10995949" cy="1831659"/>
          </a:xfrm>
          <a:prstGeom prst="rect">
            <a:avLst/>
          </a:prstGeom>
        </p:spPr>
        <p:txBody>
          <a:bodyPr>
            <a:noAutofit/>
          </a:bodyPr>
          <a:lst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a:lstStyle>
          <a:p>
            <a:r>
              <a:rPr lang="en-US" altLang="zh-CN" sz="3600" b="1" dirty="0"/>
              <a:t>FEM Modelling of Current Sharing in Tape Stack Cables; Influence of ICR, ITR, Defect Number, Defect Patterns, and Thermal Boundary Conditions</a:t>
            </a:r>
            <a:endParaRPr lang="zh-CN" altLang="en-US" sz="3600" b="1" dirty="0"/>
          </a:p>
        </p:txBody>
      </p:sp>
      <p:pic>
        <p:nvPicPr>
          <p:cNvPr id="5" name="图片 4" descr="图形用户界面&#10;&#10;AI 生成的内容可能不正确。">
            <a:extLst>
              <a:ext uri="{FF2B5EF4-FFF2-40B4-BE49-F238E27FC236}">
                <a16:creationId xmlns:a16="http://schemas.microsoft.com/office/drawing/2014/main" id="{C318B434-CC6A-6F57-99D3-107D0BE1B5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291" y="5920994"/>
            <a:ext cx="6066046" cy="823031"/>
          </a:xfrm>
          <a:prstGeom prst="rect">
            <a:avLst/>
          </a:prstGeom>
        </p:spPr>
      </p:pic>
      <p:pic>
        <p:nvPicPr>
          <p:cNvPr id="6" name="图片 5" descr="在水里&#10;&#10;AI 生成的内容可能不正确。">
            <a:extLst>
              <a:ext uri="{FF2B5EF4-FFF2-40B4-BE49-F238E27FC236}">
                <a16:creationId xmlns:a16="http://schemas.microsoft.com/office/drawing/2014/main" id="{71DDB16C-7099-8837-034F-FD9537F0C0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5613" y="3858520"/>
            <a:ext cx="3543607" cy="1905165"/>
          </a:xfrm>
          <a:prstGeom prst="rect">
            <a:avLst/>
          </a:prstGeom>
        </p:spPr>
      </p:pic>
      <p:pic>
        <p:nvPicPr>
          <p:cNvPr id="7" name="图片 6" descr="文本&#10;&#10;AI 生成的内容可能不正确。">
            <a:extLst>
              <a:ext uri="{FF2B5EF4-FFF2-40B4-BE49-F238E27FC236}">
                <a16:creationId xmlns:a16="http://schemas.microsoft.com/office/drawing/2014/main" id="{1F6CC1E7-9B1F-31CD-3444-8FF781FC079F}"/>
              </a:ext>
            </a:extLst>
          </p:cNvPr>
          <p:cNvPicPr>
            <a:picLocks noChangeAspect="1"/>
          </p:cNvPicPr>
          <p:nvPr/>
        </p:nvPicPr>
        <p:blipFill>
          <a:blip r:embed="rId4">
            <a:extLst>
              <a:ext uri="{28A0092B-C50C-407E-A947-70E740481C1C}">
                <a14:useLocalDpi xmlns:a14="http://schemas.microsoft.com/office/drawing/2010/main" val="0"/>
              </a:ext>
            </a:extLst>
          </a:blip>
          <a:srcRect t="3128"/>
          <a:stretch/>
        </p:blipFill>
        <p:spPr>
          <a:xfrm>
            <a:off x="6499006" y="5820673"/>
            <a:ext cx="5570703" cy="937550"/>
          </a:xfrm>
          <a:prstGeom prst="rect">
            <a:avLst/>
          </a:prstGeom>
        </p:spPr>
      </p:pic>
      <p:sp>
        <p:nvSpPr>
          <p:cNvPr id="8" name="TextBox 2">
            <a:extLst>
              <a:ext uri="{FF2B5EF4-FFF2-40B4-BE49-F238E27FC236}">
                <a16:creationId xmlns:a16="http://schemas.microsoft.com/office/drawing/2014/main" id="{1918ECA3-E910-9F43-4F06-97A8A7035549}"/>
              </a:ext>
            </a:extLst>
          </p:cNvPr>
          <p:cNvSpPr txBox="1">
            <a:spLocks noChangeArrowheads="1"/>
          </p:cNvSpPr>
          <p:nvPr/>
        </p:nvSpPr>
        <p:spPr bwMode="auto">
          <a:xfrm>
            <a:off x="244263" y="4049880"/>
            <a:ext cx="61449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rebuchet MS" pitchFamily="34" charset="0"/>
              </a:defRPr>
            </a:lvl1pPr>
            <a:lvl2pPr marL="742950" indent="-285750">
              <a:spcBef>
                <a:spcPct val="20000"/>
              </a:spcBef>
              <a:buChar char="–"/>
              <a:defRPr sz="2800">
                <a:solidFill>
                  <a:schemeClr val="tx1"/>
                </a:solidFill>
                <a:latin typeface="Trebuchet MS" pitchFamily="34" charset="0"/>
              </a:defRPr>
            </a:lvl2pPr>
            <a:lvl3pPr marL="1143000" indent="-228600">
              <a:spcBef>
                <a:spcPct val="20000"/>
              </a:spcBef>
              <a:buChar char="•"/>
              <a:defRPr sz="2400">
                <a:solidFill>
                  <a:schemeClr val="tx1"/>
                </a:solidFill>
                <a:latin typeface="Trebuchet MS" pitchFamily="34" charset="0"/>
              </a:defRPr>
            </a:lvl3pPr>
            <a:lvl4pPr marL="1600200" indent="-228600">
              <a:spcBef>
                <a:spcPct val="20000"/>
              </a:spcBef>
              <a:buChar char="–"/>
              <a:defRPr sz="2000">
                <a:solidFill>
                  <a:schemeClr val="tx1"/>
                </a:solidFill>
                <a:latin typeface="Trebuchet MS" pitchFamily="34" charset="0"/>
              </a:defRPr>
            </a:lvl4pPr>
            <a:lvl5pPr marL="2057400" indent="-228600">
              <a:spcBef>
                <a:spcPct val="20000"/>
              </a:spcBef>
              <a:buChar char="»"/>
              <a:defRPr sz="2000">
                <a:solidFill>
                  <a:schemeClr val="tx1"/>
                </a:solidFill>
                <a:latin typeface="Trebuchet MS" pitchFamily="34" charset="0"/>
              </a:defRPr>
            </a:lvl5pPr>
            <a:lvl6pPr marL="2514600" indent="-228600" eaLnBrk="0" fontAlgn="base" hangingPunct="0">
              <a:spcBef>
                <a:spcPct val="20000"/>
              </a:spcBef>
              <a:spcAft>
                <a:spcPct val="0"/>
              </a:spcAft>
              <a:buChar char="»"/>
              <a:defRPr sz="2000">
                <a:solidFill>
                  <a:schemeClr val="tx1"/>
                </a:solidFill>
                <a:latin typeface="Trebuchet MS" pitchFamily="34" charset="0"/>
              </a:defRPr>
            </a:lvl6pPr>
            <a:lvl7pPr marL="2971800" indent="-228600" eaLnBrk="0" fontAlgn="base" hangingPunct="0">
              <a:spcBef>
                <a:spcPct val="20000"/>
              </a:spcBef>
              <a:spcAft>
                <a:spcPct val="0"/>
              </a:spcAft>
              <a:buChar char="»"/>
              <a:defRPr sz="2000">
                <a:solidFill>
                  <a:schemeClr val="tx1"/>
                </a:solidFill>
                <a:latin typeface="Trebuchet MS" pitchFamily="34" charset="0"/>
              </a:defRPr>
            </a:lvl7pPr>
            <a:lvl8pPr marL="3429000" indent="-228600" eaLnBrk="0" fontAlgn="base" hangingPunct="0">
              <a:spcBef>
                <a:spcPct val="20000"/>
              </a:spcBef>
              <a:spcAft>
                <a:spcPct val="0"/>
              </a:spcAft>
              <a:buChar char="»"/>
              <a:defRPr sz="2000">
                <a:solidFill>
                  <a:schemeClr val="tx1"/>
                </a:solidFill>
                <a:latin typeface="Trebuchet MS" pitchFamily="34" charset="0"/>
              </a:defRPr>
            </a:lvl8pPr>
            <a:lvl9pPr marL="3886200" indent="-228600" eaLnBrk="0" fontAlgn="base" hangingPunct="0">
              <a:spcBef>
                <a:spcPct val="20000"/>
              </a:spcBef>
              <a:spcAft>
                <a:spcPct val="0"/>
              </a:spcAft>
              <a:buChar char="»"/>
              <a:defRPr sz="2000">
                <a:solidFill>
                  <a:schemeClr val="tx1"/>
                </a:solidFill>
                <a:latin typeface="Trebuchet MS" pitchFamily="34" charset="0"/>
              </a:defRPr>
            </a:lvl9pPr>
          </a:lstStyle>
          <a:p>
            <a:pPr eaLnBrk="1" hangingPunct="1">
              <a:spcBef>
                <a:spcPct val="50000"/>
              </a:spcBef>
              <a:buFontTx/>
              <a:buNone/>
            </a:pPr>
            <a:r>
              <a:rPr lang="en-US" altLang="en-US" sz="2000" dirty="0"/>
              <a:t>This work was supported by the U.S. Department of Energy, Office of Science, Division of High Energy Physics, under Grant DE SC0011721.</a:t>
            </a:r>
          </a:p>
        </p:txBody>
      </p:sp>
      <p:sp>
        <p:nvSpPr>
          <p:cNvPr id="9" name="文本框 8">
            <a:extLst>
              <a:ext uri="{FF2B5EF4-FFF2-40B4-BE49-F238E27FC236}">
                <a16:creationId xmlns:a16="http://schemas.microsoft.com/office/drawing/2014/main" id="{DAC45798-94AA-4E0C-2C41-04A5A002F7D5}"/>
              </a:ext>
            </a:extLst>
          </p:cNvPr>
          <p:cNvSpPr txBox="1"/>
          <p:nvPr/>
        </p:nvSpPr>
        <p:spPr>
          <a:xfrm>
            <a:off x="1264806" y="2862275"/>
            <a:ext cx="9662390" cy="461665"/>
          </a:xfrm>
          <a:prstGeom prst="rect">
            <a:avLst/>
          </a:prstGeom>
          <a:noFill/>
        </p:spPr>
        <p:txBody>
          <a:bodyPr wrap="none" rtlCol="0">
            <a:spAutoFit/>
          </a:bodyPr>
          <a:lstStyle/>
          <a:p>
            <a:pPr algn="ctr"/>
            <a:r>
              <a:rPr lang="en-US" altLang="zh-CN" sz="2400" b="1" dirty="0">
                <a:solidFill>
                  <a:srgbClr val="0070C0"/>
                </a:solidFill>
              </a:rPr>
              <a:t>Minzheng Jiang, Milan Majoros, Edward W. Collings, and Mike D. Sumption</a:t>
            </a:r>
            <a:endParaRPr lang="zh-CN" altLang="en-US" sz="2400" b="1" dirty="0">
              <a:solidFill>
                <a:srgbClr val="0070C0"/>
              </a:solidFill>
            </a:endParaRPr>
          </a:p>
        </p:txBody>
      </p:sp>
      <p:sp>
        <p:nvSpPr>
          <p:cNvPr id="10" name="矩形 9">
            <a:extLst>
              <a:ext uri="{FF2B5EF4-FFF2-40B4-BE49-F238E27FC236}">
                <a16:creationId xmlns:a16="http://schemas.microsoft.com/office/drawing/2014/main" id="{89B7BDF6-39FF-9A2F-20DD-B573FB5993A6}"/>
              </a:ext>
            </a:extLst>
          </p:cNvPr>
          <p:cNvSpPr/>
          <p:nvPr/>
        </p:nvSpPr>
        <p:spPr>
          <a:xfrm>
            <a:off x="0" y="0"/>
            <a:ext cx="12192000" cy="6858000"/>
          </a:xfrm>
          <a:prstGeom prst="rect">
            <a:avLst/>
          </a:prstGeom>
          <a:noFill/>
          <a:ln w="1270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959A5474-8654-3AA5-49BD-8F23B772B7C1}"/>
              </a:ext>
            </a:extLst>
          </p:cNvPr>
          <p:cNvSpPr/>
          <p:nvPr/>
        </p:nvSpPr>
        <p:spPr>
          <a:xfrm>
            <a:off x="122291" y="113975"/>
            <a:ext cx="11947418" cy="663005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图形用户界面&#10;&#10;AI 生成的内容可能不正确。">
            <a:extLst>
              <a:ext uri="{FF2B5EF4-FFF2-40B4-BE49-F238E27FC236}">
                <a16:creationId xmlns:a16="http://schemas.microsoft.com/office/drawing/2014/main" id="{C8549E87-4F2B-806E-F1B2-1D524A2D6E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780" y="5040095"/>
            <a:ext cx="3747010" cy="850708"/>
          </a:xfrm>
          <a:prstGeom prst="rect">
            <a:avLst/>
          </a:prstGeom>
        </p:spPr>
      </p:pic>
    </p:spTree>
    <p:extLst>
      <p:ext uri="{BB962C8B-B14F-4D97-AF65-F5344CB8AC3E}">
        <p14:creationId xmlns:p14="http://schemas.microsoft.com/office/powerpoint/2010/main" val="672595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0F9628-0AD4-D9D3-AAA1-653452FF757E}"/>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65F30A4B-BA04-925E-E308-6A3A5ED56640}"/>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905B37AC-54BF-0B23-0FE5-FEBE4622ECDA}"/>
              </a:ext>
            </a:extLst>
          </p:cNvPr>
          <p:cNvSpPr>
            <a:spLocks noGrp="1"/>
          </p:cNvSpPr>
          <p:nvPr>
            <p:ph type="sldNum" sz="quarter" idx="12"/>
          </p:nvPr>
        </p:nvSpPr>
        <p:spPr/>
        <p:txBody>
          <a:bodyPr/>
          <a:lstStyle/>
          <a:p>
            <a:fld id="{DFA4CD3D-26C8-47FF-8D13-9B32BAAB4735}" type="slidenum">
              <a:rPr lang="en-US" smtClean="0"/>
              <a:t>10</a:t>
            </a:fld>
            <a:endParaRPr lang="en-US"/>
          </a:p>
        </p:txBody>
      </p:sp>
      <p:pic>
        <p:nvPicPr>
          <p:cNvPr id="4" name="图片 3" descr="图形用户界面&#10;&#10;AI 生成的内容可能不正确。">
            <a:extLst>
              <a:ext uri="{FF2B5EF4-FFF2-40B4-BE49-F238E27FC236}">
                <a16:creationId xmlns:a16="http://schemas.microsoft.com/office/drawing/2014/main" id="{297AD356-0394-B780-FF87-DAF434978A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020" y="3506382"/>
            <a:ext cx="10712370" cy="2748494"/>
          </a:xfrm>
          <a:prstGeom prst="rect">
            <a:avLst/>
          </a:prstGeom>
        </p:spPr>
      </p:pic>
      <p:pic>
        <p:nvPicPr>
          <p:cNvPr id="5" name="图片 4" descr="图形用户界面, 应用程序&#10;&#10;AI 生成的内容可能不正确。">
            <a:extLst>
              <a:ext uri="{FF2B5EF4-FFF2-40B4-BE49-F238E27FC236}">
                <a16:creationId xmlns:a16="http://schemas.microsoft.com/office/drawing/2014/main" id="{8BC0455D-7557-6E1C-C89A-C5E62E8DC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508" y="687558"/>
            <a:ext cx="10607959" cy="2796782"/>
          </a:xfrm>
          <a:prstGeom prst="rect">
            <a:avLst/>
          </a:prstGeom>
        </p:spPr>
      </p:pic>
      <p:cxnSp>
        <p:nvCxnSpPr>
          <p:cNvPr id="6" name="直接连接符 5">
            <a:extLst>
              <a:ext uri="{FF2B5EF4-FFF2-40B4-BE49-F238E27FC236}">
                <a16:creationId xmlns:a16="http://schemas.microsoft.com/office/drawing/2014/main" id="{42A2C4B1-87DF-E8F7-7C3C-AFB506B69236}"/>
              </a:ext>
            </a:extLst>
          </p:cNvPr>
          <p:cNvCxnSpPr>
            <a:cxnSpLocks/>
          </p:cNvCxnSpPr>
          <p:nvPr/>
        </p:nvCxnSpPr>
        <p:spPr>
          <a:xfrm flipV="1">
            <a:off x="5775766" y="1841507"/>
            <a:ext cx="0" cy="59055"/>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 name="直接连接符 6">
            <a:extLst>
              <a:ext uri="{FF2B5EF4-FFF2-40B4-BE49-F238E27FC236}">
                <a16:creationId xmlns:a16="http://schemas.microsoft.com/office/drawing/2014/main" id="{8F4D8196-A0F5-C200-F3BE-DB9D289439C2}"/>
              </a:ext>
            </a:extLst>
          </p:cNvPr>
          <p:cNvCxnSpPr>
            <a:cxnSpLocks/>
          </p:cNvCxnSpPr>
          <p:nvPr/>
        </p:nvCxnSpPr>
        <p:spPr>
          <a:xfrm flipV="1">
            <a:off x="8150505" y="1841507"/>
            <a:ext cx="0" cy="59055"/>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BCBF274A-4520-0D2E-92BC-ECEB2CCF8DCC}"/>
              </a:ext>
            </a:extLst>
          </p:cNvPr>
          <p:cNvCxnSpPr>
            <a:cxnSpLocks/>
          </p:cNvCxnSpPr>
          <p:nvPr/>
        </p:nvCxnSpPr>
        <p:spPr>
          <a:xfrm flipV="1">
            <a:off x="3339247" y="1841507"/>
            <a:ext cx="0" cy="59055"/>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sp>
        <p:nvSpPr>
          <p:cNvPr id="9" name="文本框 8">
            <a:extLst>
              <a:ext uri="{FF2B5EF4-FFF2-40B4-BE49-F238E27FC236}">
                <a16:creationId xmlns:a16="http://schemas.microsoft.com/office/drawing/2014/main" id="{181537B0-B393-3BFE-12BB-5248C5375623}"/>
              </a:ext>
            </a:extLst>
          </p:cNvPr>
          <p:cNvSpPr txBox="1"/>
          <p:nvPr/>
        </p:nvSpPr>
        <p:spPr>
          <a:xfrm>
            <a:off x="3186000" y="1310566"/>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0" name="文本框 9">
            <a:extLst>
              <a:ext uri="{FF2B5EF4-FFF2-40B4-BE49-F238E27FC236}">
                <a16:creationId xmlns:a16="http://schemas.microsoft.com/office/drawing/2014/main" id="{5091ADCB-8107-8573-D322-A6F55E0DB803}"/>
              </a:ext>
            </a:extLst>
          </p:cNvPr>
          <p:cNvSpPr txBox="1"/>
          <p:nvPr/>
        </p:nvSpPr>
        <p:spPr>
          <a:xfrm>
            <a:off x="5622519" y="1317411"/>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1" name="文本框 10">
            <a:extLst>
              <a:ext uri="{FF2B5EF4-FFF2-40B4-BE49-F238E27FC236}">
                <a16:creationId xmlns:a16="http://schemas.microsoft.com/office/drawing/2014/main" id="{560583EA-126C-6214-F2EC-C8C25C4D84D0}"/>
              </a:ext>
            </a:extLst>
          </p:cNvPr>
          <p:cNvSpPr txBox="1"/>
          <p:nvPr/>
        </p:nvSpPr>
        <p:spPr>
          <a:xfrm>
            <a:off x="7997258" y="1317411"/>
            <a:ext cx="306494" cy="369332"/>
          </a:xfrm>
          <a:prstGeom prst="rect">
            <a:avLst/>
          </a:prstGeom>
          <a:noFill/>
        </p:spPr>
        <p:txBody>
          <a:bodyPr wrap="square" rtlCol="0">
            <a:spAutoFit/>
          </a:bodyPr>
          <a:lstStyle/>
          <a:p>
            <a:r>
              <a:rPr lang="en-US" altLang="zh-CN" b="1" dirty="0">
                <a:solidFill>
                  <a:srgbClr val="FF0000"/>
                </a:solidFill>
              </a:rPr>
              <a:t>3</a:t>
            </a:r>
            <a:endParaRPr lang="zh-CN" altLang="en-US" b="1" dirty="0">
              <a:solidFill>
                <a:srgbClr val="FF0000"/>
              </a:solidFill>
            </a:endParaRPr>
          </a:p>
        </p:txBody>
      </p:sp>
      <p:sp>
        <p:nvSpPr>
          <p:cNvPr id="12" name="文本框 11">
            <a:extLst>
              <a:ext uri="{FF2B5EF4-FFF2-40B4-BE49-F238E27FC236}">
                <a16:creationId xmlns:a16="http://schemas.microsoft.com/office/drawing/2014/main" id="{50D916D1-918D-3244-B27A-A3661C50C4F9}"/>
              </a:ext>
            </a:extLst>
          </p:cNvPr>
          <p:cNvSpPr txBox="1"/>
          <p:nvPr/>
        </p:nvSpPr>
        <p:spPr>
          <a:xfrm>
            <a:off x="1705299" y="248302"/>
            <a:ext cx="7834440" cy="646331"/>
          </a:xfrm>
          <a:prstGeom prst="rect">
            <a:avLst/>
          </a:prstGeom>
          <a:noFill/>
        </p:spPr>
        <p:txBody>
          <a:bodyPr wrap="square">
            <a:spAutoFit/>
          </a:bodyPr>
          <a:lstStyle/>
          <a:p>
            <a:pPr algn="ctr"/>
            <a:r>
              <a:rPr lang="en-US" altLang="zh-CN" sz="3600" b="1" dirty="0">
                <a:solidFill>
                  <a:srgbClr val="BA0C2F"/>
                </a:solidFill>
              </a:rPr>
              <a:t>Temperature Graph for Column pattern</a:t>
            </a:r>
            <a:endParaRPr lang="zh-CN" altLang="en-US" sz="3600" b="1" dirty="0">
              <a:solidFill>
                <a:srgbClr val="BA0C2F"/>
              </a:solidFill>
            </a:endParaRPr>
          </a:p>
        </p:txBody>
      </p:sp>
    </p:spTree>
    <p:extLst>
      <p:ext uri="{BB962C8B-B14F-4D97-AF65-F5344CB8AC3E}">
        <p14:creationId xmlns:p14="http://schemas.microsoft.com/office/powerpoint/2010/main" val="3625845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44AAD-39DA-1C14-131C-9455395B11A9}"/>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55A491FD-8BD0-320E-43AC-97AE2EB19077}"/>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EC90284F-1F48-65F0-5216-7F210E125955}"/>
              </a:ext>
            </a:extLst>
          </p:cNvPr>
          <p:cNvSpPr>
            <a:spLocks noGrp="1"/>
          </p:cNvSpPr>
          <p:nvPr>
            <p:ph type="sldNum" sz="quarter" idx="12"/>
          </p:nvPr>
        </p:nvSpPr>
        <p:spPr/>
        <p:txBody>
          <a:bodyPr/>
          <a:lstStyle/>
          <a:p>
            <a:fld id="{DFA4CD3D-26C8-47FF-8D13-9B32BAAB4735}" type="slidenum">
              <a:rPr lang="en-US" smtClean="0"/>
              <a:t>11</a:t>
            </a:fld>
            <a:endParaRPr lang="en-US"/>
          </a:p>
        </p:txBody>
      </p:sp>
      <p:pic>
        <p:nvPicPr>
          <p:cNvPr id="4" name="图片 3" descr="图形用户界面, 应用程序, Word&#10;&#10;AI 生成的内容可能不正确。">
            <a:extLst>
              <a:ext uri="{FF2B5EF4-FFF2-40B4-BE49-F238E27FC236}">
                <a16:creationId xmlns:a16="http://schemas.microsoft.com/office/drawing/2014/main" id="{48957B53-CAFB-CAF0-BD1C-BA8BBA3D8B9F}"/>
              </a:ext>
            </a:extLst>
          </p:cNvPr>
          <p:cNvPicPr>
            <a:picLocks noChangeAspect="1"/>
          </p:cNvPicPr>
          <p:nvPr/>
        </p:nvPicPr>
        <p:blipFill>
          <a:blip r:embed="rId2"/>
          <a:stretch>
            <a:fillRect/>
          </a:stretch>
        </p:blipFill>
        <p:spPr>
          <a:xfrm>
            <a:off x="425" y="0"/>
            <a:ext cx="12191149" cy="6858000"/>
          </a:xfrm>
          <a:prstGeom prst="rect">
            <a:avLst/>
          </a:prstGeom>
        </p:spPr>
      </p:pic>
      <p:sp>
        <p:nvSpPr>
          <p:cNvPr id="5" name="文本框 4">
            <a:extLst>
              <a:ext uri="{FF2B5EF4-FFF2-40B4-BE49-F238E27FC236}">
                <a16:creationId xmlns:a16="http://schemas.microsoft.com/office/drawing/2014/main" id="{2E9C3EA4-3AD6-CC91-7681-62BB189EC155}"/>
              </a:ext>
            </a:extLst>
          </p:cNvPr>
          <p:cNvSpPr txBox="1"/>
          <p:nvPr/>
        </p:nvSpPr>
        <p:spPr>
          <a:xfrm>
            <a:off x="461540" y="5305025"/>
            <a:ext cx="5024860" cy="923330"/>
          </a:xfrm>
          <a:prstGeom prst="rect">
            <a:avLst/>
          </a:prstGeom>
          <a:noFill/>
        </p:spPr>
        <p:txBody>
          <a:bodyPr wrap="square">
            <a:spAutoFit/>
          </a:bodyPr>
          <a:lstStyle/>
          <a:p>
            <a:pPr marL="285750" indent="-285750">
              <a:buFont typeface="Arial" panose="020B0604020202020204" pitchFamily="34" charset="0"/>
              <a:buChar char="•"/>
            </a:pPr>
            <a:r>
              <a:rPr lang="en-US" altLang="zh-CN" b="1" dirty="0"/>
              <a:t>Defects are placed uniformly in the middle two tapes</a:t>
            </a:r>
          </a:p>
          <a:p>
            <a:pPr marL="285750" indent="-285750">
              <a:buFont typeface="Arial" panose="020B0604020202020204" pitchFamily="34" charset="0"/>
              <a:buChar char="•"/>
            </a:pPr>
            <a:r>
              <a:rPr lang="en-US" altLang="zh-CN" b="1" dirty="0"/>
              <a:t>All 6 defects do not overlap with each other</a:t>
            </a:r>
            <a:endParaRPr lang="zh-CN" altLang="en-US" b="1" dirty="0"/>
          </a:p>
        </p:txBody>
      </p:sp>
      <p:sp>
        <p:nvSpPr>
          <p:cNvPr id="6" name="文本框 5">
            <a:extLst>
              <a:ext uri="{FF2B5EF4-FFF2-40B4-BE49-F238E27FC236}">
                <a16:creationId xmlns:a16="http://schemas.microsoft.com/office/drawing/2014/main" id="{F8BAA68B-9017-4A2B-0F72-880EF0DC15E3}"/>
              </a:ext>
            </a:extLst>
          </p:cNvPr>
          <p:cNvSpPr txBox="1"/>
          <p:nvPr/>
        </p:nvSpPr>
        <p:spPr>
          <a:xfrm>
            <a:off x="2382937" y="217555"/>
            <a:ext cx="6401018" cy="523220"/>
          </a:xfrm>
          <a:prstGeom prst="rect">
            <a:avLst/>
          </a:prstGeom>
          <a:noFill/>
        </p:spPr>
        <p:txBody>
          <a:bodyPr wrap="square">
            <a:spAutoFit/>
          </a:bodyPr>
          <a:lstStyle/>
          <a:p>
            <a:pPr algn="ctr"/>
            <a:r>
              <a:rPr lang="en-US" altLang="zh-CN" sz="2800" b="1" dirty="0">
                <a:solidFill>
                  <a:srgbClr val="BA0C2F"/>
                </a:solidFill>
              </a:rPr>
              <a:t>Temperature Graph for off-center pattern</a:t>
            </a:r>
            <a:endParaRPr lang="zh-CN" altLang="en-US" sz="2800" b="1" dirty="0">
              <a:solidFill>
                <a:srgbClr val="BA0C2F"/>
              </a:solidFill>
            </a:endParaRPr>
          </a:p>
        </p:txBody>
      </p:sp>
      <p:cxnSp>
        <p:nvCxnSpPr>
          <p:cNvPr id="7" name="直接连接符 6">
            <a:extLst>
              <a:ext uri="{FF2B5EF4-FFF2-40B4-BE49-F238E27FC236}">
                <a16:creationId xmlns:a16="http://schemas.microsoft.com/office/drawing/2014/main" id="{F53D6941-849D-0037-FD22-3A335DCD3E7F}"/>
              </a:ext>
            </a:extLst>
          </p:cNvPr>
          <p:cNvCxnSpPr/>
          <p:nvPr/>
        </p:nvCxnSpPr>
        <p:spPr>
          <a:xfrm flipV="1">
            <a:off x="4438891" y="3264061"/>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57F15846-DA7B-3E17-6ED5-FB4101796D77}"/>
              </a:ext>
            </a:extLst>
          </p:cNvPr>
          <p:cNvCxnSpPr/>
          <p:nvPr/>
        </p:nvCxnSpPr>
        <p:spPr>
          <a:xfrm flipV="1">
            <a:off x="5378370" y="3896811"/>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9" name="直接连接符 8">
            <a:extLst>
              <a:ext uri="{FF2B5EF4-FFF2-40B4-BE49-F238E27FC236}">
                <a16:creationId xmlns:a16="http://schemas.microsoft.com/office/drawing/2014/main" id="{2B41F77F-287B-9710-F2C4-9ECC0CF41262}"/>
              </a:ext>
            </a:extLst>
          </p:cNvPr>
          <p:cNvCxnSpPr/>
          <p:nvPr/>
        </p:nvCxnSpPr>
        <p:spPr>
          <a:xfrm flipV="1">
            <a:off x="6269620" y="451605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0" name="直接连接符 9">
            <a:extLst>
              <a:ext uri="{FF2B5EF4-FFF2-40B4-BE49-F238E27FC236}">
                <a16:creationId xmlns:a16="http://schemas.microsoft.com/office/drawing/2014/main" id="{8CC6F59B-7B35-31C3-C6E7-494794BFCF46}"/>
              </a:ext>
            </a:extLst>
          </p:cNvPr>
          <p:cNvCxnSpPr/>
          <p:nvPr/>
        </p:nvCxnSpPr>
        <p:spPr>
          <a:xfrm flipV="1">
            <a:off x="3584294" y="268725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1" name="直接连接符 10">
            <a:extLst>
              <a:ext uri="{FF2B5EF4-FFF2-40B4-BE49-F238E27FC236}">
                <a16:creationId xmlns:a16="http://schemas.microsoft.com/office/drawing/2014/main" id="{8DE9A7D5-0770-3FC8-1428-B997F350BB1A}"/>
              </a:ext>
            </a:extLst>
          </p:cNvPr>
          <p:cNvCxnSpPr/>
          <p:nvPr/>
        </p:nvCxnSpPr>
        <p:spPr>
          <a:xfrm flipV="1">
            <a:off x="2739341" y="207958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2" name="直接连接符 11">
            <a:extLst>
              <a:ext uri="{FF2B5EF4-FFF2-40B4-BE49-F238E27FC236}">
                <a16:creationId xmlns:a16="http://schemas.microsoft.com/office/drawing/2014/main" id="{AE3B49C4-AA49-2F8A-FCD3-196F5CF591FC}"/>
              </a:ext>
            </a:extLst>
          </p:cNvPr>
          <p:cNvCxnSpPr/>
          <p:nvPr/>
        </p:nvCxnSpPr>
        <p:spPr>
          <a:xfrm flipV="1">
            <a:off x="1946476" y="155591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sp>
        <p:nvSpPr>
          <p:cNvPr id="13" name="文本框 12">
            <a:extLst>
              <a:ext uri="{FF2B5EF4-FFF2-40B4-BE49-F238E27FC236}">
                <a16:creationId xmlns:a16="http://schemas.microsoft.com/office/drawing/2014/main" id="{A6241730-59B9-FBD2-78B8-D1E2341986FF}"/>
              </a:ext>
            </a:extLst>
          </p:cNvPr>
          <p:cNvSpPr txBox="1"/>
          <p:nvPr/>
        </p:nvSpPr>
        <p:spPr>
          <a:xfrm>
            <a:off x="1555364" y="1969277"/>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4" name="文本框 13">
            <a:extLst>
              <a:ext uri="{FF2B5EF4-FFF2-40B4-BE49-F238E27FC236}">
                <a16:creationId xmlns:a16="http://schemas.microsoft.com/office/drawing/2014/main" id="{4399992D-CD4F-AB4D-481C-313EECA2CC63}"/>
              </a:ext>
            </a:extLst>
          </p:cNvPr>
          <p:cNvSpPr txBox="1"/>
          <p:nvPr/>
        </p:nvSpPr>
        <p:spPr>
          <a:xfrm>
            <a:off x="2232949" y="2502589"/>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5" name="文本框 14">
            <a:extLst>
              <a:ext uri="{FF2B5EF4-FFF2-40B4-BE49-F238E27FC236}">
                <a16:creationId xmlns:a16="http://schemas.microsoft.com/office/drawing/2014/main" id="{7DF97959-1077-8D26-7092-B1B68D994519}"/>
              </a:ext>
            </a:extLst>
          </p:cNvPr>
          <p:cNvSpPr txBox="1"/>
          <p:nvPr/>
        </p:nvSpPr>
        <p:spPr>
          <a:xfrm>
            <a:off x="3155835" y="3042346"/>
            <a:ext cx="312906" cy="369332"/>
          </a:xfrm>
          <a:prstGeom prst="rect">
            <a:avLst/>
          </a:prstGeom>
          <a:noFill/>
        </p:spPr>
        <p:txBody>
          <a:bodyPr wrap="none" rtlCol="0">
            <a:spAutoFit/>
          </a:bodyPr>
          <a:lstStyle/>
          <a:p>
            <a:r>
              <a:rPr lang="en-US" altLang="zh-CN" b="1" dirty="0">
                <a:solidFill>
                  <a:srgbClr val="FF0000"/>
                </a:solidFill>
              </a:rPr>
              <a:t>3</a:t>
            </a:r>
            <a:endParaRPr lang="zh-CN" altLang="en-US" b="1" dirty="0">
              <a:solidFill>
                <a:srgbClr val="FF0000"/>
              </a:solidFill>
            </a:endParaRPr>
          </a:p>
        </p:txBody>
      </p:sp>
      <p:sp>
        <p:nvSpPr>
          <p:cNvPr id="16" name="文本框 15">
            <a:extLst>
              <a:ext uri="{FF2B5EF4-FFF2-40B4-BE49-F238E27FC236}">
                <a16:creationId xmlns:a16="http://schemas.microsoft.com/office/drawing/2014/main" id="{96160014-C95D-3EE6-CD1B-6D8F447B2207}"/>
              </a:ext>
            </a:extLst>
          </p:cNvPr>
          <p:cNvSpPr txBox="1"/>
          <p:nvPr/>
        </p:nvSpPr>
        <p:spPr>
          <a:xfrm>
            <a:off x="4000788" y="3693344"/>
            <a:ext cx="312906" cy="369332"/>
          </a:xfrm>
          <a:prstGeom prst="rect">
            <a:avLst/>
          </a:prstGeom>
          <a:noFill/>
        </p:spPr>
        <p:txBody>
          <a:bodyPr wrap="none" rtlCol="0">
            <a:spAutoFit/>
          </a:bodyPr>
          <a:lstStyle/>
          <a:p>
            <a:r>
              <a:rPr lang="en-US" altLang="zh-CN" b="1" dirty="0">
                <a:solidFill>
                  <a:srgbClr val="FF0000"/>
                </a:solidFill>
              </a:rPr>
              <a:t>4</a:t>
            </a:r>
            <a:endParaRPr lang="zh-CN" altLang="en-US" b="1" dirty="0">
              <a:solidFill>
                <a:srgbClr val="FF0000"/>
              </a:solidFill>
            </a:endParaRPr>
          </a:p>
        </p:txBody>
      </p:sp>
      <p:sp>
        <p:nvSpPr>
          <p:cNvPr id="17" name="文本框 16">
            <a:extLst>
              <a:ext uri="{FF2B5EF4-FFF2-40B4-BE49-F238E27FC236}">
                <a16:creationId xmlns:a16="http://schemas.microsoft.com/office/drawing/2014/main" id="{01065739-CED2-0CCB-C41F-4500B4C67CBE}"/>
              </a:ext>
            </a:extLst>
          </p:cNvPr>
          <p:cNvSpPr txBox="1"/>
          <p:nvPr/>
        </p:nvSpPr>
        <p:spPr>
          <a:xfrm>
            <a:off x="4919241" y="4306840"/>
            <a:ext cx="312906" cy="369332"/>
          </a:xfrm>
          <a:prstGeom prst="rect">
            <a:avLst/>
          </a:prstGeom>
          <a:noFill/>
        </p:spPr>
        <p:txBody>
          <a:bodyPr wrap="none" rtlCol="0">
            <a:spAutoFit/>
          </a:bodyPr>
          <a:lstStyle/>
          <a:p>
            <a:r>
              <a:rPr lang="en-US" altLang="zh-CN" b="1" dirty="0">
                <a:solidFill>
                  <a:srgbClr val="FF0000"/>
                </a:solidFill>
              </a:rPr>
              <a:t>5</a:t>
            </a:r>
            <a:endParaRPr lang="zh-CN" altLang="en-US" b="1" dirty="0">
              <a:solidFill>
                <a:srgbClr val="FF0000"/>
              </a:solidFill>
            </a:endParaRPr>
          </a:p>
        </p:txBody>
      </p:sp>
      <p:sp>
        <p:nvSpPr>
          <p:cNvPr id="18" name="文本框 17">
            <a:extLst>
              <a:ext uri="{FF2B5EF4-FFF2-40B4-BE49-F238E27FC236}">
                <a16:creationId xmlns:a16="http://schemas.microsoft.com/office/drawing/2014/main" id="{E4D26741-EBEF-7CF8-714D-3A7ABCC5A353}"/>
              </a:ext>
            </a:extLst>
          </p:cNvPr>
          <p:cNvSpPr txBox="1"/>
          <p:nvPr/>
        </p:nvSpPr>
        <p:spPr>
          <a:xfrm>
            <a:off x="5742099" y="4935693"/>
            <a:ext cx="312906" cy="369332"/>
          </a:xfrm>
          <a:prstGeom prst="rect">
            <a:avLst/>
          </a:prstGeom>
          <a:noFill/>
        </p:spPr>
        <p:txBody>
          <a:bodyPr wrap="none" rtlCol="0">
            <a:spAutoFit/>
          </a:bodyPr>
          <a:lstStyle/>
          <a:p>
            <a:r>
              <a:rPr lang="en-US" altLang="zh-CN" b="1" dirty="0">
                <a:solidFill>
                  <a:srgbClr val="FF0000"/>
                </a:solidFill>
              </a:rPr>
              <a:t>6</a:t>
            </a:r>
            <a:endParaRPr lang="zh-CN" altLang="en-US" b="1" dirty="0">
              <a:solidFill>
                <a:srgbClr val="FF0000"/>
              </a:solidFill>
            </a:endParaRPr>
          </a:p>
        </p:txBody>
      </p:sp>
    </p:spTree>
    <p:extLst>
      <p:ext uri="{BB962C8B-B14F-4D97-AF65-F5344CB8AC3E}">
        <p14:creationId xmlns:p14="http://schemas.microsoft.com/office/powerpoint/2010/main" val="90977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4BD41C-3833-6AD5-64BB-7BB1817C8A37}"/>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31497757-A557-E6A9-EF10-BCBB861898C8}"/>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72664C96-9DA2-DF23-84AD-040B4D29FC92}"/>
              </a:ext>
            </a:extLst>
          </p:cNvPr>
          <p:cNvSpPr>
            <a:spLocks noGrp="1"/>
          </p:cNvSpPr>
          <p:nvPr>
            <p:ph type="sldNum" sz="quarter" idx="12"/>
          </p:nvPr>
        </p:nvSpPr>
        <p:spPr/>
        <p:txBody>
          <a:bodyPr/>
          <a:lstStyle/>
          <a:p>
            <a:fld id="{DFA4CD3D-26C8-47FF-8D13-9B32BAAB4735}" type="slidenum">
              <a:rPr lang="en-US" smtClean="0"/>
              <a:t>12</a:t>
            </a:fld>
            <a:endParaRPr lang="en-US"/>
          </a:p>
        </p:txBody>
      </p:sp>
      <p:pic>
        <p:nvPicPr>
          <p:cNvPr id="4" name="图片 3" descr="图片包含 游戏机, 文具, 工具&#10;&#10;AI 生成的内容可能不正确。">
            <a:extLst>
              <a:ext uri="{FF2B5EF4-FFF2-40B4-BE49-F238E27FC236}">
                <a16:creationId xmlns:a16="http://schemas.microsoft.com/office/drawing/2014/main" id="{CE3996D6-74D4-14BE-B805-914294F8DC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78243"/>
            <a:ext cx="12192000" cy="2111222"/>
          </a:xfrm>
          <a:prstGeom prst="rect">
            <a:avLst/>
          </a:prstGeom>
        </p:spPr>
      </p:pic>
      <p:pic>
        <p:nvPicPr>
          <p:cNvPr id="5" name="图片 4" descr="图形用户界面, 应用程序, Word&#10;&#10;AI 生成的内容可能不正确。">
            <a:extLst>
              <a:ext uri="{FF2B5EF4-FFF2-40B4-BE49-F238E27FC236}">
                <a16:creationId xmlns:a16="http://schemas.microsoft.com/office/drawing/2014/main" id="{4D089EB4-DE44-893D-E0DE-75C500E090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845" y="1131811"/>
            <a:ext cx="11732310" cy="2421616"/>
          </a:xfrm>
          <a:prstGeom prst="rect">
            <a:avLst/>
          </a:prstGeom>
        </p:spPr>
      </p:pic>
      <p:sp>
        <p:nvSpPr>
          <p:cNvPr id="6" name="文本框 5">
            <a:extLst>
              <a:ext uri="{FF2B5EF4-FFF2-40B4-BE49-F238E27FC236}">
                <a16:creationId xmlns:a16="http://schemas.microsoft.com/office/drawing/2014/main" id="{0B214A6A-3731-C02F-C63E-B62AED38D4F8}"/>
              </a:ext>
            </a:extLst>
          </p:cNvPr>
          <p:cNvSpPr txBox="1"/>
          <p:nvPr/>
        </p:nvSpPr>
        <p:spPr>
          <a:xfrm>
            <a:off x="1334808" y="332981"/>
            <a:ext cx="9522384" cy="646331"/>
          </a:xfrm>
          <a:prstGeom prst="rect">
            <a:avLst/>
          </a:prstGeom>
          <a:noFill/>
        </p:spPr>
        <p:txBody>
          <a:bodyPr wrap="square">
            <a:spAutoFit/>
          </a:bodyPr>
          <a:lstStyle/>
          <a:p>
            <a:pPr algn="ctr"/>
            <a:r>
              <a:rPr lang="en-US" altLang="zh-CN" sz="3600" b="1" dirty="0">
                <a:solidFill>
                  <a:srgbClr val="BA0C2F"/>
                </a:solidFill>
                <a:latin typeface="+mj-lt"/>
              </a:rPr>
              <a:t>Temperature Graph for off-center pattern</a:t>
            </a:r>
            <a:endParaRPr lang="zh-CN" altLang="en-US" sz="3600" b="1" dirty="0">
              <a:solidFill>
                <a:srgbClr val="BA0C2F"/>
              </a:solidFill>
              <a:latin typeface="+mj-lt"/>
            </a:endParaRPr>
          </a:p>
        </p:txBody>
      </p:sp>
      <p:cxnSp>
        <p:nvCxnSpPr>
          <p:cNvPr id="7" name="直接连接符 6">
            <a:extLst>
              <a:ext uri="{FF2B5EF4-FFF2-40B4-BE49-F238E27FC236}">
                <a16:creationId xmlns:a16="http://schemas.microsoft.com/office/drawing/2014/main" id="{0B1D5363-C391-7188-F419-4436C6010D32}"/>
              </a:ext>
            </a:extLst>
          </p:cNvPr>
          <p:cNvCxnSpPr/>
          <p:nvPr/>
        </p:nvCxnSpPr>
        <p:spPr>
          <a:xfrm flipV="1">
            <a:off x="3197410" y="2257063"/>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C1195FEB-EA5F-FCD8-A25B-7A0975437C0B}"/>
              </a:ext>
            </a:extLst>
          </p:cNvPr>
          <p:cNvCxnSpPr/>
          <p:nvPr/>
        </p:nvCxnSpPr>
        <p:spPr>
          <a:xfrm flipV="1">
            <a:off x="5765350" y="2257063"/>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9" name="直接连接符 8">
            <a:extLst>
              <a:ext uri="{FF2B5EF4-FFF2-40B4-BE49-F238E27FC236}">
                <a16:creationId xmlns:a16="http://schemas.microsoft.com/office/drawing/2014/main" id="{7F54FBFB-753B-0AB9-CB38-E38A008A516B}"/>
              </a:ext>
            </a:extLst>
          </p:cNvPr>
          <p:cNvCxnSpPr/>
          <p:nvPr/>
        </p:nvCxnSpPr>
        <p:spPr>
          <a:xfrm flipV="1">
            <a:off x="8417110" y="2257063"/>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0" name="直接连接符 9">
            <a:extLst>
              <a:ext uri="{FF2B5EF4-FFF2-40B4-BE49-F238E27FC236}">
                <a16:creationId xmlns:a16="http://schemas.microsoft.com/office/drawing/2014/main" id="{7B4F335B-A536-6533-331A-95BCA0FDBF2B}"/>
              </a:ext>
            </a:extLst>
          </p:cNvPr>
          <p:cNvCxnSpPr/>
          <p:nvPr/>
        </p:nvCxnSpPr>
        <p:spPr>
          <a:xfrm flipV="1">
            <a:off x="7083610" y="2296899"/>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1" name="直接连接符 10">
            <a:extLst>
              <a:ext uri="{FF2B5EF4-FFF2-40B4-BE49-F238E27FC236}">
                <a16:creationId xmlns:a16="http://schemas.microsoft.com/office/drawing/2014/main" id="{3F5957AE-8028-7E01-6E20-9FEE30D3CC35}"/>
              </a:ext>
            </a:extLst>
          </p:cNvPr>
          <p:cNvCxnSpPr>
            <a:cxnSpLocks/>
          </p:cNvCxnSpPr>
          <p:nvPr/>
        </p:nvCxnSpPr>
        <p:spPr>
          <a:xfrm flipV="1">
            <a:off x="4549960" y="2296899"/>
            <a:ext cx="0" cy="45720"/>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2" name="直接连接符 11">
            <a:extLst>
              <a:ext uri="{FF2B5EF4-FFF2-40B4-BE49-F238E27FC236}">
                <a16:creationId xmlns:a16="http://schemas.microsoft.com/office/drawing/2014/main" id="{C8EF7B44-E00B-EB03-94F1-BEF3FDED1081}"/>
              </a:ext>
            </a:extLst>
          </p:cNvPr>
          <p:cNvCxnSpPr>
            <a:cxnSpLocks/>
          </p:cNvCxnSpPr>
          <p:nvPr/>
        </p:nvCxnSpPr>
        <p:spPr>
          <a:xfrm flipV="1">
            <a:off x="1821180" y="2296899"/>
            <a:ext cx="0" cy="45720"/>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sp>
        <p:nvSpPr>
          <p:cNvPr id="13" name="文本框 12">
            <a:extLst>
              <a:ext uri="{FF2B5EF4-FFF2-40B4-BE49-F238E27FC236}">
                <a16:creationId xmlns:a16="http://schemas.microsoft.com/office/drawing/2014/main" id="{436CA857-2EEB-074E-5F53-65EC53A3EC88}"/>
              </a:ext>
            </a:extLst>
          </p:cNvPr>
          <p:cNvSpPr txBox="1"/>
          <p:nvPr/>
        </p:nvSpPr>
        <p:spPr>
          <a:xfrm>
            <a:off x="1667933" y="2467435"/>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4" name="文本框 13">
            <a:extLst>
              <a:ext uri="{FF2B5EF4-FFF2-40B4-BE49-F238E27FC236}">
                <a16:creationId xmlns:a16="http://schemas.microsoft.com/office/drawing/2014/main" id="{F49034B4-495D-D302-4580-56205FFA2145}"/>
              </a:ext>
            </a:extLst>
          </p:cNvPr>
          <p:cNvSpPr txBox="1"/>
          <p:nvPr/>
        </p:nvSpPr>
        <p:spPr>
          <a:xfrm>
            <a:off x="3047518" y="2467435"/>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5" name="文本框 14">
            <a:extLst>
              <a:ext uri="{FF2B5EF4-FFF2-40B4-BE49-F238E27FC236}">
                <a16:creationId xmlns:a16="http://schemas.microsoft.com/office/drawing/2014/main" id="{B7DCF675-DDA9-DD14-634E-E60C9F4A723C}"/>
              </a:ext>
            </a:extLst>
          </p:cNvPr>
          <p:cNvSpPr txBox="1"/>
          <p:nvPr/>
        </p:nvSpPr>
        <p:spPr>
          <a:xfrm>
            <a:off x="4396713" y="2485810"/>
            <a:ext cx="312906" cy="369332"/>
          </a:xfrm>
          <a:prstGeom prst="rect">
            <a:avLst/>
          </a:prstGeom>
          <a:noFill/>
        </p:spPr>
        <p:txBody>
          <a:bodyPr wrap="none" rtlCol="0">
            <a:spAutoFit/>
          </a:bodyPr>
          <a:lstStyle/>
          <a:p>
            <a:r>
              <a:rPr lang="en-US" altLang="zh-CN" b="1" dirty="0">
                <a:solidFill>
                  <a:srgbClr val="FF0000"/>
                </a:solidFill>
              </a:rPr>
              <a:t>3</a:t>
            </a:r>
            <a:endParaRPr lang="zh-CN" altLang="en-US" b="1" dirty="0">
              <a:solidFill>
                <a:srgbClr val="FF0000"/>
              </a:solidFill>
            </a:endParaRPr>
          </a:p>
        </p:txBody>
      </p:sp>
      <p:sp>
        <p:nvSpPr>
          <p:cNvPr id="16" name="文本框 15">
            <a:extLst>
              <a:ext uri="{FF2B5EF4-FFF2-40B4-BE49-F238E27FC236}">
                <a16:creationId xmlns:a16="http://schemas.microsoft.com/office/drawing/2014/main" id="{EDA56A31-B402-DC0B-5E47-D812A0B5EFF4}"/>
              </a:ext>
            </a:extLst>
          </p:cNvPr>
          <p:cNvSpPr txBox="1"/>
          <p:nvPr/>
        </p:nvSpPr>
        <p:spPr>
          <a:xfrm>
            <a:off x="5592661" y="2485810"/>
            <a:ext cx="312906" cy="369332"/>
          </a:xfrm>
          <a:prstGeom prst="rect">
            <a:avLst/>
          </a:prstGeom>
          <a:noFill/>
        </p:spPr>
        <p:txBody>
          <a:bodyPr wrap="none" rtlCol="0">
            <a:spAutoFit/>
          </a:bodyPr>
          <a:lstStyle/>
          <a:p>
            <a:r>
              <a:rPr lang="en-US" altLang="zh-CN" b="1" dirty="0">
                <a:solidFill>
                  <a:srgbClr val="FF0000"/>
                </a:solidFill>
              </a:rPr>
              <a:t>4</a:t>
            </a:r>
            <a:endParaRPr lang="zh-CN" altLang="en-US" b="1" dirty="0">
              <a:solidFill>
                <a:srgbClr val="FF0000"/>
              </a:solidFill>
            </a:endParaRPr>
          </a:p>
        </p:txBody>
      </p:sp>
      <p:sp>
        <p:nvSpPr>
          <p:cNvPr id="17" name="文本框 16">
            <a:extLst>
              <a:ext uri="{FF2B5EF4-FFF2-40B4-BE49-F238E27FC236}">
                <a16:creationId xmlns:a16="http://schemas.microsoft.com/office/drawing/2014/main" id="{D387BA1E-9F95-906E-B1E8-C11C82941DEC}"/>
              </a:ext>
            </a:extLst>
          </p:cNvPr>
          <p:cNvSpPr txBox="1"/>
          <p:nvPr/>
        </p:nvSpPr>
        <p:spPr>
          <a:xfrm>
            <a:off x="6930363" y="2486389"/>
            <a:ext cx="312906" cy="369332"/>
          </a:xfrm>
          <a:prstGeom prst="rect">
            <a:avLst/>
          </a:prstGeom>
          <a:noFill/>
        </p:spPr>
        <p:txBody>
          <a:bodyPr wrap="none" rtlCol="0">
            <a:spAutoFit/>
          </a:bodyPr>
          <a:lstStyle/>
          <a:p>
            <a:r>
              <a:rPr lang="en-US" altLang="zh-CN" b="1" dirty="0">
                <a:solidFill>
                  <a:srgbClr val="FF0000"/>
                </a:solidFill>
              </a:rPr>
              <a:t>5</a:t>
            </a:r>
            <a:endParaRPr lang="zh-CN" altLang="en-US" b="1" dirty="0">
              <a:solidFill>
                <a:srgbClr val="FF0000"/>
              </a:solidFill>
            </a:endParaRPr>
          </a:p>
        </p:txBody>
      </p:sp>
      <p:sp>
        <p:nvSpPr>
          <p:cNvPr id="18" name="文本框 17">
            <a:extLst>
              <a:ext uri="{FF2B5EF4-FFF2-40B4-BE49-F238E27FC236}">
                <a16:creationId xmlns:a16="http://schemas.microsoft.com/office/drawing/2014/main" id="{BDB1A8DE-B983-CD13-CA28-ACE5729536A1}"/>
              </a:ext>
            </a:extLst>
          </p:cNvPr>
          <p:cNvSpPr txBox="1"/>
          <p:nvPr/>
        </p:nvSpPr>
        <p:spPr>
          <a:xfrm>
            <a:off x="8279564" y="2439752"/>
            <a:ext cx="312906" cy="369332"/>
          </a:xfrm>
          <a:prstGeom prst="rect">
            <a:avLst/>
          </a:prstGeom>
          <a:noFill/>
        </p:spPr>
        <p:txBody>
          <a:bodyPr wrap="none" rtlCol="0">
            <a:spAutoFit/>
          </a:bodyPr>
          <a:lstStyle/>
          <a:p>
            <a:r>
              <a:rPr lang="en-US" altLang="zh-CN" b="1" dirty="0">
                <a:solidFill>
                  <a:srgbClr val="FF0000"/>
                </a:solidFill>
              </a:rPr>
              <a:t>6</a:t>
            </a:r>
            <a:endParaRPr lang="zh-CN" altLang="en-US" b="1" dirty="0">
              <a:solidFill>
                <a:srgbClr val="FF0000"/>
              </a:solidFill>
            </a:endParaRPr>
          </a:p>
        </p:txBody>
      </p:sp>
    </p:spTree>
    <p:extLst>
      <p:ext uri="{BB962C8B-B14F-4D97-AF65-F5344CB8AC3E}">
        <p14:creationId xmlns:p14="http://schemas.microsoft.com/office/powerpoint/2010/main" val="2641372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8F8CF-1B1D-C0E6-B10A-8FE006C1B3DD}"/>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FCD8E618-7A3A-DAFC-3A0C-24B8929509B1}"/>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90750DCC-883A-8F7F-AE5E-F81B0F00B793}"/>
              </a:ext>
            </a:extLst>
          </p:cNvPr>
          <p:cNvSpPr>
            <a:spLocks noGrp="1"/>
          </p:cNvSpPr>
          <p:nvPr>
            <p:ph type="sldNum" sz="quarter" idx="12"/>
          </p:nvPr>
        </p:nvSpPr>
        <p:spPr/>
        <p:txBody>
          <a:bodyPr/>
          <a:lstStyle/>
          <a:p>
            <a:fld id="{DFA4CD3D-26C8-47FF-8D13-9B32BAAB4735}" type="slidenum">
              <a:rPr lang="en-US" smtClean="0"/>
              <a:t>13</a:t>
            </a:fld>
            <a:endParaRPr lang="en-US"/>
          </a:p>
        </p:txBody>
      </p:sp>
      <p:sp>
        <p:nvSpPr>
          <p:cNvPr id="5" name="文本框 4">
            <a:extLst>
              <a:ext uri="{FF2B5EF4-FFF2-40B4-BE49-F238E27FC236}">
                <a16:creationId xmlns:a16="http://schemas.microsoft.com/office/drawing/2014/main" id="{2C3647FC-0E67-297A-C5A9-EE7B813C10F1}"/>
              </a:ext>
            </a:extLst>
          </p:cNvPr>
          <p:cNvSpPr txBox="1"/>
          <p:nvPr/>
        </p:nvSpPr>
        <p:spPr>
          <a:xfrm>
            <a:off x="831795" y="482318"/>
            <a:ext cx="3094630" cy="861774"/>
          </a:xfrm>
          <a:prstGeom prst="rect">
            <a:avLst/>
          </a:prstGeom>
          <a:noFill/>
        </p:spPr>
        <p:txBody>
          <a:bodyPr wrap="none" rtlCol="0">
            <a:spAutoFit/>
          </a:bodyPr>
          <a:lstStyle/>
          <a:p>
            <a:r>
              <a:rPr lang="en-US" altLang="zh-CN" sz="5000" dirty="0">
                <a:solidFill>
                  <a:srgbClr val="BA0C2F"/>
                </a:solidFill>
                <a:latin typeface="+mj-ea"/>
                <a:ea typeface="+mj-ea"/>
              </a:rPr>
              <a:t>RESULTS</a:t>
            </a:r>
            <a:endParaRPr lang="zh-CN" altLang="en-US" sz="5000" dirty="0">
              <a:solidFill>
                <a:srgbClr val="BA0C2F"/>
              </a:solidFill>
              <a:latin typeface="+mj-ea"/>
              <a:ea typeface="+mj-ea"/>
            </a:endParaRPr>
          </a:p>
        </p:txBody>
      </p:sp>
      <p:graphicFrame>
        <p:nvGraphicFramePr>
          <p:cNvPr id="6" name="表格 3">
            <a:extLst>
              <a:ext uri="{FF2B5EF4-FFF2-40B4-BE49-F238E27FC236}">
                <a16:creationId xmlns:a16="http://schemas.microsoft.com/office/drawing/2014/main" id="{4E8BEC74-32DD-D653-F812-157A9D376356}"/>
              </a:ext>
            </a:extLst>
          </p:cNvPr>
          <p:cNvGraphicFramePr>
            <a:graphicFrameLocks noGrp="1"/>
          </p:cNvGraphicFramePr>
          <p:nvPr>
            <p:extLst>
              <p:ext uri="{D42A27DB-BD31-4B8C-83A1-F6EECF244321}">
                <p14:modId xmlns:p14="http://schemas.microsoft.com/office/powerpoint/2010/main" val="585365032"/>
              </p:ext>
            </p:extLst>
          </p:nvPr>
        </p:nvGraphicFramePr>
        <p:xfrm>
          <a:off x="96735" y="1580698"/>
          <a:ext cx="5999265" cy="4201589"/>
        </p:xfrm>
        <a:graphic>
          <a:graphicData uri="http://schemas.openxmlformats.org/drawingml/2006/table">
            <a:tbl>
              <a:tblPr firstRow="1" bandRow="1">
                <a:tableStyleId>{93296810-A885-4BE3-A3E7-6D5BEEA58F35}</a:tableStyleId>
              </a:tblPr>
              <a:tblGrid>
                <a:gridCol w="1452026">
                  <a:extLst>
                    <a:ext uri="{9D8B030D-6E8A-4147-A177-3AD203B41FA5}">
                      <a16:colId xmlns:a16="http://schemas.microsoft.com/office/drawing/2014/main" val="47733647"/>
                    </a:ext>
                  </a:extLst>
                </a:gridCol>
                <a:gridCol w="1452026">
                  <a:extLst>
                    <a:ext uri="{9D8B030D-6E8A-4147-A177-3AD203B41FA5}">
                      <a16:colId xmlns:a16="http://schemas.microsoft.com/office/drawing/2014/main" val="3588062750"/>
                    </a:ext>
                  </a:extLst>
                </a:gridCol>
                <a:gridCol w="1669173">
                  <a:extLst>
                    <a:ext uri="{9D8B030D-6E8A-4147-A177-3AD203B41FA5}">
                      <a16:colId xmlns:a16="http://schemas.microsoft.com/office/drawing/2014/main" val="2539236099"/>
                    </a:ext>
                  </a:extLst>
                </a:gridCol>
                <a:gridCol w="1426040">
                  <a:extLst>
                    <a:ext uri="{9D8B030D-6E8A-4147-A177-3AD203B41FA5}">
                      <a16:colId xmlns:a16="http://schemas.microsoft.com/office/drawing/2014/main" val="2596421183"/>
                    </a:ext>
                  </a:extLst>
                </a:gridCol>
              </a:tblGrid>
              <a:tr h="942399">
                <a:tc>
                  <a:txBody>
                    <a:bodyPr/>
                    <a:lstStyle/>
                    <a:p>
                      <a:pPr algn="ctr"/>
                      <a:r>
                        <a:rPr lang="en-US" altLang="zh-CN" sz="1800" b="1" dirty="0"/>
                        <a:t>Column current ratio (I</a:t>
                      </a:r>
                      <a:r>
                        <a:rPr lang="en-US" altLang="zh-CN" sz="1800" b="1" baseline="0" dirty="0"/>
                        <a:t>/Ic</a:t>
                      </a:r>
                      <a:r>
                        <a:rPr lang="zh-CN" altLang="en-US" sz="1800" b="1" dirty="0"/>
                        <a:t>）</a:t>
                      </a:r>
                    </a:p>
                  </a:txBody>
                  <a:tcPr/>
                </a:tc>
                <a:tc>
                  <a:txBody>
                    <a:bodyPr/>
                    <a:lstStyle/>
                    <a:p>
                      <a:pPr algn="ctr"/>
                      <a:r>
                        <a:rPr lang="en-US" altLang="zh-CN" sz="1800" b="1" dirty="0"/>
                        <a:t>Tape Temperature(K)</a:t>
                      </a:r>
                      <a:endParaRPr lang="zh-CN" altLang="en-US" sz="1800" b="1" dirty="0"/>
                    </a:p>
                  </a:txBody>
                  <a:tcPr/>
                </a:tc>
                <a:tc>
                  <a:txBody>
                    <a:bodyPr/>
                    <a:lstStyle/>
                    <a:p>
                      <a:pPr algn="ctr"/>
                      <a:r>
                        <a:rPr lang="en-US" altLang="zh-CN" sz="1800" b="1" dirty="0"/>
                        <a:t>Off-center current ratio (I</a:t>
                      </a:r>
                      <a:r>
                        <a:rPr lang="en-US" altLang="zh-CN" sz="1800" b="1" baseline="0" dirty="0"/>
                        <a:t>/Ic</a:t>
                      </a:r>
                      <a:r>
                        <a:rPr lang="en-US" altLang="zh-CN" sz="1800" b="1" dirty="0"/>
                        <a:t>)</a:t>
                      </a:r>
                      <a:endParaRPr lang="zh-CN" altLang="en-US" sz="1800" b="1" dirty="0"/>
                    </a:p>
                  </a:txBody>
                  <a:tcPr/>
                </a:tc>
                <a:tc>
                  <a:txBody>
                    <a:bodyPr/>
                    <a:lstStyle/>
                    <a:p>
                      <a:pPr algn="ctr"/>
                      <a:r>
                        <a:rPr lang="en-US" altLang="zh-CN" sz="1800" b="1" dirty="0"/>
                        <a:t>Tape Temperature(K)</a:t>
                      </a:r>
                      <a:endParaRPr lang="zh-CN" altLang="en-US" sz="1800" b="1" dirty="0"/>
                    </a:p>
                  </a:txBody>
                  <a:tcPr/>
                </a:tc>
                <a:extLst>
                  <a:ext uri="{0D108BD9-81ED-4DB2-BD59-A6C34878D82A}">
                    <a16:rowId xmlns:a16="http://schemas.microsoft.com/office/drawing/2014/main" val="1569218281"/>
                  </a:ext>
                </a:extLst>
              </a:tr>
              <a:tr h="408685">
                <a:tc>
                  <a:txBody>
                    <a:bodyPr/>
                    <a:lstStyle/>
                    <a:p>
                      <a:pPr algn="ctr" rtl="0" fontAlgn="ctr"/>
                      <a:r>
                        <a:rPr lang="en-US" sz="1800" b="1" i="0" u="none" strike="noStrike">
                          <a:solidFill>
                            <a:schemeClr val="tx1">
                              <a:lumMod val="50000"/>
                            </a:schemeClr>
                          </a:solidFill>
                          <a:effectLst/>
                          <a:latin typeface="Buckeye Sans" panose="00000500000000000000"/>
                        </a:rPr>
                        <a:t>0.75</a:t>
                      </a:r>
                    </a:p>
                  </a:txBody>
                  <a:tcPr marL="6350" marR="6350" marT="6350" marB="0" anchor="ctr"/>
                </a:tc>
                <a:tc>
                  <a:txBody>
                    <a:bodyPr/>
                    <a:lstStyle/>
                    <a:p>
                      <a:pPr algn="ctr"/>
                      <a:r>
                        <a:rPr lang="en-US" altLang="zh-CN" sz="1800" b="1">
                          <a:solidFill>
                            <a:schemeClr val="tx1">
                              <a:lumMod val="50000"/>
                            </a:schemeClr>
                          </a:solidFill>
                        </a:rPr>
                        <a:t>4.45</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0.75</a:t>
                      </a:r>
                    </a:p>
                  </a:txBody>
                  <a:tcPr marL="6350" marR="6350" marT="6350" marB="0" anchor="ctr"/>
                </a:tc>
                <a:tc>
                  <a:txBody>
                    <a:bodyPr/>
                    <a:lstStyle/>
                    <a:p>
                      <a:pPr algn="ctr"/>
                      <a:r>
                        <a:rPr lang="en-US" altLang="zh-CN" sz="1800" b="1" dirty="0">
                          <a:solidFill>
                            <a:schemeClr val="tx1">
                              <a:lumMod val="50000"/>
                            </a:schemeClr>
                          </a:solidFill>
                        </a:rPr>
                        <a:t>4.457</a:t>
                      </a:r>
                      <a:endParaRPr lang="zh-CN" altLang="en-US" sz="1800" b="1" dirty="0">
                        <a:solidFill>
                          <a:schemeClr val="tx1">
                            <a:lumMod val="50000"/>
                          </a:schemeClr>
                        </a:solidFill>
                      </a:endParaRPr>
                    </a:p>
                  </a:txBody>
                  <a:tcPr/>
                </a:tc>
                <a:extLst>
                  <a:ext uri="{0D108BD9-81ED-4DB2-BD59-A6C34878D82A}">
                    <a16:rowId xmlns:a16="http://schemas.microsoft.com/office/drawing/2014/main" val="3222132413"/>
                  </a:ext>
                </a:extLst>
              </a:tr>
              <a:tr h="408685">
                <a:tc>
                  <a:txBody>
                    <a:bodyPr/>
                    <a:lstStyle/>
                    <a:p>
                      <a:pPr algn="ctr" rtl="0" fontAlgn="ctr"/>
                      <a:r>
                        <a:rPr lang="en-US" sz="1800" b="1" i="0" u="none" strike="noStrike">
                          <a:solidFill>
                            <a:schemeClr val="tx1">
                              <a:lumMod val="50000"/>
                            </a:schemeClr>
                          </a:solidFill>
                          <a:effectLst/>
                          <a:latin typeface="Buckeye Sans" panose="00000500000000000000"/>
                        </a:rPr>
                        <a:t>0.793</a:t>
                      </a:r>
                    </a:p>
                  </a:txBody>
                  <a:tcPr marL="6350" marR="6350" marT="6350" marB="0" anchor="ctr"/>
                </a:tc>
                <a:tc>
                  <a:txBody>
                    <a:bodyPr/>
                    <a:lstStyle/>
                    <a:p>
                      <a:pPr algn="ctr"/>
                      <a:r>
                        <a:rPr lang="en-US" altLang="zh-CN" sz="1800" b="1">
                          <a:solidFill>
                            <a:schemeClr val="tx1">
                              <a:lumMod val="50000"/>
                            </a:schemeClr>
                          </a:solidFill>
                        </a:rPr>
                        <a:t>4.52</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0.788</a:t>
                      </a:r>
                    </a:p>
                  </a:txBody>
                  <a:tcPr marL="6350" marR="6350" marT="6350" marB="0" anchor="ctr"/>
                </a:tc>
                <a:tc>
                  <a:txBody>
                    <a:bodyPr/>
                    <a:lstStyle/>
                    <a:p>
                      <a:pPr algn="ctr"/>
                      <a:r>
                        <a:rPr lang="en-US" altLang="zh-CN" sz="1800" b="1">
                          <a:solidFill>
                            <a:schemeClr val="tx1">
                              <a:lumMod val="50000"/>
                            </a:schemeClr>
                          </a:solidFill>
                        </a:rPr>
                        <a:t>4.517</a:t>
                      </a:r>
                      <a:endParaRPr lang="zh-CN" altLang="en-US" sz="1800" b="1">
                        <a:solidFill>
                          <a:schemeClr val="tx1">
                            <a:lumMod val="50000"/>
                          </a:schemeClr>
                        </a:solidFill>
                      </a:endParaRPr>
                    </a:p>
                  </a:txBody>
                  <a:tcPr/>
                </a:tc>
                <a:extLst>
                  <a:ext uri="{0D108BD9-81ED-4DB2-BD59-A6C34878D82A}">
                    <a16:rowId xmlns:a16="http://schemas.microsoft.com/office/drawing/2014/main" val="2783155564"/>
                  </a:ext>
                </a:extLst>
              </a:tr>
              <a:tr h="408685">
                <a:tc>
                  <a:txBody>
                    <a:bodyPr/>
                    <a:lstStyle/>
                    <a:p>
                      <a:pPr algn="ctr" rtl="0" fontAlgn="ctr"/>
                      <a:r>
                        <a:rPr lang="en-US" sz="1800" b="1" i="0" u="none" strike="noStrike">
                          <a:solidFill>
                            <a:schemeClr val="tx1">
                              <a:lumMod val="50000"/>
                            </a:schemeClr>
                          </a:solidFill>
                          <a:effectLst/>
                          <a:latin typeface="Buckeye Sans" panose="00000500000000000000"/>
                        </a:rPr>
                        <a:t>0.8</a:t>
                      </a:r>
                    </a:p>
                  </a:txBody>
                  <a:tcPr marL="6350" marR="6350" marT="6350" marB="0" anchor="ctr"/>
                </a:tc>
                <a:tc>
                  <a:txBody>
                    <a:bodyPr/>
                    <a:lstStyle/>
                    <a:p>
                      <a:pPr algn="ctr"/>
                      <a:r>
                        <a:rPr lang="en-US" altLang="zh-CN" sz="1800" b="1" dirty="0">
                          <a:solidFill>
                            <a:schemeClr val="tx1">
                              <a:lumMod val="50000"/>
                            </a:schemeClr>
                          </a:solidFill>
                        </a:rPr>
                        <a:t>4.533</a:t>
                      </a:r>
                      <a:endParaRPr lang="zh-CN" altLang="en-US" sz="1800" b="1" dirty="0">
                        <a:solidFill>
                          <a:schemeClr val="tx1">
                            <a:lumMod val="50000"/>
                          </a:schemeClr>
                        </a:solidFill>
                      </a:endParaRPr>
                    </a:p>
                  </a:txBody>
                  <a:tcPr/>
                </a:tc>
                <a:tc>
                  <a:txBody>
                    <a:bodyPr/>
                    <a:lstStyle/>
                    <a:p>
                      <a:pPr algn="ctr" rtl="0" fontAlgn="ctr"/>
                      <a:r>
                        <a:rPr lang="en-US" sz="1800" b="1" i="0" u="none" strike="noStrike" dirty="0">
                          <a:solidFill>
                            <a:schemeClr val="tx1">
                              <a:lumMod val="50000"/>
                            </a:schemeClr>
                          </a:solidFill>
                          <a:effectLst/>
                          <a:latin typeface="Buckeye Sans" panose="00000500000000000000"/>
                        </a:rPr>
                        <a:t>0.8</a:t>
                      </a:r>
                    </a:p>
                  </a:txBody>
                  <a:tcPr marL="6350" marR="6350" marT="6350" marB="0" anchor="ctr"/>
                </a:tc>
                <a:tc>
                  <a:txBody>
                    <a:bodyPr/>
                    <a:lstStyle/>
                    <a:p>
                      <a:pPr algn="ctr"/>
                      <a:r>
                        <a:rPr lang="en-US" altLang="zh-CN" sz="1800" b="1" dirty="0">
                          <a:solidFill>
                            <a:schemeClr val="tx1">
                              <a:lumMod val="50000"/>
                            </a:schemeClr>
                          </a:solidFill>
                        </a:rPr>
                        <a:t>4.538</a:t>
                      </a:r>
                      <a:endParaRPr lang="zh-CN" altLang="en-US" sz="1800" b="1" dirty="0">
                        <a:solidFill>
                          <a:schemeClr val="tx1">
                            <a:lumMod val="50000"/>
                          </a:schemeClr>
                        </a:solidFill>
                      </a:endParaRPr>
                    </a:p>
                  </a:txBody>
                  <a:tcPr/>
                </a:tc>
                <a:extLst>
                  <a:ext uri="{0D108BD9-81ED-4DB2-BD59-A6C34878D82A}">
                    <a16:rowId xmlns:a16="http://schemas.microsoft.com/office/drawing/2014/main" val="1253859565"/>
                  </a:ext>
                </a:extLst>
              </a:tr>
              <a:tr h="406627">
                <a:tc>
                  <a:txBody>
                    <a:bodyPr/>
                    <a:lstStyle/>
                    <a:p>
                      <a:pPr algn="ctr" rtl="0" fontAlgn="ctr"/>
                      <a:r>
                        <a:rPr lang="en-US" sz="1800" b="1" i="0" u="none" strike="noStrike">
                          <a:solidFill>
                            <a:schemeClr val="tx1">
                              <a:lumMod val="50000"/>
                            </a:schemeClr>
                          </a:solidFill>
                          <a:effectLst/>
                          <a:latin typeface="Buckeye Sans" panose="00000500000000000000"/>
                        </a:rPr>
                        <a:t>0.81</a:t>
                      </a:r>
                    </a:p>
                  </a:txBody>
                  <a:tcPr marL="6350" marR="6350" marT="6350" marB="0" anchor="ctr"/>
                </a:tc>
                <a:tc>
                  <a:txBody>
                    <a:bodyPr/>
                    <a:lstStyle/>
                    <a:p>
                      <a:pPr algn="ctr"/>
                      <a:r>
                        <a:rPr lang="en-US" altLang="zh-CN" sz="1800" b="1">
                          <a:solidFill>
                            <a:schemeClr val="tx1">
                              <a:lumMod val="50000"/>
                            </a:schemeClr>
                          </a:solidFill>
                        </a:rPr>
                        <a:t>4.551</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0.808</a:t>
                      </a:r>
                    </a:p>
                  </a:txBody>
                  <a:tcPr marL="6350" marR="6350" marT="6350" marB="0" anchor="ctr"/>
                </a:tc>
                <a:tc>
                  <a:txBody>
                    <a:bodyPr/>
                    <a:lstStyle/>
                    <a:p>
                      <a:pPr algn="ctr"/>
                      <a:r>
                        <a:rPr lang="en-US" altLang="zh-CN" sz="1800" b="1" dirty="0">
                          <a:solidFill>
                            <a:schemeClr val="tx1">
                              <a:lumMod val="50000"/>
                            </a:schemeClr>
                          </a:solidFill>
                        </a:rPr>
                        <a:t>4.55</a:t>
                      </a:r>
                      <a:endParaRPr lang="zh-CN" altLang="en-US" sz="1800" b="1" dirty="0">
                        <a:solidFill>
                          <a:schemeClr val="tx1">
                            <a:lumMod val="50000"/>
                          </a:schemeClr>
                        </a:solidFill>
                      </a:endParaRPr>
                    </a:p>
                  </a:txBody>
                  <a:tcPr/>
                </a:tc>
                <a:extLst>
                  <a:ext uri="{0D108BD9-81ED-4DB2-BD59-A6C34878D82A}">
                    <a16:rowId xmlns:a16="http://schemas.microsoft.com/office/drawing/2014/main" val="3066005474"/>
                  </a:ext>
                </a:extLst>
              </a:tr>
              <a:tr h="406627">
                <a:tc>
                  <a:txBody>
                    <a:bodyPr/>
                    <a:lstStyle/>
                    <a:p>
                      <a:pPr algn="ctr" rtl="0" fontAlgn="ctr"/>
                      <a:r>
                        <a:rPr lang="en-US" sz="1800" b="1" i="0" u="none" strike="noStrike">
                          <a:solidFill>
                            <a:schemeClr val="tx1">
                              <a:lumMod val="50000"/>
                            </a:schemeClr>
                          </a:solidFill>
                          <a:effectLst/>
                          <a:latin typeface="Buckeye Sans" panose="00000500000000000000"/>
                        </a:rPr>
                        <a:t>0.828</a:t>
                      </a:r>
                    </a:p>
                  </a:txBody>
                  <a:tcPr marL="6350" marR="6350" marT="6350" marB="0" anchor="ctr"/>
                </a:tc>
                <a:tc>
                  <a:txBody>
                    <a:bodyPr/>
                    <a:lstStyle/>
                    <a:p>
                      <a:pPr algn="ctr"/>
                      <a:r>
                        <a:rPr lang="en-US" altLang="zh-CN" sz="1800" b="1">
                          <a:solidFill>
                            <a:schemeClr val="tx1">
                              <a:lumMod val="50000"/>
                            </a:schemeClr>
                          </a:solidFill>
                        </a:rPr>
                        <a:t>4.581</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0.82</a:t>
                      </a:r>
                    </a:p>
                  </a:txBody>
                  <a:tcPr marL="6350" marR="6350" marT="6350" marB="0" anchor="ctr"/>
                </a:tc>
                <a:tc>
                  <a:txBody>
                    <a:bodyPr/>
                    <a:lstStyle/>
                    <a:p>
                      <a:pPr algn="ctr"/>
                      <a:r>
                        <a:rPr lang="en-US" altLang="zh-CN" sz="1800" b="1">
                          <a:solidFill>
                            <a:schemeClr val="tx1">
                              <a:lumMod val="50000"/>
                            </a:schemeClr>
                          </a:solidFill>
                        </a:rPr>
                        <a:t>4.572</a:t>
                      </a:r>
                      <a:endParaRPr lang="zh-CN" altLang="en-US" sz="1800" b="1">
                        <a:solidFill>
                          <a:schemeClr val="tx1">
                            <a:lumMod val="50000"/>
                          </a:schemeClr>
                        </a:solidFill>
                      </a:endParaRPr>
                    </a:p>
                  </a:txBody>
                  <a:tcPr/>
                </a:tc>
                <a:extLst>
                  <a:ext uri="{0D108BD9-81ED-4DB2-BD59-A6C34878D82A}">
                    <a16:rowId xmlns:a16="http://schemas.microsoft.com/office/drawing/2014/main" val="518266530"/>
                  </a:ext>
                </a:extLst>
              </a:tr>
              <a:tr h="406627">
                <a:tc>
                  <a:txBody>
                    <a:bodyPr/>
                    <a:lstStyle/>
                    <a:p>
                      <a:pPr algn="ctr" rtl="0" fontAlgn="ctr"/>
                      <a:r>
                        <a:rPr lang="en-US" sz="1800" b="1" i="0" u="none" strike="noStrike" dirty="0">
                          <a:solidFill>
                            <a:schemeClr val="tx1">
                              <a:lumMod val="50000"/>
                            </a:schemeClr>
                          </a:solidFill>
                          <a:effectLst/>
                          <a:latin typeface="Buckeye Sans" panose="00000500000000000000"/>
                        </a:rPr>
                        <a:t>0.875</a:t>
                      </a:r>
                    </a:p>
                  </a:txBody>
                  <a:tcPr marL="6350" marR="6350" marT="6350" marB="0" anchor="ctr"/>
                </a:tc>
                <a:tc>
                  <a:txBody>
                    <a:bodyPr/>
                    <a:lstStyle/>
                    <a:p>
                      <a:pPr algn="ctr"/>
                      <a:r>
                        <a:rPr lang="en-US" altLang="zh-CN" sz="1800" b="1">
                          <a:solidFill>
                            <a:schemeClr val="tx1">
                              <a:lumMod val="50000"/>
                            </a:schemeClr>
                          </a:solidFill>
                        </a:rPr>
                        <a:t>5.425</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0.85</a:t>
                      </a:r>
                    </a:p>
                  </a:txBody>
                  <a:tcPr marL="6350" marR="6350" marT="6350" marB="0" anchor="ctr"/>
                </a:tc>
                <a:tc>
                  <a:txBody>
                    <a:bodyPr/>
                    <a:lstStyle/>
                    <a:p>
                      <a:pPr algn="ctr"/>
                      <a:r>
                        <a:rPr lang="en-US" altLang="zh-CN" sz="1800" b="1" dirty="0">
                          <a:solidFill>
                            <a:schemeClr val="tx1">
                              <a:lumMod val="50000"/>
                            </a:schemeClr>
                          </a:solidFill>
                        </a:rPr>
                        <a:t>4.637</a:t>
                      </a:r>
                      <a:endParaRPr lang="zh-CN" altLang="en-US" sz="1800" b="1" dirty="0">
                        <a:solidFill>
                          <a:schemeClr val="tx1">
                            <a:lumMod val="50000"/>
                          </a:schemeClr>
                        </a:solidFill>
                      </a:endParaRPr>
                    </a:p>
                  </a:txBody>
                  <a:tcPr/>
                </a:tc>
                <a:extLst>
                  <a:ext uri="{0D108BD9-81ED-4DB2-BD59-A6C34878D82A}">
                    <a16:rowId xmlns:a16="http://schemas.microsoft.com/office/drawing/2014/main" val="2612103434"/>
                  </a:ext>
                </a:extLst>
              </a:tr>
              <a:tr h="406627">
                <a:tc>
                  <a:txBody>
                    <a:bodyPr/>
                    <a:lstStyle/>
                    <a:p>
                      <a:pPr algn="ctr"/>
                      <a:endParaRPr lang="zh-CN" altLang="en-US" sz="1800" b="1">
                        <a:solidFill>
                          <a:schemeClr val="tx1">
                            <a:lumMod val="50000"/>
                          </a:schemeClr>
                        </a:solidFill>
                      </a:endParaRPr>
                    </a:p>
                  </a:txBody>
                  <a:tcPr/>
                </a:tc>
                <a:tc>
                  <a:txBody>
                    <a:bodyPr/>
                    <a:lstStyle/>
                    <a:p>
                      <a:pPr algn="ct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0.875</a:t>
                      </a:r>
                    </a:p>
                  </a:txBody>
                  <a:tcPr marL="6350" marR="6350" marT="6350" marB="0" anchor="ctr"/>
                </a:tc>
                <a:tc>
                  <a:txBody>
                    <a:bodyPr/>
                    <a:lstStyle/>
                    <a:p>
                      <a:pPr algn="ctr"/>
                      <a:r>
                        <a:rPr lang="en-US" altLang="zh-CN" sz="1800" b="1" dirty="0">
                          <a:solidFill>
                            <a:schemeClr val="tx1">
                              <a:lumMod val="50000"/>
                            </a:schemeClr>
                          </a:solidFill>
                        </a:rPr>
                        <a:t>4.726</a:t>
                      </a:r>
                      <a:endParaRPr lang="zh-CN" altLang="en-US" sz="1800" b="1" dirty="0">
                        <a:solidFill>
                          <a:schemeClr val="tx1">
                            <a:lumMod val="50000"/>
                          </a:schemeClr>
                        </a:solidFill>
                      </a:endParaRPr>
                    </a:p>
                  </a:txBody>
                  <a:tcPr/>
                </a:tc>
                <a:extLst>
                  <a:ext uri="{0D108BD9-81ED-4DB2-BD59-A6C34878D82A}">
                    <a16:rowId xmlns:a16="http://schemas.microsoft.com/office/drawing/2014/main" val="4131241079"/>
                  </a:ext>
                </a:extLst>
              </a:tr>
              <a:tr h="406627">
                <a:tc>
                  <a:txBody>
                    <a:bodyPr/>
                    <a:lstStyle/>
                    <a:p>
                      <a:pPr algn="ctr"/>
                      <a:endParaRPr lang="zh-CN" altLang="en-US" sz="1800" b="1">
                        <a:solidFill>
                          <a:schemeClr val="tx1">
                            <a:lumMod val="50000"/>
                          </a:schemeClr>
                        </a:solidFill>
                      </a:endParaRPr>
                    </a:p>
                  </a:txBody>
                  <a:tcPr/>
                </a:tc>
                <a:tc>
                  <a:txBody>
                    <a:bodyPr/>
                    <a:lstStyle/>
                    <a:p>
                      <a:pPr algn="ctr"/>
                      <a:endParaRPr lang="zh-CN" altLang="en-US" sz="1800" b="1">
                        <a:solidFill>
                          <a:schemeClr val="tx1">
                            <a:lumMod val="50000"/>
                          </a:schemeClr>
                        </a:solidFill>
                      </a:endParaRPr>
                    </a:p>
                  </a:txBody>
                  <a:tcPr/>
                </a:tc>
                <a:tc>
                  <a:txBody>
                    <a:bodyPr/>
                    <a:lstStyle/>
                    <a:p>
                      <a:pPr algn="ctr" rtl="0" fontAlgn="ctr"/>
                      <a:r>
                        <a:rPr lang="en-US" sz="1800" b="1" i="0" u="none" strike="noStrike" dirty="0">
                          <a:solidFill>
                            <a:schemeClr val="tx1">
                              <a:lumMod val="50000"/>
                            </a:schemeClr>
                          </a:solidFill>
                          <a:effectLst/>
                          <a:latin typeface="Buckeye Sans" panose="00000500000000000000"/>
                        </a:rPr>
                        <a:t>0.888</a:t>
                      </a:r>
                    </a:p>
                  </a:txBody>
                  <a:tcPr marL="6350" marR="6350" marT="6350" marB="0" anchor="ctr"/>
                </a:tc>
                <a:tc>
                  <a:txBody>
                    <a:bodyPr/>
                    <a:lstStyle/>
                    <a:p>
                      <a:pPr algn="ctr"/>
                      <a:r>
                        <a:rPr lang="en-US" altLang="zh-CN" sz="1800" b="1" dirty="0">
                          <a:solidFill>
                            <a:schemeClr val="tx1">
                              <a:lumMod val="50000"/>
                            </a:schemeClr>
                          </a:solidFill>
                        </a:rPr>
                        <a:t>4.809</a:t>
                      </a:r>
                      <a:endParaRPr lang="zh-CN" altLang="en-US" sz="1800" b="1" dirty="0">
                        <a:solidFill>
                          <a:schemeClr val="tx1">
                            <a:lumMod val="50000"/>
                          </a:schemeClr>
                        </a:solidFill>
                      </a:endParaRPr>
                    </a:p>
                  </a:txBody>
                  <a:tcPr/>
                </a:tc>
                <a:extLst>
                  <a:ext uri="{0D108BD9-81ED-4DB2-BD59-A6C34878D82A}">
                    <a16:rowId xmlns:a16="http://schemas.microsoft.com/office/drawing/2014/main" val="3860197956"/>
                  </a:ext>
                </a:extLst>
              </a:tr>
            </a:tbl>
          </a:graphicData>
        </a:graphic>
      </p:graphicFrame>
      <p:pic>
        <p:nvPicPr>
          <p:cNvPr id="10" name="Picture 9" descr="A graph of a line and a line&#10;&#10;AI-generated content may be incorrect.">
            <a:extLst>
              <a:ext uri="{FF2B5EF4-FFF2-40B4-BE49-F238E27FC236}">
                <a16:creationId xmlns:a16="http://schemas.microsoft.com/office/drawing/2014/main" id="{E72F7116-7BB0-116C-B1ED-1FB0BD7972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580698"/>
            <a:ext cx="5809340" cy="4201589"/>
          </a:xfrm>
          <a:prstGeom prst="rect">
            <a:avLst/>
          </a:prstGeom>
        </p:spPr>
      </p:pic>
    </p:spTree>
    <p:extLst>
      <p:ext uri="{BB962C8B-B14F-4D97-AF65-F5344CB8AC3E}">
        <p14:creationId xmlns:p14="http://schemas.microsoft.com/office/powerpoint/2010/main" val="70124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BC2173-F4E6-AB72-0EBF-737C717AF427}"/>
              </a:ext>
            </a:extLst>
          </p:cNvPr>
          <p:cNvSpPr>
            <a:spLocks noGrp="1"/>
          </p:cNvSpPr>
          <p:nvPr>
            <p:ph type="title"/>
          </p:nvPr>
        </p:nvSpPr>
        <p:spPr>
          <a:xfrm>
            <a:off x="782149" y="705882"/>
            <a:ext cx="10515600" cy="819397"/>
          </a:xfrm>
        </p:spPr>
        <p:txBody>
          <a:bodyPr>
            <a:normAutofit fontScale="90000"/>
          </a:bodyPr>
          <a:lstStyle/>
          <a:p>
            <a:r>
              <a:rPr lang="en-US" altLang="zh-CN" dirty="0"/>
              <a:t>CONCLUSION</a:t>
            </a:r>
            <a:endParaRPr lang="zh-CN" altLang="en-US" dirty="0"/>
          </a:p>
        </p:txBody>
      </p:sp>
      <p:sp>
        <p:nvSpPr>
          <p:cNvPr id="3" name="文本占位符 2">
            <a:extLst>
              <a:ext uri="{FF2B5EF4-FFF2-40B4-BE49-F238E27FC236}">
                <a16:creationId xmlns:a16="http://schemas.microsoft.com/office/drawing/2014/main" id="{564B7F94-A817-8EFD-0717-64ECFDE47DB2}"/>
              </a:ext>
            </a:extLst>
          </p:cNvPr>
          <p:cNvSpPr>
            <a:spLocks noGrp="1"/>
          </p:cNvSpPr>
          <p:nvPr>
            <p:ph type="body" idx="1"/>
          </p:nvPr>
        </p:nvSpPr>
        <p:spPr>
          <a:xfrm>
            <a:off x="831850" y="1674278"/>
            <a:ext cx="10515600" cy="3629242"/>
          </a:xfrm>
        </p:spPr>
        <p:txBody>
          <a:bodyPr/>
          <a:lstStyle/>
          <a:p>
            <a:pPr marL="457200" indent="-457200">
              <a:buFont typeface="Arial" panose="020B0604020202020204" pitchFamily="34" charset="0"/>
              <a:buChar char="•"/>
            </a:pPr>
            <a:r>
              <a:rPr lang="en-US" altLang="zh-CN" dirty="0"/>
              <a:t>In the previous work, we found the low current sharing for low ICR and ITR</a:t>
            </a:r>
          </a:p>
          <a:p>
            <a:pPr marL="457200" indent="-457200">
              <a:buFont typeface="Arial" panose="020B0604020202020204" pitchFamily="34" charset="0"/>
              <a:buChar char="•"/>
            </a:pPr>
            <a:r>
              <a:rPr lang="en-US" altLang="zh-CN" dirty="0"/>
              <a:t>The patterns of defects will affect the maximum current go through cable</a:t>
            </a:r>
          </a:p>
          <a:p>
            <a:pPr marL="457200" indent="-457200">
              <a:buFont typeface="Arial" panose="020B0604020202020204" pitchFamily="34" charset="0"/>
              <a:buChar char="•"/>
            </a:pPr>
            <a:r>
              <a:rPr lang="en-US" altLang="zh-CN" dirty="0"/>
              <a:t>The off-center pattern of defects can load more current than column pattern</a:t>
            </a:r>
          </a:p>
        </p:txBody>
      </p:sp>
      <p:sp>
        <p:nvSpPr>
          <p:cNvPr id="4" name="页脚占位符 3">
            <a:extLst>
              <a:ext uri="{FF2B5EF4-FFF2-40B4-BE49-F238E27FC236}">
                <a16:creationId xmlns:a16="http://schemas.microsoft.com/office/drawing/2014/main" id="{E09A8C98-D90D-9D59-C53B-F413332E2409}"/>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9B477213-040B-5794-288F-E1980A1C5049}"/>
              </a:ext>
            </a:extLst>
          </p:cNvPr>
          <p:cNvSpPr>
            <a:spLocks noGrp="1"/>
          </p:cNvSpPr>
          <p:nvPr>
            <p:ph type="sldNum" sz="quarter" idx="12"/>
          </p:nvPr>
        </p:nvSpPr>
        <p:spPr/>
        <p:txBody>
          <a:bodyPr/>
          <a:lstStyle/>
          <a:p>
            <a:fld id="{DFA4CD3D-26C8-47FF-8D13-9B32BAAB4735}" type="slidenum">
              <a:rPr lang="en-US" smtClean="0"/>
              <a:t>14</a:t>
            </a:fld>
            <a:endParaRPr lang="en-US"/>
          </a:p>
        </p:txBody>
      </p:sp>
      <p:pic>
        <p:nvPicPr>
          <p:cNvPr id="7" name="Picture 6" descr="A purple and orange rectangle with yellow lines&#10;&#10;AI-generated content may be incorrect.">
            <a:extLst>
              <a:ext uri="{FF2B5EF4-FFF2-40B4-BE49-F238E27FC236}">
                <a16:creationId xmlns:a16="http://schemas.microsoft.com/office/drawing/2014/main" id="{D659B721-F5AB-D1E1-89C6-FC4F95F8D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550" y="4098815"/>
            <a:ext cx="10312708" cy="1495069"/>
          </a:xfrm>
          <a:prstGeom prst="rect">
            <a:avLst/>
          </a:prstGeom>
        </p:spPr>
      </p:pic>
    </p:spTree>
    <p:extLst>
      <p:ext uri="{BB962C8B-B14F-4D97-AF65-F5344CB8AC3E}">
        <p14:creationId xmlns:p14="http://schemas.microsoft.com/office/powerpoint/2010/main" val="3315753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7B98FB8A-B8F6-C854-0EB4-4022DA9DF7B5}"/>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D2D92F9E-A0F3-4714-24F1-8DCB2AB04F09}"/>
              </a:ext>
            </a:extLst>
          </p:cNvPr>
          <p:cNvSpPr>
            <a:spLocks noGrp="1"/>
          </p:cNvSpPr>
          <p:nvPr>
            <p:ph type="sldNum" sz="quarter" idx="12"/>
          </p:nvPr>
        </p:nvSpPr>
        <p:spPr/>
        <p:txBody>
          <a:bodyPr/>
          <a:lstStyle/>
          <a:p>
            <a:fld id="{DFA4CD3D-26C8-47FF-8D13-9B32BAAB4735}" type="slidenum">
              <a:rPr lang="en-US" smtClean="0"/>
              <a:t>15</a:t>
            </a:fld>
            <a:endParaRPr lang="en-US"/>
          </a:p>
        </p:txBody>
      </p:sp>
      <p:sp>
        <p:nvSpPr>
          <p:cNvPr id="4" name="标题 3">
            <a:extLst>
              <a:ext uri="{FF2B5EF4-FFF2-40B4-BE49-F238E27FC236}">
                <a16:creationId xmlns:a16="http://schemas.microsoft.com/office/drawing/2014/main" id="{323D9C04-353D-2DAA-F8A2-D7717A7F0810}"/>
              </a:ext>
            </a:extLst>
          </p:cNvPr>
          <p:cNvSpPr>
            <a:spLocks noGrp="1"/>
          </p:cNvSpPr>
          <p:nvPr>
            <p:ph type="title"/>
          </p:nvPr>
        </p:nvSpPr>
        <p:spPr>
          <a:xfrm>
            <a:off x="782149" y="710588"/>
            <a:ext cx="10515600" cy="819397"/>
          </a:xfrm>
        </p:spPr>
        <p:txBody>
          <a:bodyPr>
            <a:normAutofit fontScale="90000"/>
          </a:bodyPr>
          <a:lstStyle/>
          <a:p>
            <a:r>
              <a:rPr lang="en-US" altLang="zh-CN" dirty="0"/>
              <a:t>FUTURE WORK</a:t>
            </a:r>
            <a:endParaRPr lang="zh-CN" altLang="en-US" dirty="0"/>
          </a:p>
        </p:txBody>
      </p:sp>
      <p:sp>
        <p:nvSpPr>
          <p:cNvPr id="5" name="文本占位符 4">
            <a:extLst>
              <a:ext uri="{FF2B5EF4-FFF2-40B4-BE49-F238E27FC236}">
                <a16:creationId xmlns:a16="http://schemas.microsoft.com/office/drawing/2014/main" id="{1E5DED43-F045-3264-880C-B327E6BDF974}"/>
              </a:ext>
            </a:extLst>
          </p:cNvPr>
          <p:cNvSpPr>
            <a:spLocks noGrp="1"/>
          </p:cNvSpPr>
          <p:nvPr>
            <p:ph type="body" idx="1"/>
          </p:nvPr>
        </p:nvSpPr>
        <p:spPr>
          <a:xfrm>
            <a:off x="831850" y="1748790"/>
            <a:ext cx="10515600" cy="3646170"/>
          </a:xfrm>
        </p:spPr>
        <p:txBody>
          <a:bodyPr/>
          <a:lstStyle/>
          <a:p>
            <a:pPr marL="457200" indent="-457200">
              <a:buFont typeface="Arial" panose="020B0604020202020204" pitchFamily="34" charset="0"/>
              <a:buChar char="•"/>
            </a:pPr>
            <a:r>
              <a:rPr lang="en-US" altLang="zh-CN" b="0" dirty="0"/>
              <a:t>Apply defects on all layers of tapes to mimic real tape results</a:t>
            </a:r>
          </a:p>
          <a:p>
            <a:pPr marL="457200" indent="-457200">
              <a:buFont typeface="Arial" panose="020B0604020202020204" pitchFamily="34" charset="0"/>
              <a:buChar char="•"/>
            </a:pPr>
            <a:r>
              <a:rPr lang="en-US" altLang="zh-CN" b="0" dirty="0"/>
              <a:t>Do the real-world experiments to validate the simulation results</a:t>
            </a:r>
            <a:endParaRPr lang="zh-CN" altLang="en-US" b="0" dirty="0"/>
          </a:p>
        </p:txBody>
      </p:sp>
    </p:spTree>
    <p:extLst>
      <p:ext uri="{BB962C8B-B14F-4D97-AF65-F5344CB8AC3E}">
        <p14:creationId xmlns:p14="http://schemas.microsoft.com/office/powerpoint/2010/main" val="3127528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6D495-37CC-4865-305D-82B35C16234F}"/>
              </a:ext>
            </a:extLst>
          </p:cNvPr>
          <p:cNvSpPr>
            <a:spLocks noGrp="1"/>
          </p:cNvSpPr>
          <p:nvPr>
            <p:ph type="title"/>
          </p:nvPr>
        </p:nvSpPr>
        <p:spPr/>
        <p:txBody>
          <a:bodyPr/>
          <a:lstStyle/>
          <a:p>
            <a:r>
              <a:rPr lang="en-US" dirty="0"/>
              <a:t>REFERENCE</a:t>
            </a:r>
          </a:p>
        </p:txBody>
      </p:sp>
      <p:sp>
        <p:nvSpPr>
          <p:cNvPr id="3" name="Content Placeholder 2">
            <a:extLst>
              <a:ext uri="{FF2B5EF4-FFF2-40B4-BE49-F238E27FC236}">
                <a16:creationId xmlns:a16="http://schemas.microsoft.com/office/drawing/2014/main" id="{67FCCDF0-E8C6-8D20-5E39-D7E6450D6770}"/>
              </a:ext>
            </a:extLst>
          </p:cNvPr>
          <p:cNvSpPr>
            <a:spLocks noGrp="1"/>
          </p:cNvSpPr>
          <p:nvPr>
            <p:ph idx="1"/>
          </p:nvPr>
        </p:nvSpPr>
        <p:spPr>
          <a:xfrm>
            <a:off x="593451" y="1683465"/>
            <a:ext cx="10869855" cy="4493498"/>
          </a:xfrm>
        </p:spPr>
        <p:txBody>
          <a:bodyPr numCol="2">
            <a:noAutofit/>
          </a:bodyPr>
          <a:lstStyle/>
          <a:p>
            <a:pPr>
              <a:lnSpc>
                <a:spcPct val="100000"/>
              </a:lnSpc>
              <a:buFont typeface="+mj-lt"/>
              <a:buAutoNum type="arabicPeriod"/>
            </a:pPr>
            <a:r>
              <a:rPr lang="en-US" sz="1200" dirty="0">
                <a:latin typeface="Arial" panose="020B0604020202020204" pitchFamily="34" charset="0"/>
                <a:cs typeface="Arial" panose="020B0604020202020204" pitchFamily="34" charset="0"/>
              </a:rPr>
              <a:t>M. Bonura, C. Barth, A. </a:t>
            </a:r>
            <a:r>
              <a:rPr lang="en-US" sz="1200" dirty="0" err="1">
                <a:latin typeface="Arial" panose="020B0604020202020204" pitchFamily="34" charset="0"/>
                <a:cs typeface="Arial" panose="020B0604020202020204" pitchFamily="34" charset="0"/>
              </a:rPr>
              <a:t>Joudrier</a:t>
            </a:r>
            <a:r>
              <a:rPr lang="en-US" sz="1200" dirty="0">
                <a:latin typeface="Arial" panose="020B0604020202020204" pitchFamily="34" charset="0"/>
                <a:cs typeface="Arial" panose="020B0604020202020204" pitchFamily="34" charset="0"/>
              </a:rPr>
              <a:t>, J. F. </a:t>
            </a:r>
            <a:r>
              <a:rPr lang="en-US" sz="1200" dirty="0" err="1">
                <a:latin typeface="Arial" panose="020B0604020202020204" pitchFamily="34" charset="0"/>
                <a:cs typeface="Arial" panose="020B0604020202020204" pitchFamily="34" charset="0"/>
              </a:rPr>
              <a:t>Troitino</a:t>
            </a:r>
            <a:r>
              <a:rPr lang="en-US" sz="1200" dirty="0">
                <a:latin typeface="Arial" panose="020B0604020202020204" pitchFamily="34" charset="0"/>
                <a:cs typeface="Arial" panose="020B0604020202020204" pitchFamily="34" charset="0"/>
              </a:rPr>
              <a:t>, A. Fête, and C. Senatore, “Systematic Study of the Contact Resistance Between REBCO Tapes: Pressure Dependence in the Case of No-Insulation, Metal Co-Winding and Metal-Insulation,” IEEE Trans. on Appl. Supercond., vol. 29, no. 5, pp. 1–5, Aug. 2019, doi:10.1109/TASC.2019.2893564.</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C. J. Kovacs, M. D. Sumption, M. Majoros, and E. W. Collings, “Modified Inter conductor Contact Resistivity in Coated Conductor Stacks and Roebel Cables,” IEEE Trans. Appl. Supercond, vol. 30, no.4, pp. 1–5, Jun. 2020,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10.1109/TASC.2020.2966461.</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S. Xue, M. Majoros, M. D. Sumption, T. Garg, and E. W. Collings, “FEM Analysis of Current Sharing in REBCO Coated Conductor Cables for Particle Accelerator Applications,” IEEE Trans. Appl. Supercond., vol. 33, no. 5, pp. 1–7, Aug. 2023, doi:10.1109/TASC.2023.3253666.</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Majoros, M. D. Sumption, S. Xue, and E. W. Collings, “Stability and Current Sharing in YBCO Cables – Impact of Broken Elements –FEM Modeling,” IEEE Trans. Appl. Supercond., vol. 32, no. 6, pp. 1–5,Sep. 2022,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10.1109/TASC.2022.3154335.</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J. Lu, R. Goddard, K. Han, and S. Hahn, “Contact resistance </a:t>
            </a:r>
            <a:r>
              <a:rPr lang="en-US" sz="1200" dirty="0" err="1">
                <a:latin typeface="Arial" panose="020B0604020202020204" pitchFamily="34" charset="0"/>
                <a:cs typeface="Arial" panose="020B0604020202020204" pitchFamily="34" charset="0"/>
              </a:rPr>
              <a:t>betweentwo</a:t>
            </a:r>
            <a:r>
              <a:rPr lang="en-US" sz="1200" dirty="0">
                <a:latin typeface="Arial" panose="020B0604020202020204" pitchFamily="34" charset="0"/>
                <a:cs typeface="Arial" panose="020B0604020202020204" pitchFamily="34" charset="0"/>
              </a:rPr>
              <a:t> REBCO tapes under load and load cycles,” Supercond. </a:t>
            </a:r>
            <a:r>
              <a:rPr lang="en-US" sz="1200" dirty="0" err="1">
                <a:latin typeface="Arial" panose="020B0604020202020204" pitchFamily="34" charset="0"/>
                <a:cs typeface="Arial" panose="020B0604020202020204" pitchFamily="34" charset="0"/>
              </a:rPr>
              <a:t>Sci.Technol</a:t>
            </a:r>
            <a:r>
              <a:rPr lang="en-US" sz="1200" dirty="0">
                <a:latin typeface="Arial" panose="020B0604020202020204" pitchFamily="34" charset="0"/>
                <a:cs typeface="Arial" panose="020B0604020202020204" pitchFamily="34" charset="0"/>
              </a:rPr>
              <a:t>., vol. 30, no. 4, p. 045005, Apr. 2017,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10.1088/1361-6668/aa5b05.</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a:t>
            </a:r>
            <a:r>
              <a:rPr lang="en-US" sz="1200" dirty="0" err="1">
                <a:latin typeface="Arial" panose="020B0604020202020204" pitchFamily="34" charset="0"/>
                <a:cs typeface="Arial" panose="020B0604020202020204" pitchFamily="34" charset="0"/>
              </a:rPr>
              <a:t>Paidpilli</a:t>
            </a:r>
            <a:r>
              <a:rPr lang="en-US" sz="1200" dirty="0">
                <a:latin typeface="Arial" panose="020B0604020202020204" pitchFamily="34" charset="0"/>
                <a:cs typeface="Arial" panose="020B0604020202020204" pitchFamily="34" charset="0"/>
              </a:rPr>
              <a:t>, Rudra Pratap, Mehdi </a:t>
            </a:r>
            <a:r>
              <a:rPr lang="en-US" sz="1200" dirty="0" err="1">
                <a:latin typeface="Arial" panose="020B0604020202020204" pitchFamily="34" charset="0"/>
                <a:cs typeface="Arial" panose="020B0604020202020204" pitchFamily="34" charset="0"/>
              </a:rPr>
              <a:t>Kochat</a:t>
            </a:r>
            <a:r>
              <a:rPr lang="en-US" sz="1200" dirty="0">
                <a:latin typeface="Arial" panose="020B0604020202020204" pitchFamily="34" charset="0"/>
                <a:cs typeface="Arial" panose="020B0604020202020204" pitchFamily="34" charset="0"/>
              </a:rPr>
              <a:t>, Eduard Galstyan, Chirag Goel, Goran </a:t>
            </a:r>
            <a:r>
              <a:rPr lang="en-US" sz="1200" dirty="0" err="1">
                <a:latin typeface="Arial" panose="020B0604020202020204" pitchFamily="34" charset="0"/>
                <a:cs typeface="Arial" panose="020B0604020202020204" pitchFamily="34" charset="0"/>
              </a:rPr>
              <a:t>Majkic</a:t>
            </a:r>
            <a:r>
              <a:rPr lang="en-US" sz="1200" dirty="0">
                <a:latin typeface="Arial" panose="020B0604020202020204" pitchFamily="34" charset="0"/>
                <a:cs typeface="Arial" panose="020B0604020202020204" pitchFamily="34" charset="0"/>
              </a:rPr>
              <a:t> et al., “Growth of High-Performance 4-5</a:t>
            </a:r>
            <a:r>
              <a:rPr lang="el-GR" sz="1200" dirty="0">
                <a:latin typeface="Arial" panose="020B0604020202020204" pitchFamily="34" charset="0"/>
                <a:cs typeface="Arial" panose="020B0604020202020204" pitchFamily="34" charset="0"/>
              </a:rPr>
              <a:t>μ</a:t>
            </a:r>
            <a:r>
              <a:rPr lang="en-US" sz="1200" dirty="0">
                <a:latin typeface="Arial" panose="020B0604020202020204" pitchFamily="34" charset="0"/>
                <a:cs typeface="Arial" panose="020B0604020202020204" pitchFamily="34" charset="0"/>
              </a:rPr>
              <a:t>m Thick Film REBCO Tapes Doped With Hafnium Using Advanced MOCVD,”IEEE Trans. Appl. Supercond., vol. 31, no. 5, pp. 1–5, Aug. 2021, doi:10.1109/TASC.2021.3060366.</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a:t>
            </a:r>
            <a:r>
              <a:rPr lang="en-US" sz="1200" dirty="0" err="1">
                <a:latin typeface="Arial" panose="020B0604020202020204" pitchFamily="34" charset="0"/>
                <a:cs typeface="Arial" panose="020B0604020202020204" pitchFamily="34" charset="0"/>
              </a:rPr>
              <a:t>Marchevsky</a:t>
            </a:r>
            <a:r>
              <a:rPr lang="en-US" sz="1200" dirty="0">
                <a:latin typeface="Arial" panose="020B0604020202020204" pitchFamily="34" charset="0"/>
                <a:cs typeface="Arial" panose="020B0604020202020204" pitchFamily="34" charset="0"/>
              </a:rPr>
              <a:t> and S. </a:t>
            </a:r>
            <a:r>
              <a:rPr lang="en-US" sz="1200" dirty="0" err="1">
                <a:latin typeface="Arial" panose="020B0604020202020204" pitchFamily="34" charset="0"/>
                <a:cs typeface="Arial" panose="020B0604020202020204" pitchFamily="34" charset="0"/>
              </a:rPr>
              <a:t>Prestemon</a:t>
            </a:r>
            <a:r>
              <a:rPr lang="en-US" sz="1200" dirty="0">
                <a:latin typeface="Arial" panose="020B0604020202020204" pitchFamily="34" charset="0"/>
                <a:cs typeface="Arial" panose="020B0604020202020204" pitchFamily="34" charset="0"/>
              </a:rPr>
              <a:t>, “Thermal runaway criterion as a basis for the protection of high-temperature superconductor magnets,” Superconductor Science and Technology, vol. 37, no. 3, p. 035012, Feb. 2024. doi:10.1088/1361-6668/ad20fe</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L. Bromberg, M. Takayasu, P. Michael, J. V. Minervini, and A. Dietz, “Current distribution and re-distribution in HTS cables made from 2nd generation tapes,” presented at the Adv. </a:t>
            </a:r>
            <a:r>
              <a:rPr lang="en-US" sz="1200" dirty="0" err="1">
                <a:latin typeface="Arial" panose="020B0604020202020204" pitchFamily="34" charset="0"/>
                <a:cs typeface="Arial" panose="020B0604020202020204" pitchFamily="34" charset="0"/>
              </a:rPr>
              <a:t>Cryog</a:t>
            </a:r>
            <a:r>
              <a:rPr lang="en-US" sz="1200" dirty="0">
                <a:latin typeface="Arial" panose="020B0604020202020204" pitchFamily="34" charset="0"/>
                <a:cs typeface="Arial" panose="020B0604020202020204" pitchFamily="34" charset="0"/>
              </a:rPr>
              <a:t>. Eng., vol. 57, 2012, pp.1001–1008.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10.1063/1.4707018.</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Majoros, M. D. Sumption, S. Xue, and E. W. Collings, “CurrentSharing in Superconducting REBCO Cables-FEM Modeling,” </a:t>
            </a:r>
            <a:r>
              <a:rPr lang="en-US" sz="1200" dirty="0" err="1">
                <a:latin typeface="Arial" panose="020B0604020202020204" pitchFamily="34" charset="0"/>
                <a:cs typeface="Arial" panose="020B0604020202020204" pitchFamily="34" charset="0"/>
              </a:rPr>
              <a:t>IEEETrans</a:t>
            </a:r>
            <a:r>
              <a:rPr lang="en-US" sz="1200" dirty="0">
                <a:latin typeface="Arial" panose="020B0604020202020204" pitchFamily="34" charset="0"/>
                <a:cs typeface="Arial" panose="020B0604020202020204" pitchFamily="34" charset="0"/>
              </a:rPr>
              <a:t>. Appl. Supercond., vol. 34, no. 3, pp. 1–5, May 2024, doi:10.1109/TASC.2024.3366160.</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J. W. Ekin, Experimental Techniques for Low-Temperature Measurements Cryostat Design, Material Properties, and Superconductor Critical-Current Testing. Oxford: Oxford University Press, 2006.</a:t>
            </a:r>
          </a:p>
          <a:p>
            <a:pPr>
              <a:lnSpc>
                <a:spcPct val="100000"/>
              </a:lnSpc>
              <a:buFont typeface="+mj-lt"/>
              <a:buAutoNum type="arabicPeriod"/>
            </a:pPr>
            <a:endParaRPr lang="en-US" sz="1200" dirty="0">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308A715E-3FE8-DE37-AEA2-B6C69F08A2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EB5F28-8FC3-5250-C063-A244B947EFF4}"/>
              </a:ext>
            </a:extLst>
          </p:cNvPr>
          <p:cNvSpPr>
            <a:spLocks noGrp="1"/>
          </p:cNvSpPr>
          <p:nvPr>
            <p:ph type="sldNum" sz="quarter" idx="12"/>
          </p:nvPr>
        </p:nvSpPr>
        <p:spPr/>
        <p:txBody>
          <a:bodyPr/>
          <a:lstStyle/>
          <a:p>
            <a:fld id="{DFA4CD3D-26C8-47FF-8D13-9B32BAAB4735}" type="slidenum">
              <a:rPr lang="en-US" smtClean="0"/>
              <a:t>16</a:t>
            </a:fld>
            <a:endParaRPr lang="en-US"/>
          </a:p>
        </p:txBody>
      </p:sp>
    </p:spTree>
    <p:extLst>
      <p:ext uri="{BB962C8B-B14F-4D97-AF65-F5344CB8AC3E}">
        <p14:creationId xmlns:p14="http://schemas.microsoft.com/office/powerpoint/2010/main" val="4136105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B32A6-AAA1-A019-9373-4CF6733F09D2}"/>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53B31376-B7F5-CF64-8223-2ED5E28F997B}"/>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943961DD-CD60-D5CD-0606-2B979016834A}"/>
              </a:ext>
            </a:extLst>
          </p:cNvPr>
          <p:cNvSpPr>
            <a:spLocks noGrp="1"/>
          </p:cNvSpPr>
          <p:nvPr>
            <p:ph type="sldNum" sz="quarter" idx="12"/>
          </p:nvPr>
        </p:nvSpPr>
        <p:spPr/>
        <p:txBody>
          <a:bodyPr/>
          <a:lstStyle/>
          <a:p>
            <a:fld id="{DFA4CD3D-26C8-47FF-8D13-9B32BAAB4735}" type="slidenum">
              <a:rPr lang="en-US" smtClean="0"/>
              <a:t>17</a:t>
            </a:fld>
            <a:endParaRPr lang="en-US"/>
          </a:p>
        </p:txBody>
      </p:sp>
      <p:sp>
        <p:nvSpPr>
          <p:cNvPr id="4" name="标题 1">
            <a:extLst>
              <a:ext uri="{FF2B5EF4-FFF2-40B4-BE49-F238E27FC236}">
                <a16:creationId xmlns:a16="http://schemas.microsoft.com/office/drawing/2014/main" id="{F8AD125D-6935-B1E9-1DD4-2800D95777C3}"/>
              </a:ext>
            </a:extLst>
          </p:cNvPr>
          <p:cNvSpPr txBox="1">
            <a:spLocks/>
          </p:cNvSpPr>
          <p:nvPr/>
        </p:nvSpPr>
        <p:spPr>
          <a:xfrm>
            <a:off x="1524000" y="1788795"/>
            <a:ext cx="9144000" cy="3080384"/>
          </a:xfrm>
          <a:prstGeom prst="rect">
            <a:avLst/>
          </a:prstGeom>
        </p:spPr>
        <p:txBody>
          <a:bodyPr/>
          <a:lst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a:lstStyle>
          <a:p>
            <a:pPr algn="ctr"/>
            <a:endParaRPr lang="en-US" altLang="zh-CN" sz="6000" dirty="0"/>
          </a:p>
          <a:p>
            <a:pPr algn="ctr"/>
            <a:r>
              <a:rPr lang="en-US" altLang="zh-CN" sz="6000" dirty="0"/>
              <a:t>Questions?</a:t>
            </a:r>
            <a:endParaRPr lang="zh-CN" altLang="en-US" sz="6000" dirty="0"/>
          </a:p>
        </p:txBody>
      </p:sp>
    </p:spTree>
    <p:extLst>
      <p:ext uri="{BB962C8B-B14F-4D97-AF65-F5344CB8AC3E}">
        <p14:creationId xmlns:p14="http://schemas.microsoft.com/office/powerpoint/2010/main" val="1901937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14D7C15E-184C-49FB-3F01-F2EEF5BF4EF0}"/>
              </a:ext>
            </a:extLst>
          </p:cNvPr>
          <p:cNvSpPr txBox="1">
            <a:spLocks/>
          </p:cNvSpPr>
          <p:nvPr/>
        </p:nvSpPr>
        <p:spPr>
          <a:xfrm>
            <a:off x="832945" y="668337"/>
            <a:ext cx="3637944" cy="93670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a:lstStyle>
          <a:p>
            <a:pPr>
              <a:spcAft>
                <a:spcPts val="600"/>
              </a:spcAft>
            </a:pPr>
            <a:r>
              <a:rPr lang="en-US" altLang="zh-CN" b="1" kern="1200" dirty="0">
                <a:latin typeface="+mj-lt"/>
                <a:ea typeface="+mj-ea"/>
                <a:cs typeface="+mj-cs"/>
              </a:rPr>
              <a:t>OUTLINE</a:t>
            </a:r>
          </a:p>
        </p:txBody>
      </p:sp>
      <p:sp>
        <p:nvSpPr>
          <p:cNvPr id="14" name="Footer Placeholder 3">
            <a:extLst>
              <a:ext uri="{FF2B5EF4-FFF2-40B4-BE49-F238E27FC236}">
                <a16:creationId xmlns:a16="http://schemas.microsoft.com/office/drawing/2014/main" id="{EA1F4D68-A246-787C-3B31-48274B1640E0}"/>
              </a:ext>
            </a:extLst>
          </p:cNvPr>
          <p:cNvSpPr>
            <a:spLocks noGrp="1"/>
          </p:cNvSpPr>
          <p:nvPr>
            <p:ph type="ftr" sz="quarter" idx="11"/>
          </p:nvPr>
        </p:nvSpPr>
        <p:spPr>
          <a:xfrm>
            <a:off x="7675524" y="6296411"/>
            <a:ext cx="4114800" cy="365125"/>
          </a:xfrm>
        </p:spPr>
        <p:txBody>
          <a:bodyPr/>
          <a:lstStyle/>
          <a:p>
            <a:endParaRPr lang="en-US"/>
          </a:p>
        </p:txBody>
      </p:sp>
      <p:sp>
        <p:nvSpPr>
          <p:cNvPr id="3" name="灯片编号占位符 2">
            <a:extLst>
              <a:ext uri="{FF2B5EF4-FFF2-40B4-BE49-F238E27FC236}">
                <a16:creationId xmlns:a16="http://schemas.microsoft.com/office/drawing/2014/main" id="{DB64E65C-69D9-D369-1FBC-09D37757747C}"/>
              </a:ext>
            </a:extLst>
          </p:cNvPr>
          <p:cNvSpPr>
            <a:spLocks noGrp="1"/>
          </p:cNvSpPr>
          <p:nvPr>
            <p:ph type="sldNum" sz="quarter" idx="12"/>
          </p:nvPr>
        </p:nvSpPr>
        <p:spPr>
          <a:xfrm>
            <a:off x="11297749" y="5782287"/>
            <a:ext cx="497378" cy="365125"/>
          </a:xfrm>
        </p:spPr>
        <p:txBody>
          <a:bodyPr vert="horz" lIns="91440" tIns="45720" rIns="91440" bIns="45720" rtlCol="0" anchor="ctr">
            <a:normAutofit/>
          </a:bodyPr>
          <a:lstStyle/>
          <a:p>
            <a:pPr>
              <a:spcAft>
                <a:spcPts val="600"/>
              </a:spcAft>
            </a:pPr>
            <a:fld id="{DFA4CD3D-26C8-47FF-8D13-9B32BAAB4735}" type="slidenum">
              <a:rPr lang="en-US" smtClean="0"/>
              <a:pPr>
                <a:spcAft>
                  <a:spcPts val="600"/>
                </a:spcAft>
              </a:pPr>
              <a:t>2</a:t>
            </a:fld>
            <a:endParaRPr lang="en-US"/>
          </a:p>
        </p:txBody>
      </p:sp>
      <p:sp>
        <p:nvSpPr>
          <p:cNvPr id="6" name="矩形 5">
            <a:extLst>
              <a:ext uri="{FF2B5EF4-FFF2-40B4-BE49-F238E27FC236}">
                <a16:creationId xmlns:a16="http://schemas.microsoft.com/office/drawing/2014/main" id="{4A2EB141-B17B-A523-1694-1200CD3522A9}"/>
              </a:ext>
            </a:extLst>
          </p:cNvPr>
          <p:cNvSpPr/>
          <p:nvPr/>
        </p:nvSpPr>
        <p:spPr>
          <a:xfrm>
            <a:off x="702945" y="1805940"/>
            <a:ext cx="937260" cy="674370"/>
          </a:xfrm>
          <a:prstGeom prst="rect">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内容占位符 2">
            <a:extLst>
              <a:ext uri="{FF2B5EF4-FFF2-40B4-BE49-F238E27FC236}">
                <a16:creationId xmlns:a16="http://schemas.microsoft.com/office/drawing/2014/main" id="{F807FF0F-046E-CCF2-2906-75D1DF81C5A9}"/>
              </a:ext>
            </a:extLst>
          </p:cNvPr>
          <p:cNvGraphicFramePr/>
          <p:nvPr>
            <p:extLst>
              <p:ext uri="{D42A27DB-BD31-4B8C-83A1-F6EECF244321}">
                <p14:modId xmlns:p14="http://schemas.microsoft.com/office/powerpoint/2010/main" val="316238212"/>
              </p:ext>
            </p:extLst>
          </p:nvPr>
        </p:nvGraphicFramePr>
        <p:xfrm>
          <a:off x="832945" y="1646238"/>
          <a:ext cx="6608762" cy="3814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5244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E713AA-2770-0558-6C73-7014013766F6}"/>
              </a:ext>
            </a:extLst>
          </p:cNvPr>
          <p:cNvSpPr>
            <a:spLocks noGrp="1"/>
          </p:cNvSpPr>
          <p:nvPr>
            <p:ph type="title"/>
          </p:nvPr>
        </p:nvSpPr>
        <p:spPr/>
        <p:txBody>
          <a:bodyPr/>
          <a:lstStyle/>
          <a:p>
            <a:r>
              <a:rPr lang="en-US" altLang="zh-CN" dirty="0"/>
              <a:t>INTRODUCTION</a:t>
            </a:r>
            <a:endParaRPr lang="zh-CN" altLang="en-US" dirty="0"/>
          </a:p>
        </p:txBody>
      </p:sp>
      <p:sp>
        <p:nvSpPr>
          <p:cNvPr id="3" name="内容占位符 2">
            <a:extLst>
              <a:ext uri="{FF2B5EF4-FFF2-40B4-BE49-F238E27FC236}">
                <a16:creationId xmlns:a16="http://schemas.microsoft.com/office/drawing/2014/main" id="{320815E8-CF0B-42DD-2869-2EDA01286E86}"/>
              </a:ext>
            </a:extLst>
          </p:cNvPr>
          <p:cNvSpPr>
            <a:spLocks noGrp="1"/>
          </p:cNvSpPr>
          <p:nvPr>
            <p:ph idx="1"/>
          </p:nvPr>
        </p:nvSpPr>
        <p:spPr>
          <a:xfrm>
            <a:off x="838200" y="1766833"/>
            <a:ext cx="10515600" cy="4015454"/>
          </a:xfrm>
        </p:spPr>
        <p:txBody>
          <a:bodyPr>
            <a:normAutofit fontScale="92500" lnSpcReduction="10000"/>
          </a:bodyPr>
          <a:lstStyle/>
          <a:p>
            <a:r>
              <a:rPr lang="en-US" altLang="zh-CN" dirty="0"/>
              <a:t>What– FEM simulations of quench in HTS cables with defects-- and how it is delayed to higher currents with current sharing</a:t>
            </a:r>
          </a:p>
          <a:p>
            <a:r>
              <a:rPr lang="en-US" altLang="zh-CN" dirty="0"/>
              <a:t>WHY – Real conductors will have defects, we need to know how much current sharing is needed to ensure “margin”, so that cable does not quench</a:t>
            </a:r>
          </a:p>
          <a:p>
            <a:r>
              <a:rPr lang="en-US" altLang="zh-CN" dirty="0"/>
              <a:t>Relevant Applications</a:t>
            </a:r>
          </a:p>
          <a:p>
            <a:pPr lvl="1"/>
            <a:r>
              <a:rPr lang="en-US" altLang="zh-CN" dirty="0"/>
              <a:t>Particle Accelerator Magnet</a:t>
            </a:r>
          </a:p>
          <a:p>
            <a:pPr lvl="1"/>
            <a:r>
              <a:rPr lang="en-US" altLang="zh-CN" dirty="0"/>
              <a:t>Nuclear Fusion, Tokamak</a:t>
            </a:r>
          </a:p>
          <a:p>
            <a:pPr lvl="1"/>
            <a:r>
              <a:rPr lang="en-US" b="0" i="0" dirty="0">
                <a:solidFill>
                  <a:srgbClr val="1F1F1F"/>
                </a:solidFill>
                <a:effectLst/>
                <a:latin typeface="Google Sans"/>
              </a:rPr>
              <a:t>Proton therapy magnets </a:t>
            </a:r>
          </a:p>
          <a:p>
            <a:pPr lvl="1"/>
            <a:endParaRPr lang="en-US" altLang="zh-CN" dirty="0">
              <a:solidFill>
                <a:srgbClr val="1F1F1F"/>
              </a:solidFill>
              <a:latin typeface="Google Sans"/>
            </a:endParaRPr>
          </a:p>
          <a:p>
            <a:pPr marL="457200" lvl="1" indent="0">
              <a:buNone/>
            </a:pPr>
            <a:r>
              <a:rPr lang="en-US" altLang="zh-CN" dirty="0">
                <a:solidFill>
                  <a:srgbClr val="1F1F1F"/>
                </a:solidFill>
                <a:latin typeface="Google Sans"/>
              </a:rPr>
              <a:t>Now – what has been done to date? Some initial work and context…..</a:t>
            </a:r>
            <a:endParaRPr lang="en-US" altLang="zh-CN" dirty="0"/>
          </a:p>
          <a:p>
            <a:pPr lvl="1"/>
            <a:endParaRPr lang="en-US" altLang="zh-CN" dirty="0"/>
          </a:p>
          <a:p>
            <a:pPr lvl="1"/>
            <a:endParaRPr lang="zh-CN" altLang="en-US" dirty="0"/>
          </a:p>
        </p:txBody>
      </p:sp>
      <p:sp>
        <p:nvSpPr>
          <p:cNvPr id="4" name="页脚占位符 3">
            <a:extLst>
              <a:ext uri="{FF2B5EF4-FFF2-40B4-BE49-F238E27FC236}">
                <a16:creationId xmlns:a16="http://schemas.microsoft.com/office/drawing/2014/main" id="{0E60409A-C9A9-390B-4818-8C2568F1DF71}"/>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CA9A4104-C415-2D24-D979-9F5D85CD49A2}"/>
              </a:ext>
            </a:extLst>
          </p:cNvPr>
          <p:cNvSpPr>
            <a:spLocks noGrp="1"/>
          </p:cNvSpPr>
          <p:nvPr>
            <p:ph type="sldNum" sz="quarter" idx="12"/>
          </p:nvPr>
        </p:nvSpPr>
        <p:spPr/>
        <p:txBody>
          <a:bodyPr/>
          <a:lstStyle/>
          <a:p>
            <a:fld id="{DFA4CD3D-26C8-47FF-8D13-9B32BAAB4735}" type="slidenum">
              <a:rPr lang="en-US" smtClean="0"/>
              <a:t>3</a:t>
            </a:fld>
            <a:endParaRPr lang="en-US"/>
          </a:p>
        </p:txBody>
      </p:sp>
    </p:spTree>
    <p:extLst>
      <p:ext uri="{BB962C8B-B14F-4D97-AF65-F5344CB8AC3E}">
        <p14:creationId xmlns:p14="http://schemas.microsoft.com/office/powerpoint/2010/main" val="123590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9329E1-864D-95D0-47CF-D10A300D7B43}"/>
              </a:ext>
            </a:extLst>
          </p:cNvPr>
          <p:cNvSpPr>
            <a:spLocks noGrp="1"/>
          </p:cNvSpPr>
          <p:nvPr>
            <p:ph type="title"/>
          </p:nvPr>
        </p:nvSpPr>
        <p:spPr>
          <a:xfrm>
            <a:off x="838200" y="389142"/>
            <a:ext cx="10515600" cy="838854"/>
          </a:xfrm>
        </p:spPr>
        <p:txBody>
          <a:bodyPr>
            <a:normAutofit fontScale="90000"/>
          </a:bodyPr>
          <a:lstStyle/>
          <a:p>
            <a:r>
              <a:rPr lang="en-US" altLang="zh-CN" dirty="0"/>
              <a:t>BACKGROUND – First, the effect of one defect on current sharing, with various Intertape ICR, ITR</a:t>
            </a:r>
            <a:endParaRPr lang="zh-CN" altLang="en-US" dirty="0"/>
          </a:p>
        </p:txBody>
      </p:sp>
      <p:sp>
        <p:nvSpPr>
          <p:cNvPr id="3" name="内容占位符 2">
            <a:extLst>
              <a:ext uri="{FF2B5EF4-FFF2-40B4-BE49-F238E27FC236}">
                <a16:creationId xmlns:a16="http://schemas.microsoft.com/office/drawing/2014/main" id="{688993FB-804F-6104-39F3-FD54B2D21B01}"/>
              </a:ext>
            </a:extLst>
          </p:cNvPr>
          <p:cNvSpPr>
            <a:spLocks noGrp="1"/>
          </p:cNvSpPr>
          <p:nvPr>
            <p:ph idx="1"/>
          </p:nvPr>
        </p:nvSpPr>
        <p:spPr>
          <a:xfrm>
            <a:off x="838200" y="1824896"/>
            <a:ext cx="10515600" cy="4352067"/>
          </a:xfrm>
        </p:spPr>
        <p:txBody>
          <a:bodyPr/>
          <a:lstStyle/>
          <a:p>
            <a:r>
              <a:rPr lang="en-US" altLang="zh-CN" dirty="0"/>
              <a:t>Shengchen Xue (previous OSU student) ---- One defect on three-tape simulation, 3D</a:t>
            </a:r>
          </a:p>
        </p:txBody>
      </p:sp>
      <p:sp>
        <p:nvSpPr>
          <p:cNvPr id="4" name="页脚占位符 3">
            <a:extLst>
              <a:ext uri="{FF2B5EF4-FFF2-40B4-BE49-F238E27FC236}">
                <a16:creationId xmlns:a16="http://schemas.microsoft.com/office/drawing/2014/main" id="{17525D9A-4ACF-7FDA-AE13-1A272E3F08E8}"/>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9E1BBCFD-606E-5631-21F5-D42BF30ABA2E}"/>
              </a:ext>
            </a:extLst>
          </p:cNvPr>
          <p:cNvSpPr>
            <a:spLocks noGrp="1"/>
          </p:cNvSpPr>
          <p:nvPr>
            <p:ph type="sldNum" sz="quarter" idx="12"/>
          </p:nvPr>
        </p:nvSpPr>
        <p:spPr/>
        <p:txBody>
          <a:bodyPr/>
          <a:lstStyle/>
          <a:p>
            <a:fld id="{DFA4CD3D-26C8-47FF-8D13-9B32BAAB4735}" type="slidenum">
              <a:rPr lang="en-US" smtClean="0"/>
              <a:t>4</a:t>
            </a:fld>
            <a:endParaRPr lang="en-US"/>
          </a:p>
        </p:txBody>
      </p:sp>
      <p:pic>
        <p:nvPicPr>
          <p:cNvPr id="7" name="图片 6" descr="图片包含 图表&#10;&#10;AI 生成的内容可能不正确。">
            <a:extLst>
              <a:ext uri="{FF2B5EF4-FFF2-40B4-BE49-F238E27FC236}">
                <a16:creationId xmlns:a16="http://schemas.microsoft.com/office/drawing/2014/main" id="{903CE093-DCBB-4107-3F7A-EE7F26FB91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672391"/>
            <a:ext cx="6370872" cy="3475021"/>
          </a:xfrm>
          <a:prstGeom prst="rect">
            <a:avLst/>
          </a:prstGeom>
        </p:spPr>
      </p:pic>
      <p:sp>
        <p:nvSpPr>
          <p:cNvPr id="6" name="TextBox 5">
            <a:extLst>
              <a:ext uri="{FF2B5EF4-FFF2-40B4-BE49-F238E27FC236}">
                <a16:creationId xmlns:a16="http://schemas.microsoft.com/office/drawing/2014/main" id="{B6D988F6-62F8-86FA-B768-5A9F971370A8}"/>
              </a:ext>
            </a:extLst>
          </p:cNvPr>
          <p:cNvSpPr txBox="1"/>
          <p:nvPr/>
        </p:nvSpPr>
        <p:spPr>
          <a:xfrm>
            <a:off x="7512050" y="3269291"/>
            <a:ext cx="3867150" cy="1754326"/>
          </a:xfrm>
          <a:prstGeom prst="rect">
            <a:avLst/>
          </a:prstGeom>
          <a:noFill/>
        </p:spPr>
        <p:txBody>
          <a:bodyPr wrap="square" rtlCol="0">
            <a:spAutoFit/>
          </a:bodyPr>
          <a:lstStyle/>
          <a:p>
            <a:r>
              <a:rPr lang="en-US" dirty="0"/>
              <a:t>ITR – Interfacial Thermal Resistance</a:t>
            </a:r>
          </a:p>
          <a:p>
            <a:pPr marL="285750" indent="-285750">
              <a:buFont typeface="Arial" panose="020B0604020202020204" pitchFamily="34" charset="0"/>
              <a:buChar char="•"/>
            </a:pPr>
            <a:r>
              <a:rPr lang="en-US" dirty="0"/>
              <a:t>Thermal resistance at the interface between two materials</a:t>
            </a:r>
          </a:p>
          <a:p>
            <a:r>
              <a:rPr lang="en-US" dirty="0"/>
              <a:t>ICR </a:t>
            </a:r>
            <a:r>
              <a:rPr lang="en-US" altLang="zh-CN" dirty="0"/>
              <a:t>—</a:t>
            </a:r>
            <a:r>
              <a:rPr lang="en-US" dirty="0"/>
              <a:t> Interfacial Contact Resistance</a:t>
            </a:r>
          </a:p>
          <a:p>
            <a:pPr marL="285750" indent="-285750">
              <a:buFont typeface="Arial" panose="020B0604020202020204" pitchFamily="34" charset="0"/>
              <a:buChar char="•"/>
            </a:pPr>
            <a:r>
              <a:rPr lang="en-US" dirty="0"/>
              <a:t>Electrical resistance at the contact between layers</a:t>
            </a:r>
          </a:p>
        </p:txBody>
      </p:sp>
    </p:spTree>
    <p:extLst>
      <p:ext uri="{BB962C8B-B14F-4D97-AF65-F5344CB8AC3E}">
        <p14:creationId xmlns:p14="http://schemas.microsoft.com/office/powerpoint/2010/main" val="1178991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63139-60CA-B617-97FE-C0505A4E11C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E7BE06D-9C39-FD7C-EF6B-BFC137F350D4}"/>
              </a:ext>
            </a:extLst>
          </p:cNvPr>
          <p:cNvSpPr>
            <a:spLocks noGrp="1"/>
          </p:cNvSpPr>
          <p:nvPr>
            <p:ph type="title"/>
          </p:nvPr>
        </p:nvSpPr>
        <p:spPr/>
        <p:txBody>
          <a:bodyPr/>
          <a:lstStyle/>
          <a:p>
            <a:r>
              <a:rPr lang="en-US" altLang="zh-CN" dirty="0"/>
              <a:t>BACKGROUND</a:t>
            </a:r>
            <a:endParaRPr lang="zh-CN" altLang="en-US" dirty="0"/>
          </a:p>
        </p:txBody>
      </p:sp>
      <p:sp>
        <p:nvSpPr>
          <p:cNvPr id="3" name="内容占位符 2">
            <a:extLst>
              <a:ext uri="{FF2B5EF4-FFF2-40B4-BE49-F238E27FC236}">
                <a16:creationId xmlns:a16="http://schemas.microsoft.com/office/drawing/2014/main" id="{2FBA3611-DC08-9043-3390-B0D494DF48F7}"/>
              </a:ext>
            </a:extLst>
          </p:cNvPr>
          <p:cNvSpPr>
            <a:spLocks noGrp="1"/>
          </p:cNvSpPr>
          <p:nvPr>
            <p:ph idx="1"/>
          </p:nvPr>
        </p:nvSpPr>
        <p:spPr>
          <a:xfrm>
            <a:off x="838200" y="1824896"/>
            <a:ext cx="10515600" cy="4352067"/>
          </a:xfrm>
        </p:spPr>
        <p:txBody>
          <a:bodyPr/>
          <a:lstStyle/>
          <a:p>
            <a:r>
              <a:rPr lang="en-US" altLang="zh-CN" dirty="0"/>
              <a:t>Milan Majoros ---- Defects of Tape Stack/REBCO tape simulation, 2D</a:t>
            </a:r>
            <a:endParaRPr lang="zh-CN" altLang="en-US" dirty="0"/>
          </a:p>
        </p:txBody>
      </p:sp>
      <p:sp>
        <p:nvSpPr>
          <p:cNvPr id="4" name="页脚占位符 3">
            <a:extLst>
              <a:ext uri="{FF2B5EF4-FFF2-40B4-BE49-F238E27FC236}">
                <a16:creationId xmlns:a16="http://schemas.microsoft.com/office/drawing/2014/main" id="{B70B9D62-9E17-AF57-1BB5-FBDF7FCD1FDF}"/>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FAC5556F-7050-6C97-6D28-F546A0C4BB24}"/>
              </a:ext>
            </a:extLst>
          </p:cNvPr>
          <p:cNvSpPr>
            <a:spLocks noGrp="1"/>
          </p:cNvSpPr>
          <p:nvPr>
            <p:ph type="sldNum" sz="quarter" idx="12"/>
          </p:nvPr>
        </p:nvSpPr>
        <p:spPr/>
        <p:txBody>
          <a:bodyPr/>
          <a:lstStyle/>
          <a:p>
            <a:fld id="{DFA4CD3D-26C8-47FF-8D13-9B32BAAB4735}" type="slidenum">
              <a:rPr lang="en-US" smtClean="0"/>
              <a:t>5</a:t>
            </a:fld>
            <a:endParaRPr lang="en-US"/>
          </a:p>
        </p:txBody>
      </p:sp>
      <p:pic>
        <p:nvPicPr>
          <p:cNvPr id="7" name="图片 6" descr="图表, 条形图&#10;&#10;AI 生成的内容可能不正确。">
            <a:extLst>
              <a:ext uri="{FF2B5EF4-FFF2-40B4-BE49-F238E27FC236}">
                <a16:creationId xmlns:a16="http://schemas.microsoft.com/office/drawing/2014/main" id="{A143A869-58A3-A4B1-73A1-331D2836C78D}"/>
              </a:ext>
            </a:extLst>
          </p:cNvPr>
          <p:cNvPicPr>
            <a:picLocks noChangeAspect="1"/>
          </p:cNvPicPr>
          <p:nvPr/>
        </p:nvPicPr>
        <p:blipFill>
          <a:blip r:embed="rId3">
            <a:extLst>
              <a:ext uri="{28A0092B-C50C-407E-A947-70E740481C1C}">
                <a14:useLocalDpi xmlns:a14="http://schemas.microsoft.com/office/drawing/2010/main" val="0"/>
              </a:ext>
            </a:extLst>
          </a:blip>
          <a:srcRect r="581"/>
          <a:stretch/>
        </p:blipFill>
        <p:spPr>
          <a:xfrm>
            <a:off x="5859470" y="2838858"/>
            <a:ext cx="4549455" cy="3033100"/>
          </a:xfrm>
          <a:prstGeom prst="rect">
            <a:avLst/>
          </a:prstGeom>
        </p:spPr>
      </p:pic>
      <p:pic>
        <p:nvPicPr>
          <p:cNvPr id="9" name="图片 8" descr="图表&#10;&#10;AI 生成的内容可能不正确。">
            <a:extLst>
              <a:ext uri="{FF2B5EF4-FFF2-40B4-BE49-F238E27FC236}">
                <a16:creationId xmlns:a16="http://schemas.microsoft.com/office/drawing/2014/main" id="{91846F6C-2245-8771-5C97-29D0F5A2BD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8374" y="2523118"/>
            <a:ext cx="4880922" cy="3348840"/>
          </a:xfrm>
          <a:prstGeom prst="rect">
            <a:avLst/>
          </a:prstGeom>
        </p:spPr>
      </p:pic>
    </p:spTree>
    <p:extLst>
      <p:ext uri="{BB962C8B-B14F-4D97-AF65-F5344CB8AC3E}">
        <p14:creationId xmlns:p14="http://schemas.microsoft.com/office/powerpoint/2010/main" val="1875670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4611C-A843-7B4D-77FD-15C025F3A42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5124EA2-D997-3B99-C615-A7704D87EA69}"/>
              </a:ext>
            </a:extLst>
          </p:cNvPr>
          <p:cNvSpPr>
            <a:spLocks noGrp="1"/>
          </p:cNvSpPr>
          <p:nvPr>
            <p:ph type="title"/>
          </p:nvPr>
        </p:nvSpPr>
        <p:spPr/>
        <p:txBody>
          <a:bodyPr/>
          <a:lstStyle/>
          <a:p>
            <a:r>
              <a:rPr lang="en-US" altLang="zh-CN" dirty="0"/>
              <a:t>BACKGROUND</a:t>
            </a:r>
            <a:endParaRPr lang="zh-CN" altLang="en-US" dirty="0"/>
          </a:p>
        </p:txBody>
      </p:sp>
      <p:sp>
        <p:nvSpPr>
          <p:cNvPr id="3" name="内容占位符 2">
            <a:extLst>
              <a:ext uri="{FF2B5EF4-FFF2-40B4-BE49-F238E27FC236}">
                <a16:creationId xmlns:a16="http://schemas.microsoft.com/office/drawing/2014/main" id="{23CA2535-BEAA-ECC5-5492-5006D90CE841}"/>
              </a:ext>
            </a:extLst>
          </p:cNvPr>
          <p:cNvSpPr>
            <a:spLocks noGrp="1"/>
          </p:cNvSpPr>
          <p:nvPr>
            <p:ph idx="1"/>
          </p:nvPr>
        </p:nvSpPr>
        <p:spPr>
          <a:xfrm>
            <a:off x="838200" y="1824896"/>
            <a:ext cx="10515600" cy="4352067"/>
          </a:xfrm>
        </p:spPr>
        <p:txBody>
          <a:bodyPr/>
          <a:lstStyle/>
          <a:p>
            <a:r>
              <a:rPr lang="en-US" altLang="zh-CN" dirty="0"/>
              <a:t>Minzheng Jiang ---- Multiple defects on three-tape simulation, 3D</a:t>
            </a:r>
          </a:p>
        </p:txBody>
      </p:sp>
      <p:sp>
        <p:nvSpPr>
          <p:cNvPr id="4" name="页脚占位符 3">
            <a:extLst>
              <a:ext uri="{FF2B5EF4-FFF2-40B4-BE49-F238E27FC236}">
                <a16:creationId xmlns:a16="http://schemas.microsoft.com/office/drawing/2014/main" id="{F15A2B5E-ABD8-E16B-1584-17F4D3A31BA9}"/>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C09EF86B-49F7-6B4C-444D-AEB546E8F550}"/>
              </a:ext>
            </a:extLst>
          </p:cNvPr>
          <p:cNvSpPr>
            <a:spLocks noGrp="1"/>
          </p:cNvSpPr>
          <p:nvPr>
            <p:ph type="sldNum" sz="quarter" idx="12"/>
          </p:nvPr>
        </p:nvSpPr>
        <p:spPr/>
        <p:txBody>
          <a:bodyPr/>
          <a:lstStyle/>
          <a:p>
            <a:fld id="{DFA4CD3D-26C8-47FF-8D13-9B32BAAB4735}" type="slidenum">
              <a:rPr lang="en-US" smtClean="0"/>
              <a:t>6</a:t>
            </a:fld>
            <a:endParaRPr lang="en-US"/>
          </a:p>
        </p:txBody>
      </p:sp>
      <p:pic>
        <p:nvPicPr>
          <p:cNvPr id="7" name="图片 6" descr="图表, 折线图&#10;&#10;AI 生成的内容可能不正确。">
            <a:extLst>
              <a:ext uri="{FF2B5EF4-FFF2-40B4-BE49-F238E27FC236}">
                <a16:creationId xmlns:a16="http://schemas.microsoft.com/office/drawing/2014/main" id="{877289D1-5B7E-B5EB-0326-71E09CB413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8162" y="2655092"/>
            <a:ext cx="4850444" cy="3492320"/>
          </a:xfrm>
          <a:prstGeom prst="rect">
            <a:avLst/>
          </a:prstGeom>
        </p:spPr>
      </p:pic>
      <p:pic>
        <p:nvPicPr>
          <p:cNvPr id="8" name="图片 7" descr="图形用户界面, 应用程序&#10;&#10;AI 生成的内容可能不正确。">
            <a:extLst>
              <a:ext uri="{FF2B5EF4-FFF2-40B4-BE49-F238E27FC236}">
                <a16:creationId xmlns:a16="http://schemas.microsoft.com/office/drawing/2014/main" id="{6388424B-9322-C18F-7242-8AC7819108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1589" y="2463165"/>
            <a:ext cx="5061767" cy="3600450"/>
          </a:xfrm>
          <a:prstGeom prst="rect">
            <a:avLst/>
          </a:prstGeom>
        </p:spPr>
      </p:pic>
    </p:spTree>
    <p:extLst>
      <p:ext uri="{BB962C8B-B14F-4D97-AF65-F5344CB8AC3E}">
        <p14:creationId xmlns:p14="http://schemas.microsoft.com/office/powerpoint/2010/main" val="3453370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F702D-D31E-A9F5-FE88-6149DB98FAF8}"/>
              </a:ext>
            </a:extLst>
          </p:cNvPr>
          <p:cNvSpPr>
            <a:spLocks noGrp="1"/>
          </p:cNvSpPr>
          <p:nvPr>
            <p:ph type="title"/>
          </p:nvPr>
        </p:nvSpPr>
        <p:spPr/>
        <p:txBody>
          <a:bodyPr/>
          <a:lstStyle/>
          <a:p>
            <a:r>
              <a:rPr lang="en-US" dirty="0"/>
              <a:t>Current Work</a:t>
            </a:r>
          </a:p>
        </p:txBody>
      </p:sp>
      <p:sp>
        <p:nvSpPr>
          <p:cNvPr id="3" name="Content Placeholder 2">
            <a:extLst>
              <a:ext uri="{FF2B5EF4-FFF2-40B4-BE49-F238E27FC236}">
                <a16:creationId xmlns:a16="http://schemas.microsoft.com/office/drawing/2014/main" id="{3B519F9A-7B04-B74E-06B0-D5600FDA43E3}"/>
              </a:ext>
            </a:extLst>
          </p:cNvPr>
          <p:cNvSpPr>
            <a:spLocks noGrp="1"/>
          </p:cNvSpPr>
          <p:nvPr>
            <p:ph idx="1"/>
          </p:nvPr>
        </p:nvSpPr>
        <p:spPr/>
        <p:txBody>
          <a:bodyPr/>
          <a:lstStyle/>
          <a:p>
            <a:r>
              <a:rPr lang="en-US" dirty="0"/>
              <a:t>Increased the tape layers to four, and applied multiple defects on two center tapes</a:t>
            </a:r>
          </a:p>
          <a:p>
            <a:r>
              <a:rPr lang="en-US" dirty="0"/>
              <a:t>Want to see how the defect patterns affect the maximum current before quench</a:t>
            </a:r>
          </a:p>
        </p:txBody>
      </p:sp>
      <p:sp>
        <p:nvSpPr>
          <p:cNvPr id="4" name="Footer Placeholder 3">
            <a:extLst>
              <a:ext uri="{FF2B5EF4-FFF2-40B4-BE49-F238E27FC236}">
                <a16:creationId xmlns:a16="http://schemas.microsoft.com/office/drawing/2014/main" id="{30BEF469-F5AC-53A4-F230-7C4FE56BE0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920EFF5-759C-1896-9798-54DCF58A1C86}"/>
              </a:ext>
            </a:extLst>
          </p:cNvPr>
          <p:cNvSpPr>
            <a:spLocks noGrp="1"/>
          </p:cNvSpPr>
          <p:nvPr>
            <p:ph type="sldNum" sz="quarter" idx="12"/>
          </p:nvPr>
        </p:nvSpPr>
        <p:spPr/>
        <p:txBody>
          <a:bodyPr/>
          <a:lstStyle/>
          <a:p>
            <a:fld id="{DFA4CD3D-26C8-47FF-8D13-9B32BAAB4735}" type="slidenum">
              <a:rPr lang="en-US" smtClean="0"/>
              <a:t>7</a:t>
            </a:fld>
            <a:endParaRPr lang="en-US"/>
          </a:p>
        </p:txBody>
      </p:sp>
    </p:spTree>
    <p:extLst>
      <p:ext uri="{BB962C8B-B14F-4D97-AF65-F5344CB8AC3E}">
        <p14:creationId xmlns:p14="http://schemas.microsoft.com/office/powerpoint/2010/main" val="376611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B9A3B-CF2D-B7C9-6258-292E5E0B6CB7}"/>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3E51079D-8594-B0E9-D7F6-FA5666D62ABE}"/>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EBDA3E98-CEF0-4ED1-1F00-73BEA814066C}"/>
              </a:ext>
            </a:extLst>
          </p:cNvPr>
          <p:cNvSpPr>
            <a:spLocks noGrp="1"/>
          </p:cNvSpPr>
          <p:nvPr>
            <p:ph type="sldNum" sz="quarter" idx="12"/>
          </p:nvPr>
        </p:nvSpPr>
        <p:spPr/>
        <p:txBody>
          <a:bodyPr/>
          <a:lstStyle/>
          <a:p>
            <a:fld id="{DFA4CD3D-26C8-47FF-8D13-9B32BAAB4735}" type="slidenum">
              <a:rPr lang="en-US" smtClean="0"/>
              <a:t>8</a:t>
            </a:fld>
            <a:endParaRPr lang="en-US"/>
          </a:p>
        </p:txBody>
      </p:sp>
      <p:pic>
        <p:nvPicPr>
          <p:cNvPr id="4" name="图片 3" descr="图示&#10;&#10;AI 生成的内容可能不正确。">
            <a:extLst>
              <a:ext uri="{FF2B5EF4-FFF2-40B4-BE49-F238E27FC236}">
                <a16:creationId xmlns:a16="http://schemas.microsoft.com/office/drawing/2014/main" id="{B815AA3E-F6F9-649B-92AC-418E5651CC9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618" y="1016915"/>
            <a:ext cx="6663301" cy="3583660"/>
          </a:xfrm>
          <a:prstGeom prst="rect">
            <a:avLst/>
          </a:prstGeom>
          <a:noFill/>
          <a:ln>
            <a:noFill/>
          </a:ln>
        </p:spPr>
      </p:pic>
      <p:sp>
        <p:nvSpPr>
          <p:cNvPr id="6" name="文本框 5">
            <a:extLst>
              <a:ext uri="{FF2B5EF4-FFF2-40B4-BE49-F238E27FC236}">
                <a16:creationId xmlns:a16="http://schemas.microsoft.com/office/drawing/2014/main" id="{61D7A6D8-F08C-FC0C-7354-29289102EEAA}"/>
              </a:ext>
            </a:extLst>
          </p:cNvPr>
          <p:cNvSpPr txBox="1"/>
          <p:nvPr/>
        </p:nvSpPr>
        <p:spPr>
          <a:xfrm>
            <a:off x="5142021" y="370584"/>
            <a:ext cx="1907958" cy="646331"/>
          </a:xfrm>
          <a:prstGeom prst="rect">
            <a:avLst/>
          </a:prstGeom>
          <a:noFill/>
        </p:spPr>
        <p:txBody>
          <a:bodyPr wrap="none" rtlCol="0">
            <a:spAutoFit/>
          </a:bodyPr>
          <a:lstStyle/>
          <a:p>
            <a:r>
              <a:rPr lang="en-US" altLang="zh-CN" sz="3600" b="1" dirty="0">
                <a:solidFill>
                  <a:srgbClr val="BA0C2F"/>
                </a:solidFill>
              </a:rPr>
              <a:t>Methods</a:t>
            </a:r>
            <a:endParaRPr lang="zh-CN" altLang="en-US" sz="3600" b="1" dirty="0">
              <a:solidFill>
                <a:srgbClr val="BA0C2F"/>
              </a:solidFill>
            </a:endParaRPr>
          </a:p>
        </p:txBody>
      </p:sp>
      <p:pic>
        <p:nvPicPr>
          <p:cNvPr id="9" name="图片 8" descr="表格&#10;&#10;AI 生成的内容可能不正确。">
            <a:extLst>
              <a:ext uri="{FF2B5EF4-FFF2-40B4-BE49-F238E27FC236}">
                <a16:creationId xmlns:a16="http://schemas.microsoft.com/office/drawing/2014/main" id="{88179850-1E32-C113-15B6-B545062A1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9919" y="890115"/>
            <a:ext cx="4247770" cy="3252073"/>
          </a:xfrm>
          <a:prstGeom prst="rect">
            <a:avLst/>
          </a:prstGeom>
        </p:spPr>
      </p:pic>
      <p:pic>
        <p:nvPicPr>
          <p:cNvPr id="7" name="Picture 2">
            <a:extLst>
              <a:ext uri="{FF2B5EF4-FFF2-40B4-BE49-F238E27FC236}">
                <a16:creationId xmlns:a16="http://schemas.microsoft.com/office/drawing/2014/main" id="{915FD8D3-C8FB-E0E8-0279-AC940A4A3EE4}"/>
              </a:ext>
            </a:extLst>
          </p:cNvPr>
          <p:cNvPicPr>
            <a:picLocks noChangeAspect="1"/>
          </p:cNvPicPr>
          <p:nvPr/>
        </p:nvPicPr>
        <p:blipFill>
          <a:blip r:embed="rId4"/>
          <a:srcRect l="7556" t="6927" r="3429" b="14442"/>
          <a:stretch/>
        </p:blipFill>
        <p:spPr>
          <a:xfrm>
            <a:off x="7543800" y="4017645"/>
            <a:ext cx="3560446" cy="2234565"/>
          </a:xfrm>
          <a:prstGeom prst="rect">
            <a:avLst/>
          </a:prstGeom>
        </p:spPr>
      </p:pic>
      <p:sp>
        <p:nvSpPr>
          <p:cNvPr id="10" name="文本框 9">
            <a:extLst>
              <a:ext uri="{FF2B5EF4-FFF2-40B4-BE49-F238E27FC236}">
                <a16:creationId xmlns:a16="http://schemas.microsoft.com/office/drawing/2014/main" id="{3F414C46-D200-D49A-701D-F4C43320EB49}"/>
              </a:ext>
            </a:extLst>
          </p:cNvPr>
          <p:cNvSpPr txBox="1"/>
          <p:nvPr/>
        </p:nvSpPr>
        <p:spPr>
          <a:xfrm>
            <a:off x="1087754" y="4858957"/>
            <a:ext cx="3366563" cy="646331"/>
          </a:xfrm>
          <a:prstGeom prst="rect">
            <a:avLst/>
          </a:prstGeom>
          <a:noFill/>
        </p:spPr>
        <p:txBody>
          <a:bodyPr wrap="none" rtlCol="0">
            <a:spAutoFit/>
          </a:bodyPr>
          <a:lstStyle/>
          <a:p>
            <a:pPr marL="285750" indent="-285750">
              <a:buFont typeface="Arial" panose="020B0604020202020204" pitchFamily="34" charset="0"/>
              <a:buChar char="•"/>
            </a:pPr>
            <a:r>
              <a:rPr lang="en-US" altLang="zh-CN" dirty="0">
                <a:solidFill>
                  <a:schemeClr val="tx2"/>
                </a:solidFill>
              </a:rPr>
              <a:t>Fine mesh</a:t>
            </a:r>
          </a:p>
          <a:p>
            <a:pPr marL="285750" indent="-285750">
              <a:buFont typeface="Arial" panose="020B0604020202020204" pitchFamily="34" charset="0"/>
              <a:buChar char="•"/>
            </a:pPr>
            <a:r>
              <a:rPr lang="en-US" altLang="zh-CN" dirty="0">
                <a:solidFill>
                  <a:schemeClr val="tx2"/>
                </a:solidFill>
              </a:rPr>
              <a:t>Stationary</a:t>
            </a:r>
            <a:r>
              <a:rPr lang="zh-CN" altLang="en-US" dirty="0">
                <a:solidFill>
                  <a:schemeClr val="tx2"/>
                </a:solidFill>
              </a:rPr>
              <a:t> </a:t>
            </a:r>
            <a:r>
              <a:rPr lang="en-US" altLang="zh-CN" dirty="0">
                <a:solidFill>
                  <a:schemeClr val="tx2"/>
                </a:solidFill>
              </a:rPr>
              <a:t>error tolerance 1e-3</a:t>
            </a:r>
          </a:p>
        </p:txBody>
      </p:sp>
    </p:spTree>
    <p:extLst>
      <p:ext uri="{BB962C8B-B14F-4D97-AF65-F5344CB8AC3E}">
        <p14:creationId xmlns:p14="http://schemas.microsoft.com/office/powerpoint/2010/main" val="3969003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7131D-4DC8-2A90-C54C-EA151A40DAA9}"/>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445634C2-771A-AC39-8812-75C71D069F4B}"/>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729687E5-230D-D331-9F5C-B8871003A5C6}"/>
              </a:ext>
            </a:extLst>
          </p:cNvPr>
          <p:cNvSpPr>
            <a:spLocks noGrp="1"/>
          </p:cNvSpPr>
          <p:nvPr>
            <p:ph type="sldNum" sz="quarter" idx="12"/>
          </p:nvPr>
        </p:nvSpPr>
        <p:spPr/>
        <p:txBody>
          <a:bodyPr/>
          <a:lstStyle/>
          <a:p>
            <a:fld id="{DFA4CD3D-26C8-47FF-8D13-9B32BAAB4735}" type="slidenum">
              <a:rPr lang="en-US" smtClean="0"/>
              <a:t>9</a:t>
            </a:fld>
            <a:endParaRPr lang="en-US"/>
          </a:p>
        </p:txBody>
      </p:sp>
      <p:pic>
        <p:nvPicPr>
          <p:cNvPr id="4" name="图片 3" descr="图形用户界面&#10;&#10;AI 生成的内容可能不正确。">
            <a:extLst>
              <a:ext uri="{FF2B5EF4-FFF2-40B4-BE49-F238E27FC236}">
                <a16:creationId xmlns:a16="http://schemas.microsoft.com/office/drawing/2014/main" id="{45F45815-AC89-8A38-2CB2-089881B0ED20}"/>
              </a:ext>
            </a:extLst>
          </p:cNvPr>
          <p:cNvPicPr>
            <a:picLocks noChangeAspect="1"/>
          </p:cNvPicPr>
          <p:nvPr/>
        </p:nvPicPr>
        <p:blipFill>
          <a:blip r:embed="rId2"/>
          <a:stretch>
            <a:fillRect/>
          </a:stretch>
        </p:blipFill>
        <p:spPr>
          <a:xfrm>
            <a:off x="0" y="716"/>
            <a:ext cx="12192000" cy="6856567"/>
          </a:xfrm>
          <a:prstGeom prst="rect">
            <a:avLst/>
          </a:prstGeom>
        </p:spPr>
      </p:pic>
      <p:sp>
        <p:nvSpPr>
          <p:cNvPr id="5" name="文本框 4">
            <a:extLst>
              <a:ext uri="{FF2B5EF4-FFF2-40B4-BE49-F238E27FC236}">
                <a16:creationId xmlns:a16="http://schemas.microsoft.com/office/drawing/2014/main" id="{D2ADA76F-1940-550D-688F-FBF8962F3D19}"/>
              </a:ext>
            </a:extLst>
          </p:cNvPr>
          <p:cNvSpPr txBox="1"/>
          <p:nvPr/>
        </p:nvSpPr>
        <p:spPr>
          <a:xfrm>
            <a:off x="2440306" y="355654"/>
            <a:ext cx="6513336" cy="523220"/>
          </a:xfrm>
          <a:prstGeom prst="rect">
            <a:avLst/>
          </a:prstGeom>
          <a:noFill/>
        </p:spPr>
        <p:txBody>
          <a:bodyPr wrap="square" rtlCol="0">
            <a:spAutoFit/>
          </a:bodyPr>
          <a:lstStyle/>
          <a:p>
            <a:r>
              <a:rPr lang="en-US" altLang="zh-CN" sz="2800" b="1" dirty="0">
                <a:solidFill>
                  <a:srgbClr val="BA0C2F"/>
                </a:solidFill>
              </a:rPr>
              <a:t>Temperature Graph for Column pattern</a:t>
            </a:r>
            <a:endParaRPr lang="zh-CN" altLang="en-US" sz="2800" b="1" dirty="0">
              <a:solidFill>
                <a:srgbClr val="BA0C2F"/>
              </a:solidFill>
            </a:endParaRPr>
          </a:p>
        </p:txBody>
      </p:sp>
      <p:cxnSp>
        <p:nvCxnSpPr>
          <p:cNvPr id="6" name="直接连接符 5">
            <a:extLst>
              <a:ext uri="{FF2B5EF4-FFF2-40B4-BE49-F238E27FC236}">
                <a16:creationId xmlns:a16="http://schemas.microsoft.com/office/drawing/2014/main" id="{C9F538CD-04B8-2307-AEAE-7E5DC04E1917}"/>
              </a:ext>
            </a:extLst>
          </p:cNvPr>
          <p:cNvCxnSpPr/>
          <p:nvPr/>
        </p:nvCxnSpPr>
        <p:spPr>
          <a:xfrm flipV="1">
            <a:off x="4462041" y="3268960"/>
            <a:ext cx="590308" cy="272005"/>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 name="直接连接符 6">
            <a:extLst>
              <a:ext uri="{FF2B5EF4-FFF2-40B4-BE49-F238E27FC236}">
                <a16:creationId xmlns:a16="http://schemas.microsoft.com/office/drawing/2014/main" id="{9FCD2A9A-B704-674C-3D3B-E418051A2DEE}"/>
              </a:ext>
            </a:extLst>
          </p:cNvPr>
          <p:cNvCxnSpPr/>
          <p:nvPr/>
        </p:nvCxnSpPr>
        <p:spPr>
          <a:xfrm flipV="1">
            <a:off x="6350644" y="4551308"/>
            <a:ext cx="590308" cy="272005"/>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78B5BE44-5878-0C44-BA2B-9EAE266D7549}"/>
              </a:ext>
            </a:extLst>
          </p:cNvPr>
          <p:cNvCxnSpPr/>
          <p:nvPr/>
        </p:nvCxnSpPr>
        <p:spPr>
          <a:xfrm flipV="1">
            <a:off x="2764395" y="2066514"/>
            <a:ext cx="590308" cy="272005"/>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sp>
        <p:nvSpPr>
          <p:cNvPr id="9" name="文本框 8">
            <a:extLst>
              <a:ext uri="{FF2B5EF4-FFF2-40B4-BE49-F238E27FC236}">
                <a16:creationId xmlns:a16="http://schemas.microsoft.com/office/drawing/2014/main" id="{82C90264-04C7-49D4-8525-536C6A34C900}"/>
              </a:ext>
            </a:extLst>
          </p:cNvPr>
          <p:cNvSpPr txBox="1"/>
          <p:nvPr/>
        </p:nvSpPr>
        <p:spPr>
          <a:xfrm>
            <a:off x="2326317" y="2422916"/>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0" name="文本框 9">
            <a:extLst>
              <a:ext uri="{FF2B5EF4-FFF2-40B4-BE49-F238E27FC236}">
                <a16:creationId xmlns:a16="http://schemas.microsoft.com/office/drawing/2014/main" id="{8B44E98A-D77A-8922-D87E-2520B1392AC5}"/>
              </a:ext>
            </a:extLst>
          </p:cNvPr>
          <p:cNvSpPr txBox="1"/>
          <p:nvPr/>
        </p:nvSpPr>
        <p:spPr>
          <a:xfrm>
            <a:off x="4056780" y="3677146"/>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1" name="文本框 10">
            <a:extLst>
              <a:ext uri="{FF2B5EF4-FFF2-40B4-BE49-F238E27FC236}">
                <a16:creationId xmlns:a16="http://schemas.microsoft.com/office/drawing/2014/main" id="{C7761A79-A7E2-1494-005F-BDF3AF9632D2}"/>
              </a:ext>
            </a:extLst>
          </p:cNvPr>
          <p:cNvSpPr txBox="1"/>
          <p:nvPr/>
        </p:nvSpPr>
        <p:spPr>
          <a:xfrm>
            <a:off x="5942753" y="4968526"/>
            <a:ext cx="306494" cy="369332"/>
          </a:xfrm>
          <a:prstGeom prst="rect">
            <a:avLst/>
          </a:prstGeom>
          <a:noFill/>
        </p:spPr>
        <p:txBody>
          <a:bodyPr wrap="square" rtlCol="0">
            <a:spAutoFit/>
          </a:bodyPr>
          <a:lstStyle/>
          <a:p>
            <a:r>
              <a:rPr lang="en-US" altLang="zh-CN" b="1" dirty="0">
                <a:solidFill>
                  <a:srgbClr val="FF0000"/>
                </a:solidFill>
              </a:rPr>
              <a:t>3</a:t>
            </a:r>
            <a:endParaRPr lang="zh-CN" altLang="en-US" b="1" dirty="0">
              <a:solidFill>
                <a:srgbClr val="FF0000"/>
              </a:solidFill>
            </a:endParaRPr>
          </a:p>
        </p:txBody>
      </p:sp>
      <p:sp>
        <p:nvSpPr>
          <p:cNvPr id="12" name="文本框 11">
            <a:extLst>
              <a:ext uri="{FF2B5EF4-FFF2-40B4-BE49-F238E27FC236}">
                <a16:creationId xmlns:a16="http://schemas.microsoft.com/office/drawing/2014/main" id="{35F9442D-DA62-F9A8-B9C9-D46A839F6AAB}"/>
              </a:ext>
            </a:extLst>
          </p:cNvPr>
          <p:cNvSpPr txBox="1"/>
          <p:nvPr/>
        </p:nvSpPr>
        <p:spPr>
          <a:xfrm>
            <a:off x="420496" y="4990215"/>
            <a:ext cx="4579767" cy="1200329"/>
          </a:xfrm>
          <a:prstGeom prst="rect">
            <a:avLst/>
          </a:prstGeom>
          <a:noFill/>
        </p:spPr>
        <p:txBody>
          <a:bodyPr wrap="square" rtlCol="0">
            <a:spAutoFit/>
          </a:bodyPr>
          <a:lstStyle/>
          <a:p>
            <a:pPr marL="285750" indent="-285750">
              <a:buFont typeface="Arial" panose="020B0604020202020204" pitchFamily="34" charset="0"/>
              <a:buChar char="•"/>
            </a:pPr>
            <a:r>
              <a:rPr lang="en-US" altLang="zh-CN" b="1" dirty="0"/>
              <a:t>Defects are placed uniformly in the middle two tapes</a:t>
            </a:r>
          </a:p>
          <a:p>
            <a:pPr marL="285750" indent="-285750">
              <a:buFont typeface="Arial" panose="020B0604020202020204" pitchFamily="34" charset="0"/>
              <a:buChar char="•"/>
            </a:pPr>
            <a:r>
              <a:rPr lang="en-US" altLang="zh-CN" b="1" dirty="0"/>
              <a:t>All 3 defects of 2 tapes are on the same line</a:t>
            </a:r>
            <a:endParaRPr lang="zh-CN" altLang="en-US" b="1" dirty="0"/>
          </a:p>
        </p:txBody>
      </p:sp>
    </p:spTree>
    <p:extLst>
      <p:ext uri="{BB962C8B-B14F-4D97-AF65-F5344CB8AC3E}">
        <p14:creationId xmlns:p14="http://schemas.microsoft.com/office/powerpoint/2010/main" val="338709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4">
      <a:dk1>
        <a:srgbClr val="3F4443"/>
      </a:dk1>
      <a:lt1>
        <a:srgbClr val="FFFFFF"/>
      </a:lt1>
      <a:dk2>
        <a:srgbClr val="3F4443"/>
      </a:dk2>
      <a:lt2>
        <a:srgbClr val="FFFFFF"/>
      </a:lt2>
      <a:accent1>
        <a:srgbClr val="737B7E"/>
      </a:accent1>
      <a:accent2>
        <a:srgbClr val="830065"/>
      </a:accent2>
      <a:accent3>
        <a:srgbClr val="6EBBAB"/>
      </a:accent3>
      <a:accent4>
        <a:srgbClr val="B04558"/>
      </a:accent4>
      <a:accent5>
        <a:srgbClr val="FFB600"/>
      </a:accent5>
      <a:accent6>
        <a:srgbClr val="0E4B52"/>
      </a:accent6>
      <a:hlink>
        <a:srgbClr val="E65F33"/>
      </a:hlink>
      <a:folHlink>
        <a:srgbClr val="FFFFFF"/>
      </a:folHlink>
    </a:clrScheme>
    <a:fontScheme name="Ohio State - Buckeye Fonts">
      <a:majorFont>
        <a:latin typeface="Buckeye Serif Black"/>
        <a:ea typeface=""/>
        <a:cs typeface=""/>
      </a:majorFont>
      <a:minorFont>
        <a:latin typeface="Buckeye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B0860A36DB1740B2E4FCA709EA4BAE" ma:contentTypeVersion="17" ma:contentTypeDescription="Create a new document." ma:contentTypeScope="" ma:versionID="219410fcedf9d6b52087aac11f0f63c7">
  <xsd:schema xmlns:xsd="http://www.w3.org/2001/XMLSchema" xmlns:xs="http://www.w3.org/2001/XMLSchema" xmlns:p="http://schemas.microsoft.com/office/2006/metadata/properties" xmlns:ns3="b04ef4e7-b30e-4cc6-9088-cfe755da1320" xmlns:ns4="65d2bf84-0ccc-4bac-9f37-694b6c7668c3" targetNamespace="http://schemas.microsoft.com/office/2006/metadata/properties" ma:root="true" ma:fieldsID="7f9693a86f8eba992de97b6065a7ae47" ns3:_="" ns4:_="">
    <xsd:import namespace="b04ef4e7-b30e-4cc6-9088-cfe755da1320"/>
    <xsd:import namespace="65d2bf84-0ccc-4bac-9f37-694b6c7668c3"/>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_activity" minOccurs="0"/>
                <xsd:element ref="ns4:MediaServiceObjectDetectorVersions" minOccurs="0"/>
                <xsd:element ref="ns4:MediaServiceSearchProperties" minOccurs="0"/>
                <xsd:element ref="ns4:MediaServiceDateTaken" minOccurs="0"/>
                <xsd:element ref="ns4:MediaServiceSystemTag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4ef4e7-b30e-4cc6-9088-cfe755da132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5d2bf84-0ccc-4bac-9f37-694b6c7668c3"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65d2bf84-0ccc-4bac-9f37-694b6c7668c3" xsi:nil="true"/>
  </documentManagement>
</p:properties>
</file>

<file path=customXml/itemProps1.xml><?xml version="1.0" encoding="utf-8"?>
<ds:datastoreItem xmlns:ds="http://schemas.openxmlformats.org/officeDocument/2006/customXml" ds:itemID="{5DC1DA63-6AA7-4289-AB06-87A547C54B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4ef4e7-b30e-4cc6-9088-cfe755da1320"/>
    <ds:schemaRef ds:uri="65d2bf84-0ccc-4bac-9f37-694b6c7668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CFA0D77-12FC-4922-AAD7-30760F1C8F32}">
  <ds:schemaRefs>
    <ds:schemaRef ds:uri="http://schemas.microsoft.com/sharepoint/v3/contenttype/forms"/>
  </ds:schemaRefs>
</ds:datastoreItem>
</file>

<file path=customXml/itemProps3.xml><?xml version="1.0" encoding="utf-8"?>
<ds:datastoreItem xmlns:ds="http://schemas.openxmlformats.org/officeDocument/2006/customXml" ds:itemID="{803E30BE-5D04-4C16-90A8-72E53DC36EA6}">
  <ds:schemaRefs>
    <ds:schemaRef ds:uri="http://purl.org/dc/elements/1.1/"/>
    <ds:schemaRef ds:uri="65d2bf84-0ccc-4bac-9f37-694b6c7668c3"/>
    <ds:schemaRef ds:uri="http://schemas.microsoft.com/office/2006/documentManagement/types"/>
    <ds:schemaRef ds:uri="http://purl.org/dc/terms/"/>
    <ds:schemaRef ds:uri="http://schemas.microsoft.com/office/2006/metadata/properties"/>
    <ds:schemaRef ds:uri="b04ef4e7-b30e-4cc6-9088-cfe755da1320"/>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4012</TotalTime>
  <Words>1130</Words>
  <Application>Microsoft Office PowerPoint</Application>
  <PresentationFormat>Widescreen</PresentationFormat>
  <Paragraphs>137</Paragraphs>
  <Slides>17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Buckeye Sans</vt:lpstr>
      <vt:lpstr>Buckeye Serif Black</vt:lpstr>
      <vt:lpstr>Google Sans</vt:lpstr>
      <vt:lpstr>Arial</vt:lpstr>
      <vt:lpstr>Calibri</vt:lpstr>
      <vt:lpstr>Office Theme</vt:lpstr>
      <vt:lpstr>PowerPoint Presentation</vt:lpstr>
      <vt:lpstr>PowerPoint Presentation</vt:lpstr>
      <vt:lpstr>INTRODUCTION</vt:lpstr>
      <vt:lpstr>BACKGROUND – First, the effect of one defect on current sharing, with various Intertape ICR, ITR</vt:lpstr>
      <vt:lpstr>BACKGROUND</vt:lpstr>
      <vt:lpstr>BACKGROUND</vt:lpstr>
      <vt:lpstr>Current Work</vt:lpstr>
      <vt:lpstr>PowerPoint Presentation</vt:lpstr>
      <vt:lpstr>PowerPoint Presentation</vt:lpstr>
      <vt:lpstr>PowerPoint Presentation</vt:lpstr>
      <vt:lpstr>PowerPoint Presentation</vt:lpstr>
      <vt:lpstr>PowerPoint Presentation</vt:lpstr>
      <vt:lpstr>PowerPoint Presentation</vt:lpstr>
      <vt:lpstr>CONCLUSION</vt:lpstr>
      <vt:lpstr>FUTURE WORK</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Hoy, Mary</dc:creator>
  <cp:lastModifiedBy>Jiang, Minzheng</cp:lastModifiedBy>
  <cp:revision>98</cp:revision>
  <dcterms:created xsi:type="dcterms:W3CDTF">2021-09-24T16:29:17Z</dcterms:created>
  <dcterms:modified xsi:type="dcterms:W3CDTF">2025-05-20T05:29:50Z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0x0101008FB0860A36DB1740B2E4FCA709EA4BAE</vt:lpwstr>
  </property>
</Properties>
</file>