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8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9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0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2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3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14.xml" ContentType="application/vnd.openxmlformats-officedocument.theme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5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6.xml" ContentType="application/vnd.openxmlformats-officedocument.theme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2" r:id="rId4"/>
    <p:sldMasterId id="2147483788" r:id="rId5"/>
    <p:sldMasterId id="2147483818" r:id="rId6"/>
    <p:sldMasterId id="2147483829" r:id="rId7"/>
    <p:sldMasterId id="2147483860" r:id="rId8"/>
    <p:sldMasterId id="2147483879" r:id="rId9"/>
    <p:sldMasterId id="2147483883" r:id="rId10"/>
    <p:sldMasterId id="2147483891" r:id="rId11"/>
    <p:sldMasterId id="2147483918" r:id="rId12"/>
    <p:sldMasterId id="2147483938" r:id="rId13"/>
    <p:sldMasterId id="2147483971" r:id="rId14"/>
    <p:sldMasterId id="2147483990" r:id="rId15"/>
    <p:sldMasterId id="2147484005" r:id="rId16"/>
    <p:sldMasterId id="2147484029" r:id="rId17"/>
    <p:sldMasterId id="2147484054" r:id="rId18"/>
    <p:sldMasterId id="2147484078" r:id="rId19"/>
    <p:sldMasterId id="2147484092" r:id="rId20"/>
  </p:sldMasterIdLst>
  <p:notesMasterIdLst>
    <p:notesMasterId r:id="rId35"/>
  </p:notesMasterIdLst>
  <p:sldIdLst>
    <p:sldId id="2131967617" r:id="rId21"/>
    <p:sldId id="2131967626" r:id="rId22"/>
    <p:sldId id="2131967627" r:id="rId23"/>
    <p:sldId id="2131967628" r:id="rId24"/>
    <p:sldId id="2131967618" r:id="rId25"/>
    <p:sldId id="2131967609" r:id="rId26"/>
    <p:sldId id="2131967610" r:id="rId27"/>
    <p:sldId id="2131967629" r:id="rId28"/>
    <p:sldId id="2131967632" r:id="rId29"/>
    <p:sldId id="2131967621" r:id="rId30"/>
    <p:sldId id="2131967637" r:id="rId31"/>
    <p:sldId id="2131967608" r:id="rId32"/>
    <p:sldId id="2131967203" r:id="rId33"/>
    <p:sldId id="213196761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A00"/>
    <a:srgbClr val="0432FF"/>
    <a:srgbClr val="DCBECC"/>
    <a:srgbClr val="030C11"/>
    <a:srgbClr val="28AAE1"/>
    <a:srgbClr val="000200"/>
    <a:srgbClr val="0E1445"/>
    <a:srgbClr val="0C1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20" autoAdjust="0"/>
  </p:normalViewPr>
  <p:slideViewPr>
    <p:cSldViewPr snapToGrid="0">
      <p:cViewPr varScale="1">
        <p:scale>
          <a:sx n="52" d="100"/>
          <a:sy n="52" d="100"/>
        </p:scale>
        <p:origin x="792" y="53"/>
      </p:cViewPr>
      <p:guideLst>
        <p:guide orient="horz" pos="2160"/>
        <p:guide pos="3840"/>
        <p:guide pos="264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6.xml"/><Relationship Id="rId39" Type="http://schemas.openxmlformats.org/officeDocument/2006/relationships/tableStyles" Target="tableStyles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22D644-60E2-4459-8DD7-504191FED58D}" type="doc">
      <dgm:prSet loTypeId="urn:microsoft.com/office/officeart/2005/8/layout/radial5" loCatId="relationship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6242DBC-C95E-4F66-9AED-2D374E0022A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HLS Prop Insight Team</a:t>
          </a:r>
        </a:p>
      </dgm:t>
    </dgm:pt>
    <dgm:pt modelId="{DBAD611F-3938-4B45-8033-271585C7C6B9}" type="parTrans" cxnId="{E06E436C-5FDB-4280-8A33-A12FAB73514F}">
      <dgm:prSet/>
      <dgm:spPr/>
      <dgm:t>
        <a:bodyPr/>
        <a:lstStyle/>
        <a:p>
          <a:endParaRPr lang="en-US" sz="1400"/>
        </a:p>
      </dgm:t>
    </dgm:pt>
    <dgm:pt modelId="{61EF80B1-CF8B-459F-B966-1970354A1A72}" type="sibTrans" cxnId="{E06E436C-5FDB-4280-8A33-A12FAB73514F}">
      <dgm:prSet/>
      <dgm:spPr/>
      <dgm:t>
        <a:bodyPr/>
        <a:lstStyle/>
        <a:p>
          <a:endParaRPr lang="en-US" sz="1400"/>
        </a:p>
      </dgm:t>
    </dgm:pt>
    <dgm:pt modelId="{81F9EDC2-1C73-44FA-8343-553029912EF0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400" b="1"/>
            <a:t>PM Decisions</a:t>
          </a:r>
        </a:p>
      </dgm:t>
    </dgm:pt>
    <dgm:pt modelId="{EE6AC646-2D13-4C6F-ABE5-B247F6857F7B}" type="parTrans" cxnId="{0C81F9A1-B8E3-4B67-B610-B36DF4FF505E}">
      <dgm:prSet custT="1"/>
      <dgm:spPr>
        <a:solidFill>
          <a:schemeClr val="accent6">
            <a:lumMod val="75000"/>
          </a:schemeClr>
        </a:solidFill>
        <a:ln w="12700">
          <a:solidFill>
            <a:schemeClr val="bg1"/>
          </a:solidFill>
        </a:ln>
      </dgm:spPr>
      <dgm:t>
        <a:bodyPr vert="vert270"/>
        <a:lstStyle/>
        <a:p>
          <a:r>
            <a:rPr lang="en-US" sz="1050" b="1"/>
            <a:t>Supports</a:t>
          </a:r>
        </a:p>
      </dgm:t>
    </dgm:pt>
    <dgm:pt modelId="{E04B9CC8-47B6-43F7-8E4B-157C29F586C7}" type="sibTrans" cxnId="{0C81F9A1-B8E3-4B67-B610-B36DF4FF505E}">
      <dgm:prSet/>
      <dgm:spPr/>
      <dgm:t>
        <a:bodyPr/>
        <a:lstStyle/>
        <a:p>
          <a:endParaRPr lang="en-US" sz="1400"/>
        </a:p>
      </dgm:t>
    </dgm:pt>
    <dgm:pt modelId="{D1F83CAC-53A6-4EBE-AFBA-70416DBD00CF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400" b="1"/>
            <a:t>TA &amp; Risk Assess.</a:t>
          </a:r>
        </a:p>
      </dgm:t>
    </dgm:pt>
    <dgm:pt modelId="{E563C5AA-9ECA-4306-9A9D-652C8650D56B}" type="parTrans" cxnId="{946063CA-8066-4446-AC2B-1E9CDFF4E139}">
      <dgm:prSet custT="1"/>
      <dgm:spPr>
        <a:solidFill>
          <a:schemeClr val="accent2">
            <a:lumMod val="75000"/>
          </a:schemeClr>
        </a:solidFill>
        <a:ln w="12700">
          <a:solidFill>
            <a:schemeClr val="bg1"/>
          </a:solidFill>
        </a:ln>
      </dgm:spPr>
      <dgm:t>
        <a:bodyPr vert="vert"/>
        <a:lstStyle/>
        <a:p>
          <a:r>
            <a:rPr lang="en-US" sz="1100" b="1"/>
            <a:t>Informs</a:t>
          </a:r>
        </a:p>
      </dgm:t>
    </dgm:pt>
    <dgm:pt modelId="{A275267F-18F5-4D7F-90A9-E83750D25C9E}" type="sibTrans" cxnId="{946063CA-8066-4446-AC2B-1E9CDFF4E139}">
      <dgm:prSet/>
      <dgm:spPr/>
      <dgm:t>
        <a:bodyPr/>
        <a:lstStyle/>
        <a:p>
          <a:endParaRPr lang="en-US" sz="1400"/>
        </a:p>
      </dgm:t>
    </dgm:pt>
    <dgm:pt modelId="{B73D4548-2F9C-4337-9673-88E7F7B7A70B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400" b="1"/>
            <a:t>Design Cert. and COFR Signatures</a:t>
          </a:r>
        </a:p>
      </dgm:t>
    </dgm:pt>
    <dgm:pt modelId="{FBA1B9E1-0A6A-4893-8393-33689BF20B02}" type="parTrans" cxnId="{1BF267E8-9085-4E76-9F0C-DB90C0880F6A}">
      <dgm:prSet custT="1"/>
      <dgm:spPr>
        <a:solidFill>
          <a:schemeClr val="tx2"/>
        </a:solidFill>
        <a:ln w="12700">
          <a:solidFill>
            <a:schemeClr val="bg1"/>
          </a:solidFill>
        </a:ln>
      </dgm:spPr>
      <dgm:t>
        <a:bodyPr vert="vert270"/>
        <a:lstStyle/>
        <a:p>
          <a:r>
            <a:rPr lang="en-US" sz="1000" b="1"/>
            <a:t>Recommends</a:t>
          </a:r>
        </a:p>
      </dgm:t>
    </dgm:pt>
    <dgm:pt modelId="{406C6328-4087-4B50-A0DA-E4207AC15F46}" type="sibTrans" cxnId="{1BF267E8-9085-4E76-9F0C-DB90C0880F6A}">
      <dgm:prSet/>
      <dgm:spPr/>
      <dgm:t>
        <a:bodyPr/>
        <a:lstStyle/>
        <a:p>
          <a:endParaRPr lang="en-US" sz="1400"/>
        </a:p>
      </dgm:t>
    </dgm:pt>
    <dgm:pt modelId="{4B012893-132C-4E17-AC73-3A469C4CEA84}">
      <dgm:prSet phldrT="[Text]" custT="1"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en-US" sz="1400" b="1"/>
            <a:t>Provider Designs and Procedures</a:t>
          </a:r>
        </a:p>
      </dgm:t>
    </dgm:pt>
    <dgm:pt modelId="{FA4F1CB9-C315-4C8E-B2BF-A49D185A9B91}" type="parTrans" cxnId="{99C5043B-7128-41E3-9587-3F19EA39CC59}">
      <dgm:prSet/>
      <dgm:spPr>
        <a:solidFill>
          <a:schemeClr val="bg2">
            <a:lumMod val="10000"/>
          </a:schemeClr>
        </a:solidFill>
        <a:ln>
          <a:solidFill>
            <a:schemeClr val="bg1"/>
          </a:solidFill>
        </a:ln>
      </dgm:spPr>
      <dgm:t>
        <a:bodyPr vert="vert"/>
        <a:lstStyle/>
        <a:p>
          <a:endParaRPr lang="en-US" b="1"/>
        </a:p>
      </dgm:t>
    </dgm:pt>
    <dgm:pt modelId="{57E07489-47E8-4074-8EE0-A258F5F69446}" type="sibTrans" cxnId="{99C5043B-7128-41E3-9587-3F19EA39CC59}">
      <dgm:prSet/>
      <dgm:spPr/>
      <dgm:t>
        <a:bodyPr/>
        <a:lstStyle/>
        <a:p>
          <a:endParaRPr lang="en-US"/>
        </a:p>
      </dgm:t>
    </dgm:pt>
    <dgm:pt modelId="{37BF204A-1D33-47D5-BA86-A375983F3965}" type="pres">
      <dgm:prSet presAssocID="{3322D644-60E2-4459-8DD7-504191FED58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F457ADE-F706-4A49-ACBE-651A26F24453}" type="pres">
      <dgm:prSet presAssocID="{06242DBC-C95E-4F66-9AED-2D374E0022A1}" presName="centerShape" presStyleLbl="node0" presStyleIdx="0" presStyleCnt="1" custScaleX="134680" custScaleY="134680" custLinFactNeighborX="88" custLinFactNeighborY="17610"/>
      <dgm:spPr>
        <a:prstGeom prst="ellipse">
          <a:avLst/>
        </a:prstGeom>
      </dgm:spPr>
    </dgm:pt>
    <dgm:pt modelId="{65BC85CE-DE45-406D-8656-CFD3090F4BCF}" type="pres">
      <dgm:prSet presAssocID="{EE6AC646-2D13-4C6F-ABE5-B247F6857F7B}" presName="parTrans" presStyleLbl="sibTrans2D1" presStyleIdx="0" presStyleCnt="4" custScaleX="190680" custScaleY="231025"/>
      <dgm:spPr/>
    </dgm:pt>
    <dgm:pt modelId="{4FB488C9-706A-46C4-A600-5D4C7B26B481}" type="pres">
      <dgm:prSet presAssocID="{EE6AC646-2D13-4C6F-ABE5-B247F6857F7B}" presName="connectorText" presStyleLbl="sibTrans2D1" presStyleIdx="0" presStyleCnt="4"/>
      <dgm:spPr/>
    </dgm:pt>
    <dgm:pt modelId="{8B73FAE7-7269-4305-8F28-6F52AB01B3EA}" type="pres">
      <dgm:prSet presAssocID="{81F9EDC2-1C73-44FA-8343-553029912EF0}" presName="node" presStyleLbl="node1" presStyleIdx="0" presStyleCnt="4" custScaleX="118200" custScaleY="118200">
        <dgm:presLayoutVars>
          <dgm:bulletEnabled val="1"/>
        </dgm:presLayoutVars>
      </dgm:prSet>
      <dgm:spPr/>
    </dgm:pt>
    <dgm:pt modelId="{04210AC5-0762-4388-BFDD-2ADB7951F772}" type="pres">
      <dgm:prSet presAssocID="{E563C5AA-9ECA-4306-9A9D-652C8650D56B}" presName="parTrans" presStyleLbl="sibTrans2D1" presStyleIdx="1" presStyleCnt="4" custScaleX="190680" custScaleY="235442"/>
      <dgm:spPr/>
    </dgm:pt>
    <dgm:pt modelId="{9B5120B7-9E45-4DFE-8B28-98FDF3FFB4D7}" type="pres">
      <dgm:prSet presAssocID="{E563C5AA-9ECA-4306-9A9D-652C8650D56B}" presName="connectorText" presStyleLbl="sibTrans2D1" presStyleIdx="1" presStyleCnt="4"/>
      <dgm:spPr/>
    </dgm:pt>
    <dgm:pt modelId="{9D9D2100-87C0-469E-ACC6-B7BE3ABA9294}" type="pres">
      <dgm:prSet presAssocID="{D1F83CAC-53A6-4EBE-AFBA-70416DBD00CF}" presName="node" presStyleLbl="node1" presStyleIdx="1" presStyleCnt="4" custScaleX="118200" custScaleY="118200" custRadScaleRad="101373" custRadScaleInc="-77549">
        <dgm:presLayoutVars>
          <dgm:bulletEnabled val="1"/>
        </dgm:presLayoutVars>
      </dgm:prSet>
      <dgm:spPr/>
    </dgm:pt>
    <dgm:pt modelId="{BD69D3C8-1AA7-4FD0-AF5E-0DB2DA714157}" type="pres">
      <dgm:prSet presAssocID="{FBA1B9E1-0A6A-4893-8393-33689BF20B02}" presName="parTrans" presStyleLbl="sibTrans2D1" presStyleIdx="2" presStyleCnt="4" custScaleX="190680" custScaleY="235442"/>
      <dgm:spPr/>
    </dgm:pt>
    <dgm:pt modelId="{11FA6D13-EF7D-441B-BA03-F65DA92AD203}" type="pres">
      <dgm:prSet presAssocID="{FBA1B9E1-0A6A-4893-8393-33689BF20B02}" presName="connectorText" presStyleLbl="sibTrans2D1" presStyleIdx="2" presStyleCnt="4"/>
      <dgm:spPr/>
    </dgm:pt>
    <dgm:pt modelId="{C3486828-3438-4AAA-8208-C866ED1B2F96}" type="pres">
      <dgm:prSet presAssocID="{B73D4548-2F9C-4337-9673-88E7F7B7A70B}" presName="node" presStyleLbl="node1" presStyleIdx="2" presStyleCnt="4" custScaleX="118200" custScaleY="118200" custRadScaleRad="101235" custRadScaleInc="276615">
        <dgm:presLayoutVars>
          <dgm:bulletEnabled val="1"/>
        </dgm:presLayoutVars>
      </dgm:prSet>
      <dgm:spPr/>
    </dgm:pt>
    <dgm:pt modelId="{D743F077-2524-4400-B2B0-7222807DB803}" type="pres">
      <dgm:prSet presAssocID="{FA4F1CB9-C315-4C8E-B2BF-A49D185A9B91}" presName="parTrans" presStyleLbl="sibTrans2D1" presStyleIdx="3" presStyleCnt="4" custScaleX="196575" custScaleY="137288"/>
      <dgm:spPr>
        <a:prstGeom prst="leftRightArrow">
          <a:avLst/>
        </a:prstGeom>
      </dgm:spPr>
    </dgm:pt>
    <dgm:pt modelId="{5BC6C75A-A256-4105-861F-661A51882065}" type="pres">
      <dgm:prSet presAssocID="{FA4F1CB9-C315-4C8E-B2BF-A49D185A9B91}" presName="connectorText" presStyleLbl="sibTrans2D1" presStyleIdx="3" presStyleCnt="4"/>
      <dgm:spPr/>
    </dgm:pt>
    <dgm:pt modelId="{74E3AADF-5FE9-40E9-81A1-9450F7774F37}" type="pres">
      <dgm:prSet presAssocID="{4B012893-132C-4E17-AC73-3A469C4CEA84}" presName="node" presStyleLbl="node1" presStyleIdx="3" presStyleCnt="4" custScaleX="266347" custScaleY="59736" custRadScaleRad="151312" custRadScaleInc="-200282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B79BE011-EE25-4DCE-8F41-800F470F7294}" type="presOf" srcId="{81F9EDC2-1C73-44FA-8343-553029912EF0}" destId="{8B73FAE7-7269-4305-8F28-6F52AB01B3EA}" srcOrd="0" destOrd="0" presId="urn:microsoft.com/office/officeart/2005/8/layout/radial5"/>
    <dgm:cxn modelId="{841E921E-B492-4ADC-88B1-979921D2C965}" type="presOf" srcId="{FBA1B9E1-0A6A-4893-8393-33689BF20B02}" destId="{BD69D3C8-1AA7-4FD0-AF5E-0DB2DA714157}" srcOrd="0" destOrd="0" presId="urn:microsoft.com/office/officeart/2005/8/layout/radial5"/>
    <dgm:cxn modelId="{B27E952B-188C-4AD7-AF7C-866F59D55F9A}" type="presOf" srcId="{D1F83CAC-53A6-4EBE-AFBA-70416DBD00CF}" destId="{9D9D2100-87C0-469E-ACC6-B7BE3ABA9294}" srcOrd="0" destOrd="0" presId="urn:microsoft.com/office/officeart/2005/8/layout/radial5"/>
    <dgm:cxn modelId="{EBD35D2D-2B8E-443D-948D-5BBB707BBE9F}" type="presOf" srcId="{4B012893-132C-4E17-AC73-3A469C4CEA84}" destId="{74E3AADF-5FE9-40E9-81A1-9450F7774F37}" srcOrd="0" destOrd="0" presId="urn:microsoft.com/office/officeart/2005/8/layout/radial5"/>
    <dgm:cxn modelId="{20D3853A-E954-42FE-B08A-EC042387DE41}" type="presOf" srcId="{FBA1B9E1-0A6A-4893-8393-33689BF20B02}" destId="{11FA6D13-EF7D-441B-BA03-F65DA92AD203}" srcOrd="1" destOrd="0" presId="urn:microsoft.com/office/officeart/2005/8/layout/radial5"/>
    <dgm:cxn modelId="{99C5043B-7128-41E3-9587-3F19EA39CC59}" srcId="{06242DBC-C95E-4F66-9AED-2D374E0022A1}" destId="{4B012893-132C-4E17-AC73-3A469C4CEA84}" srcOrd="3" destOrd="0" parTransId="{FA4F1CB9-C315-4C8E-B2BF-A49D185A9B91}" sibTransId="{57E07489-47E8-4074-8EE0-A258F5F69446}"/>
    <dgm:cxn modelId="{E06E436C-5FDB-4280-8A33-A12FAB73514F}" srcId="{3322D644-60E2-4459-8DD7-504191FED58D}" destId="{06242DBC-C95E-4F66-9AED-2D374E0022A1}" srcOrd="0" destOrd="0" parTransId="{DBAD611F-3938-4B45-8033-271585C7C6B9}" sibTransId="{61EF80B1-CF8B-459F-B966-1970354A1A72}"/>
    <dgm:cxn modelId="{15275B7B-974B-493A-9B9F-C55E10537413}" type="presOf" srcId="{E563C5AA-9ECA-4306-9A9D-652C8650D56B}" destId="{9B5120B7-9E45-4DFE-8B28-98FDF3FFB4D7}" srcOrd="1" destOrd="0" presId="urn:microsoft.com/office/officeart/2005/8/layout/radial5"/>
    <dgm:cxn modelId="{BAF5837E-5831-46C8-8BBA-0295CFFEFB71}" type="presOf" srcId="{3322D644-60E2-4459-8DD7-504191FED58D}" destId="{37BF204A-1D33-47D5-BA86-A375983F3965}" srcOrd="0" destOrd="0" presId="urn:microsoft.com/office/officeart/2005/8/layout/radial5"/>
    <dgm:cxn modelId="{C8BF1A80-2126-47D1-B674-39108946D586}" type="presOf" srcId="{06242DBC-C95E-4F66-9AED-2D374E0022A1}" destId="{9F457ADE-F706-4A49-ACBE-651A26F24453}" srcOrd="0" destOrd="0" presId="urn:microsoft.com/office/officeart/2005/8/layout/radial5"/>
    <dgm:cxn modelId="{0C81F9A1-B8E3-4B67-B610-B36DF4FF505E}" srcId="{06242DBC-C95E-4F66-9AED-2D374E0022A1}" destId="{81F9EDC2-1C73-44FA-8343-553029912EF0}" srcOrd="0" destOrd="0" parTransId="{EE6AC646-2D13-4C6F-ABE5-B247F6857F7B}" sibTransId="{E04B9CC8-47B6-43F7-8E4B-157C29F586C7}"/>
    <dgm:cxn modelId="{B33AA6A4-C159-4B68-8FB5-C958EAD7D18B}" type="presOf" srcId="{EE6AC646-2D13-4C6F-ABE5-B247F6857F7B}" destId="{65BC85CE-DE45-406D-8656-CFD3090F4BCF}" srcOrd="0" destOrd="0" presId="urn:microsoft.com/office/officeart/2005/8/layout/radial5"/>
    <dgm:cxn modelId="{B3A163C3-583C-4D33-831E-70F5754AD696}" type="presOf" srcId="{FA4F1CB9-C315-4C8E-B2BF-A49D185A9B91}" destId="{D743F077-2524-4400-B2B0-7222807DB803}" srcOrd="0" destOrd="0" presId="urn:microsoft.com/office/officeart/2005/8/layout/radial5"/>
    <dgm:cxn modelId="{946063CA-8066-4446-AC2B-1E9CDFF4E139}" srcId="{06242DBC-C95E-4F66-9AED-2D374E0022A1}" destId="{D1F83CAC-53A6-4EBE-AFBA-70416DBD00CF}" srcOrd="1" destOrd="0" parTransId="{E563C5AA-9ECA-4306-9A9D-652C8650D56B}" sibTransId="{A275267F-18F5-4D7F-90A9-E83750D25C9E}"/>
    <dgm:cxn modelId="{105E2DCE-C901-42CA-AD38-B85C77907DB9}" type="presOf" srcId="{B73D4548-2F9C-4337-9673-88E7F7B7A70B}" destId="{C3486828-3438-4AAA-8208-C866ED1B2F96}" srcOrd="0" destOrd="0" presId="urn:microsoft.com/office/officeart/2005/8/layout/radial5"/>
    <dgm:cxn modelId="{8AB9B7D1-FE6F-4A86-A874-79CFBCDB60EA}" type="presOf" srcId="{E563C5AA-9ECA-4306-9A9D-652C8650D56B}" destId="{04210AC5-0762-4388-BFDD-2ADB7951F772}" srcOrd="0" destOrd="0" presId="urn:microsoft.com/office/officeart/2005/8/layout/radial5"/>
    <dgm:cxn modelId="{1BF267E8-9085-4E76-9F0C-DB90C0880F6A}" srcId="{06242DBC-C95E-4F66-9AED-2D374E0022A1}" destId="{B73D4548-2F9C-4337-9673-88E7F7B7A70B}" srcOrd="2" destOrd="0" parTransId="{FBA1B9E1-0A6A-4893-8393-33689BF20B02}" sibTransId="{406C6328-4087-4B50-A0DA-E4207AC15F46}"/>
    <dgm:cxn modelId="{2A72BCFB-C942-440F-8DAD-283D64A723C6}" type="presOf" srcId="{FA4F1CB9-C315-4C8E-B2BF-A49D185A9B91}" destId="{5BC6C75A-A256-4105-861F-661A51882065}" srcOrd="1" destOrd="0" presId="urn:microsoft.com/office/officeart/2005/8/layout/radial5"/>
    <dgm:cxn modelId="{A6AB3BFF-1BDB-43C4-96B8-560D7C5E10EC}" type="presOf" srcId="{EE6AC646-2D13-4C6F-ABE5-B247F6857F7B}" destId="{4FB488C9-706A-46C4-A600-5D4C7B26B481}" srcOrd="1" destOrd="0" presId="urn:microsoft.com/office/officeart/2005/8/layout/radial5"/>
    <dgm:cxn modelId="{503F276D-C872-4548-ACA2-602659F26156}" type="presParOf" srcId="{37BF204A-1D33-47D5-BA86-A375983F3965}" destId="{9F457ADE-F706-4A49-ACBE-651A26F24453}" srcOrd="0" destOrd="0" presId="urn:microsoft.com/office/officeart/2005/8/layout/radial5"/>
    <dgm:cxn modelId="{8F134AFD-4846-4A3E-B29A-23C111E51A40}" type="presParOf" srcId="{37BF204A-1D33-47D5-BA86-A375983F3965}" destId="{65BC85CE-DE45-406D-8656-CFD3090F4BCF}" srcOrd="1" destOrd="0" presId="urn:microsoft.com/office/officeart/2005/8/layout/radial5"/>
    <dgm:cxn modelId="{259CF65B-4CF5-46AF-86B8-3767CC8E97FA}" type="presParOf" srcId="{65BC85CE-DE45-406D-8656-CFD3090F4BCF}" destId="{4FB488C9-706A-46C4-A600-5D4C7B26B481}" srcOrd="0" destOrd="0" presId="urn:microsoft.com/office/officeart/2005/8/layout/radial5"/>
    <dgm:cxn modelId="{70BAD187-2CFC-4905-8056-C21B259876C3}" type="presParOf" srcId="{37BF204A-1D33-47D5-BA86-A375983F3965}" destId="{8B73FAE7-7269-4305-8F28-6F52AB01B3EA}" srcOrd="2" destOrd="0" presId="urn:microsoft.com/office/officeart/2005/8/layout/radial5"/>
    <dgm:cxn modelId="{66D83ED1-D326-47F9-9DC9-515C47D47D78}" type="presParOf" srcId="{37BF204A-1D33-47D5-BA86-A375983F3965}" destId="{04210AC5-0762-4388-BFDD-2ADB7951F772}" srcOrd="3" destOrd="0" presId="urn:microsoft.com/office/officeart/2005/8/layout/radial5"/>
    <dgm:cxn modelId="{7D6B1D18-758A-454E-BEB6-39936DF61F4F}" type="presParOf" srcId="{04210AC5-0762-4388-BFDD-2ADB7951F772}" destId="{9B5120B7-9E45-4DFE-8B28-98FDF3FFB4D7}" srcOrd="0" destOrd="0" presId="urn:microsoft.com/office/officeart/2005/8/layout/radial5"/>
    <dgm:cxn modelId="{54794984-9DC8-46D9-97E6-5DC63512E57C}" type="presParOf" srcId="{37BF204A-1D33-47D5-BA86-A375983F3965}" destId="{9D9D2100-87C0-469E-ACC6-B7BE3ABA9294}" srcOrd="4" destOrd="0" presId="urn:microsoft.com/office/officeart/2005/8/layout/radial5"/>
    <dgm:cxn modelId="{5C43EDB4-05F7-4519-AB3A-2CF76E1ED19C}" type="presParOf" srcId="{37BF204A-1D33-47D5-BA86-A375983F3965}" destId="{BD69D3C8-1AA7-4FD0-AF5E-0DB2DA714157}" srcOrd="5" destOrd="0" presId="urn:microsoft.com/office/officeart/2005/8/layout/radial5"/>
    <dgm:cxn modelId="{552BAE76-93FE-4796-ADF0-3BE5E102846C}" type="presParOf" srcId="{BD69D3C8-1AA7-4FD0-AF5E-0DB2DA714157}" destId="{11FA6D13-EF7D-441B-BA03-F65DA92AD203}" srcOrd="0" destOrd="0" presId="urn:microsoft.com/office/officeart/2005/8/layout/radial5"/>
    <dgm:cxn modelId="{E2FF031A-7F33-413C-A50F-3DA45476C17D}" type="presParOf" srcId="{37BF204A-1D33-47D5-BA86-A375983F3965}" destId="{C3486828-3438-4AAA-8208-C866ED1B2F96}" srcOrd="6" destOrd="0" presId="urn:microsoft.com/office/officeart/2005/8/layout/radial5"/>
    <dgm:cxn modelId="{184D5727-A125-4799-9FED-C16F20D8BC25}" type="presParOf" srcId="{37BF204A-1D33-47D5-BA86-A375983F3965}" destId="{D743F077-2524-4400-B2B0-7222807DB803}" srcOrd="7" destOrd="0" presId="urn:microsoft.com/office/officeart/2005/8/layout/radial5"/>
    <dgm:cxn modelId="{CA615D96-F07E-4D58-A2D5-DDD28550A786}" type="presParOf" srcId="{D743F077-2524-4400-B2B0-7222807DB803}" destId="{5BC6C75A-A256-4105-861F-661A51882065}" srcOrd="0" destOrd="0" presId="urn:microsoft.com/office/officeart/2005/8/layout/radial5"/>
    <dgm:cxn modelId="{64405484-255A-41F9-A66B-C5D4E55C4322}" type="presParOf" srcId="{37BF204A-1D33-47D5-BA86-A375983F3965}" destId="{74E3AADF-5FE9-40E9-81A1-9450F7774F37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57ADE-F706-4A49-ACBE-651A26F24453}">
      <dsp:nvSpPr>
        <dsp:cNvPr id="0" name=""/>
        <dsp:cNvSpPr/>
      </dsp:nvSpPr>
      <dsp:spPr>
        <a:xfrm>
          <a:off x="1780190" y="2744120"/>
          <a:ext cx="1243581" cy="1243581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HLS Prop Insight Team</a:t>
          </a:r>
        </a:p>
      </dsp:txBody>
      <dsp:txXfrm>
        <a:off x="1962308" y="2926238"/>
        <a:ext cx="879345" cy="879345"/>
      </dsp:txXfrm>
    </dsp:sp>
    <dsp:sp modelId="{65BC85CE-DE45-406D-8656-CFD3090F4BCF}">
      <dsp:nvSpPr>
        <dsp:cNvPr id="0" name=""/>
        <dsp:cNvSpPr/>
      </dsp:nvSpPr>
      <dsp:spPr>
        <a:xfrm rot="16195525">
          <a:off x="2019743" y="1964026"/>
          <a:ext cx="761904" cy="8288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/>
            <a:t>Supports</a:t>
          </a:r>
        </a:p>
      </dsp:txBody>
      <dsp:txXfrm rot="10800000">
        <a:off x="2134177" y="2244090"/>
        <a:ext cx="533333" cy="497339"/>
      </dsp:txXfrm>
    </dsp:sp>
    <dsp:sp modelId="{8B73FAE7-7269-4305-8F28-6F52AB01B3EA}">
      <dsp:nvSpPr>
        <dsp:cNvPr id="0" name=""/>
        <dsp:cNvSpPr/>
      </dsp:nvSpPr>
      <dsp:spPr>
        <a:xfrm>
          <a:off x="1775714" y="742884"/>
          <a:ext cx="1247327" cy="1247327"/>
        </a:xfrm>
        <a:prstGeom prst="ellipse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PM Decisions</a:t>
          </a:r>
        </a:p>
      </dsp:txBody>
      <dsp:txXfrm>
        <a:off x="1958381" y="925551"/>
        <a:ext cx="881993" cy="881993"/>
      </dsp:txXfrm>
    </dsp:sp>
    <dsp:sp modelId="{04210AC5-0762-4388-BFDD-2ADB7951F772}">
      <dsp:nvSpPr>
        <dsp:cNvPr id="0" name=""/>
        <dsp:cNvSpPr/>
      </dsp:nvSpPr>
      <dsp:spPr>
        <a:xfrm rot="18700271">
          <a:off x="2705725" y="2261812"/>
          <a:ext cx="606072" cy="84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Informs</a:t>
          </a:r>
        </a:p>
      </dsp:txBody>
      <dsp:txXfrm>
        <a:off x="2736193" y="2498669"/>
        <a:ext cx="424250" cy="506847"/>
      </dsp:txXfrm>
    </dsp:sp>
    <dsp:sp modelId="{9D9D2100-87C0-469E-ACC6-B7BE3ABA9294}">
      <dsp:nvSpPr>
        <dsp:cNvPr id="0" name=""/>
        <dsp:cNvSpPr/>
      </dsp:nvSpPr>
      <dsp:spPr>
        <a:xfrm>
          <a:off x="3005085" y="1363957"/>
          <a:ext cx="1247327" cy="1247327"/>
        </a:xfrm>
        <a:prstGeom prst="ellipse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TA &amp; Risk Assess.</a:t>
          </a:r>
        </a:p>
      </dsp:txBody>
      <dsp:txXfrm>
        <a:off x="3187752" y="1546624"/>
        <a:ext cx="881993" cy="881993"/>
      </dsp:txXfrm>
    </dsp:sp>
    <dsp:sp modelId="{BD69D3C8-1AA7-4FD0-AF5E-0DB2DA714157}">
      <dsp:nvSpPr>
        <dsp:cNvPr id="0" name=""/>
        <dsp:cNvSpPr/>
      </dsp:nvSpPr>
      <dsp:spPr>
        <a:xfrm rot="13673473">
          <a:off x="1487855" y="2266848"/>
          <a:ext cx="605000" cy="844745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 w="1270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Recommends</a:t>
          </a:r>
        </a:p>
      </dsp:txBody>
      <dsp:txXfrm rot="10800000">
        <a:off x="1639457" y="2503122"/>
        <a:ext cx="423500" cy="506847"/>
      </dsp:txXfrm>
    </dsp:sp>
    <dsp:sp modelId="{C3486828-3438-4AAA-8208-C866ED1B2F96}">
      <dsp:nvSpPr>
        <dsp:cNvPr id="0" name=""/>
        <dsp:cNvSpPr/>
      </dsp:nvSpPr>
      <dsp:spPr>
        <a:xfrm>
          <a:off x="541768" y="1374153"/>
          <a:ext cx="1247327" cy="1247327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Design Cert. and COFR Signatures</a:t>
          </a:r>
        </a:p>
      </dsp:txBody>
      <dsp:txXfrm>
        <a:off x="724435" y="1556820"/>
        <a:ext cx="881993" cy="881993"/>
      </dsp:txXfrm>
    </dsp:sp>
    <dsp:sp modelId="{D743F077-2524-4400-B2B0-7222807DB803}">
      <dsp:nvSpPr>
        <dsp:cNvPr id="0" name=""/>
        <dsp:cNvSpPr/>
      </dsp:nvSpPr>
      <dsp:spPr>
        <a:xfrm rot="5395288">
          <a:off x="1997263" y="4119496"/>
          <a:ext cx="812176" cy="492577"/>
        </a:xfrm>
        <a:prstGeom prst="leftRightArrow">
          <a:avLst/>
        </a:prstGeom>
        <a:solidFill>
          <a:schemeClr val="bg2">
            <a:lumMod val="10000"/>
          </a:schemeClr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" wrap="square" lIns="0" tIns="0" rIns="0" bIns="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700" b="1" kern="1200"/>
        </a:p>
      </dsp:txBody>
      <dsp:txXfrm>
        <a:off x="2071048" y="4144125"/>
        <a:ext cx="664403" cy="295547"/>
      </dsp:txXfrm>
    </dsp:sp>
    <dsp:sp modelId="{74E3AADF-5FE9-40E9-81A1-9450F7774F37}">
      <dsp:nvSpPr>
        <dsp:cNvPr id="0" name=""/>
        <dsp:cNvSpPr/>
      </dsp:nvSpPr>
      <dsp:spPr>
        <a:xfrm>
          <a:off x="998995" y="4767254"/>
          <a:ext cx="2810676" cy="630375"/>
        </a:xfrm>
        <a:prstGeom prst="roundRect">
          <a:avLst/>
        </a:prstGeom>
        <a:solidFill>
          <a:schemeClr val="bg2">
            <a:lumMod val="1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Provider Designs and Procedures</a:t>
          </a:r>
        </a:p>
      </dsp:txBody>
      <dsp:txXfrm>
        <a:off x="1029767" y="4798026"/>
        <a:ext cx="2749132" cy="568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EBD56-728E-9A45-8711-53321B762F23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49D48-0F3E-ED4D-9442-0895F9CB8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92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072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849D48-0F3E-ED4D-9442-0895F9CB89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993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502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B8429-B462-4C80-A139-DC56FBC7CB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730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B8429-B462-4C80-A139-DC56FBC7CB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730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764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5985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159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142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117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B8429-B462-4C80-A139-DC56FBC7CB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035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B8429-B462-4C80-A139-DC56FBC7CB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2400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C7DFB-F10C-4941-8C28-0FE5DADB47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117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849D48-0F3E-ED4D-9442-0895F9CB89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77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50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8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4.pn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50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54.png"/><Relationship Id="rId5" Type="http://schemas.openxmlformats.org/officeDocument/2006/relationships/image" Target="../media/image60.png"/><Relationship Id="rId4" Type="http://schemas.openxmlformats.org/officeDocument/2006/relationships/image" Target="../media/image32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8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7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1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6.jpe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4.png"/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iff"/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Master" Target="../slideMasters/slideMaster1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Master" Target="../slideMasters/slideMaster14.xml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4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Master" Target="../slideMasters/slideMaster1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8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6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-1" y="1"/>
            <a:ext cx="10916529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681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A0EB3-F186-354B-9BFE-C379EC6AF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CCBB0-51C3-2F48-8D70-04ECAB38F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78886-FFB1-4843-BF32-3DD3EB91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DA97E-A7FF-3A40-B2BF-19DE68288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2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5C86D-269B-B94D-BA41-4083A7AA54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" y="0"/>
            <a:ext cx="12192000" cy="6858001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D8568744-4A84-6C40-9F90-AFAC3EDA0E00}"/>
              </a:ext>
            </a:extLst>
          </p:cNvPr>
          <p:cNvSpPr/>
          <p:nvPr userDrawn="1"/>
        </p:nvSpPr>
        <p:spPr>
          <a:xfrm>
            <a:off x="-60" y="-1294"/>
            <a:ext cx="8103846" cy="6868172"/>
          </a:xfrm>
          <a:custGeom>
            <a:avLst/>
            <a:gdLst>
              <a:gd name="connsiteX0" fmla="*/ 0 w 8516938"/>
              <a:gd name="connsiteY0" fmla="*/ 0 h 6858000"/>
              <a:gd name="connsiteX1" fmla="*/ 8516938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832705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486476 w 8516938"/>
              <a:gd name="connsiteY1" fmla="*/ 17755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177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0 w 8516938"/>
              <a:gd name="connsiteY4" fmla="*/ 17756 h 6875756"/>
              <a:gd name="connsiteX0" fmla="*/ 3175 w 8516938"/>
              <a:gd name="connsiteY0" fmla="*/ 50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3175 w 8516938"/>
              <a:gd name="connsiteY4" fmla="*/ 5056 h 6875756"/>
              <a:gd name="connsiteX0" fmla="*/ 2 w 8513765"/>
              <a:gd name="connsiteY0" fmla="*/ 5056 h 6878931"/>
              <a:gd name="connsiteX1" fmla="*/ 4563202 w 8513765"/>
              <a:gd name="connsiteY1" fmla="*/ 0 h 6878931"/>
              <a:gd name="connsiteX2" fmla="*/ 8513765 w 8513765"/>
              <a:gd name="connsiteY2" fmla="*/ 6875756 h 6878931"/>
              <a:gd name="connsiteX3" fmla="*/ 622302 w 8513765"/>
              <a:gd name="connsiteY3" fmla="*/ 6878931 h 6878931"/>
              <a:gd name="connsiteX4" fmla="*/ 2 w 8513765"/>
              <a:gd name="connsiteY4" fmla="*/ 5056 h 6878931"/>
              <a:gd name="connsiteX0" fmla="*/ 2 w 8513765"/>
              <a:gd name="connsiteY0" fmla="*/ 5056 h 6875756"/>
              <a:gd name="connsiteX1" fmla="*/ 4563202 w 8513765"/>
              <a:gd name="connsiteY1" fmla="*/ 0 h 6875756"/>
              <a:gd name="connsiteX2" fmla="*/ 8513765 w 8513765"/>
              <a:gd name="connsiteY2" fmla="*/ 6875756 h 6875756"/>
              <a:gd name="connsiteX3" fmla="*/ 419102 w 8513765"/>
              <a:gd name="connsiteY3" fmla="*/ 6863056 h 6875756"/>
              <a:gd name="connsiteX4" fmla="*/ 2 w 8513765"/>
              <a:gd name="connsiteY4" fmla="*/ 5056 h 6875756"/>
              <a:gd name="connsiteX0" fmla="*/ 30 w 8120093"/>
              <a:gd name="connsiteY0" fmla="*/ 0 h 6880225"/>
              <a:gd name="connsiteX1" fmla="*/ 4169530 w 8120093"/>
              <a:gd name="connsiteY1" fmla="*/ 4469 h 6880225"/>
              <a:gd name="connsiteX2" fmla="*/ 8120093 w 8120093"/>
              <a:gd name="connsiteY2" fmla="*/ 6880225 h 6880225"/>
              <a:gd name="connsiteX3" fmla="*/ 25430 w 8120093"/>
              <a:gd name="connsiteY3" fmla="*/ 6867525 h 6880225"/>
              <a:gd name="connsiteX4" fmla="*/ 30 w 8120093"/>
              <a:gd name="connsiteY4" fmla="*/ 0 h 6880225"/>
              <a:gd name="connsiteX0" fmla="*/ 260350 w 8094663"/>
              <a:gd name="connsiteY0" fmla="*/ 11406 h 6875756"/>
              <a:gd name="connsiteX1" fmla="*/ 4144100 w 8094663"/>
              <a:gd name="connsiteY1" fmla="*/ 0 h 6875756"/>
              <a:gd name="connsiteX2" fmla="*/ 8094663 w 8094663"/>
              <a:gd name="connsiteY2" fmla="*/ 6875756 h 6875756"/>
              <a:gd name="connsiteX3" fmla="*/ 0 w 8094663"/>
              <a:gd name="connsiteY3" fmla="*/ 6863056 h 6875756"/>
              <a:gd name="connsiteX4" fmla="*/ 260350 w 8094663"/>
              <a:gd name="connsiteY4" fmla="*/ 11406 h 6875756"/>
              <a:gd name="connsiteX0" fmla="*/ 305 w 8094968"/>
              <a:gd name="connsiteY0" fmla="*/ 0 h 6877050"/>
              <a:gd name="connsiteX1" fmla="*/ 4144405 w 8094968"/>
              <a:gd name="connsiteY1" fmla="*/ 1294 h 6877050"/>
              <a:gd name="connsiteX2" fmla="*/ 8094968 w 8094968"/>
              <a:gd name="connsiteY2" fmla="*/ 6877050 h 6877050"/>
              <a:gd name="connsiteX3" fmla="*/ 305 w 8094968"/>
              <a:gd name="connsiteY3" fmla="*/ 6864350 h 6877050"/>
              <a:gd name="connsiteX4" fmla="*/ 305 w 8094968"/>
              <a:gd name="connsiteY4" fmla="*/ 0 h 6877050"/>
              <a:gd name="connsiteX0" fmla="*/ 305 w 8103846"/>
              <a:gd name="connsiteY0" fmla="*/ 0 h 6868172"/>
              <a:gd name="connsiteX1" fmla="*/ 4144405 w 8103846"/>
              <a:gd name="connsiteY1" fmla="*/ 1294 h 6868172"/>
              <a:gd name="connsiteX2" fmla="*/ 8103846 w 8103846"/>
              <a:gd name="connsiteY2" fmla="*/ 6868172 h 6868172"/>
              <a:gd name="connsiteX3" fmla="*/ 305 w 8103846"/>
              <a:gd name="connsiteY3" fmla="*/ 6864350 h 6868172"/>
              <a:gd name="connsiteX4" fmla="*/ 305 w 8103846"/>
              <a:gd name="connsiteY4" fmla="*/ 0 h 686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3846" h="6868172">
                <a:moveTo>
                  <a:pt x="305" y="0"/>
                </a:moveTo>
                <a:lnTo>
                  <a:pt x="4144405" y="1294"/>
                </a:lnTo>
                <a:lnTo>
                  <a:pt x="8103846" y="6868172"/>
                </a:lnTo>
                <a:lnTo>
                  <a:pt x="305" y="6864350"/>
                </a:lnTo>
                <a:cubicBezTo>
                  <a:pt x="1363" y="4574117"/>
                  <a:pt x="-753" y="2290233"/>
                  <a:pt x="305" y="0"/>
                </a:cubicBez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5454" y="3860340"/>
            <a:ext cx="3710546" cy="87530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9CD00-40D3-3149-87C8-2CE581F8063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65" y="2163864"/>
            <a:ext cx="11887200" cy="1696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CE8031-DEE2-A44C-8817-F0DE249EAA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EC1C52-7916-6D41-B7F9-A1BB1EDC94B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42FDAF8-B649-1C47-BA89-D378108955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833" y="390832"/>
            <a:ext cx="350012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fld id="{3C5F761E-A033-894E-A6EA-51CD6AA715D8}" type="datetime4">
              <a:rPr lang="en-US" smtClean="0"/>
              <a:t>September 21, 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520E77-10AA-6143-8BB5-C07B00DAAF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5143500"/>
            <a:ext cx="12191702" cy="171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5456CC-ECD5-B041-9F86-C2F963E42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22" y="5171458"/>
            <a:ext cx="10509813" cy="1499904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358" y="1257300"/>
            <a:ext cx="11400642" cy="3549831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0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1257300"/>
            <a:ext cx="11430000" cy="519466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9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17609FFF-4277-9748-8A93-211B4E066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1252" y="1270552"/>
            <a:ext cx="8749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F4EA52C-0671-E847-92E6-C7F9347D8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27376" y="2049195"/>
            <a:ext cx="8083624" cy="148791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71D3077F-BD06-EF4C-BAE1-B597665149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3834072"/>
            <a:ext cx="5715000" cy="260482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55F58B5-3609-F544-80EE-4265144A5E9C}"/>
              </a:ext>
            </a:extLst>
          </p:cNvPr>
          <p:cNvSpPr/>
          <p:nvPr userDrawn="1"/>
        </p:nvSpPr>
        <p:spPr>
          <a:xfrm>
            <a:off x="-8054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0"/>
            <a:ext cx="12191702" cy="17145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9B94BF49-012B-3A4D-8401-D3C0B014A5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465126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02179D-F618-9346-85FE-32ABC51E41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179626"/>
            <a:ext cx="11416748" cy="339821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3639466-C3EF-1748-B995-AC0C9284E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3446"/>
            <a:ext cx="11416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BA4B49-E372-C945-8918-C0B8351EE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426CE0-9320-8540-AD87-AC247D986D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7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8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5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C374B5-407A-DA42-B8B7-F820B4AA37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1"/>
            <a:ext cx="11064875" cy="6883401"/>
          </a:xfrm>
          <a:custGeom>
            <a:avLst/>
            <a:gdLst>
              <a:gd name="connsiteX0" fmla="*/ 0 w 11064875"/>
              <a:gd name="connsiteY0" fmla="*/ 0 h 6883401"/>
              <a:gd name="connsiteX1" fmla="*/ 1106487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  <a:gd name="connsiteX0" fmla="*/ 0 w 11064875"/>
              <a:gd name="connsiteY0" fmla="*/ 0 h 6883401"/>
              <a:gd name="connsiteX1" fmla="*/ 712279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83401">
                <a:moveTo>
                  <a:pt x="0" y="0"/>
                </a:moveTo>
                <a:lnTo>
                  <a:pt x="7122795" y="0"/>
                </a:lnTo>
                <a:lnTo>
                  <a:pt x="11064875" y="6883401"/>
                </a:lnTo>
                <a:lnTo>
                  <a:pt x="0" y="688340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076F04-23E9-7E49-BE08-9587C97AB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9234" y="1635575"/>
            <a:ext cx="324176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B304E61-BF2F-0245-AB46-BA9D08ACD0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07525" y="2293063"/>
            <a:ext cx="2403475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975AF3-17B8-7341-A7A5-5561758E2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7125" y="-11113"/>
            <a:ext cx="11064875" cy="6879273"/>
          </a:xfrm>
          <a:custGeom>
            <a:avLst/>
            <a:gdLst>
              <a:gd name="connsiteX0" fmla="*/ 0 w 11064875"/>
              <a:gd name="connsiteY0" fmla="*/ 0 h 6869113"/>
              <a:gd name="connsiteX1" fmla="*/ 11064875 w 11064875"/>
              <a:gd name="connsiteY1" fmla="*/ 0 h 6869113"/>
              <a:gd name="connsiteX2" fmla="*/ 11064875 w 11064875"/>
              <a:gd name="connsiteY2" fmla="*/ 6869113 h 6869113"/>
              <a:gd name="connsiteX3" fmla="*/ 0 w 11064875"/>
              <a:gd name="connsiteY3" fmla="*/ 6869113 h 6869113"/>
              <a:gd name="connsiteX4" fmla="*/ 0 w 11064875"/>
              <a:gd name="connsiteY4" fmla="*/ 0 h 6869113"/>
              <a:gd name="connsiteX0" fmla="*/ 0 w 11064875"/>
              <a:gd name="connsiteY0" fmla="*/ 0 h 6879273"/>
              <a:gd name="connsiteX1" fmla="*/ 11064875 w 11064875"/>
              <a:gd name="connsiteY1" fmla="*/ 0 h 6879273"/>
              <a:gd name="connsiteX2" fmla="*/ 11064875 w 11064875"/>
              <a:gd name="connsiteY2" fmla="*/ 6869113 h 6879273"/>
              <a:gd name="connsiteX3" fmla="*/ 3931920 w 11064875"/>
              <a:gd name="connsiteY3" fmla="*/ 6879273 h 6879273"/>
              <a:gd name="connsiteX4" fmla="*/ 0 w 11064875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79273">
                <a:moveTo>
                  <a:pt x="0" y="0"/>
                </a:moveTo>
                <a:lnTo>
                  <a:pt x="11064875" y="0"/>
                </a:lnTo>
                <a:lnTo>
                  <a:pt x="11064875" y="6869113"/>
                </a:lnTo>
                <a:lnTo>
                  <a:pt x="3931920" y="68792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0FF753-DA3C-C14F-B06F-8DEFBB1AE1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961870"/>
            <a:ext cx="326315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B31F619-B2A6-A44D-A588-5AD3D3035C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5460332"/>
            <a:ext cx="3263159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56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E28078-ABEC-3044-BB88-932FD43081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1748"/>
            <a:ext cx="8104188" cy="6869748"/>
          </a:xfrm>
          <a:custGeom>
            <a:avLst/>
            <a:gdLst>
              <a:gd name="connsiteX0" fmla="*/ 0 w 8104188"/>
              <a:gd name="connsiteY0" fmla="*/ 0 h 6859588"/>
              <a:gd name="connsiteX1" fmla="*/ 8104188 w 8104188"/>
              <a:gd name="connsiteY1" fmla="*/ 0 h 6859588"/>
              <a:gd name="connsiteX2" fmla="*/ 8104188 w 8104188"/>
              <a:gd name="connsiteY2" fmla="*/ 6859588 h 6859588"/>
              <a:gd name="connsiteX3" fmla="*/ 0 w 8104188"/>
              <a:gd name="connsiteY3" fmla="*/ 6859588 h 6859588"/>
              <a:gd name="connsiteX4" fmla="*/ 0 w 8104188"/>
              <a:gd name="connsiteY4" fmla="*/ 0 h 6859588"/>
              <a:gd name="connsiteX0" fmla="*/ 0 w 8104188"/>
              <a:gd name="connsiteY0" fmla="*/ 10160 h 6869748"/>
              <a:gd name="connsiteX1" fmla="*/ 4141788 w 8104188"/>
              <a:gd name="connsiteY1" fmla="*/ 0 h 6869748"/>
              <a:gd name="connsiteX2" fmla="*/ 8104188 w 8104188"/>
              <a:gd name="connsiteY2" fmla="*/ 6869748 h 6869748"/>
              <a:gd name="connsiteX3" fmla="*/ 0 w 8104188"/>
              <a:gd name="connsiteY3" fmla="*/ 6869748 h 6869748"/>
              <a:gd name="connsiteX4" fmla="*/ 0 w 8104188"/>
              <a:gd name="connsiteY4" fmla="*/ 10160 h 686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188" h="6869748">
                <a:moveTo>
                  <a:pt x="0" y="10160"/>
                </a:moveTo>
                <a:lnTo>
                  <a:pt x="4141788" y="0"/>
                </a:lnTo>
                <a:lnTo>
                  <a:pt x="8104188" y="6869748"/>
                </a:lnTo>
                <a:lnTo>
                  <a:pt x="0" y="6869748"/>
                </a:lnTo>
                <a:lnTo>
                  <a:pt x="0" y="1016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A50B370-EE13-DC4B-AA6E-A769CA4A0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1" y="1257300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E4C23DF-C556-3C4D-902C-AE2ECBA3DB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5749" y="2086375"/>
            <a:ext cx="5005251" cy="1342626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FBF3E-09B1-634D-87A7-942B848F0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87813" y="-23813"/>
            <a:ext cx="8116887" cy="6891973"/>
          </a:xfrm>
          <a:custGeom>
            <a:avLst/>
            <a:gdLst>
              <a:gd name="connsiteX0" fmla="*/ 0 w 8116887"/>
              <a:gd name="connsiteY0" fmla="*/ 0 h 6881813"/>
              <a:gd name="connsiteX1" fmla="*/ 8116887 w 8116887"/>
              <a:gd name="connsiteY1" fmla="*/ 0 h 6881813"/>
              <a:gd name="connsiteX2" fmla="*/ 8116887 w 8116887"/>
              <a:gd name="connsiteY2" fmla="*/ 6881813 h 6881813"/>
              <a:gd name="connsiteX3" fmla="*/ 0 w 8116887"/>
              <a:gd name="connsiteY3" fmla="*/ 6881813 h 6881813"/>
              <a:gd name="connsiteX4" fmla="*/ 0 w 8116887"/>
              <a:gd name="connsiteY4" fmla="*/ 0 h 6881813"/>
              <a:gd name="connsiteX0" fmla="*/ 0 w 8116887"/>
              <a:gd name="connsiteY0" fmla="*/ 0 h 6891973"/>
              <a:gd name="connsiteX1" fmla="*/ 8116887 w 8116887"/>
              <a:gd name="connsiteY1" fmla="*/ 0 h 6891973"/>
              <a:gd name="connsiteX2" fmla="*/ 8116887 w 8116887"/>
              <a:gd name="connsiteY2" fmla="*/ 6881813 h 6891973"/>
              <a:gd name="connsiteX3" fmla="*/ 3931920 w 8116887"/>
              <a:gd name="connsiteY3" fmla="*/ 6891973 h 6891973"/>
              <a:gd name="connsiteX4" fmla="*/ 0 w 8116887"/>
              <a:gd name="connsiteY4" fmla="*/ 0 h 68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6887" h="6891973">
                <a:moveTo>
                  <a:pt x="0" y="0"/>
                </a:moveTo>
                <a:lnTo>
                  <a:pt x="8116887" y="0"/>
                </a:lnTo>
                <a:lnTo>
                  <a:pt x="8116887" y="6881813"/>
                </a:lnTo>
                <a:lnTo>
                  <a:pt x="3931920" y="68919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027BCC1-260D-1049-955E-12446C5C8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7566" y="1041951"/>
            <a:ext cx="3690247" cy="100891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ECE59B-A9A1-A348-9A95-A166088344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840" y="2417716"/>
            <a:ext cx="3695700" cy="254799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0A2A10-88E9-D142-89AD-EF08913DFE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332556"/>
            <a:ext cx="568849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E59E8-1875-B141-9FDB-1641CDE39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2D66B3-E2E9-3F46-B8EA-87CDA0E4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21A84-9834-FF4B-BBAF-34F4F95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2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D76DCE-F351-0042-8F5B-5DB03F441B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8988" y="-7938"/>
            <a:ext cx="5053012" cy="6876098"/>
          </a:xfrm>
          <a:custGeom>
            <a:avLst/>
            <a:gdLst>
              <a:gd name="connsiteX0" fmla="*/ 0 w 5053012"/>
              <a:gd name="connsiteY0" fmla="*/ 0 h 6865938"/>
              <a:gd name="connsiteX1" fmla="*/ 5053012 w 5053012"/>
              <a:gd name="connsiteY1" fmla="*/ 0 h 6865938"/>
              <a:gd name="connsiteX2" fmla="*/ 5053012 w 5053012"/>
              <a:gd name="connsiteY2" fmla="*/ 6865938 h 6865938"/>
              <a:gd name="connsiteX3" fmla="*/ 0 w 5053012"/>
              <a:gd name="connsiteY3" fmla="*/ 6865938 h 6865938"/>
              <a:gd name="connsiteX4" fmla="*/ 0 w 5053012"/>
              <a:gd name="connsiteY4" fmla="*/ 0 h 6865938"/>
              <a:gd name="connsiteX0" fmla="*/ 0 w 5053012"/>
              <a:gd name="connsiteY0" fmla="*/ 0 h 6876098"/>
              <a:gd name="connsiteX1" fmla="*/ 5053012 w 5053012"/>
              <a:gd name="connsiteY1" fmla="*/ 0 h 6876098"/>
              <a:gd name="connsiteX2" fmla="*/ 5053012 w 5053012"/>
              <a:gd name="connsiteY2" fmla="*/ 6865938 h 6876098"/>
              <a:gd name="connsiteX3" fmla="*/ 3931920 w 5053012"/>
              <a:gd name="connsiteY3" fmla="*/ 6876098 h 6876098"/>
              <a:gd name="connsiteX4" fmla="*/ 0 w 5053012"/>
              <a:gd name="connsiteY4" fmla="*/ 0 h 687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012" h="6876098">
                <a:moveTo>
                  <a:pt x="0" y="0"/>
                </a:moveTo>
                <a:lnTo>
                  <a:pt x="5053012" y="0"/>
                </a:lnTo>
                <a:lnTo>
                  <a:pt x="5053012" y="6865938"/>
                </a:lnTo>
                <a:lnTo>
                  <a:pt x="3931920" y="687609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6C1A5A-5A61-A648-8E22-5F3CD3244D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19100"/>
            <a:ext cx="6881192" cy="60082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0575CB2-C6AC-C44A-B8F0-16A4F017D5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1257300"/>
            <a:ext cx="6881192" cy="433180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2CFBC-3656-5D45-BE83-A73E782BF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957220"/>
            <a:ext cx="9128382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855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800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A949A6-2F7E-5843-A7DE-CC8A758D4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48595" y="1257300"/>
            <a:ext cx="8350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70D4D94-2364-2944-B422-037A9190DC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48595" y="2010660"/>
            <a:ext cx="8362406" cy="3590039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5037ADF0-07D8-AD45-818A-FBE4FC5FC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48595" y="5957220"/>
            <a:ext cx="836240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11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B8E057D-EAAC-3342-9875-581C8E7921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1270363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6C737E2-9573-254A-8A9E-19D2A3DED4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023724"/>
            <a:ext cx="5338563" cy="2574402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F74DB27-02D0-5841-9566-B47DBE52A3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4947615"/>
            <a:ext cx="532074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763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5B9327B-02DB-4843-A650-229BEFD17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407898"/>
            <a:ext cx="8397705" cy="62080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D256CE6-7309-8B46-9135-81A3A8DAC9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1"/>
            <a:ext cx="8410114" cy="4425870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BE59EA93-1972-8B45-B70F-E6E2BF03A0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8422"/>
            <a:ext cx="8410114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806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F4A5CEE-C50D-6148-B6AC-54B3D14790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547020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949E40C-C430-0A48-B9BC-EB9ADA52F9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0"/>
            <a:ext cx="11416748" cy="190391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843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0AD2AD57-EFD9-9844-B04E-7668E36C9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833559"/>
            <a:ext cx="11414021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ECF5E8D-7C15-2848-934A-60419A0BA9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4586920"/>
            <a:ext cx="11430887" cy="18519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890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1EA405-FEFD-5246-8E76-DC2040FC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0"/>
            <a:ext cx="5054600" cy="6880225"/>
          </a:xfrm>
          <a:custGeom>
            <a:avLst/>
            <a:gdLst>
              <a:gd name="connsiteX0" fmla="*/ 0 w 5054600"/>
              <a:gd name="connsiteY0" fmla="*/ 0 h 6880225"/>
              <a:gd name="connsiteX1" fmla="*/ 505460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  <a:gd name="connsiteX0" fmla="*/ 0 w 5054600"/>
              <a:gd name="connsiteY0" fmla="*/ 0 h 6880225"/>
              <a:gd name="connsiteX1" fmla="*/ 111252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4600" h="6880225">
                <a:moveTo>
                  <a:pt x="0" y="0"/>
                </a:moveTo>
                <a:lnTo>
                  <a:pt x="1112520" y="0"/>
                </a:lnTo>
                <a:lnTo>
                  <a:pt x="5054600" y="6880225"/>
                </a:lnTo>
                <a:lnTo>
                  <a:pt x="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0F14A4C-1741-FE43-BFED-BC8D31098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96806" y="3093807"/>
            <a:ext cx="8114194" cy="6565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04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0EDD52-6911-A849-8BD8-870770DEA795}"/>
              </a:ext>
            </a:extLst>
          </p:cNvPr>
          <p:cNvSpPr/>
          <p:nvPr userDrawn="1"/>
        </p:nvSpPr>
        <p:spPr>
          <a:xfrm>
            <a:off x="990600" y="0"/>
            <a:ext cx="11201400" cy="68792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EBAA53-927D-1646-8985-0D38E16CB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02" y="665191"/>
            <a:ext cx="5062655" cy="50626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1D3B40-C733-454D-8A86-58B6510726CD}"/>
              </a:ext>
            </a:extLst>
          </p:cNvPr>
          <p:cNvSpPr txBox="1"/>
          <p:nvPr userDrawn="1"/>
        </p:nvSpPr>
        <p:spPr>
          <a:xfrm>
            <a:off x="4615676" y="521300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/ARTEMIS</a:t>
            </a:r>
            <a:endParaRPr lang="en-US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75B0FF7-E574-244B-A027-4FA062FEADE5}"/>
              </a:ext>
            </a:extLst>
          </p:cNvPr>
          <p:cNvSpPr/>
          <p:nvPr userDrawn="1"/>
        </p:nvSpPr>
        <p:spPr>
          <a:xfrm>
            <a:off x="0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0D566-8749-4146-BE4E-84D55008C8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2" y="2824653"/>
            <a:ext cx="10617647" cy="11569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F51AD5-B568-DB40-ACA6-685133BF65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5704123"/>
            <a:ext cx="2071986" cy="523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6A660C-E34D-C846-B12E-25796B71556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59F3DD-0067-4B41-B0F6-9D74308CA9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AC561-E450-3044-9D4E-16D755CC6E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851" cy="68580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F38A8D-4773-FA48-B0EB-4E8B26A53E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11750" y="3978227"/>
            <a:ext cx="599925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F26D0B-9B81-914E-9700-C2B79743CC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11750" y="4522093"/>
            <a:ext cx="5999250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9B3EAD5-9E1D-914D-AC81-6BABD70BDA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01690" y="2442408"/>
            <a:ext cx="449997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365899-A7A6-E145-953B-17A168B801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68" y="2819397"/>
            <a:ext cx="8542965" cy="1219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11F59B-C130-144E-932F-FC0D895E88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EAB04C-7161-D54A-B84D-1FFB6A79F1D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2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1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4405D-2AE0-1E4D-BC0B-B165E5B5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E354D-4308-AE4E-8570-53157DB40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72F12A-9D13-8E44-A8F9-0DD1BB306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18851-558D-364D-A8D2-4D77969C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33A453-A4A7-5E4F-80DF-96B4A7B18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0BC36-6E09-1F4C-A026-C51A6472C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1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5C86D-269B-B94D-BA41-4083A7AA54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" y="0"/>
            <a:ext cx="12192000" cy="6858001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D8568744-4A84-6C40-9F90-AFAC3EDA0E00}"/>
              </a:ext>
            </a:extLst>
          </p:cNvPr>
          <p:cNvSpPr/>
          <p:nvPr userDrawn="1"/>
        </p:nvSpPr>
        <p:spPr>
          <a:xfrm>
            <a:off x="-60" y="-1294"/>
            <a:ext cx="8103846" cy="6868172"/>
          </a:xfrm>
          <a:custGeom>
            <a:avLst/>
            <a:gdLst>
              <a:gd name="connsiteX0" fmla="*/ 0 w 8516938"/>
              <a:gd name="connsiteY0" fmla="*/ 0 h 6858000"/>
              <a:gd name="connsiteX1" fmla="*/ 8516938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832705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486476 w 8516938"/>
              <a:gd name="connsiteY1" fmla="*/ 17755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177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0 w 8516938"/>
              <a:gd name="connsiteY4" fmla="*/ 17756 h 6875756"/>
              <a:gd name="connsiteX0" fmla="*/ 3175 w 8516938"/>
              <a:gd name="connsiteY0" fmla="*/ 50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3175 w 8516938"/>
              <a:gd name="connsiteY4" fmla="*/ 5056 h 6875756"/>
              <a:gd name="connsiteX0" fmla="*/ 2 w 8513765"/>
              <a:gd name="connsiteY0" fmla="*/ 5056 h 6878931"/>
              <a:gd name="connsiteX1" fmla="*/ 4563202 w 8513765"/>
              <a:gd name="connsiteY1" fmla="*/ 0 h 6878931"/>
              <a:gd name="connsiteX2" fmla="*/ 8513765 w 8513765"/>
              <a:gd name="connsiteY2" fmla="*/ 6875756 h 6878931"/>
              <a:gd name="connsiteX3" fmla="*/ 622302 w 8513765"/>
              <a:gd name="connsiteY3" fmla="*/ 6878931 h 6878931"/>
              <a:gd name="connsiteX4" fmla="*/ 2 w 8513765"/>
              <a:gd name="connsiteY4" fmla="*/ 5056 h 6878931"/>
              <a:gd name="connsiteX0" fmla="*/ 2 w 8513765"/>
              <a:gd name="connsiteY0" fmla="*/ 5056 h 6875756"/>
              <a:gd name="connsiteX1" fmla="*/ 4563202 w 8513765"/>
              <a:gd name="connsiteY1" fmla="*/ 0 h 6875756"/>
              <a:gd name="connsiteX2" fmla="*/ 8513765 w 8513765"/>
              <a:gd name="connsiteY2" fmla="*/ 6875756 h 6875756"/>
              <a:gd name="connsiteX3" fmla="*/ 419102 w 8513765"/>
              <a:gd name="connsiteY3" fmla="*/ 6863056 h 6875756"/>
              <a:gd name="connsiteX4" fmla="*/ 2 w 8513765"/>
              <a:gd name="connsiteY4" fmla="*/ 5056 h 6875756"/>
              <a:gd name="connsiteX0" fmla="*/ 30 w 8120093"/>
              <a:gd name="connsiteY0" fmla="*/ 0 h 6880225"/>
              <a:gd name="connsiteX1" fmla="*/ 4169530 w 8120093"/>
              <a:gd name="connsiteY1" fmla="*/ 4469 h 6880225"/>
              <a:gd name="connsiteX2" fmla="*/ 8120093 w 8120093"/>
              <a:gd name="connsiteY2" fmla="*/ 6880225 h 6880225"/>
              <a:gd name="connsiteX3" fmla="*/ 25430 w 8120093"/>
              <a:gd name="connsiteY3" fmla="*/ 6867525 h 6880225"/>
              <a:gd name="connsiteX4" fmla="*/ 30 w 8120093"/>
              <a:gd name="connsiteY4" fmla="*/ 0 h 6880225"/>
              <a:gd name="connsiteX0" fmla="*/ 260350 w 8094663"/>
              <a:gd name="connsiteY0" fmla="*/ 11406 h 6875756"/>
              <a:gd name="connsiteX1" fmla="*/ 4144100 w 8094663"/>
              <a:gd name="connsiteY1" fmla="*/ 0 h 6875756"/>
              <a:gd name="connsiteX2" fmla="*/ 8094663 w 8094663"/>
              <a:gd name="connsiteY2" fmla="*/ 6875756 h 6875756"/>
              <a:gd name="connsiteX3" fmla="*/ 0 w 8094663"/>
              <a:gd name="connsiteY3" fmla="*/ 6863056 h 6875756"/>
              <a:gd name="connsiteX4" fmla="*/ 260350 w 8094663"/>
              <a:gd name="connsiteY4" fmla="*/ 11406 h 6875756"/>
              <a:gd name="connsiteX0" fmla="*/ 305 w 8094968"/>
              <a:gd name="connsiteY0" fmla="*/ 0 h 6877050"/>
              <a:gd name="connsiteX1" fmla="*/ 4144405 w 8094968"/>
              <a:gd name="connsiteY1" fmla="*/ 1294 h 6877050"/>
              <a:gd name="connsiteX2" fmla="*/ 8094968 w 8094968"/>
              <a:gd name="connsiteY2" fmla="*/ 6877050 h 6877050"/>
              <a:gd name="connsiteX3" fmla="*/ 305 w 8094968"/>
              <a:gd name="connsiteY3" fmla="*/ 6864350 h 6877050"/>
              <a:gd name="connsiteX4" fmla="*/ 305 w 8094968"/>
              <a:gd name="connsiteY4" fmla="*/ 0 h 6877050"/>
              <a:gd name="connsiteX0" fmla="*/ 305 w 8103846"/>
              <a:gd name="connsiteY0" fmla="*/ 0 h 6868172"/>
              <a:gd name="connsiteX1" fmla="*/ 4144405 w 8103846"/>
              <a:gd name="connsiteY1" fmla="*/ 1294 h 6868172"/>
              <a:gd name="connsiteX2" fmla="*/ 8103846 w 8103846"/>
              <a:gd name="connsiteY2" fmla="*/ 6868172 h 6868172"/>
              <a:gd name="connsiteX3" fmla="*/ 305 w 8103846"/>
              <a:gd name="connsiteY3" fmla="*/ 6864350 h 6868172"/>
              <a:gd name="connsiteX4" fmla="*/ 305 w 8103846"/>
              <a:gd name="connsiteY4" fmla="*/ 0 h 686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3846" h="6868172">
                <a:moveTo>
                  <a:pt x="305" y="0"/>
                </a:moveTo>
                <a:lnTo>
                  <a:pt x="4144405" y="1294"/>
                </a:lnTo>
                <a:lnTo>
                  <a:pt x="8103846" y="6868172"/>
                </a:lnTo>
                <a:lnTo>
                  <a:pt x="305" y="6864350"/>
                </a:lnTo>
                <a:cubicBezTo>
                  <a:pt x="1363" y="4574117"/>
                  <a:pt x="-753" y="2290233"/>
                  <a:pt x="305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5454" y="3860340"/>
            <a:ext cx="3710546" cy="87530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9CD00-40D3-3149-87C8-2CE581F8063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65" y="2163864"/>
            <a:ext cx="11887200" cy="1696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CE8031-DEE2-A44C-8817-F0DE249EAA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EC1C52-7916-6D41-B7F9-A1BB1EDC94B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42FDAF8-B649-1C47-BA89-D378108955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833" y="390832"/>
            <a:ext cx="350012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fld id="{3C5F761E-A033-894E-A6EA-51CD6AA715D8}" type="datetime4">
              <a:rPr lang="en-US" smtClean="0"/>
              <a:t>September 21, 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E6379B-C8E5-A443-9209-9CE1BF738C7E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23F50D-6E4A-8C44-8BE7-64D8F53408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3509" y="-1294"/>
            <a:ext cx="6644982" cy="6644982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B64738-6E17-4542-AF05-D1082E699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28" y="1209675"/>
            <a:ext cx="10837545" cy="1546675"/>
          </a:xfrm>
          <a:prstGeom prst="rect">
            <a:avLst/>
          </a:prstGeom>
        </p:spPr>
      </p:pic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C7DD599-0738-D542-98D3-486F28DA2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30559C-25DE-4142-ACB3-0A2F006618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25AC1-5698-3A4E-A1E6-91A8FDF2B8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52C289B-C719-3745-A4A8-6C0A65F330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4234888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88F8DBA-F296-E147-A51B-A255BF838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4822306"/>
            <a:ext cx="5715000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DF63E62-B858-3C4E-A577-3D5595ED3A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73643" y="1859409"/>
            <a:ext cx="3695700" cy="39711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B62B762-ED7B-A64D-8298-2FA4749F3338}"/>
              </a:ext>
            </a:extLst>
          </p:cNvPr>
          <p:cNvSpPr/>
          <p:nvPr userDrawn="1"/>
        </p:nvSpPr>
        <p:spPr>
          <a:xfrm>
            <a:off x="0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80A28FF-5C5B-704D-A79B-5EAAA14A7D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73643" y="2375479"/>
            <a:ext cx="8137357" cy="17404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4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120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520E77-10AA-6143-8BB5-C07B00DAAF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5143500"/>
            <a:ext cx="12191702" cy="171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5456CC-ECD5-B041-9F86-C2F963E42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22" y="5171458"/>
            <a:ext cx="10509813" cy="1499904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358" y="1257300"/>
            <a:ext cx="11400642" cy="3549831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1257300"/>
            <a:ext cx="11430000" cy="519466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2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17609FFF-4277-9748-8A93-211B4E066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1252" y="1270552"/>
            <a:ext cx="8749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F4EA52C-0671-E847-92E6-C7F9347D8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27376" y="2049195"/>
            <a:ext cx="8083624" cy="148791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71D3077F-BD06-EF4C-BAE1-B597665149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3834072"/>
            <a:ext cx="5715000" cy="260482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55F58B5-3609-F544-80EE-4265144A5E9C}"/>
              </a:ext>
            </a:extLst>
          </p:cNvPr>
          <p:cNvSpPr/>
          <p:nvPr userDrawn="1"/>
        </p:nvSpPr>
        <p:spPr>
          <a:xfrm>
            <a:off x="-8054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8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C088DE-0E60-F548-B9AE-039CFDC80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0"/>
            <a:ext cx="6095851" cy="68580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0D74420-2E1B-3347-9A60-A0B4BC8A1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0314" y="1548848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EFDDE86-74A1-F048-A20A-634D638E43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7587" y="2302208"/>
            <a:ext cx="5338563" cy="2661677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F31077-9A7D-6B4B-B4EC-FFF58A118A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90251" y="5309152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326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C088DE-0E60-F548-B9AE-039CFDC80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149" y="0"/>
            <a:ext cx="6095851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16B86C-B1C6-F44E-BC89-444243379C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1044185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A8876E2-C06B-5145-BE63-CA1EFADF7E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797546"/>
            <a:ext cx="5338563" cy="295733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9E4798C-C2E8-E34E-8A9A-71B6F213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087197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787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5143500"/>
            <a:ext cx="12191702" cy="17145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658AB-6C82-3843-BBE7-BEA590909D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478439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83D62CA-46C3-8544-A563-2C94FBA70D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0"/>
            <a:ext cx="11416748" cy="2818362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8972A0-080D-FB44-8DD5-416327C2C1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4368741"/>
            <a:ext cx="11416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6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0"/>
            <a:ext cx="12191702" cy="17145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9B94BF49-012B-3A4D-8401-D3C0B014A5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465126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02179D-F618-9346-85FE-32ABC51E41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179626"/>
            <a:ext cx="11416748" cy="339821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3639466-C3EF-1748-B995-AC0C9284E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3446"/>
            <a:ext cx="11416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BA4B49-E372-C945-8918-C0B8351EE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426CE0-9320-8540-AD87-AC247D986D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8EFCF-B6AE-F64E-A065-FB714125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DEE119-92F1-7944-A8F4-96BD446DAC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C7911A-F4C7-3340-9C3D-52C9FC331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D038A-F2FE-7040-9ED4-22A123E21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F92E64-E19F-4946-8E1B-59A7CA3A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DA8B8-75CA-2D4B-AD53-06ACD7B64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6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8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C374B5-407A-DA42-B8B7-F820B4AA37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1"/>
            <a:ext cx="11064875" cy="6883401"/>
          </a:xfrm>
          <a:custGeom>
            <a:avLst/>
            <a:gdLst>
              <a:gd name="connsiteX0" fmla="*/ 0 w 11064875"/>
              <a:gd name="connsiteY0" fmla="*/ 0 h 6883401"/>
              <a:gd name="connsiteX1" fmla="*/ 1106487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  <a:gd name="connsiteX0" fmla="*/ 0 w 11064875"/>
              <a:gd name="connsiteY0" fmla="*/ 0 h 6883401"/>
              <a:gd name="connsiteX1" fmla="*/ 712279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83401">
                <a:moveTo>
                  <a:pt x="0" y="0"/>
                </a:moveTo>
                <a:lnTo>
                  <a:pt x="7122795" y="0"/>
                </a:lnTo>
                <a:lnTo>
                  <a:pt x="11064875" y="6883401"/>
                </a:lnTo>
                <a:lnTo>
                  <a:pt x="0" y="688340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076F04-23E9-7E49-BE08-9587C97AB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9234" y="1635575"/>
            <a:ext cx="324176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B304E61-BF2F-0245-AB46-BA9D08ACD0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07525" y="2293063"/>
            <a:ext cx="2403475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177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975AF3-17B8-7341-A7A5-5561758E2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7125" y="-11113"/>
            <a:ext cx="11064875" cy="6879273"/>
          </a:xfrm>
          <a:custGeom>
            <a:avLst/>
            <a:gdLst>
              <a:gd name="connsiteX0" fmla="*/ 0 w 11064875"/>
              <a:gd name="connsiteY0" fmla="*/ 0 h 6869113"/>
              <a:gd name="connsiteX1" fmla="*/ 11064875 w 11064875"/>
              <a:gd name="connsiteY1" fmla="*/ 0 h 6869113"/>
              <a:gd name="connsiteX2" fmla="*/ 11064875 w 11064875"/>
              <a:gd name="connsiteY2" fmla="*/ 6869113 h 6869113"/>
              <a:gd name="connsiteX3" fmla="*/ 0 w 11064875"/>
              <a:gd name="connsiteY3" fmla="*/ 6869113 h 6869113"/>
              <a:gd name="connsiteX4" fmla="*/ 0 w 11064875"/>
              <a:gd name="connsiteY4" fmla="*/ 0 h 6869113"/>
              <a:gd name="connsiteX0" fmla="*/ 0 w 11064875"/>
              <a:gd name="connsiteY0" fmla="*/ 0 h 6879273"/>
              <a:gd name="connsiteX1" fmla="*/ 11064875 w 11064875"/>
              <a:gd name="connsiteY1" fmla="*/ 0 h 6879273"/>
              <a:gd name="connsiteX2" fmla="*/ 11064875 w 11064875"/>
              <a:gd name="connsiteY2" fmla="*/ 6869113 h 6879273"/>
              <a:gd name="connsiteX3" fmla="*/ 3931920 w 11064875"/>
              <a:gd name="connsiteY3" fmla="*/ 6879273 h 6879273"/>
              <a:gd name="connsiteX4" fmla="*/ 0 w 11064875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79273">
                <a:moveTo>
                  <a:pt x="0" y="0"/>
                </a:moveTo>
                <a:lnTo>
                  <a:pt x="11064875" y="0"/>
                </a:lnTo>
                <a:lnTo>
                  <a:pt x="11064875" y="6869113"/>
                </a:lnTo>
                <a:lnTo>
                  <a:pt x="3931920" y="68792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0FF753-DA3C-C14F-B06F-8DEFBB1AE1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961870"/>
            <a:ext cx="326315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B31F619-B2A6-A44D-A588-5AD3D3035C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5460332"/>
            <a:ext cx="3263159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63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E28078-ABEC-3044-BB88-932FD43081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1748"/>
            <a:ext cx="8104188" cy="6869748"/>
          </a:xfrm>
          <a:custGeom>
            <a:avLst/>
            <a:gdLst>
              <a:gd name="connsiteX0" fmla="*/ 0 w 8104188"/>
              <a:gd name="connsiteY0" fmla="*/ 0 h 6859588"/>
              <a:gd name="connsiteX1" fmla="*/ 8104188 w 8104188"/>
              <a:gd name="connsiteY1" fmla="*/ 0 h 6859588"/>
              <a:gd name="connsiteX2" fmla="*/ 8104188 w 8104188"/>
              <a:gd name="connsiteY2" fmla="*/ 6859588 h 6859588"/>
              <a:gd name="connsiteX3" fmla="*/ 0 w 8104188"/>
              <a:gd name="connsiteY3" fmla="*/ 6859588 h 6859588"/>
              <a:gd name="connsiteX4" fmla="*/ 0 w 8104188"/>
              <a:gd name="connsiteY4" fmla="*/ 0 h 6859588"/>
              <a:gd name="connsiteX0" fmla="*/ 0 w 8104188"/>
              <a:gd name="connsiteY0" fmla="*/ 10160 h 6869748"/>
              <a:gd name="connsiteX1" fmla="*/ 4141788 w 8104188"/>
              <a:gd name="connsiteY1" fmla="*/ 0 h 6869748"/>
              <a:gd name="connsiteX2" fmla="*/ 8104188 w 8104188"/>
              <a:gd name="connsiteY2" fmla="*/ 6869748 h 6869748"/>
              <a:gd name="connsiteX3" fmla="*/ 0 w 8104188"/>
              <a:gd name="connsiteY3" fmla="*/ 6869748 h 6869748"/>
              <a:gd name="connsiteX4" fmla="*/ 0 w 8104188"/>
              <a:gd name="connsiteY4" fmla="*/ 10160 h 686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188" h="6869748">
                <a:moveTo>
                  <a:pt x="0" y="10160"/>
                </a:moveTo>
                <a:lnTo>
                  <a:pt x="4141788" y="0"/>
                </a:lnTo>
                <a:lnTo>
                  <a:pt x="8104188" y="6869748"/>
                </a:lnTo>
                <a:lnTo>
                  <a:pt x="0" y="6869748"/>
                </a:lnTo>
                <a:lnTo>
                  <a:pt x="0" y="1016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A50B370-EE13-DC4B-AA6E-A769CA4A0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1" y="1257300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E4C23DF-C556-3C4D-902C-AE2ECBA3DB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5749" y="2086375"/>
            <a:ext cx="5005251" cy="1342626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FBF3E-09B1-634D-87A7-942B848F0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87813" y="-23813"/>
            <a:ext cx="8116887" cy="6891973"/>
          </a:xfrm>
          <a:custGeom>
            <a:avLst/>
            <a:gdLst>
              <a:gd name="connsiteX0" fmla="*/ 0 w 8116887"/>
              <a:gd name="connsiteY0" fmla="*/ 0 h 6881813"/>
              <a:gd name="connsiteX1" fmla="*/ 8116887 w 8116887"/>
              <a:gd name="connsiteY1" fmla="*/ 0 h 6881813"/>
              <a:gd name="connsiteX2" fmla="*/ 8116887 w 8116887"/>
              <a:gd name="connsiteY2" fmla="*/ 6881813 h 6881813"/>
              <a:gd name="connsiteX3" fmla="*/ 0 w 8116887"/>
              <a:gd name="connsiteY3" fmla="*/ 6881813 h 6881813"/>
              <a:gd name="connsiteX4" fmla="*/ 0 w 8116887"/>
              <a:gd name="connsiteY4" fmla="*/ 0 h 6881813"/>
              <a:gd name="connsiteX0" fmla="*/ 0 w 8116887"/>
              <a:gd name="connsiteY0" fmla="*/ 0 h 6891973"/>
              <a:gd name="connsiteX1" fmla="*/ 8116887 w 8116887"/>
              <a:gd name="connsiteY1" fmla="*/ 0 h 6891973"/>
              <a:gd name="connsiteX2" fmla="*/ 8116887 w 8116887"/>
              <a:gd name="connsiteY2" fmla="*/ 6881813 h 6891973"/>
              <a:gd name="connsiteX3" fmla="*/ 3931920 w 8116887"/>
              <a:gd name="connsiteY3" fmla="*/ 6891973 h 6891973"/>
              <a:gd name="connsiteX4" fmla="*/ 0 w 8116887"/>
              <a:gd name="connsiteY4" fmla="*/ 0 h 68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6887" h="6891973">
                <a:moveTo>
                  <a:pt x="0" y="0"/>
                </a:moveTo>
                <a:lnTo>
                  <a:pt x="8116887" y="0"/>
                </a:lnTo>
                <a:lnTo>
                  <a:pt x="8116887" y="6881813"/>
                </a:lnTo>
                <a:lnTo>
                  <a:pt x="3931920" y="68919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027BCC1-260D-1049-955E-12446C5C8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7566" y="1041951"/>
            <a:ext cx="3690247" cy="100891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ECE59B-A9A1-A348-9A95-A166088344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840" y="2417716"/>
            <a:ext cx="3695700" cy="254799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0A2A10-88E9-D142-89AD-EF08913DFE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332556"/>
            <a:ext cx="568849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29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D76DCE-F351-0042-8F5B-5DB03F441B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8988" y="-7938"/>
            <a:ext cx="5053012" cy="6876098"/>
          </a:xfrm>
          <a:custGeom>
            <a:avLst/>
            <a:gdLst>
              <a:gd name="connsiteX0" fmla="*/ 0 w 5053012"/>
              <a:gd name="connsiteY0" fmla="*/ 0 h 6865938"/>
              <a:gd name="connsiteX1" fmla="*/ 5053012 w 5053012"/>
              <a:gd name="connsiteY1" fmla="*/ 0 h 6865938"/>
              <a:gd name="connsiteX2" fmla="*/ 5053012 w 5053012"/>
              <a:gd name="connsiteY2" fmla="*/ 6865938 h 6865938"/>
              <a:gd name="connsiteX3" fmla="*/ 0 w 5053012"/>
              <a:gd name="connsiteY3" fmla="*/ 6865938 h 6865938"/>
              <a:gd name="connsiteX4" fmla="*/ 0 w 5053012"/>
              <a:gd name="connsiteY4" fmla="*/ 0 h 6865938"/>
              <a:gd name="connsiteX0" fmla="*/ 0 w 5053012"/>
              <a:gd name="connsiteY0" fmla="*/ 0 h 6876098"/>
              <a:gd name="connsiteX1" fmla="*/ 5053012 w 5053012"/>
              <a:gd name="connsiteY1" fmla="*/ 0 h 6876098"/>
              <a:gd name="connsiteX2" fmla="*/ 5053012 w 5053012"/>
              <a:gd name="connsiteY2" fmla="*/ 6865938 h 6876098"/>
              <a:gd name="connsiteX3" fmla="*/ 3931920 w 5053012"/>
              <a:gd name="connsiteY3" fmla="*/ 6876098 h 6876098"/>
              <a:gd name="connsiteX4" fmla="*/ 0 w 5053012"/>
              <a:gd name="connsiteY4" fmla="*/ 0 h 687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012" h="6876098">
                <a:moveTo>
                  <a:pt x="0" y="0"/>
                </a:moveTo>
                <a:lnTo>
                  <a:pt x="5053012" y="0"/>
                </a:lnTo>
                <a:lnTo>
                  <a:pt x="5053012" y="6865938"/>
                </a:lnTo>
                <a:lnTo>
                  <a:pt x="3931920" y="687609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6C1A5A-5A61-A648-8E22-5F3CD3244D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19100"/>
            <a:ext cx="6881192" cy="60082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0575CB2-C6AC-C44A-B8F0-16A4F017D5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1257300"/>
            <a:ext cx="6881192" cy="433180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2CFBC-3656-5D45-BE83-A73E782BF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957220"/>
            <a:ext cx="9128382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015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172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A949A6-2F7E-5843-A7DE-CC8A758D4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48595" y="1257300"/>
            <a:ext cx="8350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70D4D94-2364-2944-B422-037A9190DC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48595" y="2010660"/>
            <a:ext cx="8362406" cy="3590039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5037ADF0-07D8-AD45-818A-FBE4FC5FC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48595" y="5957220"/>
            <a:ext cx="836240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36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B8E057D-EAAC-3342-9875-581C8E7921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1270363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6C737E2-9573-254A-8A9E-19D2A3DED4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023724"/>
            <a:ext cx="5338563" cy="2574402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F74DB27-02D0-5841-9566-B47DBE52A3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4947615"/>
            <a:ext cx="532074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978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5B9327B-02DB-4843-A650-229BEFD17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407898"/>
            <a:ext cx="8397705" cy="62080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D256CE6-7309-8B46-9135-81A3A8DAC9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1"/>
            <a:ext cx="8410114" cy="4425870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BE59EA93-1972-8B45-B70F-E6E2BF03A0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8422"/>
            <a:ext cx="8410114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375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3E72-5579-D44D-8067-7D7C4A30C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B03802-5AF4-6240-8B23-34C9BDA233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50DFB-DC9E-2945-AB47-F1FF41ED9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7B12C-9BE6-994A-9164-3413500F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97B8B-DBE4-6B48-9ED6-202B0CF3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F4A5CEE-C50D-6148-B6AC-54B3D14790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547020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949E40C-C430-0A48-B9BC-EB9ADA52F9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0"/>
            <a:ext cx="11416748" cy="190391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67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0AD2AD57-EFD9-9844-B04E-7668E36C9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833559"/>
            <a:ext cx="11414021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ECF5E8D-7C15-2848-934A-60419A0BA9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4586920"/>
            <a:ext cx="11430887" cy="18519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0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1EA405-FEFD-5246-8E76-DC2040FC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0"/>
            <a:ext cx="5054600" cy="6880225"/>
          </a:xfrm>
          <a:custGeom>
            <a:avLst/>
            <a:gdLst>
              <a:gd name="connsiteX0" fmla="*/ 0 w 5054600"/>
              <a:gd name="connsiteY0" fmla="*/ 0 h 6880225"/>
              <a:gd name="connsiteX1" fmla="*/ 505460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  <a:gd name="connsiteX0" fmla="*/ 0 w 5054600"/>
              <a:gd name="connsiteY0" fmla="*/ 0 h 6880225"/>
              <a:gd name="connsiteX1" fmla="*/ 111252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4600" h="6880225">
                <a:moveTo>
                  <a:pt x="0" y="0"/>
                </a:moveTo>
                <a:lnTo>
                  <a:pt x="1112520" y="0"/>
                </a:lnTo>
                <a:lnTo>
                  <a:pt x="5054600" y="6880225"/>
                </a:lnTo>
                <a:lnTo>
                  <a:pt x="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0F14A4C-1741-FE43-BFED-BC8D31098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96806" y="3093807"/>
            <a:ext cx="8114194" cy="6565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060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0EB909-D31B-1F41-9A46-3596257F5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2556387"/>
            <a:ext cx="12191702" cy="17145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658AB-6C82-3843-BBE7-BEA590909D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188160"/>
            <a:ext cx="11414021" cy="48168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314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3429000"/>
            <a:ext cx="12191702" cy="3429000"/>
          </a:xfrm>
          <a:prstGeom prst="rect">
            <a:avLst/>
          </a:prstGeom>
        </p:spPr>
      </p:pic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3D699B68-21B0-0F40-B203-DF169775CC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1927615"/>
            <a:ext cx="11430000" cy="65655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90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0EDD52-6911-A849-8BD8-870770DEA795}"/>
              </a:ext>
            </a:extLst>
          </p:cNvPr>
          <p:cNvSpPr/>
          <p:nvPr userDrawn="1"/>
        </p:nvSpPr>
        <p:spPr>
          <a:xfrm>
            <a:off x="990600" y="0"/>
            <a:ext cx="11201400" cy="68792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EBAA53-927D-1646-8985-0D38E16CB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02" y="665191"/>
            <a:ext cx="5062655" cy="50626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1D3B40-C733-454D-8A86-58B6510726CD}"/>
              </a:ext>
            </a:extLst>
          </p:cNvPr>
          <p:cNvSpPr txBox="1"/>
          <p:nvPr userDrawn="1"/>
        </p:nvSpPr>
        <p:spPr>
          <a:xfrm>
            <a:off x="4615676" y="521300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/ARTEMIS</a:t>
            </a:r>
            <a:endParaRPr lang="en-US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75B0FF7-E574-244B-A027-4FA062FEADE5}"/>
              </a:ext>
            </a:extLst>
          </p:cNvPr>
          <p:cNvSpPr/>
          <p:nvPr userDrawn="1"/>
        </p:nvSpPr>
        <p:spPr>
          <a:xfrm>
            <a:off x="0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0D566-8749-4146-BE4E-84D55008C8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5122" y="2824653"/>
            <a:ext cx="10617647" cy="11569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F51AD5-B568-DB40-ACA6-685133BF65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5704123"/>
            <a:ext cx="2071986" cy="523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6A660C-E34D-C846-B12E-25796B71556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59F3DD-0067-4B41-B0F6-9D74308CA9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4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C1B5080-F640-3844-AFBA-E47AE8DE7FF0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097A6-2070-4C4B-8FD5-BDE351C8CA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573" y="-1294"/>
            <a:ext cx="6054853" cy="6054853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E71EDF0-4CB6-5840-9ED1-5C9D1D595B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8204AB-70F7-5948-910F-A689803A5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AF8920-D589-0344-8103-2A5DEAD92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744309-0381-654F-A4B2-F966F7668C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24E1EE-F9E1-6047-BA44-FB58BDF7147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5122" y="2051991"/>
            <a:ext cx="10617647" cy="11569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DCCD0A-10A5-CE40-916A-5E1CC652F1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5791853"/>
            <a:ext cx="2071986" cy="52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9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C1B5080-F640-3844-AFBA-E47AE8DE7FF0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FE1A21-4591-AB47-9223-89ED8D1945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09900"/>
            <a:ext cx="12192000" cy="3848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AF8920-D589-0344-8103-2A5DEAD92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744309-0381-654F-A4B2-F966F7668C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24E1EE-F9E1-6047-BA44-FB58BDF7147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2248" y="1784468"/>
            <a:ext cx="9987503" cy="1088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DCCD0A-10A5-CE40-916A-5E1CC652F1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2923401"/>
            <a:ext cx="2071986" cy="52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1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DC204B-5FDE-4E45-B58C-AFA0F09DE6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2" y="5945295"/>
            <a:ext cx="5330688" cy="5808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D677A-8C27-0D4E-9A6C-D749460AB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39452" y="1221373"/>
            <a:ext cx="5384800" cy="7874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3DEF1E-0C1F-C94C-88D6-4CE90CF828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10400" y="4694580"/>
            <a:ext cx="4610100" cy="10463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en-US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18D2D-AC02-0F49-AEE2-4A3AF449BA81}"/>
              </a:ext>
            </a:extLst>
          </p:cNvPr>
          <p:cNvSpPr txBox="1"/>
          <p:nvPr userDrawn="1"/>
        </p:nvSpPr>
        <p:spPr>
          <a:xfrm>
            <a:off x="7010400" y="2087218"/>
            <a:ext cx="46101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/ARTEMIS</a:t>
            </a:r>
          </a:p>
          <a:p>
            <a:pPr marL="457200" lvl="1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for more information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/SOLVE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challenges, prize competitions, and citizen science opportunities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/STEM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student activities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99FD74-BDB9-2044-9885-9FDEA518D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3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52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DC204B-5FDE-4E45-B58C-AFA0F09DE6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2" y="5945295"/>
            <a:ext cx="5330688" cy="58084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E00626-6F21-5145-B804-B78C9EF360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91300" y="1257301"/>
            <a:ext cx="5207036" cy="3511470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2ACB16-40D8-554B-8409-97C433A84C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F9C4D8F-5858-BA4E-8CEE-DC9AAB674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91300" y="5171771"/>
            <a:ext cx="5207036" cy="5808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029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52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BED994-87F5-BC46-81D8-BED53FB6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4077A8-331E-EA40-8D4E-3A7B24152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1EEBB-69EB-884A-B31E-983E90BC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64505-28DF-3746-B197-9290A0DC8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A26B-2553-9A42-B48E-5FA34B8E1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5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7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AD93-5331-4681-81C3-51905F4FEE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8577"/>
            <a:ext cx="10306928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254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5D35B5-6228-0541-A180-82A6B01EFB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24000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68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5D35B5-6228-0541-A180-82A6B01EFB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8549" y="504825"/>
            <a:ext cx="1403851" cy="12906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4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3B107-F0B8-5644-A329-DB0ABF750D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9683" y="504825"/>
            <a:ext cx="722717" cy="66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95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FF0EDA-823E-C444-8421-D3556E548D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9683" y="154360"/>
            <a:ext cx="722717" cy="662781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587968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353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2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00AAAC3-8F78-1C4C-B959-8C6F368DC1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6D95EA-4B47-6349-B2C2-212D3ECD8E89}"/>
              </a:ext>
            </a:extLst>
          </p:cNvPr>
          <p:cNvSpPr txBox="1"/>
          <p:nvPr userDrawn="1"/>
        </p:nvSpPr>
        <p:spPr>
          <a:xfrm>
            <a:off x="807260" y="651204"/>
            <a:ext cx="528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Aeronautics and Space Administration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E0EB3-2DBC-0F40-98D0-6652C60A2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7260" y="2942387"/>
            <a:ext cx="7676340" cy="1274762"/>
          </a:xfrm>
        </p:spPr>
        <p:txBody>
          <a:bodyPr anchor="t">
            <a:noAutofit/>
          </a:bodyPr>
          <a:lstStyle>
            <a:lvl1pPr algn="l">
              <a:defRPr sz="4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C9FCCA-7E9F-8345-AE4B-8A1649D460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7260" y="4364787"/>
            <a:ext cx="7676340" cy="1488440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3539AA-42F9-1441-85F8-283DA3D37E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CEA98A-6763-E14A-83EC-293F9BF56540}"/>
              </a:ext>
            </a:extLst>
          </p:cNvPr>
          <p:cNvSpPr txBox="1"/>
          <p:nvPr userDrawn="1"/>
        </p:nvSpPr>
        <p:spPr>
          <a:xfrm>
            <a:off x="10363913" y="6452046"/>
            <a:ext cx="15341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www.nasa.gov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59C2EB3-E198-FD49-8F89-87A4523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9B83BAB-DC43-CD4D-96EE-48E7DC0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6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480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7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26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2E2886B-5EE6-4CED-A664-B35EFFA75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B7AFF1CE-94BA-FBDA-15A5-D30FCA87AC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2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721189-90D6-D249-83DF-3B4E07BD3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CF64255-F7DE-BE4C-A869-33F04944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A14BE08A-2040-760F-139E-C09460F3C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C2F35B-3FE8-AA4B-BB39-4E8D1F1D4F2B}"/>
              </a:ext>
            </a:extLst>
          </p:cNvPr>
          <p:cNvSpPr/>
          <p:nvPr userDrawn="1"/>
        </p:nvSpPr>
        <p:spPr>
          <a:xfrm>
            <a:off x="0" y="818172"/>
            <a:ext cx="10681397" cy="137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C481D5-2D82-9C47-AD83-60A18EE6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7DA4431-6300-2A4B-A883-F450605C9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224197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BBB4E-EFBA-A444-8089-B2D211DE8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582" y="13335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7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33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538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827E313-3DA8-8C46-8AD9-F5ECBC5ACB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E59E8-1875-B141-9FDB-1641CDE39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2D66B3-E2E9-3F46-B8EA-87CDA0E4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21A84-9834-FF4B-BBAF-34F4F95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A21668-7E2D-D34B-8F28-D8590BEFEB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0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1B73D03-4A17-21D9-FEEE-B8362DA19C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7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- 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4F4100-54F3-0E4B-827A-1261A60D5AC9}"/>
              </a:ext>
            </a:extLst>
          </p:cNvPr>
          <p:cNvSpPr txBox="1"/>
          <p:nvPr userDrawn="1"/>
        </p:nvSpPr>
        <p:spPr>
          <a:xfrm>
            <a:off x="11945815" y="25673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203E2C14-1699-0949-D546-FCAB745C43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9B38E621-772B-1035-5FEC-FAE90F0E48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5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E6379B-C8E5-A443-9209-9CE1BF738C7E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C7DD599-0738-D542-98D3-486F28DA2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30559C-25DE-4142-ACB3-0A2F006618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25AC1-5698-3A4E-A1E6-91A8FDF2B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8390C1-1A91-594A-A601-EF8E70E7D0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34EC98-FE8C-E948-91F4-554CACE051BA}"/>
              </a:ext>
            </a:extLst>
          </p:cNvPr>
          <p:cNvSpPr txBox="1"/>
          <p:nvPr userDrawn="1"/>
        </p:nvSpPr>
        <p:spPr>
          <a:xfrm>
            <a:off x="807260" y="651204"/>
            <a:ext cx="528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Aeronautics and Space Administration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82BEF3E-A946-9A46-B686-BDA48FF1DB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E0EB3-2DBC-0F40-98D0-6652C60A2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7260" y="2346960"/>
            <a:ext cx="7676340" cy="1274762"/>
          </a:xfrm>
        </p:spPr>
        <p:txBody>
          <a:bodyPr anchor="t">
            <a:noAutofit/>
          </a:bodyPr>
          <a:lstStyle>
            <a:lvl1pPr algn="l">
              <a:defRPr sz="4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C9FCCA-7E9F-8345-AE4B-8A1649D460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7260" y="3769360"/>
            <a:ext cx="7676340" cy="1488440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CEA98A-6763-E14A-83EC-293F9BF56540}"/>
              </a:ext>
            </a:extLst>
          </p:cNvPr>
          <p:cNvSpPr txBox="1"/>
          <p:nvPr userDrawn="1"/>
        </p:nvSpPr>
        <p:spPr>
          <a:xfrm>
            <a:off x="10363913" y="6452046"/>
            <a:ext cx="15341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www.nasa.gov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59C2EB3-E198-FD49-8F89-87A4523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9B83BAB-DC43-CD4D-96EE-48E7DC0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1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90E6-0AC2-EE58-651F-4F48B391F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CA6D1-F0E0-30C6-F981-77D75A327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7A505-E524-8076-8212-DB88A435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05C19-2F34-E55E-53C5-3AC6637E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D6B99-E657-EF45-B5DF-A8B46F6C8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699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0C8B8-212E-479F-AC55-D7C9943993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44119-343C-459E-A159-36451D40DE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CFB3E-5499-4920-A8D7-53596572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5E09-1207-40EA-B0C6-946E1C06E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83DBC-08B8-4847-9266-E4AFA5E01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79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81481-A191-4266-91F4-9691E69A6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8C939-50FB-46D0-97C1-9A6316EFE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615DF-B39E-47E7-B111-1A1EC86AD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C61B3-405B-4A2E-B418-1ACAFEAC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7377E-0726-4D79-ADDD-DDE90396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270AD-2546-4BA3-88AB-7497BE643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75208-3347-46B8-A55F-072D412A8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D9B42-F26E-4514-BF1B-BCE6DA392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10A25-F744-4E12-86AE-279776AB4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32A92-D66F-4D73-9803-B1974FF7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0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4D5EC-B002-4D69-8690-8D50259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E770B-90A0-4623-B136-88CB2B705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9E46FA-46FD-4AA8-BFE8-7FBF8FC73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DDB96D-7E31-4417-BD87-DAD3AC0F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E8CEA-F530-45FF-9B2C-35178E6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2C3626-2161-440C-ACF9-D1E4F6E29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3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B065D-98AB-4231-8552-8F6A17F7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802D3-DEBD-4E39-931C-866D35E8A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C5631-A67B-466F-905E-C3F3DF81A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FF2497-09C8-4F3A-B696-B80CAF597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9CB07F-10BE-47C6-B3E8-71EEBAE34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8F06BC-5DCF-49E3-99EA-8159F6FA7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02BA3-244E-4DE4-9621-2B479F200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D1753E-C61D-4478-B707-0FDC5B03B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5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434B9-8341-405B-9A95-5E4CF9202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D8E02D-498C-4539-B700-B5189C5C1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D4F6EB-E19D-4418-9DF0-94F1E4422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951CFA-8B4E-4D9D-975A-966DB900E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9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5160AA-ADAF-4CCB-9CDD-DDF092F25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21BA2-E610-48B3-82A1-795220236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FA49F8-340C-421D-8313-01CAF7585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926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6A49F-5822-433B-8989-479A58A8F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53D4C-3771-4ECA-806D-2B938A449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EBDF0-A5E4-4429-8FD2-159E25E8A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FACBB7-0210-4E59-85B0-103754280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2E267-ED0F-4B36-A3CB-6AA83DDC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B2B220-48B3-4B4B-A824-1B76FE7F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0DB48-A319-4C36-9FEE-1AE66A25E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38FFB3-60E5-4F27-8102-9951515FA0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796973-8586-4232-BEC7-8725FFA17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7A68D2-7A9D-4250-BA05-B2197614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369E8F-7FA5-4C59-9690-59EB6FEC9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DE4C0-E5B4-4622-8A86-DF1261AF6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0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78EF0-D207-42FD-8EC3-846CF47B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1CB9F2-6769-4DD4-AFA6-428B565DA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46EB1-EA9B-44DE-90F6-0AE40C273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FD1DC-C9E5-484B-9055-B97F7214A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CB158-0B48-4AD9-9018-265D22CE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7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95605-C673-43B2-9286-CDC02698E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FFF4E7-4A07-4D8B-92B2-983879B72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5398C-4E4B-4A18-92F6-859D34D9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33390-3544-4DE6-9422-4F96EC5A1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1CD60-A65D-42B2-A71D-A051DBC2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8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F57C03D-45A7-744C-9A4E-84DDE62D6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1"/>
            <a:ext cx="5343939" cy="53340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CE84BC0-5052-0245-B694-B6AC1EA0FE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1182688"/>
            <a:ext cx="5343939" cy="5294312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0451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5760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2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1EA405-FEFD-5246-8E76-DC2040FC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0"/>
            <a:ext cx="5054600" cy="6880225"/>
          </a:xfrm>
          <a:custGeom>
            <a:avLst/>
            <a:gdLst>
              <a:gd name="connsiteX0" fmla="*/ 0 w 5054600"/>
              <a:gd name="connsiteY0" fmla="*/ 0 h 6880225"/>
              <a:gd name="connsiteX1" fmla="*/ 505460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  <a:gd name="connsiteX0" fmla="*/ 0 w 5054600"/>
              <a:gd name="connsiteY0" fmla="*/ 0 h 6880225"/>
              <a:gd name="connsiteX1" fmla="*/ 111252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4600" h="6880225">
                <a:moveTo>
                  <a:pt x="0" y="0"/>
                </a:moveTo>
                <a:lnTo>
                  <a:pt x="1112520" y="0"/>
                </a:lnTo>
                <a:lnTo>
                  <a:pt x="5054600" y="6880225"/>
                </a:lnTo>
                <a:lnTo>
                  <a:pt x="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0F14A4C-1741-FE43-BFED-BC8D31098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96806" y="3093807"/>
            <a:ext cx="8114194" cy="6565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0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2215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557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7EF660-2513-114C-86EF-077DE24B2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75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7EF660-2513-114C-86EF-077DE24B2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20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45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88C5B7-F317-8C45-80AF-9794AFFF8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3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69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7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6DAD-868C-4601-8D66-F952D39C8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2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913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03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440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5AA1AA-4C27-7940-A5DF-2CDA51352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CD29A0-6FCA-BE40-90EB-FE88FBE34855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721189-90D6-D249-83DF-3B4E07BD3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CF64255-F7DE-BE4C-A869-33F04944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70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C2F35B-3FE8-AA4B-BB39-4E8D1F1D4F2B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C481D5-2D82-9C47-AD83-60A18EE6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7DA4431-6300-2A4B-A883-F450605C9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224197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BBB4E-EFBA-A444-8089-B2D211DE8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3057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AD93-5331-4681-81C3-51905F4FEE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68357" y="1"/>
            <a:ext cx="10648171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4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76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57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88C5B7-F317-8C45-80AF-9794AFFF8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7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78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6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0E8994A2-D2AA-4A47-98EB-66D46DFF8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96200" y="6438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42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153174" y="1143000"/>
            <a:ext cx="11885652" cy="5067300"/>
          </a:xfrm>
          <a:prstGeom prst="rect">
            <a:avLst/>
          </a:prstGeom>
        </p:spPr>
        <p:txBody>
          <a:bodyPr/>
          <a:lstStyle>
            <a:lvl1pPr marL="170622" indent="-170622">
              <a:lnSpc>
                <a:spcPct val="90000"/>
              </a:lnSpc>
              <a:buFont typeface="Barlow Light" panose="00000400000000000000" pitchFamily="2" charset="0"/>
              <a:buChar char="–"/>
              <a:defRPr sz="2000"/>
            </a:lvl1pPr>
            <a:lvl2pPr marL="344419" indent="-170622">
              <a:lnSpc>
                <a:spcPct val="90000"/>
              </a:lnSpc>
              <a:buFont typeface="Barlow Light" panose="00000400000000000000" pitchFamily="2" charset="0"/>
              <a:buChar char="–"/>
              <a:defRPr sz="1800"/>
            </a:lvl2pPr>
            <a:lvl3pPr marL="515041" indent="-170622">
              <a:lnSpc>
                <a:spcPct val="90000"/>
              </a:lnSpc>
              <a:buFont typeface="Barlow Light" panose="00000400000000000000" pitchFamily="2" charset="0"/>
              <a:buChar char="–"/>
              <a:defRPr sz="1600"/>
            </a:lvl3pPr>
            <a:lvl4pPr marL="1542664" indent="-220381">
              <a:lnSpc>
                <a:spcPct val="100000"/>
              </a:lnSpc>
              <a:buFont typeface="Barlow Light" panose="00000400000000000000" pitchFamily="2" charset="0"/>
              <a:buChar char="–"/>
              <a:defRPr sz="2000"/>
            </a:lvl4pPr>
            <a:lvl5pPr marL="1983425" indent="-220381">
              <a:lnSpc>
                <a:spcPct val="100000"/>
              </a:lnSpc>
              <a:buFont typeface="Barlow Light" panose="00000400000000000000" pitchFamily="2" charset="0"/>
              <a:buChar char="–"/>
              <a:defRPr sz="2000"/>
            </a:lvl5pPr>
          </a:lstStyle>
          <a:p>
            <a:pPr lvl="0"/>
            <a:r>
              <a:rPr lang="en-US">
                <a:solidFill>
                  <a:schemeClr val="accent3">
                    <a:lumMod val="75000"/>
                    <a:lumOff val="25000"/>
                  </a:schemeClr>
                </a:solidFill>
              </a:rPr>
              <a:t>Click to edit Master text styles (40)</a:t>
            </a:r>
          </a:p>
          <a:p>
            <a:pPr lvl="1"/>
            <a:r>
              <a:rPr lang="en-US">
                <a:solidFill>
                  <a:schemeClr val="accent3">
                    <a:lumMod val="75000"/>
                    <a:lumOff val="25000"/>
                  </a:schemeClr>
                </a:solidFill>
              </a:rPr>
              <a:t>Second level (36)</a:t>
            </a:r>
          </a:p>
          <a:p>
            <a:pPr lvl="2"/>
            <a:r>
              <a:rPr lang="en-US">
                <a:solidFill>
                  <a:schemeClr val="accent3">
                    <a:lumMod val="75000"/>
                    <a:lumOff val="25000"/>
                  </a:schemeClr>
                </a:solidFill>
              </a:rPr>
              <a:t>Third level (32)</a:t>
            </a:r>
          </a:p>
        </p:txBody>
      </p:sp>
      <p:sp>
        <p:nvSpPr>
          <p:cNvPr id="8" name="Title 12"/>
          <p:cNvSpPr>
            <a:spLocks noGrp="1"/>
          </p:cNvSpPr>
          <p:nvPr>
            <p:ph type="title" hasCustomPrompt="1"/>
          </p:nvPr>
        </p:nvSpPr>
        <p:spPr>
          <a:xfrm>
            <a:off x="153175" y="457200"/>
            <a:ext cx="9545093" cy="53949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(60)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6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3174" y="457200"/>
            <a:ext cx="9540548" cy="53949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153176" y="1557651"/>
            <a:ext cx="5768273" cy="46526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3"/>
          </p:nvPr>
        </p:nvSpPr>
        <p:spPr>
          <a:xfrm>
            <a:off x="6274462" y="1557651"/>
            <a:ext cx="5764363" cy="46526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3175" y="1142746"/>
            <a:ext cx="5768273" cy="372047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270170" y="1147673"/>
            <a:ext cx="5768990" cy="386947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header</a:t>
            </a:r>
          </a:p>
        </p:txBody>
      </p:sp>
    </p:spTree>
    <p:extLst>
      <p:ext uri="{BB962C8B-B14F-4D97-AF65-F5344CB8AC3E}">
        <p14:creationId xmlns:p14="http://schemas.microsoft.com/office/powerpoint/2010/main" val="135229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3175" y="457200"/>
            <a:ext cx="9563991" cy="53949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153174" y="1534624"/>
            <a:ext cx="3885694" cy="4630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13"/>
          </p:nvPr>
        </p:nvSpPr>
        <p:spPr>
          <a:xfrm>
            <a:off x="4123850" y="1534624"/>
            <a:ext cx="3885694" cy="4630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3174" y="1137505"/>
            <a:ext cx="3885694" cy="364186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8133412" y="1142746"/>
            <a:ext cx="3885694" cy="378772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143293" y="1137505"/>
            <a:ext cx="3885694" cy="364186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17"/>
          </p:nvPr>
        </p:nvSpPr>
        <p:spPr>
          <a:xfrm>
            <a:off x="8109969" y="1531447"/>
            <a:ext cx="3885694" cy="4678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1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3174" y="457201"/>
            <a:ext cx="9540548" cy="53949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53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7_Blank_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5AA1AA-4C27-7940-A5DF-2CDA51352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CD29A0-6FCA-BE40-90EB-FE88FBE34855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721189-90D6-D249-83DF-3B4E07BD3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CF64255-F7DE-BE4C-A869-33F04944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434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Divider_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510225" y="6356351"/>
            <a:ext cx="528601" cy="365125"/>
          </a:xfrm>
          <a:prstGeom prst="rect">
            <a:avLst/>
          </a:prstGeom>
        </p:spPr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905" y="457200"/>
            <a:ext cx="11047670" cy="248529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1426" y="3223845"/>
            <a:ext cx="11049149" cy="902677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09" indent="0" algn="ctr">
              <a:buNone/>
              <a:defRPr sz="2000"/>
            </a:lvl2pPr>
            <a:lvl3pPr marL="914217" indent="0" algn="ctr">
              <a:buNone/>
              <a:defRPr sz="1800"/>
            </a:lvl3pPr>
            <a:lvl4pPr marL="1371326" indent="0" algn="ctr">
              <a:buNone/>
              <a:defRPr sz="1600"/>
            </a:lvl4pPr>
            <a:lvl5pPr marL="1828434" indent="0" algn="ctr">
              <a:buNone/>
              <a:defRPr sz="1600"/>
            </a:lvl5pPr>
            <a:lvl6pPr marL="2285543" indent="0" algn="ctr">
              <a:buNone/>
              <a:defRPr sz="1600"/>
            </a:lvl6pPr>
            <a:lvl7pPr marL="2742651" indent="0" algn="ctr">
              <a:buNone/>
              <a:defRPr sz="1600"/>
            </a:lvl7pPr>
            <a:lvl8pPr marL="3199760" indent="0" algn="ctr">
              <a:buNone/>
              <a:defRPr sz="1600"/>
            </a:lvl8pPr>
            <a:lvl9pPr marL="3656868" indent="0" algn="ctr">
              <a:buNone/>
              <a:defRPr sz="1600"/>
            </a:lvl9pPr>
          </a:lstStyle>
          <a:p>
            <a:r>
              <a:rPr lang="en-US"/>
              <a:t>Click to edit Presenter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351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Divider_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572905" y="457200"/>
            <a:ext cx="11047669" cy="5708087"/>
          </a:xfrm>
        </p:spPr>
        <p:txBody>
          <a:bodyPr anchor="t">
            <a:noAutofit/>
          </a:bodyPr>
          <a:lstStyle>
            <a:lvl1pPr algn="l">
              <a:defRPr sz="8998" b="1" i="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Barlow Black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998FB-BC45-44AF-965B-BE0AB4B84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6205" y="6356351"/>
            <a:ext cx="528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 baseline="0">
                <a:solidFill>
                  <a:schemeClr val="accent1"/>
                </a:solidFill>
                <a:latin typeface="Barlow" charset="0"/>
              </a:defRPr>
            </a:lvl1pPr>
          </a:lstStyle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3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AF38CF9-E62E-6549-AE6F-DE0224F61D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680" y="4682134"/>
            <a:ext cx="7300801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109" indent="0">
              <a:buFontTx/>
              <a:buNone/>
              <a:defRPr/>
            </a:lvl2pPr>
            <a:lvl3pPr marL="914217" indent="0">
              <a:buFontTx/>
              <a:buNone/>
              <a:defRPr/>
            </a:lvl3pPr>
            <a:lvl4pPr marL="1371326" indent="0">
              <a:buFontTx/>
              <a:buNone/>
              <a:defRPr/>
            </a:lvl4pPr>
            <a:lvl5pPr marL="1828434" indent="0">
              <a:buFontTx/>
              <a:buNone/>
              <a:defRPr/>
            </a:lvl5pPr>
          </a:lstStyle>
          <a:p>
            <a:pPr lvl="0"/>
            <a:r>
              <a:rPr lang="en-US"/>
              <a:t>Click to enter your name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FC45E050-5437-2643-A14C-58E67D5332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7680" y="5314932"/>
            <a:ext cx="7300801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600" cap="all" baseline="0">
                <a:solidFill>
                  <a:schemeClr val="bg1"/>
                </a:solidFill>
              </a:defRPr>
            </a:lvl1pPr>
            <a:lvl2pPr marL="457109" indent="0">
              <a:buFontTx/>
              <a:buNone/>
              <a:defRPr/>
            </a:lvl2pPr>
            <a:lvl3pPr marL="914217" indent="0">
              <a:buFontTx/>
              <a:buNone/>
              <a:defRPr/>
            </a:lvl3pPr>
            <a:lvl4pPr marL="1371326" indent="0">
              <a:buFontTx/>
              <a:buNone/>
              <a:defRPr/>
            </a:lvl4pPr>
            <a:lvl5pPr marL="1828434" indent="0">
              <a:buFontTx/>
              <a:buNone/>
              <a:defRPr/>
            </a:lvl5pPr>
          </a:lstStyle>
          <a:p>
            <a:pPr lvl="0"/>
            <a:r>
              <a:rPr lang="en-US"/>
              <a:t>Click to enter your POSITION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1B9030D9-97F8-9A49-8903-65FF9D8882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7680" y="5967004"/>
            <a:ext cx="7300801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600" b="1" i="1" cap="none" baseline="0"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 marL="457109" indent="0">
              <a:buFontTx/>
              <a:buNone/>
              <a:defRPr/>
            </a:lvl2pPr>
            <a:lvl3pPr marL="914217" indent="0">
              <a:buFontTx/>
              <a:buNone/>
              <a:defRPr/>
            </a:lvl3pPr>
            <a:lvl4pPr marL="1371326" indent="0">
              <a:buFontTx/>
              <a:buNone/>
              <a:defRPr/>
            </a:lvl4pPr>
            <a:lvl5pPr marL="1828434" indent="0">
              <a:buFontTx/>
              <a:buNone/>
              <a:defRPr/>
            </a:lvl5pPr>
          </a:lstStyle>
          <a:p>
            <a:pPr lvl="0"/>
            <a:r>
              <a:rPr lang="en-US"/>
              <a:t>Click to enter your email address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4890" y="1644806"/>
            <a:ext cx="6262221" cy="190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08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_Single Column_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3175" y="457201"/>
            <a:ext cx="9505383" cy="539749"/>
          </a:xfrm>
        </p:spPr>
        <p:txBody>
          <a:bodyPr/>
          <a:lstStyle>
            <a:lvl1pPr>
              <a:defRPr sz="2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153174" y="1143000"/>
            <a:ext cx="11885652" cy="50673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841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7459" y="353292"/>
            <a:ext cx="11657082" cy="675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slide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14BE1D12-C5F7-4A4D-85B0-452046E7E1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28323" y="6356351"/>
            <a:ext cx="467649" cy="365125"/>
          </a:xfrm>
          <a:prstGeom prst="rect">
            <a:avLst/>
          </a:prstGeom>
        </p:spPr>
        <p:txBody>
          <a:bodyPr lIns="0" tIns="0" rIns="0" bIns="0"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4032FBC-66E4-654C-8AD5-43E260A17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7459" y="1215933"/>
            <a:ext cx="11657082" cy="4852359"/>
          </a:xfrm>
        </p:spPr>
        <p:txBody>
          <a:bodyPr lIns="0" tIns="0" rIns="0" bIns="0"/>
          <a:lstStyle>
            <a:lvl1pPr>
              <a:defRPr sz="2400"/>
            </a:lvl1pPr>
            <a:lvl2pPr marL="685663" marR="0" indent="-228554" algn="l" defTabSz="91421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80000"/>
              <a:buFont typeface=".AppleSystemUIFont"/>
              <a:buChar char="-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4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6030" y="457201"/>
            <a:ext cx="11199941" cy="675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slide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14BE1D12-C5F7-4A4D-85B0-452046E7E1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28324" y="6356352"/>
            <a:ext cx="467649" cy="365125"/>
          </a:xfrm>
          <a:prstGeom prst="rect">
            <a:avLst/>
          </a:prstGeom>
        </p:spPr>
        <p:txBody>
          <a:bodyPr lIns="0" tIns="0" rIns="0" bIns="0"/>
          <a:lstStyle/>
          <a:p>
            <a:pPr defTabSz="914263">
              <a:defRPr/>
            </a:pPr>
            <a:fld id="{58F282DA-62A9-A140-8603-8C899B7911F1}" type="slidenum">
              <a:rPr lang="en-US" smtClean="0">
                <a:solidFill>
                  <a:srgbClr val="828282"/>
                </a:solidFill>
              </a:rPr>
              <a:pPr defTabSz="914263">
                <a:defRPr/>
              </a:pPr>
              <a:t>‹#›</a:t>
            </a:fld>
            <a:endParaRPr lang="en-US">
              <a:solidFill>
                <a:srgbClr val="828282"/>
              </a:solidFill>
            </a:endParaRP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838CF412-BF32-0A41-8C60-72A0C31A2BD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6029" y="1183066"/>
            <a:ext cx="11204664" cy="4950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799" cap="all" baseline="0">
                <a:solidFill>
                  <a:schemeClr val="bg1">
                    <a:lumMod val="50000"/>
                  </a:schemeClr>
                </a:solidFill>
                <a:latin typeface="Barlow ExtraBold" pitchFamily="2" charset="77"/>
              </a:defRPr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4032FBC-66E4-654C-8AD5-43E260A17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6030" y="1728931"/>
            <a:ext cx="11199941" cy="4443270"/>
          </a:xfrm>
        </p:spPr>
        <p:txBody>
          <a:bodyPr lIns="0" tIns="0" rIns="0" bIns="0"/>
          <a:lstStyle>
            <a:lvl1pPr>
              <a:defRPr sz="2399"/>
            </a:lvl1pPr>
            <a:lvl2pPr marL="685389" marR="0" indent="-228463" algn="l" defTabSz="913851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80000"/>
              <a:buFont typeface=".AppleSystemUIFont"/>
              <a:buChar char="-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2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9885449" y="6356350"/>
            <a:ext cx="1575207" cy="3651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63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6029" y="457200"/>
            <a:ext cx="11199942" cy="6750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slide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9603546" y="6356350"/>
            <a:ext cx="157520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0CA1CA65-2D4C-B041-96B4-146451B4D9F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28323" y="6356351"/>
            <a:ext cx="467649" cy="365125"/>
          </a:xfrm>
          <a:prstGeom prst="rect">
            <a:avLst/>
          </a:prstGeom>
        </p:spPr>
        <p:txBody>
          <a:bodyPr lIns="0" tIns="0" rIns="0" bIns="0"/>
          <a:lstStyle/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F34D45FE-60DA-654C-A579-250A9B3285A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029" y="1183066"/>
            <a:ext cx="5354228" cy="4950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cap="all" baseline="0">
                <a:solidFill>
                  <a:schemeClr val="bg1">
                    <a:lumMod val="50000"/>
                  </a:schemeClr>
                </a:solidFill>
                <a:latin typeface="Barlow ExtraBold" pitchFamily="2" charset="77"/>
              </a:defRPr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6F2ECF71-50AE-344B-B2F4-342DAC2BE21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6029" y="1728932"/>
            <a:ext cx="5351971" cy="4443269"/>
          </a:xfrm>
        </p:spPr>
        <p:txBody>
          <a:bodyPr lIns="0" tIns="0" rIns="0" bIns="0"/>
          <a:lstStyle>
            <a:lvl1pPr>
              <a:defRPr sz="2400"/>
            </a:lvl1pPr>
            <a:lvl2pPr marL="685663" marR="0" indent="-228554" algn="l" defTabSz="91421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80000"/>
              <a:buFont typeface=".AppleSystemUIFont"/>
              <a:buChar char="-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levelv</a:t>
            </a:r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3C6BDE-585D-1B48-9350-C16E36FBF4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49657" y="1183066"/>
            <a:ext cx="5354228" cy="49506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cap="all" baseline="0">
                <a:solidFill>
                  <a:schemeClr val="bg1">
                    <a:lumMod val="50000"/>
                  </a:schemeClr>
                </a:solidFill>
                <a:latin typeface="Barlow ExtraBold" pitchFamily="2" charset="77"/>
              </a:defRPr>
            </a:lvl1pPr>
          </a:lstStyle>
          <a:p>
            <a:pPr lvl="0"/>
            <a:r>
              <a:rPr lang="en-US"/>
              <a:t>Click to edit header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ADFABA13-4463-1545-9192-AA6F5AD3D9B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49657" y="1728932"/>
            <a:ext cx="5351971" cy="4443269"/>
          </a:xfrm>
        </p:spPr>
        <p:txBody>
          <a:bodyPr lIns="0" tIns="0" rIns="0" bIns="0"/>
          <a:lstStyle>
            <a:lvl1pPr>
              <a:defRPr sz="2400"/>
            </a:lvl1pPr>
            <a:lvl2pPr marL="685663" marR="0" indent="-228554" algn="l" defTabSz="91421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80000"/>
              <a:buFont typeface=".AppleSystemUIFont"/>
              <a:buChar char="-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8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6B33E-9AE9-FBDB-4FA1-3F66D71AA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96E271-4BA9-4554-5EB9-0FEAA8861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E5556-CDE5-6EAF-F261-0BAD34A6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70C1A-FB2F-07BF-71DD-B3BC1B7A6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94100-1137-F526-A5C4-87CA7594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50642-A13C-5EF8-B262-1B3F74D6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EEDF7-E3C7-32E2-6F21-E5CDAB9F1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6FE83-23CA-E535-EF3E-53587C76C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C519A-F9F7-F3D9-EB17-5CE5EEEC1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4FAC2-CA31-0D1A-3229-210169C45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5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C2F35B-3FE8-AA4B-BB39-4E8D1F1D4F2B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C481D5-2D82-9C47-AD83-60A18EE6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7DA4431-6300-2A4B-A883-F450605C9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224197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BBB4E-EFBA-A444-8089-B2D211DE8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3057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8F9E8-CCDD-9EC9-85D7-D9EF1A8B5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5B3B7-9A35-EB94-5A0E-654480573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97CFF-7FCF-2650-2C54-8BD527DD9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E8510-B199-3D1A-3775-0093541EA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2F73B-877F-14E4-643F-2576C5BF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3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DF3C6-ED41-7912-8D81-3B3235393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0CD8A-244D-939B-DF60-DAA0AEE42C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69F228-1ECF-CDF0-0029-AB3F3E5864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FF2AE7-1952-1E80-C619-BB0E1BB83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D61AA-4188-BB59-05C2-30339D6DE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99D7B-072F-49A4-4C84-FEC254A48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3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EA38E-5A77-C6EB-6BC2-6A8741A42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BE5E7-64FD-A48C-4858-D5214CE32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73084E-F100-ACC3-7353-E1F97EC3B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DADE29-E4C5-0199-19AD-A62D728FD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6926EF-261C-C4A3-D797-FAAF75F82D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1E3C0B-60A3-229D-BC4F-0BD43D3C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EAA1F5-5D6F-192D-DA32-4B659A13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C267E1-259D-8B89-77F3-87976390B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1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7168D-C867-91FE-D6E0-C2104B21A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57A0D9-CE74-F6C6-03DA-4161850E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993B5D-5A12-276B-B20A-1AF83A5D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27710-4F40-3AFB-B364-FF4394679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4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65E803-601E-7B24-6005-241EF1B69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3FCC88-DCD9-7770-CEED-539F0F95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1BA6E-7C0F-5A8E-A0F1-E61AFE7EE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5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12069-773B-9E1C-B0C2-9D159C7FF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84968-89D5-6947-7F1D-524619F44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0AD807-2799-8352-CE75-5E4219113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02BD8-FCCE-C970-0071-834CB7FB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24AA3-F3EC-D0D7-8375-1387B298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EC6A82-B06E-0CD8-AC21-E4AE031F0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FB30F-D776-0927-BE56-AE864E0A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A1E84C-618F-F38C-E4F1-7369F44B94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DCE016-4EA3-57D7-6366-49187F5E6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3F3A1-7840-CB55-3286-7F12536F7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3CEEE0-C20F-AAF2-72D1-D15C47306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BE17D-4E98-5727-9C8C-812C7A746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1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478A1-921A-2DF6-5637-381ED53AC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36ACA0-51B3-7FEA-B58F-82C2C3ABA7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84FB5-A0F5-A1C2-95A7-E98BE9D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A145D-ADBE-DCDE-DDBF-52368EB1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F98A5-3B88-954B-F785-008ABD51C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5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47B567-5B82-5718-4EE9-EE4FD76020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858E0-8257-4045-7304-0DADAE5AE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EEBC6-F279-D518-C7F2-A2C1E7A94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2949D-7FCD-330B-F158-5334E5A07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54E4E-A710-74E3-3D2C-3B9A64BBC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E6379B-C8E5-A443-9209-9CE1BF738C7E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C7DD599-0738-D542-98D3-486F28DA2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30559C-25DE-4142-ACB3-0A2F006618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25AC1-5698-3A4E-A1E6-91A8FDF2B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4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87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88C5B7-F317-8C45-80AF-9794AFFF8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21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0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0E8994A2-D2AA-4A47-98EB-66D46DFF8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96200" y="6438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3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AC561-E450-3044-9D4E-16D755CC6E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851" cy="68580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F38A8D-4773-FA48-B0EB-4E8B26A53E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11750" y="3978227"/>
            <a:ext cx="599925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F26D0B-9B81-914E-9700-C2B79743CC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11750" y="4522093"/>
            <a:ext cx="5999250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9B3EAD5-9E1D-914D-AC81-6BABD70BDA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01690" y="2442408"/>
            <a:ext cx="449997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365899-A7A6-E145-953B-17A168B801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68" y="2819397"/>
            <a:ext cx="8542965" cy="1219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11F59B-C130-144E-932F-FC0D895E88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EAB04C-7161-D54A-B84D-1FFB6A79F1D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0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5C86D-269B-B94D-BA41-4083A7AA54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" y="0"/>
            <a:ext cx="12192000" cy="6858001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D8568744-4A84-6C40-9F90-AFAC3EDA0E00}"/>
              </a:ext>
            </a:extLst>
          </p:cNvPr>
          <p:cNvSpPr/>
          <p:nvPr userDrawn="1"/>
        </p:nvSpPr>
        <p:spPr>
          <a:xfrm>
            <a:off x="-60" y="-1294"/>
            <a:ext cx="8103846" cy="6868172"/>
          </a:xfrm>
          <a:custGeom>
            <a:avLst/>
            <a:gdLst>
              <a:gd name="connsiteX0" fmla="*/ 0 w 8516938"/>
              <a:gd name="connsiteY0" fmla="*/ 0 h 6858000"/>
              <a:gd name="connsiteX1" fmla="*/ 8516938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832705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486476 w 8516938"/>
              <a:gd name="connsiteY1" fmla="*/ 17755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177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0 w 8516938"/>
              <a:gd name="connsiteY4" fmla="*/ 17756 h 6875756"/>
              <a:gd name="connsiteX0" fmla="*/ 3175 w 8516938"/>
              <a:gd name="connsiteY0" fmla="*/ 50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3175 w 8516938"/>
              <a:gd name="connsiteY4" fmla="*/ 5056 h 6875756"/>
              <a:gd name="connsiteX0" fmla="*/ 2 w 8513765"/>
              <a:gd name="connsiteY0" fmla="*/ 5056 h 6878931"/>
              <a:gd name="connsiteX1" fmla="*/ 4563202 w 8513765"/>
              <a:gd name="connsiteY1" fmla="*/ 0 h 6878931"/>
              <a:gd name="connsiteX2" fmla="*/ 8513765 w 8513765"/>
              <a:gd name="connsiteY2" fmla="*/ 6875756 h 6878931"/>
              <a:gd name="connsiteX3" fmla="*/ 622302 w 8513765"/>
              <a:gd name="connsiteY3" fmla="*/ 6878931 h 6878931"/>
              <a:gd name="connsiteX4" fmla="*/ 2 w 8513765"/>
              <a:gd name="connsiteY4" fmla="*/ 5056 h 6878931"/>
              <a:gd name="connsiteX0" fmla="*/ 2 w 8513765"/>
              <a:gd name="connsiteY0" fmla="*/ 5056 h 6875756"/>
              <a:gd name="connsiteX1" fmla="*/ 4563202 w 8513765"/>
              <a:gd name="connsiteY1" fmla="*/ 0 h 6875756"/>
              <a:gd name="connsiteX2" fmla="*/ 8513765 w 8513765"/>
              <a:gd name="connsiteY2" fmla="*/ 6875756 h 6875756"/>
              <a:gd name="connsiteX3" fmla="*/ 419102 w 8513765"/>
              <a:gd name="connsiteY3" fmla="*/ 6863056 h 6875756"/>
              <a:gd name="connsiteX4" fmla="*/ 2 w 8513765"/>
              <a:gd name="connsiteY4" fmla="*/ 5056 h 6875756"/>
              <a:gd name="connsiteX0" fmla="*/ 30 w 8120093"/>
              <a:gd name="connsiteY0" fmla="*/ 0 h 6880225"/>
              <a:gd name="connsiteX1" fmla="*/ 4169530 w 8120093"/>
              <a:gd name="connsiteY1" fmla="*/ 4469 h 6880225"/>
              <a:gd name="connsiteX2" fmla="*/ 8120093 w 8120093"/>
              <a:gd name="connsiteY2" fmla="*/ 6880225 h 6880225"/>
              <a:gd name="connsiteX3" fmla="*/ 25430 w 8120093"/>
              <a:gd name="connsiteY3" fmla="*/ 6867525 h 6880225"/>
              <a:gd name="connsiteX4" fmla="*/ 30 w 8120093"/>
              <a:gd name="connsiteY4" fmla="*/ 0 h 6880225"/>
              <a:gd name="connsiteX0" fmla="*/ 260350 w 8094663"/>
              <a:gd name="connsiteY0" fmla="*/ 11406 h 6875756"/>
              <a:gd name="connsiteX1" fmla="*/ 4144100 w 8094663"/>
              <a:gd name="connsiteY1" fmla="*/ 0 h 6875756"/>
              <a:gd name="connsiteX2" fmla="*/ 8094663 w 8094663"/>
              <a:gd name="connsiteY2" fmla="*/ 6875756 h 6875756"/>
              <a:gd name="connsiteX3" fmla="*/ 0 w 8094663"/>
              <a:gd name="connsiteY3" fmla="*/ 6863056 h 6875756"/>
              <a:gd name="connsiteX4" fmla="*/ 260350 w 8094663"/>
              <a:gd name="connsiteY4" fmla="*/ 11406 h 6875756"/>
              <a:gd name="connsiteX0" fmla="*/ 305 w 8094968"/>
              <a:gd name="connsiteY0" fmla="*/ 0 h 6877050"/>
              <a:gd name="connsiteX1" fmla="*/ 4144405 w 8094968"/>
              <a:gd name="connsiteY1" fmla="*/ 1294 h 6877050"/>
              <a:gd name="connsiteX2" fmla="*/ 8094968 w 8094968"/>
              <a:gd name="connsiteY2" fmla="*/ 6877050 h 6877050"/>
              <a:gd name="connsiteX3" fmla="*/ 305 w 8094968"/>
              <a:gd name="connsiteY3" fmla="*/ 6864350 h 6877050"/>
              <a:gd name="connsiteX4" fmla="*/ 305 w 8094968"/>
              <a:gd name="connsiteY4" fmla="*/ 0 h 6877050"/>
              <a:gd name="connsiteX0" fmla="*/ 305 w 8103846"/>
              <a:gd name="connsiteY0" fmla="*/ 0 h 6868172"/>
              <a:gd name="connsiteX1" fmla="*/ 4144405 w 8103846"/>
              <a:gd name="connsiteY1" fmla="*/ 1294 h 6868172"/>
              <a:gd name="connsiteX2" fmla="*/ 8103846 w 8103846"/>
              <a:gd name="connsiteY2" fmla="*/ 6868172 h 6868172"/>
              <a:gd name="connsiteX3" fmla="*/ 305 w 8103846"/>
              <a:gd name="connsiteY3" fmla="*/ 6864350 h 6868172"/>
              <a:gd name="connsiteX4" fmla="*/ 305 w 8103846"/>
              <a:gd name="connsiteY4" fmla="*/ 0 h 686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3846" h="6868172">
                <a:moveTo>
                  <a:pt x="305" y="0"/>
                </a:moveTo>
                <a:lnTo>
                  <a:pt x="4144405" y="1294"/>
                </a:lnTo>
                <a:lnTo>
                  <a:pt x="8103846" y="6868172"/>
                </a:lnTo>
                <a:lnTo>
                  <a:pt x="305" y="6864350"/>
                </a:lnTo>
                <a:cubicBezTo>
                  <a:pt x="1363" y="4574117"/>
                  <a:pt x="-753" y="2290233"/>
                  <a:pt x="305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5454" y="3860340"/>
            <a:ext cx="3710546" cy="87530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E9CD00-40D3-3149-87C8-2CE581F8063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65" y="2163864"/>
            <a:ext cx="11887200" cy="1696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CE8031-DEE2-A44C-8817-F0DE249EAA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EC1C52-7916-6D41-B7F9-A1BB1EDC94B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42FDAF8-B649-1C47-BA89-D378108955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833" y="390832"/>
            <a:ext cx="350012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fld id="{3C5F761E-A033-894E-A6EA-51CD6AA715D8}" type="datetime4">
              <a:rPr lang="en-US" smtClean="0"/>
              <a:t>September 21, 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-1" y="1"/>
            <a:ext cx="10916529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176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E6379B-C8E5-A443-9209-9CE1BF738C7E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23F50D-6E4A-8C44-8BE7-64D8F53408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3509" y="-1294"/>
            <a:ext cx="6644982" cy="6644982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B64738-6E17-4542-AF05-D1082E699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28" y="1209675"/>
            <a:ext cx="10837545" cy="1546675"/>
          </a:xfrm>
          <a:prstGeom prst="rect">
            <a:avLst/>
          </a:prstGeom>
        </p:spPr>
      </p:pic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C7DD599-0738-D542-98D3-486F28DA2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30559C-25DE-4142-ACB3-0A2F006618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25AC1-5698-3A4E-A1E6-91A8FDF2B8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5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652C289B-C719-3745-A4A8-6C0A65F330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4234888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88F8DBA-F296-E147-A51B-A255BF838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4822306"/>
            <a:ext cx="5715000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DF63E62-B858-3C4E-A577-3D5595ED3A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73643" y="1859409"/>
            <a:ext cx="3695700" cy="39711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B62B762-ED7B-A64D-8298-2FA4749F3338}"/>
              </a:ext>
            </a:extLst>
          </p:cNvPr>
          <p:cNvSpPr/>
          <p:nvPr userDrawn="1"/>
        </p:nvSpPr>
        <p:spPr>
          <a:xfrm>
            <a:off x="0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80A28FF-5C5B-704D-A79B-5EAAA14A7D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73643" y="2375479"/>
            <a:ext cx="8137357" cy="17404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4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993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520E77-10AA-6143-8BB5-C07B00DAAF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5143500"/>
            <a:ext cx="12191702" cy="171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5456CC-ECD5-B041-9F86-C2F963E42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22" y="5171458"/>
            <a:ext cx="10509813" cy="1499904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358" y="1257300"/>
            <a:ext cx="11400642" cy="3549831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5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D9DBE72-C4A2-C241-88FD-F87AC126D4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084" y="468575"/>
            <a:ext cx="937861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83CAD81-ECEE-AD42-923E-9F216AD87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1257300"/>
            <a:ext cx="11430000" cy="519466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A2608-84D0-8748-9EEA-24A702D78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5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17609FFF-4277-9748-8A93-211B4E066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1252" y="1270552"/>
            <a:ext cx="8749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F4EA52C-0671-E847-92E6-C7F9347D8E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27376" y="2049195"/>
            <a:ext cx="8083624" cy="148791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71D3077F-BD06-EF4C-BAE1-B597665149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3834072"/>
            <a:ext cx="5715000" cy="260482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55F58B5-3609-F544-80EE-4265144A5E9C}"/>
              </a:ext>
            </a:extLst>
          </p:cNvPr>
          <p:cNvSpPr/>
          <p:nvPr userDrawn="1"/>
        </p:nvSpPr>
        <p:spPr>
          <a:xfrm>
            <a:off x="-8054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0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C088DE-0E60-F548-B9AE-039CFDC80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0"/>
            <a:ext cx="6095851" cy="68580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0D74420-2E1B-3347-9A60-A0B4BC8A1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0314" y="1548848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EFDDE86-74A1-F048-A20A-634D638E43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7587" y="2302208"/>
            <a:ext cx="5338563" cy="2661677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F31077-9A7D-6B4B-B4EC-FFF58A118A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90251" y="5309152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67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C088DE-0E60-F548-B9AE-039CFDC804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149" y="0"/>
            <a:ext cx="6095851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16B86C-B1C6-F44E-BC89-444243379C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1044185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A8876E2-C06B-5145-BE63-CA1EFADF7E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797546"/>
            <a:ext cx="5338563" cy="295733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9E4798C-C2E8-E34E-8A9A-71B6F213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087197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887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5143500"/>
            <a:ext cx="12191702" cy="17145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658AB-6C82-3843-BBE7-BEA590909D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478439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83D62CA-46C3-8544-A563-2C94FBA70D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0"/>
            <a:ext cx="11416748" cy="2818362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8972A0-080D-FB44-8DD5-416327C2C1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4368741"/>
            <a:ext cx="11416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138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0"/>
            <a:ext cx="12191702" cy="17145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9B94BF49-012B-3A4D-8401-D3C0B014A5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465126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02179D-F618-9346-85FE-32ABC51E41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179626"/>
            <a:ext cx="11416748" cy="3398214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3639466-C3EF-1748-B995-AC0C9284E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3446"/>
            <a:ext cx="1141674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BA4B49-E372-C945-8918-C0B8351EE0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426CE0-9320-8540-AD87-AC247D986D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68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EC79D9E-516D-6F46-A8E2-A873605E07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6D95EA-4B47-6349-B2C2-212D3ECD8E89}"/>
              </a:ext>
            </a:extLst>
          </p:cNvPr>
          <p:cNvSpPr txBox="1"/>
          <p:nvPr userDrawn="1"/>
        </p:nvSpPr>
        <p:spPr>
          <a:xfrm>
            <a:off x="9337400" y="555511"/>
            <a:ext cx="1534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Aeronautics and</a:t>
            </a:r>
            <a:b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Administration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E0EB3-2DBC-0F40-98D0-6652C60A2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7260" y="2346960"/>
            <a:ext cx="7676340" cy="1274762"/>
          </a:xfrm>
        </p:spPr>
        <p:txBody>
          <a:bodyPr anchor="t">
            <a:noAutofit/>
          </a:bodyPr>
          <a:lstStyle>
            <a:lvl1pPr algn="l">
              <a:defRPr sz="4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C9FCCA-7E9F-8345-AE4B-8A1649D460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7260" y="3769360"/>
            <a:ext cx="7676340" cy="1488440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3539AA-42F9-1441-85F8-283DA3D37E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BD057C-84C7-8D48-BA37-A5E3FFABAAA6}"/>
              </a:ext>
            </a:extLst>
          </p:cNvPr>
          <p:cNvCxnSpPr>
            <a:cxnSpLocks/>
          </p:cNvCxnSpPr>
          <p:nvPr userDrawn="1"/>
        </p:nvCxnSpPr>
        <p:spPr>
          <a:xfrm>
            <a:off x="10900061" y="307703"/>
            <a:ext cx="0" cy="8456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FCEA98A-6763-E14A-83EC-293F9BF56540}"/>
              </a:ext>
            </a:extLst>
          </p:cNvPr>
          <p:cNvSpPr txBox="1"/>
          <p:nvPr userDrawn="1"/>
        </p:nvSpPr>
        <p:spPr>
          <a:xfrm>
            <a:off x="10363913" y="6452046"/>
            <a:ext cx="15341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www.nasa.gov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59C2EB3-E198-FD49-8F89-87A4523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9B83BAB-DC43-CD4D-96EE-48E7DC0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C374B5-407A-DA42-B8B7-F820B4AA37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1"/>
            <a:ext cx="11064875" cy="6883401"/>
          </a:xfrm>
          <a:custGeom>
            <a:avLst/>
            <a:gdLst>
              <a:gd name="connsiteX0" fmla="*/ 0 w 11064875"/>
              <a:gd name="connsiteY0" fmla="*/ 0 h 6883401"/>
              <a:gd name="connsiteX1" fmla="*/ 1106487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  <a:gd name="connsiteX0" fmla="*/ 0 w 11064875"/>
              <a:gd name="connsiteY0" fmla="*/ 0 h 6883401"/>
              <a:gd name="connsiteX1" fmla="*/ 7122795 w 11064875"/>
              <a:gd name="connsiteY1" fmla="*/ 0 h 6883401"/>
              <a:gd name="connsiteX2" fmla="*/ 11064875 w 11064875"/>
              <a:gd name="connsiteY2" fmla="*/ 6883401 h 6883401"/>
              <a:gd name="connsiteX3" fmla="*/ 0 w 11064875"/>
              <a:gd name="connsiteY3" fmla="*/ 6883401 h 6883401"/>
              <a:gd name="connsiteX4" fmla="*/ 0 w 11064875"/>
              <a:gd name="connsiteY4" fmla="*/ 0 h 688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83401">
                <a:moveTo>
                  <a:pt x="0" y="0"/>
                </a:moveTo>
                <a:lnTo>
                  <a:pt x="7122795" y="0"/>
                </a:lnTo>
                <a:lnTo>
                  <a:pt x="11064875" y="6883401"/>
                </a:lnTo>
                <a:lnTo>
                  <a:pt x="0" y="688340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076F04-23E9-7E49-BE08-9587C97ABA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9234" y="1635575"/>
            <a:ext cx="324176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B304E61-BF2F-0245-AB46-BA9D08ACD0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407525" y="2293063"/>
            <a:ext cx="2403475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138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975AF3-17B8-7341-A7A5-5561758E2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7125" y="-11113"/>
            <a:ext cx="11064875" cy="6879273"/>
          </a:xfrm>
          <a:custGeom>
            <a:avLst/>
            <a:gdLst>
              <a:gd name="connsiteX0" fmla="*/ 0 w 11064875"/>
              <a:gd name="connsiteY0" fmla="*/ 0 h 6869113"/>
              <a:gd name="connsiteX1" fmla="*/ 11064875 w 11064875"/>
              <a:gd name="connsiteY1" fmla="*/ 0 h 6869113"/>
              <a:gd name="connsiteX2" fmla="*/ 11064875 w 11064875"/>
              <a:gd name="connsiteY2" fmla="*/ 6869113 h 6869113"/>
              <a:gd name="connsiteX3" fmla="*/ 0 w 11064875"/>
              <a:gd name="connsiteY3" fmla="*/ 6869113 h 6869113"/>
              <a:gd name="connsiteX4" fmla="*/ 0 w 11064875"/>
              <a:gd name="connsiteY4" fmla="*/ 0 h 6869113"/>
              <a:gd name="connsiteX0" fmla="*/ 0 w 11064875"/>
              <a:gd name="connsiteY0" fmla="*/ 0 h 6879273"/>
              <a:gd name="connsiteX1" fmla="*/ 11064875 w 11064875"/>
              <a:gd name="connsiteY1" fmla="*/ 0 h 6879273"/>
              <a:gd name="connsiteX2" fmla="*/ 11064875 w 11064875"/>
              <a:gd name="connsiteY2" fmla="*/ 6869113 h 6879273"/>
              <a:gd name="connsiteX3" fmla="*/ 3931920 w 11064875"/>
              <a:gd name="connsiteY3" fmla="*/ 6879273 h 6879273"/>
              <a:gd name="connsiteX4" fmla="*/ 0 w 11064875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64875" h="6879273">
                <a:moveTo>
                  <a:pt x="0" y="0"/>
                </a:moveTo>
                <a:lnTo>
                  <a:pt x="11064875" y="0"/>
                </a:lnTo>
                <a:lnTo>
                  <a:pt x="11064875" y="6869113"/>
                </a:lnTo>
                <a:lnTo>
                  <a:pt x="3931920" y="68792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0FF753-DA3C-C14F-B06F-8DEFBB1AE1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961870"/>
            <a:ext cx="326315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B31F619-B2A6-A44D-A588-5AD3D3035C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5460332"/>
            <a:ext cx="3263159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83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E28078-ABEC-3044-BB88-932FD43081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1748"/>
            <a:ext cx="8104188" cy="6869748"/>
          </a:xfrm>
          <a:custGeom>
            <a:avLst/>
            <a:gdLst>
              <a:gd name="connsiteX0" fmla="*/ 0 w 8104188"/>
              <a:gd name="connsiteY0" fmla="*/ 0 h 6859588"/>
              <a:gd name="connsiteX1" fmla="*/ 8104188 w 8104188"/>
              <a:gd name="connsiteY1" fmla="*/ 0 h 6859588"/>
              <a:gd name="connsiteX2" fmla="*/ 8104188 w 8104188"/>
              <a:gd name="connsiteY2" fmla="*/ 6859588 h 6859588"/>
              <a:gd name="connsiteX3" fmla="*/ 0 w 8104188"/>
              <a:gd name="connsiteY3" fmla="*/ 6859588 h 6859588"/>
              <a:gd name="connsiteX4" fmla="*/ 0 w 8104188"/>
              <a:gd name="connsiteY4" fmla="*/ 0 h 6859588"/>
              <a:gd name="connsiteX0" fmla="*/ 0 w 8104188"/>
              <a:gd name="connsiteY0" fmla="*/ 10160 h 6869748"/>
              <a:gd name="connsiteX1" fmla="*/ 4141788 w 8104188"/>
              <a:gd name="connsiteY1" fmla="*/ 0 h 6869748"/>
              <a:gd name="connsiteX2" fmla="*/ 8104188 w 8104188"/>
              <a:gd name="connsiteY2" fmla="*/ 6869748 h 6869748"/>
              <a:gd name="connsiteX3" fmla="*/ 0 w 8104188"/>
              <a:gd name="connsiteY3" fmla="*/ 6869748 h 6869748"/>
              <a:gd name="connsiteX4" fmla="*/ 0 w 8104188"/>
              <a:gd name="connsiteY4" fmla="*/ 10160 h 686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188" h="6869748">
                <a:moveTo>
                  <a:pt x="0" y="10160"/>
                </a:moveTo>
                <a:lnTo>
                  <a:pt x="4141788" y="0"/>
                </a:lnTo>
                <a:lnTo>
                  <a:pt x="8104188" y="6869748"/>
                </a:lnTo>
                <a:lnTo>
                  <a:pt x="0" y="6869748"/>
                </a:lnTo>
                <a:lnTo>
                  <a:pt x="0" y="1016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A50B370-EE13-DC4B-AA6E-A769CA4A0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1" y="1257300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E4C23DF-C556-3C4D-902C-AE2ECBA3DB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5749" y="2086375"/>
            <a:ext cx="5005251" cy="1342626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0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FBF3E-09B1-634D-87A7-942B848F0C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87813" y="-23813"/>
            <a:ext cx="8116887" cy="6891973"/>
          </a:xfrm>
          <a:custGeom>
            <a:avLst/>
            <a:gdLst>
              <a:gd name="connsiteX0" fmla="*/ 0 w 8116887"/>
              <a:gd name="connsiteY0" fmla="*/ 0 h 6881813"/>
              <a:gd name="connsiteX1" fmla="*/ 8116887 w 8116887"/>
              <a:gd name="connsiteY1" fmla="*/ 0 h 6881813"/>
              <a:gd name="connsiteX2" fmla="*/ 8116887 w 8116887"/>
              <a:gd name="connsiteY2" fmla="*/ 6881813 h 6881813"/>
              <a:gd name="connsiteX3" fmla="*/ 0 w 8116887"/>
              <a:gd name="connsiteY3" fmla="*/ 6881813 h 6881813"/>
              <a:gd name="connsiteX4" fmla="*/ 0 w 8116887"/>
              <a:gd name="connsiteY4" fmla="*/ 0 h 6881813"/>
              <a:gd name="connsiteX0" fmla="*/ 0 w 8116887"/>
              <a:gd name="connsiteY0" fmla="*/ 0 h 6891973"/>
              <a:gd name="connsiteX1" fmla="*/ 8116887 w 8116887"/>
              <a:gd name="connsiteY1" fmla="*/ 0 h 6891973"/>
              <a:gd name="connsiteX2" fmla="*/ 8116887 w 8116887"/>
              <a:gd name="connsiteY2" fmla="*/ 6881813 h 6891973"/>
              <a:gd name="connsiteX3" fmla="*/ 3931920 w 8116887"/>
              <a:gd name="connsiteY3" fmla="*/ 6891973 h 6891973"/>
              <a:gd name="connsiteX4" fmla="*/ 0 w 8116887"/>
              <a:gd name="connsiteY4" fmla="*/ 0 h 68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6887" h="6891973">
                <a:moveTo>
                  <a:pt x="0" y="0"/>
                </a:moveTo>
                <a:lnTo>
                  <a:pt x="8116887" y="0"/>
                </a:lnTo>
                <a:lnTo>
                  <a:pt x="8116887" y="6881813"/>
                </a:lnTo>
                <a:lnTo>
                  <a:pt x="3931920" y="689197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027BCC1-260D-1049-955E-12446C5C8C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7566" y="1041951"/>
            <a:ext cx="3690247" cy="100891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ECE59B-A9A1-A348-9A95-A166088344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840" y="2417716"/>
            <a:ext cx="3695700" cy="254799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0A2A10-88E9-D142-89AD-EF08913DFE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332556"/>
            <a:ext cx="568849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30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D76DCE-F351-0042-8F5B-5DB03F441B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8988" y="-7938"/>
            <a:ext cx="5053012" cy="6876098"/>
          </a:xfrm>
          <a:custGeom>
            <a:avLst/>
            <a:gdLst>
              <a:gd name="connsiteX0" fmla="*/ 0 w 5053012"/>
              <a:gd name="connsiteY0" fmla="*/ 0 h 6865938"/>
              <a:gd name="connsiteX1" fmla="*/ 5053012 w 5053012"/>
              <a:gd name="connsiteY1" fmla="*/ 0 h 6865938"/>
              <a:gd name="connsiteX2" fmla="*/ 5053012 w 5053012"/>
              <a:gd name="connsiteY2" fmla="*/ 6865938 h 6865938"/>
              <a:gd name="connsiteX3" fmla="*/ 0 w 5053012"/>
              <a:gd name="connsiteY3" fmla="*/ 6865938 h 6865938"/>
              <a:gd name="connsiteX4" fmla="*/ 0 w 5053012"/>
              <a:gd name="connsiteY4" fmla="*/ 0 h 6865938"/>
              <a:gd name="connsiteX0" fmla="*/ 0 w 5053012"/>
              <a:gd name="connsiteY0" fmla="*/ 0 h 6876098"/>
              <a:gd name="connsiteX1" fmla="*/ 5053012 w 5053012"/>
              <a:gd name="connsiteY1" fmla="*/ 0 h 6876098"/>
              <a:gd name="connsiteX2" fmla="*/ 5053012 w 5053012"/>
              <a:gd name="connsiteY2" fmla="*/ 6865938 h 6876098"/>
              <a:gd name="connsiteX3" fmla="*/ 3931920 w 5053012"/>
              <a:gd name="connsiteY3" fmla="*/ 6876098 h 6876098"/>
              <a:gd name="connsiteX4" fmla="*/ 0 w 5053012"/>
              <a:gd name="connsiteY4" fmla="*/ 0 h 687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012" h="6876098">
                <a:moveTo>
                  <a:pt x="0" y="0"/>
                </a:moveTo>
                <a:lnTo>
                  <a:pt x="5053012" y="0"/>
                </a:lnTo>
                <a:lnTo>
                  <a:pt x="5053012" y="6865938"/>
                </a:lnTo>
                <a:lnTo>
                  <a:pt x="3931920" y="687609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6C1A5A-5A61-A648-8E22-5F3CD3244D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504" y="419100"/>
            <a:ext cx="6881192" cy="60082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0575CB2-C6AC-C44A-B8F0-16A4F017D5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504" y="1257300"/>
            <a:ext cx="6881192" cy="433180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D2CFBC-3656-5D45-BE83-A73E782BF6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504" y="5957220"/>
            <a:ext cx="9128382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536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086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A949A6-2F7E-5843-A7DE-CC8A758D4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48595" y="1257300"/>
            <a:ext cx="8350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70D4D94-2364-2944-B422-037A9190DC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48595" y="2010660"/>
            <a:ext cx="8362406" cy="3590039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5037ADF0-07D8-AD45-818A-FBE4FC5FC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48595" y="5957220"/>
            <a:ext cx="836240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22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B8E057D-EAAC-3342-9875-581C8E7921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1270363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6C737E2-9573-254A-8A9E-19D2A3DED4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2023724"/>
            <a:ext cx="5338563" cy="2574402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F74DB27-02D0-5841-9566-B47DBE52A3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4947615"/>
            <a:ext cx="5320749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519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5B9327B-02DB-4843-A650-229BEFD17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407898"/>
            <a:ext cx="8397705" cy="62080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1D256CE6-7309-8B46-9135-81A3A8DAC9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1"/>
            <a:ext cx="8410114" cy="4425870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BE59EA93-1972-8B45-B70F-E6E2BF03A0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916" y="5968422"/>
            <a:ext cx="8410114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F4A5CEE-C50D-6148-B6AC-54B3D14790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9" y="547020"/>
            <a:ext cx="818106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949E40C-C430-0A48-B9BC-EB9ADA52F9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1257300"/>
            <a:ext cx="11416748" cy="190391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684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- 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4D18E7-FB22-AE45-BE29-23FC8A7580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015F3A-B103-9D43-874F-AF0B11A38D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30FFB1-95C8-154C-ABEB-94D84C66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6A49B-6BBF-5A4E-8342-5A880A3A0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344D7-BCFF-784E-8975-79A0932C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A30E6-0B82-5D40-A654-76CD6D3EC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401DC-1F81-E34D-82E3-959FF795F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6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0AD2AD57-EFD9-9844-B04E-7668E36C9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833559"/>
            <a:ext cx="11414021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ECF5E8D-7C15-2848-934A-60419A0BA9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4586920"/>
            <a:ext cx="11430887" cy="18519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1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1EA405-FEFD-5246-8E76-DC2040FC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2700"/>
            <a:ext cx="5054600" cy="6880225"/>
          </a:xfrm>
          <a:custGeom>
            <a:avLst/>
            <a:gdLst>
              <a:gd name="connsiteX0" fmla="*/ 0 w 5054600"/>
              <a:gd name="connsiteY0" fmla="*/ 0 h 6880225"/>
              <a:gd name="connsiteX1" fmla="*/ 505460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  <a:gd name="connsiteX0" fmla="*/ 0 w 5054600"/>
              <a:gd name="connsiteY0" fmla="*/ 0 h 6880225"/>
              <a:gd name="connsiteX1" fmla="*/ 1112520 w 5054600"/>
              <a:gd name="connsiteY1" fmla="*/ 0 h 6880225"/>
              <a:gd name="connsiteX2" fmla="*/ 5054600 w 5054600"/>
              <a:gd name="connsiteY2" fmla="*/ 6880225 h 6880225"/>
              <a:gd name="connsiteX3" fmla="*/ 0 w 5054600"/>
              <a:gd name="connsiteY3" fmla="*/ 6880225 h 6880225"/>
              <a:gd name="connsiteX4" fmla="*/ 0 w 5054600"/>
              <a:gd name="connsiteY4" fmla="*/ 0 h 688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4600" h="6880225">
                <a:moveTo>
                  <a:pt x="0" y="0"/>
                </a:moveTo>
                <a:lnTo>
                  <a:pt x="1112520" y="0"/>
                </a:lnTo>
                <a:lnTo>
                  <a:pt x="5054600" y="6880225"/>
                </a:lnTo>
                <a:lnTo>
                  <a:pt x="0" y="6880225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0F14A4C-1741-FE43-BFED-BC8D31098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96806" y="3093807"/>
            <a:ext cx="8114194" cy="6565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800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0EB909-D31B-1F41-9A46-3596257F5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2556387"/>
            <a:ext cx="12191702" cy="17145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658AB-6C82-3843-BBE7-BEA590909D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188160"/>
            <a:ext cx="11414021" cy="48168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104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3196C9-1E99-AE4A-AE61-FD4EBB6241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" y="3429000"/>
            <a:ext cx="12191702" cy="3429000"/>
          </a:xfrm>
          <a:prstGeom prst="rect">
            <a:avLst/>
          </a:prstGeom>
        </p:spPr>
      </p:pic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3D699B68-21B0-0F40-B203-DF169775CC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0" y="1927615"/>
            <a:ext cx="11430000" cy="65655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12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0EDD52-6911-A849-8BD8-870770DEA795}"/>
              </a:ext>
            </a:extLst>
          </p:cNvPr>
          <p:cNvSpPr/>
          <p:nvPr userDrawn="1"/>
        </p:nvSpPr>
        <p:spPr>
          <a:xfrm>
            <a:off x="990600" y="0"/>
            <a:ext cx="11201400" cy="68792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EBAA53-927D-1646-8985-0D38E16CB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02" y="665191"/>
            <a:ext cx="5062655" cy="50626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1D3B40-C733-454D-8A86-58B6510726CD}"/>
              </a:ext>
            </a:extLst>
          </p:cNvPr>
          <p:cNvSpPr txBox="1"/>
          <p:nvPr userDrawn="1"/>
        </p:nvSpPr>
        <p:spPr>
          <a:xfrm>
            <a:off x="4615676" y="521300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/ARTEMIS</a:t>
            </a:r>
            <a:endParaRPr lang="en-US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75B0FF7-E574-244B-A027-4FA062FEADE5}"/>
              </a:ext>
            </a:extLst>
          </p:cNvPr>
          <p:cNvSpPr/>
          <p:nvPr userDrawn="1"/>
        </p:nvSpPr>
        <p:spPr>
          <a:xfrm>
            <a:off x="0" y="0"/>
            <a:ext cx="5062654" cy="6879273"/>
          </a:xfrm>
          <a:custGeom>
            <a:avLst/>
            <a:gdLst>
              <a:gd name="connsiteX0" fmla="*/ 0 w 5062654"/>
              <a:gd name="connsiteY0" fmla="*/ 0 h 6879273"/>
              <a:gd name="connsiteX1" fmla="*/ 5062654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520176 w 5062654"/>
              <a:gd name="connsiteY1" fmla="*/ 0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2252546 w 5062654"/>
              <a:gd name="connsiteY1" fmla="*/ 11152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2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691376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26274 w 5062654"/>
              <a:gd name="connsiteY1" fmla="*/ 11153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  <a:gd name="connsiteX0" fmla="*/ 0 w 5062654"/>
              <a:gd name="connsiteY0" fmla="*/ 0 h 6879273"/>
              <a:gd name="connsiteX1" fmla="*/ 1115123 w 5062654"/>
              <a:gd name="connsiteY1" fmla="*/ 1 h 6879273"/>
              <a:gd name="connsiteX2" fmla="*/ 5062654 w 5062654"/>
              <a:gd name="connsiteY2" fmla="*/ 6879273 h 6879273"/>
              <a:gd name="connsiteX3" fmla="*/ 0 w 5062654"/>
              <a:gd name="connsiteY3" fmla="*/ 6879273 h 6879273"/>
              <a:gd name="connsiteX4" fmla="*/ 0 w 5062654"/>
              <a:gd name="connsiteY4" fmla="*/ 0 h 6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654" h="6879273">
                <a:moveTo>
                  <a:pt x="0" y="0"/>
                </a:moveTo>
                <a:lnTo>
                  <a:pt x="1115123" y="1"/>
                </a:lnTo>
                <a:lnTo>
                  <a:pt x="5062654" y="6879273"/>
                </a:lnTo>
                <a:lnTo>
                  <a:pt x="0" y="68792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F0D566-8749-4146-BE4E-84D55008C8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5122" y="2824653"/>
            <a:ext cx="10617647" cy="11569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F51AD5-B568-DB40-ACA6-685133BF65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5704123"/>
            <a:ext cx="2071986" cy="523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6A660C-E34D-C846-B12E-25796B71556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59F3DD-0067-4B41-B0F6-9D74308CA9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8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C1B5080-F640-3844-AFBA-E47AE8DE7FF0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097A6-2070-4C4B-8FD5-BDE351C8CA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573" y="-1294"/>
            <a:ext cx="6054853" cy="6054853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E71EDF0-4CB6-5840-9ED1-5C9D1D595B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8204AB-70F7-5948-910F-A689803A5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AF8920-D589-0344-8103-2A5DEAD92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744309-0381-654F-A4B2-F966F7668C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24E1EE-F9E1-6047-BA44-FB58BDF7147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5122" y="2051991"/>
            <a:ext cx="10617647" cy="11569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DCCD0A-10A5-CE40-916A-5E1CC652F1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4" y="5791853"/>
            <a:ext cx="2071986" cy="52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9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DC204B-5FDE-4E45-B58C-AFA0F09DE6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2" y="5945295"/>
            <a:ext cx="5330688" cy="5808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D677A-8C27-0D4E-9A6C-D749460AB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39452" y="1221373"/>
            <a:ext cx="5384800" cy="7874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A3DEF1E-0C1F-C94C-88D6-4CE90CF828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10400" y="4694580"/>
            <a:ext cx="4610100" cy="10463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en-US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18D2D-AC02-0F49-AEE2-4A3AF449BA81}"/>
              </a:ext>
            </a:extLst>
          </p:cNvPr>
          <p:cNvSpPr txBox="1"/>
          <p:nvPr userDrawn="1"/>
        </p:nvSpPr>
        <p:spPr>
          <a:xfrm>
            <a:off x="7010400" y="2087218"/>
            <a:ext cx="46101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/ARTEMIS</a:t>
            </a:r>
          </a:p>
          <a:p>
            <a:pPr marL="457200" lvl="1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for more information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/SOLVE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challenges, prize competitions, and citizen science opportunities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err="1">
                <a:latin typeface="Arial" panose="020B0604020202020204" pitchFamily="34" charset="0"/>
                <a:cs typeface="Arial" panose="020B0604020202020204" pitchFamily="34" charset="0"/>
              </a:rPr>
              <a:t>nasa.gov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/STEM</a:t>
            </a:r>
          </a:p>
          <a:p>
            <a:pPr marL="457200" lvl="1" indent="0" algn="l" defTabSz="914400" rtl="0" eaLnBrk="1" latinLnBrk="0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student activities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99FD74-BDB9-2044-9885-9FDEA518D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3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52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DC204B-5FDE-4E45-B58C-AFA0F09DE6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2" y="5945295"/>
            <a:ext cx="5330688" cy="58084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E00626-6F21-5145-B804-B78C9EF360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91300" y="1257301"/>
            <a:ext cx="5207036" cy="3511470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2ACB16-40D8-554B-8409-97C433A84C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F9C4D8F-5858-BA4E-8CEE-DC9AAB674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91300" y="5171771"/>
            <a:ext cx="5207036" cy="5808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131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52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E59E8-1875-B141-9FDB-1641CDE39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2D66B3-E2E9-3F46-B8EA-87CDA0E4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21A84-9834-FF4B-BBAF-34F4F95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881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- Swoo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CE7D43-9C45-F74B-ADC2-8A75B590AE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30FFB1-95C8-154C-ABEB-94D84C66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6A49B-6BBF-5A4E-8342-5A880A3A0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344D7-BCFF-784E-8975-79A0932C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A30E6-0B82-5D40-A654-76CD6D3EC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401DC-1F81-E34D-82E3-959FF795F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90E324-EC4A-A541-B8D1-BDBE5CDEDE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7EF660-2513-114C-86EF-077DE24B2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566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73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5AA1AA-4C27-7940-A5DF-2CDA51352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7CD29A0-6FCA-BE40-90EB-FE88FBE34855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721189-90D6-D249-83DF-3B4E07BD3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CF64255-F7DE-BE4C-A869-33F04944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5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C2F35B-3FE8-AA4B-BB39-4E8D1F1D4F2B}"/>
              </a:ext>
            </a:extLst>
          </p:cNvPr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C481D5-2D82-9C47-AD83-60A18EE6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7DA4431-6300-2A4B-A883-F450605C9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10224197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BBB4E-EFBA-A444-8089-B2D211DE8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3057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3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324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88C5B7-F317-8C45-80AF-9794AFFF8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51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0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0E8994A2-D2AA-4A47-98EB-66D46DFF8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96200" y="6438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4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A0EB3-F186-354B-9BFE-C379EC6AF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CCBB0-51C3-2F48-8D70-04ECAB38F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78886-FFB1-4843-BF32-3DD3EB91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DA97E-A7FF-3A40-B2BF-19DE68288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0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B72302-375E-234C-A570-959FCDA83C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E59E8-1875-B141-9FDB-1641CDE39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2D66B3-E2E9-3F46-B8EA-87CDA0E4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21A84-9834-FF4B-BBAF-34F4F95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6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C6DAD-868C-4601-8D66-F952D39C8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5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 - 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4D18E7-FB22-AE45-BE29-23FC8A7580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015F3A-B103-9D43-874F-AF0B11A38D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30FFB1-95C8-154C-ABEB-94D84C66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6A49B-6BBF-5A4E-8342-5A880A3A0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344D7-BCFF-784E-8975-79A0932C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A30E6-0B82-5D40-A654-76CD6D3EC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401DC-1F81-E34D-82E3-959FF795F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6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ck Background SLS Slide Master Oct 2015 Colo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5932626-5779-7A4F-9E4C-304D11817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5715"/>
            <a:ext cx="11180086" cy="743643"/>
          </a:xfrm>
          <a:prstGeom prst="rect">
            <a:avLst/>
          </a:prstGeom>
        </p:spPr>
        <p:txBody>
          <a:bodyPr lIns="182880" bIns="0" anchor="ctr" anchorCtr="0"/>
          <a:lstStyle>
            <a:lvl1pPr marL="230188" indent="0">
              <a:tabLst/>
              <a:defRPr sz="3200" b="0" i="0" cap="all" spc="200" baseline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502969" y="6649848"/>
            <a:ext cx="1689033" cy="1901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r" defTabSz="6857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t>Page </a:t>
            </a:r>
            <a:fld id="{ECB00B25-817B-49D3-800D-ED5A8EAE58EC}" type="slidenum">
              <a:rPr kumimoji="0" lang="en-US" sz="1333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+mn-cs"/>
              </a:rPr>
              <a:pPr marL="0" marR="0" lvl="0" indent="0" algn="r" defTabSz="68578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3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09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0AD2AD57-EFD9-9844-B04E-7668E36C9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978" y="3833559"/>
            <a:ext cx="11414021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ECF5E8D-7C15-2848-934A-60419A0BA9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4252" y="4586920"/>
            <a:ext cx="11430887" cy="18519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034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E28078-ABEC-3044-BB88-932FD43081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1748"/>
            <a:ext cx="8104188" cy="6869748"/>
          </a:xfrm>
          <a:custGeom>
            <a:avLst/>
            <a:gdLst>
              <a:gd name="connsiteX0" fmla="*/ 0 w 8104188"/>
              <a:gd name="connsiteY0" fmla="*/ 0 h 6859588"/>
              <a:gd name="connsiteX1" fmla="*/ 8104188 w 8104188"/>
              <a:gd name="connsiteY1" fmla="*/ 0 h 6859588"/>
              <a:gd name="connsiteX2" fmla="*/ 8104188 w 8104188"/>
              <a:gd name="connsiteY2" fmla="*/ 6859588 h 6859588"/>
              <a:gd name="connsiteX3" fmla="*/ 0 w 8104188"/>
              <a:gd name="connsiteY3" fmla="*/ 6859588 h 6859588"/>
              <a:gd name="connsiteX4" fmla="*/ 0 w 8104188"/>
              <a:gd name="connsiteY4" fmla="*/ 0 h 6859588"/>
              <a:gd name="connsiteX0" fmla="*/ 0 w 8104188"/>
              <a:gd name="connsiteY0" fmla="*/ 10160 h 6869748"/>
              <a:gd name="connsiteX1" fmla="*/ 4141788 w 8104188"/>
              <a:gd name="connsiteY1" fmla="*/ 0 h 6869748"/>
              <a:gd name="connsiteX2" fmla="*/ 8104188 w 8104188"/>
              <a:gd name="connsiteY2" fmla="*/ 6869748 h 6869748"/>
              <a:gd name="connsiteX3" fmla="*/ 0 w 8104188"/>
              <a:gd name="connsiteY3" fmla="*/ 6869748 h 6869748"/>
              <a:gd name="connsiteX4" fmla="*/ 0 w 8104188"/>
              <a:gd name="connsiteY4" fmla="*/ 10160 h 686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188" h="6869748">
                <a:moveTo>
                  <a:pt x="0" y="10160"/>
                </a:moveTo>
                <a:lnTo>
                  <a:pt x="4141788" y="0"/>
                </a:lnTo>
                <a:lnTo>
                  <a:pt x="8104188" y="6869748"/>
                </a:lnTo>
                <a:lnTo>
                  <a:pt x="0" y="6869748"/>
                </a:lnTo>
                <a:lnTo>
                  <a:pt x="0" y="1016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A50B370-EE13-DC4B-AA6E-A769CA4A0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1" y="1257300"/>
            <a:ext cx="571500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E4C23DF-C556-3C4D-902C-AE2ECBA3DB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5749" y="2086375"/>
            <a:ext cx="5005251" cy="1342626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457200" marR="0" lvl="1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1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959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AC561-E450-3044-9D4E-16D755CC6E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851" cy="6858000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2F38A8D-4773-FA48-B0EB-4E8B26A53E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11750" y="3978227"/>
            <a:ext cx="599925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F26D0B-9B81-914E-9700-C2B79743CC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11750" y="4522093"/>
            <a:ext cx="5999250" cy="97856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9B3EAD5-9E1D-914D-AC81-6BABD70BDA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01690" y="2442408"/>
            <a:ext cx="4499978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11F59B-C130-144E-932F-FC0D895E88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EAB04C-7161-D54A-B84D-1FFB6A79F1D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3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136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5C86D-269B-B94D-BA41-4083A7AA54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" y="0"/>
            <a:ext cx="12192000" cy="6858001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D8568744-4A84-6C40-9F90-AFAC3EDA0E00}"/>
              </a:ext>
            </a:extLst>
          </p:cNvPr>
          <p:cNvSpPr/>
          <p:nvPr userDrawn="1"/>
        </p:nvSpPr>
        <p:spPr>
          <a:xfrm>
            <a:off x="-60" y="-1294"/>
            <a:ext cx="8103846" cy="6868172"/>
          </a:xfrm>
          <a:custGeom>
            <a:avLst/>
            <a:gdLst>
              <a:gd name="connsiteX0" fmla="*/ 0 w 8516938"/>
              <a:gd name="connsiteY0" fmla="*/ 0 h 6858000"/>
              <a:gd name="connsiteX1" fmla="*/ 8516938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832705 w 8516938"/>
              <a:gd name="connsiteY1" fmla="*/ 0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0 h 6858000"/>
              <a:gd name="connsiteX1" fmla="*/ 4486476 w 8516938"/>
              <a:gd name="connsiteY1" fmla="*/ 17755 h 6858000"/>
              <a:gd name="connsiteX2" fmla="*/ 8516938 w 8516938"/>
              <a:gd name="connsiteY2" fmla="*/ 6858000 h 6858000"/>
              <a:gd name="connsiteX3" fmla="*/ 0 w 8516938"/>
              <a:gd name="connsiteY3" fmla="*/ 6858000 h 6858000"/>
              <a:gd name="connsiteX4" fmla="*/ 0 w 8516938"/>
              <a:gd name="connsiteY4" fmla="*/ 0 h 6858000"/>
              <a:gd name="connsiteX0" fmla="*/ 0 w 8516938"/>
              <a:gd name="connsiteY0" fmla="*/ 177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0 w 8516938"/>
              <a:gd name="connsiteY4" fmla="*/ 17756 h 6875756"/>
              <a:gd name="connsiteX0" fmla="*/ 3175 w 8516938"/>
              <a:gd name="connsiteY0" fmla="*/ 5056 h 6875756"/>
              <a:gd name="connsiteX1" fmla="*/ 4566375 w 8516938"/>
              <a:gd name="connsiteY1" fmla="*/ 0 h 6875756"/>
              <a:gd name="connsiteX2" fmla="*/ 8516938 w 8516938"/>
              <a:gd name="connsiteY2" fmla="*/ 6875756 h 6875756"/>
              <a:gd name="connsiteX3" fmla="*/ 0 w 8516938"/>
              <a:gd name="connsiteY3" fmla="*/ 6875756 h 6875756"/>
              <a:gd name="connsiteX4" fmla="*/ 3175 w 8516938"/>
              <a:gd name="connsiteY4" fmla="*/ 5056 h 6875756"/>
              <a:gd name="connsiteX0" fmla="*/ 2 w 8513765"/>
              <a:gd name="connsiteY0" fmla="*/ 5056 h 6878931"/>
              <a:gd name="connsiteX1" fmla="*/ 4563202 w 8513765"/>
              <a:gd name="connsiteY1" fmla="*/ 0 h 6878931"/>
              <a:gd name="connsiteX2" fmla="*/ 8513765 w 8513765"/>
              <a:gd name="connsiteY2" fmla="*/ 6875756 h 6878931"/>
              <a:gd name="connsiteX3" fmla="*/ 622302 w 8513765"/>
              <a:gd name="connsiteY3" fmla="*/ 6878931 h 6878931"/>
              <a:gd name="connsiteX4" fmla="*/ 2 w 8513765"/>
              <a:gd name="connsiteY4" fmla="*/ 5056 h 6878931"/>
              <a:gd name="connsiteX0" fmla="*/ 2 w 8513765"/>
              <a:gd name="connsiteY0" fmla="*/ 5056 h 6875756"/>
              <a:gd name="connsiteX1" fmla="*/ 4563202 w 8513765"/>
              <a:gd name="connsiteY1" fmla="*/ 0 h 6875756"/>
              <a:gd name="connsiteX2" fmla="*/ 8513765 w 8513765"/>
              <a:gd name="connsiteY2" fmla="*/ 6875756 h 6875756"/>
              <a:gd name="connsiteX3" fmla="*/ 419102 w 8513765"/>
              <a:gd name="connsiteY3" fmla="*/ 6863056 h 6875756"/>
              <a:gd name="connsiteX4" fmla="*/ 2 w 8513765"/>
              <a:gd name="connsiteY4" fmla="*/ 5056 h 6875756"/>
              <a:gd name="connsiteX0" fmla="*/ 30 w 8120093"/>
              <a:gd name="connsiteY0" fmla="*/ 0 h 6880225"/>
              <a:gd name="connsiteX1" fmla="*/ 4169530 w 8120093"/>
              <a:gd name="connsiteY1" fmla="*/ 4469 h 6880225"/>
              <a:gd name="connsiteX2" fmla="*/ 8120093 w 8120093"/>
              <a:gd name="connsiteY2" fmla="*/ 6880225 h 6880225"/>
              <a:gd name="connsiteX3" fmla="*/ 25430 w 8120093"/>
              <a:gd name="connsiteY3" fmla="*/ 6867525 h 6880225"/>
              <a:gd name="connsiteX4" fmla="*/ 30 w 8120093"/>
              <a:gd name="connsiteY4" fmla="*/ 0 h 6880225"/>
              <a:gd name="connsiteX0" fmla="*/ 260350 w 8094663"/>
              <a:gd name="connsiteY0" fmla="*/ 11406 h 6875756"/>
              <a:gd name="connsiteX1" fmla="*/ 4144100 w 8094663"/>
              <a:gd name="connsiteY1" fmla="*/ 0 h 6875756"/>
              <a:gd name="connsiteX2" fmla="*/ 8094663 w 8094663"/>
              <a:gd name="connsiteY2" fmla="*/ 6875756 h 6875756"/>
              <a:gd name="connsiteX3" fmla="*/ 0 w 8094663"/>
              <a:gd name="connsiteY3" fmla="*/ 6863056 h 6875756"/>
              <a:gd name="connsiteX4" fmla="*/ 260350 w 8094663"/>
              <a:gd name="connsiteY4" fmla="*/ 11406 h 6875756"/>
              <a:gd name="connsiteX0" fmla="*/ 305 w 8094968"/>
              <a:gd name="connsiteY0" fmla="*/ 0 h 6877050"/>
              <a:gd name="connsiteX1" fmla="*/ 4144405 w 8094968"/>
              <a:gd name="connsiteY1" fmla="*/ 1294 h 6877050"/>
              <a:gd name="connsiteX2" fmla="*/ 8094968 w 8094968"/>
              <a:gd name="connsiteY2" fmla="*/ 6877050 h 6877050"/>
              <a:gd name="connsiteX3" fmla="*/ 305 w 8094968"/>
              <a:gd name="connsiteY3" fmla="*/ 6864350 h 6877050"/>
              <a:gd name="connsiteX4" fmla="*/ 305 w 8094968"/>
              <a:gd name="connsiteY4" fmla="*/ 0 h 6877050"/>
              <a:gd name="connsiteX0" fmla="*/ 305 w 8103846"/>
              <a:gd name="connsiteY0" fmla="*/ 0 h 6868172"/>
              <a:gd name="connsiteX1" fmla="*/ 4144405 w 8103846"/>
              <a:gd name="connsiteY1" fmla="*/ 1294 h 6868172"/>
              <a:gd name="connsiteX2" fmla="*/ 8103846 w 8103846"/>
              <a:gd name="connsiteY2" fmla="*/ 6868172 h 6868172"/>
              <a:gd name="connsiteX3" fmla="*/ 305 w 8103846"/>
              <a:gd name="connsiteY3" fmla="*/ 6864350 h 6868172"/>
              <a:gd name="connsiteX4" fmla="*/ 305 w 8103846"/>
              <a:gd name="connsiteY4" fmla="*/ 0 h 686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3846" h="6868172">
                <a:moveTo>
                  <a:pt x="305" y="0"/>
                </a:moveTo>
                <a:lnTo>
                  <a:pt x="4144405" y="1294"/>
                </a:lnTo>
                <a:lnTo>
                  <a:pt x="8103846" y="6868172"/>
                </a:lnTo>
                <a:lnTo>
                  <a:pt x="305" y="6864350"/>
                </a:lnTo>
                <a:cubicBezTo>
                  <a:pt x="1363" y="4574117"/>
                  <a:pt x="-753" y="2290233"/>
                  <a:pt x="305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85454" y="3860340"/>
            <a:ext cx="3710546" cy="87530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CE8031-DEE2-A44C-8817-F0DE249EAA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EC1C52-7916-6D41-B7F9-A1BB1EDC94B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42FDAF8-B649-1C47-BA89-D378108955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0833" y="390832"/>
            <a:ext cx="3500120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fld id="{3C5F761E-A033-894E-A6EA-51CD6AA715D8}" type="datetime4">
              <a:rPr lang="en-US" smtClean="0"/>
              <a:t>September 21, 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4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E6379B-C8E5-A443-9209-9CE1BF738C7E}"/>
              </a:ext>
            </a:extLst>
          </p:cNvPr>
          <p:cNvSpPr/>
          <p:nvPr userDrawn="1"/>
        </p:nvSpPr>
        <p:spPr>
          <a:xfrm>
            <a:off x="0" y="-1294"/>
            <a:ext cx="12192000" cy="68592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F42531A-881A-CD4E-89A0-31794EDF12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5407812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C7DD599-0738-D542-98D3-486F28DA2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867651" y="5428531"/>
            <a:ext cx="3948560" cy="101036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30559C-25DE-4142-ACB3-0A2F006618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325AC1-5698-3A4E-A1E6-91A8FDF2B8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68E17-3F0A-7468-B7A3-B19A2346EDF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6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C2B6350-9C1A-334D-833F-088612B360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8000" y="2819400"/>
            <a:ext cx="10972800" cy="19304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4800" b="1" i="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cap="all" baseline="0"/>
              <a:t>PRESENTATION TITLE</a:t>
            </a:r>
            <a:endParaRPr lang="en-US"/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B971F3-316A-1C4E-BEF6-F4794C8FA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381000"/>
            <a:ext cx="2184400" cy="2960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F922A-CD05-4049-9C4F-0196352CE020}"/>
              </a:ext>
            </a:extLst>
          </p:cNvPr>
          <p:cNvSpPr txBox="1"/>
          <p:nvPr/>
        </p:nvSpPr>
        <p:spPr>
          <a:xfrm>
            <a:off x="508000" y="5867401"/>
            <a:ext cx="11074400" cy="60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="0" i="0" u="none" strike="noStrike" kern="120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  <a:ea typeface="+mn-ea"/>
                <a:cs typeface="+mn-cs"/>
              </a:rPr>
              <a:t>PROPRIETARY DATA. This document includes data that shall not be disclosed outside the government and shall not be duplicated, used, or disclosed—in whole or in part— beyond its purpose. </a:t>
            </a:r>
          </a:p>
          <a:p>
            <a:endParaRPr lang="en-US" sz="667" b="0" i="0" u="none" strike="noStrike" kern="1200">
              <a:solidFill>
                <a:schemeClr val="tx2">
                  <a:lumMod val="50000"/>
                  <a:lumOff val="50000"/>
                </a:schemeClr>
              </a:solidFill>
              <a:effectLst/>
              <a:latin typeface="+mj-lt"/>
              <a:ea typeface="+mn-ea"/>
              <a:cs typeface="+mn-cs"/>
            </a:endParaRPr>
          </a:p>
          <a:p>
            <a:r>
              <a:rPr lang="en-US" sz="667" b="0" i="0" u="none" strike="noStrike" kern="120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  <a:ea typeface="+mn-ea"/>
                <a:cs typeface="+mn-cs"/>
              </a:rPr>
              <a:t>U.S. EXPORT CONTROLLED. This document contains technical data covered by the U.S. Munitions List (USML). Pursuant to the International Traffic in Arms Regulations (ITAR), 22 CFR Parts 120-130, the approval of the Directorate of Defense Trade Controls, U.S. Department of State, must be obtained prior to: (</a:t>
            </a:r>
            <a:r>
              <a:rPr lang="en-US" sz="667" b="0" i="0" u="none" strike="noStrike" kern="1200" err="1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  <a:ea typeface="+mn-ea"/>
                <a:cs typeface="+mn-cs"/>
              </a:rPr>
              <a:t>i</a:t>
            </a:r>
            <a:r>
              <a:rPr lang="en-US" sz="667" b="0" i="0" u="none" strike="noStrike" kern="120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  <a:ea typeface="+mn-ea"/>
                <a:cs typeface="+mn-cs"/>
              </a:rPr>
              <a:t>) sending or taking these data out of the United States in any manner, except by mere travel outside of the United States by a persons whose personal knowledge includes these data; (ii) disclosing (including oral or visual disclosure) or transferring in the United States these data to an embassy, any agency or subdivision of a foreign government; or (iii) disclosing (including oral or visual disclosure) or transferring these data to a foreign person, whether in the United States or abroad.</a:t>
            </a:r>
            <a:endParaRPr lang="en-US" sz="667" b="0" i="0">
              <a:solidFill>
                <a:schemeClr val="tx2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1C376-50AC-C949-BBCE-CF344683A6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000" y="2514600"/>
            <a:ext cx="3048000" cy="50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7">
                <a:latin typeface="+mj-lt"/>
              </a:defRPr>
            </a:lvl1pPr>
          </a:lstStyle>
          <a:p>
            <a:pPr lvl="0"/>
            <a:r>
              <a:rPr lang="en-US"/>
              <a:t>Month/Day/Year</a:t>
            </a:r>
          </a:p>
        </p:txBody>
      </p:sp>
    </p:spTree>
    <p:extLst>
      <p:ext uri="{BB962C8B-B14F-4D97-AF65-F5344CB8AC3E}">
        <p14:creationId xmlns:p14="http://schemas.microsoft.com/office/powerpoint/2010/main" val="237093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C1E86-7A73-5B47-893D-57C07E3F2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21C57-5C13-7442-8B9B-C435902332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8F913-E8D8-7A43-B5CA-55E34B8BD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C65B3-D09A-7C49-90AF-3732B38B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28249-EB91-B84C-A7A8-BF47D24C9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4B752-72EA-CB43-88DF-11D337EE6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7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D-DIN" panose="020B050403020203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143000"/>
            <a:ext cx="10972800" cy="4953000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82709" indent="-237061"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" y="685800"/>
            <a:ext cx="10972800" cy="304800"/>
          </a:xfrm>
        </p:spPr>
        <p:txBody>
          <a:bodyPr>
            <a:normAutofit/>
          </a:bodyPr>
          <a:lstStyle>
            <a:lvl1pPr marL="0" indent="0">
              <a:buNone/>
              <a:defRPr sz="21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an optional subtitle</a:t>
            </a:r>
          </a:p>
        </p:txBody>
      </p:sp>
    </p:spTree>
    <p:extLst>
      <p:ext uri="{BB962C8B-B14F-4D97-AF65-F5344CB8AC3E}">
        <p14:creationId xmlns:p14="http://schemas.microsoft.com/office/powerpoint/2010/main" val="49516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Paragraph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D-DIN" panose="020B050403020203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143000"/>
            <a:ext cx="10972800" cy="4953000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82709" indent="-237061"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4182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jor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08000" y="2717800"/>
            <a:ext cx="11074400" cy="1449387"/>
          </a:xfrm>
          <a:solidFill>
            <a:schemeClr val="bg1">
              <a:alpha val="79000"/>
            </a:schemeClr>
          </a:solidFill>
        </p:spPr>
        <p:txBody>
          <a:bodyPr rIns="137160" anchor="ctr">
            <a:noAutofit/>
          </a:bodyPr>
          <a:lstStyle>
            <a:lvl1pPr marL="0" indent="0" algn="l">
              <a:buNone/>
              <a:defRPr sz="4267" b="1" i="0" baseline="0">
                <a:solidFill>
                  <a:schemeClr val="tx1"/>
                </a:solidFill>
                <a:latin typeface="D-DIN" panose="020B0504030202030204" pitchFamily="34" charset="0"/>
                <a:cs typeface="Arial" panose="020B0604020202020204" pitchFamily="34" charset="0"/>
              </a:defRPr>
            </a:lvl1pPr>
            <a:lvl2pPr>
              <a:defRPr sz="4267">
                <a:solidFill>
                  <a:schemeClr val="tx1"/>
                </a:solidFill>
              </a:defRPr>
            </a:lvl2pPr>
            <a:lvl3pPr>
              <a:defRPr sz="4267">
                <a:solidFill>
                  <a:schemeClr val="tx1"/>
                </a:solidFill>
              </a:defRPr>
            </a:lvl3pPr>
            <a:lvl4pPr>
              <a:defRPr sz="4267">
                <a:solidFill>
                  <a:schemeClr val="tx1"/>
                </a:solidFill>
              </a:defRPr>
            </a:lvl4pPr>
            <a:lvl5pPr>
              <a:defRPr sz="4267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SECTION DIVIDER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17E983-9EAC-344E-BD55-03087E4DD3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375401"/>
            <a:ext cx="473864" cy="19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8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Mar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D-DIN" panose="020B050403020203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739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75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4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and Content">
    <p:bg>
      <p:bgPr>
        <a:gradFill>
          <a:gsLst>
            <a:gs pos="61000">
              <a:schemeClr val="bg1"/>
            </a:gs>
            <a:gs pos="0">
              <a:schemeClr val="bg1">
                <a:lumMod val="75000"/>
                <a:lumOff val="25000"/>
              </a:schemeClr>
            </a:gs>
            <a:gs pos="100000">
              <a:schemeClr val="bg1">
                <a:lumMod val="75000"/>
                <a:lumOff val="25000"/>
              </a:schemeClr>
            </a:gs>
            <a:gs pos="8000">
              <a:schemeClr val="bg1">
                <a:lumMod val="85000"/>
                <a:lumOff val="15000"/>
              </a:schemeClr>
            </a:gs>
            <a:gs pos="92000">
              <a:schemeClr val="bg1">
                <a:lumMod val="85000"/>
                <a:lumOff val="15000"/>
              </a:schemeClr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2B54D-B1BA-6640-A692-5E38E4A33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32857"/>
            <a:ext cx="3149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27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D6F7E4-A12A-2D43-BC89-2079E1C1DE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26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2E2886B-5EE6-4CED-A664-B35EFFA75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B7AFF1CE-94BA-FBDA-15A5-D30FCA87AC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721189-90D6-D249-83DF-3B4E07BD3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CF64255-F7DE-BE4C-A869-33F04944F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459328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A14BE08A-2040-760F-139E-C09460F3C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2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F7714-F9DE-5549-A994-E31DDFC27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7BC61-2A6B-F14D-AEE7-F6FE4689F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885B73-736E-5541-A0FF-612927D0F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DF2F5D-4F65-5446-9DED-1A5834D1B1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7DB25A-2C98-7842-A2B3-468F36D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D2AA16-D324-D448-93CC-86341AC76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A97442-3BAC-C744-955E-3FA557640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992F-CCB6-434D-861D-32D643E26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9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C065FE-9FF9-0D4E-B9A8-3813CEDEB4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C2F35B-3FE8-AA4B-BB39-4E8D1F1D4F2B}"/>
              </a:ext>
            </a:extLst>
          </p:cNvPr>
          <p:cNvSpPr/>
          <p:nvPr userDrawn="1"/>
        </p:nvSpPr>
        <p:spPr>
          <a:xfrm>
            <a:off x="0" y="818172"/>
            <a:ext cx="10681397" cy="137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C481D5-2D82-9C47-AD83-60A18EE6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67DA4431-6300-2A4B-A883-F450605C9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6"/>
            <a:ext cx="10224197" cy="674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BBB4E-EFBA-A444-8089-B2D211DE8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2582" y="13335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1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623DD1-85D8-AF46-BDBB-8207B809F6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F6F581-0958-F240-BEE6-B304CC2E5E75}"/>
              </a:ext>
            </a:extLst>
          </p:cNvPr>
          <p:cNvSpPr/>
          <p:nvPr userDrawn="1"/>
        </p:nvSpPr>
        <p:spPr>
          <a:xfrm>
            <a:off x="0" y="2628900"/>
            <a:ext cx="12192000" cy="1600200"/>
          </a:xfrm>
          <a:prstGeom prst="rect">
            <a:avLst/>
          </a:prstGeom>
          <a:solidFill>
            <a:schemeClr val="tx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A039FDB-039E-5D42-BC55-95891A2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73731"/>
            <a:ext cx="109728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9B64F-1DF8-5146-8B84-0EEB2C1C57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7200"/>
            <a:ext cx="881743" cy="81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55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B4E4D3-4108-7A4C-A89C-096F7B0C1B57}"/>
              </a:ext>
            </a:extLst>
          </p:cNvPr>
          <p:cNvSpPr/>
          <p:nvPr userDrawn="1"/>
        </p:nvSpPr>
        <p:spPr>
          <a:xfrm>
            <a:off x="0" y="2243138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62E7828-364C-BA48-92F6-1BD8F8B9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7968"/>
            <a:ext cx="1127760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351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827E313-3DA8-8C46-8AD9-F5ECBC5ACB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E59E8-1875-B141-9FDB-1641CDE39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2D66B3-E2E9-3F46-B8EA-87CDA0E4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21A84-9834-FF4B-BBAF-34F4F95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A21668-7E2D-D34B-8F28-D8590BEFEB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1B73D03-4A17-21D9-FEEE-B8362DA19C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3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- 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84F4100-54F3-0E4B-827A-1261A60D5AC9}"/>
              </a:ext>
            </a:extLst>
          </p:cNvPr>
          <p:cNvSpPr txBox="1"/>
          <p:nvPr userDrawn="1"/>
        </p:nvSpPr>
        <p:spPr>
          <a:xfrm>
            <a:off x="11945815" y="25673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203E2C14-1699-0949-D546-FCAB745C43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5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9B38E621-772B-1035-5FEC-FAE90F0E48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8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8390C1-1A91-594A-A601-EF8E70E7D0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34EC98-FE8C-E948-91F4-554CACE051BA}"/>
              </a:ext>
            </a:extLst>
          </p:cNvPr>
          <p:cNvSpPr txBox="1"/>
          <p:nvPr userDrawn="1"/>
        </p:nvSpPr>
        <p:spPr>
          <a:xfrm>
            <a:off x="807260" y="651204"/>
            <a:ext cx="5288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Aeronautics and Space Administration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82BEF3E-A946-9A46-B686-BDA48FF1DB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E0EB3-2DBC-0F40-98D0-6652C60A2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7260" y="2346960"/>
            <a:ext cx="7676340" cy="1274762"/>
          </a:xfrm>
        </p:spPr>
        <p:txBody>
          <a:bodyPr anchor="t">
            <a:noAutofit/>
          </a:bodyPr>
          <a:lstStyle>
            <a:lvl1pPr algn="l">
              <a:defRPr sz="4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C9FCCA-7E9F-8345-AE4B-8A1649D460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7260" y="3769360"/>
            <a:ext cx="7676340" cy="1488440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CEA98A-6763-E14A-83EC-293F9BF56540}"/>
              </a:ext>
            </a:extLst>
          </p:cNvPr>
          <p:cNvSpPr txBox="1"/>
          <p:nvPr userDrawn="1"/>
        </p:nvSpPr>
        <p:spPr>
          <a:xfrm>
            <a:off x="10363913" y="6452046"/>
            <a:ext cx="15341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www.nasa.gov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59C2EB3-E198-FD49-8F89-87A4523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9B83BAB-DC43-CD4D-96EE-48E7DC0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5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90E6-0AC2-EE58-651F-4F48B391F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CA6D1-F0E0-30C6-F981-77D75A327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7A505-E524-8076-8212-DB88A435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05C19-2F34-E55E-53C5-3AC6637E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D6B99-E657-EF45-B5DF-A8B46F6C8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1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B19F1BC-97A0-4041-9A10-9B232CBE1E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8EBD555-90C7-F045-B0C1-05BF9EACEB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62500" y="1257300"/>
            <a:ext cx="5330686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142AF8E-BB4D-C04C-BD43-C7F3D70F84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59773" y="2010660"/>
            <a:ext cx="5338563" cy="2809533"/>
          </a:xfrm>
          <a:prstGeom prst="rect">
            <a:avLst/>
          </a:prstGeom>
        </p:spPr>
        <p:txBody>
          <a:bodyPr/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4596C55-232C-3746-A08E-3F940F3903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2437" y="5119020"/>
            <a:ext cx="5338563" cy="48168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643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1.xml"/><Relationship Id="rId18" Type="http://schemas.openxmlformats.org/officeDocument/2006/relationships/slideLayout" Target="../slideLayouts/slideLayout136.xml"/><Relationship Id="rId26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21.xml"/><Relationship Id="rId21" Type="http://schemas.openxmlformats.org/officeDocument/2006/relationships/slideLayout" Target="../slideLayouts/slideLayout139.xml"/><Relationship Id="rId34" Type="http://schemas.openxmlformats.org/officeDocument/2006/relationships/image" Target="../media/image15.png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5" Type="http://schemas.openxmlformats.org/officeDocument/2006/relationships/slideLayout" Target="../slideLayouts/slideLayout143.xml"/><Relationship Id="rId33" Type="http://schemas.openxmlformats.org/officeDocument/2006/relationships/theme" Target="../theme/theme10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20" Type="http://schemas.openxmlformats.org/officeDocument/2006/relationships/slideLayout" Target="../slideLayouts/slideLayout138.xml"/><Relationship Id="rId29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24" Type="http://schemas.openxmlformats.org/officeDocument/2006/relationships/slideLayout" Target="../slideLayouts/slideLayout142.xml"/><Relationship Id="rId32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23" Type="http://schemas.openxmlformats.org/officeDocument/2006/relationships/slideLayout" Target="../slideLayouts/slideLayout141.xml"/><Relationship Id="rId28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28.xml"/><Relationship Id="rId19" Type="http://schemas.openxmlformats.org/officeDocument/2006/relationships/slideLayout" Target="../slideLayouts/slideLayout137.xml"/><Relationship Id="rId31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Relationship Id="rId22" Type="http://schemas.openxmlformats.org/officeDocument/2006/relationships/slideLayout" Target="../slideLayouts/slideLayout140.xml"/><Relationship Id="rId27" Type="http://schemas.openxmlformats.org/officeDocument/2006/relationships/slideLayout" Target="../slideLayouts/slideLayout145.xml"/><Relationship Id="rId30" Type="http://schemas.openxmlformats.org/officeDocument/2006/relationships/slideLayout" Target="../slideLayouts/slideLayout148.xml"/><Relationship Id="rId35" Type="http://schemas.openxmlformats.org/officeDocument/2006/relationships/image" Target="../media/image8.png"/><Relationship Id="rId8" Type="http://schemas.openxmlformats.org/officeDocument/2006/relationships/slideLayout" Target="../slideLayouts/slideLayout12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5.xml"/><Relationship Id="rId10" Type="http://schemas.openxmlformats.org/officeDocument/2006/relationships/image" Target="../media/image62.tiff"/><Relationship Id="rId4" Type="http://schemas.openxmlformats.org/officeDocument/2006/relationships/slideLayout" Target="../slideLayouts/slideLayout154.xml"/><Relationship Id="rId9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7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slideLayout" Target="../slideLayouts/slideLayout18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image" Target="../media/image69.png"/><Relationship Id="rId4" Type="http://schemas.openxmlformats.org/officeDocument/2006/relationships/slideLayout" Target="../slideLayouts/slideLayout190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201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99.xml"/><Relationship Id="rId10" Type="http://schemas.openxmlformats.org/officeDocument/2006/relationships/slideLayout" Target="../slideLayouts/slideLayout204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6.xml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5" Type="http://schemas.openxmlformats.org/officeDocument/2006/relationships/image" Target="../media/image73.png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5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4.xml"/><Relationship Id="rId12" Type="http://schemas.openxmlformats.org/officeDocument/2006/relationships/slideLayout" Target="../slideLayouts/slideLayout229.xml"/><Relationship Id="rId2" Type="http://schemas.openxmlformats.org/officeDocument/2006/relationships/slideLayout" Target="../slideLayouts/slideLayout219.xml"/><Relationship Id="rId1" Type="http://schemas.openxmlformats.org/officeDocument/2006/relationships/slideLayout" Target="../slideLayouts/slideLayout218.xml"/><Relationship Id="rId6" Type="http://schemas.openxmlformats.org/officeDocument/2006/relationships/slideLayout" Target="../slideLayouts/slideLayout223.xml"/><Relationship Id="rId11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222.xml"/><Relationship Id="rId10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21.xml"/><Relationship Id="rId9" Type="http://schemas.openxmlformats.org/officeDocument/2006/relationships/slideLayout" Target="../slideLayouts/slideLayout2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34" Type="http://schemas.openxmlformats.org/officeDocument/2006/relationships/image" Target="../media/image8.png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33" Type="http://schemas.openxmlformats.org/officeDocument/2006/relationships/image" Target="../media/image15.png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5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58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slideLayout" Target="../slideLayouts/slideLayout57.xml"/><Relationship Id="rId8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image" Target="../media/image38.png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9" Type="http://schemas.openxmlformats.org/officeDocument/2006/relationships/image" Target="../media/image44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2.xml"/><Relationship Id="rId21" Type="http://schemas.openxmlformats.org/officeDocument/2006/relationships/image" Target="../media/image49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theme" Target="../theme/theme9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image" Target="../media/image5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9AD93-5331-4681-81C3-51905F4FEE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2" y="957290"/>
            <a:ext cx="12192001" cy="177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2"/>
          <p:cNvSpPr txBox="1">
            <a:spLocks/>
          </p:cNvSpPr>
          <p:nvPr userDrawn="1"/>
        </p:nvSpPr>
        <p:spPr>
          <a:xfrm>
            <a:off x="202406" y="870876"/>
            <a:ext cx="4897495" cy="350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750" b="1" kern="120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NASA [Meeting name]– [month XX, year]</a:t>
            </a:r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10914495" y="874028"/>
            <a:ext cx="1207008" cy="3387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750" b="1" kern="120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E08146AE-D219-524C-9522-562B071B0D7E}" type="slidenum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-1" y="1"/>
            <a:ext cx="10916529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21EBA3-B8E6-4241-8D52-2BAC7025237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7920" y="163328"/>
            <a:ext cx="722717" cy="66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F3B05E-CFFB-AC40-9BA6-C0519A24BEC2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6"/>
            <a:ext cx="1084086" cy="1010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1A37B7-33E7-FA46-8CFD-EB8568E4EC7E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FB8F2-CD84-D948-8224-64A73CB52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8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  <p:sldLayoutId id="2147483956" r:id="rId18"/>
    <p:sldLayoutId id="2147483957" r:id="rId19"/>
    <p:sldLayoutId id="2147483958" r:id="rId20"/>
    <p:sldLayoutId id="2147483959" r:id="rId21"/>
    <p:sldLayoutId id="2147483960" r:id="rId22"/>
    <p:sldLayoutId id="2147483961" r:id="rId23"/>
    <p:sldLayoutId id="2147483962" r:id="rId24"/>
    <p:sldLayoutId id="2147483963" r:id="rId25"/>
    <p:sldLayoutId id="2147483964" r:id="rId26"/>
    <p:sldLayoutId id="2147483965" r:id="rId27"/>
    <p:sldLayoutId id="2147483966" r:id="rId28"/>
    <p:sldLayoutId id="2147483967" r:id="rId29"/>
    <p:sldLayoutId id="2147483968" r:id="rId30"/>
    <p:sldLayoutId id="2147483969" r:id="rId31"/>
    <p:sldLayoutId id="2147483970" r:id="rId3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40">
          <p15:clr>
            <a:srgbClr val="F26B43"/>
          </p15:clr>
        </p15:guide>
        <p15:guide id="4" pos="7440">
          <p15:clr>
            <a:srgbClr val="F26B43"/>
          </p15:clr>
        </p15:guide>
        <p15:guide id="5" orient="horz" pos="240">
          <p15:clr>
            <a:srgbClr val="F26B43"/>
          </p15:clr>
        </p15:guide>
        <p15:guide id="6" orient="horz" pos="4056">
          <p15:clr>
            <a:srgbClr val="F26B43"/>
          </p15:clr>
        </p15:guide>
        <p15:guide id="7" orient="horz" pos="648">
          <p15:clr>
            <a:srgbClr val="F26B43"/>
          </p15:clr>
        </p15:guide>
        <p15:guide id="8" orient="horz" pos="792">
          <p15:clr>
            <a:srgbClr val="F26B43"/>
          </p15:clr>
        </p15:guide>
        <p15:guide id="9" pos="6168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49372"/>
            <a:ext cx="10972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4680" y="62849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26078" y="628491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19AD93-5331-4681-81C3-51905F4FE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2" y="957290"/>
            <a:ext cx="12192001" cy="177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09600" y="30481"/>
            <a:ext cx="9966960" cy="910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21EBA3-B8E6-4241-8D52-2BAC7025237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9683" y="154360"/>
            <a:ext cx="722717" cy="66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4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384">
          <p15:clr>
            <a:srgbClr val="F26B43"/>
          </p15:clr>
        </p15:guide>
        <p15:guide id="3" pos="7296">
          <p15:clr>
            <a:srgbClr val="F26B43"/>
          </p15:clr>
        </p15:guide>
        <p15:guide id="4" orient="horz" pos="396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60">
          <p15:clr>
            <a:srgbClr val="F26B43"/>
          </p15:clr>
        </p15:guide>
        <p15:guide id="7" orient="horz" pos="312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6BAF48F0-3E7E-C794-8EA6-8B131C3518E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3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8D464F-65C8-48CB-9413-FEE82BD30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5C2298-F708-4D76-8CE2-81240CEAA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4B44-E83A-4CC5-9593-5E4960B3D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CF239-7308-4104-8B4F-1FB10E178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45A23-56C4-4BA2-9C01-25810E66A8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8D9A0-9803-4E03-BCC0-AEA38BFBF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  <p:sldLayoutId id="2147484018" r:id="rId13"/>
    <p:sldLayoutId id="2147484019" r:id="rId14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71169" y="457200"/>
            <a:ext cx="10210227" cy="65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00922-6DC4-3C49-8A6B-22E27775D7E2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9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71169" y="457200"/>
            <a:ext cx="10210227" cy="65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00922-6DC4-3C49-8A6B-22E27775D7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74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153174" y="457200"/>
            <a:ext cx="9546155" cy="539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>
          <a:xfrm>
            <a:off x="153174" y="1143000"/>
            <a:ext cx="11885652" cy="5067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 (40)</a:t>
            </a:r>
          </a:p>
          <a:p>
            <a:pPr lvl="1"/>
            <a:r>
              <a:rPr lang="en-US"/>
              <a:t>Second level (36)</a:t>
            </a:r>
          </a:p>
          <a:p>
            <a:pPr lvl="2"/>
            <a:r>
              <a:rPr lang="en-US"/>
              <a:t>Third level (32)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90BBE5-536A-4B08-9D32-84AFE86AAA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820" y="6264275"/>
            <a:ext cx="1518471" cy="457201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26D4B1-FF23-4671-8248-D3D7B94E0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6205" y="6356351"/>
            <a:ext cx="528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 baseline="0">
                <a:solidFill>
                  <a:schemeClr val="accent1"/>
                </a:solidFill>
                <a:latin typeface="Barlow" charset="0"/>
              </a:defRPr>
            </a:lvl1pPr>
          </a:lstStyle>
          <a:p>
            <a:fld id="{58F282DA-62A9-A140-8603-8C899B7911F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94DA8C-55B3-8B9A-1E7C-08C2B13B2AE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488" y="6355684"/>
            <a:ext cx="5467874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881523" rtl="0" eaLnBrk="1" latinLnBrk="0" hangingPunct="1">
        <a:lnSpc>
          <a:spcPct val="90000"/>
        </a:lnSpc>
        <a:spcBef>
          <a:spcPct val="0"/>
        </a:spcBef>
        <a:buNone/>
        <a:defRPr sz="2999" kern="1200">
          <a:solidFill>
            <a:schemeClr val="accent3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69035" indent="-169130" algn="l" defTabSz="881523" rtl="0" eaLnBrk="1" latinLnBrk="0" hangingPunct="1">
        <a:lnSpc>
          <a:spcPct val="90000"/>
        </a:lnSpc>
        <a:spcBef>
          <a:spcPts val="450"/>
        </a:spcBef>
        <a:buFont typeface="Barlow Light" panose="00000400000000000000" pitchFamily="2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342831" indent="-169130" algn="l" defTabSz="881523" rtl="0" eaLnBrk="1" latinLnBrk="0" hangingPunct="1">
        <a:lnSpc>
          <a:spcPct val="90000"/>
        </a:lnSpc>
        <a:spcBef>
          <a:spcPts val="450"/>
        </a:spcBef>
        <a:buFont typeface="Barlow Light" panose="00000400000000000000" pitchFamily="2" charset="0"/>
        <a:buChar char="–"/>
        <a:defRPr sz="1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514247" indent="-169130" algn="l" defTabSz="881523" rtl="0" eaLnBrk="1" latinLnBrk="0" hangingPunct="1">
        <a:lnSpc>
          <a:spcPct val="90000"/>
        </a:lnSpc>
        <a:spcBef>
          <a:spcPts val="450"/>
        </a:spcBef>
        <a:buFont typeface="Barlow Light" panose="00000400000000000000" pitchFamily="2" charset="0"/>
        <a:buChar char="–"/>
        <a:tabLst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542664" indent="-220381" algn="l" defTabSz="881523" rtl="0" eaLnBrk="1" latinLnBrk="0" hangingPunct="1">
        <a:lnSpc>
          <a:spcPct val="90000"/>
        </a:lnSpc>
        <a:spcBef>
          <a:spcPts val="483"/>
        </a:spcBef>
        <a:buFont typeface="Barlow Light" panose="00000400000000000000" pitchFamily="2" charset="0"/>
        <a:buChar char="–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983425" indent="-220381" algn="l" defTabSz="881523" rtl="0" eaLnBrk="1" latinLnBrk="0" hangingPunct="1">
        <a:lnSpc>
          <a:spcPct val="90000"/>
        </a:lnSpc>
        <a:spcBef>
          <a:spcPts val="483"/>
        </a:spcBef>
        <a:buFont typeface="Barlow Light" panose="00000400000000000000" pitchFamily="2" charset="0"/>
        <a:buChar char="–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424187" indent="-220381" algn="l" defTabSz="881523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864948" indent="-220381" algn="l" defTabSz="881523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305709" indent="-220381" algn="l" defTabSz="881523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746471" indent="-220381" algn="l" defTabSz="881523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0761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1523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2283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3045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3806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4567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5329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6090" algn="l" defTabSz="881523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orient="horz" pos="7824">
          <p15:clr>
            <a:srgbClr val="F26B43"/>
          </p15:clr>
        </p15:guide>
        <p15:guide id="3" orient="horz" pos="1056">
          <p15:clr>
            <a:srgbClr val="F26B43"/>
          </p15:clr>
        </p15:guide>
        <p15:guide id="4" pos="7681">
          <p15:clr>
            <a:srgbClr val="F26B43"/>
          </p15:clr>
        </p15:guide>
        <p15:guide id="5" pos="12361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pos="193">
          <p15:clr>
            <a:srgbClr val="F26B43"/>
          </p15:clr>
        </p15:guide>
        <p15:guide id="8" pos="15169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FC6D0C-3404-B94A-7692-EAD2A7839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99FF1-C16E-AF6F-FD0E-D8744A74A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D237-6A6F-8102-403F-8B9C13554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7F2C2-F127-F7CF-8114-3D2FD506D6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2135E-F367-01BE-9505-6E8C8ECD2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C2C8B-42A0-9041-9ECB-3E1699F3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2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  <p:sldLayoutId id="2147484105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26FB86-D894-4D42-84BE-9C0D479F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92499-E2CE-484C-BF8D-A72DFDE95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2465A-E776-584B-B3C2-769DA137E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F335-F990-5947-A715-B10B3A7A6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A5AB9-9525-2548-BA4B-F84F5DB41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AA21668-7E2D-D34B-8F28-D8590BEFEB5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880F24-8512-FD40-A516-D2FB6635851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705" y="338876"/>
            <a:ext cx="931059" cy="77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1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989" r:id="rId13"/>
    <p:sldLayoutId id="2147484104" r:id="rId14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Monaco" pitchFamily="2" charset="77"/>
        <a:buChar char="⎻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92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  <p15:guide id="4" pos="74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71169" y="457200"/>
            <a:ext cx="10210227" cy="65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00922-6DC4-3C49-8A6B-22E27775D7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9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F3B05E-CFFB-AC40-9BA6-C0519A24BEC2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6"/>
            <a:ext cx="1084086" cy="1010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1A37B7-33E7-FA46-8CFD-EB8568E4EC7E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FB8F2-CD84-D948-8224-64A73CB52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4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  <p:sldLayoutId id="2147483846" r:id="rId17"/>
    <p:sldLayoutId id="2147483847" r:id="rId18"/>
    <p:sldLayoutId id="2147483848" r:id="rId19"/>
    <p:sldLayoutId id="2147483849" r:id="rId20"/>
    <p:sldLayoutId id="2147483850" r:id="rId21"/>
    <p:sldLayoutId id="2147483851" r:id="rId22"/>
    <p:sldLayoutId id="2147483852" r:id="rId23"/>
    <p:sldLayoutId id="2147483853" r:id="rId24"/>
    <p:sldLayoutId id="2147483854" r:id="rId25"/>
    <p:sldLayoutId id="2147483855" r:id="rId26"/>
    <p:sldLayoutId id="2147483856" r:id="rId27"/>
    <p:sldLayoutId id="2147483857" r:id="rId28"/>
    <p:sldLayoutId id="2147483858" r:id="rId29"/>
    <p:sldLayoutId id="2147483859" r:id="rId30"/>
    <p:sldLayoutId id="2147484039" r:id="rId3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40">
          <p15:clr>
            <a:srgbClr val="F26B43"/>
          </p15:clr>
        </p15:guide>
        <p15:guide id="4" pos="7440">
          <p15:clr>
            <a:srgbClr val="F26B43"/>
          </p15:clr>
        </p15:guide>
        <p15:guide id="5" orient="horz" pos="240">
          <p15:clr>
            <a:srgbClr val="F26B43"/>
          </p15:clr>
        </p15:guide>
        <p15:guide id="6" orient="horz" pos="4056">
          <p15:clr>
            <a:srgbClr val="F26B43"/>
          </p15:clr>
        </p15:guide>
        <p15:guide id="7" orient="horz" pos="648">
          <p15:clr>
            <a:srgbClr val="F26B43"/>
          </p15:clr>
        </p15:guide>
        <p15:guide id="8" orient="horz" pos="792">
          <p15:clr>
            <a:srgbClr val="F26B43"/>
          </p15:clr>
        </p15:guide>
        <p15:guide id="9" pos="616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7672"/>
            <a:ext cx="11277600" cy="4414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132497"/>
            <a:ext cx="10681397" cy="1371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71169" y="457200"/>
            <a:ext cx="10210227" cy="651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00922-6DC4-3C49-8A6B-22E27775D7E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14" y="457198"/>
            <a:ext cx="870286" cy="80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4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F3B05E-CFFB-AC40-9BA6-C0519A24BEC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6"/>
            <a:ext cx="1084086" cy="1010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1A37B7-33E7-FA46-8CFD-EB8568E4EC7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FB8F2-CD84-D948-8224-64A73CB52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40">
          <p15:clr>
            <a:srgbClr val="F26B43"/>
          </p15:clr>
        </p15:guide>
        <p15:guide id="4" pos="7440">
          <p15:clr>
            <a:srgbClr val="F26B43"/>
          </p15:clr>
        </p15:guide>
        <p15:guide id="5" orient="horz" pos="240">
          <p15:clr>
            <a:srgbClr val="F26B43"/>
          </p15:clr>
        </p15:guide>
        <p15:guide id="6" orient="horz" pos="4056">
          <p15:clr>
            <a:srgbClr val="F26B43"/>
          </p15:clr>
        </p15:guide>
        <p15:guide id="7" orient="horz" pos="648">
          <p15:clr>
            <a:srgbClr val="F26B43"/>
          </p15:clr>
        </p15:guide>
        <p15:guide id="8" orient="horz" pos="792">
          <p15:clr>
            <a:srgbClr val="F26B43"/>
          </p15:clr>
        </p15:guide>
        <p15:guide id="9" pos="6168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4174"/>
            <a:ext cx="10972800" cy="81642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43001"/>
            <a:ext cx="109728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B2D798-80E3-D141-BFB4-0E894833745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375401"/>
            <a:ext cx="473864" cy="19389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E46FC41-BCBD-CB44-A899-744515D4F901}"/>
              </a:ext>
            </a:extLst>
          </p:cNvPr>
          <p:cNvSpPr txBox="1">
            <a:spLocks/>
          </p:cNvSpPr>
          <p:nvPr/>
        </p:nvSpPr>
        <p:spPr>
          <a:xfrm>
            <a:off x="10972800" y="6375400"/>
            <a:ext cx="700725" cy="203200"/>
          </a:xfrm>
          <a:prstGeom prst="rect">
            <a:avLst/>
          </a:prstGeom>
        </p:spPr>
        <p:txBody>
          <a:bodyPr vert="horz" lIns="121920" tIns="60960" rIns="121920" bIns="60960" rtlCol="0" anchor="t"/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tx1">
                    <a:tint val="75000"/>
                  </a:schemeClr>
                </a:solidFill>
                <a:latin typeface="DINPro" panose="020B0504020101020102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E09341-6589-448B-9580-B2C3E3EC0A90}" type="slidenum">
              <a:rPr lang="en-US" sz="933" smtClean="0">
                <a:latin typeface="Arial" panose="020B0604020202020204" pitchFamily="34" charset="0"/>
              </a:rPr>
              <a:pPr/>
              <a:t>‹#›</a:t>
            </a:fld>
            <a:endParaRPr lang="en-US" sz="933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29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2667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7061" indent="-237061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tabLst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92133" indent="-228594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tabLst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227636" indent="-228594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tabLst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82709" indent="-237061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tabLst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6BAF48F0-3E7E-C794-8EA6-8B131C3518E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766" y="125198"/>
            <a:ext cx="2026721" cy="10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6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pos="288">
          <p15:clr>
            <a:srgbClr val="F26B43"/>
          </p15:clr>
        </p15:guide>
        <p15:guide id="3" pos="7392">
          <p15:clr>
            <a:srgbClr val="F26B43"/>
          </p15:clr>
        </p15:guide>
        <p15:guide id="4" orient="horz" pos="4032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936">
          <p15:clr>
            <a:srgbClr val="F26B43"/>
          </p15:clr>
        </p15:guide>
        <p15:guide id="7" orient="horz" pos="288">
          <p15:clr>
            <a:srgbClr val="F26B43"/>
          </p15:clr>
        </p15:guide>
        <p15:guide id="8" orient="horz" pos="792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F3B05E-CFFB-AC40-9BA6-C0519A24BEC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6"/>
            <a:ext cx="1084086" cy="1010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1A37B7-33E7-FA46-8CFD-EB8568E4EC7E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FB8F2-CD84-D948-8224-64A73CB52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26914" y="6451964"/>
            <a:ext cx="1084086" cy="219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0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  <p:sldLayoutId id="2147483936" r:id="rId18"/>
    <p:sldLayoutId id="2147483937" r:id="rId19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240">
          <p15:clr>
            <a:srgbClr val="F26B43"/>
          </p15:clr>
        </p15:guide>
        <p15:guide id="4" pos="7440">
          <p15:clr>
            <a:srgbClr val="F26B43"/>
          </p15:clr>
        </p15:guide>
        <p15:guide id="5" orient="horz" pos="240">
          <p15:clr>
            <a:srgbClr val="F26B43"/>
          </p15:clr>
        </p15:guide>
        <p15:guide id="6" orient="horz" pos="4056">
          <p15:clr>
            <a:srgbClr val="F26B43"/>
          </p15:clr>
        </p15:guide>
        <p15:guide id="7" orient="horz" pos="648">
          <p15:clr>
            <a:srgbClr val="F26B43"/>
          </p15:clr>
        </p15:guide>
        <p15:guide id="8" orient="horz" pos="792">
          <p15:clr>
            <a:srgbClr val="F26B43"/>
          </p15:clr>
        </p15:guide>
        <p15:guide id="9" pos="61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7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77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8.xml"/><Relationship Id="rId6" Type="http://schemas.openxmlformats.org/officeDocument/2006/relationships/image" Target="../media/image8.png"/><Relationship Id="rId11" Type="http://schemas.microsoft.com/office/2007/relationships/diagramDrawing" Target="../diagrams/drawing1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1.xml"/><Relationship Id="rId4" Type="http://schemas.microsoft.com/office/2007/relationships/hdphoto" Target="../media/hdphoto1.wdp"/><Relationship Id="rId9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96.emf"/><Relationship Id="rId4" Type="http://schemas.openxmlformats.org/officeDocument/2006/relationships/image" Target="../media/image9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video" Target="https://www.youtube.com/embed/soFwbAYlVXM?feature=oembed" TargetMode="External"/><Relationship Id="rId7" Type="http://schemas.microsoft.com/office/2007/relationships/hdphoto" Target="../media/hdphoto1.wdp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7.png"/><Relationship Id="rId11" Type="http://schemas.openxmlformats.org/officeDocument/2006/relationships/image" Target="../media/image80.jpe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79.png"/><Relationship Id="rId4" Type="http://schemas.openxmlformats.org/officeDocument/2006/relationships/slideLayout" Target="../slideLayouts/slideLayout78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8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image" Target="../media/image86.emf"/><Relationship Id="rId4" Type="http://schemas.openxmlformats.org/officeDocument/2006/relationships/image" Target="../media/image8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7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309EB8-B615-D6A2-3EE5-32EEB83EAF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06B460-DE74-78E2-3D32-260D65F86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59" y="1992602"/>
            <a:ext cx="12584136" cy="2529537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53888E6-8971-544F-B421-989769D04D9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3345" y="4799162"/>
            <a:ext cx="9275843" cy="1010369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Reid Ruggles</a:t>
            </a:r>
            <a:r>
              <a:rPr lang="en-US" baseline="30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, Juan Valenzuela</a:t>
            </a:r>
            <a:r>
              <a:rPr lang="en-US" baseline="30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, and Wesley Johnson</a:t>
            </a:r>
            <a:r>
              <a:rPr lang="en-US" baseline="30000" dirty="0">
                <a:latin typeface="Arial"/>
                <a:cs typeface="Arial"/>
              </a:rPr>
              <a:t>3</a:t>
            </a:r>
          </a:p>
          <a:p>
            <a:r>
              <a:rPr lang="en-US" baseline="30000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HLS Propulsion Discipline Lead Engineer, Marshall Space Flight Center</a:t>
            </a:r>
          </a:p>
          <a:p>
            <a:r>
              <a:rPr lang="en-US" baseline="30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HLS CFM / MPS Lead, Marshall Space Flight Center</a:t>
            </a:r>
          </a:p>
          <a:p>
            <a:r>
              <a:rPr lang="en-US" baseline="30000" dirty="0">
                <a:latin typeface="Arial"/>
                <a:cs typeface="Arial"/>
              </a:rPr>
              <a:t>3</a:t>
            </a:r>
            <a:r>
              <a:rPr lang="en-US" dirty="0">
                <a:latin typeface="Arial"/>
                <a:cs typeface="Arial"/>
              </a:rPr>
              <a:t>HLS CFM SME, Glenn Research Center</a:t>
            </a:r>
          </a:p>
          <a:p>
            <a:r>
              <a:rPr lang="en-US" sz="1400" i="1" dirty="0">
                <a:latin typeface="Arial"/>
                <a:cs typeface="Arial"/>
              </a:rPr>
              <a:t>2025 Cryogenic Engineering Conference, Reno, NV, May 19 – 22, 2025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EF9556D2-6B31-0940-6D42-F959DECC540A}"/>
              </a:ext>
            </a:extLst>
          </p:cNvPr>
          <p:cNvSpPr txBox="1">
            <a:spLocks/>
          </p:cNvSpPr>
          <p:nvPr/>
        </p:nvSpPr>
        <p:spPr>
          <a:xfrm>
            <a:off x="443345" y="4397093"/>
            <a:ext cx="5015346" cy="43774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i="1" dirty="0">
                <a:latin typeface="Arial"/>
                <a:cs typeface="Arial"/>
              </a:rPr>
              <a:t>Intro to HLS Propulsion Team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067986-BB4C-101A-8B9F-8E12C3A39C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F9E7C8-8C7A-EAC5-9420-EAEB660A4B7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5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BE5602-A9E8-EEE6-8ED2-C8C18678E8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2ECACA-5448-EDF3-059B-16C7481DDF71}"/>
              </a:ext>
            </a:extLst>
          </p:cNvPr>
          <p:cNvSpPr/>
          <p:nvPr/>
        </p:nvSpPr>
        <p:spPr>
          <a:xfrm>
            <a:off x="318541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HLS Propulsion Insight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E2590D-0FD7-A07F-8C51-DCC1A797E2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F50FAA-ED02-DCDA-FEA1-A0B06857FF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FD1B6A1-2123-8D6E-8E03-383D5B29A36C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10</a:t>
            </a:fld>
            <a:endParaRPr lang="en-US" sz="1600"/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BC02C86D-2889-D782-64A4-090084A6FE4E}"/>
              </a:ext>
            </a:extLst>
          </p:cNvPr>
          <p:cNvSpPr txBox="1">
            <a:spLocks/>
          </p:cNvSpPr>
          <p:nvPr/>
        </p:nvSpPr>
        <p:spPr>
          <a:xfrm>
            <a:off x="318540" y="1376220"/>
            <a:ext cx="8041689" cy="49219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sz="1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Leveraging the </a:t>
            </a:r>
            <a:r>
              <a:rPr lang="en-US" sz="1800" i="1" u="sng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lang="en-US" sz="1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NASA’s propulsion and fluids technical community to </a:t>
            </a:r>
            <a:r>
              <a:rPr lang="en-US" sz="1800" i="1" u="sng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n-US" sz="1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Commercial Provider designs and processes and </a:t>
            </a:r>
            <a:r>
              <a:rPr lang="en-US" sz="1800" i="1" u="sng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</a:t>
            </a:r>
            <a:r>
              <a:rPr lang="en-US" sz="1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 stakeholders</a:t>
            </a:r>
          </a:p>
          <a:p>
            <a:pPr algn="l">
              <a:spcBef>
                <a:spcPts val="600"/>
              </a:spcBef>
            </a:pPr>
            <a:endParaRPr lang="en-US" sz="1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Starts with a great team—led by MSFC with support across NASA centers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Deeply technical and disciplined team of engineers committed to the lunar mission</a:t>
            </a:r>
          </a:p>
          <a:p>
            <a:pPr algn="l">
              <a:spcBef>
                <a:spcPts val="600"/>
              </a:spcBef>
            </a:pPr>
            <a:endParaRPr lang="en-US" sz="1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Focused insight justified by risk to </a:t>
            </a:r>
            <a:r>
              <a:rPr lang="en-US" sz="1800" b="1" u="sng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provider designs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risk-based analysis to justify deeper insight in targeted areas 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e.g., Engines, CFM</a:t>
            </a:r>
          </a:p>
          <a:p>
            <a:pPr algn="l">
              <a:spcBef>
                <a:spcPts val="600"/>
              </a:spcBef>
            </a:pPr>
            <a:endParaRPr lang="en-US" sz="1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understanding to </a:t>
            </a:r>
            <a:r>
              <a:rPr lang="en-US" sz="1800" b="1" u="sng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</a:t>
            </a:r>
            <a:r>
              <a:rPr lang="en-US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Program by: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expert propulsion insight and analysis to support Program Management (PM) and Technical Authority (TA) risk assessments and real-time mission support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expert propulsion design, certification, and flight hardware reviews to support Design Certification and Certification of Flight Readiness (COFR)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0E9D375-3839-DD76-70CA-1D28A247D7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3187661"/>
              </p:ext>
            </p:extLst>
          </p:nvPr>
        </p:nvGraphicFramePr>
        <p:xfrm>
          <a:off x="7788799" y="453826"/>
          <a:ext cx="4017083" cy="5690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 Box 1850697633">
            <a:extLst>
              <a:ext uri="{FF2B5EF4-FFF2-40B4-BE49-F238E27FC236}">
                <a16:creationId xmlns:a16="http://schemas.microsoft.com/office/drawing/2014/main" id="{DE30FC42-E6EB-ADDF-F0A8-907AE76B98B9}"/>
              </a:ext>
            </a:extLst>
          </p:cNvPr>
          <p:cNvSpPr txBox="1"/>
          <p:nvPr/>
        </p:nvSpPr>
        <p:spPr>
          <a:xfrm>
            <a:off x="9646920" y="4677687"/>
            <a:ext cx="1071246" cy="237213"/>
          </a:xfrm>
          <a:prstGeom prst="rect">
            <a:avLst/>
          </a:prstGeom>
          <a:solidFill>
            <a:srgbClr val="000000">
              <a:alpha val="50196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50" b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Understands</a:t>
            </a:r>
            <a:endParaRPr lang="en-US" sz="14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6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C9B31A-FBE0-7F11-FD38-0FC5CEA1CC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944299" y="1440494"/>
            <a:ext cx="10303402" cy="3224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summarize, NASA has:</a:t>
            </a:r>
          </a:p>
          <a:p>
            <a:pPr marL="457200" marR="0" lvl="0" indent="-457200" algn="l" defTabSz="121906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r>
              <a:rPr lang="en-US" sz="24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land on the Moon and stay</a:t>
            </a:r>
          </a:p>
          <a:p>
            <a:pPr marL="457200" marR="0" lvl="0" indent="-457200" algn="l" defTabSz="121906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r>
              <a:rPr lang="en-US" sz="24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U.S. industry designing and building vehicles</a:t>
            </a:r>
          </a:p>
          <a:p>
            <a:pPr marL="457200" marR="0" lvl="0" indent="-457200" algn="l" defTabSz="121906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Methods</a:t>
            </a:r>
            <a:r>
              <a:rPr kumimoji="0" lang="en-US" sz="24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insight and collaboration with partner operation</a:t>
            </a:r>
          </a:p>
          <a:p>
            <a:pPr marL="457200" lvl="0" indent="-457200" defTabSz="12190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en-US" sz="24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deep technical bench committed to the lunar mission</a:t>
            </a:r>
          </a:p>
          <a:p>
            <a:pPr marL="457200" marR="0" lvl="0" indent="-457200" algn="l" defTabSz="121906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Capabilities</a:t>
            </a:r>
            <a:r>
              <a:rPr kumimoji="0" lang="en-US" sz="24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</a:t>
            </a:r>
            <a:r>
              <a:rPr lang="en-US" sz="240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</a:t>
            </a:r>
            <a:r>
              <a:rPr kumimoji="0" lang="en-US" sz="24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manufacturing, test, and analysis</a:t>
            </a:r>
            <a:endParaRPr lang="en-US" sz="24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74C3ADD-CCB3-A4C1-9060-48C864218600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11</a:t>
            </a:fld>
            <a:endParaRPr lang="en-US" sz="16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02AFD2-ADF1-5FA2-561C-8765C4E4519E}"/>
              </a:ext>
            </a:extLst>
          </p:cNvPr>
          <p:cNvSpPr/>
          <p:nvPr/>
        </p:nvSpPr>
        <p:spPr>
          <a:xfrm>
            <a:off x="4141767" y="5269364"/>
            <a:ext cx="467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next?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1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E6DAEB0-011B-2F4B-9B6F-65EB777F81A3}"/>
              </a:ext>
            </a:extLst>
          </p:cNvPr>
          <p:cNvGrpSpPr/>
          <p:nvPr/>
        </p:nvGrpSpPr>
        <p:grpSpPr>
          <a:xfrm>
            <a:off x="43459" y="-24520"/>
            <a:ext cx="2377440" cy="6926870"/>
            <a:chOff x="44629" y="-41950"/>
            <a:chExt cx="2377440" cy="6926870"/>
          </a:xfrm>
        </p:grpSpPr>
        <p:pic>
          <p:nvPicPr>
            <p:cNvPr id="14" name="Picture 13" descr="A couple of people parachuting&#10;&#10;Description automatically generated with low confidence">
              <a:extLst>
                <a:ext uri="{FF2B5EF4-FFF2-40B4-BE49-F238E27FC236}">
                  <a16:creationId xmlns:a16="http://schemas.microsoft.com/office/drawing/2014/main" id="{A2CC35EC-C1DD-4313-451C-9FB9FA60C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25" y="781518"/>
              <a:ext cx="2368049" cy="517224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3A9ECCE-A816-B889-18B0-59F87DD5A6E9}"/>
                </a:ext>
              </a:extLst>
            </p:cNvPr>
            <p:cNvSpPr txBox="1"/>
            <p:nvPr/>
          </p:nvSpPr>
          <p:spPr>
            <a:xfrm>
              <a:off x="44629" y="-41950"/>
              <a:ext cx="2377440" cy="12001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182880" rIns="0" bIns="18288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Artemis I</a:t>
              </a: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Uncrewed flight test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COMPLETE</a:t>
              </a:r>
              <a:endPara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CABE494-7466-0A2B-17F4-DEF5700D95FC}"/>
                </a:ext>
              </a:extLst>
            </p:cNvPr>
            <p:cNvSpPr txBox="1"/>
            <p:nvPr/>
          </p:nvSpPr>
          <p:spPr>
            <a:xfrm>
              <a:off x="44629" y="5696200"/>
              <a:ext cx="2377440" cy="118872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91440" tIns="274320" rIns="91440" bIns="457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SLS, Orion, EGS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8D16F68-96DE-986A-4B90-3EE608C864DD}"/>
              </a:ext>
            </a:extLst>
          </p:cNvPr>
          <p:cNvGrpSpPr/>
          <p:nvPr/>
        </p:nvGrpSpPr>
        <p:grpSpPr>
          <a:xfrm>
            <a:off x="7338604" y="-41950"/>
            <a:ext cx="2377440" cy="6926870"/>
            <a:chOff x="7338605" y="-41950"/>
            <a:chExt cx="2377440" cy="692687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78D04DE-C752-E843-83D9-64A14D9D1C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38990" y="992980"/>
              <a:ext cx="2376670" cy="48737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448C4D0-7F1C-4714-95AB-F96D7C177D54}"/>
                </a:ext>
              </a:extLst>
            </p:cNvPr>
            <p:cNvSpPr txBox="1"/>
            <p:nvPr/>
          </p:nvSpPr>
          <p:spPr>
            <a:xfrm>
              <a:off x="7593609" y="5385053"/>
              <a:ext cx="1829791" cy="190500"/>
            </a:xfrm>
            <a:prstGeom prst="rect">
              <a:avLst/>
            </a:prstGeom>
            <a:noFill/>
          </p:spPr>
          <p:txBody>
            <a:bodyPr wrap="square" lIns="0" tIns="45720" rIns="0" bIns="4572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Illustration</a:t>
              </a:r>
              <a:endPara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3C84D3B-DDD6-3BF5-C0D8-8BBC7FD78316}"/>
                </a:ext>
              </a:extLst>
            </p:cNvPr>
            <p:cNvSpPr txBox="1"/>
            <p:nvPr/>
          </p:nvSpPr>
          <p:spPr>
            <a:xfrm>
              <a:off x="7338605" y="-41950"/>
              <a:ext cx="2377440" cy="15278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182880" rIns="0" bIns="18288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Artemis IV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Gateway assembly, crewed sustaining lander expedition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CA23788-86A6-A5FA-5C50-4F686CA11E03}"/>
                </a:ext>
              </a:extLst>
            </p:cNvPr>
            <p:cNvSpPr txBox="1"/>
            <p:nvPr/>
          </p:nvSpPr>
          <p:spPr>
            <a:xfrm>
              <a:off x="7338605" y="5696200"/>
              <a:ext cx="2377440" cy="118872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tIns="2743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SLS, Orion, EGS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b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HLS, EHP, Gateway</a:t>
              </a:r>
              <a:r>
                <a:rPr kumimoji="0" lang="en-US" sz="16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(PPE/HALO, I-HAB) 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2875EED-CD74-8C9B-ED7E-2C806FECFDBF}"/>
              </a:ext>
            </a:extLst>
          </p:cNvPr>
          <p:cNvGrpSpPr/>
          <p:nvPr/>
        </p:nvGrpSpPr>
        <p:grpSpPr>
          <a:xfrm>
            <a:off x="4907279" y="-41950"/>
            <a:ext cx="2377440" cy="6926870"/>
            <a:chOff x="4907280" y="-41950"/>
            <a:chExt cx="2377440" cy="6926870"/>
          </a:xfrm>
        </p:grpSpPr>
        <p:pic>
          <p:nvPicPr>
            <p:cNvPr id="16" name="Picture 15" descr="A picture containing rocket, dark, missile&#10;&#10;Description automatically generated">
              <a:extLst>
                <a:ext uri="{FF2B5EF4-FFF2-40B4-BE49-F238E27FC236}">
                  <a16:creationId xmlns:a16="http://schemas.microsoft.com/office/drawing/2014/main" id="{350E103C-EC46-D140-27CF-CF1533029B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7665" y="1137236"/>
              <a:ext cx="2376670" cy="472778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C9C7053-CD63-FBFF-15FA-C48B647466B6}"/>
                </a:ext>
              </a:extLst>
            </p:cNvPr>
            <p:cNvSpPr txBox="1"/>
            <p:nvPr/>
          </p:nvSpPr>
          <p:spPr>
            <a:xfrm>
              <a:off x="5061523" y="5434018"/>
              <a:ext cx="1829791" cy="190500"/>
            </a:xfrm>
            <a:prstGeom prst="rect">
              <a:avLst/>
            </a:prstGeom>
            <a:noFill/>
          </p:spPr>
          <p:txBody>
            <a:bodyPr wrap="square" lIns="0" tIns="45720" rIns="0" bIns="4572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Illustration</a:t>
              </a:r>
              <a:endPara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DD8B8D-9C62-9A62-C890-3A4B3EB1F98C}"/>
                </a:ext>
              </a:extLst>
            </p:cNvPr>
            <p:cNvSpPr txBox="1"/>
            <p:nvPr/>
          </p:nvSpPr>
          <p:spPr>
            <a:xfrm>
              <a:off x="4907280" y="-41950"/>
              <a:ext cx="2377440" cy="12001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tIns="182880" bIns="18288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Artemis III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Crewed surface expedition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BF735D-57F8-D261-1BF5-68703DAEBFEF}"/>
                </a:ext>
              </a:extLst>
            </p:cNvPr>
            <p:cNvSpPr txBox="1"/>
            <p:nvPr/>
          </p:nvSpPr>
          <p:spPr>
            <a:xfrm>
              <a:off x="4907280" y="5696200"/>
              <a:ext cx="2377440" cy="118872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tIns="2743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SLS, Orion, EGS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HLS, EHP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7C1DB62-ECC0-6553-B5F7-6EF8AB66F623}"/>
              </a:ext>
            </a:extLst>
          </p:cNvPr>
          <p:cNvGrpSpPr/>
          <p:nvPr/>
        </p:nvGrpSpPr>
        <p:grpSpPr>
          <a:xfrm>
            <a:off x="2475954" y="-41950"/>
            <a:ext cx="2377440" cy="6926870"/>
            <a:chOff x="2475955" y="-41950"/>
            <a:chExt cx="2377440" cy="692687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1ABAEE0-2F3A-0268-029F-D18ADFA6EB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7132" y="824163"/>
              <a:ext cx="2375087" cy="496728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F84FB9-58B1-EAFC-4A3B-14AFE68ED032}"/>
                </a:ext>
              </a:extLst>
            </p:cNvPr>
            <p:cNvSpPr txBox="1"/>
            <p:nvPr/>
          </p:nvSpPr>
          <p:spPr>
            <a:xfrm>
              <a:off x="2742209" y="5385053"/>
              <a:ext cx="1829791" cy="190500"/>
            </a:xfrm>
            <a:prstGeom prst="rect">
              <a:avLst/>
            </a:prstGeom>
            <a:noFill/>
          </p:spPr>
          <p:txBody>
            <a:bodyPr wrap="square" lIns="0" tIns="45720" rIns="0" bIns="4572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Illustration</a:t>
              </a:r>
              <a:endPara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3E09D1-79FE-1D50-843B-365DF08DEF13}"/>
                </a:ext>
              </a:extLst>
            </p:cNvPr>
            <p:cNvSpPr txBox="1"/>
            <p:nvPr/>
          </p:nvSpPr>
          <p:spPr>
            <a:xfrm>
              <a:off x="2475955" y="-41950"/>
              <a:ext cx="2377440" cy="12001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91440" tIns="182880" rIns="91440" bIns="18288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Artemis II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Crewed flight test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4B6515-9CDF-AA85-B2FA-EC366A029F0A}"/>
                </a:ext>
              </a:extLst>
            </p:cNvPr>
            <p:cNvSpPr txBox="1"/>
            <p:nvPr/>
          </p:nvSpPr>
          <p:spPr>
            <a:xfrm>
              <a:off x="2475955" y="5696200"/>
              <a:ext cx="2377440" cy="118872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91440" tIns="274320" rIns="91440" bIns="457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SLS, Orion, EGS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73A54D-3106-1515-8820-6CAE9F6F9299}"/>
              </a:ext>
            </a:extLst>
          </p:cNvPr>
          <p:cNvGrpSpPr/>
          <p:nvPr/>
        </p:nvGrpSpPr>
        <p:grpSpPr>
          <a:xfrm>
            <a:off x="9769930" y="-41950"/>
            <a:ext cx="2377440" cy="6926870"/>
            <a:chOff x="9769930" y="-41950"/>
            <a:chExt cx="2377440" cy="6926870"/>
          </a:xfrm>
          <a:solidFill>
            <a:schemeClr val="tx1"/>
          </a:solidFill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47EC76-FF06-DAA0-FA58-D98DFB9D70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96668"/>
            <a:stretch/>
          </p:blipFill>
          <p:spPr>
            <a:xfrm>
              <a:off x="9770315" y="781518"/>
              <a:ext cx="2376670" cy="4914683"/>
            </a:xfrm>
            <a:prstGeom prst="rect">
              <a:avLst/>
            </a:prstGeom>
            <a:grpFill/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3CA953-7647-9EC6-08C3-9D8610601FE8}"/>
                </a:ext>
              </a:extLst>
            </p:cNvPr>
            <p:cNvSpPr txBox="1"/>
            <p:nvPr/>
          </p:nvSpPr>
          <p:spPr>
            <a:xfrm>
              <a:off x="9869518" y="5434018"/>
              <a:ext cx="1829791" cy="190500"/>
            </a:xfrm>
            <a:prstGeom prst="rect">
              <a:avLst/>
            </a:prstGeom>
            <a:noFill/>
          </p:spPr>
          <p:txBody>
            <a:bodyPr wrap="square" lIns="0" tIns="45720" rIns="0" bIns="45720" rtlCol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Illustration</a:t>
              </a:r>
              <a:endParaRPr kumimoji="0" 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1DD5E2-7507-412C-2DE3-EAD8D4EE7FB6}"/>
                </a:ext>
              </a:extLst>
            </p:cNvPr>
            <p:cNvSpPr txBox="1"/>
            <p:nvPr/>
          </p:nvSpPr>
          <p:spPr>
            <a:xfrm>
              <a:off x="9769930" y="-41950"/>
              <a:ext cx="2377440" cy="1527850"/>
            </a:xfrm>
            <a:prstGeom prst="rect">
              <a:avLst/>
            </a:prstGeom>
            <a:grpFill/>
          </p:spPr>
          <p:txBody>
            <a:bodyPr wrap="square" lIns="0" tIns="182880" rIns="0" bIns="18288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986F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Artemis V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Crewed mobile </a:t>
              </a:r>
              <a:b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en-US" sz="18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surface exploration, Gateway expansion</a:t>
              </a:r>
              <a:endPara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5F5DDE9-5A3E-E5EF-CDB4-F95710DFFDB7}"/>
                </a:ext>
              </a:extLst>
            </p:cNvPr>
            <p:cNvSpPr txBox="1"/>
            <p:nvPr/>
          </p:nvSpPr>
          <p:spPr>
            <a:xfrm>
              <a:off x="9769930" y="5696200"/>
              <a:ext cx="2377440" cy="1188720"/>
            </a:xfrm>
            <a:prstGeom prst="rect">
              <a:avLst/>
            </a:prstGeom>
            <a:grpFill/>
          </p:spPr>
          <p:txBody>
            <a:bodyPr wrap="square" tIns="2743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SLS, Orion, EGS</a:t>
              </a: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b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HLS, EHP, LTV, Gateway (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ESPRIT, Canadarm3)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pic>
        <p:nvPicPr>
          <p:cNvPr id="19" name="Picture 18" descr="A rocket taking off at night&#10;&#10;Description automatically generated with medium confidence">
            <a:extLst>
              <a:ext uri="{FF2B5EF4-FFF2-40B4-BE49-F238E27FC236}">
                <a16:creationId xmlns:a16="http://schemas.microsoft.com/office/drawing/2014/main" id="{CF9F4DDC-2B18-6BD0-A652-ADDC44371E0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59" y="1160000"/>
            <a:ext cx="2375087" cy="4538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6F2A19F-46FA-300C-FA0E-C8B48CCDA107}"/>
              </a:ext>
            </a:extLst>
          </p:cNvPr>
          <p:cNvSpPr/>
          <p:nvPr/>
        </p:nvSpPr>
        <p:spPr>
          <a:xfrm>
            <a:off x="4852218" y="0"/>
            <a:ext cx="7290456" cy="6858000"/>
          </a:xfrm>
          <a:prstGeom prst="rect">
            <a:avLst/>
          </a:prstGeom>
          <a:noFill/>
          <a:ln w="11112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39BC6FD-8DA8-5D5E-5348-9CD07415B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6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A9ECCE-A816-B889-18B0-59F87DD5A6E9}"/>
              </a:ext>
            </a:extLst>
          </p:cNvPr>
          <p:cNvSpPr txBox="1"/>
          <p:nvPr/>
        </p:nvSpPr>
        <p:spPr>
          <a:xfrm>
            <a:off x="44630" y="232835"/>
            <a:ext cx="2377440" cy="2027231"/>
          </a:xfrm>
          <a:prstGeom prst="rect">
            <a:avLst/>
          </a:prstGeom>
          <a:solidFill>
            <a:schemeClr val="tx1"/>
          </a:solidFill>
        </p:spPr>
        <p:txBody>
          <a:bodyPr wrap="square" lIns="0" tIns="182880" rIns="0" bIns="18288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HLS Uncrewed Demo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SpaceX Starship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C84D3B-DDD6-3BF5-C0D8-8BBC7FD78316}"/>
              </a:ext>
            </a:extLst>
          </p:cNvPr>
          <p:cNvSpPr txBox="1"/>
          <p:nvPr/>
        </p:nvSpPr>
        <p:spPr>
          <a:xfrm>
            <a:off x="7338604" y="232836"/>
            <a:ext cx="2377440" cy="2027230"/>
          </a:xfrm>
          <a:prstGeom prst="rect">
            <a:avLst/>
          </a:prstGeom>
          <a:solidFill>
            <a:schemeClr val="tx1"/>
          </a:solidFill>
        </p:spPr>
        <p:txBody>
          <a:bodyPr wrap="square" lIns="0" tIns="182880" rIns="0" bIns="18288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HLS Uncrewed Demo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Blue Origin</a:t>
            </a:r>
            <a:b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Blue Moon</a:t>
            </a:r>
          </a:p>
        </p:txBody>
      </p:sp>
      <p:pic>
        <p:nvPicPr>
          <p:cNvPr id="16" name="Picture 15" descr="A picture containing rocket, dark, missile&#10;&#10;Description automatically generated">
            <a:extLst>
              <a:ext uri="{FF2B5EF4-FFF2-40B4-BE49-F238E27FC236}">
                <a16:creationId xmlns:a16="http://schemas.microsoft.com/office/drawing/2014/main" id="{350E103C-EC46-D140-27CF-CF1533029B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7664" y="1677789"/>
            <a:ext cx="2376670" cy="47277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9C7053-CD63-FBFF-15FA-C48B647466B6}"/>
              </a:ext>
            </a:extLst>
          </p:cNvPr>
          <p:cNvSpPr txBox="1"/>
          <p:nvPr/>
        </p:nvSpPr>
        <p:spPr>
          <a:xfrm>
            <a:off x="5061982" y="6094513"/>
            <a:ext cx="1829791" cy="190500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Illustration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DD8B8D-9C62-9A62-C890-3A4B3EB1F98C}"/>
              </a:ext>
            </a:extLst>
          </p:cNvPr>
          <p:cNvSpPr txBox="1"/>
          <p:nvPr/>
        </p:nvSpPr>
        <p:spPr>
          <a:xfrm>
            <a:off x="4907279" y="232835"/>
            <a:ext cx="2377440" cy="1490333"/>
          </a:xfrm>
          <a:prstGeom prst="rect">
            <a:avLst/>
          </a:prstGeom>
          <a:solidFill>
            <a:schemeClr val="tx1"/>
          </a:solidFill>
        </p:spPr>
        <p:txBody>
          <a:bodyPr wrap="square" tIns="182880" bIns="18288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Artemis IV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SpaceX Starship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F84FB9-58B1-EAFC-4A3B-14AFE68ED032}"/>
              </a:ext>
            </a:extLst>
          </p:cNvPr>
          <p:cNvSpPr txBox="1"/>
          <p:nvPr/>
        </p:nvSpPr>
        <p:spPr>
          <a:xfrm>
            <a:off x="2742208" y="5385053"/>
            <a:ext cx="1829791" cy="190500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Illustration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3E09D1-79FE-1D50-843B-365DF08DEF13}"/>
              </a:ext>
            </a:extLst>
          </p:cNvPr>
          <p:cNvSpPr txBox="1"/>
          <p:nvPr/>
        </p:nvSpPr>
        <p:spPr>
          <a:xfrm>
            <a:off x="2475954" y="232835"/>
            <a:ext cx="2377440" cy="1490333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182880" rIns="91440" bIns="18288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Artemis III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SpaceX Starship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0986F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0986F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0986F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80126E-67AA-282A-406D-194FDFC74B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143"/>
          <a:stretch/>
        </p:blipFill>
        <p:spPr>
          <a:xfrm>
            <a:off x="9773566" y="1843725"/>
            <a:ext cx="2376670" cy="455896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6AC971-7AF1-B605-E651-B7DE0677133E}"/>
              </a:ext>
            </a:extLst>
          </p:cNvPr>
          <p:cNvSpPr txBox="1"/>
          <p:nvPr/>
        </p:nvSpPr>
        <p:spPr>
          <a:xfrm>
            <a:off x="9869061" y="6147640"/>
            <a:ext cx="1829791" cy="190500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Illustration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" name="Picture 4" descr="A picture containing rocket, dark, missile&#10;&#10;Description automatically generated">
            <a:extLst>
              <a:ext uri="{FF2B5EF4-FFF2-40B4-BE49-F238E27FC236}">
                <a16:creationId xmlns:a16="http://schemas.microsoft.com/office/drawing/2014/main" id="{42B8789E-7652-303D-A66D-E36797E3A5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255" y="1677789"/>
            <a:ext cx="2376670" cy="47277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31B2D5B-DD85-778D-03DB-F9C3B1CAACCC}"/>
              </a:ext>
            </a:extLst>
          </p:cNvPr>
          <p:cNvSpPr txBox="1"/>
          <p:nvPr/>
        </p:nvSpPr>
        <p:spPr>
          <a:xfrm>
            <a:off x="2576388" y="6094513"/>
            <a:ext cx="1829791" cy="190500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Illustration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9D8F35-25C0-4FF9-A22A-294280A1330B}"/>
              </a:ext>
            </a:extLst>
          </p:cNvPr>
          <p:cNvSpPr txBox="1"/>
          <p:nvPr/>
        </p:nvSpPr>
        <p:spPr>
          <a:xfrm>
            <a:off x="307984" y="5385053"/>
            <a:ext cx="1829791" cy="190500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Illustration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1DD5E2-7507-412C-2DE3-EAD8D4EE7FB6}"/>
              </a:ext>
            </a:extLst>
          </p:cNvPr>
          <p:cNvSpPr txBox="1"/>
          <p:nvPr/>
        </p:nvSpPr>
        <p:spPr>
          <a:xfrm>
            <a:off x="9769930" y="232836"/>
            <a:ext cx="2377440" cy="1527850"/>
          </a:xfrm>
          <a:prstGeom prst="rect">
            <a:avLst/>
          </a:prstGeom>
          <a:solidFill>
            <a:schemeClr val="tx1"/>
          </a:solidFill>
        </p:spPr>
        <p:txBody>
          <a:bodyPr wrap="square" lIns="0" tIns="182880" rIns="0" bIns="18288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Artemis 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Blue Origin</a:t>
            </a:r>
            <a:b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Blue Moon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986F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1800" b="0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F6A3F4-8E9F-46BB-601C-562CC9DDFB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753" r="25411" b="27854"/>
          <a:stretch/>
        </p:blipFill>
        <p:spPr>
          <a:xfrm>
            <a:off x="52662" y="2380623"/>
            <a:ext cx="2362327" cy="40220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4B81EA-E448-8D68-20AE-5B3E4331F0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753" r="25411" b="27854"/>
          <a:stretch/>
        </p:blipFill>
        <p:spPr>
          <a:xfrm>
            <a:off x="7355336" y="2380623"/>
            <a:ext cx="2362327" cy="4022066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228731E1-08B9-6852-BF73-1E7CC630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21668-7E2D-D34B-8F28-D8590BEFEB53}" type="slidenum">
              <a:rPr lang="en-US" smtClean="0"/>
              <a:t>13</a:t>
            </a:fld>
            <a:endParaRPr lang="en-US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D9B227FD-7F4B-A789-6BA0-5B9F9D945CFA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13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08677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309EB8-B615-D6A2-3EE5-32EEB83EAF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067986-BB4C-101A-8B9F-8E12C3A39C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F9E7C8-8C7A-EAC5-9420-EAEB660A4B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A989F05-0227-66AD-2189-7EDD4D857461}"/>
              </a:ext>
            </a:extLst>
          </p:cNvPr>
          <p:cNvGrpSpPr/>
          <p:nvPr/>
        </p:nvGrpSpPr>
        <p:grpSpPr>
          <a:xfrm>
            <a:off x="1102248" y="1132790"/>
            <a:ext cx="9987503" cy="2136503"/>
            <a:chOff x="1102248" y="1310309"/>
            <a:chExt cx="9987503" cy="213650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702FF7F-274D-80DD-5D66-1F4BC6AA8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2248" y="1784468"/>
              <a:ext cx="9987503" cy="108827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36D1CDD-884E-4EC0-9B04-BC69D610F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2654" y="2923401"/>
              <a:ext cx="2071986" cy="523411"/>
            </a:xfrm>
            <a:prstGeom prst="rect">
              <a:avLst/>
            </a:prstGeom>
          </p:spPr>
        </p:pic>
        <p:sp>
          <p:nvSpPr>
            <p:cNvPr id="14" name="Text Placeholder 4">
              <a:extLst>
                <a:ext uri="{FF2B5EF4-FFF2-40B4-BE49-F238E27FC236}">
                  <a16:creationId xmlns:a16="http://schemas.microsoft.com/office/drawing/2014/main" id="{42C090AF-D70F-FC5A-9C7C-C23CE981C94F}"/>
                </a:ext>
              </a:extLst>
            </p:cNvPr>
            <p:cNvSpPr txBox="1">
              <a:spLocks/>
            </p:cNvSpPr>
            <p:nvPr/>
          </p:nvSpPr>
          <p:spPr>
            <a:xfrm>
              <a:off x="4121720" y="1310309"/>
              <a:ext cx="3948560" cy="690770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Follow the missions</a:t>
              </a:r>
            </a:p>
          </p:txBody>
        </p:sp>
      </p:grp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350EC78B-4A98-F2B9-AF38-1C8C04EFA543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14</a:t>
            </a:fld>
            <a:endParaRPr lang="en-US" sz="160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5E708877-FB48-E2E5-B337-094BCB048A4C}"/>
              </a:ext>
            </a:extLst>
          </p:cNvPr>
          <p:cNvSpPr txBox="1">
            <a:spLocks/>
          </p:cNvSpPr>
          <p:nvPr/>
        </p:nvSpPr>
        <p:spPr>
          <a:xfrm>
            <a:off x="3394359" y="4431224"/>
            <a:ext cx="5403280" cy="6907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Questions?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reid.m.ruggles@nasa.gov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3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F368DDF-2879-EDFF-C7AE-9DED308538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373104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WARNING: </a:t>
            </a: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Propulsion Biased Presentation</a:t>
            </a:r>
          </a:p>
        </p:txBody>
      </p:sp>
      <p:pic>
        <p:nvPicPr>
          <p:cNvPr id="2" name="Picture 1" descr="Diagram, engineering drawing&#10;&#10;Description automatically generated">
            <a:extLst>
              <a:ext uri="{FF2B5EF4-FFF2-40B4-BE49-F238E27FC236}">
                <a16:creationId xmlns:a16="http://schemas.microsoft.com/office/drawing/2014/main" id="{D4195227-8E98-7D3F-617D-E11337EA9E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6375" y="1402745"/>
            <a:ext cx="7534275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7D1A768-C8DA-F26D-C608-92AC99C4AC2B}"/>
              </a:ext>
            </a:extLst>
          </p:cNvPr>
          <p:cNvSpPr/>
          <p:nvPr/>
        </p:nvSpPr>
        <p:spPr>
          <a:xfrm rot="2415575">
            <a:off x="2692846" y="2929683"/>
            <a:ext cx="2854110" cy="196388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6F7D7C1-DC26-17E3-3242-E7F430EB5349}"/>
              </a:ext>
            </a:extLst>
          </p:cNvPr>
          <p:cNvCxnSpPr>
            <a:cxnSpLocks/>
            <a:endCxn id="3" idx="3"/>
          </p:cNvCxnSpPr>
          <p:nvPr/>
        </p:nvCxnSpPr>
        <p:spPr>
          <a:xfrm>
            <a:off x="1922814" y="3665129"/>
            <a:ext cx="978316" cy="1242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C830285-0FAF-E124-183F-4DF2DEBAD1FA}"/>
              </a:ext>
            </a:extLst>
          </p:cNvPr>
          <p:cNvSpPr txBox="1">
            <a:spLocks/>
          </p:cNvSpPr>
          <p:nvPr/>
        </p:nvSpPr>
        <p:spPr>
          <a:xfrm>
            <a:off x="230780" y="3096180"/>
            <a:ext cx="2507333" cy="101036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rial"/>
                <a:cs typeface="Arial"/>
              </a:rPr>
              <a:t>NASA HLS Propulsion Team Engineers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60EAECF2-4304-A6E3-98FF-6D0BEA4F6BEB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2</a:t>
            </a:fld>
            <a:endParaRPr lang="en-US" sz="1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9CB692-69CA-5582-F5FA-2C7C7581B43F}"/>
              </a:ext>
            </a:extLst>
          </p:cNvPr>
          <p:cNvSpPr txBox="1"/>
          <p:nvPr/>
        </p:nvSpPr>
        <p:spPr>
          <a:xfrm>
            <a:off x="6897248" y="6461900"/>
            <a:ext cx="4820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Understanding Space Figure 11-25 (Sellers J. et al. 2005)</a:t>
            </a:r>
          </a:p>
        </p:txBody>
      </p:sp>
    </p:spTree>
    <p:extLst>
      <p:ext uri="{BB962C8B-B14F-4D97-AF65-F5344CB8AC3E}">
        <p14:creationId xmlns:p14="http://schemas.microsoft.com/office/powerpoint/2010/main" val="24553768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14FC1D-BD4C-BC0D-7E07-D51C3F2D59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373104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WARNING: </a:t>
            </a: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Propulsion Biased Presentation</a:t>
            </a:r>
          </a:p>
        </p:txBody>
      </p:sp>
      <p:pic>
        <p:nvPicPr>
          <p:cNvPr id="7" name="Rvac Cold Start Demonstration">
            <a:hlinkClick r:id="" action="ppaction://media"/>
            <a:extLst>
              <a:ext uri="{FF2B5EF4-FFF2-40B4-BE49-F238E27FC236}">
                <a16:creationId xmlns:a16="http://schemas.microsoft.com/office/drawing/2014/main" id="{4442217D-C176-FC58-0D58-941155113D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73104" y="1871090"/>
            <a:ext cx="5658119" cy="31826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F5832F-0961-51EE-574E-4BA3C643EAB3}"/>
              </a:ext>
            </a:extLst>
          </p:cNvPr>
          <p:cNvSpPr/>
          <p:nvPr/>
        </p:nvSpPr>
        <p:spPr>
          <a:xfrm>
            <a:off x="0" y="5748569"/>
            <a:ext cx="12192000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Needless to say… </a:t>
            </a:r>
            <a:r>
              <a:rPr lang="en-US" sz="2667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have the best job in the world</a:t>
            </a:r>
          </a:p>
        </p:txBody>
      </p:sp>
      <p:pic>
        <p:nvPicPr>
          <p:cNvPr id="13" name="Online Media 12" title="BE-7 Thrust Chamber Assembly Hotfire Test at NASA Marshall Space Flight Center Test Stand 116">
            <a:hlinkClick r:id="" action="ppaction://media"/>
            <a:extLst>
              <a:ext uri="{FF2B5EF4-FFF2-40B4-BE49-F238E27FC236}">
                <a16:creationId xmlns:a16="http://schemas.microsoft.com/office/drawing/2014/main" id="{A0CB41C3-12AE-6A2E-7076-1200471DB0FE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11"/>
          <a:stretch>
            <a:fillRect/>
          </a:stretch>
        </p:blipFill>
        <p:spPr>
          <a:xfrm>
            <a:off x="6310672" y="1871090"/>
            <a:ext cx="5658119" cy="31968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84B355-54A4-3BFA-04FD-2FC7999F2599}"/>
              </a:ext>
            </a:extLst>
          </p:cNvPr>
          <p:cNvSpPr txBox="1"/>
          <p:nvPr/>
        </p:nvSpPr>
        <p:spPr>
          <a:xfrm>
            <a:off x="373104" y="5053781"/>
            <a:ext cx="5658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Video Credit: SpaceX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317FE6-EFF8-1DC3-6571-D6F8308C30D4}"/>
              </a:ext>
            </a:extLst>
          </p:cNvPr>
          <p:cNvSpPr txBox="1"/>
          <p:nvPr/>
        </p:nvSpPr>
        <p:spPr>
          <a:xfrm>
            <a:off x="6310671" y="5053780"/>
            <a:ext cx="5658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Video Credit: Blue Origin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CFEB98-5953-5CA0-A617-44AAADE969D2}"/>
              </a:ext>
            </a:extLst>
          </p:cNvPr>
          <p:cNvSpPr txBox="1"/>
          <p:nvPr/>
        </p:nvSpPr>
        <p:spPr>
          <a:xfrm>
            <a:off x="612094" y="1497491"/>
            <a:ext cx="5180137" cy="307777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Vacuum Raptor Cold Start Test – August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A0C71-E499-6962-A977-7156504C8FAC}"/>
              </a:ext>
            </a:extLst>
          </p:cNvPr>
          <p:cNvSpPr txBox="1"/>
          <p:nvPr/>
        </p:nvSpPr>
        <p:spPr>
          <a:xfrm>
            <a:off x="7478262" y="1497491"/>
            <a:ext cx="3322935" cy="307777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BE-7 TCA Hotfire Test – March 2023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B2CFBCF-16D5-5FFA-BF9B-83680DEEE03F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3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61698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32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1500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DFA1A7-5424-C307-1DD1-AF50E8212E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373104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060">
              <a:defRPr/>
            </a:pPr>
            <a:r>
              <a:rPr lang="en-US" sz="2667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WARNING: </a:t>
            </a:r>
            <a:r>
              <a:rPr lang="en-US" sz="266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Propulsion Biased Presentation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9A9EE76-6AC8-4BF7-98FF-D4D289E55CB2}"/>
              </a:ext>
            </a:extLst>
          </p:cNvPr>
          <p:cNvSpPr txBox="1">
            <a:spLocks/>
          </p:cNvSpPr>
          <p:nvPr/>
        </p:nvSpPr>
        <p:spPr>
          <a:xfrm>
            <a:off x="373104" y="1336849"/>
            <a:ext cx="9405774" cy="35399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best ≠ easiest — Propulsion includes…</a:t>
            </a:r>
          </a:p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engines (see previous slide)</a:t>
            </a:r>
          </a:p>
          <a:p>
            <a:pPr lvl="1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all the fun that goes with them (turbomachinery, combustion devices)</a:t>
            </a:r>
          </a:p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Propulsion Systems / Cryogenic Fluid Management (CFM)</a:t>
            </a:r>
          </a:p>
          <a:p>
            <a:pPr lvl="1"/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conditioning, storing, transferring, and gauging cryogenic propellants</a:t>
            </a:r>
          </a:p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 / Attitude Control Systems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Storage and Generation Systems</a:t>
            </a:r>
          </a:p>
          <a:p>
            <a:r>
              <a:rPr 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+all the supporting lines, valves, tanks, small structures, analysis, etc.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3FD0D-2723-B6EF-C2AC-26FDFB100603}"/>
              </a:ext>
            </a:extLst>
          </p:cNvPr>
          <p:cNvSpPr txBox="1">
            <a:spLocks/>
          </p:cNvSpPr>
          <p:nvPr/>
        </p:nvSpPr>
        <p:spPr>
          <a:xfrm>
            <a:off x="373103" y="5240594"/>
            <a:ext cx="9478819" cy="8403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it’s really hot, really cold, really high pressure, spins really fast, or shoots flames out the back… it’s probably Propulsion ™</a:t>
            </a:r>
          </a:p>
          <a:p>
            <a:endParaRPr 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D64997-810F-CCD8-5B45-5F44AC8FA763}"/>
              </a:ext>
            </a:extLst>
          </p:cNvPr>
          <p:cNvSpPr txBox="1"/>
          <p:nvPr/>
        </p:nvSpPr>
        <p:spPr>
          <a:xfrm>
            <a:off x="9609012" y="6529279"/>
            <a:ext cx="1963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*not actually trademarked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A0373-BBD9-7E5B-17C4-65C827047A17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4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77277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309EB8-B615-D6A2-3EE5-32EEB83EAF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373104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Human Landing System (HLS)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71809C2A-C849-AE19-1D27-06D689E65425}"/>
              </a:ext>
            </a:extLst>
          </p:cNvPr>
          <p:cNvSpPr txBox="1">
            <a:spLocks/>
          </p:cNvSpPr>
          <p:nvPr/>
        </p:nvSpPr>
        <p:spPr>
          <a:xfrm>
            <a:off x="373104" y="1384704"/>
            <a:ext cx="7995042" cy="44619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prstClr val="white"/>
                </a:solidFill>
              </a:rPr>
              <a:t>Objective</a:t>
            </a:r>
            <a:r>
              <a:rPr lang="en-US" sz="2000" dirty="0">
                <a:solidFill>
                  <a:prstClr val="white"/>
                </a:solidFill>
              </a:rPr>
              <a:t> – Return U.S. astronauts to the lunar surface for a sustained campaign of exploration and utilization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Goals (HLS-PLAN-001)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Create a sustainable path to rapidly and safely get humans back to the moon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U.S. Industry-led design, development, manufacture, and operation of lunar human landing systems</a:t>
            </a:r>
            <a:endParaRPr lang="en-US" sz="2000" dirty="0">
              <a:solidFill>
                <a:prstClr val="white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Strengthen and utilize subject matter expertise of the NASA workforce critical to developing human-rated lander capabilities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white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white"/>
              </a:solidFill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000" b="1" i="1" dirty="0">
                <a:solidFill>
                  <a:prstClr val="white"/>
                </a:solidFill>
              </a:rPr>
              <a:t>Bottom Line: Get the moon and </a:t>
            </a:r>
            <a:r>
              <a:rPr lang="en-US" sz="2000" b="1" i="1" u="sng" dirty="0">
                <a:solidFill>
                  <a:prstClr val="white"/>
                </a:solidFill>
              </a:rPr>
              <a:t>stay there</a:t>
            </a:r>
            <a:r>
              <a:rPr lang="en-US" sz="2000" b="1" i="1" dirty="0">
                <a:solidFill>
                  <a:prstClr val="white"/>
                </a:solidFill>
              </a:rPr>
              <a:t> with U.S. Industry</a:t>
            </a:r>
            <a:endParaRPr kumimoji="0" lang="en-US" sz="2000" b="1" i="1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0CA0F38B-C303-F2EC-4B92-31BD6D63A9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3909" y="2093137"/>
            <a:ext cx="2563784" cy="2556798"/>
          </a:xfrm>
          <a:prstGeom prst="rect">
            <a:avLst/>
          </a:prstGeom>
        </p:spPr>
      </p:pic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DA8D180-255A-FF77-5A64-4379A2543407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5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9347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3F58FAE-3028-934A-8F48-303C3B91AC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0500"/>
            <a:ext cx="12192000" cy="6667500"/>
          </a:xfr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A1C83A9-004D-F441-B28E-98D109C358A8}"/>
              </a:ext>
            </a:extLst>
          </p:cNvPr>
          <p:cNvSpPr txBox="1">
            <a:spLocks/>
          </p:cNvSpPr>
          <p:nvPr/>
        </p:nvSpPr>
        <p:spPr>
          <a:xfrm>
            <a:off x="765314" y="1185765"/>
            <a:ext cx="5330686" cy="64770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Human Landing System (HLS)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669EA6-56EB-1C40-99F4-B4214CA0BA4B}"/>
              </a:ext>
            </a:extLst>
          </p:cNvPr>
          <p:cNvSpPr txBox="1"/>
          <p:nvPr/>
        </p:nvSpPr>
        <p:spPr>
          <a:xfrm>
            <a:off x="9715283" y="6405728"/>
            <a:ext cx="20457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Credit: SpaceX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FBAE7A-833E-1D2F-59EA-B391AEC53A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979" y="561254"/>
            <a:ext cx="6909512" cy="542405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A545DD3C-420B-6830-3F5A-60515C9CDB78}"/>
              </a:ext>
            </a:extLst>
          </p:cNvPr>
          <p:cNvSpPr txBox="1">
            <a:spLocks/>
          </p:cNvSpPr>
          <p:nvPr/>
        </p:nvSpPr>
        <p:spPr>
          <a:xfrm>
            <a:off x="396979" y="1915571"/>
            <a:ext cx="7546871" cy="22804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NASA is working with SpaceX to develop its Starship Human Landing System for use 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Artemis III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- the mission that will put the next two Americans on the surface of the Moon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Artemis IV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- which meets an extended set of requirements such as docking with Gateway for crew transfer, more mass to the surface, and longer mission durations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SpaceX will perform an uncrewed demonstration mission prior to the crewed Artemis III mission.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999DD64-910A-5824-F417-3E945319EF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7AB1F0D-A1EF-5728-AD20-5406C9C7968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DCA30289-A094-5068-2C25-99292060802B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6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58681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pace shuttle on the moon&#10;&#10;Description automatically generated with low confidence">
            <a:extLst>
              <a:ext uri="{FF2B5EF4-FFF2-40B4-BE49-F238E27FC236}">
                <a16:creationId xmlns:a16="http://schemas.microsoft.com/office/drawing/2014/main" id="{5B9B0C0F-6126-E496-7350-FC15515F68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8469" y="295563"/>
            <a:ext cx="3196693" cy="6562437"/>
          </a:xfrm>
          <a:prstGeom prst="rect">
            <a:avLst/>
          </a:prstGeom>
        </p:spPr>
      </p:pic>
      <p:pic>
        <p:nvPicPr>
          <p:cNvPr id="13" name="Picture 12" descr="A space shuttle on the moon&#10;&#10;Description automatically generated with low confidence">
            <a:extLst>
              <a:ext uri="{FF2B5EF4-FFF2-40B4-BE49-F238E27FC236}">
                <a16:creationId xmlns:a16="http://schemas.microsoft.com/office/drawing/2014/main" id="{F6DB404A-3CC6-D4B3-2C12-42DA82ABAF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0551" y="0"/>
            <a:ext cx="9041449" cy="6562437"/>
          </a:xfrm>
          <a:prstGeom prst="rect">
            <a:avLst/>
          </a:prstGeom>
        </p:spPr>
      </p:pic>
      <p:pic>
        <p:nvPicPr>
          <p:cNvPr id="12" name="Picture 11" descr="A space shuttle on the moon&#10;&#10;Description automatically generated with low confidence">
            <a:extLst>
              <a:ext uri="{FF2B5EF4-FFF2-40B4-BE49-F238E27FC236}">
                <a16:creationId xmlns:a16="http://schemas.microsoft.com/office/drawing/2014/main" id="{46722713-FE8E-8302-0866-C5ABCBA155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0551" y="295563"/>
            <a:ext cx="9041449" cy="65624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669EA6-56EB-1C40-99F4-B4214CA0BA4B}"/>
              </a:ext>
            </a:extLst>
          </p:cNvPr>
          <p:cNvSpPr txBox="1"/>
          <p:nvPr/>
        </p:nvSpPr>
        <p:spPr>
          <a:xfrm>
            <a:off x="9476776" y="6396335"/>
            <a:ext cx="3619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Credit: Blue Origin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A545DD3C-420B-6830-3F5A-60515C9CDB78}"/>
              </a:ext>
            </a:extLst>
          </p:cNvPr>
          <p:cNvSpPr txBox="1">
            <a:spLocks/>
          </p:cNvSpPr>
          <p:nvPr/>
        </p:nvSpPr>
        <p:spPr>
          <a:xfrm>
            <a:off x="396980" y="1969184"/>
            <a:ext cx="7757464" cy="4888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NASA is working with Blue Origin to develop a human landing system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 use 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Artemis V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– meets NASA’s extended set of requirements such as docking with Gateway for crew transfer, more mass to the surface,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longer mission durations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Blue Origin will perform an uncrewed demonstration mission prior to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crewed Artemis V mission.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team’s approach consists of: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Blue Origin’s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Blue Moon lander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Lockheed Martin’s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Cislunar Transporter along with partners: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105836-A420-F47C-96BB-EB5682007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0937"/>
            <a:ext cx="8778622" cy="161812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C113C33-7F2C-2E90-3970-6EB3F107E614}"/>
              </a:ext>
            </a:extLst>
          </p:cNvPr>
          <p:cNvSpPr txBox="1">
            <a:spLocks/>
          </p:cNvSpPr>
          <p:nvPr/>
        </p:nvSpPr>
        <p:spPr>
          <a:xfrm>
            <a:off x="765314" y="1185765"/>
            <a:ext cx="5330686" cy="64770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Human Landing System (HLS)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A4D770-D03F-2FAD-5976-F564011EBBE3}"/>
              </a:ext>
            </a:extLst>
          </p:cNvPr>
          <p:cNvSpPr txBox="1"/>
          <p:nvPr/>
        </p:nvSpPr>
        <p:spPr>
          <a:xfrm>
            <a:off x="626813" y="5506576"/>
            <a:ext cx="5047477" cy="1154162"/>
          </a:xfrm>
          <a:prstGeom prst="rect">
            <a:avLst/>
          </a:prstGeom>
          <a:noFill/>
        </p:spPr>
        <p:txBody>
          <a:bodyPr wrap="square" numCol="2" spc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Draper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Boeing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FA6EFA-562D-37E9-C503-C3CC3D68F749}"/>
              </a:ext>
            </a:extLst>
          </p:cNvPr>
          <p:cNvSpPr txBox="1"/>
          <p:nvPr/>
        </p:nvSpPr>
        <p:spPr>
          <a:xfrm>
            <a:off x="2153726" y="5506575"/>
            <a:ext cx="8116866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Astrobotic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Honeybee Robotics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1CDE39-F089-42D6-C9BB-05CF21B309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321F83-ED44-5261-0486-B2A96CD6C26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AB093-1526-B557-2451-46773A7878FA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7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8198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309EB8-B615-D6A2-3EE5-32EEB83EAF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2BD0B71E-56BE-5E4D-9FD9-6252F2205236}"/>
              </a:ext>
            </a:extLst>
          </p:cNvPr>
          <p:cNvSpPr txBox="1">
            <a:spLocks/>
          </p:cNvSpPr>
          <p:nvPr/>
        </p:nvSpPr>
        <p:spPr>
          <a:xfrm>
            <a:off x="3096375" y="2705964"/>
            <a:ext cx="7788743" cy="959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02E67D8-81BE-2241-8BD4-03ED43D544A7}"/>
              </a:ext>
            </a:extLst>
          </p:cNvPr>
          <p:cNvSpPr txBox="1">
            <a:spLocks/>
          </p:cNvSpPr>
          <p:nvPr/>
        </p:nvSpPr>
        <p:spPr>
          <a:xfrm>
            <a:off x="3737978" y="3588707"/>
            <a:ext cx="5481178" cy="112108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6000" b="0" i="0" u="none" strike="noStrike" kern="1200" cap="none" spc="30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temis Inter" pitchFamily="2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8721FB-0142-0F92-D4CA-6837C781A7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6A4D9F-4D81-8E3B-B003-705ACB567F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A62691-ED00-C789-BE26-163AA01DC6D5}"/>
              </a:ext>
            </a:extLst>
          </p:cNvPr>
          <p:cNvSpPr/>
          <p:nvPr/>
        </p:nvSpPr>
        <p:spPr>
          <a:xfrm>
            <a:off x="668520" y="2940987"/>
            <a:ext cx="9405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get from today…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229EE17-0680-AA0B-478E-C4AF42018047}"/>
              </a:ext>
            </a:extLst>
          </p:cNvPr>
          <p:cNvSpPr/>
          <p:nvPr/>
        </p:nvSpPr>
        <p:spPr>
          <a:xfrm>
            <a:off x="7185318" y="6215389"/>
            <a:ext cx="467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to here?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74C3ADD-CCB3-A4C1-9060-48C864218600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8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63845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23D9DB-34DC-1166-C2B6-418644F388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99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2ECACA-5448-EDF3-059B-16C7481DDF71}"/>
              </a:ext>
            </a:extLst>
          </p:cNvPr>
          <p:cNvSpPr/>
          <p:nvPr/>
        </p:nvSpPr>
        <p:spPr>
          <a:xfrm>
            <a:off x="318541" y="453826"/>
            <a:ext cx="9405775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Propulsion Industry Collaboration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E2590D-0FD7-A07F-8C51-DCC1A797E2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50" y="200025"/>
            <a:ext cx="1084086" cy="10103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F50FAA-ED02-DCDA-FEA1-A0B06857FF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516" y="381001"/>
            <a:ext cx="782109" cy="649752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4F7A218-F12D-9D61-6FA9-1DBA12ADC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8541" y="1376218"/>
            <a:ext cx="8162986" cy="5299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/>
              <a:t>Working together to develop key technologies and analyze difficult technical challenges to ensure successful lunar exploration missions</a:t>
            </a:r>
          </a:p>
          <a:p>
            <a:pPr marL="0" indent="0">
              <a:buNone/>
            </a:pPr>
            <a:endParaRPr lang="en-US" sz="1050" b="1"/>
          </a:p>
          <a:p>
            <a:pPr marL="0" indent="0">
              <a:buNone/>
            </a:pPr>
            <a:r>
              <a:rPr lang="en-US" sz="1800" b="1"/>
              <a:t>Engine Systems and RCS</a:t>
            </a:r>
          </a:p>
          <a:p>
            <a:pPr lvl="1"/>
            <a:r>
              <a:rPr lang="en-US" sz="1400"/>
              <a:t>Turbomachinery and Combustion Devices expertise sharing</a:t>
            </a:r>
          </a:p>
          <a:p>
            <a:pPr lvl="1"/>
            <a:r>
              <a:rPr lang="en-US" sz="1400"/>
              <a:t>Transient and steady state engine performance modeling</a:t>
            </a:r>
          </a:p>
          <a:p>
            <a:pPr lvl="1"/>
            <a:r>
              <a:rPr lang="en-US" sz="1400"/>
              <a:t>Plume Surface Interaction (PSI) lessons learned and modeling assistance</a:t>
            </a:r>
          </a:p>
          <a:p>
            <a:pPr lvl="1"/>
            <a:r>
              <a:rPr lang="en-US" sz="1400"/>
              <a:t>Thrust Vector Control (TVC) verification and certification lessons learned</a:t>
            </a:r>
          </a:p>
          <a:p>
            <a:pPr lvl="1"/>
            <a:r>
              <a:rPr lang="en-US" sz="1400"/>
              <a:t>Reaction Control Systems (RCS) design, development, and test lessons learned</a:t>
            </a:r>
          </a:p>
          <a:p>
            <a:pPr lvl="1"/>
            <a:endParaRPr lang="en-US" sz="1400"/>
          </a:p>
          <a:p>
            <a:pPr marL="0" indent="0">
              <a:buNone/>
            </a:pPr>
            <a:r>
              <a:rPr lang="en-US" sz="1800" b="1"/>
              <a:t>Cryogenic Fluid Management and Prop Transfer</a:t>
            </a:r>
          </a:p>
          <a:p>
            <a:pPr lvl="1"/>
            <a:r>
              <a:rPr lang="en-US" sz="1400"/>
              <a:t>Cryogenic valve leakage analysis and testing, and low leakage valve design</a:t>
            </a:r>
          </a:p>
          <a:p>
            <a:pPr lvl="1"/>
            <a:r>
              <a:rPr lang="en-US" sz="1400"/>
              <a:t>Thermal analysis of cryogenic propulsion systems</a:t>
            </a:r>
          </a:p>
          <a:p>
            <a:pPr lvl="1"/>
            <a:r>
              <a:rPr lang="en-US" sz="1400"/>
              <a:t>Lessons learned from previous CFM projects at MSFC, GRC, and KSC</a:t>
            </a:r>
          </a:p>
          <a:p>
            <a:pPr lvl="1"/>
            <a:r>
              <a:rPr lang="en-US" sz="1400"/>
              <a:t>CFM modeling leveraging extensive NASA experience and expertise</a:t>
            </a:r>
          </a:p>
          <a:p>
            <a:pPr lvl="1"/>
            <a:r>
              <a:rPr lang="en-US" sz="1400"/>
              <a:t>Models of propellant transfer operations</a:t>
            </a:r>
          </a:p>
          <a:p>
            <a:pPr lvl="1"/>
            <a:r>
              <a:rPr lang="en-US" sz="1400"/>
              <a:t>STMD CFM Portfolio Projects – Tipping Point flight tests &amp; cryocooler development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AFF3A3-8B24-F60C-C7A2-601327B30CD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9282" y="1410418"/>
            <a:ext cx="2884177" cy="1861659"/>
          </a:xfrm>
          <a:prstGeom prst="rect">
            <a:avLst/>
          </a:prstGeom>
        </p:spPr>
      </p:pic>
      <p:sp>
        <p:nvSpPr>
          <p:cNvPr id="4" name="Text Box 1850697633">
            <a:extLst>
              <a:ext uri="{FF2B5EF4-FFF2-40B4-BE49-F238E27FC236}">
                <a16:creationId xmlns:a16="http://schemas.microsoft.com/office/drawing/2014/main" id="{F1D825D6-FDB9-94B5-B816-B49AD2B977F1}"/>
              </a:ext>
            </a:extLst>
          </p:cNvPr>
          <p:cNvSpPr txBox="1"/>
          <p:nvPr/>
        </p:nvSpPr>
        <p:spPr>
          <a:xfrm>
            <a:off x="8989282" y="3341566"/>
            <a:ext cx="2884177" cy="384337"/>
          </a:xfrm>
          <a:prstGeom prst="rect">
            <a:avLst/>
          </a:prstGeom>
          <a:solidFill>
            <a:srgbClr val="000000">
              <a:alpha val="20000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NASA Internal Low Leakage Relief Valve (LLRV) Development Article</a:t>
            </a:r>
            <a:endParaRPr lang="en-US" sz="12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3D07BF-4AE8-9DFC-38D1-05C52E185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789" y="3857537"/>
            <a:ext cx="2892670" cy="212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850697633">
            <a:extLst>
              <a:ext uri="{FF2B5EF4-FFF2-40B4-BE49-F238E27FC236}">
                <a16:creationId xmlns:a16="http://schemas.microsoft.com/office/drawing/2014/main" id="{B36F035A-5558-279D-4DBB-89F6A5CEDB58}"/>
              </a:ext>
            </a:extLst>
          </p:cNvPr>
          <p:cNvSpPr txBox="1"/>
          <p:nvPr/>
        </p:nvSpPr>
        <p:spPr>
          <a:xfrm>
            <a:off x="8974740" y="6034887"/>
            <a:ext cx="2884177" cy="384337"/>
          </a:xfrm>
          <a:prstGeom prst="rect">
            <a:avLst/>
          </a:prstGeom>
          <a:solidFill>
            <a:srgbClr val="000000">
              <a:alpha val="20000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NASA MSFC ER42 CFD Simulation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Tank Slosh</a:t>
            </a:r>
            <a:endParaRPr lang="en-US" sz="12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A7C7CE8-5B0B-DC76-DF57-7C881FC0E200}"/>
              </a:ext>
            </a:extLst>
          </p:cNvPr>
          <p:cNvSpPr txBox="1">
            <a:spLocks/>
          </p:cNvSpPr>
          <p:nvPr/>
        </p:nvSpPr>
        <p:spPr>
          <a:xfrm>
            <a:off x="9219156" y="6404174"/>
            <a:ext cx="2743200" cy="350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EFA72-7503-4C29-A90D-C2C98F7C282A}" type="slidenum">
              <a:rPr lang="en-US" sz="1600" smtClean="0"/>
              <a:pPr algn="r"/>
              <a:t>9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84697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10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1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13.xml><?xml version="1.0" encoding="utf-8"?>
<a:theme xmlns:a="http://schemas.openxmlformats.org/drawingml/2006/main" name="8_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2B03BC"/>
      </a:accent1>
      <a:accent2>
        <a:srgbClr val="0986FA"/>
      </a:accent2>
      <a:accent3>
        <a:srgbClr val="B6FCFE"/>
      </a:accent3>
      <a:accent4>
        <a:srgbClr val="E40077"/>
      </a:accent4>
      <a:accent5>
        <a:srgbClr val="FA531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15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16.xml><?xml version="1.0" encoding="utf-8"?>
<a:theme xmlns:a="http://schemas.openxmlformats.org/drawingml/2006/main" name="2_Main Body Slides">
  <a:themeElements>
    <a:clrScheme name="Custom 5">
      <a:dk1>
        <a:srgbClr val="4C4C4C"/>
      </a:dk1>
      <a:lt1>
        <a:srgbClr val="FFFFFF"/>
      </a:lt1>
      <a:dk2>
        <a:srgbClr val="002288"/>
      </a:dk2>
      <a:lt2>
        <a:srgbClr val="E1E1E1"/>
      </a:lt2>
      <a:accent1>
        <a:srgbClr val="828282"/>
      </a:accent1>
      <a:accent2>
        <a:srgbClr val="4C4C4C"/>
      </a:accent2>
      <a:accent3>
        <a:srgbClr val="222222"/>
      </a:accent3>
      <a:accent4>
        <a:srgbClr val="000000"/>
      </a:accent4>
      <a:accent5>
        <a:srgbClr val="FF0000"/>
      </a:accent5>
      <a:accent6>
        <a:srgbClr val="FFFFFF"/>
      </a:accent6>
      <a:hlink>
        <a:srgbClr val="0033DD"/>
      </a:hlink>
      <a:folHlink>
        <a:srgbClr val="3377FF"/>
      </a:folHlink>
    </a:clrScheme>
    <a:fontScheme name="Barlow">
      <a:majorFont>
        <a:latin typeface="Barlow ExtraBold"/>
        <a:ea typeface=""/>
        <a:cs typeface=""/>
      </a:majorFont>
      <a:minorFont>
        <a:latin typeface="Barlow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LS Continuation Review Template.potx" id="{35172242-A1FE-475F-885C-3C19727B9F72}" vid="{8E564C66-76BD-47C9-A562-AF9DC9EA443F}"/>
    </a:ext>
  </a:extLst>
</a:theme>
</file>

<file path=ppt/theme/theme1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New Spacex Theme Kenny">
  <a:themeElements>
    <a:clrScheme name="SpaceX Present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FBFBF"/>
      </a:accent1>
      <a:accent2>
        <a:srgbClr val="005288"/>
      </a:accent2>
      <a:accent3>
        <a:srgbClr val="006EB8"/>
      </a:accent3>
      <a:accent4>
        <a:srgbClr val="008BEA"/>
      </a:accent4>
      <a:accent5>
        <a:srgbClr val="3BB0FF"/>
      </a:accent5>
      <a:accent6>
        <a:srgbClr val="ABD5FF"/>
      </a:accent6>
      <a:hlink>
        <a:srgbClr val="BFBFBF"/>
      </a:hlink>
      <a:folHlink>
        <a:srgbClr val="0070C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ew Spacex Theme Kenny" id="{76C4A6D5-B13F-4138-AB48-067573732769}" vid="{26CF2DFF-3111-4B27-872F-9A4B85A067C5}"/>
    </a:ext>
  </a:extLst>
</a:theme>
</file>

<file path=ppt/theme/theme8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C August 2018" id="{96586C82-BC2D-4309-96D7-2D484F390E7B}" vid="{0C382F51-4195-4A27-99F4-AB9960A794E0}"/>
    </a:ext>
  </a:extLst>
</a:theme>
</file>

<file path=ppt/theme/theme9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824BAFB3FEF4AA7F4331C45427816" ma:contentTypeVersion="11" ma:contentTypeDescription="Create a new document." ma:contentTypeScope="" ma:versionID="9072b81f9f305f3f3194c3e75917c5f2">
  <xsd:schema xmlns:xsd="http://www.w3.org/2001/XMLSchema" xmlns:xs="http://www.w3.org/2001/XMLSchema" xmlns:p="http://schemas.microsoft.com/office/2006/metadata/properties" xmlns:ns3="018bfb73-2789-464b-bc25-05392b25d6d5" xmlns:ns4="31510bf3-57ad-4325-b99c-bd07d2e5e3fe" targetNamespace="http://schemas.microsoft.com/office/2006/metadata/properties" ma:root="true" ma:fieldsID="f40f79d96ec16b409ecf10cf652db982" ns3:_="" ns4:_="">
    <xsd:import namespace="018bfb73-2789-464b-bc25-05392b25d6d5"/>
    <xsd:import namespace="31510bf3-57ad-4325-b99c-bd07d2e5e3f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8bfb73-2789-464b-bc25-05392b25d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510bf3-57ad-4325-b99c-bd07d2e5e3f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18bfb73-2789-464b-bc25-05392b25d6d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CFFB0D-6F1F-46E9-9954-71CD1E64C75B}">
  <ds:schemaRefs>
    <ds:schemaRef ds:uri="018bfb73-2789-464b-bc25-05392b25d6d5"/>
    <ds:schemaRef ds:uri="31510bf3-57ad-4325-b99c-bd07d2e5e3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495A4A9-AEC3-4074-B2EA-2AE490D7D92E}">
  <ds:schemaRefs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31510bf3-57ad-4325-b99c-bd07d2e5e3fe"/>
    <ds:schemaRef ds:uri="http://schemas.openxmlformats.org/package/2006/metadata/core-properties"/>
    <ds:schemaRef ds:uri="018bfb73-2789-464b-bc25-05392b25d6d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5E5A81B-EB3D-48ED-8792-6EFAB86C13D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1068</Words>
  <Application>Microsoft Office PowerPoint</Application>
  <PresentationFormat>Widescreen</PresentationFormat>
  <Paragraphs>173</Paragraphs>
  <Slides>14</Slides>
  <Notes>14</Notes>
  <HiddenSlides>0</HiddenSlides>
  <MMClips>2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17</vt:i4>
      </vt:variant>
      <vt:variant>
        <vt:lpstr>Slide Titles</vt:lpstr>
      </vt:variant>
      <vt:variant>
        <vt:i4>14</vt:i4>
      </vt:variant>
    </vt:vector>
  </HeadingPairs>
  <TitlesOfParts>
    <vt:vector size="43" baseType="lpstr">
      <vt:lpstr>.AppleSystemUIFont</vt:lpstr>
      <vt:lpstr>Arial</vt:lpstr>
      <vt:lpstr>Artemis Inter</vt:lpstr>
      <vt:lpstr>Barlow</vt:lpstr>
      <vt:lpstr>Barlow Black</vt:lpstr>
      <vt:lpstr>Barlow ExtraBold</vt:lpstr>
      <vt:lpstr>Barlow Light</vt:lpstr>
      <vt:lpstr>Calibri</vt:lpstr>
      <vt:lpstr>Calibri Light</vt:lpstr>
      <vt:lpstr>Century Gothic</vt:lpstr>
      <vt:lpstr>D-DIN</vt:lpstr>
      <vt:lpstr>Monaco</vt:lpstr>
      <vt:lpstr>Custom Design</vt:lpstr>
      <vt:lpstr>9_Office Theme</vt:lpstr>
      <vt:lpstr>2_Custom Design</vt:lpstr>
      <vt:lpstr>1_Office Theme</vt:lpstr>
      <vt:lpstr>3_Custom Design</vt:lpstr>
      <vt:lpstr>2_Office Theme</vt:lpstr>
      <vt:lpstr>New Spacex Theme Kenny</vt:lpstr>
      <vt:lpstr>1_Custom Design</vt:lpstr>
      <vt:lpstr>4_Office Theme</vt:lpstr>
      <vt:lpstr>6_Office Theme</vt:lpstr>
      <vt:lpstr>4_Custom Design</vt:lpstr>
      <vt:lpstr>5_Custom Design</vt:lpstr>
      <vt:lpstr>8_Office Theme</vt:lpstr>
      <vt:lpstr>6_Custom Design</vt:lpstr>
      <vt:lpstr>7_Custom Design</vt:lpstr>
      <vt:lpstr>2_Main Body Slides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Payne, Stefanie (JSC-CM000)[BOOZ ALLEN HAMILTON]</dc:creator>
  <cp:lastModifiedBy>Johnson, Wesley L. (GRC-LTF0)</cp:lastModifiedBy>
  <cp:revision>11</cp:revision>
  <dcterms:created xsi:type="dcterms:W3CDTF">2019-09-19T15:32:31Z</dcterms:created>
  <dcterms:modified xsi:type="dcterms:W3CDTF">2025-05-15T14:39:18Z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0x010100FC2824BAFB3FEF4AA7F4331C45427816</vt:lpwstr>
  </property>
</Properties>
</file>