
<file path=[Content_Types].xml><?xml version="1.0" encoding="utf-8"?>
<Types xmlns="http://schemas.openxmlformats.org/package/2006/content-types">
  <Default Extension="emf" ContentType="image/x-emf"/>
  <Default Extension="glb" ContentType="model/gltf.binary"/>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2.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3.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4.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5.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6.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7.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41130059ae474ffa" Type="http://schemas.microsoft.com/office/2006/relationships/ui/extensibility" Target="customUI/customUI.xml"/><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773" r:id="rId5"/>
    <p:sldMasterId id="2147483797" r:id="rId6"/>
    <p:sldMasterId id="2147483821" r:id="rId7"/>
    <p:sldMasterId id="2147483845" r:id="rId8"/>
    <p:sldMasterId id="2147483884" r:id="rId9"/>
    <p:sldMasterId id="2147483949" r:id="rId10"/>
    <p:sldMasterId id="2147484017" r:id="rId11"/>
  </p:sldMasterIdLst>
  <p:notesMasterIdLst>
    <p:notesMasterId r:id="rId37"/>
  </p:notesMasterIdLst>
  <p:handoutMasterIdLst>
    <p:handoutMasterId r:id="rId38"/>
  </p:handoutMasterIdLst>
  <p:sldIdLst>
    <p:sldId id="370" r:id="rId12"/>
    <p:sldId id="1534" r:id="rId13"/>
    <p:sldId id="1535" r:id="rId14"/>
    <p:sldId id="501" r:id="rId15"/>
    <p:sldId id="459" r:id="rId16"/>
    <p:sldId id="444" r:id="rId17"/>
    <p:sldId id="476" r:id="rId18"/>
    <p:sldId id="505" r:id="rId19"/>
    <p:sldId id="1543" r:id="rId20"/>
    <p:sldId id="375" r:id="rId21"/>
    <p:sldId id="478" r:id="rId22"/>
    <p:sldId id="386" r:id="rId23"/>
    <p:sldId id="1531" r:id="rId24"/>
    <p:sldId id="356" r:id="rId25"/>
    <p:sldId id="494" r:id="rId26"/>
    <p:sldId id="1541" r:id="rId27"/>
    <p:sldId id="1539" r:id="rId28"/>
    <p:sldId id="1542" r:id="rId29"/>
    <p:sldId id="484" r:id="rId30"/>
    <p:sldId id="258" r:id="rId31"/>
    <p:sldId id="483" r:id="rId32"/>
    <p:sldId id="491" r:id="rId33"/>
    <p:sldId id="457" r:id="rId34"/>
    <p:sldId id="379" r:id="rId35"/>
    <p:sldId id="352" r:id="rId36"/>
  </p:sldIdLst>
  <p:sldSz cx="12192000" cy="6858000"/>
  <p:notesSz cx="6858000" cy="9144000"/>
  <p:defaultTextStyle>
    <a:defPPr>
      <a:defRPr lang="en-US"/>
    </a:defPPr>
    <a:lvl1pPr marL="0" algn="l" defTabSz="1218895" rtl="0" eaLnBrk="1" latinLnBrk="0" hangingPunct="1">
      <a:defRPr sz="2399" kern="1200">
        <a:solidFill>
          <a:schemeClr val="tx1"/>
        </a:solidFill>
        <a:latin typeface="+mn-lt"/>
        <a:ea typeface="+mn-ea"/>
        <a:cs typeface="+mn-cs"/>
      </a:defRPr>
    </a:lvl1pPr>
    <a:lvl2pPr marL="609448" algn="l" defTabSz="1218895" rtl="0" eaLnBrk="1" latinLnBrk="0" hangingPunct="1">
      <a:defRPr sz="2399" kern="1200">
        <a:solidFill>
          <a:schemeClr val="tx1"/>
        </a:solidFill>
        <a:latin typeface="+mn-lt"/>
        <a:ea typeface="+mn-ea"/>
        <a:cs typeface="+mn-cs"/>
      </a:defRPr>
    </a:lvl2pPr>
    <a:lvl3pPr marL="1218895" algn="l" defTabSz="1218895" rtl="0" eaLnBrk="1" latinLnBrk="0" hangingPunct="1">
      <a:defRPr sz="2399" kern="1200">
        <a:solidFill>
          <a:schemeClr val="tx1"/>
        </a:solidFill>
        <a:latin typeface="+mn-lt"/>
        <a:ea typeface="+mn-ea"/>
        <a:cs typeface="+mn-cs"/>
      </a:defRPr>
    </a:lvl3pPr>
    <a:lvl4pPr marL="1828343" algn="l" defTabSz="1218895" rtl="0" eaLnBrk="1" latinLnBrk="0" hangingPunct="1">
      <a:defRPr sz="2399" kern="1200">
        <a:solidFill>
          <a:schemeClr val="tx1"/>
        </a:solidFill>
        <a:latin typeface="+mn-lt"/>
        <a:ea typeface="+mn-ea"/>
        <a:cs typeface="+mn-cs"/>
      </a:defRPr>
    </a:lvl4pPr>
    <a:lvl5pPr marL="2437790" algn="l" defTabSz="1218895" rtl="0" eaLnBrk="1" latinLnBrk="0" hangingPunct="1">
      <a:defRPr sz="2399" kern="1200">
        <a:solidFill>
          <a:schemeClr val="tx1"/>
        </a:solidFill>
        <a:latin typeface="+mn-lt"/>
        <a:ea typeface="+mn-ea"/>
        <a:cs typeface="+mn-cs"/>
      </a:defRPr>
    </a:lvl5pPr>
    <a:lvl6pPr marL="3047238" algn="l" defTabSz="1218895" rtl="0" eaLnBrk="1" latinLnBrk="0" hangingPunct="1">
      <a:defRPr sz="2399" kern="1200">
        <a:solidFill>
          <a:schemeClr val="tx1"/>
        </a:solidFill>
        <a:latin typeface="+mn-lt"/>
        <a:ea typeface="+mn-ea"/>
        <a:cs typeface="+mn-cs"/>
      </a:defRPr>
    </a:lvl6pPr>
    <a:lvl7pPr marL="3656686" algn="l" defTabSz="1218895" rtl="0" eaLnBrk="1" latinLnBrk="0" hangingPunct="1">
      <a:defRPr sz="2399" kern="1200">
        <a:solidFill>
          <a:schemeClr val="tx1"/>
        </a:solidFill>
        <a:latin typeface="+mn-lt"/>
        <a:ea typeface="+mn-ea"/>
        <a:cs typeface="+mn-cs"/>
      </a:defRPr>
    </a:lvl7pPr>
    <a:lvl8pPr marL="4266133" algn="l" defTabSz="1218895" rtl="0" eaLnBrk="1" latinLnBrk="0" hangingPunct="1">
      <a:defRPr sz="2399" kern="1200">
        <a:solidFill>
          <a:schemeClr val="tx1"/>
        </a:solidFill>
        <a:latin typeface="+mn-lt"/>
        <a:ea typeface="+mn-ea"/>
        <a:cs typeface="+mn-cs"/>
      </a:defRPr>
    </a:lvl8pPr>
    <a:lvl9pPr marL="4875581" algn="l" defTabSz="1218895" rtl="0" eaLnBrk="1" latinLnBrk="0" hangingPunct="1">
      <a:defRPr sz="2399" kern="1200">
        <a:solidFill>
          <a:schemeClr val="tx1"/>
        </a:solidFill>
        <a:latin typeface="+mn-lt"/>
        <a:ea typeface="+mn-ea"/>
        <a:cs typeface="+mn-cs"/>
      </a:defRPr>
    </a:lvl9pPr>
  </p:defaultTextStyle>
  <p:extLst>
    <p:ext uri="{521415D9-36F7-43E2-AB2F-B90AF26B5E84}">
      <p14:sectionLst xmlns:p14="http://schemas.microsoft.com/office/powerpoint/2010/main">
        <p14:section name="Right Click for Option" id="{4FDA67CD-A15C-4C29-8948-D1BF91269A83}">
          <p14:sldIdLst>
            <p14:sldId id="370"/>
            <p14:sldId id="1534"/>
            <p14:sldId id="1535"/>
            <p14:sldId id="501"/>
            <p14:sldId id="459"/>
            <p14:sldId id="444"/>
            <p14:sldId id="476"/>
            <p14:sldId id="505"/>
            <p14:sldId id="1543"/>
            <p14:sldId id="375"/>
            <p14:sldId id="478"/>
            <p14:sldId id="386"/>
            <p14:sldId id="1531"/>
            <p14:sldId id="356"/>
            <p14:sldId id="494"/>
            <p14:sldId id="1541"/>
            <p14:sldId id="1539"/>
            <p14:sldId id="1542"/>
            <p14:sldId id="484"/>
            <p14:sldId id="258"/>
            <p14:sldId id="483"/>
            <p14:sldId id="491"/>
            <p14:sldId id="457"/>
            <p14:sldId id="379"/>
            <p14:sldId id="352"/>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319154D9-C686-09FA-ECCB-00B4FB9DEB2A}" name="Sadeep Thilakarathna" initials="ST" userId="S::sadeep.thilakarathna@unimelb.edu.au::dc92aac8-b28b-4479-93eb-7db006a13ff0"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Shay" initials="" lastIdx="0" clrIdx="0"/>
  <p:cmAuthor id="1" name="Shay" initials="S"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CEC1"/>
    <a:srgbClr val="11A9D7"/>
    <a:srgbClr val="000F46"/>
    <a:srgbClr val="FFFFFF"/>
    <a:srgbClr val="F2B8D8"/>
    <a:srgbClr val="EB7BBE"/>
    <a:srgbClr val="FFD629"/>
    <a:srgbClr val="EBEBEB"/>
    <a:srgbClr val="4F4C37"/>
    <a:srgbClr val="1E49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186E7CC-E9CA-4A81-9595-9A8B10420DC1}">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345" autoAdjust="0"/>
    <p:restoredTop sz="96357" autoAdjust="0"/>
  </p:normalViewPr>
  <p:slideViewPr>
    <p:cSldViewPr snapToObjects="1">
      <p:cViewPr varScale="1">
        <p:scale>
          <a:sx n="88" d="100"/>
          <a:sy n="88" d="100"/>
        </p:scale>
        <p:origin x="1398" y="90"/>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72" d="100"/>
        <a:sy n="172" d="100"/>
      </p:scale>
      <p:origin x="0" y="-9864"/>
    </p:cViewPr>
  </p:sorterViewPr>
  <p:notesViewPr>
    <p:cSldViewPr snapToObjects="1" showGuides="1">
      <p:cViewPr varScale="1">
        <p:scale>
          <a:sx n="84" d="100"/>
          <a:sy n="84" d="100"/>
        </p:scale>
        <p:origin x="297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notesMaster" Target="notesMasters/notesMaster1.xml"/><Relationship Id="rId40"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10" Type="http://schemas.openxmlformats.org/officeDocument/2006/relationships/slideMaster" Target="slideMasters/slideMaster7.xml"/><Relationship Id="rId19" Type="http://schemas.openxmlformats.org/officeDocument/2006/relationships/slide" Target="slides/slide8.xml"/><Relationship Id="rId31" Type="http://schemas.openxmlformats.org/officeDocument/2006/relationships/slide" Target="slides/slide20.xml"/><Relationship Id="rId44"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https://unimelbcloud-my.sharepoint.com/personal/mscosta_student_unimelb_edu_au/Documents/1_PhD/Confirmation/Presentation%20images/Volumetric%20density%20H2.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baseline="0">
                <a:solidFill>
                  <a:schemeClr val="tx1">
                    <a:lumMod val="65000"/>
                    <a:lumOff val="35000"/>
                  </a:schemeClr>
                </a:solidFill>
                <a:latin typeface="+mn-lt"/>
                <a:ea typeface="+mn-ea"/>
                <a:cs typeface="+mn-cs"/>
              </a:defRPr>
            </a:pPr>
            <a:r>
              <a:rPr lang="en-AU"/>
              <a:t>Stage 2 Heat loss at 20 K [W] </a:t>
            </a:r>
          </a:p>
        </c:rich>
      </c:tx>
      <c:overlay val="0"/>
      <c:spPr>
        <a:noFill/>
        <a:ln>
          <a:noFill/>
        </a:ln>
        <a:effectLst/>
      </c:spPr>
      <c:txPr>
        <a:bodyPr rot="0" spcFirstLastPara="1" vertOverflow="ellipsis" vert="horz" wrap="square" anchor="ctr" anchorCtr="1"/>
        <a:lstStyle/>
        <a:p>
          <a:pPr>
            <a:defRPr sz="2128" b="1" i="0" u="none" strike="noStrike" kern="120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'[Volumetric density H2.xlsx]Sheet2'!$D$7</c:f>
              <c:strCache>
                <c:ptCount val="1"/>
                <c:pt idx="0">
                  <c:v>Heat loss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DA7D-430D-8DFD-0BBFA3E0A05A}"/>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DA7D-430D-8DFD-0BBFA3E0A05A}"/>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DA7D-430D-8DFD-0BBFA3E0A05A}"/>
              </c:ext>
            </c:extLst>
          </c:dPt>
          <c:dLbls>
            <c:dLbl>
              <c:idx val="2"/>
              <c:layout>
                <c:manualLayout>
                  <c:x val="1.7801226182099453E-2"/>
                  <c:y val="0"/>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A7D-430D-8DFD-0BBFA3E0A05A}"/>
                </c:ext>
              </c:extLst>
            </c:dLbl>
            <c:spPr>
              <a:noFill/>
              <a:ln>
                <a:noFill/>
              </a:ln>
              <a:effectLst/>
            </c:spPr>
            <c:txPr>
              <a:bodyPr rot="0" spcFirstLastPara="1" vertOverflow="ellipsis" vert="horz" wrap="square" anchor="ctr" anchorCtr="1"/>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'[Volumetric density H2.xlsx]Sheet2'!$B$8:$C$10</c:f>
              <c:strCache>
                <c:ptCount val="3"/>
                <c:pt idx="0">
                  <c:v>Conduction </c:v>
                </c:pt>
                <c:pt idx="1">
                  <c:v>Free molecular flow</c:v>
                </c:pt>
                <c:pt idx="2">
                  <c:v>Radiation</c:v>
                </c:pt>
              </c:strCache>
            </c:strRef>
          </c:cat>
          <c:val>
            <c:numRef>
              <c:f>'[Volumetric density H2.xlsx]Sheet2'!$D$8:$D$10</c:f>
              <c:numCache>
                <c:formatCode>General</c:formatCode>
                <c:ptCount val="3"/>
                <c:pt idx="0">
                  <c:v>1.9</c:v>
                </c:pt>
                <c:pt idx="1">
                  <c:v>0.18</c:v>
                </c:pt>
                <c:pt idx="2">
                  <c:v>0.01</c:v>
                </c:pt>
              </c:numCache>
            </c:numRef>
          </c:val>
          <c:extLst>
            <c:ext xmlns:c16="http://schemas.microsoft.com/office/drawing/2014/chart" uri="{C3380CC4-5D6E-409C-BE32-E72D297353CC}">
              <c16:uniqueId val="{00000006-DA7D-430D-8DFD-0BBFA3E0A05A}"/>
            </c:ext>
          </c:extLst>
        </c:ser>
        <c:dLbls>
          <c:dLblPos val="outEnd"/>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1"/>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71800" cy="457200"/>
          </a:xfrm>
          <a:prstGeom prst="rect">
            <a:avLst/>
          </a:prstGeom>
        </p:spPr>
        <p:txBody>
          <a:bodyPr vert="horz" lIns="72000" tIns="72000" rIns="72000" bIns="72000" rtlCol="0" anchor="t" anchorCtr="0"/>
          <a:lstStyle/>
          <a:p>
            <a:endParaRPr lang="en-AU" sz="1000" dirty="0">
              <a:cs typeface="Arial" pitchFamily="34" charset="0"/>
            </a:endParaRPr>
          </a:p>
        </p:txBody>
      </p:sp>
      <p:sp>
        <p:nvSpPr>
          <p:cNvPr id="3" name="Date Placeholder 2"/>
          <p:cNvSpPr>
            <a:spLocks noGrp="1"/>
          </p:cNvSpPr>
          <p:nvPr>
            <p:ph type="dt" sz="quarter" idx="1"/>
          </p:nvPr>
        </p:nvSpPr>
        <p:spPr>
          <a:xfrm>
            <a:off x="3884613" y="0"/>
            <a:ext cx="2971800" cy="457200"/>
          </a:xfrm>
          <a:prstGeom prst="rect">
            <a:avLst/>
          </a:prstGeom>
        </p:spPr>
        <p:txBody>
          <a:bodyPr vert="horz" lIns="72000" tIns="72000" rIns="72000" bIns="72000" rtlCol="0"/>
          <a:lstStyle>
            <a:lvl1pPr algn="r">
              <a:defRPr sz="1200"/>
            </a:lvl1pPr>
          </a:lstStyle>
          <a:p>
            <a:fld id="{4E50C307-5AD1-4F8C-91A0-1FC7219EFB34}" type="datetimeFigureOut">
              <a:rPr lang="en-AU" sz="1000" smtClean="0">
                <a:cs typeface="Arial" pitchFamily="34" charset="0"/>
              </a:rPr>
              <a:t>21/05/2025</a:t>
            </a:fld>
            <a:endParaRPr lang="en-AU" sz="1000" dirty="0">
              <a:cs typeface="Arial" pitchFamily="34" charset="0"/>
            </a:endParaRPr>
          </a:p>
        </p:txBody>
      </p:sp>
      <p:sp>
        <p:nvSpPr>
          <p:cNvPr id="4" name="Footer Placeholder 3"/>
          <p:cNvSpPr>
            <a:spLocks noGrp="1"/>
          </p:cNvSpPr>
          <p:nvPr>
            <p:ph type="ftr" sz="quarter" idx="2"/>
          </p:nvPr>
        </p:nvSpPr>
        <p:spPr>
          <a:xfrm>
            <a:off x="0" y="8685213"/>
            <a:ext cx="2971800" cy="457200"/>
          </a:xfrm>
          <a:prstGeom prst="rect">
            <a:avLst/>
          </a:prstGeom>
        </p:spPr>
        <p:txBody>
          <a:bodyPr vert="horz" lIns="72000" tIns="72000" rIns="72000" bIns="72000" rtlCol="0" anchor="b"/>
          <a:lstStyle>
            <a:lvl1pPr algn="l">
              <a:defRPr sz="1200"/>
            </a:lvl1pPr>
          </a:lstStyle>
          <a:p>
            <a:endParaRPr lang="en-AU" sz="1000" dirty="0">
              <a:cs typeface="Arial" pitchFamily="34" charset="0"/>
            </a:endParaRPr>
          </a:p>
        </p:txBody>
      </p:sp>
      <p:sp>
        <p:nvSpPr>
          <p:cNvPr id="5" name="Slide Number Placeholder 4"/>
          <p:cNvSpPr>
            <a:spLocks noGrp="1"/>
          </p:cNvSpPr>
          <p:nvPr>
            <p:ph type="sldNum" sz="quarter" idx="3"/>
          </p:nvPr>
        </p:nvSpPr>
        <p:spPr>
          <a:xfrm>
            <a:off x="5769261" y="8685213"/>
            <a:ext cx="1087153" cy="457200"/>
          </a:xfrm>
          <a:prstGeom prst="rect">
            <a:avLst/>
          </a:prstGeom>
        </p:spPr>
        <p:txBody>
          <a:bodyPr vert="horz" lIns="0" tIns="36000" rIns="91440" bIns="36000" rtlCol="0" anchor="b"/>
          <a:lstStyle>
            <a:lvl1pPr algn="r">
              <a:defRPr sz="1200"/>
            </a:lvl1pPr>
          </a:lstStyle>
          <a:p>
            <a:fld id="{AF84CFB5-B6E9-4915-957C-05CFA717E28F}" type="slidenum">
              <a:rPr lang="en-AU" sz="1000" smtClean="0">
                <a:cs typeface="Arial" pitchFamily="34" charset="0"/>
              </a:rPr>
              <a:t>‹#›</a:t>
            </a:fld>
            <a:endParaRPr lang="en-AU" sz="1000" dirty="0">
              <a:cs typeface="Arial" pitchFamily="34" charset="0"/>
            </a:endParaRPr>
          </a:p>
        </p:txBody>
      </p:sp>
    </p:spTree>
    <p:extLst>
      <p:ext uri="{BB962C8B-B14F-4D97-AF65-F5344CB8AC3E}">
        <p14:creationId xmlns:p14="http://schemas.microsoft.com/office/powerpoint/2010/main" val="26682905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76200" y="76200"/>
            <a:ext cx="5017985" cy="381000"/>
          </a:xfrm>
          <a:prstGeom prst="rect">
            <a:avLst/>
          </a:prstGeom>
        </p:spPr>
        <p:txBody>
          <a:bodyPr vert="horz" lIns="0" tIns="0" rIns="0" bIns="0" rtlCol="0"/>
          <a:lstStyle>
            <a:lvl1pPr algn="l">
              <a:defRPr sz="1200">
                <a:latin typeface="+mn-lt"/>
              </a:defRPr>
            </a:lvl1pPr>
          </a:lstStyle>
          <a:p>
            <a:endParaRPr lang="en-AU" dirty="0"/>
          </a:p>
        </p:txBody>
      </p:sp>
      <p:sp>
        <p:nvSpPr>
          <p:cNvPr id="3" name="Date Placeholder 2"/>
          <p:cNvSpPr>
            <a:spLocks noGrp="1"/>
          </p:cNvSpPr>
          <p:nvPr>
            <p:ph type="dt" idx="1"/>
          </p:nvPr>
        </p:nvSpPr>
        <p:spPr>
          <a:xfrm>
            <a:off x="5398770" y="64770"/>
            <a:ext cx="1417320" cy="381000"/>
          </a:xfrm>
          <a:prstGeom prst="rect">
            <a:avLst/>
          </a:prstGeom>
        </p:spPr>
        <p:txBody>
          <a:bodyPr vert="horz" lIns="0" tIns="0" rIns="0" bIns="0" rtlCol="0"/>
          <a:lstStyle>
            <a:lvl1pPr algn="r">
              <a:defRPr sz="1200">
                <a:latin typeface="+mn-lt"/>
              </a:defRPr>
            </a:lvl1pPr>
          </a:lstStyle>
          <a:p>
            <a:fld id="{9BB1C32A-CF46-409D-8B8D-587A7E3A4DCC}" type="datetimeFigureOut">
              <a:rPr lang="en-AU" smtClean="0"/>
              <a:pPr/>
              <a:t>21/05/2025</a:t>
            </a:fld>
            <a:endParaRPr lang="en-AU" dirty="0"/>
          </a:p>
        </p:txBody>
      </p:sp>
      <p:sp>
        <p:nvSpPr>
          <p:cNvPr id="4" name="Slide Image Placeholder 3"/>
          <p:cNvSpPr>
            <a:spLocks noGrp="1" noRot="1" noChangeAspect="1"/>
          </p:cNvSpPr>
          <p:nvPr>
            <p:ph type="sldImg" idx="2"/>
          </p:nvPr>
        </p:nvSpPr>
        <p:spPr>
          <a:xfrm>
            <a:off x="-246063" y="542925"/>
            <a:ext cx="7342188" cy="4130675"/>
          </a:xfrm>
          <a:prstGeom prst="rect">
            <a:avLst/>
          </a:prstGeom>
          <a:noFill/>
          <a:ln w="3175">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72264" y="4977044"/>
            <a:ext cx="5505891" cy="3481155"/>
          </a:xfrm>
          <a:prstGeom prst="rect">
            <a:avLst/>
          </a:prstGeom>
        </p:spPr>
        <p:txBody>
          <a:bodyPr vert="horz" lIns="0" tIns="0" rIns="0" bIns="0" rtlCol="0">
            <a:normAutofit/>
          </a:bodyPr>
          <a:lstStyle/>
          <a:p>
            <a:pPr lvl="0"/>
            <a:r>
              <a:rPr lang="en-AU" noProof="0" dirty="0"/>
              <a:t>Click to edit Master text styles</a:t>
            </a:r>
          </a:p>
          <a:p>
            <a:pPr marL="0" lvl="1"/>
            <a:r>
              <a:rPr lang="en-AU" noProof="0" dirty="0"/>
              <a:t>Second level</a:t>
            </a:r>
          </a:p>
          <a:p>
            <a:pPr marL="144000" lvl="2" indent="-144000">
              <a:buFont typeface="Arial" pitchFamily="34" charset="0"/>
              <a:buChar char="•"/>
            </a:pPr>
            <a:r>
              <a:rPr lang="en-AU" noProof="0" dirty="0"/>
              <a:t>Third level</a:t>
            </a:r>
          </a:p>
          <a:p>
            <a:pPr marL="288000" lvl="3" indent="-144000">
              <a:buFont typeface="Arial" pitchFamily="34" charset="0"/>
              <a:buChar char="•"/>
            </a:pPr>
            <a:r>
              <a:rPr lang="en-AU" noProof="0" dirty="0"/>
              <a:t>Fourth level</a:t>
            </a:r>
          </a:p>
        </p:txBody>
      </p:sp>
      <p:sp>
        <p:nvSpPr>
          <p:cNvPr id="6" name="Footer Placeholder 5"/>
          <p:cNvSpPr>
            <a:spLocks noGrp="1"/>
          </p:cNvSpPr>
          <p:nvPr>
            <p:ph type="ftr" sz="quarter" idx="4"/>
          </p:nvPr>
        </p:nvSpPr>
        <p:spPr>
          <a:xfrm>
            <a:off x="76200" y="8685213"/>
            <a:ext cx="4800600" cy="360000"/>
          </a:xfrm>
          <a:prstGeom prst="rect">
            <a:avLst/>
          </a:prstGeom>
        </p:spPr>
        <p:txBody>
          <a:bodyPr vert="horz" lIns="91440" tIns="45720" rIns="91440" bIns="45720" rtlCol="0" anchor="b"/>
          <a:lstStyle>
            <a:lvl1pPr algn="l">
              <a:defRPr sz="1200">
                <a:latin typeface="+mn-lt"/>
                <a:cs typeface="Arial" pitchFamily="34" charset="0"/>
              </a:defRPr>
            </a:lvl1pPr>
          </a:lstStyle>
          <a:p>
            <a:endParaRPr lang="en-AU" dirty="0"/>
          </a:p>
        </p:txBody>
      </p:sp>
      <p:sp>
        <p:nvSpPr>
          <p:cNvPr id="7" name="Slide Number Placeholder 6"/>
          <p:cNvSpPr>
            <a:spLocks noGrp="1"/>
          </p:cNvSpPr>
          <p:nvPr>
            <p:ph type="sldNum" sz="quarter" idx="5"/>
          </p:nvPr>
        </p:nvSpPr>
        <p:spPr>
          <a:xfrm>
            <a:off x="5855969" y="8685213"/>
            <a:ext cx="989013" cy="360000"/>
          </a:xfrm>
          <a:prstGeom prst="rect">
            <a:avLst/>
          </a:prstGeom>
        </p:spPr>
        <p:txBody>
          <a:bodyPr vert="horz" lIns="91440" tIns="45720" rIns="91440" bIns="45720" rtlCol="0" anchor="b"/>
          <a:lstStyle>
            <a:lvl1pPr algn="r">
              <a:defRPr sz="1200">
                <a:latin typeface="+mn-lt"/>
              </a:defRPr>
            </a:lvl1pPr>
          </a:lstStyle>
          <a:p>
            <a:fld id="{D5A593CC-2149-4E6C-BC3C-0044C280ECB2}" type="slidenum">
              <a:rPr lang="en-AU" smtClean="0"/>
              <a:pPr/>
              <a:t>‹#›</a:t>
            </a:fld>
            <a:endParaRPr lang="en-AU"/>
          </a:p>
        </p:txBody>
      </p:sp>
    </p:spTree>
    <p:extLst>
      <p:ext uri="{BB962C8B-B14F-4D97-AF65-F5344CB8AC3E}">
        <p14:creationId xmlns:p14="http://schemas.microsoft.com/office/powerpoint/2010/main" val="3772576877"/>
      </p:ext>
    </p:extLst>
  </p:cSld>
  <p:clrMap bg1="lt1" tx1="dk1" bg2="lt2" tx2="dk2" accent1="accent1" accent2="accent2" accent3="accent3" accent4="accent4" accent5="accent5" accent6="accent6" hlink="hlink" folHlink="folHlink"/>
  <p:notesStyle>
    <a:lvl1pPr marL="0" algn="l" defTabSz="1218895" rtl="0" eaLnBrk="1" latinLnBrk="0" hangingPunct="1">
      <a:defRPr lang="en-US" sz="1600" b="1" kern="1200" dirty="0" smtClean="0">
        <a:solidFill>
          <a:schemeClr val="tx1"/>
        </a:solidFill>
        <a:latin typeface="+mn-lt"/>
        <a:ea typeface="+mn-ea"/>
        <a:cs typeface="Arial" pitchFamily="34" charset="0"/>
      </a:defRPr>
    </a:lvl1pPr>
    <a:lvl2pPr marL="609448" algn="l" defTabSz="1218895" rtl="0" eaLnBrk="1" latinLnBrk="0" hangingPunct="1">
      <a:defRPr lang="en-US" sz="1600" kern="1200" dirty="0" smtClean="0">
        <a:solidFill>
          <a:schemeClr val="tx1"/>
        </a:solidFill>
        <a:latin typeface="Arial" pitchFamily="34" charset="0"/>
        <a:ea typeface="+mn-ea"/>
        <a:cs typeface="Arial" pitchFamily="34" charset="0"/>
      </a:defRPr>
    </a:lvl2pPr>
    <a:lvl3pPr marL="1218895" algn="l" defTabSz="1218895" rtl="0" eaLnBrk="1" latinLnBrk="0" hangingPunct="1">
      <a:defRPr lang="en-US" sz="1600" kern="1200" dirty="0" smtClean="0">
        <a:solidFill>
          <a:schemeClr val="tx1"/>
        </a:solidFill>
        <a:latin typeface="Arial" pitchFamily="34" charset="0"/>
        <a:ea typeface="+mn-ea"/>
        <a:cs typeface="Arial" pitchFamily="34" charset="0"/>
      </a:defRPr>
    </a:lvl3pPr>
    <a:lvl4pPr marL="1828343" algn="l" defTabSz="1218895" rtl="0" eaLnBrk="1" latinLnBrk="0" hangingPunct="1">
      <a:defRPr lang="en-US" sz="1600" kern="1200" dirty="0" smtClean="0">
        <a:solidFill>
          <a:schemeClr val="tx1"/>
        </a:solidFill>
        <a:latin typeface="Arial" pitchFamily="34" charset="0"/>
        <a:ea typeface="+mn-ea"/>
        <a:cs typeface="Arial" pitchFamily="34" charset="0"/>
      </a:defRPr>
    </a:lvl4pPr>
    <a:lvl5pPr marL="2437790" algn="l" defTabSz="1218895" rtl="0" eaLnBrk="1" latinLnBrk="0" hangingPunct="1">
      <a:defRPr lang="en-AU" sz="1600" kern="1200" baseline="0" dirty="0">
        <a:solidFill>
          <a:schemeClr val="tx1"/>
        </a:solidFill>
        <a:latin typeface="Arial" pitchFamily="34" charset="0"/>
        <a:ea typeface="+mn-ea"/>
        <a:cs typeface="Arial" pitchFamily="34" charset="0"/>
      </a:defRPr>
    </a:lvl5pPr>
    <a:lvl6pPr marL="3047238" algn="l" defTabSz="1218895" rtl="0" eaLnBrk="1" latinLnBrk="0" hangingPunct="1">
      <a:defRPr sz="1600" kern="1200">
        <a:solidFill>
          <a:schemeClr val="tx1"/>
        </a:solidFill>
        <a:latin typeface="+mn-lt"/>
        <a:ea typeface="+mn-ea"/>
        <a:cs typeface="+mn-cs"/>
      </a:defRPr>
    </a:lvl6pPr>
    <a:lvl7pPr marL="3656686" algn="l" defTabSz="1218895" rtl="0" eaLnBrk="1" latinLnBrk="0" hangingPunct="1">
      <a:defRPr sz="1600" kern="1200">
        <a:solidFill>
          <a:schemeClr val="tx1"/>
        </a:solidFill>
        <a:latin typeface="+mn-lt"/>
        <a:ea typeface="+mn-ea"/>
        <a:cs typeface="+mn-cs"/>
      </a:defRPr>
    </a:lvl7pPr>
    <a:lvl8pPr marL="4266133" algn="l" defTabSz="1218895" rtl="0" eaLnBrk="1" latinLnBrk="0" hangingPunct="1">
      <a:defRPr sz="1600" kern="1200">
        <a:solidFill>
          <a:schemeClr val="tx1"/>
        </a:solidFill>
        <a:latin typeface="+mn-lt"/>
        <a:ea typeface="+mn-ea"/>
        <a:cs typeface="+mn-cs"/>
      </a:defRPr>
    </a:lvl8pPr>
    <a:lvl9pPr marL="4875581" algn="l" defTabSz="121889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6B3F11-3416-D1E4-F603-FCB7F3BDCEC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87A426-E74A-F312-D20C-A0B38A40CCA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E70B4C-900C-6E24-74EE-7FED80817EC3}"/>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8BE71828-41D1-273C-D5B1-5FD81C786C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E4B725-2203-4ED2-9256-A661C18EFA60}"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68217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D5A593CC-2149-4E6C-BC3C-0044C280ECB2}" type="slidenum">
              <a:rPr lang="en-AU" smtClean="0"/>
              <a:pPr/>
              <a:t>17</a:t>
            </a:fld>
            <a:endParaRPr lang="en-AU"/>
          </a:p>
        </p:txBody>
      </p:sp>
    </p:spTree>
    <p:extLst>
      <p:ext uri="{BB962C8B-B14F-4D97-AF65-F5344CB8AC3E}">
        <p14:creationId xmlns:p14="http://schemas.microsoft.com/office/powerpoint/2010/main" val="201954150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3.emf"/><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g"/><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hyperlink" Target="mailto:copyright-office@unimelb.edu.au" TargetMode="External"/><Relationship Id="rId2" Type="http://schemas.openxmlformats.org/officeDocument/2006/relationships/hyperlink" Target="https://academicintegrity.unimelb.edu.au/" TargetMode="External"/><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g"/><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jp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3.jp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jpg"/><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g"/><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jpg"/><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jpg"/><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9.jp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0.jpg"/><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1.jpg"/><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jpg"/><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jpg"/><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jpg"/><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jpg"/><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7.jp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8.jpg"/><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9.jpg"/><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0.jpg"/><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g"/><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g"/><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mailto:copyright-office@unimelb.edu.au" TargetMode="External"/><Relationship Id="rId2" Type="http://schemas.openxmlformats.org/officeDocument/2006/relationships/hyperlink" Target="https://academicintegrity.unimelb.edu.au/" TargetMode="External"/><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3" Type="http://schemas.openxmlformats.org/officeDocument/2006/relationships/hyperlink" Target="mailto:copyright-office@unimelb.edu.au" TargetMode="External"/><Relationship Id="rId2" Type="http://schemas.openxmlformats.org/officeDocument/2006/relationships/hyperlink" Target="https://academicintegrity.unimelb.edu.au/" TargetMode="External"/><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g"/><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jpg"/><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3.jpg"/><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jpg"/><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g"/><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jpg"/><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g"/><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jpg"/><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9.jpg"/><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0.jp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1.jpg"/><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jpg"/><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jpg"/><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jpg"/><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jpg"/><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7.jpg"/><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8.jpg"/><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9.jpg"/><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0.jpg"/><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g"/><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9.jp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0.jp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1.jp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jp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jp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jp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jp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7.jp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8.jp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9.jp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0.jp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3.emf"/><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3.emf"/><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Acknowledgement of Country">
    <p:bg>
      <p:bgPr>
        <a:solidFill>
          <a:schemeClr val="bg2"/>
        </a:solidFill>
        <a:effectLst/>
      </p:bgPr>
    </p:bg>
    <p:spTree>
      <p:nvGrpSpPr>
        <p:cNvPr id="1" name=""/>
        <p:cNvGrpSpPr/>
        <p:nvPr/>
      </p:nvGrpSpPr>
      <p:grpSpPr>
        <a:xfrm>
          <a:off x="0" y="0"/>
          <a:ext cx="0" cy="0"/>
          <a:chOff x="0" y="0"/>
          <a:chExt cx="0" cy="0"/>
        </a:xfrm>
      </p:grpSpPr>
      <p:sp>
        <p:nvSpPr>
          <p:cNvPr id="9" name="TextBox 3">
            <a:extLst>
              <a:ext uri="{FF2B5EF4-FFF2-40B4-BE49-F238E27FC236}">
                <a16:creationId xmlns:a16="http://schemas.microsoft.com/office/drawing/2014/main" id="{CBB971FD-D847-BF4C-933A-802E03ED89A8}"/>
              </a:ext>
            </a:extLst>
          </p:cNvPr>
          <p:cNvSpPr txBox="1"/>
          <p:nvPr userDrawn="1"/>
        </p:nvSpPr>
        <p:spPr>
          <a:xfrm>
            <a:off x="875420" y="1988840"/>
            <a:ext cx="10441160" cy="4401077"/>
          </a:xfrm>
          <a:prstGeom prst="rect">
            <a:avLst/>
          </a:prstGeom>
          <a:solidFill>
            <a:schemeClr val="accent1">
              <a:alpha val="0"/>
            </a:schemeClr>
          </a:solidFill>
        </p:spPr>
        <p:txBody>
          <a:bodyPr wrap="square" rtlCol="0">
            <a:spAutoFit/>
          </a:bodyPr>
          <a:lstStyle>
            <a:defPPr>
              <a:defRPr lang="en-US"/>
            </a:defPPr>
            <a:lvl1pPr marL="0" algn="l" defTabSz="1218895" rtl="0" eaLnBrk="1" latinLnBrk="0" hangingPunct="1">
              <a:defRPr sz="2399" kern="1200">
                <a:solidFill>
                  <a:schemeClr val="tx1"/>
                </a:solidFill>
                <a:latin typeface="+mn-lt"/>
                <a:ea typeface="+mn-ea"/>
                <a:cs typeface="+mn-cs"/>
              </a:defRPr>
            </a:lvl1pPr>
            <a:lvl2pPr marL="609448" algn="l" defTabSz="1218895" rtl="0" eaLnBrk="1" latinLnBrk="0" hangingPunct="1">
              <a:defRPr sz="2399" kern="1200">
                <a:solidFill>
                  <a:schemeClr val="tx1"/>
                </a:solidFill>
                <a:latin typeface="+mn-lt"/>
                <a:ea typeface="+mn-ea"/>
                <a:cs typeface="+mn-cs"/>
              </a:defRPr>
            </a:lvl2pPr>
            <a:lvl3pPr marL="1218895" algn="l" defTabSz="1218895" rtl="0" eaLnBrk="1" latinLnBrk="0" hangingPunct="1">
              <a:defRPr sz="2399" kern="1200">
                <a:solidFill>
                  <a:schemeClr val="tx1"/>
                </a:solidFill>
                <a:latin typeface="+mn-lt"/>
                <a:ea typeface="+mn-ea"/>
                <a:cs typeface="+mn-cs"/>
              </a:defRPr>
            </a:lvl3pPr>
            <a:lvl4pPr marL="1828343" algn="l" defTabSz="1218895" rtl="0" eaLnBrk="1" latinLnBrk="0" hangingPunct="1">
              <a:defRPr sz="2399" kern="1200">
                <a:solidFill>
                  <a:schemeClr val="tx1"/>
                </a:solidFill>
                <a:latin typeface="+mn-lt"/>
                <a:ea typeface="+mn-ea"/>
                <a:cs typeface="+mn-cs"/>
              </a:defRPr>
            </a:lvl4pPr>
            <a:lvl5pPr marL="2437790" algn="l" defTabSz="1218895" rtl="0" eaLnBrk="1" latinLnBrk="0" hangingPunct="1">
              <a:defRPr sz="2399" kern="1200">
                <a:solidFill>
                  <a:schemeClr val="tx1"/>
                </a:solidFill>
                <a:latin typeface="+mn-lt"/>
                <a:ea typeface="+mn-ea"/>
                <a:cs typeface="+mn-cs"/>
              </a:defRPr>
            </a:lvl5pPr>
            <a:lvl6pPr marL="3047238" algn="l" defTabSz="1218895" rtl="0" eaLnBrk="1" latinLnBrk="0" hangingPunct="1">
              <a:defRPr sz="2399" kern="1200">
                <a:solidFill>
                  <a:schemeClr val="tx1"/>
                </a:solidFill>
                <a:latin typeface="+mn-lt"/>
                <a:ea typeface="+mn-ea"/>
                <a:cs typeface="+mn-cs"/>
              </a:defRPr>
            </a:lvl6pPr>
            <a:lvl7pPr marL="3656686" algn="l" defTabSz="1218895" rtl="0" eaLnBrk="1" latinLnBrk="0" hangingPunct="1">
              <a:defRPr sz="2399" kern="1200">
                <a:solidFill>
                  <a:schemeClr val="tx1"/>
                </a:solidFill>
                <a:latin typeface="+mn-lt"/>
                <a:ea typeface="+mn-ea"/>
                <a:cs typeface="+mn-cs"/>
              </a:defRPr>
            </a:lvl7pPr>
            <a:lvl8pPr marL="4266133" algn="l" defTabSz="1218895" rtl="0" eaLnBrk="1" latinLnBrk="0" hangingPunct="1">
              <a:defRPr sz="2399" kern="1200">
                <a:solidFill>
                  <a:schemeClr val="tx1"/>
                </a:solidFill>
                <a:latin typeface="+mn-lt"/>
                <a:ea typeface="+mn-ea"/>
                <a:cs typeface="+mn-cs"/>
              </a:defRPr>
            </a:lvl8pPr>
            <a:lvl9pPr marL="4875581" algn="l" defTabSz="1218895" rtl="0" eaLnBrk="1" latinLnBrk="0" hangingPunct="1">
              <a:defRPr sz="2399" kern="1200">
                <a:solidFill>
                  <a:schemeClr val="tx1"/>
                </a:solidFill>
                <a:latin typeface="+mn-lt"/>
                <a:ea typeface="+mn-ea"/>
                <a:cs typeface="+mn-cs"/>
              </a:defRPr>
            </a:lvl9pPr>
          </a:lstStyle>
          <a:p>
            <a:pPr algn="l" fontAlgn="base"/>
            <a:endParaRPr lang="en-AU" sz="1600" b="0" i="0" dirty="0">
              <a:solidFill>
                <a:schemeClr val="bg1"/>
              </a:solidFill>
              <a:effectLst/>
              <a:latin typeface="wfont_e6da5f_fdabe17d0a4c4532abc746b45ee50175"/>
            </a:endParaRPr>
          </a:p>
          <a:p>
            <a:pPr algn="l" fontAlgn="base"/>
            <a:r>
              <a:rPr lang="en-AU" sz="1600" b="0" i="0" dirty="0">
                <a:solidFill>
                  <a:schemeClr val="bg1"/>
                </a:solidFill>
                <a:effectLst/>
              </a:rPr>
              <a:t>The University of Melbourne acknowledges the Traditional Owners of the unceded land on which we work, learn and live: the Wurundjeri </a:t>
            </a:r>
            <a:r>
              <a:rPr lang="en-AU" sz="1600" b="0" i="0" dirty="0" err="1">
                <a:solidFill>
                  <a:schemeClr val="bg1"/>
                </a:solidFill>
                <a:effectLst/>
              </a:rPr>
              <a:t>Woi</a:t>
            </a:r>
            <a:r>
              <a:rPr lang="en-AU" sz="1600" b="0" i="0" dirty="0">
                <a:solidFill>
                  <a:schemeClr val="bg1"/>
                </a:solidFill>
                <a:effectLst/>
              </a:rPr>
              <a:t>-wurrung and Bunurong peoples (Burnley, </a:t>
            </a:r>
            <a:r>
              <a:rPr lang="en-AU" sz="1600" b="0" i="0" dirty="0" err="1">
                <a:solidFill>
                  <a:schemeClr val="bg1"/>
                </a:solidFill>
                <a:effectLst/>
              </a:rPr>
              <a:t>Fishermans</a:t>
            </a:r>
            <a:r>
              <a:rPr lang="en-AU" sz="1600" b="0" i="0" dirty="0">
                <a:solidFill>
                  <a:schemeClr val="bg1"/>
                </a:solidFill>
                <a:effectLst/>
              </a:rPr>
              <a:t> Bend, Parkville, Southbank and Werribee campuses), the Yorta </a:t>
            </a:r>
            <a:r>
              <a:rPr lang="en-AU" sz="1600" b="0" i="0" dirty="0" err="1">
                <a:solidFill>
                  <a:schemeClr val="bg1"/>
                </a:solidFill>
                <a:effectLst/>
              </a:rPr>
              <a:t>Yorta</a:t>
            </a:r>
            <a:r>
              <a:rPr lang="en-AU" sz="1600" b="0" i="0" dirty="0">
                <a:solidFill>
                  <a:schemeClr val="bg1"/>
                </a:solidFill>
                <a:effectLst/>
              </a:rPr>
              <a:t> Nation (Dookie and Shepparton campuses), and the Dja </a:t>
            </a:r>
            <a:r>
              <a:rPr lang="en-AU" sz="1600" b="0" i="0" dirty="0" err="1">
                <a:solidFill>
                  <a:schemeClr val="bg1"/>
                </a:solidFill>
                <a:effectLst/>
              </a:rPr>
              <a:t>Dja</a:t>
            </a:r>
            <a:r>
              <a:rPr lang="en-AU" sz="1600" b="0" i="0" dirty="0">
                <a:solidFill>
                  <a:schemeClr val="bg1"/>
                </a:solidFill>
                <a:effectLst/>
              </a:rPr>
              <a:t> Wurrung people (Creswick campus).</a:t>
            </a:r>
          </a:p>
          <a:p>
            <a:pPr algn="l" fontAlgn="base"/>
            <a:r>
              <a:rPr lang="en-AU" sz="1600" b="0" i="0" dirty="0">
                <a:solidFill>
                  <a:schemeClr val="bg1"/>
                </a:solidFill>
                <a:effectLst/>
              </a:rPr>
              <a:t> </a:t>
            </a:r>
          </a:p>
          <a:p>
            <a:pPr algn="l" fontAlgn="base"/>
            <a:r>
              <a:rPr lang="en-AU" sz="1600" b="0" i="0" dirty="0">
                <a:solidFill>
                  <a:schemeClr val="bg1"/>
                </a:solidFill>
                <a:effectLst/>
              </a:rPr>
              <a:t>The University also acknowledges and is grateful to the Traditional Owners, Elders and Knowledge Holders of all Indigenous nations and clans who have been instrumental in our reconciliation journey.</a:t>
            </a:r>
          </a:p>
          <a:p>
            <a:pPr algn="l" fontAlgn="base"/>
            <a:r>
              <a:rPr lang="en-AU" sz="1600" b="0" i="0" dirty="0">
                <a:solidFill>
                  <a:schemeClr val="bg1"/>
                </a:solidFill>
                <a:effectLst/>
              </a:rPr>
              <a:t> </a:t>
            </a:r>
          </a:p>
          <a:p>
            <a:pPr algn="l" fontAlgn="base"/>
            <a:r>
              <a:rPr lang="en-AU" sz="1600" b="0" i="0" dirty="0">
                <a:solidFill>
                  <a:schemeClr val="bg1"/>
                </a:solidFill>
                <a:effectLst/>
              </a:rPr>
              <a:t>We recognise the unique place held by Aboriginal and Torres Strait Islander peoples as the original owners and custodians of the lands and waterways across the Australian continent, with histories of continuous connection dating back more than 60,000 years. We also acknowledge their enduring cultural practices of caring for Country.</a:t>
            </a:r>
          </a:p>
          <a:p>
            <a:pPr algn="l" fontAlgn="base"/>
            <a:r>
              <a:rPr lang="en-AU" sz="1600" b="0" i="0" dirty="0">
                <a:solidFill>
                  <a:schemeClr val="bg1"/>
                </a:solidFill>
                <a:effectLst/>
              </a:rPr>
              <a:t> </a:t>
            </a:r>
          </a:p>
          <a:p>
            <a:pPr algn="l" fontAlgn="base"/>
            <a:r>
              <a:rPr lang="en-AU" sz="1600" b="0" i="0" dirty="0">
                <a:solidFill>
                  <a:schemeClr val="bg1"/>
                </a:solidFill>
                <a:effectLst/>
              </a:rPr>
              <a:t>We pay respect to Elders past, present and future, and acknowledge the importance of Indigenous knowledge in the Academy. As a community of researchers, teachers, professional staff and students we are privileged to work and learn every day with Indigenous colleagues and partners.</a:t>
            </a:r>
          </a:p>
          <a:p>
            <a:endParaRPr lang="en-AU" dirty="0"/>
          </a:p>
        </p:txBody>
      </p:sp>
      <p:pic>
        <p:nvPicPr>
          <p:cNvPr id="5" name="Picture 4" descr="A tree in a park&#10;&#10;Description automatically generated">
            <a:extLst>
              <a:ext uri="{FF2B5EF4-FFF2-40B4-BE49-F238E27FC236}">
                <a16:creationId xmlns:a16="http://schemas.microsoft.com/office/drawing/2014/main" id="{22B7B5EB-409D-C364-0E66-735E92752C91}"/>
              </a:ext>
            </a:extLst>
          </p:cNvPr>
          <p:cNvPicPr>
            <a:picLocks noChangeAspect="1"/>
          </p:cNvPicPr>
          <p:nvPr userDrawn="1"/>
        </p:nvPicPr>
        <p:blipFill rotWithShape="1">
          <a:blip r:embed="rId2">
            <a:alphaModFix amt="17000"/>
            <a:extLst>
              <a:ext uri="{28A0092B-C50C-407E-A947-70E740481C1C}">
                <a14:useLocalDpi xmlns:a14="http://schemas.microsoft.com/office/drawing/2010/main"/>
              </a:ext>
            </a:extLst>
          </a:blip>
          <a:srcRect/>
          <a:stretch/>
        </p:blipFill>
        <p:spPr>
          <a:xfrm>
            <a:off x="-3529" y="5829"/>
            <a:ext cx="12199058" cy="6852171"/>
          </a:xfrm>
          <a:prstGeom prst="rect">
            <a:avLst/>
          </a:prstGeom>
        </p:spPr>
      </p:pic>
      <p:pic>
        <p:nvPicPr>
          <p:cNvPr id="6" name="Picture Placeholder 10" descr="Logo&#10;&#10;Description automatically generated">
            <a:extLst>
              <a:ext uri="{FF2B5EF4-FFF2-40B4-BE49-F238E27FC236}">
                <a16:creationId xmlns:a16="http://schemas.microsoft.com/office/drawing/2014/main" id="{72FB4B94-D733-663C-1E58-FF1318E71F5A}"/>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22390705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Divider_with image5_style1">
    <p:spTree>
      <p:nvGrpSpPr>
        <p:cNvPr id="1" name=""/>
        <p:cNvGrpSpPr/>
        <p:nvPr/>
      </p:nvGrpSpPr>
      <p:grpSpPr>
        <a:xfrm>
          <a:off x="0" y="0"/>
          <a:ext cx="0" cy="0"/>
          <a:chOff x="0" y="0"/>
          <a:chExt cx="0" cy="0"/>
        </a:xfrm>
      </p:grpSpPr>
      <p:pic>
        <p:nvPicPr>
          <p:cNvPr id="3" name="Picture 2" descr="A large auditorium with blue lights&#10;&#10;Description automatically generated">
            <a:extLst>
              <a:ext uri="{FF2B5EF4-FFF2-40B4-BE49-F238E27FC236}">
                <a16:creationId xmlns:a16="http://schemas.microsoft.com/office/drawing/2014/main" id="{E4A9FC45-DD09-38AB-3B34-9EF99267BF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851691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4" name="Rectangle 3">
            <a:extLst>
              <a:ext uri="{FF2B5EF4-FFF2-40B4-BE49-F238E27FC236}">
                <a16:creationId xmlns:a16="http://schemas.microsoft.com/office/drawing/2014/main" id="{D3569B04-81DF-2285-6290-6A1B9AE81DFD}"/>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10" name="Picture Placeholder 10" descr="Logo&#10;&#10;Description automatically generated">
            <a:extLst>
              <a:ext uri="{FF2B5EF4-FFF2-40B4-BE49-F238E27FC236}">
                <a16:creationId xmlns:a16="http://schemas.microsoft.com/office/drawing/2014/main" id="{560B8F70-2D74-855E-E3DD-E1442F6A7DAB}"/>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14" name="Text Placeholder 11">
            <a:extLst>
              <a:ext uri="{FF2B5EF4-FFF2-40B4-BE49-F238E27FC236}">
                <a16:creationId xmlns:a16="http://schemas.microsoft.com/office/drawing/2014/main" id="{2C42A733-BC01-7351-0C78-CD744DE94C58}"/>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321238552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401114970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6655753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438290" y="423641"/>
            <a:ext cx="10296000" cy="887360"/>
          </a:xfrm>
        </p:spPr>
        <p:txBody>
          <a:bodyPr/>
          <a:lstStyle>
            <a:lvl1pPr>
              <a:defRPr>
                <a:latin typeface="Franklin Gothic Medium" panose="020B0603020102020204" pitchFamily="34" charset="0"/>
              </a:defRPr>
            </a:lvl1pPr>
          </a:lstStyle>
          <a:p>
            <a:r>
              <a:rPr lang="en-US"/>
              <a:t>Click to edit Master title style</a:t>
            </a:r>
            <a:endParaRPr lang="en-AU"/>
          </a:p>
        </p:txBody>
      </p:sp>
    </p:spTree>
    <p:extLst>
      <p:ext uri="{BB962C8B-B14F-4D97-AF65-F5344CB8AC3E}">
        <p14:creationId xmlns:p14="http://schemas.microsoft.com/office/powerpoint/2010/main" val="322256820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itle and Two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6219599"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042717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10759131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3467721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26650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25460977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2471762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32715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Content_Dark Mode">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1"/>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AU"/>
          </a:p>
        </p:txBody>
      </p:sp>
    </p:spTree>
    <p:extLst>
      <p:ext uri="{BB962C8B-B14F-4D97-AF65-F5344CB8AC3E}">
        <p14:creationId xmlns:p14="http://schemas.microsoft.com/office/powerpoint/2010/main" val="139245736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6790134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506624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4629139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6" name="Title 1">
            <a:extLst>
              <a:ext uri="{FF2B5EF4-FFF2-40B4-BE49-F238E27FC236}">
                <a16:creationId xmlns:a16="http://schemas.microsoft.com/office/drawing/2014/main" id="{01292D09-E1A0-4A61-A418-1A73ABB5DAFF}"/>
              </a:ext>
            </a:extLst>
          </p:cNvPr>
          <p:cNvSpPr>
            <a:spLocks noGrp="1"/>
          </p:cNvSpPr>
          <p:nvPr>
            <p:ph type="title" hasCustomPrompt="1"/>
          </p:nvPr>
        </p:nvSpPr>
        <p:spPr>
          <a:xfrm>
            <a:off x="2314800" y="2007045"/>
            <a:ext cx="2966400" cy="4291258"/>
          </a:xfrm>
          <a:solidFill>
            <a:schemeClr val="tx2">
              <a:alpha val="80000"/>
            </a:schemeClr>
          </a:solidFill>
        </p:spPr>
        <p:txBody>
          <a:bodyPr lIns="180000" tIns="180000" rIns="180000" bIns="180000" anchor="t">
            <a:spAutoFit/>
          </a:bodyPr>
          <a:lstStyle>
            <a:lvl1pPr>
              <a:lnSpc>
                <a:spcPts val="2800"/>
              </a:lnSpc>
              <a:defRPr sz="2000">
                <a:solidFill>
                  <a:schemeClr val="bg2"/>
                </a:solidFill>
                <a:latin typeface="+mn-lt"/>
              </a:defRPr>
            </a:lvl1pPr>
          </a:lstStyle>
          <a:p>
            <a:pPr lvl="0"/>
            <a:r>
              <a:rPr lang="en-AU" noProof="0" dirty="0"/>
              <a:t>Use this for dark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endParaRPr lang="en-AU" dirty="0"/>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91835035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One image B">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6" name="Title 1">
            <a:extLst>
              <a:ext uri="{FF2B5EF4-FFF2-40B4-BE49-F238E27FC236}">
                <a16:creationId xmlns:a16="http://schemas.microsoft.com/office/drawing/2014/main" id="{C8A3294B-8AD5-4905-AD04-9B3C807E5D9C}"/>
              </a:ext>
            </a:extLst>
          </p:cNvPr>
          <p:cNvSpPr>
            <a:spLocks noGrp="1"/>
          </p:cNvSpPr>
          <p:nvPr>
            <p:ph type="title" hasCustomPrompt="1"/>
          </p:nvPr>
        </p:nvSpPr>
        <p:spPr>
          <a:xfrm>
            <a:off x="6944400" y="2008800"/>
            <a:ext cx="2966400" cy="4291258"/>
          </a:xfrm>
          <a:solidFill>
            <a:schemeClr val="bg2">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11497961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352366140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62D257C9-85CC-436E-A257-51BF3C98C3B2}"/>
              </a:ext>
            </a:extLst>
          </p:cNvPr>
          <p:cNvSpPr>
            <a:spLocks noGrp="1"/>
          </p:cNvSpPr>
          <p:nvPr>
            <p:ph type="title" hasCustomPrompt="1"/>
          </p:nvPr>
        </p:nvSpPr>
        <p:spPr>
          <a:xfrm>
            <a:off x="500400" y="2487600"/>
            <a:ext cx="47736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67" name="Logo" descr="The University of Melbourne logo">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55458274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817DE353-3BF7-4218-BAD6-8BCF005AC1E1}"/>
              </a:ext>
            </a:extLst>
          </p:cNvPr>
          <p:cNvSpPr>
            <a:spLocks noGrp="1"/>
          </p:cNvSpPr>
          <p:nvPr>
            <p:ph type="title" hasCustomPrompt="1"/>
          </p:nvPr>
        </p:nvSpPr>
        <p:spPr>
          <a:xfrm>
            <a:off x="500400" y="2487600"/>
            <a:ext cx="47736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Logo" descr="The University of Melbourne logo">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82075958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4320000" rIns="720000" bIns="18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164D6C23-8DFA-4AA4-A9CD-E50E3678EBFA}"/>
              </a:ext>
            </a:extLst>
          </p:cNvPr>
          <p:cNvSpPr>
            <a:spLocks noGrp="1"/>
          </p:cNvSpPr>
          <p:nvPr>
            <p:ph type="title" hasCustomPrompt="1"/>
          </p:nvPr>
        </p:nvSpPr>
        <p:spPr>
          <a:xfrm>
            <a:off x="6991200" y="2653200"/>
            <a:ext cx="4881600" cy="1267200"/>
          </a:xfrm>
        </p:spPr>
        <p:txBody>
          <a:bodyPr tIns="90000" bIns="90000" anchor="t"/>
          <a:lstStyle>
            <a:lvl1pPr>
              <a:lnSpc>
                <a:spcPct val="100000"/>
              </a:lnSpc>
              <a:defRPr sz="3800">
                <a:solidFill>
                  <a:schemeClr val="bg2"/>
                </a:solidFill>
              </a:defRPr>
            </a:lvl1pPr>
          </a:lstStyle>
          <a:p>
            <a:r>
              <a:rPr lang="en-AU" noProof="0" dirty="0"/>
              <a:t>Click to add Divider slide title</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37" name="Logo" descr="The University of Melbourne logo">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53015944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758B191-6CEB-4443-8912-EFA9D9BE82B4}"/>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9" name="Logo" descr="The University of Melbourne logo">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0199280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Video and Presenter">
    <p:bg>
      <p:bgPr>
        <a:solidFill>
          <a:schemeClr val="bg1"/>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a:xfrm>
            <a:off x="345600" y="6437192"/>
            <a:ext cx="4114800" cy="216000"/>
          </a:xfrm>
        </p:spPr>
        <p:txBody>
          <a:bodyPr/>
          <a:lstStyle>
            <a:lvl1pPr>
              <a:defRPr>
                <a:solidFill>
                  <a:schemeClr val="bg2"/>
                </a:solidFill>
              </a:defRPr>
            </a:lvl1pPr>
          </a:lstStyle>
          <a:p>
            <a:r>
              <a:rPr lang="en-AU" dirty="0"/>
              <a:t>[Insert Identifier] | [Insert Report Title]</a:t>
            </a:r>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673806"/>
            <a:ext cx="7405200" cy="44676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
        <p:nvSpPr>
          <p:cNvPr id="4" name="Picture Placeholder 7">
            <a:extLst>
              <a:ext uri="{FF2B5EF4-FFF2-40B4-BE49-F238E27FC236}">
                <a16:creationId xmlns:a16="http://schemas.microsoft.com/office/drawing/2014/main" id="{7C6DB685-726F-A1FB-C9B0-00C92EC7F117}"/>
              </a:ext>
            </a:extLst>
          </p:cNvPr>
          <p:cNvSpPr>
            <a:spLocks noGrp="1"/>
          </p:cNvSpPr>
          <p:nvPr>
            <p:ph type="pic" sz="quarter" idx="16" hasCustomPrompt="1"/>
          </p:nvPr>
        </p:nvSpPr>
        <p:spPr>
          <a:xfrm>
            <a:off x="8040217" y="1673806"/>
            <a:ext cx="3806182" cy="4467794"/>
          </a:xfrm>
          <a:blipFill>
            <a:blip r:embed="rId2" cstate="print">
              <a:extLst>
                <a:ext uri="{28A0092B-C50C-407E-A947-70E740481C1C}">
                  <a14:useLocalDpi xmlns:a14="http://schemas.microsoft.com/office/drawing/2010/main" val="0"/>
                </a:ext>
              </a:extLst>
            </a:blip>
            <a:stretch>
              <a:fillRect l="-12818" t="-6998" r="-14598" b="-250"/>
            </a:stretch>
          </a:blipFill>
        </p:spPr>
        <p:txBody>
          <a:bodyPr anchor="ctr" anchorCtr="0"/>
          <a:lstStyle>
            <a:lvl1pPr algn="ctr">
              <a:defRPr/>
            </a:lvl1pPr>
          </a:lstStyle>
          <a:p>
            <a:r>
              <a:rPr lang="en-AU" dirty="0"/>
              <a:t>Click icon to add Image of presenter</a:t>
            </a:r>
          </a:p>
        </p:txBody>
      </p:sp>
      <p:sp>
        <p:nvSpPr>
          <p:cNvPr id="5" name="TextBox 4">
            <a:extLst>
              <a:ext uri="{FF2B5EF4-FFF2-40B4-BE49-F238E27FC236}">
                <a16:creationId xmlns:a16="http://schemas.microsoft.com/office/drawing/2014/main" id="{8D5EAD7E-7B06-ABC7-F34C-50EDEAFC6D52}"/>
              </a:ext>
            </a:extLst>
          </p:cNvPr>
          <p:cNvSpPr txBox="1"/>
          <p:nvPr userDrawn="1"/>
        </p:nvSpPr>
        <p:spPr>
          <a:xfrm>
            <a:off x="4700845" y="6499304"/>
            <a:ext cx="7145554" cy="153888"/>
          </a:xfrm>
          <a:prstGeom prst="rect">
            <a:avLst/>
          </a:prstGeom>
          <a:noFill/>
        </p:spPr>
        <p:txBody>
          <a:bodyPr wrap="square" lIns="0" tIns="0" rIns="0" bIns="0" rtlCol="0">
            <a:spAutoFit/>
          </a:bodyPr>
          <a:lstStyle/>
          <a:p>
            <a:pPr algn="r">
              <a:lnSpc>
                <a:spcPts val="1200"/>
              </a:lnSpc>
            </a:pPr>
            <a:r>
              <a:rPr lang="en-AU" sz="1000" dirty="0"/>
              <a:t>(c) The University of Melbourne 2023 This content is protected and may not be shared, uploaded, or distributed.</a:t>
            </a:r>
          </a:p>
        </p:txBody>
      </p:sp>
    </p:spTree>
    <p:extLst>
      <p:ext uri="{BB962C8B-B14F-4D97-AF65-F5344CB8AC3E}">
        <p14:creationId xmlns:p14="http://schemas.microsoft.com/office/powerpoint/2010/main" val="391554350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54C83CC-991B-440D-A61F-0FD6193F73BE}"/>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2" name="Picture Placeholder 11">
            <a:extLst>
              <a:ext uri="{FF2B5EF4-FFF2-40B4-BE49-F238E27FC236}">
                <a16:creationId xmlns:a16="http://schemas.microsoft.com/office/drawing/2014/main" id="{E03DFE5C-9D27-413D-8A78-400F18043883}"/>
              </a:ext>
              <a:ext uri="{C183D7F6-B498-43B3-948B-1728B52AA6E4}">
                <adec:decorative xmlns:adec="http://schemas.microsoft.com/office/drawing/2017/decorative" val="1"/>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53049296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F56098F5-F6EA-43BB-A0E5-D680276E62C4}"/>
              </a:ext>
            </a:extLst>
          </p:cNvPr>
          <p:cNvSpPr>
            <a:spLocks noGrp="1"/>
          </p:cNvSpPr>
          <p:nvPr>
            <p:ph type="title" hasCustomPrompt="1"/>
          </p:nvPr>
        </p:nvSpPr>
        <p:spPr>
          <a:xfrm>
            <a:off x="500400" y="2487600"/>
            <a:ext cx="6001200" cy="88736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0" name="Freeform: Shape 69">
            <a:extLst>
              <a:ext uri="{FF2B5EF4-FFF2-40B4-BE49-F238E27FC236}">
                <a16:creationId xmlns:a16="http://schemas.microsoft.com/office/drawing/2014/main" id="{BABC578D-5081-452E-A28F-C835C1DA64A1}"/>
              </a:ext>
              <a:ext uri="{C183D7F6-B498-43B3-948B-1728B52AA6E4}">
                <adec:decorative xmlns:adec="http://schemas.microsoft.com/office/drawing/2017/decorative" val="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78618271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Thank you">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5" name="Title 4">
            <a:extLst>
              <a:ext uri="{FF2B5EF4-FFF2-40B4-BE49-F238E27FC236}">
                <a16:creationId xmlns:a16="http://schemas.microsoft.com/office/drawing/2014/main" id="{1A87BD24-5530-4834-93EF-C8CA45D687E7}"/>
              </a:ext>
            </a:extLst>
          </p:cNvPr>
          <p:cNvSpPr>
            <a:spLocks noGrp="1"/>
          </p:cNvSpPr>
          <p:nvPr>
            <p:ph type="title" hasCustomPrompt="1"/>
          </p:nvPr>
        </p:nvSpPr>
        <p:spPr>
          <a:xfrm>
            <a:off x="500400" y="2527200"/>
            <a:ext cx="4773600" cy="887360"/>
          </a:xfrm>
        </p:spPr>
        <p:txBody>
          <a:bodyPr tIns="90000" bIns="90000" anchor="t"/>
          <a:lstStyle>
            <a:lvl1pPr>
              <a:lnSpc>
                <a:spcPct val="100000"/>
              </a:lnSpc>
              <a:defRPr sz="3800">
                <a:solidFill>
                  <a:schemeClr val="bg2"/>
                </a:solidFill>
              </a:defRPr>
            </a:lvl1pPr>
          </a:lstStyle>
          <a:p>
            <a:r>
              <a:rPr lang="en-US" dirty="0"/>
              <a:t>Thank you</a:t>
            </a:r>
            <a:endParaRPr lang="en-AU"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2348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marR="0" indent="0" algn="l" defTabSz="914400" rtl="0" eaLnBrk="1" fontAlgn="auto" latinLnBrk="0" hangingPunct="1">
              <a:lnSpc>
                <a:spcPct val="100000"/>
              </a:lnSpc>
              <a:spcBef>
                <a:spcPts val="500"/>
              </a:spcBef>
              <a:spcAft>
                <a:spcPts val="0"/>
              </a:spcAft>
              <a:buClrTx/>
              <a:buSzTx/>
              <a:buFont typeface="Arial" panose="020B0604020202020204" pitchFamily="34" charset="0"/>
              <a:buNone/>
              <a:tabLst/>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marL="0" marR="0" lvl="0" indent="0" algn="l" defTabSz="914400" rtl="0" eaLnBrk="1" fontAlgn="auto" latinLnBrk="0" hangingPunct="1">
              <a:lnSpc>
                <a:spcPct val="100000"/>
              </a:lnSpc>
              <a:spcBef>
                <a:spcPts val="500"/>
              </a:spcBef>
              <a:spcAft>
                <a:spcPts val="0"/>
              </a:spcAft>
              <a:buClrTx/>
              <a:buSzTx/>
              <a:buFont typeface="Arial" panose="020B0604020202020204" pitchFamily="34" charset="0"/>
              <a:buNone/>
              <a:tabLst/>
              <a:defRPr/>
            </a:pPr>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9" name="Picture Placeholder 138">
            <a:extLst>
              <a:ext uri="{FF2B5EF4-FFF2-40B4-BE49-F238E27FC236}">
                <a16:creationId xmlns:a16="http://schemas.microsoft.com/office/drawing/2014/main" id="{D87FD7A2-8AF9-450B-AA84-809A435321D8}"/>
              </a:ext>
              <a:ext uri="{C183D7F6-B498-43B3-948B-1728B52AA6E4}">
                <adec:decorative xmlns:adec="http://schemas.microsoft.com/office/drawing/2017/decorative" val="1"/>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Logo" descr="The University of Melbourne logo">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37899907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Title Slide-partner">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C08452B7-25F9-49CC-9FDE-5D92C7032675}"/>
              </a:ext>
            </a:extLst>
          </p:cNvPr>
          <p:cNvSpPr>
            <a:spLocks noGrp="1"/>
          </p:cNvSpPr>
          <p:nvPr>
            <p:ph type="title" hasCustomPrompt="1"/>
          </p:nvPr>
        </p:nvSpPr>
        <p:spPr>
          <a:xfrm>
            <a:off x="500400" y="2487600"/>
            <a:ext cx="4773600" cy="88736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400"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Logo" descr="The University of Melbourne logo">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7780603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le Slide B-partner">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B3FD194-F092-46CF-8D72-7D8814752179}"/>
              </a:ext>
            </a:extLst>
          </p:cNvPr>
          <p:cNvSpPr>
            <a:spLocks noGrp="1"/>
          </p:cNvSpPr>
          <p:nvPr>
            <p:ph type="title" hasCustomPrompt="1"/>
          </p:nvPr>
        </p:nvSpPr>
        <p:spPr>
          <a:xfrm>
            <a:off x="500400" y="2487600"/>
            <a:ext cx="4773600" cy="88736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grpSp>
        <p:nvGrpSpPr>
          <p:cNvPr id="70" name="Logo" descr="The University of Melbourne logo">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6299677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42846981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Title and Two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6219599"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36417595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22617356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500062" y="164449"/>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3207037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290783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2"/>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Tree>
    <p:extLst>
      <p:ext uri="{BB962C8B-B14F-4D97-AF65-F5344CB8AC3E}">
        <p14:creationId xmlns:p14="http://schemas.microsoft.com/office/powerpoint/2010/main" val="326753597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67487188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1727970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9369468"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9069549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5489457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30296565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871474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933435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02471723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245895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9397049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70426607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6630402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2195497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9614289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125847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39348648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75435440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362263" y="0"/>
            <a:ext cx="10296000" cy="887360"/>
          </a:xfrm>
        </p:spPr>
        <p:txBody>
          <a:bodyPr/>
          <a:lstStyle/>
          <a:p>
            <a:r>
              <a:rPr lang="en-US"/>
              <a:t>Click to edit Master title style</a:t>
            </a:r>
            <a:endParaRPr lang="en-AU"/>
          </a:p>
        </p:txBody>
      </p:sp>
    </p:spTree>
    <p:extLst>
      <p:ext uri="{BB962C8B-B14F-4D97-AF65-F5344CB8AC3E}">
        <p14:creationId xmlns:p14="http://schemas.microsoft.com/office/powerpoint/2010/main" val="16112010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438290" y="423641"/>
            <a:ext cx="10296000" cy="887360"/>
          </a:xfrm>
        </p:spPr>
        <p:txBody>
          <a:bodyPr/>
          <a:lstStyle>
            <a:lvl1pPr>
              <a:defRPr>
                <a:latin typeface="Franklin Gothic Medium" panose="020B0603020102020204" pitchFamily="34" charset="0"/>
              </a:defRPr>
            </a:lvl1pPr>
          </a:lstStyle>
          <a:p>
            <a:r>
              <a:rPr lang="en-US"/>
              <a:t>Click to edit Master title style</a:t>
            </a:r>
            <a:endParaRPr lang="en-AU"/>
          </a:p>
        </p:txBody>
      </p:sp>
    </p:spTree>
    <p:extLst>
      <p:ext uri="{BB962C8B-B14F-4D97-AF65-F5344CB8AC3E}">
        <p14:creationId xmlns:p14="http://schemas.microsoft.com/office/powerpoint/2010/main" val="107845644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cknowledgement of Country">
    <p:bg>
      <p:bgPr>
        <a:solidFill>
          <a:schemeClr val="bg2"/>
        </a:solidFill>
        <a:effectLst/>
      </p:bgPr>
    </p:bg>
    <p:spTree>
      <p:nvGrpSpPr>
        <p:cNvPr id="1" name=""/>
        <p:cNvGrpSpPr/>
        <p:nvPr/>
      </p:nvGrpSpPr>
      <p:grpSpPr>
        <a:xfrm>
          <a:off x="0" y="0"/>
          <a:ext cx="0" cy="0"/>
          <a:chOff x="0" y="0"/>
          <a:chExt cx="0" cy="0"/>
        </a:xfrm>
      </p:grpSpPr>
      <p:sp>
        <p:nvSpPr>
          <p:cNvPr id="9" name="TextBox 3">
            <a:extLst>
              <a:ext uri="{FF2B5EF4-FFF2-40B4-BE49-F238E27FC236}">
                <a16:creationId xmlns:a16="http://schemas.microsoft.com/office/drawing/2014/main" id="{CBB971FD-D847-BF4C-933A-802E03ED89A8}"/>
              </a:ext>
            </a:extLst>
          </p:cNvPr>
          <p:cNvSpPr txBox="1"/>
          <p:nvPr userDrawn="1"/>
        </p:nvSpPr>
        <p:spPr>
          <a:xfrm>
            <a:off x="875420" y="1988840"/>
            <a:ext cx="10441160" cy="4401077"/>
          </a:xfrm>
          <a:prstGeom prst="rect">
            <a:avLst/>
          </a:prstGeom>
          <a:solidFill>
            <a:schemeClr val="accent1">
              <a:alpha val="0"/>
            </a:schemeClr>
          </a:solidFill>
        </p:spPr>
        <p:txBody>
          <a:bodyPr wrap="square" rtlCol="0">
            <a:spAutoFit/>
          </a:bodyPr>
          <a:lstStyle>
            <a:defPPr>
              <a:defRPr lang="en-US"/>
            </a:defPPr>
            <a:lvl1pPr marL="0" algn="l" defTabSz="1218895" rtl="0" eaLnBrk="1" latinLnBrk="0" hangingPunct="1">
              <a:defRPr sz="2399" kern="1200">
                <a:solidFill>
                  <a:schemeClr val="tx1"/>
                </a:solidFill>
                <a:latin typeface="+mn-lt"/>
                <a:ea typeface="+mn-ea"/>
                <a:cs typeface="+mn-cs"/>
              </a:defRPr>
            </a:lvl1pPr>
            <a:lvl2pPr marL="609448" algn="l" defTabSz="1218895" rtl="0" eaLnBrk="1" latinLnBrk="0" hangingPunct="1">
              <a:defRPr sz="2399" kern="1200">
                <a:solidFill>
                  <a:schemeClr val="tx1"/>
                </a:solidFill>
                <a:latin typeface="+mn-lt"/>
                <a:ea typeface="+mn-ea"/>
                <a:cs typeface="+mn-cs"/>
              </a:defRPr>
            </a:lvl2pPr>
            <a:lvl3pPr marL="1218895" algn="l" defTabSz="1218895" rtl="0" eaLnBrk="1" latinLnBrk="0" hangingPunct="1">
              <a:defRPr sz="2399" kern="1200">
                <a:solidFill>
                  <a:schemeClr val="tx1"/>
                </a:solidFill>
                <a:latin typeface="+mn-lt"/>
                <a:ea typeface="+mn-ea"/>
                <a:cs typeface="+mn-cs"/>
              </a:defRPr>
            </a:lvl3pPr>
            <a:lvl4pPr marL="1828343" algn="l" defTabSz="1218895" rtl="0" eaLnBrk="1" latinLnBrk="0" hangingPunct="1">
              <a:defRPr sz="2399" kern="1200">
                <a:solidFill>
                  <a:schemeClr val="tx1"/>
                </a:solidFill>
                <a:latin typeface="+mn-lt"/>
                <a:ea typeface="+mn-ea"/>
                <a:cs typeface="+mn-cs"/>
              </a:defRPr>
            </a:lvl4pPr>
            <a:lvl5pPr marL="2437790" algn="l" defTabSz="1218895" rtl="0" eaLnBrk="1" latinLnBrk="0" hangingPunct="1">
              <a:defRPr sz="2399" kern="1200">
                <a:solidFill>
                  <a:schemeClr val="tx1"/>
                </a:solidFill>
                <a:latin typeface="+mn-lt"/>
                <a:ea typeface="+mn-ea"/>
                <a:cs typeface="+mn-cs"/>
              </a:defRPr>
            </a:lvl5pPr>
            <a:lvl6pPr marL="3047238" algn="l" defTabSz="1218895" rtl="0" eaLnBrk="1" latinLnBrk="0" hangingPunct="1">
              <a:defRPr sz="2399" kern="1200">
                <a:solidFill>
                  <a:schemeClr val="tx1"/>
                </a:solidFill>
                <a:latin typeface="+mn-lt"/>
                <a:ea typeface="+mn-ea"/>
                <a:cs typeface="+mn-cs"/>
              </a:defRPr>
            </a:lvl6pPr>
            <a:lvl7pPr marL="3656686" algn="l" defTabSz="1218895" rtl="0" eaLnBrk="1" latinLnBrk="0" hangingPunct="1">
              <a:defRPr sz="2399" kern="1200">
                <a:solidFill>
                  <a:schemeClr val="tx1"/>
                </a:solidFill>
                <a:latin typeface="+mn-lt"/>
                <a:ea typeface="+mn-ea"/>
                <a:cs typeface="+mn-cs"/>
              </a:defRPr>
            </a:lvl7pPr>
            <a:lvl8pPr marL="4266133" algn="l" defTabSz="1218895" rtl="0" eaLnBrk="1" latinLnBrk="0" hangingPunct="1">
              <a:defRPr sz="2399" kern="1200">
                <a:solidFill>
                  <a:schemeClr val="tx1"/>
                </a:solidFill>
                <a:latin typeface="+mn-lt"/>
                <a:ea typeface="+mn-ea"/>
                <a:cs typeface="+mn-cs"/>
              </a:defRPr>
            </a:lvl8pPr>
            <a:lvl9pPr marL="4875581" algn="l" defTabSz="1218895" rtl="0" eaLnBrk="1" latinLnBrk="0" hangingPunct="1">
              <a:defRPr sz="2399" kern="1200">
                <a:solidFill>
                  <a:schemeClr val="tx1"/>
                </a:solidFill>
                <a:latin typeface="+mn-lt"/>
                <a:ea typeface="+mn-ea"/>
                <a:cs typeface="+mn-cs"/>
              </a:defRPr>
            </a:lvl9pPr>
          </a:lstStyle>
          <a:p>
            <a:pPr algn="l" fontAlgn="base"/>
            <a:endParaRPr lang="en-AU" sz="1600" b="0" i="0" dirty="0">
              <a:solidFill>
                <a:schemeClr val="bg1"/>
              </a:solidFill>
              <a:effectLst/>
              <a:latin typeface="wfont_e6da5f_fdabe17d0a4c4532abc746b45ee50175"/>
            </a:endParaRPr>
          </a:p>
          <a:p>
            <a:pPr algn="l" fontAlgn="base"/>
            <a:r>
              <a:rPr lang="en-AU" sz="1600" b="0" i="0" dirty="0">
                <a:solidFill>
                  <a:schemeClr val="bg1"/>
                </a:solidFill>
                <a:effectLst/>
              </a:rPr>
              <a:t>The University of Melbourne acknowledges the Traditional Owners of the unceded land on which we work, learn and live: the Wurundjeri </a:t>
            </a:r>
            <a:r>
              <a:rPr lang="en-AU" sz="1600" b="0" i="0" dirty="0" err="1">
                <a:solidFill>
                  <a:schemeClr val="bg1"/>
                </a:solidFill>
                <a:effectLst/>
              </a:rPr>
              <a:t>Woi</a:t>
            </a:r>
            <a:r>
              <a:rPr lang="en-AU" sz="1600" b="0" i="0" dirty="0">
                <a:solidFill>
                  <a:schemeClr val="bg1"/>
                </a:solidFill>
                <a:effectLst/>
              </a:rPr>
              <a:t>-wurrung and Bunurong peoples (Burnley, </a:t>
            </a:r>
            <a:r>
              <a:rPr lang="en-AU" sz="1600" b="0" i="0" dirty="0" err="1">
                <a:solidFill>
                  <a:schemeClr val="bg1"/>
                </a:solidFill>
                <a:effectLst/>
              </a:rPr>
              <a:t>Fishermans</a:t>
            </a:r>
            <a:r>
              <a:rPr lang="en-AU" sz="1600" b="0" i="0" dirty="0">
                <a:solidFill>
                  <a:schemeClr val="bg1"/>
                </a:solidFill>
                <a:effectLst/>
              </a:rPr>
              <a:t> Bend, Parkville, Southbank and Werribee campuses), the Yorta </a:t>
            </a:r>
            <a:r>
              <a:rPr lang="en-AU" sz="1600" b="0" i="0" dirty="0" err="1">
                <a:solidFill>
                  <a:schemeClr val="bg1"/>
                </a:solidFill>
                <a:effectLst/>
              </a:rPr>
              <a:t>Yorta</a:t>
            </a:r>
            <a:r>
              <a:rPr lang="en-AU" sz="1600" b="0" i="0" dirty="0">
                <a:solidFill>
                  <a:schemeClr val="bg1"/>
                </a:solidFill>
                <a:effectLst/>
              </a:rPr>
              <a:t> Nation (Dookie and Shepparton campuses), and the Dja </a:t>
            </a:r>
            <a:r>
              <a:rPr lang="en-AU" sz="1600" b="0" i="0" dirty="0" err="1">
                <a:solidFill>
                  <a:schemeClr val="bg1"/>
                </a:solidFill>
                <a:effectLst/>
              </a:rPr>
              <a:t>Dja</a:t>
            </a:r>
            <a:r>
              <a:rPr lang="en-AU" sz="1600" b="0" i="0" dirty="0">
                <a:solidFill>
                  <a:schemeClr val="bg1"/>
                </a:solidFill>
                <a:effectLst/>
              </a:rPr>
              <a:t> Wurrung people (Creswick campus).</a:t>
            </a:r>
          </a:p>
          <a:p>
            <a:pPr algn="l" fontAlgn="base"/>
            <a:r>
              <a:rPr lang="en-AU" sz="1600" b="0" i="0" dirty="0">
                <a:solidFill>
                  <a:schemeClr val="bg1"/>
                </a:solidFill>
                <a:effectLst/>
              </a:rPr>
              <a:t> </a:t>
            </a:r>
          </a:p>
          <a:p>
            <a:pPr algn="l" fontAlgn="base"/>
            <a:r>
              <a:rPr lang="en-AU" sz="1600" b="0" i="0" dirty="0">
                <a:solidFill>
                  <a:schemeClr val="bg1"/>
                </a:solidFill>
                <a:effectLst/>
              </a:rPr>
              <a:t>The University also acknowledges and is grateful to the Traditional Owners, Elders and Knowledge Holders of all Indigenous nations and clans who have been instrumental in our reconciliation journey.</a:t>
            </a:r>
          </a:p>
          <a:p>
            <a:pPr algn="l" fontAlgn="base"/>
            <a:r>
              <a:rPr lang="en-AU" sz="1600" b="0" i="0" dirty="0">
                <a:solidFill>
                  <a:schemeClr val="bg1"/>
                </a:solidFill>
                <a:effectLst/>
              </a:rPr>
              <a:t> </a:t>
            </a:r>
          </a:p>
          <a:p>
            <a:pPr algn="l" fontAlgn="base"/>
            <a:r>
              <a:rPr lang="en-AU" sz="1600" b="0" i="0" dirty="0">
                <a:solidFill>
                  <a:schemeClr val="bg1"/>
                </a:solidFill>
                <a:effectLst/>
              </a:rPr>
              <a:t>We recognise the unique place held by Aboriginal and Torres Strait Islander peoples as the original owners and custodians of the lands and waterways across the Australian continent, with histories of continuous connection dating back more than 60,000 years. We also acknowledge their enduring cultural practices of caring for Country.</a:t>
            </a:r>
          </a:p>
          <a:p>
            <a:pPr algn="l" fontAlgn="base"/>
            <a:r>
              <a:rPr lang="en-AU" sz="1600" b="0" i="0" dirty="0">
                <a:solidFill>
                  <a:schemeClr val="bg1"/>
                </a:solidFill>
                <a:effectLst/>
              </a:rPr>
              <a:t> </a:t>
            </a:r>
          </a:p>
          <a:p>
            <a:pPr algn="l" fontAlgn="base"/>
            <a:r>
              <a:rPr lang="en-AU" sz="1600" b="0" i="0" dirty="0">
                <a:solidFill>
                  <a:schemeClr val="bg1"/>
                </a:solidFill>
                <a:effectLst/>
              </a:rPr>
              <a:t>We pay respect to Elders past, present and future, and acknowledge the importance of Indigenous knowledge in the Academy. As a community of researchers, teachers, professional staff and students we are privileged to work and learn every day with Indigenous colleagues and partners.</a:t>
            </a:r>
          </a:p>
          <a:p>
            <a:endParaRPr lang="en-AU" dirty="0"/>
          </a:p>
        </p:txBody>
      </p:sp>
      <p:pic>
        <p:nvPicPr>
          <p:cNvPr id="5" name="Picture 4" descr="A tree in a park&#10;&#10;Description automatically generated">
            <a:extLst>
              <a:ext uri="{FF2B5EF4-FFF2-40B4-BE49-F238E27FC236}">
                <a16:creationId xmlns:a16="http://schemas.microsoft.com/office/drawing/2014/main" id="{22B7B5EB-409D-C364-0E66-735E92752C91}"/>
              </a:ext>
            </a:extLst>
          </p:cNvPr>
          <p:cNvPicPr>
            <a:picLocks noChangeAspect="1"/>
          </p:cNvPicPr>
          <p:nvPr userDrawn="1"/>
        </p:nvPicPr>
        <p:blipFill rotWithShape="1">
          <a:blip r:embed="rId2">
            <a:alphaModFix amt="17000"/>
            <a:extLst>
              <a:ext uri="{28A0092B-C50C-407E-A947-70E740481C1C}">
                <a14:useLocalDpi xmlns:a14="http://schemas.microsoft.com/office/drawing/2010/main"/>
              </a:ext>
            </a:extLst>
          </a:blip>
          <a:srcRect/>
          <a:stretch/>
        </p:blipFill>
        <p:spPr>
          <a:xfrm>
            <a:off x="-3529" y="5829"/>
            <a:ext cx="12199058" cy="6852171"/>
          </a:xfrm>
          <a:prstGeom prst="rect">
            <a:avLst/>
          </a:prstGeom>
        </p:spPr>
      </p:pic>
      <p:pic>
        <p:nvPicPr>
          <p:cNvPr id="6" name="Picture Placeholder 10" descr="Logo&#10;&#10;Description automatically generated">
            <a:extLst>
              <a:ext uri="{FF2B5EF4-FFF2-40B4-BE49-F238E27FC236}">
                <a16:creationId xmlns:a16="http://schemas.microsoft.com/office/drawing/2014/main" id="{72FB4B94-D733-663C-1E58-FF1318E71F5A}"/>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288908366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Copyright notice">
    <p:bg>
      <p:bgPr>
        <a:solidFill>
          <a:schemeClr val="bg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05BE21A-3472-BF8A-EB42-E260FAD81CC6}"/>
              </a:ext>
            </a:extLst>
          </p:cNvPr>
          <p:cNvSpPr txBox="1"/>
          <p:nvPr userDrawn="1"/>
        </p:nvSpPr>
        <p:spPr>
          <a:xfrm>
            <a:off x="1835696" y="1899350"/>
            <a:ext cx="8520608" cy="3305520"/>
          </a:xfrm>
          <a:prstGeom prst="rect">
            <a:avLst/>
          </a:prstGeom>
          <a:noFill/>
          <a:ln w="15875">
            <a:solidFill>
              <a:schemeClr val="bg1"/>
            </a:solidFill>
          </a:ln>
        </p:spPr>
        <p:txBody>
          <a:bodyPr wrap="square">
            <a:spAutoFit/>
          </a:bodyPr>
          <a:lstStyle/>
          <a:p>
            <a:pPr algn="ctr"/>
            <a:endPar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WARNING</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This material has been reproduced and communicated to you by or on behalf of the University of Melbourne in accordance with section 113P of the </a:t>
            </a:r>
            <a:r>
              <a:rPr lang="en-GB" sz="1600" i="1" dirty="0">
                <a:solidFill>
                  <a:schemeClr val="bg1"/>
                </a:solidFill>
                <a:effectLst/>
                <a:latin typeface="Arial" panose="020B0604020202020204" pitchFamily="34" charset="0"/>
                <a:ea typeface="Calibri" panose="020F0502020204030204" pitchFamily="34" charset="0"/>
                <a:cs typeface="Arial" panose="020B0604020202020204" pitchFamily="34" charset="0"/>
              </a:rPr>
              <a:t>Copyright Act 1968</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Act</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The material in this communication may be subject to copyright under the Act.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Any further reproduction or communication of this material by you may be the subject of copyright protection under the Act.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Do not remove this notice</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r>
              <a:rPr lang="en-AU" sz="1800" dirty="0">
                <a:effectLst/>
                <a:latin typeface="Calibri" panose="020F0502020204030204" pitchFamily="34" charset="0"/>
                <a:ea typeface="Calibri" panose="020F0502020204030204" pitchFamily="34" charset="0"/>
                <a:cs typeface="Times New Roman" panose="02020603050405020304" pitchFamily="18" charset="0"/>
              </a:rPr>
              <a:t> </a:t>
            </a:r>
            <a:endParaRPr lang="en-AU" dirty="0"/>
          </a:p>
        </p:txBody>
      </p:sp>
    </p:spTree>
    <p:extLst>
      <p:ext uri="{BB962C8B-B14F-4D97-AF65-F5344CB8AC3E}">
        <p14:creationId xmlns:p14="http://schemas.microsoft.com/office/powerpoint/2010/main" val="86916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Two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6219599"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7515130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over_style1">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dirty="0"/>
              <a:t>[Insert Identifier] | [Insert Report Title]</a:t>
            </a:r>
          </a:p>
        </p:txBody>
      </p:sp>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pic>
        <p:nvPicPr>
          <p:cNvPr id="12" name="Picture Placeholder 10" descr="Logo&#10;&#10;Description automatically generated">
            <a:extLst>
              <a:ext uri="{FF2B5EF4-FFF2-40B4-BE49-F238E27FC236}">
                <a16:creationId xmlns:a16="http://schemas.microsoft.com/office/drawing/2014/main" id="{B9E60202-450E-CF2C-601B-7D1A7C9B3D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27213399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Cover_with image_style1">
    <p:bg>
      <p:bgPr>
        <a:solidFill>
          <a:schemeClr val="bg2"/>
        </a:solidFill>
        <a:effectLst/>
      </p:bgPr>
    </p:bg>
    <p:spTree>
      <p:nvGrpSpPr>
        <p:cNvPr id="1" name=""/>
        <p:cNvGrpSpPr/>
        <p:nvPr/>
      </p:nvGrpSpPr>
      <p:grpSpPr>
        <a:xfrm>
          <a:off x="0" y="0"/>
          <a:ext cx="0" cy="0"/>
          <a:chOff x="0" y="0"/>
          <a:chExt cx="0" cy="0"/>
        </a:xfrm>
      </p:grpSpPr>
      <p:sp>
        <p:nvSpPr>
          <p:cNvPr id="10" name="Text Placeholder 10">
            <a:extLst>
              <a:ext uri="{FF2B5EF4-FFF2-40B4-BE49-F238E27FC236}">
                <a16:creationId xmlns:a16="http://schemas.microsoft.com/office/drawing/2014/main" id="{E3D3FA08-3353-A72F-AD1D-5DBF1C9647FE}"/>
              </a:ext>
            </a:extLst>
          </p:cNvPr>
          <p:cNvSpPr>
            <a:spLocks noGrp="1"/>
          </p:cNvSpPr>
          <p:nvPr>
            <p:ph type="body" sz="quarter" idx="18"/>
          </p:nvPr>
        </p:nvSpPr>
        <p:spPr>
          <a:xfrm>
            <a:off x="8966079" y="6437192"/>
            <a:ext cx="2880320"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400">
                <a:solidFill>
                  <a:schemeClr val="bg1"/>
                </a:solidFill>
              </a:defRPr>
            </a:lvl3pPr>
            <a:lvl4pPr marL="0" indent="0" algn="r">
              <a:lnSpc>
                <a:spcPct val="100000"/>
              </a:lnSpc>
              <a:spcAft>
                <a:spcPts val="0"/>
              </a:spcAft>
              <a:buFontTx/>
              <a:buNone/>
              <a:defRPr sz="1400">
                <a:solidFill>
                  <a:schemeClr val="bg1"/>
                </a:solidFill>
              </a:defRPr>
            </a:lvl4pPr>
            <a:lvl5pPr marL="0" indent="0" algn="r">
              <a:lnSpc>
                <a:spcPct val="100000"/>
              </a:lnSpc>
              <a:spcAft>
                <a:spcPts val="0"/>
              </a:spcAft>
              <a:buFontTx/>
              <a:buNone/>
              <a:defRPr sz="1400">
                <a:solidFill>
                  <a:schemeClr val="bg1"/>
                </a:solidFill>
              </a:defRPr>
            </a:lvl5pPr>
            <a:lvl6pPr marL="0" indent="0" algn="r">
              <a:lnSpc>
                <a:spcPct val="100000"/>
              </a:lnSpc>
              <a:spcAft>
                <a:spcPts val="0"/>
              </a:spcAft>
              <a:buFontTx/>
              <a:buNone/>
              <a:defRPr sz="1400">
                <a:solidFill>
                  <a:schemeClr val="bg1"/>
                </a:solidFill>
              </a:defRPr>
            </a:lvl6pPr>
            <a:lvl7pPr marL="0" indent="0" algn="r">
              <a:lnSpc>
                <a:spcPct val="100000"/>
              </a:lnSpc>
              <a:spcAft>
                <a:spcPts val="0"/>
              </a:spcAft>
              <a:buFontTx/>
              <a:buNone/>
              <a:defRPr sz="1400">
                <a:solidFill>
                  <a:schemeClr val="bg1"/>
                </a:solidFill>
              </a:defRPr>
            </a:lvl7pPr>
            <a:lvl8pPr marL="0" indent="0" algn="r">
              <a:lnSpc>
                <a:spcPct val="100000"/>
              </a:lnSpc>
              <a:spcAft>
                <a:spcPts val="0"/>
              </a:spcAft>
              <a:buFontTx/>
              <a:buNone/>
              <a:defRPr sz="1400">
                <a:solidFill>
                  <a:schemeClr val="bg1"/>
                </a:solidFill>
              </a:defRPr>
            </a:lvl8pPr>
            <a:lvl9pPr marL="0" indent="0" algn="r">
              <a:lnSpc>
                <a:spcPct val="100000"/>
              </a:lnSpc>
              <a:spcAft>
                <a:spcPts val="0"/>
              </a:spcAft>
              <a:buFontTx/>
              <a:buNone/>
              <a:defRPr sz="1400">
                <a:solidFill>
                  <a:schemeClr val="bg1"/>
                </a:solidFill>
              </a:defRPr>
            </a:lvl9pPr>
          </a:lstStyle>
          <a:p>
            <a:pPr lvl="0"/>
            <a:r>
              <a:rPr lang="en-US"/>
              <a:t>Click to edit Master text styles</a:t>
            </a:r>
          </a:p>
          <a:p>
            <a:pPr lvl="1"/>
            <a:r>
              <a:rPr lang="en-US"/>
              <a:t>Second level</a:t>
            </a:r>
          </a:p>
        </p:txBody>
      </p:sp>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p>
        </p:txBody>
      </p:sp>
      <p:pic>
        <p:nvPicPr>
          <p:cNvPr id="6" name="Picture 5" descr="A building with a clock tower&#10;&#10;Description automatically generated">
            <a:extLst>
              <a:ext uri="{FF2B5EF4-FFF2-40B4-BE49-F238E27FC236}">
                <a16:creationId xmlns:a16="http://schemas.microsoft.com/office/drawing/2014/main" id="{539DE1A1-49DF-E58A-6C88-61C3401E0A41}"/>
              </a:ext>
            </a:extLst>
          </p:cNvPr>
          <p:cNvPicPr>
            <a:picLocks noChangeAspect="1"/>
          </p:cNvPicPr>
          <p:nvPr userDrawn="1"/>
        </p:nvPicPr>
        <p:blipFill rotWithShape="1">
          <a:blip r:embed="rId2" cstate="email">
            <a:alphaModFix amt="15000"/>
            <a:extLst>
              <a:ext uri="{28A0092B-C50C-407E-A947-70E740481C1C}">
                <a14:useLocalDpi xmlns:a14="http://schemas.microsoft.com/office/drawing/2010/main"/>
              </a:ext>
            </a:extLst>
          </a:blip>
          <a:srcRect/>
          <a:stretch/>
        </p:blipFill>
        <p:spPr>
          <a:xfrm>
            <a:off x="322875" y="342000"/>
            <a:ext cx="11534887" cy="5791668"/>
          </a:xfrm>
          <a:prstGeom prst="rect">
            <a:avLst/>
          </a:prstGeom>
        </p:spPr>
      </p:pic>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pic>
        <p:nvPicPr>
          <p:cNvPr id="5" name="Picture Placeholder 10" descr="Logo&#10;&#10;Description automatically generated">
            <a:extLst>
              <a:ext uri="{FF2B5EF4-FFF2-40B4-BE49-F238E27FC236}">
                <a16:creationId xmlns:a16="http://schemas.microsoft.com/office/drawing/2014/main" id="{30E4AA47-6A18-5856-8B55-31A2F24D6B0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269567160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Divider slide_style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2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4" name="Picture Placeholder 10" descr="Logo&#10;&#10;Description automatically generated">
            <a:extLst>
              <a:ext uri="{FF2B5EF4-FFF2-40B4-BE49-F238E27FC236}">
                <a16:creationId xmlns:a16="http://schemas.microsoft.com/office/drawing/2014/main" id="{F44244A3-AF35-00C5-3FA8-D6B57DDB2ED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spTree>
    <p:extLst>
      <p:ext uri="{BB962C8B-B14F-4D97-AF65-F5344CB8AC3E}">
        <p14:creationId xmlns:p14="http://schemas.microsoft.com/office/powerpoint/2010/main" val="560625034"/>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1">
    <p:spTree>
      <p:nvGrpSpPr>
        <p:cNvPr id="1" name=""/>
        <p:cNvGrpSpPr/>
        <p:nvPr/>
      </p:nvGrpSpPr>
      <p:grpSpPr>
        <a:xfrm>
          <a:off x="0" y="0"/>
          <a:ext cx="0" cy="0"/>
          <a:chOff x="0" y="0"/>
          <a:chExt cx="0" cy="0"/>
        </a:xfrm>
      </p:grpSpPr>
      <p:pic>
        <p:nvPicPr>
          <p:cNvPr id="4" name="Picture 3" descr="A train on the street&#10;&#10;Description automatically generated">
            <a:extLst>
              <a:ext uri="{FF2B5EF4-FFF2-40B4-BE49-F238E27FC236}">
                <a16:creationId xmlns:a16="http://schemas.microsoft.com/office/drawing/2014/main" id="{C21B4368-12D9-57AE-3A1D-DAE6674AE8C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800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3340489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1">
    <p:spTree>
      <p:nvGrpSpPr>
        <p:cNvPr id="1" name=""/>
        <p:cNvGrpSpPr/>
        <p:nvPr/>
      </p:nvGrpSpPr>
      <p:grpSpPr>
        <a:xfrm>
          <a:off x="0" y="0"/>
          <a:ext cx="0" cy="0"/>
          <a:chOff x="0" y="0"/>
          <a:chExt cx="0" cy="0"/>
        </a:xfrm>
      </p:grpSpPr>
      <p:pic>
        <p:nvPicPr>
          <p:cNvPr id="3" name="Picture 2" descr="A close-up of a building&#10;&#10;Description automatically generated">
            <a:extLst>
              <a:ext uri="{FF2B5EF4-FFF2-40B4-BE49-F238E27FC236}">
                <a16:creationId xmlns:a16="http://schemas.microsoft.com/office/drawing/2014/main" id="{B81EDBD4-C9CF-59CC-461E-DB98C187D33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907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4EF8F4E9-FAE8-C7F7-EED9-30CA77676534}"/>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21F14F64-41A3-A64C-2463-CAC1DD1F1635}"/>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CB4A80DB-38E0-359B-9518-DCF2692A96B0}"/>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142452783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1">
    <p:spTree>
      <p:nvGrpSpPr>
        <p:cNvPr id="1" name=""/>
        <p:cNvGrpSpPr/>
        <p:nvPr/>
      </p:nvGrpSpPr>
      <p:grpSpPr>
        <a:xfrm>
          <a:off x="0" y="0"/>
          <a:ext cx="0" cy="0"/>
          <a:chOff x="0" y="0"/>
          <a:chExt cx="0" cy="0"/>
        </a:xfrm>
      </p:grpSpPr>
      <p:pic>
        <p:nvPicPr>
          <p:cNvPr id="3" name="Picture 2" descr="A group of people walking outside of a building&#10;&#10;Description automatically generated">
            <a:extLst>
              <a:ext uri="{FF2B5EF4-FFF2-40B4-BE49-F238E27FC236}">
                <a16:creationId xmlns:a16="http://schemas.microsoft.com/office/drawing/2014/main" id="{FED4D6B5-F526-F625-9177-15B300C8FC0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392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315C606B-DBD6-6B98-FCEE-3981CBD7676E}"/>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934572BE-6DBB-223D-542C-91D71528A17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D22CA810-7F8C-3D8D-59E6-41512FFA280C}"/>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260998704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4_style1">
    <p:spTree>
      <p:nvGrpSpPr>
        <p:cNvPr id="1" name=""/>
        <p:cNvGrpSpPr/>
        <p:nvPr/>
      </p:nvGrpSpPr>
      <p:grpSpPr>
        <a:xfrm>
          <a:off x="0" y="0"/>
          <a:ext cx="0" cy="0"/>
          <a:chOff x="0" y="0"/>
          <a:chExt cx="0" cy="0"/>
        </a:xfrm>
      </p:grpSpPr>
      <p:pic>
        <p:nvPicPr>
          <p:cNvPr id="3" name="Picture 2" descr="A building with many windows&#10;&#10;Description automatically generated">
            <a:extLst>
              <a:ext uri="{FF2B5EF4-FFF2-40B4-BE49-F238E27FC236}">
                <a16:creationId xmlns:a16="http://schemas.microsoft.com/office/drawing/2014/main" id="{4ACB552C-63F8-E9C0-06FA-7DB1F7430E3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7508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20000"/>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B961782D-5772-54A1-DB84-FE91617DDF6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7" name="Picture Placeholder 10" descr="Logo&#10;&#10;Description automatically generated">
            <a:extLst>
              <a:ext uri="{FF2B5EF4-FFF2-40B4-BE49-F238E27FC236}">
                <a16:creationId xmlns:a16="http://schemas.microsoft.com/office/drawing/2014/main" id="{337175A6-6452-322F-7BD0-EAA975A8656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19FE526D-CA42-9B67-5F7E-8E810C8A8C49}"/>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68918630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5_style1">
    <p:spTree>
      <p:nvGrpSpPr>
        <p:cNvPr id="1" name=""/>
        <p:cNvGrpSpPr/>
        <p:nvPr/>
      </p:nvGrpSpPr>
      <p:grpSpPr>
        <a:xfrm>
          <a:off x="0" y="0"/>
          <a:ext cx="0" cy="0"/>
          <a:chOff x="0" y="0"/>
          <a:chExt cx="0" cy="0"/>
        </a:xfrm>
      </p:grpSpPr>
      <p:pic>
        <p:nvPicPr>
          <p:cNvPr id="3" name="Picture 2" descr="A large auditorium with blue lights&#10;&#10;Description automatically generated">
            <a:extLst>
              <a:ext uri="{FF2B5EF4-FFF2-40B4-BE49-F238E27FC236}">
                <a16:creationId xmlns:a16="http://schemas.microsoft.com/office/drawing/2014/main" id="{E4A9FC45-DD09-38AB-3B34-9EF99267BF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851691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4" name="Rectangle 3">
            <a:extLst>
              <a:ext uri="{FF2B5EF4-FFF2-40B4-BE49-F238E27FC236}">
                <a16:creationId xmlns:a16="http://schemas.microsoft.com/office/drawing/2014/main" id="{D3569B04-81DF-2285-6290-6A1B9AE81DFD}"/>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10" name="Picture Placeholder 10" descr="Logo&#10;&#10;Description automatically generated">
            <a:extLst>
              <a:ext uri="{FF2B5EF4-FFF2-40B4-BE49-F238E27FC236}">
                <a16:creationId xmlns:a16="http://schemas.microsoft.com/office/drawing/2014/main" id="{560B8F70-2D74-855E-E3DD-E1442F6A7DAB}"/>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14" name="Text Placeholder 11">
            <a:extLst>
              <a:ext uri="{FF2B5EF4-FFF2-40B4-BE49-F238E27FC236}">
                <a16:creationId xmlns:a16="http://schemas.microsoft.com/office/drawing/2014/main" id="{2C42A733-BC01-7351-0C78-CD744DE94C58}"/>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43263755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and Content_Dark Mode">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1"/>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AU"/>
          </a:p>
        </p:txBody>
      </p:sp>
    </p:spTree>
    <p:extLst>
      <p:ext uri="{BB962C8B-B14F-4D97-AF65-F5344CB8AC3E}">
        <p14:creationId xmlns:p14="http://schemas.microsoft.com/office/powerpoint/2010/main" val="384272385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Video and Presenter">
    <p:bg>
      <p:bgPr>
        <a:solidFill>
          <a:schemeClr val="bg1"/>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a:xfrm>
            <a:off x="345600" y="6437192"/>
            <a:ext cx="4114800" cy="216000"/>
          </a:xfrm>
        </p:spPr>
        <p:txBody>
          <a:bodyPr/>
          <a:lstStyle>
            <a:lvl1pPr>
              <a:defRPr>
                <a:solidFill>
                  <a:schemeClr val="bg2"/>
                </a:solidFill>
              </a:defRPr>
            </a:lvl1pPr>
          </a:lstStyle>
          <a:p>
            <a:r>
              <a:rPr lang="en-AU" dirty="0"/>
              <a:t>[Insert Identifier] | [Insert Report Title]</a:t>
            </a:r>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673806"/>
            <a:ext cx="7405200" cy="44676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
        <p:nvSpPr>
          <p:cNvPr id="4" name="Picture Placeholder 7">
            <a:extLst>
              <a:ext uri="{FF2B5EF4-FFF2-40B4-BE49-F238E27FC236}">
                <a16:creationId xmlns:a16="http://schemas.microsoft.com/office/drawing/2014/main" id="{7C6DB685-726F-A1FB-C9B0-00C92EC7F117}"/>
              </a:ext>
            </a:extLst>
          </p:cNvPr>
          <p:cNvSpPr>
            <a:spLocks noGrp="1"/>
          </p:cNvSpPr>
          <p:nvPr>
            <p:ph type="pic" sz="quarter" idx="16" hasCustomPrompt="1"/>
          </p:nvPr>
        </p:nvSpPr>
        <p:spPr>
          <a:xfrm>
            <a:off x="8040217" y="1673806"/>
            <a:ext cx="3806182" cy="4467794"/>
          </a:xfrm>
          <a:blipFill>
            <a:blip r:embed="rId2" cstate="print">
              <a:extLst>
                <a:ext uri="{28A0092B-C50C-407E-A947-70E740481C1C}">
                  <a14:useLocalDpi xmlns:a14="http://schemas.microsoft.com/office/drawing/2010/main" val="0"/>
                </a:ext>
              </a:extLst>
            </a:blip>
            <a:stretch>
              <a:fillRect l="-12818" t="-6998" r="-14598" b="-250"/>
            </a:stretch>
          </a:blipFill>
        </p:spPr>
        <p:txBody>
          <a:bodyPr anchor="ctr" anchorCtr="0"/>
          <a:lstStyle>
            <a:lvl1pPr algn="ctr">
              <a:defRPr/>
            </a:lvl1pPr>
          </a:lstStyle>
          <a:p>
            <a:r>
              <a:rPr lang="en-AU" dirty="0"/>
              <a:t>Click icon to add Image of presenter</a:t>
            </a:r>
          </a:p>
        </p:txBody>
      </p:sp>
      <p:sp>
        <p:nvSpPr>
          <p:cNvPr id="5" name="TextBox 4">
            <a:extLst>
              <a:ext uri="{FF2B5EF4-FFF2-40B4-BE49-F238E27FC236}">
                <a16:creationId xmlns:a16="http://schemas.microsoft.com/office/drawing/2014/main" id="{8D5EAD7E-7B06-ABC7-F34C-50EDEAFC6D52}"/>
              </a:ext>
            </a:extLst>
          </p:cNvPr>
          <p:cNvSpPr txBox="1"/>
          <p:nvPr userDrawn="1"/>
        </p:nvSpPr>
        <p:spPr>
          <a:xfrm>
            <a:off x="4700845" y="6499304"/>
            <a:ext cx="7145554" cy="153888"/>
          </a:xfrm>
          <a:prstGeom prst="rect">
            <a:avLst/>
          </a:prstGeom>
          <a:noFill/>
        </p:spPr>
        <p:txBody>
          <a:bodyPr wrap="square" lIns="0" tIns="0" rIns="0" bIns="0" rtlCol="0">
            <a:spAutoFit/>
          </a:bodyPr>
          <a:lstStyle/>
          <a:p>
            <a:pPr algn="r">
              <a:lnSpc>
                <a:spcPts val="1200"/>
              </a:lnSpc>
            </a:pPr>
            <a:r>
              <a:rPr lang="en-AU" sz="1000" dirty="0"/>
              <a:t>(c) The University of Melbourne 2023 This content is protected and may not be shared, uploaded, or distributed.</a:t>
            </a:r>
          </a:p>
        </p:txBody>
      </p:sp>
    </p:spTree>
    <p:extLst>
      <p:ext uri="{BB962C8B-B14F-4D97-AF65-F5344CB8AC3E}">
        <p14:creationId xmlns:p14="http://schemas.microsoft.com/office/powerpoint/2010/main" val="37740887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Content and Image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6" name="Picture Placeholder 5">
            <a:extLst>
              <a:ext uri="{FF2B5EF4-FFF2-40B4-BE49-F238E27FC236}">
                <a16:creationId xmlns:a16="http://schemas.microsoft.com/office/drawing/2014/main" id="{FC2A53D8-7CC9-C8A8-3494-5EBD660356B9}"/>
              </a:ext>
            </a:extLst>
          </p:cNvPr>
          <p:cNvSpPr>
            <a:spLocks noGrp="1"/>
          </p:cNvSpPr>
          <p:nvPr>
            <p:ph type="pic" sz="quarter" idx="16" hasCustomPrompt="1"/>
          </p:nvPr>
        </p:nvSpPr>
        <p:spPr>
          <a:xfrm>
            <a:off x="6219599" y="1870075"/>
            <a:ext cx="5626800" cy="4273200"/>
          </a:xfrm>
        </p:spPr>
        <p:txBody>
          <a:bodyPr anchor="ctr" anchorCtr="0"/>
          <a:lstStyle>
            <a:lvl1pPr algn="ctr">
              <a:lnSpc>
                <a:spcPts val="1400"/>
              </a:lnSpc>
              <a:defRPr sz="1200"/>
            </a:lvl1pPr>
          </a:lstStyle>
          <a:p>
            <a:r>
              <a:rPr lang="en-AU" dirty="0"/>
              <a:t>Click icon to insert image</a:t>
            </a:r>
          </a:p>
        </p:txBody>
      </p:sp>
    </p:spTree>
    <p:extLst>
      <p:ext uri="{BB962C8B-B14F-4D97-AF65-F5344CB8AC3E}">
        <p14:creationId xmlns:p14="http://schemas.microsoft.com/office/powerpoint/2010/main" val="31182805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2"/>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Tree>
    <p:extLst>
      <p:ext uri="{BB962C8B-B14F-4D97-AF65-F5344CB8AC3E}">
        <p14:creationId xmlns:p14="http://schemas.microsoft.com/office/powerpoint/2010/main" val="302891634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and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22384683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Two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6219599"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7846327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Content and Image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6" name="Picture Placeholder 5">
            <a:extLst>
              <a:ext uri="{FF2B5EF4-FFF2-40B4-BE49-F238E27FC236}">
                <a16:creationId xmlns:a16="http://schemas.microsoft.com/office/drawing/2014/main" id="{FC2A53D8-7CC9-C8A8-3494-5EBD660356B9}"/>
              </a:ext>
            </a:extLst>
          </p:cNvPr>
          <p:cNvSpPr>
            <a:spLocks noGrp="1"/>
          </p:cNvSpPr>
          <p:nvPr>
            <p:ph type="pic" sz="quarter" idx="16" hasCustomPrompt="1"/>
          </p:nvPr>
        </p:nvSpPr>
        <p:spPr>
          <a:xfrm>
            <a:off x="6219599" y="1870075"/>
            <a:ext cx="5626800" cy="4273200"/>
          </a:xfrm>
        </p:spPr>
        <p:txBody>
          <a:bodyPr anchor="ctr" anchorCtr="0"/>
          <a:lstStyle>
            <a:lvl1pPr algn="ctr">
              <a:lnSpc>
                <a:spcPts val="1400"/>
              </a:lnSpc>
              <a:defRPr sz="1200"/>
            </a:lvl1pPr>
          </a:lstStyle>
          <a:p>
            <a:r>
              <a:rPr lang="en-AU" dirty="0"/>
              <a:t>Click icon to insert image</a:t>
            </a:r>
          </a:p>
        </p:txBody>
      </p:sp>
    </p:spTree>
    <p:extLst>
      <p:ext uri="{BB962C8B-B14F-4D97-AF65-F5344CB8AC3E}">
        <p14:creationId xmlns:p14="http://schemas.microsoft.com/office/powerpoint/2010/main" val="398524992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and Two Charts">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387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4" cy="3886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6" name="Chart Placeholder 5">
            <a:extLst>
              <a:ext uri="{FF2B5EF4-FFF2-40B4-BE49-F238E27FC236}">
                <a16:creationId xmlns:a16="http://schemas.microsoft.com/office/drawing/2014/main" id="{83A92489-4F48-E651-8308-E8A1BEAEF4BD}"/>
              </a:ext>
            </a:extLst>
          </p:cNvPr>
          <p:cNvSpPr>
            <a:spLocks noGrp="1"/>
          </p:cNvSpPr>
          <p:nvPr>
            <p:ph type="chart" sz="quarter" idx="17" hasCustomPrompt="1"/>
          </p:nvPr>
        </p:nvSpPr>
        <p:spPr>
          <a:xfrm>
            <a:off x="345600" y="2573905"/>
            <a:ext cx="5626575" cy="2880320"/>
          </a:xfrm>
        </p:spPr>
        <p:txBody>
          <a:bodyPr anchor="ctr" anchorCtr="0"/>
          <a:lstStyle>
            <a:lvl1pPr algn="ctr">
              <a:defRPr/>
            </a:lvl1pPr>
          </a:lstStyle>
          <a:p>
            <a:r>
              <a:rPr lang="en-AU" dirty="0"/>
              <a:t>Click icon to insert Chart</a:t>
            </a:r>
          </a:p>
        </p:txBody>
      </p:sp>
      <p:sp>
        <p:nvSpPr>
          <p:cNvPr id="9" name="Chart Placeholder 5">
            <a:extLst>
              <a:ext uri="{FF2B5EF4-FFF2-40B4-BE49-F238E27FC236}">
                <a16:creationId xmlns:a16="http://schemas.microsoft.com/office/drawing/2014/main" id="{9D4C9335-8F56-5714-572A-14E7E23CC1AB}"/>
              </a:ext>
            </a:extLst>
          </p:cNvPr>
          <p:cNvSpPr>
            <a:spLocks noGrp="1"/>
          </p:cNvSpPr>
          <p:nvPr>
            <p:ph type="chart" sz="quarter" idx="18" hasCustomPrompt="1"/>
          </p:nvPr>
        </p:nvSpPr>
        <p:spPr>
          <a:xfrm>
            <a:off x="6223381" y="2573905"/>
            <a:ext cx="5623018" cy="2880320"/>
          </a:xfrm>
        </p:spPr>
        <p:txBody>
          <a:bodyPr anchor="ctr" anchorCtr="0"/>
          <a:lstStyle>
            <a:lvl1pPr algn="ctr">
              <a:defRPr/>
            </a:lvl1pPr>
          </a:lstStyle>
          <a:p>
            <a:r>
              <a:rPr lang="en-AU" dirty="0"/>
              <a:t>Click icon to insert Chart</a:t>
            </a:r>
          </a:p>
        </p:txBody>
      </p:sp>
      <p:sp>
        <p:nvSpPr>
          <p:cNvPr id="4" name="Title 3">
            <a:extLst>
              <a:ext uri="{FF2B5EF4-FFF2-40B4-BE49-F238E27FC236}">
                <a16:creationId xmlns:a16="http://schemas.microsoft.com/office/drawing/2014/main" id="{0C4277FC-2AB5-CB23-BC94-BEF3C9536350}"/>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18801279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 and Two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3"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4" name="Title 3">
            <a:extLst>
              <a:ext uri="{FF2B5EF4-FFF2-40B4-BE49-F238E27FC236}">
                <a16:creationId xmlns:a16="http://schemas.microsoft.com/office/drawing/2014/main" id="{4863FD07-110D-DEB8-85AE-92CD33C072C4}"/>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11294894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and Three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dirty="0"/>
              <a:t>Page [</a:t>
            </a:r>
            <a:fld id="{29D5CE74-914C-4689-99FC-1AEF49CE2B47}" type="slidenum">
              <a:rPr smtClean="0"/>
              <a:pPr/>
              <a:t>‹#›</a:t>
            </a:fld>
            <a:r>
              <a:rPr dirty="0"/>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dirty="0"/>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4296000"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5" name="Content Placeholder 6">
            <a:extLst>
              <a:ext uri="{FF2B5EF4-FFF2-40B4-BE49-F238E27FC236}">
                <a16:creationId xmlns:a16="http://schemas.microsoft.com/office/drawing/2014/main" id="{A14B56AF-59AC-1DD7-A515-93236D9D5034}"/>
              </a:ext>
            </a:extLst>
          </p:cNvPr>
          <p:cNvSpPr>
            <a:spLocks noGrp="1"/>
          </p:cNvSpPr>
          <p:nvPr>
            <p:ph sz="quarter" idx="17"/>
          </p:nvPr>
        </p:nvSpPr>
        <p:spPr>
          <a:xfrm>
            <a:off x="8246399"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33689434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 and Three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42959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4" name="Content Placeholder 6">
            <a:extLst>
              <a:ext uri="{FF2B5EF4-FFF2-40B4-BE49-F238E27FC236}">
                <a16:creationId xmlns:a16="http://schemas.microsoft.com/office/drawing/2014/main" id="{12B8F049-B051-C3CF-84AF-76D0419ECC4D}"/>
              </a:ext>
            </a:extLst>
          </p:cNvPr>
          <p:cNvSpPr>
            <a:spLocks noGrp="1"/>
          </p:cNvSpPr>
          <p:nvPr>
            <p:ph sz="quarter" idx="16"/>
          </p:nvPr>
        </p:nvSpPr>
        <p:spPr>
          <a:xfrm>
            <a:off x="82463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6" name="Slide Number Placeholder 5">
            <a:extLst>
              <a:ext uri="{FF2B5EF4-FFF2-40B4-BE49-F238E27FC236}">
                <a16:creationId xmlns:a16="http://schemas.microsoft.com/office/drawing/2014/main" id="{CA6341BC-444F-9260-2F29-DB09F5C10802}"/>
              </a:ext>
            </a:extLst>
          </p:cNvPr>
          <p:cNvSpPr>
            <a:spLocks noGrp="1"/>
          </p:cNvSpPr>
          <p:nvPr>
            <p:ph type="sldNum" sz="quarter" idx="17"/>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8" name="Title 7">
            <a:extLst>
              <a:ext uri="{FF2B5EF4-FFF2-40B4-BE49-F238E27FC236}">
                <a16:creationId xmlns:a16="http://schemas.microsoft.com/office/drawing/2014/main" id="{B997EF1D-2BE4-A99C-D98C-B233628816F3}"/>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414819288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Thank you_1">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1577134" y="1133745"/>
            <a:ext cx="9001001"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6023122"/>
            <a:ext cx="5490611" cy="630070"/>
          </a:xfrm>
        </p:spPr>
        <p:txBody>
          <a:bodyPr anchor="b" anchorCtr="0"/>
          <a:lstStyle>
            <a:lvl1pPr marL="0" algn="l">
              <a:lnSpc>
                <a:spcPct val="100000"/>
              </a:lnSpc>
              <a:spcAft>
                <a:spcPts val="0"/>
              </a:spcAft>
              <a:buFontTx/>
              <a:buNone/>
              <a:defRPr sz="1400" b="0">
                <a:solidFill>
                  <a:schemeClr val="bg1"/>
                </a:solidFill>
              </a:defRPr>
            </a:lvl1pPr>
            <a:lvl2pPr marL="0" algn="l">
              <a:lnSpc>
                <a:spcPct val="100000"/>
              </a:lnSpc>
              <a:spcAft>
                <a:spcPts val="0"/>
              </a:spcAft>
              <a:buFontTx/>
              <a:buNone/>
              <a:defRPr sz="1400" b="0">
                <a:solidFill>
                  <a:schemeClr val="bg1"/>
                </a:solidFill>
              </a:defRPr>
            </a:lvl2pPr>
            <a:lvl3pPr marL="0" indent="0" algn="l">
              <a:lnSpc>
                <a:spcPct val="100000"/>
              </a:lnSpc>
              <a:spcAft>
                <a:spcPts val="0"/>
              </a:spcAft>
              <a:buFontTx/>
              <a:buNone/>
              <a:defRPr sz="1400" b="0">
                <a:solidFill>
                  <a:schemeClr val="bg1"/>
                </a:solidFill>
              </a:defRPr>
            </a:lvl3pPr>
            <a:lvl4pPr marL="0" indent="0" algn="l">
              <a:lnSpc>
                <a:spcPct val="100000"/>
              </a:lnSpc>
              <a:spcAft>
                <a:spcPts val="0"/>
              </a:spcAft>
              <a:buFontTx/>
              <a:buNone/>
              <a:defRPr sz="1400" b="0">
                <a:solidFill>
                  <a:schemeClr val="bg1"/>
                </a:solidFill>
              </a:defRPr>
            </a:lvl4pPr>
            <a:lvl5pPr marL="0" indent="0" algn="l">
              <a:lnSpc>
                <a:spcPct val="100000"/>
              </a:lnSpc>
              <a:spcAft>
                <a:spcPts val="0"/>
              </a:spcAft>
              <a:buFontTx/>
              <a:buNone/>
              <a:defRPr sz="1400" b="0">
                <a:solidFill>
                  <a:schemeClr val="bg1"/>
                </a:solidFill>
              </a:defRPr>
            </a:lvl5pPr>
            <a:lvl6pPr marL="0" indent="0" algn="l">
              <a:lnSpc>
                <a:spcPct val="100000"/>
              </a:lnSpc>
              <a:spcAft>
                <a:spcPts val="0"/>
              </a:spcAft>
              <a:buFontTx/>
              <a:buNone/>
              <a:defRPr sz="1400" b="0">
                <a:solidFill>
                  <a:schemeClr val="bg1"/>
                </a:solidFill>
              </a:defRPr>
            </a:lvl6pPr>
            <a:lvl7pPr marL="0" indent="0" algn="l">
              <a:lnSpc>
                <a:spcPct val="100000"/>
              </a:lnSpc>
              <a:spcAft>
                <a:spcPts val="0"/>
              </a:spcAft>
              <a:buFontTx/>
              <a:buNone/>
              <a:defRPr sz="1400" b="0">
                <a:solidFill>
                  <a:schemeClr val="bg1"/>
                </a:solidFill>
              </a:defRPr>
            </a:lvl7pPr>
            <a:lvl8pPr marL="0" indent="0" algn="l">
              <a:lnSpc>
                <a:spcPct val="100000"/>
              </a:lnSpc>
              <a:spcAft>
                <a:spcPts val="0"/>
              </a:spcAft>
              <a:buFontTx/>
              <a:buNone/>
              <a:defRPr sz="1400" b="0">
                <a:solidFill>
                  <a:schemeClr val="bg1"/>
                </a:solidFill>
              </a:defRPr>
            </a:lvl8pPr>
            <a:lvl9pPr marL="0" indent="0" algn="l">
              <a:lnSpc>
                <a:spcPct val="100000"/>
              </a:lnSpc>
              <a:spcAft>
                <a:spcPts val="0"/>
              </a:spcAft>
              <a:buFontTx/>
              <a:buNone/>
              <a:defRPr sz="1400" b="0">
                <a:solidFill>
                  <a:schemeClr val="bg1"/>
                </a:solidFill>
              </a:defRPr>
            </a:lvl9pPr>
          </a:lstStyle>
          <a:p>
            <a:pPr lvl="0"/>
            <a:r>
              <a:rPr lang="en-US" dirty="0"/>
              <a:t>[Collaborator/partner relationship disclaimer]</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9" name="Text Placeholder 10">
            <a:extLst>
              <a:ext uri="{FF2B5EF4-FFF2-40B4-BE49-F238E27FC236}">
                <a16:creationId xmlns:a16="http://schemas.microsoft.com/office/drawing/2014/main" id="{E98D57ED-F6FA-0853-C0FA-554B2313321E}"/>
              </a:ext>
            </a:extLst>
          </p:cNvPr>
          <p:cNvSpPr>
            <a:spLocks noGrp="1"/>
          </p:cNvSpPr>
          <p:nvPr>
            <p:ph type="body" sz="quarter" idx="18" hasCustomPrompt="1"/>
          </p:nvPr>
        </p:nvSpPr>
        <p:spPr>
          <a:xfrm>
            <a:off x="6231015" y="6437192"/>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pic>
        <p:nvPicPr>
          <p:cNvPr id="2" name="Picture Placeholder 6" descr="Logo&#10;&#10;Description automatically generated">
            <a:extLst>
              <a:ext uri="{FF2B5EF4-FFF2-40B4-BE49-F238E27FC236}">
                <a16:creationId xmlns:a16="http://schemas.microsoft.com/office/drawing/2014/main" id="{54D6F5F3-83EC-7C59-7764-F0BA609CE28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4870378" y="2315284"/>
            <a:ext cx="2385265" cy="2373856"/>
          </a:xfrm>
          <a:prstGeom prst="rect">
            <a:avLst/>
          </a:prstGeom>
        </p:spPr>
      </p:pic>
    </p:spTree>
    <p:extLst>
      <p:ext uri="{BB962C8B-B14F-4D97-AF65-F5344CB8AC3E}">
        <p14:creationId xmlns:p14="http://schemas.microsoft.com/office/powerpoint/2010/main" val="411676038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Thank you_2">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345599" y="489679"/>
            <a:ext cx="11500799"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5850353"/>
            <a:ext cx="5265585" cy="365012"/>
          </a:xfrm>
        </p:spPr>
        <p:txBody>
          <a:bodyPr anchor="t" anchorCtr="0"/>
          <a:lstStyle>
            <a:lvl1pPr marL="0" algn="l">
              <a:lnSpc>
                <a:spcPct val="100000"/>
              </a:lnSpc>
              <a:spcAft>
                <a:spcPts val="0"/>
              </a:spcAft>
              <a:buFontTx/>
              <a:buNone/>
              <a:defRPr sz="2000" b="0">
                <a:solidFill>
                  <a:schemeClr val="bg1"/>
                </a:solidFill>
              </a:defRPr>
            </a:lvl1pPr>
            <a:lvl2pPr marL="0" algn="l">
              <a:lnSpc>
                <a:spcPct val="100000"/>
              </a:lnSpc>
              <a:spcAft>
                <a:spcPts val="0"/>
              </a:spcAft>
              <a:buFontTx/>
              <a:buNone/>
              <a:defRPr sz="2000" b="0">
                <a:solidFill>
                  <a:schemeClr val="bg1"/>
                </a:solidFill>
              </a:defRPr>
            </a:lvl2pPr>
            <a:lvl3pPr marL="0" indent="0" algn="l">
              <a:lnSpc>
                <a:spcPct val="100000"/>
              </a:lnSpc>
              <a:spcAft>
                <a:spcPts val="0"/>
              </a:spcAft>
              <a:buFontTx/>
              <a:buNone/>
              <a:defRPr sz="2000" b="0">
                <a:solidFill>
                  <a:schemeClr val="bg1"/>
                </a:solidFill>
              </a:defRPr>
            </a:lvl3pPr>
            <a:lvl4pPr marL="0" indent="0" algn="l">
              <a:lnSpc>
                <a:spcPct val="100000"/>
              </a:lnSpc>
              <a:spcAft>
                <a:spcPts val="0"/>
              </a:spcAft>
              <a:buFontTx/>
              <a:buNone/>
              <a:defRPr sz="2000" b="0">
                <a:solidFill>
                  <a:schemeClr val="bg1"/>
                </a:solidFill>
              </a:defRPr>
            </a:lvl4pPr>
            <a:lvl5pPr marL="0" indent="0" algn="l">
              <a:lnSpc>
                <a:spcPct val="100000"/>
              </a:lnSpc>
              <a:spcAft>
                <a:spcPts val="0"/>
              </a:spcAft>
              <a:buFontTx/>
              <a:buNone/>
              <a:defRPr sz="2000" b="0">
                <a:solidFill>
                  <a:schemeClr val="bg1"/>
                </a:solidFill>
              </a:defRPr>
            </a:lvl5pPr>
            <a:lvl6pPr marL="0" indent="0" algn="l">
              <a:lnSpc>
                <a:spcPct val="100000"/>
              </a:lnSpc>
              <a:spcAft>
                <a:spcPts val="0"/>
              </a:spcAft>
              <a:buFontTx/>
              <a:buNone/>
              <a:defRPr sz="2000" b="0">
                <a:solidFill>
                  <a:schemeClr val="bg1"/>
                </a:solidFill>
              </a:defRPr>
            </a:lvl6pPr>
            <a:lvl7pPr marL="0" indent="0" algn="l">
              <a:lnSpc>
                <a:spcPct val="100000"/>
              </a:lnSpc>
              <a:spcAft>
                <a:spcPts val="0"/>
              </a:spcAft>
              <a:buFontTx/>
              <a:buNone/>
              <a:defRPr sz="2000" b="0">
                <a:solidFill>
                  <a:schemeClr val="bg1"/>
                </a:solidFill>
              </a:defRPr>
            </a:lvl7pPr>
            <a:lvl8pPr marL="0" indent="0" algn="l">
              <a:lnSpc>
                <a:spcPct val="100000"/>
              </a:lnSpc>
              <a:spcAft>
                <a:spcPts val="0"/>
              </a:spcAft>
              <a:buFontTx/>
              <a:buNone/>
              <a:defRPr sz="2000" b="0">
                <a:solidFill>
                  <a:schemeClr val="bg1"/>
                </a:solidFill>
              </a:defRPr>
            </a:lvl8pPr>
            <a:lvl9pPr marL="0" indent="0" algn="l">
              <a:lnSpc>
                <a:spcPct val="100000"/>
              </a:lnSpc>
              <a:spcAft>
                <a:spcPts val="0"/>
              </a:spcAft>
              <a:buFontTx/>
              <a:buNone/>
              <a:defRPr sz="2000" b="0">
                <a:solidFill>
                  <a:schemeClr val="bg1"/>
                </a:solidFill>
              </a:defRPr>
            </a:lvl9pPr>
          </a:lstStyle>
          <a:p>
            <a:pPr lvl="0"/>
            <a:r>
              <a:rPr lang="en-AU" dirty="0"/>
              <a:t>[Copyright, CTA or other information/notices]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2" name="Content Placeholder 7">
            <a:extLst>
              <a:ext uri="{FF2B5EF4-FFF2-40B4-BE49-F238E27FC236}">
                <a16:creationId xmlns:a16="http://schemas.microsoft.com/office/drawing/2014/main" id="{BBF3D5F6-94BD-ACED-7F35-959B5B93BD76}"/>
              </a:ext>
            </a:extLst>
          </p:cNvPr>
          <p:cNvSpPr>
            <a:spLocks noGrp="1"/>
          </p:cNvSpPr>
          <p:nvPr>
            <p:ph sz="quarter" idx="20"/>
          </p:nvPr>
        </p:nvSpPr>
        <p:spPr>
          <a:xfrm>
            <a:off x="4678967" y="2266086"/>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pic>
        <p:nvPicPr>
          <p:cNvPr id="5" name="Picture Placeholder 6" descr="Logo&#10;&#10;Description automatically generated">
            <a:extLst>
              <a:ext uri="{FF2B5EF4-FFF2-40B4-BE49-F238E27FC236}">
                <a16:creationId xmlns:a16="http://schemas.microsoft.com/office/drawing/2014/main" id="{E3F816A6-DD62-1263-EF40-8DEE9FBC629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1315442" y="2266086"/>
            <a:ext cx="2385265" cy="2373856"/>
          </a:xfrm>
          <a:prstGeom prst="rect">
            <a:avLst/>
          </a:prstGeom>
        </p:spPr>
      </p:pic>
      <p:sp>
        <p:nvSpPr>
          <p:cNvPr id="7" name="Content Placeholder 7">
            <a:extLst>
              <a:ext uri="{FF2B5EF4-FFF2-40B4-BE49-F238E27FC236}">
                <a16:creationId xmlns:a16="http://schemas.microsoft.com/office/drawing/2014/main" id="{BCABDFB2-774F-9F26-0537-DFF1E88D8406}"/>
              </a:ext>
            </a:extLst>
          </p:cNvPr>
          <p:cNvSpPr>
            <a:spLocks noGrp="1"/>
          </p:cNvSpPr>
          <p:nvPr>
            <p:ph sz="quarter" idx="21"/>
          </p:nvPr>
        </p:nvSpPr>
        <p:spPr>
          <a:xfrm>
            <a:off x="8040216" y="2262385"/>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10">
            <a:extLst>
              <a:ext uri="{FF2B5EF4-FFF2-40B4-BE49-F238E27FC236}">
                <a16:creationId xmlns:a16="http://schemas.microsoft.com/office/drawing/2014/main" id="{F892BB12-1705-BD7B-229D-BF067F242181}"/>
              </a:ext>
            </a:extLst>
          </p:cNvPr>
          <p:cNvSpPr>
            <a:spLocks noGrp="1"/>
          </p:cNvSpPr>
          <p:nvPr>
            <p:ph type="body" sz="quarter" idx="18" hasCustomPrompt="1"/>
          </p:nvPr>
        </p:nvSpPr>
        <p:spPr>
          <a:xfrm>
            <a:off x="6231015" y="5999365"/>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24767761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Two Charts">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387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4" cy="3886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6" name="Chart Placeholder 5">
            <a:extLst>
              <a:ext uri="{FF2B5EF4-FFF2-40B4-BE49-F238E27FC236}">
                <a16:creationId xmlns:a16="http://schemas.microsoft.com/office/drawing/2014/main" id="{83A92489-4F48-E651-8308-E8A1BEAEF4BD}"/>
              </a:ext>
            </a:extLst>
          </p:cNvPr>
          <p:cNvSpPr>
            <a:spLocks noGrp="1"/>
          </p:cNvSpPr>
          <p:nvPr>
            <p:ph type="chart" sz="quarter" idx="17" hasCustomPrompt="1"/>
          </p:nvPr>
        </p:nvSpPr>
        <p:spPr>
          <a:xfrm>
            <a:off x="345600" y="2573905"/>
            <a:ext cx="5626575" cy="2880320"/>
          </a:xfrm>
        </p:spPr>
        <p:txBody>
          <a:bodyPr anchor="ctr" anchorCtr="0"/>
          <a:lstStyle>
            <a:lvl1pPr algn="ctr">
              <a:defRPr/>
            </a:lvl1pPr>
          </a:lstStyle>
          <a:p>
            <a:r>
              <a:rPr lang="en-AU" dirty="0"/>
              <a:t>Click icon to insert Chart</a:t>
            </a:r>
          </a:p>
        </p:txBody>
      </p:sp>
      <p:sp>
        <p:nvSpPr>
          <p:cNvPr id="9" name="Chart Placeholder 5">
            <a:extLst>
              <a:ext uri="{FF2B5EF4-FFF2-40B4-BE49-F238E27FC236}">
                <a16:creationId xmlns:a16="http://schemas.microsoft.com/office/drawing/2014/main" id="{9D4C9335-8F56-5714-572A-14E7E23CC1AB}"/>
              </a:ext>
            </a:extLst>
          </p:cNvPr>
          <p:cNvSpPr>
            <a:spLocks noGrp="1"/>
          </p:cNvSpPr>
          <p:nvPr>
            <p:ph type="chart" sz="quarter" idx="18" hasCustomPrompt="1"/>
          </p:nvPr>
        </p:nvSpPr>
        <p:spPr>
          <a:xfrm>
            <a:off x="6223381" y="2573905"/>
            <a:ext cx="5623018" cy="2880320"/>
          </a:xfrm>
        </p:spPr>
        <p:txBody>
          <a:bodyPr anchor="ctr" anchorCtr="0"/>
          <a:lstStyle>
            <a:lvl1pPr algn="ctr">
              <a:defRPr/>
            </a:lvl1pPr>
          </a:lstStyle>
          <a:p>
            <a:r>
              <a:rPr lang="en-AU" dirty="0"/>
              <a:t>Click icon to insert Chart</a:t>
            </a:r>
          </a:p>
        </p:txBody>
      </p:sp>
      <p:sp>
        <p:nvSpPr>
          <p:cNvPr id="4" name="Title 3">
            <a:extLst>
              <a:ext uri="{FF2B5EF4-FFF2-40B4-BE49-F238E27FC236}">
                <a16:creationId xmlns:a16="http://schemas.microsoft.com/office/drawing/2014/main" id="{0C4277FC-2AB5-CB23-BC94-BEF3C9536350}"/>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406101805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pyright notice 2">
    <p:bg>
      <p:bgPr>
        <a:solidFill>
          <a:schemeClr val="bg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574486-8652-716C-61C2-985D79E5DEEF}"/>
              </a:ext>
            </a:extLst>
          </p:cNvPr>
          <p:cNvSpPr txBox="1"/>
          <p:nvPr userDrawn="1"/>
        </p:nvSpPr>
        <p:spPr>
          <a:xfrm>
            <a:off x="345600" y="4183343"/>
            <a:ext cx="2310675" cy="200055"/>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(c) The University of Melbourne</a:t>
            </a:r>
            <a:endParaRPr lang="en-AU" sz="1300" dirty="0">
              <a:latin typeface="+mn-lt"/>
            </a:endParaRPr>
          </a:p>
        </p:txBody>
      </p:sp>
      <p:sp>
        <p:nvSpPr>
          <p:cNvPr id="6" name="Text Placeholder 5">
            <a:extLst>
              <a:ext uri="{FF2B5EF4-FFF2-40B4-BE49-F238E27FC236}">
                <a16:creationId xmlns:a16="http://schemas.microsoft.com/office/drawing/2014/main" id="{9AB091FC-4E25-7936-CC06-27124E717614}"/>
              </a:ext>
            </a:extLst>
          </p:cNvPr>
          <p:cNvSpPr>
            <a:spLocks noGrp="1"/>
          </p:cNvSpPr>
          <p:nvPr>
            <p:ph type="body" sz="quarter" idx="19" hasCustomPrompt="1"/>
          </p:nvPr>
        </p:nvSpPr>
        <p:spPr>
          <a:xfrm>
            <a:off x="2699196" y="4182849"/>
            <a:ext cx="1192703" cy="216000"/>
          </a:xfrm>
        </p:spPr>
        <p:txBody>
          <a:bodyPr/>
          <a:lstStyle>
            <a:lvl1pPr marL="0">
              <a:lnSpc>
                <a:spcPct val="100000"/>
              </a:lnSpc>
              <a:spcAft>
                <a:spcPts val="0"/>
              </a:spcAft>
              <a:buFontTx/>
              <a:buNone/>
              <a:defRPr sz="1300" b="0">
                <a:solidFill>
                  <a:schemeClr val="bg1"/>
                </a:solidFill>
              </a:defRPr>
            </a:lvl1pPr>
            <a:lvl2pPr marL="0">
              <a:lnSpc>
                <a:spcPct val="100000"/>
              </a:lnSpc>
              <a:spcAft>
                <a:spcPts val="0"/>
              </a:spcAft>
              <a:buFontTx/>
              <a:buNone/>
              <a:defRPr sz="1300" b="0">
                <a:solidFill>
                  <a:schemeClr val="bg1"/>
                </a:solidFill>
              </a:defRPr>
            </a:lvl2pPr>
            <a:lvl3pPr marL="0" indent="0">
              <a:lnSpc>
                <a:spcPct val="100000"/>
              </a:lnSpc>
              <a:spcAft>
                <a:spcPts val="0"/>
              </a:spcAft>
              <a:buFontTx/>
              <a:buNone/>
              <a:defRPr sz="1300" b="0">
                <a:solidFill>
                  <a:schemeClr val="bg1"/>
                </a:solidFill>
              </a:defRPr>
            </a:lvl3pPr>
            <a:lvl4pPr marL="0" indent="0">
              <a:lnSpc>
                <a:spcPct val="100000"/>
              </a:lnSpc>
              <a:spcAft>
                <a:spcPts val="0"/>
              </a:spcAft>
              <a:buFontTx/>
              <a:buNone/>
              <a:defRPr sz="1300" b="0">
                <a:solidFill>
                  <a:schemeClr val="bg1"/>
                </a:solidFill>
              </a:defRPr>
            </a:lvl4pPr>
            <a:lvl5pPr marL="0" indent="0">
              <a:lnSpc>
                <a:spcPct val="100000"/>
              </a:lnSpc>
              <a:spcAft>
                <a:spcPts val="0"/>
              </a:spcAft>
              <a:buFontTx/>
              <a:buNone/>
              <a:defRPr sz="1300" b="0">
                <a:solidFill>
                  <a:schemeClr val="bg1"/>
                </a:solidFill>
              </a:defRPr>
            </a:lvl5pPr>
            <a:lvl6pPr marL="0" indent="0">
              <a:lnSpc>
                <a:spcPct val="100000"/>
              </a:lnSpc>
              <a:spcAft>
                <a:spcPts val="0"/>
              </a:spcAft>
              <a:buFontTx/>
              <a:buNone/>
              <a:defRPr sz="1300" b="0">
                <a:solidFill>
                  <a:schemeClr val="bg1"/>
                </a:solidFill>
              </a:defRPr>
            </a:lvl6pPr>
            <a:lvl7pPr marL="0" indent="0">
              <a:lnSpc>
                <a:spcPct val="100000"/>
              </a:lnSpc>
              <a:spcAft>
                <a:spcPts val="0"/>
              </a:spcAft>
              <a:buFontTx/>
              <a:buNone/>
              <a:defRPr sz="1300" b="0">
                <a:solidFill>
                  <a:schemeClr val="bg1"/>
                </a:solidFill>
              </a:defRPr>
            </a:lvl7pPr>
            <a:lvl8pPr marL="0" indent="0">
              <a:lnSpc>
                <a:spcPct val="100000"/>
              </a:lnSpc>
              <a:spcAft>
                <a:spcPts val="0"/>
              </a:spcAft>
              <a:buFontTx/>
              <a:buNone/>
              <a:defRPr sz="1300" b="0">
                <a:solidFill>
                  <a:schemeClr val="bg1"/>
                </a:solidFill>
              </a:defRPr>
            </a:lvl8pPr>
            <a:lvl9pPr marL="0" indent="0">
              <a:lnSpc>
                <a:spcPct val="100000"/>
              </a:lnSpc>
              <a:spcAft>
                <a:spcPts val="0"/>
              </a:spcAft>
              <a:buFontTx/>
              <a:buNone/>
              <a:defRPr sz="1300" b="0">
                <a:solidFill>
                  <a:schemeClr val="bg1"/>
                </a:solidFill>
              </a:defRPr>
            </a:lvl9pPr>
          </a:lstStyle>
          <a:p>
            <a:pPr lvl="0"/>
            <a:r>
              <a:rPr lang="en-US" dirty="0"/>
              <a:t>2023</a:t>
            </a:r>
          </a:p>
        </p:txBody>
      </p:sp>
      <p:sp>
        <p:nvSpPr>
          <p:cNvPr id="5" name="TextBox 4">
            <a:extLst>
              <a:ext uri="{FF2B5EF4-FFF2-40B4-BE49-F238E27FC236}">
                <a16:creationId xmlns:a16="http://schemas.microsoft.com/office/drawing/2014/main" id="{C92EDEFF-E4AC-F752-A7F7-6FDA4F7FAD96}"/>
              </a:ext>
            </a:extLst>
          </p:cNvPr>
          <p:cNvSpPr txBox="1"/>
          <p:nvPr userDrawn="1"/>
        </p:nvSpPr>
        <p:spPr>
          <a:xfrm>
            <a:off x="345600" y="4383609"/>
            <a:ext cx="6740510" cy="1600438"/>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This material is protected by copyright. Unless indicated otherwise, the University of Melbourne owns the copyright subsisting in the work.  Other than for the purposes permitted under the Copyright Act 1968, you are prohibited from downloading, republishing, retransmitting, reproducing or otherwise using any of the materials included in the work as standalone files. Sharing University teaching materials with third-parties, including uploading lecture notes, slides or recordings to websites constitutes academic misconduct and may be subject to penalties.  For more  information: </a:t>
            </a:r>
            <a:r>
              <a:rPr lang="en-AU" sz="1300" u="sng" dirty="0">
                <a:solidFill>
                  <a:schemeClr val="bg1"/>
                </a:solidFill>
                <a:effectLst/>
                <a:latin typeface="+mn-lt"/>
                <a:ea typeface="Times New Roman" panose="02020603050405020304" pitchFamily="18" charset="0"/>
                <a:hlinkClick r:id="rId2" tooltip="https://academicintegrity.unimelb.edu.au/">
                  <a:extLst>
                    <a:ext uri="{A12FA001-AC4F-418D-AE19-62706E023703}">
                      <ahyp:hlinkClr xmlns:ahyp="http://schemas.microsoft.com/office/drawing/2018/hyperlinkcolor" val="tx"/>
                    </a:ext>
                  </a:extLst>
                </a:hlinkClick>
              </a:rPr>
              <a:t>Academic Integrity at the University of Melbourne</a:t>
            </a:r>
            <a:endParaRPr lang="en-AU" sz="1300" dirty="0">
              <a:latin typeface="+mn-lt"/>
            </a:endParaRPr>
          </a:p>
        </p:txBody>
      </p:sp>
      <p:sp>
        <p:nvSpPr>
          <p:cNvPr id="7" name="TextBox 6">
            <a:extLst>
              <a:ext uri="{FF2B5EF4-FFF2-40B4-BE49-F238E27FC236}">
                <a16:creationId xmlns:a16="http://schemas.microsoft.com/office/drawing/2014/main" id="{28028CA4-95B8-600A-C697-0F46636ABD89}"/>
              </a:ext>
            </a:extLst>
          </p:cNvPr>
          <p:cNvSpPr txBox="1"/>
          <p:nvPr userDrawn="1"/>
        </p:nvSpPr>
        <p:spPr>
          <a:xfrm>
            <a:off x="344500" y="5962159"/>
            <a:ext cx="6740510" cy="400110"/>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Requests and enquiries concerning reproduction and rights should be addressed to the University Copyright Office, The University of Melbourne: </a:t>
            </a:r>
            <a:r>
              <a:rPr lang="en-AU" sz="1300" u="sng" dirty="0">
                <a:solidFill>
                  <a:schemeClr val="bg1"/>
                </a:solidFill>
                <a:effectLst/>
                <a:latin typeface="+mn-lt"/>
                <a:ea typeface="Times New Roman" panose="02020603050405020304" pitchFamily="18" charset="0"/>
                <a:hlinkClick r:id="rId3">
                  <a:extLst>
                    <a:ext uri="{A12FA001-AC4F-418D-AE19-62706E023703}">
                      <ahyp:hlinkClr xmlns:ahyp="http://schemas.microsoft.com/office/drawing/2018/hyperlinkcolor" val="tx"/>
                    </a:ext>
                  </a:extLst>
                </a:hlinkClick>
              </a:rPr>
              <a:t>copyright-office@unimelb.edu.au</a:t>
            </a:r>
            <a:endParaRPr lang="en-AU" sz="1300" dirty="0">
              <a:latin typeface="+mn-lt"/>
            </a:endParaRPr>
          </a:p>
        </p:txBody>
      </p:sp>
      <p:sp>
        <p:nvSpPr>
          <p:cNvPr id="3" name="Text Placeholder 10">
            <a:extLst>
              <a:ext uri="{FF2B5EF4-FFF2-40B4-BE49-F238E27FC236}">
                <a16:creationId xmlns:a16="http://schemas.microsoft.com/office/drawing/2014/main" id="{9C45E1F2-EF0D-321D-535C-967DD7ADCCEB}"/>
              </a:ext>
            </a:extLst>
          </p:cNvPr>
          <p:cNvSpPr>
            <a:spLocks noGrp="1"/>
          </p:cNvSpPr>
          <p:nvPr>
            <p:ph type="body" sz="quarter" idx="18" hasCustomPrompt="1"/>
          </p:nvPr>
        </p:nvSpPr>
        <p:spPr>
          <a:xfrm>
            <a:off x="7671175" y="6167945"/>
            <a:ext cx="417522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347906453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49870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Cover_style2">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84500"/>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Tree>
    <p:extLst>
      <p:ext uri="{BB962C8B-B14F-4D97-AF65-F5344CB8AC3E}">
        <p14:creationId xmlns:p14="http://schemas.microsoft.com/office/powerpoint/2010/main" val="1518337116"/>
      </p:ext>
    </p:extLst>
  </p:cSld>
  <p:clrMapOvr>
    <a:masterClrMapping/>
  </p:clrMapOvr>
  <p:extLst>
    <p:ext uri="{DCECCB84-F9BA-43D5-87BE-67443E8EF086}">
      <p15:sldGuideLst xmlns:p15="http://schemas.microsoft.com/office/powerpoint/2012/main"/>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2">
    <p:spTree>
      <p:nvGrpSpPr>
        <p:cNvPr id="1" name=""/>
        <p:cNvGrpSpPr/>
        <p:nvPr/>
      </p:nvGrpSpPr>
      <p:grpSpPr>
        <a:xfrm>
          <a:off x="0" y="0"/>
          <a:ext cx="0" cy="0"/>
          <a:chOff x="0" y="0"/>
          <a:chExt cx="0" cy="0"/>
        </a:xfrm>
      </p:grpSpPr>
      <p:pic>
        <p:nvPicPr>
          <p:cNvPr id="4" name="Picture 3" descr="People walking under a building&#10;&#10;Description automatically generated">
            <a:extLst>
              <a:ext uri="{FF2B5EF4-FFF2-40B4-BE49-F238E27FC236}">
                <a16:creationId xmlns:a16="http://schemas.microsoft.com/office/drawing/2014/main" id="{E7BA957F-097B-72FD-DF04-76077458E46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798261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06452112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2_Divider_with image1_style2">
    <p:spTree>
      <p:nvGrpSpPr>
        <p:cNvPr id="1" name=""/>
        <p:cNvGrpSpPr/>
        <p:nvPr/>
      </p:nvGrpSpPr>
      <p:grpSpPr>
        <a:xfrm>
          <a:off x="0" y="0"/>
          <a:ext cx="0" cy="0"/>
          <a:chOff x="0" y="0"/>
          <a:chExt cx="0" cy="0"/>
        </a:xfrm>
      </p:grpSpPr>
      <p:pic>
        <p:nvPicPr>
          <p:cNvPr id="4" name="Picture 3" descr="A statue of a person&#10;&#10;Description automatically generated">
            <a:extLst>
              <a:ext uri="{FF2B5EF4-FFF2-40B4-BE49-F238E27FC236}">
                <a16:creationId xmlns:a16="http://schemas.microsoft.com/office/drawing/2014/main" id="{64F275E5-53E4-CE84-BFBA-2BC612A005F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7361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847637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3_Divider_with image1_style2">
    <p:spTree>
      <p:nvGrpSpPr>
        <p:cNvPr id="1" name=""/>
        <p:cNvGrpSpPr/>
        <p:nvPr/>
      </p:nvGrpSpPr>
      <p:grpSpPr>
        <a:xfrm>
          <a:off x="0" y="0"/>
          <a:ext cx="0" cy="0"/>
          <a:chOff x="0" y="0"/>
          <a:chExt cx="0" cy="0"/>
        </a:xfrm>
      </p:grpSpPr>
      <p:pic>
        <p:nvPicPr>
          <p:cNvPr id="9" name="Picture 8" descr="A close-up of a hand pointing at a model&#10;&#10;Description automatically generated">
            <a:extLst>
              <a:ext uri="{FF2B5EF4-FFF2-40B4-BE49-F238E27FC236}">
                <a16:creationId xmlns:a16="http://schemas.microsoft.com/office/drawing/2014/main" id="{BD33C0EC-1329-DF67-CC34-2186429DEB4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302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9220771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3119954999"/>
      </p:ext>
    </p:extLst>
  </p:cSld>
  <p:clrMapOvr>
    <a:masterClrMapping/>
  </p:clrMapOvr>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Cover_style3">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2"/>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43575066"/>
      </p:ext>
    </p:extLst>
  </p:cSld>
  <p:clrMapOvr>
    <a:masterClrMapping/>
  </p:clrMapOvr>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3">
    <p:spTree>
      <p:nvGrpSpPr>
        <p:cNvPr id="1" name=""/>
        <p:cNvGrpSpPr/>
        <p:nvPr/>
      </p:nvGrpSpPr>
      <p:grpSpPr>
        <a:xfrm>
          <a:off x="0" y="0"/>
          <a:ext cx="0" cy="0"/>
          <a:chOff x="0" y="0"/>
          <a:chExt cx="0" cy="0"/>
        </a:xfrm>
      </p:grpSpPr>
      <p:pic>
        <p:nvPicPr>
          <p:cNvPr id="13" name="Picture 12" descr="A group of people sitting in a room&#10;&#10;Description automatically generated">
            <a:extLst>
              <a:ext uri="{FF2B5EF4-FFF2-40B4-BE49-F238E27FC236}">
                <a16:creationId xmlns:a16="http://schemas.microsoft.com/office/drawing/2014/main" id="{28BDE54C-00E9-5879-B7AA-CBAEB4B2003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833715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49003370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3">
    <p:spTree>
      <p:nvGrpSpPr>
        <p:cNvPr id="1" name=""/>
        <p:cNvGrpSpPr/>
        <p:nvPr/>
      </p:nvGrpSpPr>
      <p:grpSpPr>
        <a:xfrm>
          <a:off x="0" y="0"/>
          <a:ext cx="0" cy="0"/>
          <a:chOff x="0" y="0"/>
          <a:chExt cx="0" cy="0"/>
        </a:xfrm>
      </p:grpSpPr>
      <p:pic>
        <p:nvPicPr>
          <p:cNvPr id="9" name="Picture 8" descr="A building with a curved roof&#10;&#10;Description automatically generated">
            <a:extLst>
              <a:ext uri="{FF2B5EF4-FFF2-40B4-BE49-F238E27FC236}">
                <a16:creationId xmlns:a16="http://schemas.microsoft.com/office/drawing/2014/main" id="{7C32C17A-0B3D-3605-0770-718372FF115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01253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33675027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Two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3"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4" name="Title 3">
            <a:extLst>
              <a:ext uri="{FF2B5EF4-FFF2-40B4-BE49-F238E27FC236}">
                <a16:creationId xmlns:a16="http://schemas.microsoft.com/office/drawing/2014/main" id="{4863FD07-110D-DEB8-85AE-92CD33C072C4}"/>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142184763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3">
    <p:spTree>
      <p:nvGrpSpPr>
        <p:cNvPr id="1" name=""/>
        <p:cNvGrpSpPr/>
        <p:nvPr/>
      </p:nvGrpSpPr>
      <p:grpSpPr>
        <a:xfrm>
          <a:off x="0" y="0"/>
          <a:ext cx="0" cy="0"/>
          <a:chOff x="0" y="0"/>
          <a:chExt cx="0" cy="0"/>
        </a:xfrm>
      </p:grpSpPr>
      <p:pic>
        <p:nvPicPr>
          <p:cNvPr id="9" name="Picture 8" descr="A person using a device to connect wires&#10;&#10;Description automatically generated">
            <a:extLst>
              <a:ext uri="{FF2B5EF4-FFF2-40B4-BE49-F238E27FC236}">
                <a16:creationId xmlns:a16="http://schemas.microsoft.com/office/drawing/2014/main" id="{C1287946-82AF-7FA8-19A7-7FCE04906E4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415584971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2636331128"/>
      </p:ext>
    </p:extLst>
  </p:cSld>
  <p:clrMapOvr>
    <a:masterClrMapping/>
  </p:clrMapOvr>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Cover_style4">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BC1A7"/>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813902740"/>
      </p:ext>
    </p:extLst>
  </p:cSld>
  <p:clrMapOvr>
    <a:masterClrMapping/>
  </p:clrMapOvr>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4">
    <p:spTree>
      <p:nvGrpSpPr>
        <p:cNvPr id="1" name=""/>
        <p:cNvGrpSpPr/>
        <p:nvPr/>
      </p:nvGrpSpPr>
      <p:grpSpPr>
        <a:xfrm>
          <a:off x="0" y="0"/>
          <a:ext cx="0" cy="0"/>
          <a:chOff x="0" y="0"/>
          <a:chExt cx="0" cy="0"/>
        </a:xfrm>
      </p:grpSpPr>
      <p:pic>
        <p:nvPicPr>
          <p:cNvPr id="4" name="Picture 3" descr="A group of people walking in a park&#10;&#10;Description automatically generated">
            <a:extLst>
              <a:ext uri="{FF2B5EF4-FFF2-40B4-BE49-F238E27FC236}">
                <a16:creationId xmlns:a16="http://schemas.microsoft.com/office/drawing/2014/main" id="{09DD1383-E7A4-AA64-8DE9-6E004E157B5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077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3713488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4">
    <p:spTree>
      <p:nvGrpSpPr>
        <p:cNvPr id="1" name=""/>
        <p:cNvGrpSpPr/>
        <p:nvPr/>
      </p:nvGrpSpPr>
      <p:grpSpPr>
        <a:xfrm>
          <a:off x="0" y="0"/>
          <a:ext cx="0" cy="0"/>
          <a:chOff x="0" y="0"/>
          <a:chExt cx="0" cy="0"/>
        </a:xfrm>
      </p:grpSpPr>
      <p:pic>
        <p:nvPicPr>
          <p:cNvPr id="4" name="Picture 3" descr="A building under construction with trees&#10;&#10;Description automatically generated">
            <a:extLst>
              <a:ext uri="{FF2B5EF4-FFF2-40B4-BE49-F238E27FC236}">
                <a16:creationId xmlns:a16="http://schemas.microsoft.com/office/drawing/2014/main" id="{51F6BE47-7A2B-FB6B-ED40-B51129631D0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55124"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65919112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4">
    <p:spTree>
      <p:nvGrpSpPr>
        <p:cNvPr id="1" name=""/>
        <p:cNvGrpSpPr/>
        <p:nvPr/>
      </p:nvGrpSpPr>
      <p:grpSpPr>
        <a:xfrm>
          <a:off x="0" y="0"/>
          <a:ext cx="0" cy="0"/>
          <a:chOff x="0" y="0"/>
          <a:chExt cx="0" cy="0"/>
        </a:xfrm>
      </p:grpSpPr>
      <p:pic>
        <p:nvPicPr>
          <p:cNvPr id="11" name="Picture 10" descr="A person holding a piece of wood&#10;&#10;Description automatically generated">
            <a:extLst>
              <a:ext uri="{FF2B5EF4-FFF2-40B4-BE49-F238E27FC236}">
                <a16:creationId xmlns:a16="http://schemas.microsoft.com/office/drawing/2014/main" id="{94024269-2550-85C4-BE45-B706209E4BA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27933493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2"/>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709613869"/>
      </p:ext>
    </p:extLst>
  </p:cSld>
  <p:clrMapOvr>
    <a:masterClrMapping/>
  </p:clrMapOvr>
  <p:extLst>
    <p:ext uri="{DCECCB84-F9BA-43D5-87BE-67443E8EF086}">
      <p15:sldGuideLst xmlns:p15="http://schemas.microsoft.com/office/powerpoint/2012/main"/>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Cover_style5">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2C421D"/>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752194726"/>
      </p:ext>
    </p:extLst>
  </p:cSld>
  <p:clrMapOvr>
    <a:masterClrMapping/>
  </p:clrMapOvr>
  <p:extLst>
    <p:ext uri="{DCECCB84-F9BA-43D5-87BE-67443E8EF086}">
      <p15:sldGuideLst xmlns:p15="http://schemas.microsoft.com/office/powerpoint/2012/main"/>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5">
    <p:spTree>
      <p:nvGrpSpPr>
        <p:cNvPr id="1" name=""/>
        <p:cNvGrpSpPr/>
        <p:nvPr/>
      </p:nvGrpSpPr>
      <p:grpSpPr>
        <a:xfrm>
          <a:off x="0" y="0"/>
          <a:ext cx="0" cy="0"/>
          <a:chOff x="0" y="0"/>
          <a:chExt cx="0" cy="0"/>
        </a:xfrm>
      </p:grpSpPr>
      <p:pic>
        <p:nvPicPr>
          <p:cNvPr id="11" name="Picture 10" descr="People walking in a park&#10;&#10;Description automatically generated">
            <a:extLst>
              <a:ext uri="{FF2B5EF4-FFF2-40B4-BE49-F238E27FC236}">
                <a16:creationId xmlns:a16="http://schemas.microsoft.com/office/drawing/2014/main" id="{8FBDA43B-799F-3262-242C-5B80658B725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458123"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5602471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5">
    <p:spTree>
      <p:nvGrpSpPr>
        <p:cNvPr id="1" name=""/>
        <p:cNvGrpSpPr/>
        <p:nvPr/>
      </p:nvGrpSpPr>
      <p:grpSpPr>
        <a:xfrm>
          <a:off x="0" y="0"/>
          <a:ext cx="0" cy="0"/>
          <a:chOff x="0" y="0"/>
          <a:chExt cx="0" cy="0"/>
        </a:xfrm>
      </p:grpSpPr>
      <p:pic>
        <p:nvPicPr>
          <p:cNvPr id="8" name="Picture 7" descr="People walking past a building with ivy on the side&#10;&#10;Description automatically generated">
            <a:extLst>
              <a:ext uri="{FF2B5EF4-FFF2-40B4-BE49-F238E27FC236}">
                <a16:creationId xmlns:a16="http://schemas.microsoft.com/office/drawing/2014/main" id="{DCDBF601-CDA9-69BA-756C-E76F557DDDB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3495"/>
            <a:ext cx="8937748" cy="6120000"/>
          </a:xfrm>
          <a:prstGeom prst="rect">
            <a:avLst/>
          </a:prstGeom>
        </p:spPr>
      </p:pic>
      <p:sp>
        <p:nvSpPr>
          <p:cNvPr id="3" name="Picture Placeholder 7">
            <a:extLst>
              <a:ext uri="{FF2B5EF4-FFF2-40B4-BE49-F238E27FC236}">
                <a16:creationId xmlns:a16="http://schemas.microsoft.com/office/drawing/2014/main" id="{F974493F-F173-1F00-92AD-843885FB6183}"/>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63927024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Three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dirty="0"/>
              <a:t>Page [</a:t>
            </a:r>
            <a:fld id="{29D5CE74-914C-4689-99FC-1AEF49CE2B47}" type="slidenum">
              <a:rPr smtClean="0"/>
              <a:pPr/>
              <a:t>‹#›</a:t>
            </a:fld>
            <a:r>
              <a:rPr dirty="0"/>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dirty="0"/>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4296000"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5" name="Content Placeholder 6">
            <a:extLst>
              <a:ext uri="{FF2B5EF4-FFF2-40B4-BE49-F238E27FC236}">
                <a16:creationId xmlns:a16="http://schemas.microsoft.com/office/drawing/2014/main" id="{A14B56AF-59AC-1DD7-A515-93236D9D5034}"/>
              </a:ext>
            </a:extLst>
          </p:cNvPr>
          <p:cNvSpPr>
            <a:spLocks noGrp="1"/>
          </p:cNvSpPr>
          <p:nvPr>
            <p:ph sz="quarter" idx="17"/>
          </p:nvPr>
        </p:nvSpPr>
        <p:spPr>
          <a:xfrm>
            <a:off x="8246399"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5030644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5">
    <p:spTree>
      <p:nvGrpSpPr>
        <p:cNvPr id="1" name=""/>
        <p:cNvGrpSpPr/>
        <p:nvPr/>
      </p:nvGrpSpPr>
      <p:grpSpPr>
        <a:xfrm>
          <a:off x="0" y="0"/>
          <a:ext cx="0" cy="0"/>
          <a:chOff x="0" y="0"/>
          <a:chExt cx="0" cy="0"/>
        </a:xfrm>
      </p:grpSpPr>
      <p:pic>
        <p:nvPicPr>
          <p:cNvPr id="4" name="Picture 3" descr="Close-up of hands cutting a plant&#10;&#10;Description automatically generated">
            <a:extLst>
              <a:ext uri="{FF2B5EF4-FFF2-40B4-BE49-F238E27FC236}">
                <a16:creationId xmlns:a16="http://schemas.microsoft.com/office/drawing/2014/main" id="{C8DC821B-C317-1417-9462-5276076292D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3496"/>
            <a:ext cx="91162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98974888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3007948767"/>
      </p:ext>
    </p:extLst>
  </p:cSld>
  <p:clrMapOvr>
    <a:masterClrMapping/>
  </p:clrMapOvr>
  <p:extLst>
    <p:ext uri="{DCECCB84-F9BA-43D5-87BE-67443E8EF086}">
      <p15:sldGuideLst xmlns:p15="http://schemas.microsoft.com/office/powerpoint/2012/main"/>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Cover_style6">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234385883"/>
      </p:ext>
    </p:extLst>
  </p:cSld>
  <p:clrMapOvr>
    <a:masterClrMapping/>
  </p:clrMapOvr>
  <p:extLst>
    <p:ext uri="{DCECCB84-F9BA-43D5-87BE-67443E8EF086}">
      <p15:sldGuideLst xmlns:p15="http://schemas.microsoft.com/office/powerpoint/2012/main"/>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6">
    <p:spTree>
      <p:nvGrpSpPr>
        <p:cNvPr id="1" name=""/>
        <p:cNvGrpSpPr/>
        <p:nvPr/>
      </p:nvGrpSpPr>
      <p:grpSpPr>
        <a:xfrm>
          <a:off x="0" y="0"/>
          <a:ext cx="0" cy="0"/>
          <a:chOff x="0" y="0"/>
          <a:chExt cx="0" cy="0"/>
        </a:xfrm>
      </p:grpSpPr>
      <p:pic>
        <p:nvPicPr>
          <p:cNvPr id="11" name="Picture 10" descr="A building with a large building and a green field&#10;&#10;Description automatically generated with medium confidence">
            <a:extLst>
              <a:ext uri="{FF2B5EF4-FFF2-40B4-BE49-F238E27FC236}">
                <a16:creationId xmlns:a16="http://schemas.microsoft.com/office/drawing/2014/main" id="{77EEB241-B6FD-9EE4-0BB0-B7F11F8418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7446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92924131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6">
    <p:spTree>
      <p:nvGrpSpPr>
        <p:cNvPr id="1" name=""/>
        <p:cNvGrpSpPr/>
        <p:nvPr/>
      </p:nvGrpSpPr>
      <p:grpSpPr>
        <a:xfrm>
          <a:off x="0" y="0"/>
          <a:ext cx="0" cy="0"/>
          <a:chOff x="0" y="0"/>
          <a:chExt cx="0" cy="0"/>
        </a:xfrm>
      </p:grpSpPr>
      <p:pic>
        <p:nvPicPr>
          <p:cNvPr id="9" name="Picture 8" descr="A pencil and a piece of wood&#10;&#10;Description automatically generated">
            <a:extLst>
              <a:ext uri="{FF2B5EF4-FFF2-40B4-BE49-F238E27FC236}">
                <a16:creationId xmlns:a16="http://schemas.microsoft.com/office/drawing/2014/main" id="{65E1F172-EAEE-9E3C-B801-E4B9030BEEF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6744" b="4383"/>
          <a:stretch/>
        </p:blipFill>
        <p:spPr>
          <a:xfrm>
            <a:off x="345599" y="342000"/>
            <a:ext cx="809066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78945387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6">
    <p:spTree>
      <p:nvGrpSpPr>
        <p:cNvPr id="1" name=""/>
        <p:cNvGrpSpPr/>
        <p:nvPr/>
      </p:nvGrpSpPr>
      <p:grpSpPr>
        <a:xfrm>
          <a:off x="0" y="0"/>
          <a:ext cx="0" cy="0"/>
          <a:chOff x="0" y="0"/>
          <a:chExt cx="0" cy="0"/>
        </a:xfrm>
      </p:grpSpPr>
      <p:pic>
        <p:nvPicPr>
          <p:cNvPr id="11" name="Picture 10" descr="A close-up of a person holding a pair of hands&#10;&#10;Description automatically generated">
            <a:extLst>
              <a:ext uri="{FF2B5EF4-FFF2-40B4-BE49-F238E27FC236}">
                <a16:creationId xmlns:a16="http://schemas.microsoft.com/office/drawing/2014/main" id="{BE621E20-3B1D-7A47-09A7-7ADB27759E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9245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90000"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7712030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3736161434"/>
      </p:ext>
    </p:extLst>
  </p:cSld>
  <p:clrMapOvr>
    <a:masterClrMapping/>
  </p:clrMapOvr>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Cover_style7">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73234B"/>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EB7BB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424764816"/>
      </p:ext>
    </p:extLst>
  </p:cSld>
  <p:clrMapOvr>
    <a:masterClrMapping/>
  </p:clrMapOvr>
  <p:extLst>
    <p:ext uri="{DCECCB84-F9BA-43D5-87BE-67443E8EF086}">
      <p15:sldGuideLst xmlns:p15="http://schemas.microsoft.com/office/powerpoint/2012/main"/>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7">
    <p:spTree>
      <p:nvGrpSpPr>
        <p:cNvPr id="1" name=""/>
        <p:cNvGrpSpPr/>
        <p:nvPr/>
      </p:nvGrpSpPr>
      <p:grpSpPr>
        <a:xfrm>
          <a:off x="0" y="0"/>
          <a:ext cx="0" cy="0"/>
          <a:chOff x="0" y="0"/>
          <a:chExt cx="0" cy="0"/>
        </a:xfrm>
      </p:grpSpPr>
      <p:pic>
        <p:nvPicPr>
          <p:cNvPr id="4" name="Picture 3" descr="A building with trees and grass&#10;&#10;Description automatically generated">
            <a:extLst>
              <a:ext uri="{FF2B5EF4-FFF2-40B4-BE49-F238E27FC236}">
                <a16:creationId xmlns:a16="http://schemas.microsoft.com/office/drawing/2014/main" id="{DBF2D86A-A44D-CDAE-9665-F4BFF676E9E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6448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1984907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7">
    <p:spTree>
      <p:nvGrpSpPr>
        <p:cNvPr id="1" name=""/>
        <p:cNvGrpSpPr/>
        <p:nvPr/>
      </p:nvGrpSpPr>
      <p:grpSpPr>
        <a:xfrm>
          <a:off x="0" y="0"/>
          <a:ext cx="0" cy="0"/>
          <a:chOff x="0" y="0"/>
          <a:chExt cx="0" cy="0"/>
        </a:xfrm>
      </p:grpSpPr>
      <p:pic>
        <p:nvPicPr>
          <p:cNvPr id="4" name="Picture 3" descr="A multi-story building with colorful balconies&#10;&#10;Description automatically generated">
            <a:extLst>
              <a:ext uri="{FF2B5EF4-FFF2-40B4-BE49-F238E27FC236}">
                <a16:creationId xmlns:a16="http://schemas.microsoft.com/office/drawing/2014/main" id="{90EADEC2-C4A9-6F30-E874-B83B9B07C3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9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40413533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pyright notice">
    <p:bg>
      <p:bgPr>
        <a:solidFill>
          <a:schemeClr val="bg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05BE21A-3472-BF8A-EB42-E260FAD81CC6}"/>
              </a:ext>
            </a:extLst>
          </p:cNvPr>
          <p:cNvSpPr txBox="1"/>
          <p:nvPr userDrawn="1"/>
        </p:nvSpPr>
        <p:spPr>
          <a:xfrm>
            <a:off x="1835696" y="1899350"/>
            <a:ext cx="8520608" cy="3305520"/>
          </a:xfrm>
          <a:prstGeom prst="rect">
            <a:avLst/>
          </a:prstGeom>
          <a:noFill/>
          <a:ln w="15875">
            <a:solidFill>
              <a:schemeClr val="bg1"/>
            </a:solidFill>
          </a:ln>
        </p:spPr>
        <p:txBody>
          <a:bodyPr wrap="square">
            <a:spAutoFit/>
          </a:bodyPr>
          <a:lstStyle/>
          <a:p>
            <a:pPr algn="ctr"/>
            <a:endPar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WARNING</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This material has been reproduced and communicated to you by or on behalf of the University of Melbourne in accordance with section 113P of the </a:t>
            </a:r>
            <a:r>
              <a:rPr lang="en-GB" sz="1600" i="1" dirty="0">
                <a:solidFill>
                  <a:schemeClr val="bg1"/>
                </a:solidFill>
                <a:effectLst/>
                <a:latin typeface="Arial" panose="020B0604020202020204" pitchFamily="34" charset="0"/>
                <a:ea typeface="Calibri" panose="020F0502020204030204" pitchFamily="34" charset="0"/>
                <a:cs typeface="Arial" panose="020B0604020202020204" pitchFamily="34" charset="0"/>
              </a:rPr>
              <a:t>Copyright Act 1968</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Act</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The material in this communication may be subject to copyright under the Act.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Any further reproduction or communication of this material by you may be the subject of copyright protection under the Act.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Do not remove this notice</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r>
              <a:rPr lang="en-AU" sz="1800" dirty="0">
                <a:effectLst/>
                <a:latin typeface="Calibri" panose="020F0502020204030204" pitchFamily="34" charset="0"/>
                <a:ea typeface="Calibri" panose="020F0502020204030204" pitchFamily="34" charset="0"/>
                <a:cs typeface="Times New Roman" panose="02020603050405020304" pitchFamily="18" charset="0"/>
              </a:rPr>
              <a:t> </a:t>
            </a:r>
            <a:endParaRPr lang="en-AU" dirty="0"/>
          </a:p>
        </p:txBody>
      </p:sp>
    </p:spTree>
    <p:extLst>
      <p:ext uri="{BB962C8B-B14F-4D97-AF65-F5344CB8AC3E}">
        <p14:creationId xmlns:p14="http://schemas.microsoft.com/office/powerpoint/2010/main" val="71598385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nd Three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42959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4" name="Content Placeholder 6">
            <a:extLst>
              <a:ext uri="{FF2B5EF4-FFF2-40B4-BE49-F238E27FC236}">
                <a16:creationId xmlns:a16="http://schemas.microsoft.com/office/drawing/2014/main" id="{12B8F049-B051-C3CF-84AF-76D0419ECC4D}"/>
              </a:ext>
            </a:extLst>
          </p:cNvPr>
          <p:cNvSpPr>
            <a:spLocks noGrp="1"/>
          </p:cNvSpPr>
          <p:nvPr>
            <p:ph sz="quarter" idx="16"/>
          </p:nvPr>
        </p:nvSpPr>
        <p:spPr>
          <a:xfrm>
            <a:off x="82463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6" name="Slide Number Placeholder 5">
            <a:extLst>
              <a:ext uri="{FF2B5EF4-FFF2-40B4-BE49-F238E27FC236}">
                <a16:creationId xmlns:a16="http://schemas.microsoft.com/office/drawing/2014/main" id="{CA6341BC-444F-9260-2F29-DB09F5C10802}"/>
              </a:ext>
            </a:extLst>
          </p:cNvPr>
          <p:cNvSpPr>
            <a:spLocks noGrp="1"/>
          </p:cNvSpPr>
          <p:nvPr>
            <p:ph type="sldNum" sz="quarter" idx="17"/>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8" name="Title 7">
            <a:extLst>
              <a:ext uri="{FF2B5EF4-FFF2-40B4-BE49-F238E27FC236}">
                <a16:creationId xmlns:a16="http://schemas.microsoft.com/office/drawing/2014/main" id="{B997EF1D-2BE4-A99C-D98C-B233628816F3}"/>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62876395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7">
    <p:spTree>
      <p:nvGrpSpPr>
        <p:cNvPr id="1" name=""/>
        <p:cNvGrpSpPr/>
        <p:nvPr/>
      </p:nvGrpSpPr>
      <p:grpSpPr>
        <a:xfrm>
          <a:off x="0" y="0"/>
          <a:ext cx="0" cy="0"/>
          <a:chOff x="0" y="0"/>
          <a:chExt cx="0" cy="0"/>
        </a:xfrm>
      </p:grpSpPr>
      <p:pic>
        <p:nvPicPr>
          <p:cNvPr id="4" name="Picture 3" descr="A person holding a file&#10;&#10;Description automatically generated">
            <a:extLst>
              <a:ext uri="{FF2B5EF4-FFF2-40B4-BE49-F238E27FC236}">
                <a16:creationId xmlns:a16="http://schemas.microsoft.com/office/drawing/2014/main" id="{F3379736-BE03-EE69-3641-E7C70EC45D7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634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30436933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551006087"/>
      </p:ext>
    </p:extLst>
  </p:cSld>
  <p:clrMapOvr>
    <a:masterClrMapping/>
  </p:clrMapOvr>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Cover_style8">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1"/>
          </a:solidFill>
        </p:spPr>
        <p:txBody>
          <a:bodyPr lIns="180000" tIns="144000" rIns="144000" bIns="144000"/>
          <a:lstStyle>
            <a:lvl1pPr marL="0">
              <a:lnSpc>
                <a:spcPts val="1400"/>
              </a:lnSpc>
              <a:spcAft>
                <a:spcPts val="0"/>
              </a:spcAft>
              <a:buFontTx/>
              <a:buNone/>
              <a:defRPr sz="1200" b="1">
                <a:solidFill>
                  <a:schemeClr val="bg1"/>
                </a:solidFill>
              </a:defRPr>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280544151"/>
      </p:ext>
    </p:extLst>
  </p:cSld>
  <p:clrMapOvr>
    <a:masterClrMapping/>
  </p:clrMapOvr>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8">
    <p:spTree>
      <p:nvGrpSpPr>
        <p:cNvPr id="1" name=""/>
        <p:cNvGrpSpPr/>
        <p:nvPr/>
      </p:nvGrpSpPr>
      <p:grpSpPr>
        <a:xfrm>
          <a:off x="0" y="0"/>
          <a:ext cx="0" cy="0"/>
          <a:chOff x="0" y="0"/>
          <a:chExt cx="0" cy="0"/>
        </a:xfrm>
      </p:grpSpPr>
      <p:pic>
        <p:nvPicPr>
          <p:cNvPr id="4" name="Picture 3" descr="A person walking past a building&#10;&#10;Description automatically generated">
            <a:extLst>
              <a:ext uri="{FF2B5EF4-FFF2-40B4-BE49-F238E27FC236}">
                <a16:creationId xmlns:a16="http://schemas.microsoft.com/office/drawing/2014/main" id="{D5753130-04CA-4F8F-7BD2-B29CCF71ABB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535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6840440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8">
    <p:spTree>
      <p:nvGrpSpPr>
        <p:cNvPr id="1" name=""/>
        <p:cNvGrpSpPr/>
        <p:nvPr/>
      </p:nvGrpSpPr>
      <p:grpSpPr>
        <a:xfrm>
          <a:off x="0" y="0"/>
          <a:ext cx="0" cy="0"/>
          <a:chOff x="0" y="0"/>
          <a:chExt cx="0" cy="0"/>
        </a:xfrm>
      </p:grpSpPr>
      <p:pic>
        <p:nvPicPr>
          <p:cNvPr id="9" name="Picture 8" descr="A sculpture outside of a building&#10;&#10;Description automatically generated">
            <a:extLst>
              <a:ext uri="{FF2B5EF4-FFF2-40B4-BE49-F238E27FC236}">
                <a16:creationId xmlns:a16="http://schemas.microsoft.com/office/drawing/2014/main" id="{5BC26AC2-AAA3-E94F-770E-788A91004B3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30393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42827587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8">
    <p:spTree>
      <p:nvGrpSpPr>
        <p:cNvPr id="1" name=""/>
        <p:cNvGrpSpPr/>
        <p:nvPr/>
      </p:nvGrpSpPr>
      <p:grpSpPr>
        <a:xfrm>
          <a:off x="0" y="0"/>
          <a:ext cx="0" cy="0"/>
          <a:chOff x="0" y="0"/>
          <a:chExt cx="0" cy="0"/>
        </a:xfrm>
      </p:grpSpPr>
      <p:pic>
        <p:nvPicPr>
          <p:cNvPr id="4" name="Picture 3" descr="A person cleaning a surface&#10;&#10;Description automatically generated">
            <a:extLst>
              <a:ext uri="{FF2B5EF4-FFF2-40B4-BE49-F238E27FC236}">
                <a16:creationId xmlns:a16="http://schemas.microsoft.com/office/drawing/2014/main" id="{F496D6BF-DBBA-5AEF-EF97-08D170EF1CA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023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92459059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836096012"/>
      </p:ext>
    </p:extLst>
  </p:cSld>
  <p:clrMapOvr>
    <a:masterClrMapping/>
  </p:clrMapOvr>
  <p:extLst>
    <p:ext uri="{DCECCB84-F9BA-43D5-87BE-67443E8EF086}">
      <p15:sldGuideLst xmlns:p15="http://schemas.microsoft.com/office/powerpoint/2012/main"/>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AF5FD65-719B-D18F-F8E8-E39C71BCBD2F}"/>
              </a:ext>
            </a:extLst>
          </p:cNvPr>
          <p:cNvSpPr>
            <a:spLocks noGrp="1"/>
          </p:cNvSpPr>
          <p:nvPr>
            <p:ph type="title"/>
          </p:nvPr>
        </p:nvSpPr>
        <p:spPr/>
        <p:txBody>
          <a:bodyPr/>
          <a:lstStyle/>
          <a:p>
            <a:r>
              <a:rPr lang="en-US"/>
              <a:t>Click to edit Master title style</a:t>
            </a:r>
            <a:endParaRPr lang="en-AU"/>
          </a:p>
        </p:txBody>
      </p:sp>
      <p:sp>
        <p:nvSpPr>
          <p:cNvPr id="2" name="Footer Placeholder 1">
            <a:extLst>
              <a:ext uri="{FF2B5EF4-FFF2-40B4-BE49-F238E27FC236}">
                <a16:creationId xmlns:a16="http://schemas.microsoft.com/office/drawing/2014/main" id="{AEAC15A5-6D74-A5DE-3613-65783B641150}"/>
              </a:ext>
            </a:extLst>
          </p:cNvPr>
          <p:cNvSpPr>
            <a:spLocks noGrp="1"/>
          </p:cNvSpPr>
          <p:nvPr>
            <p:ph type="ftr" sz="quarter" idx="13"/>
          </p:nvPr>
        </p:nvSpPr>
        <p:spPr/>
        <p:txBody>
          <a:bodyPr/>
          <a:lstStyle/>
          <a:p>
            <a:r>
              <a:rPr lang="en-AU"/>
              <a:t>[Insert Identifier] | [Insert Report Title]</a:t>
            </a:r>
            <a:endParaRPr lang="en-AU" dirty="0"/>
          </a:p>
        </p:txBody>
      </p:sp>
      <p:sp>
        <p:nvSpPr>
          <p:cNvPr id="4" name="Slide Number Placeholder 3">
            <a:extLst>
              <a:ext uri="{FF2B5EF4-FFF2-40B4-BE49-F238E27FC236}">
                <a16:creationId xmlns:a16="http://schemas.microsoft.com/office/drawing/2014/main" id="{435F3ED5-6AAA-3BC2-D5BA-F3F1F1F148E4}"/>
              </a:ext>
            </a:extLst>
          </p:cNvPr>
          <p:cNvSpPr>
            <a:spLocks noGrp="1"/>
          </p:cNvSpPr>
          <p:nvPr>
            <p:ph type="sldNum" sz="quarter" idx="14"/>
          </p:nvPr>
        </p:nvSpPr>
        <p:spPr/>
        <p:txBody>
          <a:bodyPr/>
          <a:lstStyle/>
          <a:p>
            <a:r>
              <a:rPr lang="en-AU"/>
              <a:t>Page [</a:t>
            </a:r>
            <a:fld id="{29D5CE74-914C-4689-99FC-1AEF49CE2B47}" type="slidenum">
              <a:rPr smtClean="0"/>
              <a:pPr/>
              <a:t>‹#›</a:t>
            </a:fld>
            <a:r>
              <a:t>]</a:t>
            </a:r>
            <a:endParaRPr lang="en-AU" dirty="0"/>
          </a:p>
        </p:txBody>
      </p:sp>
    </p:spTree>
    <p:extLst>
      <p:ext uri="{BB962C8B-B14F-4D97-AF65-F5344CB8AC3E}">
        <p14:creationId xmlns:p14="http://schemas.microsoft.com/office/powerpoint/2010/main" val="295622963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18921748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pPr marL="0" marR="0" lvl="0" indent="0" algn="r" defTabSz="1218895" rtl="0" eaLnBrk="1" fontAlgn="auto" latinLnBrk="0" hangingPunct="1">
              <a:lnSpc>
                <a:spcPts val="1200"/>
              </a:lnSpc>
              <a:spcBef>
                <a:spcPts val="0"/>
              </a:spcBef>
              <a:spcAft>
                <a:spcPts val="0"/>
              </a:spcAft>
              <a:buClrTx/>
              <a:buSzTx/>
              <a:buFontTx/>
              <a:buNone/>
              <a:tabLst/>
              <a:defRPr/>
            </a:pPr>
            <a:fld id="{DC22DD25-61AE-413C-B4D2-EF2365C9B2E1}"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0"/>
                </a:spcAft>
                <a:buClrTx/>
                <a:buSzTx/>
                <a:buFontTx/>
                <a:buNone/>
                <a:tabLst/>
                <a:defRPr/>
              </a:pPr>
              <a:t>‹#›</a:t>
            </a:fld>
            <a:endParaRPr kumimoji="0" lang="en-AU" sz="1000" b="1" i="0" u="none" strike="noStrike" kern="1200" cap="none" spc="0" normalizeH="0" baseline="0" noProof="0">
              <a:ln>
                <a:noFill/>
              </a:ln>
              <a:solidFill>
                <a:srgbClr val="000F46"/>
              </a:solidFill>
              <a:effectLst/>
              <a:uLnTx/>
              <a:uFillTx/>
              <a:latin typeface="Arial"/>
              <a:ea typeface="+mn-ea"/>
              <a:cs typeface="Arial" pitchFamily="34" charset="0"/>
            </a:endParaRPr>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362263" y="0"/>
            <a:ext cx="10296000" cy="887360"/>
          </a:xfrm>
        </p:spPr>
        <p:txBody>
          <a:bodyPr/>
          <a:lstStyle/>
          <a:p>
            <a:r>
              <a:rPr lang="en-US"/>
              <a:t>Click to edit Master title style</a:t>
            </a:r>
            <a:endParaRPr lang="en-AU"/>
          </a:p>
        </p:txBody>
      </p:sp>
    </p:spTree>
    <p:extLst>
      <p:ext uri="{BB962C8B-B14F-4D97-AF65-F5344CB8AC3E}">
        <p14:creationId xmlns:p14="http://schemas.microsoft.com/office/powerpoint/2010/main" val="30486389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Thank you_1">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1577134" y="1133745"/>
            <a:ext cx="9001001"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6023122"/>
            <a:ext cx="5490611" cy="630070"/>
          </a:xfrm>
        </p:spPr>
        <p:txBody>
          <a:bodyPr anchor="b" anchorCtr="0"/>
          <a:lstStyle>
            <a:lvl1pPr marL="0" algn="l">
              <a:lnSpc>
                <a:spcPct val="100000"/>
              </a:lnSpc>
              <a:spcAft>
                <a:spcPts val="0"/>
              </a:spcAft>
              <a:buFontTx/>
              <a:buNone/>
              <a:defRPr sz="1400" b="0">
                <a:solidFill>
                  <a:schemeClr val="bg1"/>
                </a:solidFill>
              </a:defRPr>
            </a:lvl1pPr>
            <a:lvl2pPr marL="0" algn="l">
              <a:lnSpc>
                <a:spcPct val="100000"/>
              </a:lnSpc>
              <a:spcAft>
                <a:spcPts val="0"/>
              </a:spcAft>
              <a:buFontTx/>
              <a:buNone/>
              <a:defRPr sz="1400" b="0">
                <a:solidFill>
                  <a:schemeClr val="bg1"/>
                </a:solidFill>
              </a:defRPr>
            </a:lvl2pPr>
            <a:lvl3pPr marL="0" indent="0" algn="l">
              <a:lnSpc>
                <a:spcPct val="100000"/>
              </a:lnSpc>
              <a:spcAft>
                <a:spcPts val="0"/>
              </a:spcAft>
              <a:buFontTx/>
              <a:buNone/>
              <a:defRPr sz="1400" b="0">
                <a:solidFill>
                  <a:schemeClr val="bg1"/>
                </a:solidFill>
              </a:defRPr>
            </a:lvl3pPr>
            <a:lvl4pPr marL="0" indent="0" algn="l">
              <a:lnSpc>
                <a:spcPct val="100000"/>
              </a:lnSpc>
              <a:spcAft>
                <a:spcPts val="0"/>
              </a:spcAft>
              <a:buFontTx/>
              <a:buNone/>
              <a:defRPr sz="1400" b="0">
                <a:solidFill>
                  <a:schemeClr val="bg1"/>
                </a:solidFill>
              </a:defRPr>
            </a:lvl4pPr>
            <a:lvl5pPr marL="0" indent="0" algn="l">
              <a:lnSpc>
                <a:spcPct val="100000"/>
              </a:lnSpc>
              <a:spcAft>
                <a:spcPts val="0"/>
              </a:spcAft>
              <a:buFontTx/>
              <a:buNone/>
              <a:defRPr sz="1400" b="0">
                <a:solidFill>
                  <a:schemeClr val="bg1"/>
                </a:solidFill>
              </a:defRPr>
            </a:lvl5pPr>
            <a:lvl6pPr marL="0" indent="0" algn="l">
              <a:lnSpc>
                <a:spcPct val="100000"/>
              </a:lnSpc>
              <a:spcAft>
                <a:spcPts val="0"/>
              </a:spcAft>
              <a:buFontTx/>
              <a:buNone/>
              <a:defRPr sz="1400" b="0">
                <a:solidFill>
                  <a:schemeClr val="bg1"/>
                </a:solidFill>
              </a:defRPr>
            </a:lvl6pPr>
            <a:lvl7pPr marL="0" indent="0" algn="l">
              <a:lnSpc>
                <a:spcPct val="100000"/>
              </a:lnSpc>
              <a:spcAft>
                <a:spcPts val="0"/>
              </a:spcAft>
              <a:buFontTx/>
              <a:buNone/>
              <a:defRPr sz="1400" b="0">
                <a:solidFill>
                  <a:schemeClr val="bg1"/>
                </a:solidFill>
              </a:defRPr>
            </a:lvl7pPr>
            <a:lvl8pPr marL="0" indent="0" algn="l">
              <a:lnSpc>
                <a:spcPct val="100000"/>
              </a:lnSpc>
              <a:spcAft>
                <a:spcPts val="0"/>
              </a:spcAft>
              <a:buFontTx/>
              <a:buNone/>
              <a:defRPr sz="1400" b="0">
                <a:solidFill>
                  <a:schemeClr val="bg1"/>
                </a:solidFill>
              </a:defRPr>
            </a:lvl8pPr>
            <a:lvl9pPr marL="0" indent="0" algn="l">
              <a:lnSpc>
                <a:spcPct val="100000"/>
              </a:lnSpc>
              <a:spcAft>
                <a:spcPts val="0"/>
              </a:spcAft>
              <a:buFontTx/>
              <a:buNone/>
              <a:defRPr sz="1400" b="0">
                <a:solidFill>
                  <a:schemeClr val="bg1"/>
                </a:solidFill>
              </a:defRPr>
            </a:lvl9pPr>
          </a:lstStyle>
          <a:p>
            <a:pPr lvl="0"/>
            <a:r>
              <a:rPr lang="en-US" dirty="0"/>
              <a:t>[Collaborator/partner relationship disclaimer]</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9" name="Text Placeholder 10">
            <a:extLst>
              <a:ext uri="{FF2B5EF4-FFF2-40B4-BE49-F238E27FC236}">
                <a16:creationId xmlns:a16="http://schemas.microsoft.com/office/drawing/2014/main" id="{E98D57ED-F6FA-0853-C0FA-554B2313321E}"/>
              </a:ext>
            </a:extLst>
          </p:cNvPr>
          <p:cNvSpPr>
            <a:spLocks noGrp="1"/>
          </p:cNvSpPr>
          <p:nvPr>
            <p:ph type="body" sz="quarter" idx="18" hasCustomPrompt="1"/>
          </p:nvPr>
        </p:nvSpPr>
        <p:spPr>
          <a:xfrm>
            <a:off x="6231015" y="6437192"/>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pic>
        <p:nvPicPr>
          <p:cNvPr id="2" name="Picture Placeholder 6" descr="Logo&#10;&#10;Description automatically generated">
            <a:extLst>
              <a:ext uri="{FF2B5EF4-FFF2-40B4-BE49-F238E27FC236}">
                <a16:creationId xmlns:a16="http://schemas.microsoft.com/office/drawing/2014/main" id="{54D6F5F3-83EC-7C59-7764-F0BA609CE28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4870378" y="2315284"/>
            <a:ext cx="2385265" cy="2373856"/>
          </a:xfrm>
          <a:prstGeom prst="rect">
            <a:avLst/>
          </a:prstGeom>
        </p:spPr>
      </p:pic>
    </p:spTree>
    <p:extLst>
      <p:ext uri="{BB962C8B-B14F-4D97-AF65-F5344CB8AC3E}">
        <p14:creationId xmlns:p14="http://schemas.microsoft.com/office/powerpoint/2010/main" val="256913842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Section Header C">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54C83CC-991B-440D-A61F-0FD6193F73BE}"/>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2" name="Picture Placeholder 11">
            <a:extLst>
              <a:ext uri="{FF2B5EF4-FFF2-40B4-BE49-F238E27FC236}">
                <a16:creationId xmlns:a16="http://schemas.microsoft.com/office/drawing/2014/main" id="{E03DFE5C-9D27-413D-8A78-400F18043883}"/>
              </a:ext>
              <a:ext uri="{C183D7F6-B498-43B3-948B-1728B52AA6E4}">
                <adec:decorative xmlns:adec="http://schemas.microsoft.com/office/drawing/2017/decorative" val="1"/>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74583231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One image B">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6" name="Title 1">
            <a:extLst>
              <a:ext uri="{FF2B5EF4-FFF2-40B4-BE49-F238E27FC236}">
                <a16:creationId xmlns:a16="http://schemas.microsoft.com/office/drawing/2014/main" id="{C8A3294B-8AD5-4905-AD04-9B3C807E5D9C}"/>
              </a:ext>
            </a:extLst>
          </p:cNvPr>
          <p:cNvSpPr>
            <a:spLocks noGrp="1"/>
          </p:cNvSpPr>
          <p:nvPr>
            <p:ph type="title" hasCustomPrompt="1"/>
          </p:nvPr>
        </p:nvSpPr>
        <p:spPr>
          <a:xfrm>
            <a:off x="6944400" y="2008800"/>
            <a:ext cx="2966400" cy="4291258"/>
          </a:xfrm>
          <a:solidFill>
            <a:schemeClr val="bg2">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81615803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Acknowledgement of Country">
    <p:bg>
      <p:bgPr>
        <a:solidFill>
          <a:schemeClr val="bg2"/>
        </a:solidFill>
        <a:effectLst/>
      </p:bgPr>
    </p:bg>
    <p:spTree>
      <p:nvGrpSpPr>
        <p:cNvPr id="1" name=""/>
        <p:cNvGrpSpPr/>
        <p:nvPr/>
      </p:nvGrpSpPr>
      <p:grpSpPr>
        <a:xfrm>
          <a:off x="0" y="0"/>
          <a:ext cx="0" cy="0"/>
          <a:chOff x="0" y="0"/>
          <a:chExt cx="0" cy="0"/>
        </a:xfrm>
      </p:grpSpPr>
      <p:sp>
        <p:nvSpPr>
          <p:cNvPr id="9" name="TextBox 3">
            <a:extLst>
              <a:ext uri="{FF2B5EF4-FFF2-40B4-BE49-F238E27FC236}">
                <a16:creationId xmlns:a16="http://schemas.microsoft.com/office/drawing/2014/main" id="{CBB971FD-D847-BF4C-933A-802E03ED89A8}"/>
              </a:ext>
            </a:extLst>
          </p:cNvPr>
          <p:cNvSpPr txBox="1"/>
          <p:nvPr userDrawn="1"/>
        </p:nvSpPr>
        <p:spPr>
          <a:xfrm>
            <a:off x="875420" y="1988840"/>
            <a:ext cx="10441160" cy="4401077"/>
          </a:xfrm>
          <a:prstGeom prst="rect">
            <a:avLst/>
          </a:prstGeom>
          <a:solidFill>
            <a:schemeClr val="accent1">
              <a:alpha val="0"/>
            </a:schemeClr>
          </a:solidFill>
        </p:spPr>
        <p:txBody>
          <a:bodyPr wrap="square" rtlCol="0">
            <a:spAutoFit/>
          </a:bodyPr>
          <a:lstStyle>
            <a:defPPr>
              <a:defRPr lang="en-US"/>
            </a:defPPr>
            <a:lvl1pPr marL="0" algn="l" defTabSz="1218895" rtl="0" eaLnBrk="1" latinLnBrk="0" hangingPunct="1">
              <a:defRPr sz="2399" kern="1200">
                <a:solidFill>
                  <a:schemeClr val="tx1"/>
                </a:solidFill>
                <a:latin typeface="+mn-lt"/>
                <a:ea typeface="+mn-ea"/>
                <a:cs typeface="+mn-cs"/>
              </a:defRPr>
            </a:lvl1pPr>
            <a:lvl2pPr marL="609448" algn="l" defTabSz="1218895" rtl="0" eaLnBrk="1" latinLnBrk="0" hangingPunct="1">
              <a:defRPr sz="2399" kern="1200">
                <a:solidFill>
                  <a:schemeClr val="tx1"/>
                </a:solidFill>
                <a:latin typeface="+mn-lt"/>
                <a:ea typeface="+mn-ea"/>
                <a:cs typeface="+mn-cs"/>
              </a:defRPr>
            </a:lvl2pPr>
            <a:lvl3pPr marL="1218895" algn="l" defTabSz="1218895" rtl="0" eaLnBrk="1" latinLnBrk="0" hangingPunct="1">
              <a:defRPr sz="2399" kern="1200">
                <a:solidFill>
                  <a:schemeClr val="tx1"/>
                </a:solidFill>
                <a:latin typeface="+mn-lt"/>
                <a:ea typeface="+mn-ea"/>
                <a:cs typeface="+mn-cs"/>
              </a:defRPr>
            </a:lvl3pPr>
            <a:lvl4pPr marL="1828343" algn="l" defTabSz="1218895" rtl="0" eaLnBrk="1" latinLnBrk="0" hangingPunct="1">
              <a:defRPr sz="2399" kern="1200">
                <a:solidFill>
                  <a:schemeClr val="tx1"/>
                </a:solidFill>
                <a:latin typeface="+mn-lt"/>
                <a:ea typeface="+mn-ea"/>
                <a:cs typeface="+mn-cs"/>
              </a:defRPr>
            </a:lvl4pPr>
            <a:lvl5pPr marL="2437790" algn="l" defTabSz="1218895" rtl="0" eaLnBrk="1" latinLnBrk="0" hangingPunct="1">
              <a:defRPr sz="2399" kern="1200">
                <a:solidFill>
                  <a:schemeClr val="tx1"/>
                </a:solidFill>
                <a:latin typeface="+mn-lt"/>
                <a:ea typeface="+mn-ea"/>
                <a:cs typeface="+mn-cs"/>
              </a:defRPr>
            </a:lvl5pPr>
            <a:lvl6pPr marL="3047238" algn="l" defTabSz="1218895" rtl="0" eaLnBrk="1" latinLnBrk="0" hangingPunct="1">
              <a:defRPr sz="2399" kern="1200">
                <a:solidFill>
                  <a:schemeClr val="tx1"/>
                </a:solidFill>
                <a:latin typeface="+mn-lt"/>
                <a:ea typeface="+mn-ea"/>
                <a:cs typeface="+mn-cs"/>
              </a:defRPr>
            </a:lvl6pPr>
            <a:lvl7pPr marL="3656686" algn="l" defTabSz="1218895" rtl="0" eaLnBrk="1" latinLnBrk="0" hangingPunct="1">
              <a:defRPr sz="2399" kern="1200">
                <a:solidFill>
                  <a:schemeClr val="tx1"/>
                </a:solidFill>
                <a:latin typeface="+mn-lt"/>
                <a:ea typeface="+mn-ea"/>
                <a:cs typeface="+mn-cs"/>
              </a:defRPr>
            </a:lvl7pPr>
            <a:lvl8pPr marL="4266133" algn="l" defTabSz="1218895" rtl="0" eaLnBrk="1" latinLnBrk="0" hangingPunct="1">
              <a:defRPr sz="2399" kern="1200">
                <a:solidFill>
                  <a:schemeClr val="tx1"/>
                </a:solidFill>
                <a:latin typeface="+mn-lt"/>
                <a:ea typeface="+mn-ea"/>
                <a:cs typeface="+mn-cs"/>
              </a:defRPr>
            </a:lvl8pPr>
            <a:lvl9pPr marL="4875581" algn="l" defTabSz="1218895" rtl="0" eaLnBrk="1" latinLnBrk="0" hangingPunct="1">
              <a:defRPr sz="2399" kern="1200">
                <a:solidFill>
                  <a:schemeClr val="tx1"/>
                </a:solidFill>
                <a:latin typeface="+mn-lt"/>
                <a:ea typeface="+mn-ea"/>
                <a:cs typeface="+mn-cs"/>
              </a:defRPr>
            </a:lvl9pPr>
          </a:lstStyle>
          <a:p>
            <a:pPr algn="l" fontAlgn="base"/>
            <a:endParaRPr lang="en-AU" sz="1600" b="0" i="0" dirty="0">
              <a:solidFill>
                <a:schemeClr val="bg1"/>
              </a:solidFill>
              <a:effectLst/>
              <a:latin typeface="wfont_e6da5f_fdabe17d0a4c4532abc746b45ee50175"/>
            </a:endParaRPr>
          </a:p>
          <a:p>
            <a:pPr algn="l" fontAlgn="base"/>
            <a:r>
              <a:rPr lang="en-AU" sz="1600" b="0" i="0" dirty="0">
                <a:solidFill>
                  <a:schemeClr val="bg1"/>
                </a:solidFill>
                <a:effectLst/>
              </a:rPr>
              <a:t>The University of Melbourne acknowledges the Traditional Owners of the unceded land on which we work, learn and live: the Wurundjeri </a:t>
            </a:r>
            <a:r>
              <a:rPr lang="en-AU" sz="1600" b="0" i="0" dirty="0" err="1">
                <a:solidFill>
                  <a:schemeClr val="bg1"/>
                </a:solidFill>
                <a:effectLst/>
              </a:rPr>
              <a:t>Woi</a:t>
            </a:r>
            <a:r>
              <a:rPr lang="en-AU" sz="1600" b="0" i="0" dirty="0">
                <a:solidFill>
                  <a:schemeClr val="bg1"/>
                </a:solidFill>
                <a:effectLst/>
              </a:rPr>
              <a:t>-wurrung and Bunurong peoples (Burnley, </a:t>
            </a:r>
            <a:r>
              <a:rPr lang="en-AU" sz="1600" b="0" i="0" dirty="0" err="1">
                <a:solidFill>
                  <a:schemeClr val="bg1"/>
                </a:solidFill>
                <a:effectLst/>
              </a:rPr>
              <a:t>Fishermans</a:t>
            </a:r>
            <a:r>
              <a:rPr lang="en-AU" sz="1600" b="0" i="0" dirty="0">
                <a:solidFill>
                  <a:schemeClr val="bg1"/>
                </a:solidFill>
                <a:effectLst/>
              </a:rPr>
              <a:t> Bend, Parkville, Southbank and Werribee campuses), the Yorta </a:t>
            </a:r>
            <a:r>
              <a:rPr lang="en-AU" sz="1600" b="0" i="0" dirty="0" err="1">
                <a:solidFill>
                  <a:schemeClr val="bg1"/>
                </a:solidFill>
                <a:effectLst/>
              </a:rPr>
              <a:t>Yorta</a:t>
            </a:r>
            <a:r>
              <a:rPr lang="en-AU" sz="1600" b="0" i="0" dirty="0">
                <a:solidFill>
                  <a:schemeClr val="bg1"/>
                </a:solidFill>
                <a:effectLst/>
              </a:rPr>
              <a:t> Nation (Dookie and Shepparton campuses), and the Dja </a:t>
            </a:r>
            <a:r>
              <a:rPr lang="en-AU" sz="1600" b="0" i="0" dirty="0" err="1">
                <a:solidFill>
                  <a:schemeClr val="bg1"/>
                </a:solidFill>
                <a:effectLst/>
              </a:rPr>
              <a:t>Dja</a:t>
            </a:r>
            <a:r>
              <a:rPr lang="en-AU" sz="1600" b="0" i="0" dirty="0">
                <a:solidFill>
                  <a:schemeClr val="bg1"/>
                </a:solidFill>
                <a:effectLst/>
              </a:rPr>
              <a:t> Wurrung people (Creswick campus).</a:t>
            </a:r>
          </a:p>
          <a:p>
            <a:pPr algn="l" fontAlgn="base"/>
            <a:r>
              <a:rPr lang="en-AU" sz="1600" b="0" i="0" dirty="0">
                <a:solidFill>
                  <a:schemeClr val="bg1"/>
                </a:solidFill>
                <a:effectLst/>
              </a:rPr>
              <a:t> </a:t>
            </a:r>
          </a:p>
          <a:p>
            <a:pPr algn="l" fontAlgn="base"/>
            <a:r>
              <a:rPr lang="en-AU" sz="1600" b="0" i="0" dirty="0">
                <a:solidFill>
                  <a:schemeClr val="bg1"/>
                </a:solidFill>
                <a:effectLst/>
              </a:rPr>
              <a:t>The University also acknowledges and is grateful to the Traditional Owners, Elders and Knowledge Holders of all Indigenous nations and clans who have been instrumental in our reconciliation journey.</a:t>
            </a:r>
          </a:p>
          <a:p>
            <a:pPr algn="l" fontAlgn="base"/>
            <a:r>
              <a:rPr lang="en-AU" sz="1600" b="0" i="0" dirty="0">
                <a:solidFill>
                  <a:schemeClr val="bg1"/>
                </a:solidFill>
                <a:effectLst/>
              </a:rPr>
              <a:t> </a:t>
            </a:r>
          </a:p>
          <a:p>
            <a:pPr algn="l" fontAlgn="base"/>
            <a:r>
              <a:rPr lang="en-AU" sz="1600" b="0" i="0" dirty="0">
                <a:solidFill>
                  <a:schemeClr val="bg1"/>
                </a:solidFill>
                <a:effectLst/>
              </a:rPr>
              <a:t>We recognise the unique place held by Aboriginal and Torres Strait Islander peoples as the original owners and custodians of the lands and waterways across the Australian continent, with histories of continuous connection dating back more than 60,000 years. We also acknowledge their enduring cultural practices of caring for Country.</a:t>
            </a:r>
          </a:p>
          <a:p>
            <a:pPr algn="l" fontAlgn="base"/>
            <a:r>
              <a:rPr lang="en-AU" sz="1600" b="0" i="0" dirty="0">
                <a:solidFill>
                  <a:schemeClr val="bg1"/>
                </a:solidFill>
                <a:effectLst/>
              </a:rPr>
              <a:t> </a:t>
            </a:r>
          </a:p>
          <a:p>
            <a:pPr algn="l" fontAlgn="base"/>
            <a:r>
              <a:rPr lang="en-AU" sz="1600" b="0" i="0" dirty="0">
                <a:solidFill>
                  <a:schemeClr val="bg1"/>
                </a:solidFill>
                <a:effectLst/>
              </a:rPr>
              <a:t>We pay respect to Elders past, present and future, and acknowledge the importance of Indigenous knowledge in the Academy. As a community of researchers, teachers, professional staff and students we are privileged to work and learn every day with Indigenous colleagues and partners.</a:t>
            </a:r>
          </a:p>
          <a:p>
            <a:endParaRPr lang="en-AU" dirty="0"/>
          </a:p>
        </p:txBody>
      </p:sp>
      <p:pic>
        <p:nvPicPr>
          <p:cNvPr id="5" name="Picture 4" descr="A tree in a park&#10;&#10;Description automatically generated">
            <a:extLst>
              <a:ext uri="{FF2B5EF4-FFF2-40B4-BE49-F238E27FC236}">
                <a16:creationId xmlns:a16="http://schemas.microsoft.com/office/drawing/2014/main" id="{22B7B5EB-409D-C364-0E66-735E92752C91}"/>
              </a:ext>
            </a:extLst>
          </p:cNvPr>
          <p:cNvPicPr>
            <a:picLocks noChangeAspect="1"/>
          </p:cNvPicPr>
          <p:nvPr userDrawn="1"/>
        </p:nvPicPr>
        <p:blipFill rotWithShape="1">
          <a:blip r:embed="rId2">
            <a:alphaModFix amt="17000"/>
            <a:extLst>
              <a:ext uri="{28A0092B-C50C-407E-A947-70E740481C1C}">
                <a14:useLocalDpi xmlns:a14="http://schemas.microsoft.com/office/drawing/2010/main"/>
              </a:ext>
            </a:extLst>
          </a:blip>
          <a:srcRect/>
          <a:stretch/>
        </p:blipFill>
        <p:spPr>
          <a:xfrm>
            <a:off x="-3529" y="5829"/>
            <a:ext cx="12199058" cy="6852171"/>
          </a:xfrm>
          <a:prstGeom prst="rect">
            <a:avLst/>
          </a:prstGeom>
        </p:spPr>
      </p:pic>
      <p:pic>
        <p:nvPicPr>
          <p:cNvPr id="6" name="Picture Placeholder 10" descr="Logo&#10;&#10;Description automatically generated">
            <a:extLst>
              <a:ext uri="{FF2B5EF4-FFF2-40B4-BE49-F238E27FC236}">
                <a16:creationId xmlns:a16="http://schemas.microsoft.com/office/drawing/2014/main" id="{72FB4B94-D733-663C-1E58-FF1318E71F5A}"/>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50798920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opyright notice">
    <p:bg>
      <p:bgPr>
        <a:solidFill>
          <a:schemeClr val="bg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05BE21A-3472-BF8A-EB42-E260FAD81CC6}"/>
              </a:ext>
            </a:extLst>
          </p:cNvPr>
          <p:cNvSpPr txBox="1"/>
          <p:nvPr userDrawn="1"/>
        </p:nvSpPr>
        <p:spPr>
          <a:xfrm>
            <a:off x="1835696" y="1899350"/>
            <a:ext cx="8520608" cy="3305520"/>
          </a:xfrm>
          <a:prstGeom prst="rect">
            <a:avLst/>
          </a:prstGeom>
          <a:noFill/>
          <a:ln w="15875">
            <a:solidFill>
              <a:schemeClr val="bg1"/>
            </a:solidFill>
          </a:ln>
        </p:spPr>
        <p:txBody>
          <a:bodyPr wrap="square">
            <a:spAutoFit/>
          </a:bodyPr>
          <a:lstStyle/>
          <a:p>
            <a:pPr algn="ctr"/>
            <a:endPar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WARNING</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This material has been reproduced and communicated to you by or on behalf of the University of Melbourne in accordance with section 113P of the </a:t>
            </a:r>
            <a:r>
              <a:rPr lang="en-GB" sz="1600" i="1" dirty="0">
                <a:solidFill>
                  <a:schemeClr val="bg1"/>
                </a:solidFill>
                <a:effectLst/>
                <a:latin typeface="Arial" panose="020B0604020202020204" pitchFamily="34" charset="0"/>
                <a:ea typeface="Calibri" panose="020F0502020204030204" pitchFamily="34" charset="0"/>
                <a:cs typeface="Arial" panose="020B0604020202020204" pitchFamily="34" charset="0"/>
              </a:rPr>
              <a:t>Copyright Act 1968</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Act</a:t>
            </a: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The material in this communication may be subject to copyright under the Act.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nSpc>
                <a:spcPct val="115000"/>
              </a:lnSpc>
              <a:spcBef>
                <a:spcPts val="600"/>
              </a:spcBef>
              <a:spcAft>
                <a:spcPts val="600"/>
              </a:spcAft>
            </a:pPr>
            <a:r>
              <a:rPr lang="en-GB" sz="1600" dirty="0">
                <a:solidFill>
                  <a:schemeClr val="bg1"/>
                </a:solidFill>
                <a:effectLst/>
                <a:latin typeface="Arial" panose="020B0604020202020204" pitchFamily="34" charset="0"/>
                <a:ea typeface="Calibri" panose="020F0502020204030204" pitchFamily="34" charset="0"/>
                <a:cs typeface="Arial" panose="020B0604020202020204" pitchFamily="34" charset="0"/>
              </a:rPr>
              <a:t>Any further reproduction or communication of this material by you may be the subject of copyright protection under the Act.</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 </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15000"/>
              </a:lnSpc>
            </a:pPr>
            <a:r>
              <a:rPr lang="en-GB" sz="1600" b="1" dirty="0">
                <a:solidFill>
                  <a:schemeClr val="bg1"/>
                </a:solidFill>
                <a:effectLst/>
                <a:latin typeface="Arial" panose="020B0604020202020204" pitchFamily="34" charset="0"/>
                <a:ea typeface="Calibri" panose="020F0502020204030204" pitchFamily="34" charset="0"/>
                <a:cs typeface="Arial" panose="020B0604020202020204" pitchFamily="34" charset="0"/>
              </a:rPr>
              <a:t>Do not remove this notice</a:t>
            </a:r>
            <a:endParaRPr lang="en-AU" sz="16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p>
            <a:r>
              <a:rPr lang="en-AU" sz="1800" dirty="0">
                <a:effectLst/>
                <a:latin typeface="Calibri" panose="020F0502020204030204" pitchFamily="34" charset="0"/>
                <a:ea typeface="Calibri" panose="020F0502020204030204" pitchFamily="34" charset="0"/>
                <a:cs typeface="Times New Roman" panose="02020603050405020304" pitchFamily="18" charset="0"/>
              </a:rPr>
              <a:t> </a:t>
            </a:r>
            <a:endParaRPr lang="en-AU" dirty="0"/>
          </a:p>
        </p:txBody>
      </p:sp>
    </p:spTree>
    <p:extLst>
      <p:ext uri="{BB962C8B-B14F-4D97-AF65-F5344CB8AC3E}">
        <p14:creationId xmlns:p14="http://schemas.microsoft.com/office/powerpoint/2010/main" val="420603492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ver_style1">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dirty="0"/>
              <a:t>[Insert Identifier] | [Insert Report Title]</a:t>
            </a:r>
          </a:p>
        </p:txBody>
      </p:sp>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pic>
        <p:nvPicPr>
          <p:cNvPr id="12" name="Picture Placeholder 10" descr="Logo&#10;&#10;Description automatically generated">
            <a:extLst>
              <a:ext uri="{FF2B5EF4-FFF2-40B4-BE49-F238E27FC236}">
                <a16:creationId xmlns:a16="http://schemas.microsoft.com/office/drawing/2014/main" id="{B9E60202-450E-CF2C-601B-7D1A7C9B3D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412585992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Cover_with image_style1">
    <p:bg>
      <p:bgPr>
        <a:solidFill>
          <a:schemeClr val="bg2"/>
        </a:solidFill>
        <a:effectLst/>
      </p:bgPr>
    </p:bg>
    <p:spTree>
      <p:nvGrpSpPr>
        <p:cNvPr id="1" name=""/>
        <p:cNvGrpSpPr/>
        <p:nvPr/>
      </p:nvGrpSpPr>
      <p:grpSpPr>
        <a:xfrm>
          <a:off x="0" y="0"/>
          <a:ext cx="0" cy="0"/>
          <a:chOff x="0" y="0"/>
          <a:chExt cx="0" cy="0"/>
        </a:xfrm>
      </p:grpSpPr>
      <p:sp>
        <p:nvSpPr>
          <p:cNvPr id="10" name="Text Placeholder 10">
            <a:extLst>
              <a:ext uri="{FF2B5EF4-FFF2-40B4-BE49-F238E27FC236}">
                <a16:creationId xmlns:a16="http://schemas.microsoft.com/office/drawing/2014/main" id="{E3D3FA08-3353-A72F-AD1D-5DBF1C9647FE}"/>
              </a:ext>
            </a:extLst>
          </p:cNvPr>
          <p:cNvSpPr>
            <a:spLocks noGrp="1"/>
          </p:cNvSpPr>
          <p:nvPr>
            <p:ph type="body" sz="quarter" idx="18"/>
          </p:nvPr>
        </p:nvSpPr>
        <p:spPr>
          <a:xfrm>
            <a:off x="8966079" y="6437192"/>
            <a:ext cx="2880320"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400">
                <a:solidFill>
                  <a:schemeClr val="bg1"/>
                </a:solidFill>
              </a:defRPr>
            </a:lvl3pPr>
            <a:lvl4pPr marL="0" indent="0" algn="r">
              <a:lnSpc>
                <a:spcPct val="100000"/>
              </a:lnSpc>
              <a:spcAft>
                <a:spcPts val="0"/>
              </a:spcAft>
              <a:buFontTx/>
              <a:buNone/>
              <a:defRPr sz="1400">
                <a:solidFill>
                  <a:schemeClr val="bg1"/>
                </a:solidFill>
              </a:defRPr>
            </a:lvl4pPr>
            <a:lvl5pPr marL="0" indent="0" algn="r">
              <a:lnSpc>
                <a:spcPct val="100000"/>
              </a:lnSpc>
              <a:spcAft>
                <a:spcPts val="0"/>
              </a:spcAft>
              <a:buFontTx/>
              <a:buNone/>
              <a:defRPr sz="1400">
                <a:solidFill>
                  <a:schemeClr val="bg1"/>
                </a:solidFill>
              </a:defRPr>
            </a:lvl5pPr>
            <a:lvl6pPr marL="0" indent="0" algn="r">
              <a:lnSpc>
                <a:spcPct val="100000"/>
              </a:lnSpc>
              <a:spcAft>
                <a:spcPts val="0"/>
              </a:spcAft>
              <a:buFontTx/>
              <a:buNone/>
              <a:defRPr sz="1400">
                <a:solidFill>
                  <a:schemeClr val="bg1"/>
                </a:solidFill>
              </a:defRPr>
            </a:lvl6pPr>
            <a:lvl7pPr marL="0" indent="0" algn="r">
              <a:lnSpc>
                <a:spcPct val="100000"/>
              </a:lnSpc>
              <a:spcAft>
                <a:spcPts val="0"/>
              </a:spcAft>
              <a:buFontTx/>
              <a:buNone/>
              <a:defRPr sz="1400">
                <a:solidFill>
                  <a:schemeClr val="bg1"/>
                </a:solidFill>
              </a:defRPr>
            </a:lvl7pPr>
            <a:lvl8pPr marL="0" indent="0" algn="r">
              <a:lnSpc>
                <a:spcPct val="100000"/>
              </a:lnSpc>
              <a:spcAft>
                <a:spcPts val="0"/>
              </a:spcAft>
              <a:buFontTx/>
              <a:buNone/>
              <a:defRPr sz="1400">
                <a:solidFill>
                  <a:schemeClr val="bg1"/>
                </a:solidFill>
              </a:defRPr>
            </a:lvl8pPr>
            <a:lvl9pPr marL="0" indent="0" algn="r">
              <a:lnSpc>
                <a:spcPct val="100000"/>
              </a:lnSpc>
              <a:spcAft>
                <a:spcPts val="0"/>
              </a:spcAft>
              <a:buFontTx/>
              <a:buNone/>
              <a:defRPr sz="1400">
                <a:solidFill>
                  <a:schemeClr val="bg1"/>
                </a:solidFill>
              </a:defRPr>
            </a:lvl9pPr>
          </a:lstStyle>
          <a:p>
            <a:pPr lvl="0"/>
            <a:r>
              <a:rPr lang="en-US"/>
              <a:t>Click to edit Master text styles</a:t>
            </a:r>
          </a:p>
          <a:p>
            <a:pPr lvl="1"/>
            <a:r>
              <a:rPr lang="en-US"/>
              <a:t>Second level</a:t>
            </a:r>
          </a:p>
        </p:txBody>
      </p:sp>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p>
        </p:txBody>
      </p:sp>
      <p:pic>
        <p:nvPicPr>
          <p:cNvPr id="6" name="Picture 5" descr="A building with a clock tower&#10;&#10;Description automatically generated">
            <a:extLst>
              <a:ext uri="{FF2B5EF4-FFF2-40B4-BE49-F238E27FC236}">
                <a16:creationId xmlns:a16="http://schemas.microsoft.com/office/drawing/2014/main" id="{539DE1A1-49DF-E58A-6C88-61C3401E0A41}"/>
              </a:ext>
            </a:extLst>
          </p:cNvPr>
          <p:cNvPicPr>
            <a:picLocks noChangeAspect="1"/>
          </p:cNvPicPr>
          <p:nvPr userDrawn="1"/>
        </p:nvPicPr>
        <p:blipFill rotWithShape="1">
          <a:blip r:embed="rId2" cstate="email">
            <a:alphaModFix amt="15000"/>
            <a:extLst>
              <a:ext uri="{28A0092B-C50C-407E-A947-70E740481C1C}">
                <a14:useLocalDpi xmlns:a14="http://schemas.microsoft.com/office/drawing/2010/main"/>
              </a:ext>
            </a:extLst>
          </a:blip>
          <a:srcRect/>
          <a:stretch/>
        </p:blipFill>
        <p:spPr>
          <a:xfrm>
            <a:off x="322875" y="342000"/>
            <a:ext cx="11534887" cy="5791668"/>
          </a:xfrm>
          <a:prstGeom prst="rect">
            <a:avLst/>
          </a:prstGeom>
        </p:spPr>
      </p:pic>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pic>
        <p:nvPicPr>
          <p:cNvPr id="5" name="Picture Placeholder 10" descr="Logo&#10;&#10;Description automatically generated">
            <a:extLst>
              <a:ext uri="{FF2B5EF4-FFF2-40B4-BE49-F238E27FC236}">
                <a16:creationId xmlns:a16="http://schemas.microsoft.com/office/drawing/2014/main" id="{30E4AA47-6A18-5856-8B55-31A2F24D6B0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35851490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Divider slide_style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2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4" name="Picture Placeholder 10" descr="Logo&#10;&#10;Description automatically generated">
            <a:extLst>
              <a:ext uri="{FF2B5EF4-FFF2-40B4-BE49-F238E27FC236}">
                <a16:creationId xmlns:a16="http://schemas.microsoft.com/office/drawing/2014/main" id="{F44244A3-AF35-00C5-3FA8-D6B57DDB2ED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spTree>
    <p:extLst>
      <p:ext uri="{BB962C8B-B14F-4D97-AF65-F5344CB8AC3E}">
        <p14:creationId xmlns:p14="http://schemas.microsoft.com/office/powerpoint/2010/main" val="234474074"/>
      </p:ext>
    </p:extLst>
  </p:cSld>
  <p:clrMapOvr>
    <a:masterClrMapping/>
  </p:clrMapOvr>
  <p:extLst>
    <p:ext uri="{DCECCB84-F9BA-43D5-87BE-67443E8EF086}">
      <p15:sldGuideLst xmlns:p15="http://schemas.microsoft.com/office/powerpoint/2012/main"/>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1">
    <p:spTree>
      <p:nvGrpSpPr>
        <p:cNvPr id="1" name=""/>
        <p:cNvGrpSpPr/>
        <p:nvPr/>
      </p:nvGrpSpPr>
      <p:grpSpPr>
        <a:xfrm>
          <a:off x="0" y="0"/>
          <a:ext cx="0" cy="0"/>
          <a:chOff x="0" y="0"/>
          <a:chExt cx="0" cy="0"/>
        </a:xfrm>
      </p:grpSpPr>
      <p:pic>
        <p:nvPicPr>
          <p:cNvPr id="4" name="Picture 3" descr="A train on the street&#10;&#10;Description automatically generated">
            <a:extLst>
              <a:ext uri="{FF2B5EF4-FFF2-40B4-BE49-F238E27FC236}">
                <a16:creationId xmlns:a16="http://schemas.microsoft.com/office/drawing/2014/main" id="{C21B4368-12D9-57AE-3A1D-DAE6674AE8C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800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2350426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1">
    <p:spTree>
      <p:nvGrpSpPr>
        <p:cNvPr id="1" name=""/>
        <p:cNvGrpSpPr/>
        <p:nvPr/>
      </p:nvGrpSpPr>
      <p:grpSpPr>
        <a:xfrm>
          <a:off x="0" y="0"/>
          <a:ext cx="0" cy="0"/>
          <a:chOff x="0" y="0"/>
          <a:chExt cx="0" cy="0"/>
        </a:xfrm>
      </p:grpSpPr>
      <p:pic>
        <p:nvPicPr>
          <p:cNvPr id="3" name="Picture 2" descr="A close-up of a building&#10;&#10;Description automatically generated">
            <a:extLst>
              <a:ext uri="{FF2B5EF4-FFF2-40B4-BE49-F238E27FC236}">
                <a16:creationId xmlns:a16="http://schemas.microsoft.com/office/drawing/2014/main" id="{B81EDBD4-C9CF-59CC-461E-DB98C187D33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907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4EF8F4E9-FAE8-C7F7-EED9-30CA77676534}"/>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21F14F64-41A3-A64C-2463-CAC1DD1F1635}"/>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CB4A80DB-38E0-359B-9518-DCF2692A96B0}"/>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421023385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1">
    <p:spTree>
      <p:nvGrpSpPr>
        <p:cNvPr id="1" name=""/>
        <p:cNvGrpSpPr/>
        <p:nvPr/>
      </p:nvGrpSpPr>
      <p:grpSpPr>
        <a:xfrm>
          <a:off x="0" y="0"/>
          <a:ext cx="0" cy="0"/>
          <a:chOff x="0" y="0"/>
          <a:chExt cx="0" cy="0"/>
        </a:xfrm>
      </p:grpSpPr>
      <p:pic>
        <p:nvPicPr>
          <p:cNvPr id="3" name="Picture 2" descr="A group of people walking outside of a building&#10;&#10;Description automatically generated">
            <a:extLst>
              <a:ext uri="{FF2B5EF4-FFF2-40B4-BE49-F238E27FC236}">
                <a16:creationId xmlns:a16="http://schemas.microsoft.com/office/drawing/2014/main" id="{FED4D6B5-F526-F625-9177-15B300C8FC0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392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315C606B-DBD6-6B98-FCEE-3981CBD7676E}"/>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934572BE-6DBB-223D-542C-91D71528A17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D22CA810-7F8C-3D8D-59E6-41512FFA280C}"/>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121905485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Thank you_2">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345599" y="489679"/>
            <a:ext cx="11500799"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5850353"/>
            <a:ext cx="5265585" cy="365012"/>
          </a:xfrm>
        </p:spPr>
        <p:txBody>
          <a:bodyPr anchor="t" anchorCtr="0"/>
          <a:lstStyle>
            <a:lvl1pPr marL="0" algn="l">
              <a:lnSpc>
                <a:spcPct val="100000"/>
              </a:lnSpc>
              <a:spcAft>
                <a:spcPts val="0"/>
              </a:spcAft>
              <a:buFontTx/>
              <a:buNone/>
              <a:defRPr sz="2000" b="0">
                <a:solidFill>
                  <a:schemeClr val="bg1"/>
                </a:solidFill>
              </a:defRPr>
            </a:lvl1pPr>
            <a:lvl2pPr marL="0" algn="l">
              <a:lnSpc>
                <a:spcPct val="100000"/>
              </a:lnSpc>
              <a:spcAft>
                <a:spcPts val="0"/>
              </a:spcAft>
              <a:buFontTx/>
              <a:buNone/>
              <a:defRPr sz="2000" b="0">
                <a:solidFill>
                  <a:schemeClr val="bg1"/>
                </a:solidFill>
              </a:defRPr>
            </a:lvl2pPr>
            <a:lvl3pPr marL="0" indent="0" algn="l">
              <a:lnSpc>
                <a:spcPct val="100000"/>
              </a:lnSpc>
              <a:spcAft>
                <a:spcPts val="0"/>
              </a:spcAft>
              <a:buFontTx/>
              <a:buNone/>
              <a:defRPr sz="2000" b="0">
                <a:solidFill>
                  <a:schemeClr val="bg1"/>
                </a:solidFill>
              </a:defRPr>
            </a:lvl3pPr>
            <a:lvl4pPr marL="0" indent="0" algn="l">
              <a:lnSpc>
                <a:spcPct val="100000"/>
              </a:lnSpc>
              <a:spcAft>
                <a:spcPts val="0"/>
              </a:spcAft>
              <a:buFontTx/>
              <a:buNone/>
              <a:defRPr sz="2000" b="0">
                <a:solidFill>
                  <a:schemeClr val="bg1"/>
                </a:solidFill>
              </a:defRPr>
            </a:lvl4pPr>
            <a:lvl5pPr marL="0" indent="0" algn="l">
              <a:lnSpc>
                <a:spcPct val="100000"/>
              </a:lnSpc>
              <a:spcAft>
                <a:spcPts val="0"/>
              </a:spcAft>
              <a:buFontTx/>
              <a:buNone/>
              <a:defRPr sz="2000" b="0">
                <a:solidFill>
                  <a:schemeClr val="bg1"/>
                </a:solidFill>
              </a:defRPr>
            </a:lvl5pPr>
            <a:lvl6pPr marL="0" indent="0" algn="l">
              <a:lnSpc>
                <a:spcPct val="100000"/>
              </a:lnSpc>
              <a:spcAft>
                <a:spcPts val="0"/>
              </a:spcAft>
              <a:buFontTx/>
              <a:buNone/>
              <a:defRPr sz="2000" b="0">
                <a:solidFill>
                  <a:schemeClr val="bg1"/>
                </a:solidFill>
              </a:defRPr>
            </a:lvl6pPr>
            <a:lvl7pPr marL="0" indent="0" algn="l">
              <a:lnSpc>
                <a:spcPct val="100000"/>
              </a:lnSpc>
              <a:spcAft>
                <a:spcPts val="0"/>
              </a:spcAft>
              <a:buFontTx/>
              <a:buNone/>
              <a:defRPr sz="2000" b="0">
                <a:solidFill>
                  <a:schemeClr val="bg1"/>
                </a:solidFill>
              </a:defRPr>
            </a:lvl7pPr>
            <a:lvl8pPr marL="0" indent="0" algn="l">
              <a:lnSpc>
                <a:spcPct val="100000"/>
              </a:lnSpc>
              <a:spcAft>
                <a:spcPts val="0"/>
              </a:spcAft>
              <a:buFontTx/>
              <a:buNone/>
              <a:defRPr sz="2000" b="0">
                <a:solidFill>
                  <a:schemeClr val="bg1"/>
                </a:solidFill>
              </a:defRPr>
            </a:lvl8pPr>
            <a:lvl9pPr marL="0" indent="0" algn="l">
              <a:lnSpc>
                <a:spcPct val="100000"/>
              </a:lnSpc>
              <a:spcAft>
                <a:spcPts val="0"/>
              </a:spcAft>
              <a:buFontTx/>
              <a:buNone/>
              <a:defRPr sz="2000" b="0">
                <a:solidFill>
                  <a:schemeClr val="bg1"/>
                </a:solidFill>
              </a:defRPr>
            </a:lvl9pPr>
          </a:lstStyle>
          <a:p>
            <a:pPr lvl="0"/>
            <a:r>
              <a:rPr lang="en-AU" dirty="0"/>
              <a:t>[Copyright, CTA or other information/notices]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2" name="Content Placeholder 7">
            <a:extLst>
              <a:ext uri="{FF2B5EF4-FFF2-40B4-BE49-F238E27FC236}">
                <a16:creationId xmlns:a16="http://schemas.microsoft.com/office/drawing/2014/main" id="{BBF3D5F6-94BD-ACED-7F35-959B5B93BD76}"/>
              </a:ext>
            </a:extLst>
          </p:cNvPr>
          <p:cNvSpPr>
            <a:spLocks noGrp="1"/>
          </p:cNvSpPr>
          <p:nvPr>
            <p:ph sz="quarter" idx="20"/>
          </p:nvPr>
        </p:nvSpPr>
        <p:spPr>
          <a:xfrm>
            <a:off x="4678967" y="2266086"/>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pic>
        <p:nvPicPr>
          <p:cNvPr id="5" name="Picture Placeholder 6" descr="Logo&#10;&#10;Description automatically generated">
            <a:extLst>
              <a:ext uri="{FF2B5EF4-FFF2-40B4-BE49-F238E27FC236}">
                <a16:creationId xmlns:a16="http://schemas.microsoft.com/office/drawing/2014/main" id="{E3F816A6-DD62-1263-EF40-8DEE9FBC629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1315442" y="2266086"/>
            <a:ext cx="2385265" cy="2373856"/>
          </a:xfrm>
          <a:prstGeom prst="rect">
            <a:avLst/>
          </a:prstGeom>
        </p:spPr>
      </p:pic>
      <p:sp>
        <p:nvSpPr>
          <p:cNvPr id="7" name="Content Placeholder 7">
            <a:extLst>
              <a:ext uri="{FF2B5EF4-FFF2-40B4-BE49-F238E27FC236}">
                <a16:creationId xmlns:a16="http://schemas.microsoft.com/office/drawing/2014/main" id="{BCABDFB2-774F-9F26-0537-DFF1E88D8406}"/>
              </a:ext>
            </a:extLst>
          </p:cNvPr>
          <p:cNvSpPr>
            <a:spLocks noGrp="1"/>
          </p:cNvSpPr>
          <p:nvPr>
            <p:ph sz="quarter" idx="21"/>
          </p:nvPr>
        </p:nvSpPr>
        <p:spPr>
          <a:xfrm>
            <a:off x="8040216" y="2262385"/>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10">
            <a:extLst>
              <a:ext uri="{FF2B5EF4-FFF2-40B4-BE49-F238E27FC236}">
                <a16:creationId xmlns:a16="http://schemas.microsoft.com/office/drawing/2014/main" id="{F892BB12-1705-BD7B-229D-BF067F242181}"/>
              </a:ext>
            </a:extLst>
          </p:cNvPr>
          <p:cNvSpPr>
            <a:spLocks noGrp="1"/>
          </p:cNvSpPr>
          <p:nvPr>
            <p:ph type="body" sz="quarter" idx="18" hasCustomPrompt="1"/>
          </p:nvPr>
        </p:nvSpPr>
        <p:spPr>
          <a:xfrm>
            <a:off x="6231015" y="5999365"/>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61072192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Divider_with image4_style1">
    <p:spTree>
      <p:nvGrpSpPr>
        <p:cNvPr id="1" name=""/>
        <p:cNvGrpSpPr/>
        <p:nvPr/>
      </p:nvGrpSpPr>
      <p:grpSpPr>
        <a:xfrm>
          <a:off x="0" y="0"/>
          <a:ext cx="0" cy="0"/>
          <a:chOff x="0" y="0"/>
          <a:chExt cx="0" cy="0"/>
        </a:xfrm>
      </p:grpSpPr>
      <p:pic>
        <p:nvPicPr>
          <p:cNvPr id="3" name="Picture 2" descr="A building with many windows&#10;&#10;Description automatically generated">
            <a:extLst>
              <a:ext uri="{FF2B5EF4-FFF2-40B4-BE49-F238E27FC236}">
                <a16:creationId xmlns:a16="http://schemas.microsoft.com/office/drawing/2014/main" id="{4ACB552C-63F8-E9C0-06FA-7DB1F7430E3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7508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20000"/>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B961782D-5772-54A1-DB84-FE91617DDF6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7" name="Picture Placeholder 10" descr="Logo&#10;&#10;Description automatically generated">
            <a:extLst>
              <a:ext uri="{FF2B5EF4-FFF2-40B4-BE49-F238E27FC236}">
                <a16:creationId xmlns:a16="http://schemas.microsoft.com/office/drawing/2014/main" id="{337175A6-6452-322F-7BD0-EAA975A8656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19FE526D-CA42-9B67-5F7E-8E810C8A8C49}"/>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33556603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Divider_with image5_style1">
    <p:spTree>
      <p:nvGrpSpPr>
        <p:cNvPr id="1" name=""/>
        <p:cNvGrpSpPr/>
        <p:nvPr/>
      </p:nvGrpSpPr>
      <p:grpSpPr>
        <a:xfrm>
          <a:off x="0" y="0"/>
          <a:ext cx="0" cy="0"/>
          <a:chOff x="0" y="0"/>
          <a:chExt cx="0" cy="0"/>
        </a:xfrm>
      </p:grpSpPr>
      <p:pic>
        <p:nvPicPr>
          <p:cNvPr id="3" name="Picture 2" descr="A large auditorium with blue lights&#10;&#10;Description automatically generated">
            <a:extLst>
              <a:ext uri="{FF2B5EF4-FFF2-40B4-BE49-F238E27FC236}">
                <a16:creationId xmlns:a16="http://schemas.microsoft.com/office/drawing/2014/main" id="{E4A9FC45-DD09-38AB-3B34-9EF99267BF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851691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4" name="Rectangle 3">
            <a:extLst>
              <a:ext uri="{FF2B5EF4-FFF2-40B4-BE49-F238E27FC236}">
                <a16:creationId xmlns:a16="http://schemas.microsoft.com/office/drawing/2014/main" id="{D3569B04-81DF-2285-6290-6A1B9AE81DFD}"/>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10" name="Picture Placeholder 10" descr="Logo&#10;&#10;Description automatically generated">
            <a:extLst>
              <a:ext uri="{FF2B5EF4-FFF2-40B4-BE49-F238E27FC236}">
                <a16:creationId xmlns:a16="http://schemas.microsoft.com/office/drawing/2014/main" id="{560B8F70-2D74-855E-E3DD-E1442F6A7DAB}"/>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14" name="Text Placeholder 11">
            <a:extLst>
              <a:ext uri="{FF2B5EF4-FFF2-40B4-BE49-F238E27FC236}">
                <a16:creationId xmlns:a16="http://schemas.microsoft.com/office/drawing/2014/main" id="{2C42A733-BC01-7351-0C78-CD744DE94C58}"/>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211642843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itle and Content_Dark Mode">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1"/>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AU"/>
          </a:p>
        </p:txBody>
      </p:sp>
    </p:spTree>
    <p:extLst>
      <p:ext uri="{BB962C8B-B14F-4D97-AF65-F5344CB8AC3E}">
        <p14:creationId xmlns:p14="http://schemas.microsoft.com/office/powerpoint/2010/main" val="39552214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Video and Presenter">
    <p:bg>
      <p:bgPr>
        <a:solidFill>
          <a:schemeClr val="bg1"/>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a:xfrm>
            <a:off x="345600" y="6437192"/>
            <a:ext cx="4114800" cy="216000"/>
          </a:xfrm>
        </p:spPr>
        <p:txBody>
          <a:bodyPr/>
          <a:lstStyle>
            <a:lvl1pPr>
              <a:defRPr>
                <a:solidFill>
                  <a:schemeClr val="bg2"/>
                </a:solidFill>
              </a:defRPr>
            </a:lvl1pPr>
          </a:lstStyle>
          <a:p>
            <a:r>
              <a:rPr lang="en-AU" dirty="0"/>
              <a:t>[Insert Identifier] | [Insert Report Title]</a:t>
            </a:r>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673806"/>
            <a:ext cx="7405200" cy="44676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
        <p:nvSpPr>
          <p:cNvPr id="4" name="Picture Placeholder 7">
            <a:extLst>
              <a:ext uri="{FF2B5EF4-FFF2-40B4-BE49-F238E27FC236}">
                <a16:creationId xmlns:a16="http://schemas.microsoft.com/office/drawing/2014/main" id="{7C6DB685-726F-A1FB-C9B0-00C92EC7F117}"/>
              </a:ext>
            </a:extLst>
          </p:cNvPr>
          <p:cNvSpPr>
            <a:spLocks noGrp="1"/>
          </p:cNvSpPr>
          <p:nvPr>
            <p:ph type="pic" sz="quarter" idx="16" hasCustomPrompt="1"/>
          </p:nvPr>
        </p:nvSpPr>
        <p:spPr>
          <a:xfrm>
            <a:off x="8040217" y="1673806"/>
            <a:ext cx="3806182" cy="4467794"/>
          </a:xfrm>
          <a:blipFill>
            <a:blip r:embed="rId2" cstate="print">
              <a:extLst>
                <a:ext uri="{28A0092B-C50C-407E-A947-70E740481C1C}">
                  <a14:useLocalDpi xmlns:a14="http://schemas.microsoft.com/office/drawing/2010/main" val="0"/>
                </a:ext>
              </a:extLst>
            </a:blip>
            <a:stretch>
              <a:fillRect l="-12818" t="-6998" r="-14598" b="-250"/>
            </a:stretch>
          </a:blipFill>
        </p:spPr>
        <p:txBody>
          <a:bodyPr anchor="ctr" anchorCtr="0"/>
          <a:lstStyle>
            <a:lvl1pPr algn="ctr">
              <a:defRPr/>
            </a:lvl1pPr>
          </a:lstStyle>
          <a:p>
            <a:r>
              <a:rPr lang="en-AU" dirty="0"/>
              <a:t>Click icon to add Image of presenter</a:t>
            </a:r>
          </a:p>
        </p:txBody>
      </p:sp>
      <p:sp>
        <p:nvSpPr>
          <p:cNvPr id="5" name="TextBox 4">
            <a:extLst>
              <a:ext uri="{FF2B5EF4-FFF2-40B4-BE49-F238E27FC236}">
                <a16:creationId xmlns:a16="http://schemas.microsoft.com/office/drawing/2014/main" id="{8D5EAD7E-7B06-ABC7-F34C-50EDEAFC6D52}"/>
              </a:ext>
            </a:extLst>
          </p:cNvPr>
          <p:cNvSpPr txBox="1"/>
          <p:nvPr userDrawn="1"/>
        </p:nvSpPr>
        <p:spPr>
          <a:xfrm>
            <a:off x="4700845" y="6499304"/>
            <a:ext cx="7145554" cy="153888"/>
          </a:xfrm>
          <a:prstGeom prst="rect">
            <a:avLst/>
          </a:prstGeom>
          <a:noFill/>
        </p:spPr>
        <p:txBody>
          <a:bodyPr wrap="square" lIns="0" tIns="0" rIns="0" bIns="0" rtlCol="0">
            <a:spAutoFit/>
          </a:bodyPr>
          <a:lstStyle/>
          <a:p>
            <a:pPr algn="r">
              <a:lnSpc>
                <a:spcPts val="1200"/>
              </a:lnSpc>
            </a:pPr>
            <a:r>
              <a:rPr lang="en-AU" sz="1000" dirty="0"/>
              <a:t>(c) The University of Melbourne 2023 This content is protected and may not be shared, uploaded, or distributed.</a:t>
            </a:r>
          </a:p>
        </p:txBody>
      </p:sp>
    </p:spTree>
    <p:extLst>
      <p:ext uri="{BB962C8B-B14F-4D97-AF65-F5344CB8AC3E}">
        <p14:creationId xmlns:p14="http://schemas.microsoft.com/office/powerpoint/2010/main" val="377959330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lvl1pPr>
              <a:defRPr>
                <a:solidFill>
                  <a:schemeClr val="bg2"/>
                </a:solidFill>
              </a:defRPr>
            </a:lvl1pPr>
          </a:lstStyle>
          <a:p>
            <a:r>
              <a:rPr lang="en-AU"/>
              <a:t>Page [</a:t>
            </a:r>
            <a:fld id="{29D5CE74-914C-4689-99FC-1AEF49CE2B47}" type="slidenum">
              <a:rPr smtClean="0"/>
              <a:pPr/>
              <a:t>‹#›</a:t>
            </a:fld>
            <a:r>
              <a:t>]</a:t>
            </a:r>
            <a:endParaRPr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lvl1pPr>
              <a:defRPr>
                <a:solidFill>
                  <a:schemeClr val="bg2"/>
                </a:solidFill>
              </a:defRPr>
            </a:lvl1pPr>
          </a:lstStyle>
          <a:p>
            <a:r>
              <a:rPr lang="en-US"/>
              <a:t>Click to edit Master title style</a:t>
            </a:r>
            <a:endParaRPr lang="en-AU" dirty="0"/>
          </a:p>
        </p:txBody>
      </p:sp>
    </p:spTree>
    <p:extLst>
      <p:ext uri="{BB962C8B-B14F-4D97-AF65-F5344CB8AC3E}">
        <p14:creationId xmlns:p14="http://schemas.microsoft.com/office/powerpoint/2010/main" val="1484691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itle and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11500798"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18194302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itle and Two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6219599"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306004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Content and Image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56268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a:p>
        </p:txBody>
      </p:sp>
      <p:sp>
        <p:nvSpPr>
          <p:cNvPr id="6" name="Picture Placeholder 5">
            <a:extLst>
              <a:ext uri="{FF2B5EF4-FFF2-40B4-BE49-F238E27FC236}">
                <a16:creationId xmlns:a16="http://schemas.microsoft.com/office/drawing/2014/main" id="{FC2A53D8-7CC9-C8A8-3494-5EBD660356B9}"/>
              </a:ext>
            </a:extLst>
          </p:cNvPr>
          <p:cNvSpPr>
            <a:spLocks noGrp="1"/>
          </p:cNvSpPr>
          <p:nvPr>
            <p:ph type="pic" sz="quarter" idx="16" hasCustomPrompt="1"/>
          </p:nvPr>
        </p:nvSpPr>
        <p:spPr>
          <a:xfrm>
            <a:off x="6219599" y="1870075"/>
            <a:ext cx="5626800" cy="4273200"/>
          </a:xfrm>
        </p:spPr>
        <p:txBody>
          <a:bodyPr anchor="ctr" anchorCtr="0"/>
          <a:lstStyle>
            <a:lvl1pPr algn="ctr">
              <a:lnSpc>
                <a:spcPts val="1400"/>
              </a:lnSpc>
              <a:defRPr sz="1200"/>
            </a:lvl1pPr>
          </a:lstStyle>
          <a:p>
            <a:r>
              <a:rPr lang="en-AU" dirty="0"/>
              <a:t>Click icon to insert image</a:t>
            </a:r>
          </a:p>
        </p:txBody>
      </p:sp>
    </p:spTree>
    <p:extLst>
      <p:ext uri="{BB962C8B-B14F-4D97-AF65-F5344CB8AC3E}">
        <p14:creationId xmlns:p14="http://schemas.microsoft.com/office/powerpoint/2010/main" val="176993630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and Two Charts">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387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4" cy="3886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6" name="Chart Placeholder 5">
            <a:extLst>
              <a:ext uri="{FF2B5EF4-FFF2-40B4-BE49-F238E27FC236}">
                <a16:creationId xmlns:a16="http://schemas.microsoft.com/office/drawing/2014/main" id="{83A92489-4F48-E651-8308-E8A1BEAEF4BD}"/>
              </a:ext>
            </a:extLst>
          </p:cNvPr>
          <p:cNvSpPr>
            <a:spLocks noGrp="1"/>
          </p:cNvSpPr>
          <p:nvPr>
            <p:ph type="chart" sz="quarter" idx="17" hasCustomPrompt="1"/>
          </p:nvPr>
        </p:nvSpPr>
        <p:spPr>
          <a:xfrm>
            <a:off x="345600" y="2573905"/>
            <a:ext cx="5626575" cy="2880320"/>
          </a:xfrm>
        </p:spPr>
        <p:txBody>
          <a:bodyPr anchor="ctr" anchorCtr="0"/>
          <a:lstStyle>
            <a:lvl1pPr algn="ctr">
              <a:defRPr/>
            </a:lvl1pPr>
          </a:lstStyle>
          <a:p>
            <a:r>
              <a:rPr lang="en-AU" dirty="0"/>
              <a:t>Click icon to insert Chart</a:t>
            </a:r>
          </a:p>
        </p:txBody>
      </p:sp>
      <p:sp>
        <p:nvSpPr>
          <p:cNvPr id="9" name="Chart Placeholder 5">
            <a:extLst>
              <a:ext uri="{FF2B5EF4-FFF2-40B4-BE49-F238E27FC236}">
                <a16:creationId xmlns:a16="http://schemas.microsoft.com/office/drawing/2014/main" id="{9D4C9335-8F56-5714-572A-14E7E23CC1AB}"/>
              </a:ext>
            </a:extLst>
          </p:cNvPr>
          <p:cNvSpPr>
            <a:spLocks noGrp="1"/>
          </p:cNvSpPr>
          <p:nvPr>
            <p:ph type="chart" sz="quarter" idx="18" hasCustomPrompt="1"/>
          </p:nvPr>
        </p:nvSpPr>
        <p:spPr>
          <a:xfrm>
            <a:off x="6223381" y="2573905"/>
            <a:ext cx="5623018" cy="2880320"/>
          </a:xfrm>
        </p:spPr>
        <p:txBody>
          <a:bodyPr anchor="ctr" anchorCtr="0"/>
          <a:lstStyle>
            <a:lvl1pPr algn="ctr">
              <a:defRPr/>
            </a:lvl1pPr>
          </a:lstStyle>
          <a:p>
            <a:r>
              <a:rPr lang="en-AU" dirty="0"/>
              <a:t>Click icon to insert Chart</a:t>
            </a:r>
          </a:p>
        </p:txBody>
      </p:sp>
      <p:sp>
        <p:nvSpPr>
          <p:cNvPr id="4" name="Title 3">
            <a:extLst>
              <a:ext uri="{FF2B5EF4-FFF2-40B4-BE49-F238E27FC236}">
                <a16:creationId xmlns:a16="http://schemas.microsoft.com/office/drawing/2014/main" id="{0C4277FC-2AB5-CB23-BC94-BEF3C9536350}"/>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14252472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and Two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56268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6224055" y="1870255"/>
            <a:ext cx="5622343"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898C495-622F-59C5-A0D8-F102ED97EC28}"/>
              </a:ext>
            </a:extLst>
          </p:cNvPr>
          <p:cNvSpPr>
            <a:spLocks noGrp="1"/>
          </p:cNvSpPr>
          <p:nvPr>
            <p:ph type="sldNum" sz="quarter" idx="16"/>
          </p:nvPr>
        </p:nvSpPr>
        <p:spPr/>
        <p:txBody>
          <a:bodyPr/>
          <a:lstStyle/>
          <a:p>
            <a:r>
              <a:rPr lang="en-AU"/>
              <a:t>Page [</a:t>
            </a:r>
            <a:fld id="{29D5CE74-914C-4689-99FC-1AEF49CE2B47}" type="slidenum">
              <a:rPr smtClean="0"/>
              <a:pPr/>
              <a:t>‹#›</a:t>
            </a:fld>
            <a:r>
              <a:t>]</a:t>
            </a:r>
            <a:endParaRPr lang="en-AU" dirty="0"/>
          </a:p>
        </p:txBody>
      </p:sp>
      <p:sp>
        <p:nvSpPr>
          <p:cNvPr id="4" name="Title 3">
            <a:extLst>
              <a:ext uri="{FF2B5EF4-FFF2-40B4-BE49-F238E27FC236}">
                <a16:creationId xmlns:a16="http://schemas.microsoft.com/office/drawing/2014/main" id="{4863FD07-110D-DEB8-85AE-92CD33C072C4}"/>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6635754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pyright notice 2">
    <p:bg>
      <p:bgPr>
        <a:solidFill>
          <a:schemeClr val="bg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574486-8652-716C-61C2-985D79E5DEEF}"/>
              </a:ext>
            </a:extLst>
          </p:cNvPr>
          <p:cNvSpPr txBox="1"/>
          <p:nvPr userDrawn="1"/>
        </p:nvSpPr>
        <p:spPr>
          <a:xfrm>
            <a:off x="345600" y="4183343"/>
            <a:ext cx="2310675" cy="200055"/>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(c) The University of Melbourne</a:t>
            </a:r>
            <a:endParaRPr lang="en-AU" sz="1300" dirty="0">
              <a:latin typeface="+mn-lt"/>
            </a:endParaRPr>
          </a:p>
        </p:txBody>
      </p:sp>
      <p:sp>
        <p:nvSpPr>
          <p:cNvPr id="6" name="Text Placeholder 5">
            <a:extLst>
              <a:ext uri="{FF2B5EF4-FFF2-40B4-BE49-F238E27FC236}">
                <a16:creationId xmlns:a16="http://schemas.microsoft.com/office/drawing/2014/main" id="{9AB091FC-4E25-7936-CC06-27124E717614}"/>
              </a:ext>
            </a:extLst>
          </p:cNvPr>
          <p:cNvSpPr>
            <a:spLocks noGrp="1"/>
          </p:cNvSpPr>
          <p:nvPr>
            <p:ph type="body" sz="quarter" idx="19" hasCustomPrompt="1"/>
          </p:nvPr>
        </p:nvSpPr>
        <p:spPr>
          <a:xfrm>
            <a:off x="2699196" y="4182849"/>
            <a:ext cx="1192703" cy="216000"/>
          </a:xfrm>
        </p:spPr>
        <p:txBody>
          <a:bodyPr/>
          <a:lstStyle>
            <a:lvl1pPr marL="0">
              <a:lnSpc>
                <a:spcPct val="100000"/>
              </a:lnSpc>
              <a:spcAft>
                <a:spcPts val="0"/>
              </a:spcAft>
              <a:buFontTx/>
              <a:buNone/>
              <a:defRPr sz="1300" b="0">
                <a:solidFill>
                  <a:schemeClr val="bg1"/>
                </a:solidFill>
              </a:defRPr>
            </a:lvl1pPr>
            <a:lvl2pPr marL="0">
              <a:lnSpc>
                <a:spcPct val="100000"/>
              </a:lnSpc>
              <a:spcAft>
                <a:spcPts val="0"/>
              </a:spcAft>
              <a:buFontTx/>
              <a:buNone/>
              <a:defRPr sz="1300" b="0">
                <a:solidFill>
                  <a:schemeClr val="bg1"/>
                </a:solidFill>
              </a:defRPr>
            </a:lvl2pPr>
            <a:lvl3pPr marL="0" indent="0">
              <a:lnSpc>
                <a:spcPct val="100000"/>
              </a:lnSpc>
              <a:spcAft>
                <a:spcPts val="0"/>
              </a:spcAft>
              <a:buFontTx/>
              <a:buNone/>
              <a:defRPr sz="1300" b="0">
                <a:solidFill>
                  <a:schemeClr val="bg1"/>
                </a:solidFill>
              </a:defRPr>
            </a:lvl3pPr>
            <a:lvl4pPr marL="0" indent="0">
              <a:lnSpc>
                <a:spcPct val="100000"/>
              </a:lnSpc>
              <a:spcAft>
                <a:spcPts val="0"/>
              </a:spcAft>
              <a:buFontTx/>
              <a:buNone/>
              <a:defRPr sz="1300" b="0">
                <a:solidFill>
                  <a:schemeClr val="bg1"/>
                </a:solidFill>
              </a:defRPr>
            </a:lvl4pPr>
            <a:lvl5pPr marL="0" indent="0">
              <a:lnSpc>
                <a:spcPct val="100000"/>
              </a:lnSpc>
              <a:spcAft>
                <a:spcPts val="0"/>
              </a:spcAft>
              <a:buFontTx/>
              <a:buNone/>
              <a:defRPr sz="1300" b="0">
                <a:solidFill>
                  <a:schemeClr val="bg1"/>
                </a:solidFill>
              </a:defRPr>
            </a:lvl5pPr>
            <a:lvl6pPr marL="0" indent="0">
              <a:lnSpc>
                <a:spcPct val="100000"/>
              </a:lnSpc>
              <a:spcAft>
                <a:spcPts val="0"/>
              </a:spcAft>
              <a:buFontTx/>
              <a:buNone/>
              <a:defRPr sz="1300" b="0">
                <a:solidFill>
                  <a:schemeClr val="bg1"/>
                </a:solidFill>
              </a:defRPr>
            </a:lvl6pPr>
            <a:lvl7pPr marL="0" indent="0">
              <a:lnSpc>
                <a:spcPct val="100000"/>
              </a:lnSpc>
              <a:spcAft>
                <a:spcPts val="0"/>
              </a:spcAft>
              <a:buFontTx/>
              <a:buNone/>
              <a:defRPr sz="1300" b="0">
                <a:solidFill>
                  <a:schemeClr val="bg1"/>
                </a:solidFill>
              </a:defRPr>
            </a:lvl7pPr>
            <a:lvl8pPr marL="0" indent="0">
              <a:lnSpc>
                <a:spcPct val="100000"/>
              </a:lnSpc>
              <a:spcAft>
                <a:spcPts val="0"/>
              </a:spcAft>
              <a:buFontTx/>
              <a:buNone/>
              <a:defRPr sz="1300" b="0">
                <a:solidFill>
                  <a:schemeClr val="bg1"/>
                </a:solidFill>
              </a:defRPr>
            </a:lvl8pPr>
            <a:lvl9pPr marL="0" indent="0">
              <a:lnSpc>
                <a:spcPct val="100000"/>
              </a:lnSpc>
              <a:spcAft>
                <a:spcPts val="0"/>
              </a:spcAft>
              <a:buFontTx/>
              <a:buNone/>
              <a:defRPr sz="1300" b="0">
                <a:solidFill>
                  <a:schemeClr val="bg1"/>
                </a:solidFill>
              </a:defRPr>
            </a:lvl9pPr>
          </a:lstStyle>
          <a:p>
            <a:pPr lvl="0"/>
            <a:r>
              <a:rPr lang="en-US" dirty="0"/>
              <a:t>2023</a:t>
            </a:r>
          </a:p>
        </p:txBody>
      </p:sp>
      <p:sp>
        <p:nvSpPr>
          <p:cNvPr id="5" name="TextBox 4">
            <a:extLst>
              <a:ext uri="{FF2B5EF4-FFF2-40B4-BE49-F238E27FC236}">
                <a16:creationId xmlns:a16="http://schemas.microsoft.com/office/drawing/2014/main" id="{C92EDEFF-E4AC-F752-A7F7-6FDA4F7FAD96}"/>
              </a:ext>
            </a:extLst>
          </p:cNvPr>
          <p:cNvSpPr txBox="1"/>
          <p:nvPr userDrawn="1"/>
        </p:nvSpPr>
        <p:spPr>
          <a:xfrm>
            <a:off x="345600" y="4383609"/>
            <a:ext cx="6740510" cy="1600438"/>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This material is protected by copyright. Unless indicated otherwise, the University of Melbourne owns the copyright subsisting in the work.  Other than for the purposes permitted under the Copyright Act 1968, you are prohibited from downloading, republishing, retransmitting, reproducing or otherwise using any of the materials included in the work as standalone files. Sharing University teaching materials with third-parties, including uploading lecture notes, slides or recordings to websites constitutes academic misconduct and may be subject to penalties.  For more  information: </a:t>
            </a:r>
            <a:r>
              <a:rPr lang="en-AU" sz="1300" u="sng" dirty="0">
                <a:solidFill>
                  <a:schemeClr val="bg1"/>
                </a:solidFill>
                <a:effectLst/>
                <a:latin typeface="+mn-lt"/>
                <a:ea typeface="Times New Roman" panose="02020603050405020304" pitchFamily="18" charset="0"/>
                <a:hlinkClick r:id="rId2" tooltip="https://academicintegrity.unimelb.edu.au/">
                  <a:extLst>
                    <a:ext uri="{A12FA001-AC4F-418D-AE19-62706E023703}">
                      <ahyp:hlinkClr xmlns:ahyp="http://schemas.microsoft.com/office/drawing/2018/hyperlinkcolor" val="tx"/>
                    </a:ext>
                  </a:extLst>
                </a:hlinkClick>
              </a:rPr>
              <a:t>Academic Integrity at the University of Melbourne</a:t>
            </a:r>
            <a:endParaRPr lang="en-AU" sz="1300" dirty="0">
              <a:latin typeface="+mn-lt"/>
            </a:endParaRPr>
          </a:p>
        </p:txBody>
      </p:sp>
      <p:sp>
        <p:nvSpPr>
          <p:cNvPr id="7" name="TextBox 6">
            <a:extLst>
              <a:ext uri="{FF2B5EF4-FFF2-40B4-BE49-F238E27FC236}">
                <a16:creationId xmlns:a16="http://schemas.microsoft.com/office/drawing/2014/main" id="{28028CA4-95B8-600A-C697-0F46636ABD89}"/>
              </a:ext>
            </a:extLst>
          </p:cNvPr>
          <p:cNvSpPr txBox="1"/>
          <p:nvPr userDrawn="1"/>
        </p:nvSpPr>
        <p:spPr>
          <a:xfrm>
            <a:off x="344500" y="5962159"/>
            <a:ext cx="6740510" cy="400110"/>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Requests and enquiries concerning reproduction and rights should be addressed to the University Copyright Office, The University of Melbourne: </a:t>
            </a:r>
            <a:r>
              <a:rPr lang="en-AU" sz="1300" u="sng" dirty="0">
                <a:solidFill>
                  <a:schemeClr val="bg1"/>
                </a:solidFill>
                <a:effectLst/>
                <a:latin typeface="+mn-lt"/>
                <a:ea typeface="Times New Roman" panose="02020603050405020304" pitchFamily="18" charset="0"/>
                <a:hlinkClick r:id="rId3">
                  <a:extLst>
                    <a:ext uri="{A12FA001-AC4F-418D-AE19-62706E023703}">
                      <ahyp:hlinkClr xmlns:ahyp="http://schemas.microsoft.com/office/drawing/2018/hyperlinkcolor" val="tx"/>
                    </a:ext>
                  </a:extLst>
                </a:hlinkClick>
              </a:rPr>
              <a:t>copyright-office@unimelb.edu.au</a:t>
            </a:r>
            <a:endParaRPr lang="en-AU" sz="1300" dirty="0">
              <a:latin typeface="+mn-lt"/>
            </a:endParaRPr>
          </a:p>
        </p:txBody>
      </p:sp>
      <p:sp>
        <p:nvSpPr>
          <p:cNvPr id="3" name="Text Placeholder 10">
            <a:extLst>
              <a:ext uri="{FF2B5EF4-FFF2-40B4-BE49-F238E27FC236}">
                <a16:creationId xmlns:a16="http://schemas.microsoft.com/office/drawing/2014/main" id="{9C45E1F2-EF0D-321D-535C-967DD7ADCCEB}"/>
              </a:ext>
            </a:extLst>
          </p:cNvPr>
          <p:cNvSpPr>
            <a:spLocks noGrp="1"/>
          </p:cNvSpPr>
          <p:nvPr>
            <p:ph type="body" sz="quarter" idx="18" hasCustomPrompt="1"/>
          </p:nvPr>
        </p:nvSpPr>
        <p:spPr>
          <a:xfrm>
            <a:off x="7671175" y="6167945"/>
            <a:ext cx="417522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273212363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itle and Three Content_Small Font">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1"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8" name="Slide Number Placeholder 7">
            <a:extLst>
              <a:ext uri="{FF2B5EF4-FFF2-40B4-BE49-F238E27FC236}">
                <a16:creationId xmlns:a16="http://schemas.microsoft.com/office/drawing/2014/main" id="{1DB4505B-36A2-2169-8A08-C541C654FC99}"/>
              </a:ext>
            </a:extLst>
          </p:cNvPr>
          <p:cNvSpPr>
            <a:spLocks noGrp="1"/>
          </p:cNvSpPr>
          <p:nvPr>
            <p:ph type="sldNum" sz="quarter" idx="15"/>
          </p:nvPr>
        </p:nvSpPr>
        <p:spPr>
          <a:xfrm>
            <a:off x="10267260" y="6437192"/>
            <a:ext cx="1579139" cy="216000"/>
          </a:xfrm>
        </p:spPr>
        <p:txBody>
          <a:bodyPr/>
          <a:lstStyle/>
          <a:p>
            <a:r>
              <a:rPr lang="en-AU" dirty="0"/>
              <a:t>Page [</a:t>
            </a:r>
            <a:fld id="{29D5CE74-914C-4689-99FC-1AEF49CE2B47}" type="slidenum">
              <a:rPr smtClean="0"/>
              <a:pPr/>
              <a:t>‹#›</a:t>
            </a:fld>
            <a:r>
              <a:rPr dirty="0"/>
              <a:t>]</a:t>
            </a:r>
            <a:endParaRPr lang="en-AU" dirty="0"/>
          </a:p>
        </p:txBody>
      </p:sp>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p:txBody>
          <a:bodyPr/>
          <a:lstStyle/>
          <a:p>
            <a:r>
              <a:rPr lang="en-US"/>
              <a:t>Click to edit Master title style</a:t>
            </a:r>
            <a:endParaRPr lang="en-AU" dirty="0"/>
          </a:p>
        </p:txBody>
      </p:sp>
      <p:sp>
        <p:nvSpPr>
          <p:cNvPr id="4" name="Content Placeholder 6">
            <a:extLst>
              <a:ext uri="{FF2B5EF4-FFF2-40B4-BE49-F238E27FC236}">
                <a16:creationId xmlns:a16="http://schemas.microsoft.com/office/drawing/2014/main" id="{BED691C7-E3FD-C9C6-88B5-D844BB5B3D47}"/>
              </a:ext>
            </a:extLst>
          </p:cNvPr>
          <p:cNvSpPr>
            <a:spLocks noGrp="1"/>
          </p:cNvSpPr>
          <p:nvPr>
            <p:ph sz="quarter" idx="16"/>
          </p:nvPr>
        </p:nvSpPr>
        <p:spPr>
          <a:xfrm>
            <a:off x="4296000"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5" name="Content Placeholder 6">
            <a:extLst>
              <a:ext uri="{FF2B5EF4-FFF2-40B4-BE49-F238E27FC236}">
                <a16:creationId xmlns:a16="http://schemas.microsoft.com/office/drawing/2014/main" id="{A14B56AF-59AC-1DD7-A515-93236D9D5034}"/>
              </a:ext>
            </a:extLst>
          </p:cNvPr>
          <p:cNvSpPr>
            <a:spLocks noGrp="1"/>
          </p:cNvSpPr>
          <p:nvPr>
            <p:ph sz="quarter" idx="17"/>
          </p:nvPr>
        </p:nvSpPr>
        <p:spPr>
          <a:xfrm>
            <a:off x="8246399" y="1870255"/>
            <a:ext cx="3600000" cy="4273200"/>
          </a:xfrm>
        </p:spPr>
        <p:txBody>
          <a:bodyPr/>
          <a:lstStyle>
            <a:lvl1pPr>
              <a:lnSpc>
                <a:spcPts val="1400"/>
              </a:lnSpc>
              <a:defRPr sz="1200"/>
            </a:lvl1pPr>
            <a:lvl2pPr>
              <a:lnSpc>
                <a:spcPts val="1300"/>
              </a:lnSpc>
              <a:defRPr sz="1100"/>
            </a:lvl2pPr>
            <a:lvl3pPr marL="180000" indent="-180000">
              <a:lnSpc>
                <a:spcPts val="1300"/>
              </a:lnSpc>
              <a:defRPr sz="1100"/>
            </a:lvl3pPr>
            <a:lvl4pPr marL="360000" indent="-180000">
              <a:lnSpc>
                <a:spcPts val="1300"/>
              </a:lnSpc>
              <a:defRPr sz="1100"/>
            </a:lvl4pPr>
            <a:lvl5pPr marL="540000" indent="-180000">
              <a:lnSpc>
                <a:spcPts val="1300"/>
              </a:lnSpc>
              <a:defRPr sz="1100"/>
            </a:lvl5pPr>
            <a:lvl6pPr marL="720000" indent="-180000">
              <a:lnSpc>
                <a:spcPts val="1300"/>
              </a:lnSpc>
              <a:defRPr sz="1100"/>
            </a:lvl6pPr>
            <a:lvl7pPr marL="900000" indent="-180000">
              <a:lnSpc>
                <a:spcPts val="1300"/>
              </a:lnSpc>
              <a:defRPr sz="1100"/>
            </a:lvl7pPr>
            <a:lvl8pPr marL="1080000" indent="-180000">
              <a:lnSpc>
                <a:spcPts val="1300"/>
              </a:lnSpc>
              <a:defRPr sz="1100"/>
            </a:lvl8pPr>
            <a:lvl9pPr marL="1260000" indent="-180000">
              <a:lnSpc>
                <a:spcPts val="1300"/>
              </a:lnSpc>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8090962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itle and Three Content">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p>
            <a:r>
              <a:rPr lang="en-AU"/>
              <a:t>[Insert Identifier] | [Insert Report Title]</a:t>
            </a:r>
            <a:endParaRPr lang="en-AU" dirty="0"/>
          </a:p>
        </p:txBody>
      </p:sp>
      <p:sp>
        <p:nvSpPr>
          <p:cNvPr id="7" name="Content Placeholder 6">
            <a:extLst>
              <a:ext uri="{FF2B5EF4-FFF2-40B4-BE49-F238E27FC236}">
                <a16:creationId xmlns:a16="http://schemas.microsoft.com/office/drawing/2014/main" id="{64913891-1190-2E76-69B0-5105883EC19B}"/>
              </a:ext>
            </a:extLst>
          </p:cNvPr>
          <p:cNvSpPr>
            <a:spLocks noGrp="1"/>
          </p:cNvSpPr>
          <p:nvPr>
            <p:ph sz="quarter" idx="14"/>
          </p:nvPr>
        </p:nvSpPr>
        <p:spPr>
          <a:xfrm>
            <a:off x="345600"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Content Placeholder 6">
            <a:extLst>
              <a:ext uri="{FF2B5EF4-FFF2-40B4-BE49-F238E27FC236}">
                <a16:creationId xmlns:a16="http://schemas.microsoft.com/office/drawing/2014/main" id="{0E523094-F604-E83D-B6FC-E524D91039CC}"/>
              </a:ext>
            </a:extLst>
          </p:cNvPr>
          <p:cNvSpPr>
            <a:spLocks noGrp="1"/>
          </p:cNvSpPr>
          <p:nvPr>
            <p:ph sz="quarter" idx="15"/>
          </p:nvPr>
        </p:nvSpPr>
        <p:spPr>
          <a:xfrm>
            <a:off x="42959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4" name="Content Placeholder 6">
            <a:extLst>
              <a:ext uri="{FF2B5EF4-FFF2-40B4-BE49-F238E27FC236}">
                <a16:creationId xmlns:a16="http://schemas.microsoft.com/office/drawing/2014/main" id="{12B8F049-B051-C3CF-84AF-76D0419ECC4D}"/>
              </a:ext>
            </a:extLst>
          </p:cNvPr>
          <p:cNvSpPr>
            <a:spLocks noGrp="1"/>
          </p:cNvSpPr>
          <p:nvPr>
            <p:ph sz="quarter" idx="16"/>
          </p:nvPr>
        </p:nvSpPr>
        <p:spPr>
          <a:xfrm>
            <a:off x="8246399" y="1870255"/>
            <a:ext cx="3600000" cy="4273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6" name="Slide Number Placeholder 5">
            <a:extLst>
              <a:ext uri="{FF2B5EF4-FFF2-40B4-BE49-F238E27FC236}">
                <a16:creationId xmlns:a16="http://schemas.microsoft.com/office/drawing/2014/main" id="{CA6341BC-444F-9260-2F29-DB09F5C10802}"/>
              </a:ext>
            </a:extLst>
          </p:cNvPr>
          <p:cNvSpPr>
            <a:spLocks noGrp="1"/>
          </p:cNvSpPr>
          <p:nvPr>
            <p:ph type="sldNum" sz="quarter" idx="17"/>
          </p:nvPr>
        </p:nvSpPr>
        <p:spPr>
          <a:xfrm>
            <a:off x="10267260" y="6437192"/>
            <a:ext cx="1579139" cy="216000"/>
          </a:xfrm>
        </p:spPr>
        <p:txBody>
          <a:bodyPr/>
          <a:lstStyle/>
          <a:p>
            <a:r>
              <a:rPr lang="en-AU"/>
              <a:t>Page [</a:t>
            </a:r>
            <a:fld id="{29D5CE74-914C-4689-99FC-1AEF49CE2B47}" type="slidenum">
              <a:rPr smtClean="0"/>
              <a:pPr/>
              <a:t>‹#›</a:t>
            </a:fld>
            <a:r>
              <a:t>]</a:t>
            </a:r>
            <a:endParaRPr lang="en-AU" dirty="0"/>
          </a:p>
        </p:txBody>
      </p:sp>
      <p:sp>
        <p:nvSpPr>
          <p:cNvPr id="8" name="Title 7">
            <a:extLst>
              <a:ext uri="{FF2B5EF4-FFF2-40B4-BE49-F238E27FC236}">
                <a16:creationId xmlns:a16="http://schemas.microsoft.com/office/drawing/2014/main" id="{B997EF1D-2BE4-A99C-D98C-B233628816F3}"/>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6425958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hank you_1">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1577134" y="1133745"/>
            <a:ext cx="9001001"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6023122"/>
            <a:ext cx="5490611" cy="630070"/>
          </a:xfrm>
        </p:spPr>
        <p:txBody>
          <a:bodyPr anchor="b" anchorCtr="0"/>
          <a:lstStyle>
            <a:lvl1pPr marL="0" algn="l">
              <a:lnSpc>
                <a:spcPct val="100000"/>
              </a:lnSpc>
              <a:spcAft>
                <a:spcPts val="0"/>
              </a:spcAft>
              <a:buFontTx/>
              <a:buNone/>
              <a:defRPr sz="1400" b="0">
                <a:solidFill>
                  <a:schemeClr val="bg1"/>
                </a:solidFill>
              </a:defRPr>
            </a:lvl1pPr>
            <a:lvl2pPr marL="0" algn="l">
              <a:lnSpc>
                <a:spcPct val="100000"/>
              </a:lnSpc>
              <a:spcAft>
                <a:spcPts val="0"/>
              </a:spcAft>
              <a:buFontTx/>
              <a:buNone/>
              <a:defRPr sz="1400" b="0">
                <a:solidFill>
                  <a:schemeClr val="bg1"/>
                </a:solidFill>
              </a:defRPr>
            </a:lvl2pPr>
            <a:lvl3pPr marL="0" indent="0" algn="l">
              <a:lnSpc>
                <a:spcPct val="100000"/>
              </a:lnSpc>
              <a:spcAft>
                <a:spcPts val="0"/>
              </a:spcAft>
              <a:buFontTx/>
              <a:buNone/>
              <a:defRPr sz="1400" b="0">
                <a:solidFill>
                  <a:schemeClr val="bg1"/>
                </a:solidFill>
              </a:defRPr>
            </a:lvl3pPr>
            <a:lvl4pPr marL="0" indent="0" algn="l">
              <a:lnSpc>
                <a:spcPct val="100000"/>
              </a:lnSpc>
              <a:spcAft>
                <a:spcPts val="0"/>
              </a:spcAft>
              <a:buFontTx/>
              <a:buNone/>
              <a:defRPr sz="1400" b="0">
                <a:solidFill>
                  <a:schemeClr val="bg1"/>
                </a:solidFill>
              </a:defRPr>
            </a:lvl4pPr>
            <a:lvl5pPr marL="0" indent="0" algn="l">
              <a:lnSpc>
                <a:spcPct val="100000"/>
              </a:lnSpc>
              <a:spcAft>
                <a:spcPts val="0"/>
              </a:spcAft>
              <a:buFontTx/>
              <a:buNone/>
              <a:defRPr sz="1400" b="0">
                <a:solidFill>
                  <a:schemeClr val="bg1"/>
                </a:solidFill>
              </a:defRPr>
            </a:lvl5pPr>
            <a:lvl6pPr marL="0" indent="0" algn="l">
              <a:lnSpc>
                <a:spcPct val="100000"/>
              </a:lnSpc>
              <a:spcAft>
                <a:spcPts val="0"/>
              </a:spcAft>
              <a:buFontTx/>
              <a:buNone/>
              <a:defRPr sz="1400" b="0">
                <a:solidFill>
                  <a:schemeClr val="bg1"/>
                </a:solidFill>
              </a:defRPr>
            </a:lvl6pPr>
            <a:lvl7pPr marL="0" indent="0" algn="l">
              <a:lnSpc>
                <a:spcPct val="100000"/>
              </a:lnSpc>
              <a:spcAft>
                <a:spcPts val="0"/>
              </a:spcAft>
              <a:buFontTx/>
              <a:buNone/>
              <a:defRPr sz="1400" b="0">
                <a:solidFill>
                  <a:schemeClr val="bg1"/>
                </a:solidFill>
              </a:defRPr>
            </a:lvl7pPr>
            <a:lvl8pPr marL="0" indent="0" algn="l">
              <a:lnSpc>
                <a:spcPct val="100000"/>
              </a:lnSpc>
              <a:spcAft>
                <a:spcPts val="0"/>
              </a:spcAft>
              <a:buFontTx/>
              <a:buNone/>
              <a:defRPr sz="1400" b="0">
                <a:solidFill>
                  <a:schemeClr val="bg1"/>
                </a:solidFill>
              </a:defRPr>
            </a:lvl8pPr>
            <a:lvl9pPr marL="0" indent="0" algn="l">
              <a:lnSpc>
                <a:spcPct val="100000"/>
              </a:lnSpc>
              <a:spcAft>
                <a:spcPts val="0"/>
              </a:spcAft>
              <a:buFontTx/>
              <a:buNone/>
              <a:defRPr sz="1400" b="0">
                <a:solidFill>
                  <a:schemeClr val="bg1"/>
                </a:solidFill>
              </a:defRPr>
            </a:lvl9pPr>
          </a:lstStyle>
          <a:p>
            <a:pPr lvl="0"/>
            <a:r>
              <a:rPr lang="en-US" dirty="0"/>
              <a:t>[Collaborator/partner relationship disclaimer]</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9" name="Text Placeholder 10">
            <a:extLst>
              <a:ext uri="{FF2B5EF4-FFF2-40B4-BE49-F238E27FC236}">
                <a16:creationId xmlns:a16="http://schemas.microsoft.com/office/drawing/2014/main" id="{E98D57ED-F6FA-0853-C0FA-554B2313321E}"/>
              </a:ext>
            </a:extLst>
          </p:cNvPr>
          <p:cNvSpPr>
            <a:spLocks noGrp="1"/>
          </p:cNvSpPr>
          <p:nvPr>
            <p:ph type="body" sz="quarter" idx="18" hasCustomPrompt="1"/>
          </p:nvPr>
        </p:nvSpPr>
        <p:spPr>
          <a:xfrm>
            <a:off x="6231015" y="6437192"/>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pic>
        <p:nvPicPr>
          <p:cNvPr id="2" name="Picture Placeholder 6" descr="Logo&#10;&#10;Description automatically generated">
            <a:extLst>
              <a:ext uri="{FF2B5EF4-FFF2-40B4-BE49-F238E27FC236}">
                <a16:creationId xmlns:a16="http://schemas.microsoft.com/office/drawing/2014/main" id="{54D6F5F3-83EC-7C59-7764-F0BA609CE28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4870378" y="2315284"/>
            <a:ext cx="2385265" cy="2373856"/>
          </a:xfrm>
          <a:prstGeom prst="rect">
            <a:avLst/>
          </a:prstGeom>
        </p:spPr>
      </p:pic>
    </p:spTree>
    <p:extLst>
      <p:ext uri="{BB962C8B-B14F-4D97-AF65-F5344CB8AC3E}">
        <p14:creationId xmlns:p14="http://schemas.microsoft.com/office/powerpoint/2010/main" val="282930746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Thank you_2">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6AFA0F-621D-D875-0C28-2D5D4B7B7357}"/>
              </a:ext>
            </a:extLst>
          </p:cNvPr>
          <p:cNvSpPr>
            <a:spLocks noGrp="1"/>
          </p:cNvSpPr>
          <p:nvPr>
            <p:ph type="title"/>
          </p:nvPr>
        </p:nvSpPr>
        <p:spPr>
          <a:xfrm>
            <a:off x="345599" y="489679"/>
            <a:ext cx="11500799" cy="869091"/>
          </a:xfrm>
        </p:spPr>
        <p:txBody>
          <a:bodyPr/>
          <a:lstStyle>
            <a:lvl1pPr algn="ctr">
              <a:lnSpc>
                <a:spcPts val="5200"/>
              </a:lnSpc>
              <a:defRPr sz="4800">
                <a:solidFill>
                  <a:schemeClr val="bg1"/>
                </a:solidFill>
              </a:defRPr>
            </a:lvl1pPr>
          </a:lstStyle>
          <a:p>
            <a:r>
              <a:rPr lang="en-US"/>
              <a:t>Click to edit Master title style</a:t>
            </a:r>
            <a:endParaRPr lang="en-AU" dirty="0"/>
          </a:p>
        </p:txBody>
      </p:sp>
      <p:sp>
        <p:nvSpPr>
          <p:cNvPr id="6" name="Text Placeholder 10">
            <a:extLst>
              <a:ext uri="{FF2B5EF4-FFF2-40B4-BE49-F238E27FC236}">
                <a16:creationId xmlns:a16="http://schemas.microsoft.com/office/drawing/2014/main" id="{8301EF29-6923-272A-530E-72477C52E01B}"/>
              </a:ext>
            </a:extLst>
          </p:cNvPr>
          <p:cNvSpPr>
            <a:spLocks noGrp="1"/>
          </p:cNvSpPr>
          <p:nvPr>
            <p:ph type="body" sz="quarter" idx="17" hasCustomPrompt="1"/>
          </p:nvPr>
        </p:nvSpPr>
        <p:spPr>
          <a:xfrm>
            <a:off x="345600" y="5850353"/>
            <a:ext cx="5265585" cy="365012"/>
          </a:xfrm>
        </p:spPr>
        <p:txBody>
          <a:bodyPr anchor="t" anchorCtr="0"/>
          <a:lstStyle>
            <a:lvl1pPr marL="0" algn="l">
              <a:lnSpc>
                <a:spcPct val="100000"/>
              </a:lnSpc>
              <a:spcAft>
                <a:spcPts val="0"/>
              </a:spcAft>
              <a:buFontTx/>
              <a:buNone/>
              <a:defRPr sz="2000" b="0">
                <a:solidFill>
                  <a:schemeClr val="bg1"/>
                </a:solidFill>
              </a:defRPr>
            </a:lvl1pPr>
            <a:lvl2pPr marL="0" algn="l">
              <a:lnSpc>
                <a:spcPct val="100000"/>
              </a:lnSpc>
              <a:spcAft>
                <a:spcPts val="0"/>
              </a:spcAft>
              <a:buFontTx/>
              <a:buNone/>
              <a:defRPr sz="2000" b="0">
                <a:solidFill>
                  <a:schemeClr val="bg1"/>
                </a:solidFill>
              </a:defRPr>
            </a:lvl2pPr>
            <a:lvl3pPr marL="0" indent="0" algn="l">
              <a:lnSpc>
                <a:spcPct val="100000"/>
              </a:lnSpc>
              <a:spcAft>
                <a:spcPts val="0"/>
              </a:spcAft>
              <a:buFontTx/>
              <a:buNone/>
              <a:defRPr sz="2000" b="0">
                <a:solidFill>
                  <a:schemeClr val="bg1"/>
                </a:solidFill>
              </a:defRPr>
            </a:lvl3pPr>
            <a:lvl4pPr marL="0" indent="0" algn="l">
              <a:lnSpc>
                <a:spcPct val="100000"/>
              </a:lnSpc>
              <a:spcAft>
                <a:spcPts val="0"/>
              </a:spcAft>
              <a:buFontTx/>
              <a:buNone/>
              <a:defRPr sz="2000" b="0">
                <a:solidFill>
                  <a:schemeClr val="bg1"/>
                </a:solidFill>
              </a:defRPr>
            </a:lvl4pPr>
            <a:lvl5pPr marL="0" indent="0" algn="l">
              <a:lnSpc>
                <a:spcPct val="100000"/>
              </a:lnSpc>
              <a:spcAft>
                <a:spcPts val="0"/>
              </a:spcAft>
              <a:buFontTx/>
              <a:buNone/>
              <a:defRPr sz="2000" b="0">
                <a:solidFill>
                  <a:schemeClr val="bg1"/>
                </a:solidFill>
              </a:defRPr>
            </a:lvl5pPr>
            <a:lvl6pPr marL="0" indent="0" algn="l">
              <a:lnSpc>
                <a:spcPct val="100000"/>
              </a:lnSpc>
              <a:spcAft>
                <a:spcPts val="0"/>
              </a:spcAft>
              <a:buFontTx/>
              <a:buNone/>
              <a:defRPr sz="2000" b="0">
                <a:solidFill>
                  <a:schemeClr val="bg1"/>
                </a:solidFill>
              </a:defRPr>
            </a:lvl6pPr>
            <a:lvl7pPr marL="0" indent="0" algn="l">
              <a:lnSpc>
                <a:spcPct val="100000"/>
              </a:lnSpc>
              <a:spcAft>
                <a:spcPts val="0"/>
              </a:spcAft>
              <a:buFontTx/>
              <a:buNone/>
              <a:defRPr sz="2000" b="0">
                <a:solidFill>
                  <a:schemeClr val="bg1"/>
                </a:solidFill>
              </a:defRPr>
            </a:lvl7pPr>
            <a:lvl8pPr marL="0" indent="0" algn="l">
              <a:lnSpc>
                <a:spcPct val="100000"/>
              </a:lnSpc>
              <a:spcAft>
                <a:spcPts val="0"/>
              </a:spcAft>
              <a:buFontTx/>
              <a:buNone/>
              <a:defRPr sz="2000" b="0">
                <a:solidFill>
                  <a:schemeClr val="bg1"/>
                </a:solidFill>
              </a:defRPr>
            </a:lvl8pPr>
            <a:lvl9pPr marL="0" indent="0" algn="l">
              <a:lnSpc>
                <a:spcPct val="100000"/>
              </a:lnSpc>
              <a:spcAft>
                <a:spcPts val="0"/>
              </a:spcAft>
              <a:buFontTx/>
              <a:buNone/>
              <a:defRPr sz="2000" b="0">
                <a:solidFill>
                  <a:schemeClr val="bg1"/>
                </a:solidFill>
              </a:defRPr>
            </a:lvl9pPr>
          </a:lstStyle>
          <a:p>
            <a:pPr lvl="0"/>
            <a:r>
              <a:rPr lang="en-AU" dirty="0"/>
              <a:t>[Copyright, CTA or other information/notices]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
        <p:nvSpPr>
          <p:cNvPr id="2" name="Content Placeholder 7">
            <a:extLst>
              <a:ext uri="{FF2B5EF4-FFF2-40B4-BE49-F238E27FC236}">
                <a16:creationId xmlns:a16="http://schemas.microsoft.com/office/drawing/2014/main" id="{BBF3D5F6-94BD-ACED-7F35-959B5B93BD76}"/>
              </a:ext>
            </a:extLst>
          </p:cNvPr>
          <p:cNvSpPr>
            <a:spLocks noGrp="1"/>
          </p:cNvSpPr>
          <p:nvPr>
            <p:ph sz="quarter" idx="20"/>
          </p:nvPr>
        </p:nvSpPr>
        <p:spPr>
          <a:xfrm>
            <a:off x="4678967" y="2266086"/>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pic>
        <p:nvPicPr>
          <p:cNvPr id="5" name="Picture Placeholder 6" descr="Logo&#10;&#10;Description automatically generated">
            <a:extLst>
              <a:ext uri="{FF2B5EF4-FFF2-40B4-BE49-F238E27FC236}">
                <a16:creationId xmlns:a16="http://schemas.microsoft.com/office/drawing/2014/main" id="{E3F816A6-DD62-1263-EF40-8DEE9FBC629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1315442" y="2266086"/>
            <a:ext cx="2385265" cy="2373856"/>
          </a:xfrm>
          <a:prstGeom prst="rect">
            <a:avLst/>
          </a:prstGeom>
        </p:spPr>
      </p:pic>
      <p:sp>
        <p:nvSpPr>
          <p:cNvPr id="7" name="Content Placeholder 7">
            <a:extLst>
              <a:ext uri="{FF2B5EF4-FFF2-40B4-BE49-F238E27FC236}">
                <a16:creationId xmlns:a16="http://schemas.microsoft.com/office/drawing/2014/main" id="{BCABDFB2-774F-9F26-0537-DFF1E88D8406}"/>
              </a:ext>
            </a:extLst>
          </p:cNvPr>
          <p:cNvSpPr>
            <a:spLocks noGrp="1"/>
          </p:cNvSpPr>
          <p:nvPr>
            <p:ph sz="quarter" idx="21"/>
          </p:nvPr>
        </p:nvSpPr>
        <p:spPr>
          <a:xfrm>
            <a:off x="8040216" y="2262385"/>
            <a:ext cx="2385265" cy="2325827"/>
          </a:xfrm>
        </p:spPr>
        <p:txBody>
          <a:bodyPr/>
          <a:lstStyle>
            <a:lvl1pPr>
              <a:defRPr>
                <a:solidFill>
                  <a:schemeClr val="bg1"/>
                </a:solidFill>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10">
            <a:extLst>
              <a:ext uri="{FF2B5EF4-FFF2-40B4-BE49-F238E27FC236}">
                <a16:creationId xmlns:a16="http://schemas.microsoft.com/office/drawing/2014/main" id="{F892BB12-1705-BD7B-229D-BF067F242181}"/>
              </a:ext>
            </a:extLst>
          </p:cNvPr>
          <p:cNvSpPr>
            <a:spLocks noGrp="1"/>
          </p:cNvSpPr>
          <p:nvPr>
            <p:ph type="body" sz="quarter" idx="18" hasCustomPrompt="1"/>
          </p:nvPr>
        </p:nvSpPr>
        <p:spPr>
          <a:xfrm>
            <a:off x="6231015" y="5999365"/>
            <a:ext cx="561538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38718850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opyright notice 2">
    <p:bg>
      <p:bgPr>
        <a:solidFill>
          <a:schemeClr val="bg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574486-8652-716C-61C2-985D79E5DEEF}"/>
              </a:ext>
            </a:extLst>
          </p:cNvPr>
          <p:cNvSpPr txBox="1"/>
          <p:nvPr userDrawn="1"/>
        </p:nvSpPr>
        <p:spPr>
          <a:xfrm>
            <a:off x="345600" y="4183343"/>
            <a:ext cx="2310675" cy="200055"/>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(c) The University of Melbourne</a:t>
            </a:r>
            <a:endParaRPr lang="en-AU" sz="1300" dirty="0">
              <a:latin typeface="+mn-lt"/>
            </a:endParaRPr>
          </a:p>
        </p:txBody>
      </p:sp>
      <p:sp>
        <p:nvSpPr>
          <p:cNvPr id="6" name="Text Placeholder 5">
            <a:extLst>
              <a:ext uri="{FF2B5EF4-FFF2-40B4-BE49-F238E27FC236}">
                <a16:creationId xmlns:a16="http://schemas.microsoft.com/office/drawing/2014/main" id="{9AB091FC-4E25-7936-CC06-27124E717614}"/>
              </a:ext>
            </a:extLst>
          </p:cNvPr>
          <p:cNvSpPr>
            <a:spLocks noGrp="1"/>
          </p:cNvSpPr>
          <p:nvPr>
            <p:ph type="body" sz="quarter" idx="19" hasCustomPrompt="1"/>
          </p:nvPr>
        </p:nvSpPr>
        <p:spPr>
          <a:xfrm>
            <a:off x="2699196" y="4182849"/>
            <a:ext cx="1192703" cy="216000"/>
          </a:xfrm>
        </p:spPr>
        <p:txBody>
          <a:bodyPr/>
          <a:lstStyle>
            <a:lvl1pPr marL="0">
              <a:lnSpc>
                <a:spcPct val="100000"/>
              </a:lnSpc>
              <a:spcAft>
                <a:spcPts val="0"/>
              </a:spcAft>
              <a:buFontTx/>
              <a:buNone/>
              <a:defRPr sz="1300" b="0">
                <a:solidFill>
                  <a:schemeClr val="bg1"/>
                </a:solidFill>
              </a:defRPr>
            </a:lvl1pPr>
            <a:lvl2pPr marL="0">
              <a:lnSpc>
                <a:spcPct val="100000"/>
              </a:lnSpc>
              <a:spcAft>
                <a:spcPts val="0"/>
              </a:spcAft>
              <a:buFontTx/>
              <a:buNone/>
              <a:defRPr sz="1300" b="0">
                <a:solidFill>
                  <a:schemeClr val="bg1"/>
                </a:solidFill>
              </a:defRPr>
            </a:lvl2pPr>
            <a:lvl3pPr marL="0" indent="0">
              <a:lnSpc>
                <a:spcPct val="100000"/>
              </a:lnSpc>
              <a:spcAft>
                <a:spcPts val="0"/>
              </a:spcAft>
              <a:buFontTx/>
              <a:buNone/>
              <a:defRPr sz="1300" b="0">
                <a:solidFill>
                  <a:schemeClr val="bg1"/>
                </a:solidFill>
              </a:defRPr>
            </a:lvl3pPr>
            <a:lvl4pPr marL="0" indent="0">
              <a:lnSpc>
                <a:spcPct val="100000"/>
              </a:lnSpc>
              <a:spcAft>
                <a:spcPts val="0"/>
              </a:spcAft>
              <a:buFontTx/>
              <a:buNone/>
              <a:defRPr sz="1300" b="0">
                <a:solidFill>
                  <a:schemeClr val="bg1"/>
                </a:solidFill>
              </a:defRPr>
            </a:lvl4pPr>
            <a:lvl5pPr marL="0" indent="0">
              <a:lnSpc>
                <a:spcPct val="100000"/>
              </a:lnSpc>
              <a:spcAft>
                <a:spcPts val="0"/>
              </a:spcAft>
              <a:buFontTx/>
              <a:buNone/>
              <a:defRPr sz="1300" b="0">
                <a:solidFill>
                  <a:schemeClr val="bg1"/>
                </a:solidFill>
              </a:defRPr>
            </a:lvl5pPr>
            <a:lvl6pPr marL="0" indent="0">
              <a:lnSpc>
                <a:spcPct val="100000"/>
              </a:lnSpc>
              <a:spcAft>
                <a:spcPts val="0"/>
              </a:spcAft>
              <a:buFontTx/>
              <a:buNone/>
              <a:defRPr sz="1300" b="0">
                <a:solidFill>
                  <a:schemeClr val="bg1"/>
                </a:solidFill>
              </a:defRPr>
            </a:lvl6pPr>
            <a:lvl7pPr marL="0" indent="0">
              <a:lnSpc>
                <a:spcPct val="100000"/>
              </a:lnSpc>
              <a:spcAft>
                <a:spcPts val="0"/>
              </a:spcAft>
              <a:buFontTx/>
              <a:buNone/>
              <a:defRPr sz="1300" b="0">
                <a:solidFill>
                  <a:schemeClr val="bg1"/>
                </a:solidFill>
              </a:defRPr>
            </a:lvl7pPr>
            <a:lvl8pPr marL="0" indent="0">
              <a:lnSpc>
                <a:spcPct val="100000"/>
              </a:lnSpc>
              <a:spcAft>
                <a:spcPts val="0"/>
              </a:spcAft>
              <a:buFontTx/>
              <a:buNone/>
              <a:defRPr sz="1300" b="0">
                <a:solidFill>
                  <a:schemeClr val="bg1"/>
                </a:solidFill>
              </a:defRPr>
            </a:lvl8pPr>
            <a:lvl9pPr marL="0" indent="0">
              <a:lnSpc>
                <a:spcPct val="100000"/>
              </a:lnSpc>
              <a:spcAft>
                <a:spcPts val="0"/>
              </a:spcAft>
              <a:buFontTx/>
              <a:buNone/>
              <a:defRPr sz="1300" b="0">
                <a:solidFill>
                  <a:schemeClr val="bg1"/>
                </a:solidFill>
              </a:defRPr>
            </a:lvl9pPr>
          </a:lstStyle>
          <a:p>
            <a:pPr lvl="0"/>
            <a:r>
              <a:rPr lang="en-US" dirty="0"/>
              <a:t>2023</a:t>
            </a:r>
          </a:p>
        </p:txBody>
      </p:sp>
      <p:sp>
        <p:nvSpPr>
          <p:cNvPr id="5" name="TextBox 4">
            <a:extLst>
              <a:ext uri="{FF2B5EF4-FFF2-40B4-BE49-F238E27FC236}">
                <a16:creationId xmlns:a16="http://schemas.microsoft.com/office/drawing/2014/main" id="{C92EDEFF-E4AC-F752-A7F7-6FDA4F7FAD96}"/>
              </a:ext>
            </a:extLst>
          </p:cNvPr>
          <p:cNvSpPr txBox="1"/>
          <p:nvPr userDrawn="1"/>
        </p:nvSpPr>
        <p:spPr>
          <a:xfrm>
            <a:off x="345600" y="4383609"/>
            <a:ext cx="6740510" cy="1600438"/>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This material is protected by copyright. Unless indicated otherwise, the University of Melbourne owns the copyright subsisting in the work.  Other than for the purposes permitted under the Copyright Act 1968, you are prohibited from downloading, republishing, retransmitting, reproducing or otherwise using any of the materials included in the work as standalone files. Sharing University teaching materials with third-parties, including uploading lecture notes, slides or recordings to websites constitutes academic misconduct and may be subject to penalties.  For more  information: </a:t>
            </a:r>
            <a:r>
              <a:rPr lang="en-AU" sz="1300" u="sng" dirty="0">
                <a:solidFill>
                  <a:schemeClr val="bg1"/>
                </a:solidFill>
                <a:effectLst/>
                <a:latin typeface="+mn-lt"/>
                <a:ea typeface="Times New Roman" panose="02020603050405020304" pitchFamily="18" charset="0"/>
                <a:hlinkClick r:id="rId2" tooltip="https://academicintegrity.unimelb.edu.au/">
                  <a:extLst>
                    <a:ext uri="{A12FA001-AC4F-418D-AE19-62706E023703}">
                      <ahyp:hlinkClr xmlns:ahyp="http://schemas.microsoft.com/office/drawing/2018/hyperlinkcolor" val="tx"/>
                    </a:ext>
                  </a:extLst>
                </a:hlinkClick>
              </a:rPr>
              <a:t>Academic Integrity at the University of Melbourne</a:t>
            </a:r>
            <a:endParaRPr lang="en-AU" sz="1300" dirty="0">
              <a:latin typeface="+mn-lt"/>
            </a:endParaRPr>
          </a:p>
        </p:txBody>
      </p:sp>
      <p:sp>
        <p:nvSpPr>
          <p:cNvPr id="7" name="TextBox 6">
            <a:extLst>
              <a:ext uri="{FF2B5EF4-FFF2-40B4-BE49-F238E27FC236}">
                <a16:creationId xmlns:a16="http://schemas.microsoft.com/office/drawing/2014/main" id="{28028CA4-95B8-600A-C697-0F46636ABD89}"/>
              </a:ext>
            </a:extLst>
          </p:cNvPr>
          <p:cNvSpPr txBox="1"/>
          <p:nvPr userDrawn="1"/>
        </p:nvSpPr>
        <p:spPr>
          <a:xfrm>
            <a:off x="344500" y="5962159"/>
            <a:ext cx="6740510" cy="400110"/>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Requests and enquiries concerning reproduction and rights should be addressed to the University Copyright Office, The University of Melbourne: </a:t>
            </a:r>
            <a:r>
              <a:rPr lang="en-AU" sz="1300" u="sng" dirty="0">
                <a:solidFill>
                  <a:schemeClr val="bg1"/>
                </a:solidFill>
                <a:effectLst/>
                <a:latin typeface="+mn-lt"/>
                <a:ea typeface="Times New Roman" panose="02020603050405020304" pitchFamily="18" charset="0"/>
                <a:hlinkClick r:id="rId3">
                  <a:extLst>
                    <a:ext uri="{A12FA001-AC4F-418D-AE19-62706E023703}">
                      <ahyp:hlinkClr xmlns:ahyp="http://schemas.microsoft.com/office/drawing/2018/hyperlinkcolor" val="tx"/>
                    </a:ext>
                  </a:extLst>
                </a:hlinkClick>
              </a:rPr>
              <a:t>copyright-office@unimelb.edu.au</a:t>
            </a:r>
            <a:endParaRPr lang="en-AU" sz="1300" dirty="0">
              <a:latin typeface="+mn-lt"/>
            </a:endParaRPr>
          </a:p>
        </p:txBody>
      </p:sp>
      <p:sp>
        <p:nvSpPr>
          <p:cNvPr id="3" name="Text Placeholder 10">
            <a:extLst>
              <a:ext uri="{FF2B5EF4-FFF2-40B4-BE49-F238E27FC236}">
                <a16:creationId xmlns:a16="http://schemas.microsoft.com/office/drawing/2014/main" id="{9C45E1F2-EF0D-321D-535C-967DD7ADCCEB}"/>
              </a:ext>
            </a:extLst>
          </p:cNvPr>
          <p:cNvSpPr>
            <a:spLocks noGrp="1"/>
          </p:cNvSpPr>
          <p:nvPr>
            <p:ph type="body" sz="quarter" idx="18" hasCustomPrompt="1"/>
          </p:nvPr>
        </p:nvSpPr>
        <p:spPr>
          <a:xfrm>
            <a:off x="7671175" y="6167945"/>
            <a:ext cx="4175224"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300">
                <a:solidFill>
                  <a:schemeClr val="bg1"/>
                </a:solidFill>
              </a:defRPr>
            </a:lvl3pPr>
            <a:lvl4pPr marL="0" indent="0" algn="r">
              <a:lnSpc>
                <a:spcPct val="100000"/>
              </a:lnSpc>
              <a:spcAft>
                <a:spcPts val="0"/>
              </a:spcAft>
              <a:buFontTx/>
              <a:buNone/>
              <a:defRPr sz="1300">
                <a:solidFill>
                  <a:schemeClr val="bg1"/>
                </a:solidFill>
              </a:defRPr>
            </a:lvl4pPr>
            <a:lvl5pPr marL="0" indent="0" algn="r">
              <a:lnSpc>
                <a:spcPct val="100000"/>
              </a:lnSpc>
              <a:spcAft>
                <a:spcPts val="0"/>
              </a:spcAft>
              <a:buFontTx/>
              <a:buNone/>
              <a:defRPr sz="1300">
                <a:solidFill>
                  <a:schemeClr val="bg1"/>
                </a:solidFill>
              </a:defRPr>
            </a:lvl5pPr>
            <a:lvl6pPr marL="0" indent="0" algn="r">
              <a:lnSpc>
                <a:spcPct val="100000"/>
              </a:lnSpc>
              <a:spcAft>
                <a:spcPts val="0"/>
              </a:spcAft>
              <a:buFontTx/>
              <a:buNone/>
              <a:defRPr sz="1300">
                <a:solidFill>
                  <a:schemeClr val="bg1"/>
                </a:solidFill>
              </a:defRPr>
            </a:lvl6pPr>
            <a:lvl7pPr marL="0" indent="0" algn="r">
              <a:lnSpc>
                <a:spcPct val="100000"/>
              </a:lnSpc>
              <a:spcAft>
                <a:spcPts val="0"/>
              </a:spcAft>
              <a:buFontTx/>
              <a:buNone/>
              <a:defRPr sz="1300">
                <a:solidFill>
                  <a:schemeClr val="bg1"/>
                </a:solidFill>
              </a:defRPr>
            </a:lvl7pPr>
            <a:lvl8pPr marL="0" indent="0" algn="r">
              <a:lnSpc>
                <a:spcPct val="100000"/>
              </a:lnSpc>
              <a:spcAft>
                <a:spcPts val="0"/>
              </a:spcAft>
              <a:buFontTx/>
              <a:buNone/>
              <a:defRPr sz="1300">
                <a:solidFill>
                  <a:schemeClr val="bg1"/>
                </a:solidFill>
              </a:defRPr>
            </a:lvl8pPr>
            <a:lvl9pPr marL="0" indent="0" algn="r">
              <a:lnSpc>
                <a:spcPct val="100000"/>
              </a:lnSpc>
              <a:spcAft>
                <a:spcPts val="0"/>
              </a:spcAft>
              <a:buFontTx/>
              <a:buNone/>
              <a:defRPr sz="1300">
                <a:solidFill>
                  <a:schemeClr val="bg1"/>
                </a:solidFill>
              </a:defRPr>
            </a:lvl9pPr>
          </a:lstStyle>
          <a:p>
            <a:pPr lvl="0"/>
            <a:r>
              <a:rPr lang="en-US" dirty="0"/>
              <a:t>CRICOS: 00116K</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endParaRPr lang="en-AU" dirty="0"/>
          </a:p>
        </p:txBody>
      </p:sp>
    </p:spTree>
    <p:extLst>
      <p:ext uri="{BB962C8B-B14F-4D97-AF65-F5344CB8AC3E}">
        <p14:creationId xmlns:p14="http://schemas.microsoft.com/office/powerpoint/2010/main" val="49353946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5861213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Cover_style2">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84500"/>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Tree>
    <p:extLst>
      <p:ext uri="{BB962C8B-B14F-4D97-AF65-F5344CB8AC3E}">
        <p14:creationId xmlns:p14="http://schemas.microsoft.com/office/powerpoint/2010/main" val="2193836124"/>
      </p:ext>
    </p:extLst>
  </p:cSld>
  <p:clrMapOvr>
    <a:masterClrMapping/>
  </p:clrMapOvr>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2">
    <p:spTree>
      <p:nvGrpSpPr>
        <p:cNvPr id="1" name=""/>
        <p:cNvGrpSpPr/>
        <p:nvPr/>
      </p:nvGrpSpPr>
      <p:grpSpPr>
        <a:xfrm>
          <a:off x="0" y="0"/>
          <a:ext cx="0" cy="0"/>
          <a:chOff x="0" y="0"/>
          <a:chExt cx="0" cy="0"/>
        </a:xfrm>
      </p:grpSpPr>
      <p:pic>
        <p:nvPicPr>
          <p:cNvPr id="4" name="Picture 3" descr="People walking under a building&#10;&#10;Description automatically generated">
            <a:extLst>
              <a:ext uri="{FF2B5EF4-FFF2-40B4-BE49-F238E27FC236}">
                <a16:creationId xmlns:a16="http://schemas.microsoft.com/office/drawing/2014/main" id="{E7BA957F-097B-72FD-DF04-76077458E46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798261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9909063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2_Divider_with image1_style2">
    <p:spTree>
      <p:nvGrpSpPr>
        <p:cNvPr id="1" name=""/>
        <p:cNvGrpSpPr/>
        <p:nvPr/>
      </p:nvGrpSpPr>
      <p:grpSpPr>
        <a:xfrm>
          <a:off x="0" y="0"/>
          <a:ext cx="0" cy="0"/>
          <a:chOff x="0" y="0"/>
          <a:chExt cx="0" cy="0"/>
        </a:xfrm>
      </p:grpSpPr>
      <p:pic>
        <p:nvPicPr>
          <p:cNvPr id="4" name="Picture 3" descr="A statue of a person&#10;&#10;Description automatically generated">
            <a:extLst>
              <a:ext uri="{FF2B5EF4-FFF2-40B4-BE49-F238E27FC236}">
                <a16:creationId xmlns:a16="http://schemas.microsoft.com/office/drawing/2014/main" id="{64F275E5-53E4-CE84-BFBA-2BC612A005F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7361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51253747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3_Divider_with image1_style2">
    <p:spTree>
      <p:nvGrpSpPr>
        <p:cNvPr id="1" name=""/>
        <p:cNvGrpSpPr/>
        <p:nvPr/>
      </p:nvGrpSpPr>
      <p:grpSpPr>
        <a:xfrm>
          <a:off x="0" y="0"/>
          <a:ext cx="0" cy="0"/>
          <a:chOff x="0" y="0"/>
          <a:chExt cx="0" cy="0"/>
        </a:xfrm>
      </p:grpSpPr>
      <p:pic>
        <p:nvPicPr>
          <p:cNvPr id="9" name="Picture 8" descr="A close-up of a hand pointing at a model&#10;&#10;Description automatically generated">
            <a:extLst>
              <a:ext uri="{FF2B5EF4-FFF2-40B4-BE49-F238E27FC236}">
                <a16:creationId xmlns:a16="http://schemas.microsoft.com/office/drawing/2014/main" id="{BD33C0EC-1329-DF67-CC34-2186429DEB4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302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42915709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976873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182245673"/>
      </p:ext>
    </p:extLst>
  </p:cSld>
  <p:clrMapOvr>
    <a:masterClrMapping/>
  </p:clrMapOvr>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Cover_style3">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2"/>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691786695"/>
      </p:ext>
    </p:extLst>
  </p:cSld>
  <p:clrMapOvr>
    <a:masterClrMapping/>
  </p:clrMapOvr>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3">
    <p:spTree>
      <p:nvGrpSpPr>
        <p:cNvPr id="1" name=""/>
        <p:cNvGrpSpPr/>
        <p:nvPr/>
      </p:nvGrpSpPr>
      <p:grpSpPr>
        <a:xfrm>
          <a:off x="0" y="0"/>
          <a:ext cx="0" cy="0"/>
          <a:chOff x="0" y="0"/>
          <a:chExt cx="0" cy="0"/>
        </a:xfrm>
      </p:grpSpPr>
      <p:pic>
        <p:nvPicPr>
          <p:cNvPr id="13" name="Picture 12" descr="A group of people sitting in a room&#10;&#10;Description automatically generated">
            <a:extLst>
              <a:ext uri="{FF2B5EF4-FFF2-40B4-BE49-F238E27FC236}">
                <a16:creationId xmlns:a16="http://schemas.microsoft.com/office/drawing/2014/main" id="{28BDE54C-00E9-5879-B7AA-CBAEB4B2003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833715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58899673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3">
    <p:spTree>
      <p:nvGrpSpPr>
        <p:cNvPr id="1" name=""/>
        <p:cNvGrpSpPr/>
        <p:nvPr/>
      </p:nvGrpSpPr>
      <p:grpSpPr>
        <a:xfrm>
          <a:off x="0" y="0"/>
          <a:ext cx="0" cy="0"/>
          <a:chOff x="0" y="0"/>
          <a:chExt cx="0" cy="0"/>
        </a:xfrm>
      </p:grpSpPr>
      <p:pic>
        <p:nvPicPr>
          <p:cNvPr id="9" name="Picture 8" descr="A building with a curved roof&#10;&#10;Description automatically generated">
            <a:extLst>
              <a:ext uri="{FF2B5EF4-FFF2-40B4-BE49-F238E27FC236}">
                <a16:creationId xmlns:a16="http://schemas.microsoft.com/office/drawing/2014/main" id="{7C32C17A-0B3D-3605-0770-718372FF115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01253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78360180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3">
    <p:spTree>
      <p:nvGrpSpPr>
        <p:cNvPr id="1" name=""/>
        <p:cNvGrpSpPr/>
        <p:nvPr/>
      </p:nvGrpSpPr>
      <p:grpSpPr>
        <a:xfrm>
          <a:off x="0" y="0"/>
          <a:ext cx="0" cy="0"/>
          <a:chOff x="0" y="0"/>
          <a:chExt cx="0" cy="0"/>
        </a:xfrm>
      </p:grpSpPr>
      <p:pic>
        <p:nvPicPr>
          <p:cNvPr id="9" name="Picture 8" descr="A person using a device to connect wires&#10;&#10;Description automatically generated">
            <a:extLst>
              <a:ext uri="{FF2B5EF4-FFF2-40B4-BE49-F238E27FC236}">
                <a16:creationId xmlns:a16="http://schemas.microsoft.com/office/drawing/2014/main" id="{C1287946-82AF-7FA8-19A7-7FCE04906E4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9967798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22957501"/>
      </p:ext>
    </p:extLst>
  </p:cSld>
  <p:clrMapOvr>
    <a:masterClrMapping/>
  </p:clrMapOvr>
  <p:extLst>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Cover_style4">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BC1A7"/>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46833128"/>
      </p:ext>
    </p:extLst>
  </p:cSld>
  <p:clrMapOvr>
    <a:masterClrMapping/>
  </p:clrMapOvr>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4">
    <p:spTree>
      <p:nvGrpSpPr>
        <p:cNvPr id="1" name=""/>
        <p:cNvGrpSpPr/>
        <p:nvPr/>
      </p:nvGrpSpPr>
      <p:grpSpPr>
        <a:xfrm>
          <a:off x="0" y="0"/>
          <a:ext cx="0" cy="0"/>
          <a:chOff x="0" y="0"/>
          <a:chExt cx="0" cy="0"/>
        </a:xfrm>
      </p:grpSpPr>
      <p:pic>
        <p:nvPicPr>
          <p:cNvPr id="4" name="Picture 3" descr="A group of people walking in a park&#10;&#10;Description automatically generated">
            <a:extLst>
              <a:ext uri="{FF2B5EF4-FFF2-40B4-BE49-F238E27FC236}">
                <a16:creationId xmlns:a16="http://schemas.microsoft.com/office/drawing/2014/main" id="{09DD1383-E7A4-AA64-8DE9-6E004E157B5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077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18364860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4">
    <p:spTree>
      <p:nvGrpSpPr>
        <p:cNvPr id="1" name=""/>
        <p:cNvGrpSpPr/>
        <p:nvPr/>
      </p:nvGrpSpPr>
      <p:grpSpPr>
        <a:xfrm>
          <a:off x="0" y="0"/>
          <a:ext cx="0" cy="0"/>
          <a:chOff x="0" y="0"/>
          <a:chExt cx="0" cy="0"/>
        </a:xfrm>
      </p:grpSpPr>
      <p:pic>
        <p:nvPicPr>
          <p:cNvPr id="4" name="Picture 3" descr="A building under construction with trees&#10;&#10;Description automatically generated">
            <a:extLst>
              <a:ext uri="{FF2B5EF4-FFF2-40B4-BE49-F238E27FC236}">
                <a16:creationId xmlns:a16="http://schemas.microsoft.com/office/drawing/2014/main" id="{51F6BE47-7A2B-FB6B-ED40-B51129631D0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55124"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43677825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4">
    <p:spTree>
      <p:nvGrpSpPr>
        <p:cNvPr id="1" name=""/>
        <p:cNvGrpSpPr/>
        <p:nvPr/>
      </p:nvGrpSpPr>
      <p:grpSpPr>
        <a:xfrm>
          <a:off x="0" y="0"/>
          <a:ext cx="0" cy="0"/>
          <a:chOff x="0" y="0"/>
          <a:chExt cx="0" cy="0"/>
        </a:xfrm>
      </p:grpSpPr>
      <p:pic>
        <p:nvPicPr>
          <p:cNvPr id="11" name="Picture 10" descr="A person holding a piece of wood&#10;&#10;Description automatically generated">
            <a:extLst>
              <a:ext uri="{FF2B5EF4-FFF2-40B4-BE49-F238E27FC236}">
                <a16:creationId xmlns:a16="http://schemas.microsoft.com/office/drawing/2014/main" id="{94024269-2550-85C4-BE45-B706209E4BA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03166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ver_style2">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84500"/>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Tree>
    <p:extLst>
      <p:ext uri="{BB962C8B-B14F-4D97-AF65-F5344CB8AC3E}">
        <p14:creationId xmlns:p14="http://schemas.microsoft.com/office/powerpoint/2010/main" val="4154858531"/>
      </p:ext>
    </p:extLst>
  </p:cSld>
  <p:clrMapOvr>
    <a:masterClrMapping/>
  </p:clrMapOvr>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2"/>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64039190"/>
      </p:ext>
    </p:extLst>
  </p:cSld>
  <p:clrMapOvr>
    <a:masterClrMapping/>
  </p:clrMapOvr>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Cover_style5">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2C421D"/>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989395816"/>
      </p:ext>
    </p:extLst>
  </p:cSld>
  <p:clrMapOvr>
    <a:masterClrMapping/>
  </p:clrMapOvr>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5">
    <p:spTree>
      <p:nvGrpSpPr>
        <p:cNvPr id="1" name=""/>
        <p:cNvGrpSpPr/>
        <p:nvPr/>
      </p:nvGrpSpPr>
      <p:grpSpPr>
        <a:xfrm>
          <a:off x="0" y="0"/>
          <a:ext cx="0" cy="0"/>
          <a:chOff x="0" y="0"/>
          <a:chExt cx="0" cy="0"/>
        </a:xfrm>
      </p:grpSpPr>
      <p:pic>
        <p:nvPicPr>
          <p:cNvPr id="11" name="Picture 10" descr="People walking in a park&#10;&#10;Description automatically generated">
            <a:extLst>
              <a:ext uri="{FF2B5EF4-FFF2-40B4-BE49-F238E27FC236}">
                <a16:creationId xmlns:a16="http://schemas.microsoft.com/office/drawing/2014/main" id="{8FBDA43B-799F-3262-242C-5B80658B725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458123"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21991407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5">
    <p:spTree>
      <p:nvGrpSpPr>
        <p:cNvPr id="1" name=""/>
        <p:cNvGrpSpPr/>
        <p:nvPr/>
      </p:nvGrpSpPr>
      <p:grpSpPr>
        <a:xfrm>
          <a:off x="0" y="0"/>
          <a:ext cx="0" cy="0"/>
          <a:chOff x="0" y="0"/>
          <a:chExt cx="0" cy="0"/>
        </a:xfrm>
      </p:grpSpPr>
      <p:pic>
        <p:nvPicPr>
          <p:cNvPr id="8" name="Picture 7" descr="People walking past a building with ivy on the side&#10;&#10;Description automatically generated">
            <a:extLst>
              <a:ext uri="{FF2B5EF4-FFF2-40B4-BE49-F238E27FC236}">
                <a16:creationId xmlns:a16="http://schemas.microsoft.com/office/drawing/2014/main" id="{DCDBF601-CDA9-69BA-756C-E76F557DDDB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3495"/>
            <a:ext cx="8937748" cy="6120000"/>
          </a:xfrm>
          <a:prstGeom prst="rect">
            <a:avLst/>
          </a:prstGeom>
        </p:spPr>
      </p:pic>
      <p:sp>
        <p:nvSpPr>
          <p:cNvPr id="3" name="Picture Placeholder 7">
            <a:extLst>
              <a:ext uri="{FF2B5EF4-FFF2-40B4-BE49-F238E27FC236}">
                <a16:creationId xmlns:a16="http://schemas.microsoft.com/office/drawing/2014/main" id="{F974493F-F173-1F00-92AD-843885FB6183}"/>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65529835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5">
    <p:spTree>
      <p:nvGrpSpPr>
        <p:cNvPr id="1" name=""/>
        <p:cNvGrpSpPr/>
        <p:nvPr/>
      </p:nvGrpSpPr>
      <p:grpSpPr>
        <a:xfrm>
          <a:off x="0" y="0"/>
          <a:ext cx="0" cy="0"/>
          <a:chOff x="0" y="0"/>
          <a:chExt cx="0" cy="0"/>
        </a:xfrm>
      </p:grpSpPr>
      <p:pic>
        <p:nvPicPr>
          <p:cNvPr id="4" name="Picture 3" descr="Close-up of hands cutting a plant&#10;&#10;Description automatically generated">
            <a:extLst>
              <a:ext uri="{FF2B5EF4-FFF2-40B4-BE49-F238E27FC236}">
                <a16:creationId xmlns:a16="http://schemas.microsoft.com/office/drawing/2014/main" id="{C8DC821B-C317-1417-9462-5276076292D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3496"/>
            <a:ext cx="91162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3430802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3112851889"/>
      </p:ext>
    </p:extLst>
  </p:cSld>
  <p:clrMapOvr>
    <a:masterClrMapping/>
  </p:clrMapOvr>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Cover_style6">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404798790"/>
      </p:ext>
    </p:extLst>
  </p:cSld>
  <p:clrMapOvr>
    <a:masterClrMapping/>
  </p:clrMapOvr>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6">
    <p:spTree>
      <p:nvGrpSpPr>
        <p:cNvPr id="1" name=""/>
        <p:cNvGrpSpPr/>
        <p:nvPr/>
      </p:nvGrpSpPr>
      <p:grpSpPr>
        <a:xfrm>
          <a:off x="0" y="0"/>
          <a:ext cx="0" cy="0"/>
          <a:chOff x="0" y="0"/>
          <a:chExt cx="0" cy="0"/>
        </a:xfrm>
      </p:grpSpPr>
      <p:pic>
        <p:nvPicPr>
          <p:cNvPr id="11" name="Picture 10" descr="A building with a large building and a green field&#10;&#10;Description automatically generated with medium confidence">
            <a:extLst>
              <a:ext uri="{FF2B5EF4-FFF2-40B4-BE49-F238E27FC236}">
                <a16:creationId xmlns:a16="http://schemas.microsoft.com/office/drawing/2014/main" id="{77EEB241-B6FD-9EE4-0BB0-B7F11F8418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7446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86301260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6">
    <p:spTree>
      <p:nvGrpSpPr>
        <p:cNvPr id="1" name=""/>
        <p:cNvGrpSpPr/>
        <p:nvPr/>
      </p:nvGrpSpPr>
      <p:grpSpPr>
        <a:xfrm>
          <a:off x="0" y="0"/>
          <a:ext cx="0" cy="0"/>
          <a:chOff x="0" y="0"/>
          <a:chExt cx="0" cy="0"/>
        </a:xfrm>
      </p:grpSpPr>
      <p:pic>
        <p:nvPicPr>
          <p:cNvPr id="9" name="Picture 8" descr="A pencil and a piece of wood&#10;&#10;Description automatically generated">
            <a:extLst>
              <a:ext uri="{FF2B5EF4-FFF2-40B4-BE49-F238E27FC236}">
                <a16:creationId xmlns:a16="http://schemas.microsoft.com/office/drawing/2014/main" id="{65E1F172-EAEE-9E3C-B801-E4B9030BEEF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6744" b="4383"/>
          <a:stretch/>
        </p:blipFill>
        <p:spPr>
          <a:xfrm>
            <a:off x="345599" y="342000"/>
            <a:ext cx="809066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68041781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6">
    <p:spTree>
      <p:nvGrpSpPr>
        <p:cNvPr id="1" name=""/>
        <p:cNvGrpSpPr/>
        <p:nvPr/>
      </p:nvGrpSpPr>
      <p:grpSpPr>
        <a:xfrm>
          <a:off x="0" y="0"/>
          <a:ext cx="0" cy="0"/>
          <a:chOff x="0" y="0"/>
          <a:chExt cx="0" cy="0"/>
        </a:xfrm>
      </p:grpSpPr>
      <p:pic>
        <p:nvPicPr>
          <p:cNvPr id="11" name="Picture 10" descr="A close-up of a person holding a pair of hands&#10;&#10;Description automatically generated">
            <a:extLst>
              <a:ext uri="{FF2B5EF4-FFF2-40B4-BE49-F238E27FC236}">
                <a16:creationId xmlns:a16="http://schemas.microsoft.com/office/drawing/2014/main" id="{BE621E20-3B1D-7A47-09A7-7ADB27759E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9245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90000"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9879123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2">
    <p:spTree>
      <p:nvGrpSpPr>
        <p:cNvPr id="1" name=""/>
        <p:cNvGrpSpPr/>
        <p:nvPr/>
      </p:nvGrpSpPr>
      <p:grpSpPr>
        <a:xfrm>
          <a:off x="0" y="0"/>
          <a:ext cx="0" cy="0"/>
          <a:chOff x="0" y="0"/>
          <a:chExt cx="0" cy="0"/>
        </a:xfrm>
      </p:grpSpPr>
      <p:pic>
        <p:nvPicPr>
          <p:cNvPr id="4" name="Picture 3" descr="People walking under a building&#10;&#10;Description automatically generated">
            <a:extLst>
              <a:ext uri="{FF2B5EF4-FFF2-40B4-BE49-F238E27FC236}">
                <a16:creationId xmlns:a16="http://schemas.microsoft.com/office/drawing/2014/main" id="{E7BA957F-097B-72FD-DF04-76077458E46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798261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21501597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000047186"/>
      </p:ext>
    </p:extLst>
  </p:cSld>
  <p:clrMapOvr>
    <a:masterClrMapping/>
  </p:clrMapOvr>
  <p:extLst>
    <p:ext uri="{DCECCB84-F9BA-43D5-87BE-67443E8EF086}">
      <p15:sldGuideLst xmlns:p15="http://schemas.microsoft.com/office/powerpoint/2012/main"/>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ver_style7">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73234B"/>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EB7BB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72289713"/>
      </p:ext>
    </p:extLst>
  </p:cSld>
  <p:clrMapOvr>
    <a:masterClrMapping/>
  </p:clrMapOvr>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7">
    <p:spTree>
      <p:nvGrpSpPr>
        <p:cNvPr id="1" name=""/>
        <p:cNvGrpSpPr/>
        <p:nvPr/>
      </p:nvGrpSpPr>
      <p:grpSpPr>
        <a:xfrm>
          <a:off x="0" y="0"/>
          <a:ext cx="0" cy="0"/>
          <a:chOff x="0" y="0"/>
          <a:chExt cx="0" cy="0"/>
        </a:xfrm>
      </p:grpSpPr>
      <p:pic>
        <p:nvPicPr>
          <p:cNvPr id="4" name="Picture 3" descr="A building with trees and grass&#10;&#10;Description automatically generated">
            <a:extLst>
              <a:ext uri="{FF2B5EF4-FFF2-40B4-BE49-F238E27FC236}">
                <a16:creationId xmlns:a16="http://schemas.microsoft.com/office/drawing/2014/main" id="{DBF2D86A-A44D-CDAE-9665-F4BFF676E9E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6448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95864240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7">
    <p:spTree>
      <p:nvGrpSpPr>
        <p:cNvPr id="1" name=""/>
        <p:cNvGrpSpPr/>
        <p:nvPr/>
      </p:nvGrpSpPr>
      <p:grpSpPr>
        <a:xfrm>
          <a:off x="0" y="0"/>
          <a:ext cx="0" cy="0"/>
          <a:chOff x="0" y="0"/>
          <a:chExt cx="0" cy="0"/>
        </a:xfrm>
      </p:grpSpPr>
      <p:pic>
        <p:nvPicPr>
          <p:cNvPr id="4" name="Picture 3" descr="A multi-story building with colorful balconies&#10;&#10;Description automatically generated">
            <a:extLst>
              <a:ext uri="{FF2B5EF4-FFF2-40B4-BE49-F238E27FC236}">
                <a16:creationId xmlns:a16="http://schemas.microsoft.com/office/drawing/2014/main" id="{90EADEC2-C4A9-6F30-E874-B83B9B07C3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9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61645134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7">
    <p:spTree>
      <p:nvGrpSpPr>
        <p:cNvPr id="1" name=""/>
        <p:cNvGrpSpPr/>
        <p:nvPr/>
      </p:nvGrpSpPr>
      <p:grpSpPr>
        <a:xfrm>
          <a:off x="0" y="0"/>
          <a:ext cx="0" cy="0"/>
          <a:chOff x="0" y="0"/>
          <a:chExt cx="0" cy="0"/>
        </a:xfrm>
      </p:grpSpPr>
      <p:pic>
        <p:nvPicPr>
          <p:cNvPr id="4" name="Picture 3" descr="A person holding a file&#10;&#10;Description automatically generated">
            <a:extLst>
              <a:ext uri="{FF2B5EF4-FFF2-40B4-BE49-F238E27FC236}">
                <a16:creationId xmlns:a16="http://schemas.microsoft.com/office/drawing/2014/main" id="{F3379736-BE03-EE69-3641-E7C70EC45D7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634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63534116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261245861"/>
      </p:ext>
    </p:extLst>
  </p:cSld>
  <p:clrMapOvr>
    <a:masterClrMapping/>
  </p:clrMapOvr>
  <p:extLst>
    <p:ext uri="{DCECCB84-F9BA-43D5-87BE-67443E8EF086}">
      <p15:sldGuideLst xmlns:p15="http://schemas.microsoft.com/office/powerpoint/2012/main"/>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Cover_style8">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1"/>
          </a:solidFill>
        </p:spPr>
        <p:txBody>
          <a:bodyPr lIns="180000" tIns="144000" rIns="144000" bIns="144000"/>
          <a:lstStyle>
            <a:lvl1pPr marL="0">
              <a:lnSpc>
                <a:spcPts val="1400"/>
              </a:lnSpc>
              <a:spcAft>
                <a:spcPts val="0"/>
              </a:spcAft>
              <a:buFontTx/>
              <a:buNone/>
              <a:defRPr sz="1200" b="1">
                <a:solidFill>
                  <a:schemeClr val="bg1"/>
                </a:solidFill>
              </a:defRPr>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450172253"/>
      </p:ext>
    </p:extLst>
  </p:cSld>
  <p:clrMapOvr>
    <a:masterClrMapping/>
  </p:clrMapOvr>
  <p:extLst>
    <p:ext uri="{DCECCB84-F9BA-43D5-87BE-67443E8EF086}">
      <p15:sldGuideLst xmlns:p15="http://schemas.microsoft.com/office/powerpoint/2012/main"/>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8">
    <p:spTree>
      <p:nvGrpSpPr>
        <p:cNvPr id="1" name=""/>
        <p:cNvGrpSpPr/>
        <p:nvPr/>
      </p:nvGrpSpPr>
      <p:grpSpPr>
        <a:xfrm>
          <a:off x="0" y="0"/>
          <a:ext cx="0" cy="0"/>
          <a:chOff x="0" y="0"/>
          <a:chExt cx="0" cy="0"/>
        </a:xfrm>
      </p:grpSpPr>
      <p:pic>
        <p:nvPicPr>
          <p:cNvPr id="4" name="Picture 3" descr="A person walking past a building&#10;&#10;Description automatically generated">
            <a:extLst>
              <a:ext uri="{FF2B5EF4-FFF2-40B4-BE49-F238E27FC236}">
                <a16:creationId xmlns:a16="http://schemas.microsoft.com/office/drawing/2014/main" id="{D5753130-04CA-4F8F-7BD2-B29CCF71ABB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535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69981914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8">
    <p:spTree>
      <p:nvGrpSpPr>
        <p:cNvPr id="1" name=""/>
        <p:cNvGrpSpPr/>
        <p:nvPr/>
      </p:nvGrpSpPr>
      <p:grpSpPr>
        <a:xfrm>
          <a:off x="0" y="0"/>
          <a:ext cx="0" cy="0"/>
          <a:chOff x="0" y="0"/>
          <a:chExt cx="0" cy="0"/>
        </a:xfrm>
      </p:grpSpPr>
      <p:pic>
        <p:nvPicPr>
          <p:cNvPr id="9" name="Picture 8" descr="A sculpture outside of a building&#10;&#10;Description automatically generated">
            <a:extLst>
              <a:ext uri="{FF2B5EF4-FFF2-40B4-BE49-F238E27FC236}">
                <a16:creationId xmlns:a16="http://schemas.microsoft.com/office/drawing/2014/main" id="{5BC26AC2-AAA3-E94F-770E-788A91004B3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30393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22291967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8">
    <p:spTree>
      <p:nvGrpSpPr>
        <p:cNvPr id="1" name=""/>
        <p:cNvGrpSpPr/>
        <p:nvPr/>
      </p:nvGrpSpPr>
      <p:grpSpPr>
        <a:xfrm>
          <a:off x="0" y="0"/>
          <a:ext cx="0" cy="0"/>
          <a:chOff x="0" y="0"/>
          <a:chExt cx="0" cy="0"/>
        </a:xfrm>
      </p:grpSpPr>
      <p:pic>
        <p:nvPicPr>
          <p:cNvPr id="4" name="Picture 3" descr="A person cleaning a surface&#10;&#10;Description automatically generated">
            <a:extLst>
              <a:ext uri="{FF2B5EF4-FFF2-40B4-BE49-F238E27FC236}">
                <a16:creationId xmlns:a16="http://schemas.microsoft.com/office/drawing/2014/main" id="{F496D6BF-DBBA-5AEF-EF97-08D170EF1CA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023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91937053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2_Divider_with image1_style2">
    <p:spTree>
      <p:nvGrpSpPr>
        <p:cNvPr id="1" name=""/>
        <p:cNvGrpSpPr/>
        <p:nvPr/>
      </p:nvGrpSpPr>
      <p:grpSpPr>
        <a:xfrm>
          <a:off x="0" y="0"/>
          <a:ext cx="0" cy="0"/>
          <a:chOff x="0" y="0"/>
          <a:chExt cx="0" cy="0"/>
        </a:xfrm>
      </p:grpSpPr>
      <p:pic>
        <p:nvPicPr>
          <p:cNvPr id="4" name="Picture 3" descr="A statue of a person&#10;&#10;Description automatically generated">
            <a:extLst>
              <a:ext uri="{FF2B5EF4-FFF2-40B4-BE49-F238E27FC236}">
                <a16:creationId xmlns:a16="http://schemas.microsoft.com/office/drawing/2014/main" id="{64F275E5-53E4-CE84-BFBA-2BC612A005F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7361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22771786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652366605"/>
      </p:ext>
    </p:extLst>
  </p:cSld>
  <p:clrMapOvr>
    <a:masterClrMapping/>
  </p:clrMapOvr>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AF5FD65-719B-D18F-F8E8-E39C71BCBD2F}"/>
              </a:ext>
            </a:extLst>
          </p:cNvPr>
          <p:cNvSpPr>
            <a:spLocks noGrp="1"/>
          </p:cNvSpPr>
          <p:nvPr>
            <p:ph type="title"/>
          </p:nvPr>
        </p:nvSpPr>
        <p:spPr/>
        <p:txBody>
          <a:bodyPr/>
          <a:lstStyle/>
          <a:p>
            <a:r>
              <a:rPr lang="en-US"/>
              <a:t>Click to edit Master title style</a:t>
            </a:r>
            <a:endParaRPr lang="en-AU"/>
          </a:p>
        </p:txBody>
      </p:sp>
      <p:sp>
        <p:nvSpPr>
          <p:cNvPr id="2" name="Footer Placeholder 1">
            <a:extLst>
              <a:ext uri="{FF2B5EF4-FFF2-40B4-BE49-F238E27FC236}">
                <a16:creationId xmlns:a16="http://schemas.microsoft.com/office/drawing/2014/main" id="{AEAC15A5-6D74-A5DE-3613-65783B641150}"/>
              </a:ext>
            </a:extLst>
          </p:cNvPr>
          <p:cNvSpPr>
            <a:spLocks noGrp="1"/>
          </p:cNvSpPr>
          <p:nvPr>
            <p:ph type="ftr" sz="quarter" idx="13"/>
          </p:nvPr>
        </p:nvSpPr>
        <p:spPr/>
        <p:txBody>
          <a:bodyPr/>
          <a:lstStyle/>
          <a:p>
            <a:r>
              <a:rPr lang="en-AU"/>
              <a:t>[Insert Identifier] | [Insert Report Title]</a:t>
            </a:r>
            <a:endParaRPr lang="en-AU" dirty="0"/>
          </a:p>
        </p:txBody>
      </p:sp>
      <p:sp>
        <p:nvSpPr>
          <p:cNvPr id="4" name="Slide Number Placeholder 3">
            <a:extLst>
              <a:ext uri="{FF2B5EF4-FFF2-40B4-BE49-F238E27FC236}">
                <a16:creationId xmlns:a16="http://schemas.microsoft.com/office/drawing/2014/main" id="{435F3ED5-6AAA-3BC2-D5BA-F3F1F1F148E4}"/>
              </a:ext>
            </a:extLst>
          </p:cNvPr>
          <p:cNvSpPr>
            <a:spLocks noGrp="1"/>
          </p:cNvSpPr>
          <p:nvPr>
            <p:ph type="sldNum" sz="quarter" idx="14"/>
          </p:nvPr>
        </p:nvSpPr>
        <p:spPr/>
        <p:txBody>
          <a:bodyPr/>
          <a:lstStyle/>
          <a:p>
            <a:r>
              <a:rPr lang="en-AU"/>
              <a:t>Page [</a:t>
            </a:r>
            <a:fld id="{29D5CE74-914C-4689-99FC-1AEF49CE2B47}" type="slidenum">
              <a:rPr smtClean="0"/>
              <a:pPr/>
              <a:t>‹#›</a:t>
            </a:fld>
            <a:r>
              <a:t>]</a:t>
            </a:r>
            <a:endParaRPr lang="en-AU" dirty="0"/>
          </a:p>
        </p:txBody>
      </p:sp>
    </p:spTree>
    <p:extLst>
      <p:ext uri="{BB962C8B-B14F-4D97-AF65-F5344CB8AC3E}">
        <p14:creationId xmlns:p14="http://schemas.microsoft.com/office/powerpoint/2010/main" val="204321730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79984961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pPr marL="0" marR="0" lvl="0" indent="0" algn="r" defTabSz="1218895" rtl="0" eaLnBrk="1" fontAlgn="auto" latinLnBrk="0" hangingPunct="1">
              <a:lnSpc>
                <a:spcPts val="1200"/>
              </a:lnSpc>
              <a:spcBef>
                <a:spcPts val="0"/>
              </a:spcBef>
              <a:spcAft>
                <a:spcPts val="0"/>
              </a:spcAft>
              <a:buClrTx/>
              <a:buSzTx/>
              <a:buFontTx/>
              <a:buNone/>
              <a:tabLst/>
              <a:defRPr/>
            </a:pPr>
            <a:fld id="{DC22DD25-61AE-413C-B4D2-EF2365C9B2E1}"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0"/>
                </a:spcAft>
                <a:buClrTx/>
                <a:buSzTx/>
                <a:buFontTx/>
                <a:buNone/>
                <a:tabLst/>
                <a:defRPr/>
              </a:pPr>
              <a:t>‹#›</a:t>
            </a:fld>
            <a:endParaRPr kumimoji="0" lang="en-AU" sz="1000" b="1" i="0" u="none" strike="noStrike" kern="1200" cap="none" spc="0" normalizeH="0" baseline="0" noProof="0">
              <a:ln>
                <a:noFill/>
              </a:ln>
              <a:solidFill>
                <a:srgbClr val="000F46"/>
              </a:solidFill>
              <a:effectLst/>
              <a:uLnTx/>
              <a:uFillTx/>
              <a:latin typeface="Arial"/>
              <a:ea typeface="+mn-ea"/>
              <a:cs typeface="Arial" pitchFamily="34" charset="0"/>
            </a:endParaRPr>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362263" y="0"/>
            <a:ext cx="10296000" cy="887360"/>
          </a:xfrm>
        </p:spPr>
        <p:txBody>
          <a:bodyPr/>
          <a:lstStyle/>
          <a:p>
            <a:r>
              <a:rPr lang="en-US"/>
              <a:t>Click to edit Master title style</a:t>
            </a:r>
            <a:endParaRPr lang="en-AU"/>
          </a:p>
        </p:txBody>
      </p:sp>
    </p:spTree>
    <p:extLst>
      <p:ext uri="{BB962C8B-B14F-4D97-AF65-F5344CB8AC3E}">
        <p14:creationId xmlns:p14="http://schemas.microsoft.com/office/powerpoint/2010/main" val="43762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Section Header C">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54C83CC-991B-440D-A61F-0FD6193F73BE}"/>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2" name="Picture Placeholder 11">
            <a:extLst>
              <a:ext uri="{FF2B5EF4-FFF2-40B4-BE49-F238E27FC236}">
                <a16:creationId xmlns:a16="http://schemas.microsoft.com/office/drawing/2014/main" id="{E03DFE5C-9D27-413D-8A78-400F18043883}"/>
              </a:ext>
              <a:ext uri="{C183D7F6-B498-43B3-948B-1728B52AA6E4}">
                <adec:decorative xmlns:adec="http://schemas.microsoft.com/office/drawing/2017/decorative" val="1"/>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66146198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One image B">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6" name="Title 1">
            <a:extLst>
              <a:ext uri="{FF2B5EF4-FFF2-40B4-BE49-F238E27FC236}">
                <a16:creationId xmlns:a16="http://schemas.microsoft.com/office/drawing/2014/main" id="{C8A3294B-8AD5-4905-AD04-9B3C807E5D9C}"/>
              </a:ext>
            </a:extLst>
          </p:cNvPr>
          <p:cNvSpPr>
            <a:spLocks noGrp="1"/>
          </p:cNvSpPr>
          <p:nvPr>
            <p:ph type="title" hasCustomPrompt="1"/>
          </p:nvPr>
        </p:nvSpPr>
        <p:spPr>
          <a:xfrm>
            <a:off x="6944400" y="2008800"/>
            <a:ext cx="2966400" cy="4291258"/>
          </a:xfrm>
          <a:solidFill>
            <a:schemeClr val="bg2">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45655755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F730D54-82D4-4688-AC79-C346100F2A01}" type="datetimeFigureOut">
              <a:rPr lang="en-US" smtClean="0"/>
              <a:t>5/21/2025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D3ECF20-1E31-467E-BAD7-D43E2C5FDE32}" type="slidenum">
              <a:rPr lang="en-US" smtClean="0"/>
              <a:t>‹#›</a:t>
            </a:fld>
            <a:endParaRPr lang="en-US" dirty="0"/>
          </a:p>
        </p:txBody>
      </p:sp>
    </p:spTree>
    <p:extLst>
      <p:ext uri="{BB962C8B-B14F-4D97-AF65-F5344CB8AC3E}">
        <p14:creationId xmlns:p14="http://schemas.microsoft.com/office/powerpoint/2010/main" val="300835642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1_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8091277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F6FCDE-6C8B-FCC2-5CBC-DE9816223ED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41147AC9-E8A4-FABD-184D-35EA9C9AA97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6B9D6F8C-DCE1-548E-0558-E78DB9BA3BB0}"/>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5FF96801-77B5-00F1-8164-87AF106872E0}"/>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7A1AAD02-9476-9816-4C63-C8AB7D2EA7F5}"/>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173600200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CC1949-D980-66F9-8265-B7CD4B5B338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0BB88AA2-7EAB-7A13-8BF1-692437F1B21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C0C1994A-3EF1-DE94-07D3-D37A86D25C62}"/>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CA124586-0ADA-7632-B64E-A8C4844D5C14}"/>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C23AC336-79C8-4DE9-6A20-E2C14851CE3C}"/>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1049943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3_Divider_with image1_style2">
    <p:spTree>
      <p:nvGrpSpPr>
        <p:cNvPr id="1" name=""/>
        <p:cNvGrpSpPr/>
        <p:nvPr/>
      </p:nvGrpSpPr>
      <p:grpSpPr>
        <a:xfrm>
          <a:off x="0" y="0"/>
          <a:ext cx="0" cy="0"/>
          <a:chOff x="0" y="0"/>
          <a:chExt cx="0" cy="0"/>
        </a:xfrm>
      </p:grpSpPr>
      <p:pic>
        <p:nvPicPr>
          <p:cNvPr id="9" name="Picture 8" descr="A close-up of a hand pointing at a model&#10;&#10;Description automatically generated">
            <a:extLst>
              <a:ext uri="{FF2B5EF4-FFF2-40B4-BE49-F238E27FC236}">
                <a16:creationId xmlns:a16="http://schemas.microsoft.com/office/drawing/2014/main" id="{BD33C0EC-1329-DF67-CC34-2186429DEB4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302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22569239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13783-CA9C-1970-43B0-5A5431AEF0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0E168D60-5F44-0142-5516-D9DB91036F5F}"/>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B282A77-8515-E66D-08A6-4657CA1701D2}"/>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6B81A791-0E04-25FF-3E50-4D45508DAA02}"/>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F5F88DF8-D56F-BE37-008D-C693E6B1A68F}"/>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10837767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71F779-1685-90B4-5EDA-76EED27ED300}"/>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905A59DC-D1D6-9E5A-DE94-F31510F5D9B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B81FEEFD-87F4-9D43-99F1-C3F75ABE642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E6B02E0E-319C-F250-655C-92EA33EF6563}"/>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6" name="Footer Placeholder 5">
            <a:extLst>
              <a:ext uri="{FF2B5EF4-FFF2-40B4-BE49-F238E27FC236}">
                <a16:creationId xmlns:a16="http://schemas.microsoft.com/office/drawing/2014/main" id="{E8246E02-BF01-7A56-DE88-88699980904F}"/>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A9648128-DE8B-6C35-7E13-FEE203197F1F}"/>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275682798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8C54C-7844-FAE4-5F3D-E2913C539F18}"/>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E1B57659-7AED-9A15-6CF7-F9ECB0D8B48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A5FD26D-436A-1B75-E04B-9270E42AF68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D994F209-C70A-460E-DAD1-0669D566704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3090167-D4B5-2A52-D352-16970E005CC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981CF0F4-FC9E-E57A-B1FB-68A02B23BEC4}"/>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8" name="Footer Placeholder 7">
            <a:extLst>
              <a:ext uri="{FF2B5EF4-FFF2-40B4-BE49-F238E27FC236}">
                <a16:creationId xmlns:a16="http://schemas.microsoft.com/office/drawing/2014/main" id="{57EDF185-15F7-8943-E71A-B89E3362AD3D}"/>
              </a:ext>
            </a:extLst>
          </p:cNvPr>
          <p:cNvSpPr>
            <a:spLocks noGrp="1"/>
          </p:cNvSpPr>
          <p:nvPr>
            <p:ph type="ftr" sz="quarter" idx="11"/>
          </p:nvPr>
        </p:nvSpPr>
        <p:spPr/>
        <p:txBody>
          <a:bodyPr/>
          <a:lstStyle/>
          <a:p>
            <a:endParaRPr lang="en-AU"/>
          </a:p>
        </p:txBody>
      </p:sp>
      <p:sp>
        <p:nvSpPr>
          <p:cNvPr id="9" name="Slide Number Placeholder 8">
            <a:extLst>
              <a:ext uri="{FF2B5EF4-FFF2-40B4-BE49-F238E27FC236}">
                <a16:creationId xmlns:a16="http://schemas.microsoft.com/office/drawing/2014/main" id="{AC516769-3037-E570-6FAC-3AE53D5095FC}"/>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135023057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97CCD2-F09B-766E-45C2-D604F862156A}"/>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9B2ADFAB-CE26-40E2-97DE-DFAE4257A91B}"/>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4" name="Footer Placeholder 3">
            <a:extLst>
              <a:ext uri="{FF2B5EF4-FFF2-40B4-BE49-F238E27FC236}">
                <a16:creationId xmlns:a16="http://schemas.microsoft.com/office/drawing/2014/main" id="{1F5DEC03-4387-D245-5987-3EBB23165FCA}"/>
              </a:ext>
            </a:extLst>
          </p:cNvPr>
          <p:cNvSpPr>
            <a:spLocks noGrp="1"/>
          </p:cNvSpPr>
          <p:nvPr>
            <p:ph type="ftr" sz="quarter" idx="11"/>
          </p:nvPr>
        </p:nvSpPr>
        <p:spPr/>
        <p:txBody>
          <a:bodyPr/>
          <a:lstStyle/>
          <a:p>
            <a:endParaRPr lang="en-AU"/>
          </a:p>
        </p:txBody>
      </p:sp>
      <p:sp>
        <p:nvSpPr>
          <p:cNvPr id="5" name="Slide Number Placeholder 4">
            <a:extLst>
              <a:ext uri="{FF2B5EF4-FFF2-40B4-BE49-F238E27FC236}">
                <a16:creationId xmlns:a16="http://schemas.microsoft.com/office/drawing/2014/main" id="{85EC3D74-55D1-4E9B-043A-244EC64ABF64}"/>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81131313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D37EF4-0F1C-965C-77A5-9C97A4EB43FD}"/>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3" name="Footer Placeholder 2">
            <a:extLst>
              <a:ext uri="{FF2B5EF4-FFF2-40B4-BE49-F238E27FC236}">
                <a16:creationId xmlns:a16="http://schemas.microsoft.com/office/drawing/2014/main" id="{7BDAF313-0167-DD6E-A379-98EAAF027EEC}"/>
              </a:ext>
            </a:extLst>
          </p:cNvPr>
          <p:cNvSpPr>
            <a:spLocks noGrp="1"/>
          </p:cNvSpPr>
          <p:nvPr>
            <p:ph type="ftr" sz="quarter" idx="11"/>
          </p:nvPr>
        </p:nvSpPr>
        <p:spPr/>
        <p:txBody>
          <a:bodyPr/>
          <a:lstStyle/>
          <a:p>
            <a:endParaRPr lang="en-AU"/>
          </a:p>
        </p:txBody>
      </p:sp>
      <p:sp>
        <p:nvSpPr>
          <p:cNvPr id="4" name="Slide Number Placeholder 3">
            <a:extLst>
              <a:ext uri="{FF2B5EF4-FFF2-40B4-BE49-F238E27FC236}">
                <a16:creationId xmlns:a16="http://schemas.microsoft.com/office/drawing/2014/main" id="{5706EE2B-D458-FE82-B522-9DC195549077}"/>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269751408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256D29-D499-A3E1-54ED-709E98D93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FCC77E63-5CBD-E12B-7CF7-8CFC4AE53BE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B1F00ED7-1F81-5F0D-6CCF-B0E4E421700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D73A3EA-8524-5771-E986-472D67794223}"/>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6" name="Footer Placeholder 5">
            <a:extLst>
              <a:ext uri="{FF2B5EF4-FFF2-40B4-BE49-F238E27FC236}">
                <a16:creationId xmlns:a16="http://schemas.microsoft.com/office/drawing/2014/main" id="{2AF6A3A5-1DC2-10B7-D882-6D6D723C9E7D}"/>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12842022-E1DD-1AD3-9E44-D797F6136218}"/>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2130497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6C66BC-F104-2085-3478-5482D78F7B4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55091E06-9739-4F0B-7106-8D4EC1981B8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a:p>
        </p:txBody>
      </p:sp>
      <p:sp>
        <p:nvSpPr>
          <p:cNvPr id="4" name="Text Placeholder 3">
            <a:extLst>
              <a:ext uri="{FF2B5EF4-FFF2-40B4-BE49-F238E27FC236}">
                <a16:creationId xmlns:a16="http://schemas.microsoft.com/office/drawing/2014/main" id="{F26A96CF-FC91-C895-36A8-A4EBD6D5307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F7A35E0-F155-4D99-E652-477FB4705908}"/>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6" name="Footer Placeholder 5">
            <a:extLst>
              <a:ext uri="{FF2B5EF4-FFF2-40B4-BE49-F238E27FC236}">
                <a16:creationId xmlns:a16="http://schemas.microsoft.com/office/drawing/2014/main" id="{9275FB60-8299-A666-DBB7-43C105E23320}"/>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304F9062-DDDE-1038-AD8B-450C0D6FFBF4}"/>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413926689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648E0-7BCE-D52F-CA95-1EF961775EC2}"/>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5D30527C-A20E-73FA-D076-9CC8846D4FF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8786B4B8-297C-C055-8BBF-A8A7CF68E3EB}"/>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7C1F3A0B-D692-7C95-4CB5-2C8A04830FB7}"/>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31510C29-3A3D-9DBE-2431-ED8CAE45F9DC}"/>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43191268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B018FD5-44BB-2815-A7BA-1E7BBF81206A}"/>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D9D7377B-9A7D-63EF-B785-19C6DE6E115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2AD9793A-7C2B-CF36-E208-8E829C11ECC4}"/>
              </a:ext>
            </a:extLst>
          </p:cNvPr>
          <p:cNvSpPr>
            <a:spLocks noGrp="1"/>
          </p:cNvSpPr>
          <p:nvPr>
            <p:ph type="dt" sz="half" idx="10"/>
          </p:nvPr>
        </p:nvSpPr>
        <p:spPr/>
        <p:txBody>
          <a:body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487804B6-1479-0A92-9D01-63165BF1090C}"/>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61A704B8-76BE-0CE6-C4E4-0C561A6DD02A}"/>
              </a:ext>
            </a:extLst>
          </p:cNvPr>
          <p:cNvSpPr>
            <a:spLocks noGrp="1"/>
          </p:cNvSpPr>
          <p:nvPr>
            <p:ph type="sldNum" sz="quarter" idx="12"/>
          </p:nvPr>
        </p:nvSpPr>
        <p:spPr/>
        <p:txBody>
          <a:bodyPr/>
          <a:lstStyle/>
          <a:p>
            <a:fld id="{84B636C4-2CD3-459A-8019-E92FAEE5B8A5}" type="slidenum">
              <a:rPr lang="en-AU" smtClean="0"/>
              <a:t>‹#›</a:t>
            </a:fld>
            <a:endParaRPr lang="en-AU"/>
          </a:p>
        </p:txBody>
      </p:sp>
    </p:spTree>
    <p:extLst>
      <p:ext uri="{BB962C8B-B14F-4D97-AF65-F5344CB8AC3E}">
        <p14:creationId xmlns:p14="http://schemas.microsoft.com/office/powerpoint/2010/main" val="21968404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845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791767944"/>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ver_style1">
    <p:bg>
      <p:bgPr>
        <a:solidFill>
          <a:schemeClr val="bg2"/>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dirty="0"/>
              <a:t>[Insert Identifier] | [Insert Report Title]</a:t>
            </a:r>
          </a:p>
        </p:txBody>
      </p:sp>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spTree>
    <p:extLst>
      <p:ext uri="{BB962C8B-B14F-4D97-AF65-F5344CB8AC3E}">
        <p14:creationId xmlns:p14="http://schemas.microsoft.com/office/powerpoint/2010/main" val="19147349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Cover_style3">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2"/>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675549999"/>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3">
    <p:spTree>
      <p:nvGrpSpPr>
        <p:cNvPr id="1" name=""/>
        <p:cNvGrpSpPr/>
        <p:nvPr/>
      </p:nvGrpSpPr>
      <p:grpSpPr>
        <a:xfrm>
          <a:off x="0" y="0"/>
          <a:ext cx="0" cy="0"/>
          <a:chOff x="0" y="0"/>
          <a:chExt cx="0" cy="0"/>
        </a:xfrm>
      </p:grpSpPr>
      <p:pic>
        <p:nvPicPr>
          <p:cNvPr id="13" name="Picture 12" descr="A group of people sitting in a room&#10;&#10;Description automatically generated">
            <a:extLst>
              <a:ext uri="{FF2B5EF4-FFF2-40B4-BE49-F238E27FC236}">
                <a16:creationId xmlns:a16="http://schemas.microsoft.com/office/drawing/2014/main" id="{28BDE54C-00E9-5879-B7AA-CBAEB4B2003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833715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573942067"/>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3">
    <p:spTree>
      <p:nvGrpSpPr>
        <p:cNvPr id="1" name=""/>
        <p:cNvGrpSpPr/>
        <p:nvPr/>
      </p:nvGrpSpPr>
      <p:grpSpPr>
        <a:xfrm>
          <a:off x="0" y="0"/>
          <a:ext cx="0" cy="0"/>
          <a:chOff x="0" y="0"/>
          <a:chExt cx="0" cy="0"/>
        </a:xfrm>
      </p:grpSpPr>
      <p:pic>
        <p:nvPicPr>
          <p:cNvPr id="9" name="Picture 8" descr="A building with a curved roof&#10;&#10;Description automatically generated">
            <a:extLst>
              <a:ext uri="{FF2B5EF4-FFF2-40B4-BE49-F238E27FC236}">
                <a16:creationId xmlns:a16="http://schemas.microsoft.com/office/drawing/2014/main" id="{7C32C17A-0B3D-3605-0770-718372FF115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01253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032562100"/>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3">
    <p:spTree>
      <p:nvGrpSpPr>
        <p:cNvPr id="1" name=""/>
        <p:cNvGrpSpPr/>
        <p:nvPr/>
      </p:nvGrpSpPr>
      <p:grpSpPr>
        <a:xfrm>
          <a:off x="0" y="0"/>
          <a:ext cx="0" cy="0"/>
          <a:chOff x="0" y="0"/>
          <a:chExt cx="0" cy="0"/>
        </a:xfrm>
      </p:grpSpPr>
      <p:pic>
        <p:nvPicPr>
          <p:cNvPr id="9" name="Picture 8" descr="A person using a device to connect wires&#10;&#10;Description automatically generated">
            <a:extLst>
              <a:ext uri="{FF2B5EF4-FFF2-40B4-BE49-F238E27FC236}">
                <a16:creationId xmlns:a16="http://schemas.microsoft.com/office/drawing/2014/main" id="{C1287946-82AF-7FA8-19A7-7FCE04906E4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84238323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2407210404"/>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Cover_style4">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ABC1A7"/>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851568747"/>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4">
    <p:spTree>
      <p:nvGrpSpPr>
        <p:cNvPr id="1" name=""/>
        <p:cNvGrpSpPr/>
        <p:nvPr/>
      </p:nvGrpSpPr>
      <p:grpSpPr>
        <a:xfrm>
          <a:off x="0" y="0"/>
          <a:ext cx="0" cy="0"/>
          <a:chOff x="0" y="0"/>
          <a:chExt cx="0" cy="0"/>
        </a:xfrm>
      </p:grpSpPr>
      <p:pic>
        <p:nvPicPr>
          <p:cNvPr id="4" name="Picture 3" descr="A group of people walking in a park&#10;&#10;Description automatically generated">
            <a:extLst>
              <a:ext uri="{FF2B5EF4-FFF2-40B4-BE49-F238E27FC236}">
                <a16:creationId xmlns:a16="http://schemas.microsoft.com/office/drawing/2014/main" id="{09DD1383-E7A4-AA64-8DE9-6E004E157B5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077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6669143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4">
    <p:spTree>
      <p:nvGrpSpPr>
        <p:cNvPr id="1" name=""/>
        <p:cNvGrpSpPr/>
        <p:nvPr/>
      </p:nvGrpSpPr>
      <p:grpSpPr>
        <a:xfrm>
          <a:off x="0" y="0"/>
          <a:ext cx="0" cy="0"/>
          <a:chOff x="0" y="0"/>
          <a:chExt cx="0" cy="0"/>
        </a:xfrm>
      </p:grpSpPr>
      <p:pic>
        <p:nvPicPr>
          <p:cNvPr id="4" name="Picture 3" descr="A building under construction with trees&#10;&#10;Description automatically generated">
            <a:extLst>
              <a:ext uri="{FF2B5EF4-FFF2-40B4-BE49-F238E27FC236}">
                <a16:creationId xmlns:a16="http://schemas.microsoft.com/office/drawing/2014/main" id="{51F6BE47-7A2B-FB6B-ED40-B51129631D0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55124"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07191961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4">
    <p:spTree>
      <p:nvGrpSpPr>
        <p:cNvPr id="1" name=""/>
        <p:cNvGrpSpPr/>
        <p:nvPr/>
      </p:nvGrpSpPr>
      <p:grpSpPr>
        <a:xfrm>
          <a:off x="0" y="0"/>
          <a:ext cx="0" cy="0"/>
          <a:chOff x="0" y="0"/>
          <a:chExt cx="0" cy="0"/>
        </a:xfrm>
      </p:grpSpPr>
      <p:pic>
        <p:nvPicPr>
          <p:cNvPr id="11" name="Picture 10" descr="A person holding a piece of wood&#10;&#10;Description automatically generated">
            <a:extLst>
              <a:ext uri="{FF2B5EF4-FFF2-40B4-BE49-F238E27FC236}">
                <a16:creationId xmlns:a16="http://schemas.microsoft.com/office/drawing/2014/main" id="{94024269-2550-85C4-BE45-B706209E4BA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58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2"/>
                </a:solidFill>
              </a:defRPr>
            </a:lvl1pPr>
            <a:lvl2pPr marL="0" indent="0">
              <a:lnSpc>
                <a:spcPts val="1800"/>
              </a:lnSpc>
              <a:spcAft>
                <a:spcPts val="600"/>
              </a:spcAft>
              <a:buNone/>
              <a:defRPr sz="1600">
                <a:solidFill>
                  <a:schemeClr val="bg2"/>
                </a:solidFill>
              </a:defRPr>
            </a:lvl2pPr>
            <a:lvl3pPr marL="0" indent="0">
              <a:lnSpc>
                <a:spcPts val="1400"/>
              </a:lnSpc>
              <a:spcAft>
                <a:spcPts val="600"/>
              </a:spcAft>
              <a:buNone/>
              <a:defRPr sz="1200">
                <a:solidFill>
                  <a:schemeClr val="bg2"/>
                </a:solidFill>
              </a:defRPr>
            </a:lvl3pPr>
            <a:lvl4pPr marL="0" indent="0">
              <a:lnSpc>
                <a:spcPts val="1400"/>
              </a:lnSpc>
              <a:spcAft>
                <a:spcPts val="600"/>
              </a:spcAft>
              <a:buNone/>
              <a:defRPr sz="1200">
                <a:solidFill>
                  <a:schemeClr val="bg2"/>
                </a:solidFill>
              </a:defRPr>
            </a:lvl4pPr>
            <a:lvl5pPr marL="0" indent="0">
              <a:lnSpc>
                <a:spcPts val="1400"/>
              </a:lnSpc>
              <a:spcAft>
                <a:spcPts val="600"/>
              </a:spcAft>
              <a:buNone/>
              <a:defRPr sz="1200">
                <a:solidFill>
                  <a:schemeClr val="bg2"/>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68792978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ABC1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2"/>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88723145"/>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_with image_style1">
    <p:bg>
      <p:bgPr>
        <a:solidFill>
          <a:schemeClr val="bg2"/>
        </a:solidFill>
        <a:effectLst/>
      </p:bgPr>
    </p:bg>
    <p:spTree>
      <p:nvGrpSpPr>
        <p:cNvPr id="1" name=""/>
        <p:cNvGrpSpPr/>
        <p:nvPr/>
      </p:nvGrpSpPr>
      <p:grpSpPr>
        <a:xfrm>
          <a:off x="0" y="0"/>
          <a:ext cx="0" cy="0"/>
          <a:chOff x="0" y="0"/>
          <a:chExt cx="0" cy="0"/>
        </a:xfrm>
      </p:grpSpPr>
      <p:sp>
        <p:nvSpPr>
          <p:cNvPr id="10" name="Text Placeholder 10">
            <a:extLst>
              <a:ext uri="{FF2B5EF4-FFF2-40B4-BE49-F238E27FC236}">
                <a16:creationId xmlns:a16="http://schemas.microsoft.com/office/drawing/2014/main" id="{E3D3FA08-3353-A72F-AD1D-5DBF1C9647FE}"/>
              </a:ext>
            </a:extLst>
          </p:cNvPr>
          <p:cNvSpPr>
            <a:spLocks noGrp="1"/>
          </p:cNvSpPr>
          <p:nvPr>
            <p:ph type="body" sz="quarter" idx="18"/>
          </p:nvPr>
        </p:nvSpPr>
        <p:spPr>
          <a:xfrm>
            <a:off x="8966079" y="6437192"/>
            <a:ext cx="2880320" cy="216000"/>
          </a:xfrm>
        </p:spPr>
        <p:txBody>
          <a:bodyPr anchor="b" anchorCtr="0"/>
          <a:lstStyle>
            <a:lvl1pPr marL="0" algn="r">
              <a:lnSpc>
                <a:spcPct val="100000"/>
              </a:lnSpc>
              <a:spcAft>
                <a:spcPts val="0"/>
              </a:spcAft>
              <a:buFontTx/>
              <a:buNone/>
              <a:defRPr sz="1300" b="0">
                <a:solidFill>
                  <a:schemeClr val="bg1"/>
                </a:solidFill>
              </a:defRPr>
            </a:lvl1pPr>
            <a:lvl2pPr marL="0" algn="r">
              <a:lnSpc>
                <a:spcPct val="100000"/>
              </a:lnSpc>
              <a:spcAft>
                <a:spcPts val="0"/>
              </a:spcAft>
              <a:buFontTx/>
              <a:buNone/>
              <a:defRPr sz="1300">
                <a:solidFill>
                  <a:schemeClr val="bg1"/>
                </a:solidFill>
              </a:defRPr>
            </a:lvl2pPr>
            <a:lvl3pPr marL="0" indent="0" algn="r">
              <a:lnSpc>
                <a:spcPct val="100000"/>
              </a:lnSpc>
              <a:spcAft>
                <a:spcPts val="0"/>
              </a:spcAft>
              <a:buFontTx/>
              <a:buNone/>
              <a:defRPr sz="1400">
                <a:solidFill>
                  <a:schemeClr val="bg1"/>
                </a:solidFill>
              </a:defRPr>
            </a:lvl3pPr>
            <a:lvl4pPr marL="0" indent="0" algn="r">
              <a:lnSpc>
                <a:spcPct val="100000"/>
              </a:lnSpc>
              <a:spcAft>
                <a:spcPts val="0"/>
              </a:spcAft>
              <a:buFontTx/>
              <a:buNone/>
              <a:defRPr sz="1400">
                <a:solidFill>
                  <a:schemeClr val="bg1"/>
                </a:solidFill>
              </a:defRPr>
            </a:lvl4pPr>
            <a:lvl5pPr marL="0" indent="0" algn="r">
              <a:lnSpc>
                <a:spcPct val="100000"/>
              </a:lnSpc>
              <a:spcAft>
                <a:spcPts val="0"/>
              </a:spcAft>
              <a:buFontTx/>
              <a:buNone/>
              <a:defRPr sz="1400">
                <a:solidFill>
                  <a:schemeClr val="bg1"/>
                </a:solidFill>
              </a:defRPr>
            </a:lvl5pPr>
            <a:lvl6pPr marL="0" indent="0" algn="r">
              <a:lnSpc>
                <a:spcPct val="100000"/>
              </a:lnSpc>
              <a:spcAft>
                <a:spcPts val="0"/>
              </a:spcAft>
              <a:buFontTx/>
              <a:buNone/>
              <a:defRPr sz="1400">
                <a:solidFill>
                  <a:schemeClr val="bg1"/>
                </a:solidFill>
              </a:defRPr>
            </a:lvl6pPr>
            <a:lvl7pPr marL="0" indent="0" algn="r">
              <a:lnSpc>
                <a:spcPct val="100000"/>
              </a:lnSpc>
              <a:spcAft>
                <a:spcPts val="0"/>
              </a:spcAft>
              <a:buFontTx/>
              <a:buNone/>
              <a:defRPr sz="1400">
                <a:solidFill>
                  <a:schemeClr val="bg1"/>
                </a:solidFill>
              </a:defRPr>
            </a:lvl7pPr>
            <a:lvl8pPr marL="0" indent="0" algn="r">
              <a:lnSpc>
                <a:spcPct val="100000"/>
              </a:lnSpc>
              <a:spcAft>
                <a:spcPts val="0"/>
              </a:spcAft>
              <a:buFontTx/>
              <a:buNone/>
              <a:defRPr sz="1400">
                <a:solidFill>
                  <a:schemeClr val="bg1"/>
                </a:solidFill>
              </a:defRPr>
            </a:lvl8pPr>
            <a:lvl9pPr marL="0" indent="0" algn="r">
              <a:lnSpc>
                <a:spcPct val="100000"/>
              </a:lnSpc>
              <a:spcAft>
                <a:spcPts val="0"/>
              </a:spcAft>
              <a:buFontTx/>
              <a:buNone/>
              <a:defRPr sz="1400">
                <a:solidFill>
                  <a:schemeClr val="bg1"/>
                </a:solidFill>
              </a:defRPr>
            </a:lvl9pPr>
          </a:lstStyle>
          <a:p>
            <a:pPr lvl="0"/>
            <a:r>
              <a:rPr lang="en-US"/>
              <a:t>Click to edit Master text styles</a:t>
            </a:r>
          </a:p>
          <a:p>
            <a:pPr lvl="1"/>
            <a:r>
              <a:rPr lang="en-US"/>
              <a:t>Second level</a:t>
            </a:r>
          </a:p>
        </p:txBody>
      </p:sp>
      <p:sp>
        <p:nvSpPr>
          <p:cNvPr id="2" name="Footer Placeholder 1">
            <a:extLst>
              <a:ext uri="{FF2B5EF4-FFF2-40B4-BE49-F238E27FC236}">
                <a16:creationId xmlns:a16="http://schemas.microsoft.com/office/drawing/2014/main" id="{BE55D817-EAAB-D963-230E-E123900CB196}"/>
              </a:ext>
            </a:extLst>
          </p:cNvPr>
          <p:cNvSpPr>
            <a:spLocks noGrp="1"/>
          </p:cNvSpPr>
          <p:nvPr>
            <p:ph type="ftr" sz="quarter" idx="13"/>
          </p:nvPr>
        </p:nvSpPr>
        <p:spPr/>
        <p:txBody>
          <a:bodyPr/>
          <a:lstStyle>
            <a:lvl1pPr>
              <a:defRPr>
                <a:solidFill>
                  <a:schemeClr val="bg1"/>
                </a:solidFill>
              </a:defRPr>
            </a:lvl1pPr>
          </a:lstStyle>
          <a:p>
            <a:r>
              <a:rPr lang="en-AU"/>
              <a:t>[Insert Identifier] | [Insert Report Title]</a:t>
            </a:r>
          </a:p>
        </p:txBody>
      </p:sp>
      <p:pic>
        <p:nvPicPr>
          <p:cNvPr id="6" name="Picture 5" descr="A building with a clock tower&#10;&#10;Description automatically generated">
            <a:extLst>
              <a:ext uri="{FF2B5EF4-FFF2-40B4-BE49-F238E27FC236}">
                <a16:creationId xmlns:a16="http://schemas.microsoft.com/office/drawing/2014/main" id="{539DE1A1-49DF-E58A-6C88-61C3401E0A41}"/>
              </a:ext>
            </a:extLst>
          </p:cNvPr>
          <p:cNvPicPr>
            <a:picLocks noChangeAspect="1"/>
          </p:cNvPicPr>
          <p:nvPr userDrawn="1"/>
        </p:nvPicPr>
        <p:blipFill rotWithShape="1">
          <a:blip r:embed="rId2" cstate="email">
            <a:alphaModFix amt="15000"/>
            <a:extLst>
              <a:ext uri="{28A0092B-C50C-407E-A947-70E740481C1C}">
                <a14:useLocalDpi xmlns:a14="http://schemas.microsoft.com/office/drawing/2010/main"/>
              </a:ext>
            </a:extLst>
          </a:blip>
          <a:srcRect/>
          <a:stretch/>
        </p:blipFill>
        <p:spPr>
          <a:xfrm>
            <a:off x="322875" y="342000"/>
            <a:ext cx="11534887" cy="5791668"/>
          </a:xfrm>
          <a:prstGeom prst="rect">
            <a:avLst/>
          </a:prstGeom>
        </p:spPr>
      </p:pic>
      <p:sp>
        <p:nvSpPr>
          <p:cNvPr id="11" name="Title 2">
            <a:extLst>
              <a:ext uri="{FF2B5EF4-FFF2-40B4-BE49-F238E27FC236}">
                <a16:creationId xmlns:a16="http://schemas.microsoft.com/office/drawing/2014/main" id="{221BB744-0774-4C42-7136-CFFEA126ED39}"/>
              </a:ext>
            </a:extLst>
          </p:cNvPr>
          <p:cNvSpPr>
            <a:spLocks noGrp="1"/>
          </p:cNvSpPr>
          <p:nvPr>
            <p:ph type="title"/>
          </p:nvPr>
        </p:nvSpPr>
        <p:spPr>
          <a:xfrm>
            <a:off x="345600" y="1916832"/>
            <a:ext cx="9001001" cy="2726013"/>
          </a:xfrm>
        </p:spPr>
        <p:txBody>
          <a:bodyPr anchor="ctr" anchorCtr="0"/>
          <a:lstStyle>
            <a:lvl1pPr algn="l">
              <a:lnSpc>
                <a:spcPct val="100000"/>
              </a:lnSpc>
              <a:defRPr sz="4400">
                <a:solidFill>
                  <a:schemeClr val="bg1"/>
                </a:solidFill>
              </a:defRPr>
            </a:lvl1pPr>
          </a:lstStyle>
          <a:p>
            <a:r>
              <a:rPr lang="en-US"/>
              <a:t>Click to edit Master title style</a:t>
            </a:r>
            <a:endParaRPr lang="en-AU" dirty="0"/>
          </a:p>
        </p:txBody>
      </p:sp>
      <p:pic>
        <p:nvPicPr>
          <p:cNvPr id="5" name="Picture Placeholder 10" descr="Logo&#10;&#10;Description automatically generated">
            <a:extLst>
              <a:ext uri="{FF2B5EF4-FFF2-40B4-BE49-F238E27FC236}">
                <a16:creationId xmlns:a16="http://schemas.microsoft.com/office/drawing/2014/main" id="{30E4AA47-6A18-5856-8B55-31A2F24D6B0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Tree>
    <p:extLst>
      <p:ext uri="{BB962C8B-B14F-4D97-AF65-F5344CB8AC3E}">
        <p14:creationId xmlns:p14="http://schemas.microsoft.com/office/powerpoint/2010/main" val="5579129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Cover_style5">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2C421D"/>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077321043"/>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5">
    <p:spTree>
      <p:nvGrpSpPr>
        <p:cNvPr id="1" name=""/>
        <p:cNvGrpSpPr/>
        <p:nvPr/>
      </p:nvGrpSpPr>
      <p:grpSpPr>
        <a:xfrm>
          <a:off x="0" y="0"/>
          <a:ext cx="0" cy="0"/>
          <a:chOff x="0" y="0"/>
          <a:chExt cx="0" cy="0"/>
        </a:xfrm>
      </p:grpSpPr>
      <p:pic>
        <p:nvPicPr>
          <p:cNvPr id="11" name="Picture 10" descr="People walking in a park&#10;&#10;Description automatically generated">
            <a:extLst>
              <a:ext uri="{FF2B5EF4-FFF2-40B4-BE49-F238E27FC236}">
                <a16:creationId xmlns:a16="http://schemas.microsoft.com/office/drawing/2014/main" id="{8FBDA43B-799F-3262-242C-5B80658B725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458123"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926217321"/>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5">
    <p:spTree>
      <p:nvGrpSpPr>
        <p:cNvPr id="1" name=""/>
        <p:cNvGrpSpPr/>
        <p:nvPr/>
      </p:nvGrpSpPr>
      <p:grpSpPr>
        <a:xfrm>
          <a:off x="0" y="0"/>
          <a:ext cx="0" cy="0"/>
          <a:chOff x="0" y="0"/>
          <a:chExt cx="0" cy="0"/>
        </a:xfrm>
      </p:grpSpPr>
      <p:pic>
        <p:nvPicPr>
          <p:cNvPr id="8" name="Picture 7" descr="People walking past a building with ivy on the side&#10;&#10;Description automatically generated">
            <a:extLst>
              <a:ext uri="{FF2B5EF4-FFF2-40B4-BE49-F238E27FC236}">
                <a16:creationId xmlns:a16="http://schemas.microsoft.com/office/drawing/2014/main" id="{DCDBF601-CDA9-69BA-756C-E76F557DDDB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3495"/>
            <a:ext cx="8937748" cy="6120000"/>
          </a:xfrm>
          <a:prstGeom prst="rect">
            <a:avLst/>
          </a:prstGeom>
        </p:spPr>
      </p:pic>
      <p:sp>
        <p:nvSpPr>
          <p:cNvPr id="3" name="Picture Placeholder 7">
            <a:extLst>
              <a:ext uri="{FF2B5EF4-FFF2-40B4-BE49-F238E27FC236}">
                <a16:creationId xmlns:a16="http://schemas.microsoft.com/office/drawing/2014/main" id="{F974493F-F173-1F00-92AD-843885FB6183}"/>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52386867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5">
    <p:spTree>
      <p:nvGrpSpPr>
        <p:cNvPr id="1" name=""/>
        <p:cNvGrpSpPr/>
        <p:nvPr/>
      </p:nvGrpSpPr>
      <p:grpSpPr>
        <a:xfrm>
          <a:off x="0" y="0"/>
          <a:ext cx="0" cy="0"/>
          <a:chOff x="0" y="0"/>
          <a:chExt cx="0" cy="0"/>
        </a:xfrm>
      </p:grpSpPr>
      <p:pic>
        <p:nvPicPr>
          <p:cNvPr id="4" name="Picture 3" descr="Close-up of hands cutting a plant&#10;&#10;Description automatically generated">
            <a:extLst>
              <a:ext uri="{FF2B5EF4-FFF2-40B4-BE49-F238E27FC236}">
                <a16:creationId xmlns:a16="http://schemas.microsoft.com/office/drawing/2014/main" id="{C8DC821B-C317-1417-9462-5276076292D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3496"/>
            <a:ext cx="911624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3496"/>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98410877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2C42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1288818274"/>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Cover_style6">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823509555"/>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6">
    <p:spTree>
      <p:nvGrpSpPr>
        <p:cNvPr id="1" name=""/>
        <p:cNvGrpSpPr/>
        <p:nvPr/>
      </p:nvGrpSpPr>
      <p:grpSpPr>
        <a:xfrm>
          <a:off x="0" y="0"/>
          <a:ext cx="0" cy="0"/>
          <a:chOff x="0" y="0"/>
          <a:chExt cx="0" cy="0"/>
        </a:xfrm>
      </p:grpSpPr>
      <p:pic>
        <p:nvPicPr>
          <p:cNvPr id="11" name="Picture 10" descr="A building with a large building and a green field&#10;&#10;Description automatically generated with medium confidence">
            <a:extLst>
              <a:ext uri="{FF2B5EF4-FFF2-40B4-BE49-F238E27FC236}">
                <a16:creationId xmlns:a16="http://schemas.microsoft.com/office/drawing/2014/main" id="{77EEB241-B6FD-9EE4-0BB0-B7F11F8418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7446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305386549"/>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6">
    <p:spTree>
      <p:nvGrpSpPr>
        <p:cNvPr id="1" name=""/>
        <p:cNvGrpSpPr/>
        <p:nvPr/>
      </p:nvGrpSpPr>
      <p:grpSpPr>
        <a:xfrm>
          <a:off x="0" y="0"/>
          <a:ext cx="0" cy="0"/>
          <a:chOff x="0" y="0"/>
          <a:chExt cx="0" cy="0"/>
        </a:xfrm>
      </p:grpSpPr>
      <p:pic>
        <p:nvPicPr>
          <p:cNvPr id="9" name="Picture 8" descr="A pencil and a piece of wood&#10;&#10;Description automatically generated">
            <a:extLst>
              <a:ext uri="{FF2B5EF4-FFF2-40B4-BE49-F238E27FC236}">
                <a16:creationId xmlns:a16="http://schemas.microsoft.com/office/drawing/2014/main" id="{65E1F172-EAEE-9E3C-B801-E4B9030BEEF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6744" b="4383"/>
          <a:stretch/>
        </p:blipFill>
        <p:spPr>
          <a:xfrm>
            <a:off x="345599" y="342000"/>
            <a:ext cx="809066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2288317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6">
    <p:spTree>
      <p:nvGrpSpPr>
        <p:cNvPr id="1" name=""/>
        <p:cNvGrpSpPr/>
        <p:nvPr/>
      </p:nvGrpSpPr>
      <p:grpSpPr>
        <a:xfrm>
          <a:off x="0" y="0"/>
          <a:ext cx="0" cy="0"/>
          <a:chOff x="0" y="0"/>
          <a:chExt cx="0" cy="0"/>
        </a:xfrm>
      </p:grpSpPr>
      <p:pic>
        <p:nvPicPr>
          <p:cNvPr id="11" name="Picture 10" descr="A close-up of a person holding a pair of hands&#10;&#10;Description automatically generated">
            <a:extLst>
              <a:ext uri="{FF2B5EF4-FFF2-40B4-BE49-F238E27FC236}">
                <a16:creationId xmlns:a16="http://schemas.microsoft.com/office/drawing/2014/main" id="{BE621E20-3B1D-7A47-09A7-7ADB27759E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92457"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90000" y="342000"/>
            <a:ext cx="3666846" cy="6120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FFD629"/>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57575195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8000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2422108170"/>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Divider slide_style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2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4" name="Picture Placeholder 10" descr="Logo&#10;&#10;Description automatically generated">
            <a:extLst>
              <a:ext uri="{FF2B5EF4-FFF2-40B4-BE49-F238E27FC236}">
                <a16:creationId xmlns:a16="http://schemas.microsoft.com/office/drawing/2014/main" id="{F44244A3-AF35-00C5-3FA8-D6B57DDB2ED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spTree>
    <p:extLst>
      <p:ext uri="{BB962C8B-B14F-4D97-AF65-F5344CB8AC3E}">
        <p14:creationId xmlns:p14="http://schemas.microsoft.com/office/powerpoint/2010/main" val="2727138082"/>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Cover_style7">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rgbClr val="73234B"/>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EB7BB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818180457"/>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7">
    <p:spTree>
      <p:nvGrpSpPr>
        <p:cNvPr id="1" name=""/>
        <p:cNvGrpSpPr/>
        <p:nvPr/>
      </p:nvGrpSpPr>
      <p:grpSpPr>
        <a:xfrm>
          <a:off x="0" y="0"/>
          <a:ext cx="0" cy="0"/>
          <a:chOff x="0" y="0"/>
          <a:chExt cx="0" cy="0"/>
        </a:xfrm>
      </p:grpSpPr>
      <p:pic>
        <p:nvPicPr>
          <p:cNvPr id="4" name="Picture 3" descr="A building with trees and grass&#10;&#10;Description automatically generated">
            <a:extLst>
              <a:ext uri="{FF2B5EF4-FFF2-40B4-BE49-F238E27FC236}">
                <a16:creationId xmlns:a16="http://schemas.microsoft.com/office/drawing/2014/main" id="{DBF2D86A-A44D-CDAE-9665-F4BFF676E9E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6448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429038950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7">
    <p:spTree>
      <p:nvGrpSpPr>
        <p:cNvPr id="1" name=""/>
        <p:cNvGrpSpPr/>
        <p:nvPr/>
      </p:nvGrpSpPr>
      <p:grpSpPr>
        <a:xfrm>
          <a:off x="0" y="0"/>
          <a:ext cx="0" cy="0"/>
          <a:chOff x="0" y="0"/>
          <a:chExt cx="0" cy="0"/>
        </a:xfrm>
      </p:grpSpPr>
      <p:pic>
        <p:nvPicPr>
          <p:cNvPr id="4" name="Picture 3" descr="A multi-story building with colorful balconies&#10;&#10;Description automatically generated">
            <a:extLst>
              <a:ext uri="{FF2B5EF4-FFF2-40B4-BE49-F238E27FC236}">
                <a16:creationId xmlns:a16="http://schemas.microsoft.com/office/drawing/2014/main" id="{90EADEC2-C4A9-6F30-E874-B83B9B07C3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7999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4"/>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711483716"/>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7">
    <p:spTree>
      <p:nvGrpSpPr>
        <p:cNvPr id="1" name=""/>
        <p:cNvGrpSpPr/>
        <p:nvPr/>
      </p:nvGrpSpPr>
      <p:grpSpPr>
        <a:xfrm>
          <a:off x="0" y="0"/>
          <a:ext cx="0" cy="0"/>
          <a:chOff x="0" y="0"/>
          <a:chExt cx="0" cy="0"/>
        </a:xfrm>
      </p:grpSpPr>
      <p:pic>
        <p:nvPicPr>
          <p:cNvPr id="4" name="Picture 3" descr="A person holding a file&#10;&#10;Description automatically generated">
            <a:extLst>
              <a:ext uri="{FF2B5EF4-FFF2-40B4-BE49-F238E27FC236}">
                <a16:creationId xmlns:a16="http://schemas.microsoft.com/office/drawing/2014/main" id="{F3379736-BE03-EE69-3641-E7C70EC45D7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1999"/>
            <a:ext cx="91634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EB7BBE"/>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86450669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rgbClr val="7323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2492411636"/>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Cover_style8">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344487" y="342706"/>
            <a:ext cx="7387200" cy="6156000"/>
          </a:xfrm>
          <a:solidFill>
            <a:schemeClr val="bg2"/>
          </a:solidFill>
        </p:spPr>
        <p:txBody>
          <a:bodyPr lIns="180000" tIns="180000" rIns="180000" bIns="180000"/>
          <a:lstStyle>
            <a:lvl1pPr>
              <a:lnSpc>
                <a:spcPts val="5200"/>
              </a:lnSpc>
              <a:spcAft>
                <a:spcPts val="1200"/>
              </a:spcAft>
              <a:defRPr sz="4800">
                <a:solidFill>
                  <a:schemeClr val="bg1"/>
                </a:solidFill>
              </a:defRPr>
            </a:lvl1pPr>
            <a:lvl2pPr marL="0" indent="0">
              <a:lnSpc>
                <a:spcPts val="4000"/>
              </a:lnSpc>
              <a:spcAft>
                <a:spcPts val="1200"/>
              </a:spcAft>
              <a:buNone/>
              <a:defRPr sz="3600">
                <a:solidFill>
                  <a:schemeClr val="bg1"/>
                </a:solidFill>
              </a:defRPr>
            </a:lvl2pPr>
            <a:lvl3pPr marL="0" indent="0">
              <a:lnSpc>
                <a:spcPts val="2000"/>
              </a:lnSpc>
              <a:spcAft>
                <a:spcPts val="1200"/>
              </a:spcAft>
              <a:buNone/>
              <a:defRPr sz="1800">
                <a:solidFill>
                  <a:schemeClr val="bg1"/>
                </a:solidFill>
              </a:defRPr>
            </a:lvl3pPr>
            <a:lvl4pPr marL="0" indent="0">
              <a:lnSpc>
                <a:spcPts val="2000"/>
              </a:lnSpc>
              <a:spcAft>
                <a:spcPts val="1200"/>
              </a:spcAft>
              <a:buNone/>
              <a:defRPr sz="1800">
                <a:solidFill>
                  <a:schemeClr val="bg1"/>
                </a:solidFill>
              </a:defRPr>
            </a:lvl4pPr>
            <a:lvl5pPr marL="0" indent="0">
              <a:lnSpc>
                <a:spcPts val="2000"/>
              </a:lnSpc>
              <a:spcAft>
                <a:spcPts val="1200"/>
              </a:spcAft>
              <a:buNone/>
              <a:defRPr sz="1800">
                <a:solidFill>
                  <a:schemeClr val="bg1"/>
                </a:solidFill>
              </a:defRPr>
            </a:lvl5pPr>
            <a:lvl6pPr marL="0" indent="0">
              <a:lnSpc>
                <a:spcPts val="2000"/>
              </a:lnSpc>
              <a:spcAft>
                <a:spcPts val="1200"/>
              </a:spcAft>
              <a:buNone/>
              <a:defRPr sz="1800">
                <a:solidFill>
                  <a:schemeClr val="bg1"/>
                </a:solidFill>
              </a:defRPr>
            </a:lvl6pPr>
            <a:lvl7pPr marL="0" indent="0">
              <a:lnSpc>
                <a:spcPts val="2000"/>
              </a:lnSpc>
              <a:spcAft>
                <a:spcPts val="1200"/>
              </a:spcAft>
              <a:buNone/>
              <a:defRPr sz="1800">
                <a:solidFill>
                  <a:schemeClr val="bg1"/>
                </a:solidFill>
              </a:defRPr>
            </a:lvl7pPr>
            <a:lvl8pPr marL="0" indent="0">
              <a:lnSpc>
                <a:spcPts val="2000"/>
              </a:lnSpc>
              <a:spcAft>
                <a:spcPts val="1200"/>
              </a:spcAft>
              <a:buNone/>
              <a:defRPr sz="1800">
                <a:solidFill>
                  <a:schemeClr val="bg1"/>
                </a:solidFill>
              </a:defRPr>
            </a:lvl8pPr>
            <a:lvl9pPr marL="0" indent="0">
              <a:lnSpc>
                <a:spcPts val="2000"/>
              </a:lnSpc>
              <a:spcAft>
                <a:spcPts val="1200"/>
              </a:spcAft>
              <a:buNone/>
              <a:defRPr sz="18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12" name="Text Placeholder 11">
            <a:extLst>
              <a:ext uri="{FF2B5EF4-FFF2-40B4-BE49-F238E27FC236}">
                <a16:creationId xmlns:a16="http://schemas.microsoft.com/office/drawing/2014/main" id="{387ED941-9C27-8A50-85FC-20C808963583}"/>
              </a:ext>
            </a:extLst>
          </p:cNvPr>
          <p:cNvSpPr>
            <a:spLocks noGrp="1"/>
          </p:cNvSpPr>
          <p:nvPr>
            <p:ph type="body" sz="quarter" idx="13" hasCustomPrompt="1"/>
          </p:nvPr>
        </p:nvSpPr>
        <p:spPr>
          <a:xfrm>
            <a:off x="7731687" y="342705"/>
            <a:ext cx="2055998" cy="2052000"/>
          </a:xfrm>
          <a:solidFill>
            <a:schemeClr val="accent1"/>
          </a:solidFill>
        </p:spPr>
        <p:txBody>
          <a:bodyPr lIns="180000" tIns="144000" rIns="144000" bIns="144000"/>
          <a:lstStyle>
            <a:lvl1pPr marL="0">
              <a:lnSpc>
                <a:spcPts val="1400"/>
              </a:lnSpc>
              <a:spcAft>
                <a:spcPts val="0"/>
              </a:spcAft>
              <a:buFontTx/>
              <a:buNone/>
              <a:defRPr sz="1200" b="1">
                <a:solidFill>
                  <a:schemeClr val="bg1"/>
                </a:solidFill>
              </a:defRPr>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a:t>[Insert Identifier]</a:t>
            </a:r>
          </a:p>
        </p:txBody>
      </p:sp>
      <p:pic>
        <p:nvPicPr>
          <p:cNvPr id="5" name="Picture Placeholder 6" descr="Logo&#10;&#10;Description automatically generated">
            <a:extLst>
              <a:ext uri="{FF2B5EF4-FFF2-40B4-BE49-F238E27FC236}">
                <a16:creationId xmlns:a16="http://schemas.microsoft.com/office/drawing/2014/main" id="{A828604B-3603-BCC0-A1CC-EE9580EA76E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31" b="231"/>
          <a:stretch/>
        </p:blipFill>
        <p:spPr>
          <a:xfrm>
            <a:off x="9786409" y="342705"/>
            <a:ext cx="2061103" cy="2051245"/>
          </a:xfrm>
          <a:prstGeom prst="rect">
            <a:avLst/>
          </a:prstGeom>
        </p:spPr>
      </p:pic>
      <p:sp>
        <p:nvSpPr>
          <p:cNvPr id="7" name="Rectangle 6">
            <a:extLst>
              <a:ext uri="{FF2B5EF4-FFF2-40B4-BE49-F238E27FC236}">
                <a16:creationId xmlns:a16="http://schemas.microsoft.com/office/drawing/2014/main" id="{6C306A53-79D6-EF39-3A6D-59F43F40207C}"/>
              </a:ext>
            </a:extLst>
          </p:cNvPr>
          <p:cNvSpPr/>
          <p:nvPr userDrawn="1"/>
        </p:nvSpPr>
        <p:spPr>
          <a:xfrm>
            <a:off x="7731687" y="2393950"/>
            <a:ext cx="4115825" cy="4104756"/>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2" name="Picture Placeholder 3">
            <a:extLst>
              <a:ext uri="{FF2B5EF4-FFF2-40B4-BE49-F238E27FC236}">
                <a16:creationId xmlns:a16="http://schemas.microsoft.com/office/drawing/2014/main" id="{64F25102-8019-71BA-8F07-A5D0AFCC24B8}"/>
              </a:ext>
            </a:extLst>
          </p:cNvPr>
          <p:cNvSpPr>
            <a:spLocks noGrp="1"/>
          </p:cNvSpPr>
          <p:nvPr>
            <p:ph type="pic" sz="quarter" idx="14" hasCustomPrompt="1"/>
          </p:nvPr>
        </p:nvSpPr>
        <p:spPr>
          <a:xfrm>
            <a:off x="541336" y="5094185"/>
            <a:ext cx="1755195" cy="809625"/>
          </a:xfrm>
        </p:spPr>
        <p:txBody>
          <a:bodyPr anchor="ctr" anchorCtr="0"/>
          <a:lstStyle>
            <a:lvl1pPr algn="ctr">
              <a:lnSpc>
                <a:spcPts val="1600"/>
              </a:lnSpc>
              <a:defRPr sz="1400">
                <a:solidFill>
                  <a:schemeClr val="bg1"/>
                </a:solidFill>
              </a:defRPr>
            </a:lvl1pPr>
          </a:lstStyle>
          <a:p>
            <a:r>
              <a:rPr lang="en-AU" dirty="0"/>
              <a:t>Click icon to Insert Partner logo </a:t>
            </a:r>
          </a:p>
        </p:txBody>
      </p:sp>
      <p:sp>
        <p:nvSpPr>
          <p:cNvPr id="3" name="Picture Placeholder 3">
            <a:extLst>
              <a:ext uri="{FF2B5EF4-FFF2-40B4-BE49-F238E27FC236}">
                <a16:creationId xmlns:a16="http://schemas.microsoft.com/office/drawing/2014/main" id="{D7C73486-B521-47A0-AF9D-6971811ACFA4}"/>
              </a:ext>
            </a:extLst>
          </p:cNvPr>
          <p:cNvSpPr>
            <a:spLocks noGrp="1"/>
          </p:cNvSpPr>
          <p:nvPr>
            <p:ph type="pic" sz="quarter" idx="15" hasCustomPrompt="1"/>
          </p:nvPr>
        </p:nvSpPr>
        <p:spPr>
          <a:xfrm>
            <a:off x="258579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4" name="Picture Placeholder 3">
            <a:extLst>
              <a:ext uri="{FF2B5EF4-FFF2-40B4-BE49-F238E27FC236}">
                <a16:creationId xmlns:a16="http://schemas.microsoft.com/office/drawing/2014/main" id="{C5047982-B5C9-3137-D959-134494D799BE}"/>
              </a:ext>
            </a:extLst>
          </p:cNvPr>
          <p:cNvSpPr>
            <a:spLocks noGrp="1"/>
          </p:cNvSpPr>
          <p:nvPr>
            <p:ph type="pic" sz="quarter" idx="16" hasCustomPrompt="1"/>
          </p:nvPr>
        </p:nvSpPr>
        <p:spPr>
          <a:xfrm>
            <a:off x="4630256" y="5094185"/>
            <a:ext cx="1755195" cy="809625"/>
          </a:xfrm>
        </p:spPr>
        <p:txBody>
          <a:bodyPr anchor="ctr" anchorCtr="0"/>
          <a:lstStyle>
            <a:lvl1pPr algn="ctr">
              <a:lnSpc>
                <a:spcPts val="1600"/>
              </a:lnSpc>
              <a:defRPr sz="1400">
                <a:solidFill>
                  <a:schemeClr val="bg1"/>
                </a:solidFill>
              </a:defRPr>
            </a:lvl1pPr>
          </a:lstStyle>
          <a:p>
            <a:r>
              <a:rPr lang="en-AU"/>
              <a:t>Click icon to Insert Partner logo </a:t>
            </a:r>
          </a:p>
        </p:txBody>
      </p:sp>
      <p:sp>
        <p:nvSpPr>
          <p:cNvPr id="8" name="Text Placeholder 10">
            <a:extLst>
              <a:ext uri="{FF2B5EF4-FFF2-40B4-BE49-F238E27FC236}">
                <a16:creationId xmlns:a16="http://schemas.microsoft.com/office/drawing/2014/main" id="{28B770AB-4E41-97A4-BC8B-8232D6165CC4}"/>
              </a:ext>
            </a:extLst>
          </p:cNvPr>
          <p:cNvSpPr>
            <a:spLocks noGrp="1"/>
          </p:cNvSpPr>
          <p:nvPr>
            <p:ph type="body" sz="quarter" idx="17"/>
          </p:nvPr>
        </p:nvSpPr>
        <p:spPr>
          <a:xfrm>
            <a:off x="541335" y="5993730"/>
            <a:ext cx="5844115" cy="405600"/>
          </a:xfrm>
        </p:spPr>
        <p:txBody>
          <a:bodyPr/>
          <a:lstStyle>
            <a:lvl1pPr marL="0">
              <a:lnSpc>
                <a:spcPts val="1600"/>
              </a:lnSpc>
              <a:spcAft>
                <a:spcPts val="0"/>
              </a:spcAft>
              <a:buFontTx/>
              <a:buNone/>
              <a:defRPr sz="1400">
                <a:solidFill>
                  <a:schemeClr val="bg1"/>
                </a:solidFill>
              </a:defRPr>
            </a:lvl1pPr>
            <a:lvl2pPr marL="0">
              <a:lnSpc>
                <a:spcPts val="1600"/>
              </a:lnSpc>
              <a:spcAft>
                <a:spcPts val="0"/>
              </a:spcAft>
              <a:buFontTx/>
              <a:buNone/>
              <a:defRPr sz="1400">
                <a:solidFill>
                  <a:schemeClr val="bg1"/>
                </a:solidFill>
              </a:defRPr>
            </a:lvl2pPr>
            <a:lvl3pPr marL="0" indent="0">
              <a:lnSpc>
                <a:spcPts val="1600"/>
              </a:lnSpc>
              <a:spcAft>
                <a:spcPts val="0"/>
              </a:spcAft>
              <a:buFontTx/>
              <a:buNone/>
              <a:defRPr sz="1400">
                <a:solidFill>
                  <a:schemeClr val="bg1"/>
                </a:solidFill>
              </a:defRPr>
            </a:lvl3pPr>
            <a:lvl4pPr marL="0" indent="0">
              <a:lnSpc>
                <a:spcPts val="1600"/>
              </a:lnSpc>
              <a:spcAft>
                <a:spcPts val="0"/>
              </a:spcAft>
              <a:buFontTx/>
              <a:buNone/>
              <a:defRPr sz="1400">
                <a:solidFill>
                  <a:schemeClr val="bg1"/>
                </a:solidFill>
              </a:defRPr>
            </a:lvl4pPr>
            <a:lvl5pPr marL="0" indent="0">
              <a:lnSpc>
                <a:spcPts val="1600"/>
              </a:lnSpc>
              <a:spcAft>
                <a:spcPts val="0"/>
              </a:spcAft>
              <a:buFontTx/>
              <a:buNone/>
              <a:defRPr sz="1400">
                <a:solidFill>
                  <a:schemeClr val="bg1"/>
                </a:solidFill>
              </a:defRPr>
            </a:lvl5pPr>
            <a:lvl6pPr marL="0" indent="0">
              <a:lnSpc>
                <a:spcPts val="1600"/>
              </a:lnSpc>
              <a:spcAft>
                <a:spcPts val="0"/>
              </a:spcAft>
              <a:buFontTx/>
              <a:buNone/>
              <a:defRPr sz="1400">
                <a:solidFill>
                  <a:schemeClr val="bg1"/>
                </a:solidFill>
              </a:defRPr>
            </a:lvl6pPr>
            <a:lvl7pPr marL="0" indent="0">
              <a:lnSpc>
                <a:spcPts val="1600"/>
              </a:lnSpc>
              <a:spcAft>
                <a:spcPts val="0"/>
              </a:spcAft>
              <a:buFontTx/>
              <a:buNone/>
              <a:defRPr sz="1400">
                <a:solidFill>
                  <a:schemeClr val="bg1"/>
                </a:solidFill>
              </a:defRPr>
            </a:lvl7pPr>
            <a:lvl8pPr marL="0" indent="0">
              <a:lnSpc>
                <a:spcPts val="1600"/>
              </a:lnSpc>
              <a:spcAft>
                <a:spcPts val="0"/>
              </a:spcAft>
              <a:buFontTx/>
              <a:buNone/>
              <a:defRPr sz="1400">
                <a:solidFill>
                  <a:schemeClr val="bg1"/>
                </a:solidFill>
              </a:defRPr>
            </a:lvl8pPr>
            <a:lvl9pPr marL="0" indent="0">
              <a:lnSpc>
                <a:spcPts val="1600"/>
              </a:lnSpc>
              <a:spcAft>
                <a:spcPts val="0"/>
              </a:spcAft>
              <a:buFontTx/>
              <a:buNone/>
              <a:defRPr sz="14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400154552"/>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8">
    <p:spTree>
      <p:nvGrpSpPr>
        <p:cNvPr id="1" name=""/>
        <p:cNvGrpSpPr/>
        <p:nvPr/>
      </p:nvGrpSpPr>
      <p:grpSpPr>
        <a:xfrm>
          <a:off x="0" y="0"/>
          <a:ext cx="0" cy="0"/>
          <a:chOff x="0" y="0"/>
          <a:chExt cx="0" cy="0"/>
        </a:xfrm>
      </p:grpSpPr>
      <p:pic>
        <p:nvPicPr>
          <p:cNvPr id="4" name="Picture 3" descr="A person walking past a building&#10;&#10;Description automatically generated">
            <a:extLst>
              <a:ext uri="{FF2B5EF4-FFF2-40B4-BE49-F238E27FC236}">
                <a16:creationId xmlns:a16="http://schemas.microsoft.com/office/drawing/2014/main" id="{D5753130-04CA-4F8F-7BD2-B29CCF71ABB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535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810767275"/>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8">
    <p:spTree>
      <p:nvGrpSpPr>
        <p:cNvPr id="1" name=""/>
        <p:cNvGrpSpPr/>
        <p:nvPr/>
      </p:nvGrpSpPr>
      <p:grpSpPr>
        <a:xfrm>
          <a:off x="0" y="0"/>
          <a:ext cx="0" cy="0"/>
          <a:chOff x="0" y="0"/>
          <a:chExt cx="0" cy="0"/>
        </a:xfrm>
      </p:grpSpPr>
      <p:pic>
        <p:nvPicPr>
          <p:cNvPr id="9" name="Picture 8" descr="A sculpture outside of a building&#10;&#10;Description automatically generated">
            <a:extLst>
              <a:ext uri="{FF2B5EF4-FFF2-40B4-BE49-F238E27FC236}">
                <a16:creationId xmlns:a16="http://schemas.microsoft.com/office/drawing/2014/main" id="{5BC26AC2-AAA3-E94F-770E-788A91004B3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8303936"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942469683"/>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8">
    <p:spTree>
      <p:nvGrpSpPr>
        <p:cNvPr id="1" name=""/>
        <p:cNvGrpSpPr/>
        <p:nvPr/>
      </p:nvGrpSpPr>
      <p:grpSpPr>
        <a:xfrm>
          <a:off x="0" y="0"/>
          <a:ext cx="0" cy="0"/>
          <a:chOff x="0" y="0"/>
          <a:chExt cx="0" cy="0"/>
        </a:xfrm>
      </p:grpSpPr>
      <p:pic>
        <p:nvPicPr>
          <p:cNvPr id="4" name="Picture 3" descr="A person cleaning a surface&#10;&#10;Description automatically generated">
            <a:extLst>
              <a:ext uri="{FF2B5EF4-FFF2-40B4-BE49-F238E27FC236}">
                <a16:creationId xmlns:a16="http://schemas.microsoft.com/office/drawing/2014/main" id="{F496D6BF-DBBA-5AEF-EF97-08D170EF1CA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02391"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20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105645031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Divider_no image_style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58A6B7-81E3-7682-FEE6-1E360727B766}"/>
              </a:ext>
            </a:extLst>
          </p:cNvPr>
          <p:cNvSpPr/>
          <p:nvPr userDrawn="1"/>
        </p:nvSpPr>
        <p:spPr>
          <a:xfrm>
            <a:off x="344884" y="342705"/>
            <a:ext cx="11511866" cy="615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5" name="Title 6">
            <a:extLst>
              <a:ext uri="{FF2B5EF4-FFF2-40B4-BE49-F238E27FC236}">
                <a16:creationId xmlns:a16="http://schemas.microsoft.com/office/drawing/2014/main" id="{EEBEA266-07A0-CF95-5E3B-27E39E74A833}"/>
              </a:ext>
            </a:extLst>
          </p:cNvPr>
          <p:cNvSpPr>
            <a:spLocks noGrp="1"/>
          </p:cNvSpPr>
          <p:nvPr>
            <p:ph type="title"/>
          </p:nvPr>
        </p:nvSpPr>
        <p:spPr>
          <a:xfrm>
            <a:off x="568800" y="500400"/>
            <a:ext cx="4762800" cy="5810400"/>
          </a:xfrm>
        </p:spPr>
        <p:txBody>
          <a:bodyPr/>
          <a:lstStyle>
            <a:lvl1pPr>
              <a:lnSpc>
                <a:spcPts val="5200"/>
              </a:lnSpc>
              <a:defRPr sz="4800">
                <a:solidFill>
                  <a:schemeClr val="bg1"/>
                </a:solidFill>
              </a:defRPr>
            </a:lvl1pPr>
          </a:lstStyle>
          <a:p>
            <a:r>
              <a:rPr lang="en-US"/>
              <a:t>Click to edit Master title style</a:t>
            </a:r>
            <a:endParaRPr lang="en-AU" dirty="0"/>
          </a:p>
        </p:txBody>
      </p:sp>
      <p:pic>
        <p:nvPicPr>
          <p:cNvPr id="3" name="Picture Placeholder 10" descr="Logo&#10;&#10;Description automatically generated">
            <a:extLst>
              <a:ext uri="{FF2B5EF4-FFF2-40B4-BE49-F238E27FC236}">
                <a16:creationId xmlns:a16="http://schemas.microsoft.com/office/drawing/2014/main" id="{EA2DD591-39B0-CB76-8DFD-51AB679DCF2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Tree>
    <p:extLst>
      <p:ext uri="{BB962C8B-B14F-4D97-AF65-F5344CB8AC3E}">
        <p14:creationId xmlns:p14="http://schemas.microsoft.com/office/powerpoint/2010/main" val="3314554331"/>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Divider_with image1_style1">
    <p:spTree>
      <p:nvGrpSpPr>
        <p:cNvPr id="1" name=""/>
        <p:cNvGrpSpPr/>
        <p:nvPr/>
      </p:nvGrpSpPr>
      <p:grpSpPr>
        <a:xfrm>
          <a:off x="0" y="0"/>
          <a:ext cx="0" cy="0"/>
          <a:chOff x="0" y="0"/>
          <a:chExt cx="0" cy="0"/>
        </a:xfrm>
      </p:grpSpPr>
      <p:pic>
        <p:nvPicPr>
          <p:cNvPr id="4" name="Picture 3" descr="A train on the street&#10;&#10;Description automatically generated">
            <a:extLst>
              <a:ext uri="{FF2B5EF4-FFF2-40B4-BE49-F238E27FC236}">
                <a16:creationId xmlns:a16="http://schemas.microsoft.com/office/drawing/2014/main" id="{C21B4368-12D9-57AE-3A1D-DAE6674AE8C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2000"/>
            <a:ext cx="918000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2" name="Rectangle 1">
            <a:extLst>
              <a:ext uri="{FF2B5EF4-FFF2-40B4-BE49-F238E27FC236}">
                <a16:creationId xmlns:a16="http://schemas.microsoft.com/office/drawing/2014/main" id="{ECAB7617-3B2D-B71C-77FF-ACD3A548A03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5" name="Picture Placeholder 10" descr="Logo&#10;&#10;Description automatically generated">
            <a:extLst>
              <a:ext uri="{FF2B5EF4-FFF2-40B4-BE49-F238E27FC236}">
                <a16:creationId xmlns:a16="http://schemas.microsoft.com/office/drawing/2014/main" id="{E62A33BC-03A6-C8A1-9C41-41066E1C7A10}"/>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7" name="Text Placeholder 11">
            <a:extLst>
              <a:ext uri="{FF2B5EF4-FFF2-40B4-BE49-F238E27FC236}">
                <a16:creationId xmlns:a16="http://schemas.microsoft.com/office/drawing/2014/main" id="{690C4421-083D-FF6F-7F5B-D334A594F9E6}"/>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721524032"/>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AF5FD65-719B-D18F-F8E8-E39C71BCBD2F}"/>
              </a:ext>
            </a:extLst>
          </p:cNvPr>
          <p:cNvSpPr>
            <a:spLocks noGrp="1"/>
          </p:cNvSpPr>
          <p:nvPr>
            <p:ph type="title"/>
          </p:nvPr>
        </p:nvSpPr>
        <p:spPr/>
        <p:txBody>
          <a:bodyPr/>
          <a:lstStyle/>
          <a:p>
            <a:r>
              <a:rPr lang="en-US"/>
              <a:t>Click to edit Master title style</a:t>
            </a:r>
            <a:endParaRPr lang="en-AU"/>
          </a:p>
        </p:txBody>
      </p:sp>
      <p:sp>
        <p:nvSpPr>
          <p:cNvPr id="2" name="Footer Placeholder 1">
            <a:extLst>
              <a:ext uri="{FF2B5EF4-FFF2-40B4-BE49-F238E27FC236}">
                <a16:creationId xmlns:a16="http://schemas.microsoft.com/office/drawing/2014/main" id="{AEAC15A5-6D74-A5DE-3613-65783B641150}"/>
              </a:ext>
            </a:extLst>
          </p:cNvPr>
          <p:cNvSpPr>
            <a:spLocks noGrp="1"/>
          </p:cNvSpPr>
          <p:nvPr>
            <p:ph type="ftr" sz="quarter" idx="13"/>
          </p:nvPr>
        </p:nvSpPr>
        <p:spPr/>
        <p:txBody>
          <a:bodyPr/>
          <a:lstStyle/>
          <a:p>
            <a:r>
              <a:rPr lang="en-AU"/>
              <a:t>[Insert Identifier] | [Insert Report Title]</a:t>
            </a:r>
            <a:endParaRPr lang="en-AU" dirty="0"/>
          </a:p>
        </p:txBody>
      </p:sp>
      <p:sp>
        <p:nvSpPr>
          <p:cNvPr id="4" name="Slide Number Placeholder 3">
            <a:extLst>
              <a:ext uri="{FF2B5EF4-FFF2-40B4-BE49-F238E27FC236}">
                <a16:creationId xmlns:a16="http://schemas.microsoft.com/office/drawing/2014/main" id="{435F3ED5-6AAA-3BC2-D5BA-F3F1F1F148E4}"/>
              </a:ext>
            </a:extLst>
          </p:cNvPr>
          <p:cNvSpPr>
            <a:spLocks noGrp="1"/>
          </p:cNvSpPr>
          <p:nvPr>
            <p:ph type="sldNum" sz="quarter" idx="14"/>
          </p:nvPr>
        </p:nvSpPr>
        <p:spPr/>
        <p:txBody>
          <a:bodyPr/>
          <a:lstStyle/>
          <a:p>
            <a:r>
              <a:rPr lang="en-AU"/>
              <a:t>Page [</a:t>
            </a:r>
            <a:fld id="{29D5CE74-914C-4689-99FC-1AEF49CE2B47}" type="slidenum">
              <a:rPr smtClean="0"/>
              <a:pPr/>
              <a:t>‹#›</a:t>
            </a:fld>
            <a:r>
              <a:t>]</a:t>
            </a:r>
            <a:endParaRPr lang="en-AU" dirty="0"/>
          </a:p>
        </p:txBody>
      </p:sp>
    </p:spTree>
    <p:extLst>
      <p:ext uri="{BB962C8B-B14F-4D97-AF65-F5344CB8AC3E}">
        <p14:creationId xmlns:p14="http://schemas.microsoft.com/office/powerpoint/2010/main" val="5465479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91542134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25899303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98811610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4764006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7122258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1813868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36075442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21133960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5889941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Divider_with image2_style1">
    <p:spTree>
      <p:nvGrpSpPr>
        <p:cNvPr id="1" name=""/>
        <p:cNvGrpSpPr/>
        <p:nvPr/>
      </p:nvGrpSpPr>
      <p:grpSpPr>
        <a:xfrm>
          <a:off x="0" y="0"/>
          <a:ext cx="0" cy="0"/>
          <a:chOff x="0" y="0"/>
          <a:chExt cx="0" cy="0"/>
        </a:xfrm>
      </p:grpSpPr>
      <p:pic>
        <p:nvPicPr>
          <p:cNvPr id="3" name="Picture 2" descr="A close-up of a building&#10;&#10;Description automatically generated">
            <a:extLst>
              <a:ext uri="{FF2B5EF4-FFF2-40B4-BE49-F238E27FC236}">
                <a16:creationId xmlns:a16="http://schemas.microsoft.com/office/drawing/2014/main" id="{B81EDBD4-C9CF-59CC-461E-DB98C187D33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9070"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4EF8F4E9-FAE8-C7F7-EED9-30CA77676534}"/>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21F14F64-41A3-A64C-2463-CAC1DD1F1635}"/>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CB4A80DB-38E0-359B-9518-DCF2692A96B0}"/>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288052055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6" name="Title 1">
            <a:extLst>
              <a:ext uri="{FF2B5EF4-FFF2-40B4-BE49-F238E27FC236}">
                <a16:creationId xmlns:a16="http://schemas.microsoft.com/office/drawing/2014/main" id="{01292D09-E1A0-4A61-A418-1A73ABB5DAFF}"/>
              </a:ext>
            </a:extLst>
          </p:cNvPr>
          <p:cNvSpPr>
            <a:spLocks noGrp="1"/>
          </p:cNvSpPr>
          <p:nvPr>
            <p:ph type="title" hasCustomPrompt="1"/>
          </p:nvPr>
        </p:nvSpPr>
        <p:spPr>
          <a:xfrm>
            <a:off x="2314800" y="2007045"/>
            <a:ext cx="2966400" cy="4291258"/>
          </a:xfrm>
          <a:solidFill>
            <a:schemeClr val="tx2">
              <a:alpha val="80000"/>
            </a:schemeClr>
          </a:solidFill>
        </p:spPr>
        <p:txBody>
          <a:bodyPr lIns="180000" tIns="180000" rIns="180000" bIns="180000" anchor="t">
            <a:spAutoFit/>
          </a:bodyPr>
          <a:lstStyle>
            <a:lvl1pPr>
              <a:lnSpc>
                <a:spcPts val="2800"/>
              </a:lnSpc>
              <a:defRPr sz="2000">
                <a:solidFill>
                  <a:schemeClr val="bg2"/>
                </a:solidFill>
                <a:latin typeface="+mn-lt"/>
              </a:defRPr>
            </a:lvl1pPr>
          </a:lstStyle>
          <a:p>
            <a:pPr lvl="0"/>
            <a:r>
              <a:rPr lang="en-AU" noProof="0"/>
              <a:t>Use this for dark images</a:t>
            </a:r>
            <a:br>
              <a:rPr lang="en-AU" noProof="0"/>
            </a:br>
            <a:r>
              <a:rPr lang="en-AU" noProof="0"/>
              <a:t>Edit Master text styles</a:t>
            </a:r>
            <a:br>
              <a:rPr lang="en-AU" noProof="0"/>
            </a:br>
            <a:r>
              <a:rPr lang="en-AU" noProof="0"/>
              <a:t>Second level</a:t>
            </a:r>
            <a:br>
              <a:rPr lang="en-AU" noProof="0"/>
            </a:br>
            <a:r>
              <a:rPr lang="en-AU" noProof="0"/>
              <a:t>Third level</a:t>
            </a:r>
            <a:br>
              <a:rPr lang="en-AU" noProof="0"/>
            </a:br>
            <a:r>
              <a:rPr lang="en-AU" noProof="0"/>
              <a:t>Fourth level</a:t>
            </a:r>
            <a:br>
              <a:rPr lang="en-AU" noProof="0"/>
            </a:br>
            <a:r>
              <a:rPr lang="en-AU" noProof="0"/>
              <a:t>5</a:t>
            </a:r>
            <a:br>
              <a:rPr lang="en-AU" noProof="0"/>
            </a:br>
            <a:r>
              <a:rPr lang="en-AU" noProof="0"/>
              <a:t>6</a:t>
            </a:r>
            <a:br>
              <a:rPr lang="en-AU" noProof="0"/>
            </a:br>
            <a:r>
              <a:rPr lang="en-AU" noProof="0"/>
              <a:t>7</a:t>
            </a:r>
            <a:br>
              <a:rPr lang="en-AU" noProof="0"/>
            </a:br>
            <a:r>
              <a:rPr lang="en-AU" noProof="0"/>
              <a:t>8</a:t>
            </a:r>
            <a:br>
              <a:rPr lang="en-AU" noProof="0"/>
            </a:br>
            <a:r>
              <a:rPr lang="en-AU" noProof="0"/>
              <a:t>9</a:t>
            </a:r>
            <a:br>
              <a:rPr lang="en-AU" noProof="0"/>
            </a:br>
            <a:r>
              <a:rPr lang="en-AU" noProof="0"/>
              <a:t>Fifth level</a:t>
            </a:r>
            <a:endParaRPr lang="en-AU"/>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44113713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One image B">
    <p:spTree>
      <p:nvGrpSpPr>
        <p:cNvPr id="1" name=""/>
        <p:cNvGrpSpPr/>
        <p:nvPr/>
      </p:nvGrpSpPr>
      <p:grpSpPr>
        <a:xfrm>
          <a:off x="0" y="0"/>
          <a:ext cx="0" cy="0"/>
          <a:chOff x="0" y="0"/>
          <a:chExt cx="0" cy="0"/>
        </a:xfrm>
      </p:grpSpPr>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6" name="Title 1">
            <a:extLst>
              <a:ext uri="{FF2B5EF4-FFF2-40B4-BE49-F238E27FC236}">
                <a16:creationId xmlns:a16="http://schemas.microsoft.com/office/drawing/2014/main" id="{C8A3294B-8AD5-4905-AD04-9B3C807E5D9C}"/>
              </a:ext>
            </a:extLst>
          </p:cNvPr>
          <p:cNvSpPr>
            <a:spLocks noGrp="1"/>
          </p:cNvSpPr>
          <p:nvPr>
            <p:ph type="title" hasCustomPrompt="1"/>
          </p:nvPr>
        </p:nvSpPr>
        <p:spPr>
          <a:xfrm>
            <a:off x="6944400" y="2008800"/>
            <a:ext cx="2966400" cy="4291258"/>
          </a:xfrm>
          <a:solidFill>
            <a:schemeClr val="bg2">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a:t>Use this for light images</a:t>
            </a:r>
            <a:br>
              <a:rPr lang="en-AU" noProof="0"/>
            </a:br>
            <a:r>
              <a:rPr lang="en-AU" noProof="0"/>
              <a:t>Edit Master text styles</a:t>
            </a:r>
            <a:br>
              <a:rPr lang="en-AU" noProof="0"/>
            </a:br>
            <a:r>
              <a:rPr lang="en-AU" noProof="0"/>
              <a:t>Second level</a:t>
            </a:r>
            <a:br>
              <a:rPr lang="en-AU" noProof="0"/>
            </a:br>
            <a:r>
              <a:rPr lang="en-AU" noProof="0"/>
              <a:t>Third level</a:t>
            </a:r>
            <a:br>
              <a:rPr lang="en-AU" noProof="0"/>
            </a:br>
            <a:r>
              <a:rPr lang="en-AU" noProof="0"/>
              <a:t>Fourth level</a:t>
            </a:r>
            <a:br>
              <a:rPr lang="en-AU" noProof="0"/>
            </a:br>
            <a:r>
              <a:rPr lang="en-AU" noProof="0"/>
              <a:t>5</a:t>
            </a:r>
            <a:br>
              <a:rPr lang="en-AU" noProof="0"/>
            </a:br>
            <a:r>
              <a:rPr lang="en-AU" noProof="0"/>
              <a:t>6</a:t>
            </a:r>
            <a:br>
              <a:rPr lang="en-AU" noProof="0"/>
            </a:br>
            <a:r>
              <a:rPr lang="en-AU" noProof="0"/>
              <a:t>7</a:t>
            </a:r>
            <a:br>
              <a:rPr lang="en-AU" noProof="0"/>
            </a:br>
            <a:r>
              <a:rPr lang="en-AU" noProof="0"/>
              <a:t>8</a:t>
            </a:r>
            <a:br>
              <a:rPr lang="en-AU" noProof="0"/>
            </a:br>
            <a:r>
              <a:rPr lang="en-AU" noProof="0"/>
              <a:t>9</a:t>
            </a:r>
            <a:br>
              <a:rPr lang="en-AU" noProof="0"/>
            </a:br>
            <a:r>
              <a:rPr lang="en-AU" noProof="0"/>
              <a:t>Fifth level</a:t>
            </a:r>
          </a:p>
        </p:txBody>
      </p:sp>
      <p:sp>
        <p:nvSpPr>
          <p:cNvPr id="128" name="Logo">
            <a:extLst>
              <a:ext uri="{FF2B5EF4-FFF2-40B4-BE49-F238E27FC236}">
                <a16:creationId xmlns:a16="http://schemas.microsoft.com/office/drawing/2014/main" id="{0C3C7B2F-708A-4AE4-81D4-A81DA4A14F40}"/>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2787914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96421396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62D257C9-85CC-436E-A257-51BF3C98C3B2}"/>
              </a:ext>
            </a:extLst>
          </p:cNvPr>
          <p:cNvSpPr>
            <a:spLocks noGrp="1"/>
          </p:cNvSpPr>
          <p:nvPr>
            <p:ph type="title" hasCustomPrompt="1"/>
          </p:nvPr>
        </p:nvSpPr>
        <p:spPr>
          <a:xfrm>
            <a:off x="500400" y="2487600"/>
            <a:ext cx="4773600" cy="1274400"/>
          </a:xfrm>
        </p:spPr>
        <p:txBody>
          <a:bodyPr tIns="90000" bIns="90000" anchor="t"/>
          <a:lstStyle>
            <a:lvl1pPr>
              <a:lnSpc>
                <a:spcPct val="100000"/>
              </a:lnSpc>
              <a:defRPr sz="3800">
                <a:solidFill>
                  <a:schemeClr val="bg2"/>
                </a:solidFill>
              </a:defRPr>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67" name="Logo" descr="The University of Melbourne logo">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77080368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817DE353-3BF7-4218-BAD6-8BCF005AC1E1}"/>
              </a:ext>
            </a:extLst>
          </p:cNvPr>
          <p:cNvSpPr>
            <a:spLocks noGrp="1"/>
          </p:cNvSpPr>
          <p:nvPr>
            <p:ph type="title" hasCustomPrompt="1"/>
          </p:nvPr>
        </p:nvSpPr>
        <p:spPr>
          <a:xfrm>
            <a:off x="500400" y="2487600"/>
            <a:ext cx="4773600" cy="1274400"/>
          </a:xfrm>
        </p:spPr>
        <p:txBody>
          <a:bodyPr tIns="90000" bIns="90000" anchor="t"/>
          <a:lstStyle>
            <a:lvl1pPr>
              <a:lnSpc>
                <a:spcPct val="100000"/>
              </a:lnSpc>
              <a:defRPr sz="3800"/>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Logo" descr="The University of Melbourne logo">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48335761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Title Slide-Discover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A03C0723-B125-4715-9C2C-C302F24B51F2}"/>
              </a:ext>
            </a:extLst>
          </p:cNvPr>
          <p:cNvSpPr>
            <a:spLocks noGrp="1"/>
          </p:cNvSpPr>
          <p:nvPr>
            <p:ph type="title" hasCustomPrompt="1"/>
          </p:nvPr>
        </p:nvSpPr>
        <p:spPr>
          <a:xfrm>
            <a:off x="500400" y="2487600"/>
            <a:ext cx="4773600" cy="1274400"/>
          </a:xfrm>
        </p:spPr>
        <p:txBody>
          <a:bodyPr tIns="90000" bIns="90000" anchor="t"/>
          <a:lstStyle>
            <a:lvl1pPr>
              <a:lnSpc>
                <a:spcPct val="100000"/>
              </a:lnSpc>
              <a:defRPr sz="3800">
                <a:solidFill>
                  <a:schemeClr val="bg2"/>
                </a:solidFill>
              </a:defRPr>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400"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a:t>Two</a:t>
            </a:r>
          </a:p>
          <a:p>
            <a:pPr lvl="2"/>
            <a:r>
              <a:rPr lang="en-AU" noProof="0"/>
              <a:t>Three</a:t>
            </a:r>
          </a:p>
          <a:p>
            <a:pPr lvl="8"/>
            <a:r>
              <a:rPr lang="en-AU" noProof="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Freeform: Shape 78">
            <a:extLst>
              <a:ext uri="{FF2B5EF4-FFF2-40B4-BE49-F238E27FC236}">
                <a16:creationId xmlns:a16="http://schemas.microsoft.com/office/drawing/2014/main" id="{9821C742-34A7-4634-ABFF-1A8C76DB814E}"/>
              </a:ext>
              <a:ext uri="{C183D7F6-B498-43B3-948B-1728B52AA6E4}">
                <adec:decorative xmlns:adec="http://schemas.microsoft.com/office/drawing/2017/decorative" val="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Logo" descr="The University of Melbourne logo">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93215704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4320000" rIns="720000" bIns="18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a:t>Two</a:t>
            </a:r>
          </a:p>
          <a:p>
            <a:pPr lvl="2"/>
            <a:r>
              <a:rPr lang="en-AU" noProof="0"/>
              <a:t>Three</a:t>
            </a:r>
          </a:p>
          <a:p>
            <a:pPr lvl="8"/>
            <a:r>
              <a:rPr lang="en-AU" noProof="0"/>
              <a:t>four</a:t>
            </a:r>
          </a:p>
        </p:txBody>
      </p:sp>
      <p:sp>
        <p:nvSpPr>
          <p:cNvPr id="2" name="Title 1">
            <a:extLst>
              <a:ext uri="{FF2B5EF4-FFF2-40B4-BE49-F238E27FC236}">
                <a16:creationId xmlns:a16="http://schemas.microsoft.com/office/drawing/2014/main" id="{164D6C23-8DFA-4AA4-A9CD-E50E3678EBFA}"/>
              </a:ext>
            </a:extLst>
          </p:cNvPr>
          <p:cNvSpPr>
            <a:spLocks noGrp="1"/>
          </p:cNvSpPr>
          <p:nvPr>
            <p:ph type="title" hasCustomPrompt="1"/>
          </p:nvPr>
        </p:nvSpPr>
        <p:spPr>
          <a:xfrm>
            <a:off x="6991200" y="2653200"/>
            <a:ext cx="4881600" cy="1267200"/>
          </a:xfrm>
        </p:spPr>
        <p:txBody>
          <a:bodyPr tIns="90000" bIns="90000" anchor="t"/>
          <a:lstStyle>
            <a:lvl1pPr>
              <a:lnSpc>
                <a:spcPct val="100000"/>
              </a:lnSpc>
              <a:defRPr sz="3800">
                <a:solidFill>
                  <a:schemeClr val="bg2"/>
                </a:solidFill>
              </a:defRPr>
            </a:lvl1pPr>
          </a:lstStyle>
          <a:p>
            <a:r>
              <a:rPr lang="en-AU" noProof="0"/>
              <a:t>Click to add Divider slide title</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
        <p:nvSpPr>
          <p:cNvPr id="137" name="Logo" descr="The University of Melbourne logo">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23863144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758B191-6CEB-4443-8912-EFA9D9BE82B4}"/>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solidFill>
                  <a:schemeClr val="bg2"/>
                </a:solidFill>
              </a:defRPr>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a:t>Two</a:t>
            </a:r>
          </a:p>
          <a:p>
            <a:pPr lvl="2"/>
            <a:r>
              <a:rPr lang="en-AU" noProof="0"/>
              <a:t>Three</a:t>
            </a:r>
          </a:p>
          <a:p>
            <a:pPr lvl="8"/>
            <a:r>
              <a:rPr lang="en-AU" noProof="0"/>
              <a:t>four</a:t>
            </a:r>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9" name="Logo" descr="The University of Melbourne logo">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8665915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54C83CC-991B-440D-A61F-0FD6193F73BE}"/>
              </a:ext>
            </a:extLst>
          </p:cNvPr>
          <p:cNvSpPr>
            <a:spLocks noGrp="1"/>
          </p:cNvSpPr>
          <p:nvPr>
            <p:ph type="title" hasCustomPrompt="1"/>
          </p:nvPr>
        </p:nvSpPr>
        <p:spPr>
          <a:xfrm>
            <a:off x="500400" y="2487600"/>
            <a:ext cx="6001200" cy="1274400"/>
          </a:xfrm>
        </p:spPr>
        <p:txBody>
          <a:bodyPr tIns="90000" bIns="90000" anchor="t"/>
          <a:lstStyle>
            <a:lvl1pPr>
              <a:lnSpc>
                <a:spcPct val="100000"/>
              </a:lnSpc>
              <a:defRPr sz="3800"/>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a:t>Two</a:t>
            </a:r>
          </a:p>
          <a:p>
            <a:pPr lvl="2"/>
            <a:r>
              <a:rPr lang="en-AU" noProof="0"/>
              <a:t>Three</a:t>
            </a:r>
          </a:p>
          <a:p>
            <a:pPr lvl="8"/>
            <a:r>
              <a:rPr lang="en-AU" noProof="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2" name="Picture Placeholder 11">
            <a:extLst>
              <a:ext uri="{FF2B5EF4-FFF2-40B4-BE49-F238E27FC236}">
                <a16:creationId xmlns:a16="http://schemas.microsoft.com/office/drawing/2014/main" id="{E03DFE5C-9D27-413D-8A78-400F18043883}"/>
              </a:ext>
              <a:ext uri="{C183D7F6-B498-43B3-948B-1728B52AA6E4}">
                <adec:decorative xmlns:adec="http://schemas.microsoft.com/office/drawing/2017/decorative" val="1"/>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8626972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F56098F5-F6EA-43BB-A0E5-D680276E62C4}"/>
              </a:ext>
            </a:extLst>
          </p:cNvPr>
          <p:cNvSpPr>
            <a:spLocks noGrp="1"/>
          </p:cNvSpPr>
          <p:nvPr>
            <p:ph type="title" hasCustomPrompt="1"/>
          </p:nvPr>
        </p:nvSpPr>
        <p:spPr>
          <a:xfrm>
            <a:off x="500400" y="2487600"/>
            <a:ext cx="6001200" cy="887360"/>
          </a:xfrm>
        </p:spPr>
        <p:txBody>
          <a:bodyPr tIns="90000" bIns="90000" anchor="t"/>
          <a:lstStyle>
            <a:lvl1pPr>
              <a:lnSpc>
                <a:spcPct val="100000"/>
              </a:lnSpc>
              <a:defRPr sz="3800"/>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5999291"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a:t>Two</a:t>
            </a:r>
          </a:p>
          <a:p>
            <a:pPr lvl="2"/>
            <a:r>
              <a:rPr lang="en-AU" noProof="0"/>
              <a:t>Three</a:t>
            </a:r>
          </a:p>
          <a:p>
            <a:pPr lvl="8"/>
            <a:r>
              <a:rPr lang="en-AU" noProof="0"/>
              <a:t>four</a:t>
            </a:r>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0" name="Freeform: Shape 69">
            <a:extLst>
              <a:ext uri="{FF2B5EF4-FFF2-40B4-BE49-F238E27FC236}">
                <a16:creationId xmlns:a16="http://schemas.microsoft.com/office/drawing/2014/main" id="{BABC578D-5081-452E-A28F-C835C1DA64A1}"/>
              </a:ext>
              <a:ext uri="{C183D7F6-B498-43B3-948B-1728B52AA6E4}">
                <adec:decorative xmlns:adec="http://schemas.microsoft.com/office/drawing/2017/decorative" val="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131" name="Logo" descr="The University of Melbourne logo">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3906528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Divider_with image3_style1">
    <p:spTree>
      <p:nvGrpSpPr>
        <p:cNvPr id="1" name=""/>
        <p:cNvGrpSpPr/>
        <p:nvPr/>
      </p:nvGrpSpPr>
      <p:grpSpPr>
        <a:xfrm>
          <a:off x="0" y="0"/>
          <a:ext cx="0" cy="0"/>
          <a:chOff x="0" y="0"/>
          <a:chExt cx="0" cy="0"/>
        </a:xfrm>
      </p:grpSpPr>
      <p:pic>
        <p:nvPicPr>
          <p:cNvPr id="3" name="Picture 2" descr="A group of people walking outside of a building&#10;&#10;Description automatically generated">
            <a:extLst>
              <a:ext uri="{FF2B5EF4-FFF2-40B4-BE49-F238E27FC236}">
                <a16:creationId xmlns:a16="http://schemas.microsoft.com/office/drawing/2014/main" id="{FED4D6B5-F526-F625-9177-15B300C8FC0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599" y="342000"/>
            <a:ext cx="9163922"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18504"/>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315C606B-DBD6-6B98-FCEE-3981CBD7676E}"/>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pic>
        <p:nvPicPr>
          <p:cNvPr id="7" name="Picture Placeholder 10" descr="Logo&#10;&#10;Description automatically generated">
            <a:extLst>
              <a:ext uri="{FF2B5EF4-FFF2-40B4-BE49-F238E27FC236}">
                <a16:creationId xmlns:a16="http://schemas.microsoft.com/office/drawing/2014/main" id="{934572BE-6DBB-223D-542C-91D71528A17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D22CA810-7F8C-3D8D-59E6-41512FFA280C}"/>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Tree>
    <p:extLst>
      <p:ext uri="{BB962C8B-B14F-4D97-AF65-F5344CB8AC3E}">
        <p14:creationId xmlns:p14="http://schemas.microsoft.com/office/powerpoint/2010/main" val="2063822104"/>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hank you">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5" name="Title 4">
            <a:extLst>
              <a:ext uri="{FF2B5EF4-FFF2-40B4-BE49-F238E27FC236}">
                <a16:creationId xmlns:a16="http://schemas.microsoft.com/office/drawing/2014/main" id="{1A87BD24-5530-4834-93EF-C8CA45D687E7}"/>
              </a:ext>
            </a:extLst>
          </p:cNvPr>
          <p:cNvSpPr>
            <a:spLocks noGrp="1"/>
          </p:cNvSpPr>
          <p:nvPr>
            <p:ph type="title" hasCustomPrompt="1"/>
          </p:nvPr>
        </p:nvSpPr>
        <p:spPr>
          <a:xfrm>
            <a:off x="500400" y="2527200"/>
            <a:ext cx="4773600" cy="887360"/>
          </a:xfrm>
        </p:spPr>
        <p:txBody>
          <a:bodyPr tIns="90000" bIns="90000" anchor="t"/>
          <a:lstStyle>
            <a:lvl1pPr>
              <a:lnSpc>
                <a:spcPct val="100000"/>
              </a:lnSpc>
              <a:defRPr sz="3800">
                <a:solidFill>
                  <a:schemeClr val="bg2"/>
                </a:solidFill>
              </a:defRPr>
            </a:lvl1pPr>
          </a:lstStyle>
          <a:p>
            <a:r>
              <a:rPr lang="en-US"/>
              <a:t>Thank you</a:t>
            </a:r>
            <a:endParaRPr lang="en-AU"/>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2348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marR="0" indent="0" algn="l" defTabSz="914400" rtl="0" eaLnBrk="1" fontAlgn="auto" latinLnBrk="0" hangingPunct="1">
              <a:lnSpc>
                <a:spcPct val="100000"/>
              </a:lnSpc>
              <a:spcBef>
                <a:spcPts val="500"/>
              </a:spcBef>
              <a:spcAft>
                <a:spcPts val="0"/>
              </a:spcAft>
              <a:buClrTx/>
              <a:buSzTx/>
              <a:buFont typeface="Arial" panose="020B0604020202020204" pitchFamily="34" charset="0"/>
              <a:buNone/>
              <a:tabLst/>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marL="0" marR="0" lvl="0" indent="0" algn="l" defTabSz="914400" rtl="0" eaLnBrk="1" fontAlgn="auto" latinLnBrk="0" hangingPunct="1">
              <a:lnSpc>
                <a:spcPct val="100000"/>
              </a:lnSpc>
              <a:spcBef>
                <a:spcPts val="500"/>
              </a:spcBef>
              <a:spcAft>
                <a:spcPts val="0"/>
              </a:spcAft>
              <a:buClrTx/>
              <a:buSzTx/>
              <a:buFont typeface="Arial" panose="020B0604020202020204" pitchFamily="34" charset="0"/>
              <a:buNone/>
              <a:tabLst/>
              <a:defRPr/>
            </a:pPr>
            <a:r>
              <a:rPr lang="en-AU" noProof="0"/>
              <a:t>Click to add subtitle</a:t>
            </a:r>
          </a:p>
          <a:p>
            <a:pPr lvl="1"/>
            <a:r>
              <a:rPr lang="en-AU" noProof="0"/>
              <a:t>Two</a:t>
            </a:r>
          </a:p>
          <a:p>
            <a:pPr lvl="2"/>
            <a:r>
              <a:rPr lang="en-AU" noProof="0"/>
              <a:t>Three</a:t>
            </a:r>
          </a:p>
          <a:p>
            <a:pPr lvl="8"/>
            <a:r>
              <a:rPr lang="en-AU" noProof="0"/>
              <a:t>four</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9" name="Picture Placeholder 138">
            <a:extLst>
              <a:ext uri="{FF2B5EF4-FFF2-40B4-BE49-F238E27FC236}">
                <a16:creationId xmlns:a16="http://schemas.microsoft.com/office/drawing/2014/main" id="{D87FD7A2-8AF9-450B-AA84-809A435321D8}"/>
              </a:ext>
              <a:ext uri="{C183D7F6-B498-43B3-948B-1728B52AA6E4}">
                <adec:decorative xmlns:adec="http://schemas.microsoft.com/office/drawing/2017/decorative" val="1"/>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Logo" descr="The University of Melbourne logo">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86284259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itle Slide-partner">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C08452B7-25F9-49CC-9FDE-5D92C7032675}"/>
              </a:ext>
            </a:extLst>
          </p:cNvPr>
          <p:cNvSpPr>
            <a:spLocks noGrp="1"/>
          </p:cNvSpPr>
          <p:nvPr>
            <p:ph type="title" hasCustomPrompt="1"/>
          </p:nvPr>
        </p:nvSpPr>
        <p:spPr>
          <a:xfrm>
            <a:off x="500400" y="2487600"/>
            <a:ext cx="4773600" cy="887360"/>
          </a:xfrm>
        </p:spPr>
        <p:txBody>
          <a:bodyPr tIns="90000" bIns="90000" anchor="t"/>
          <a:lstStyle>
            <a:lvl1pPr>
              <a:lnSpc>
                <a:spcPct val="100000"/>
              </a:lnSpc>
              <a:defRPr sz="3800">
                <a:solidFill>
                  <a:schemeClr val="bg2"/>
                </a:solidFill>
              </a:defRPr>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400"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Logo" descr="The University of Melbourne logo">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98194598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Title Slide B-partner">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1B3FD194-F092-46CF-8D72-7D8814752179}"/>
              </a:ext>
            </a:extLst>
          </p:cNvPr>
          <p:cNvSpPr>
            <a:spLocks noGrp="1"/>
          </p:cNvSpPr>
          <p:nvPr>
            <p:ph type="title" hasCustomPrompt="1"/>
          </p:nvPr>
        </p:nvSpPr>
        <p:spPr>
          <a:xfrm>
            <a:off x="500400" y="2487600"/>
            <a:ext cx="4773600" cy="887360"/>
          </a:xfrm>
        </p:spPr>
        <p:txBody>
          <a:bodyPr tIns="90000" bIns="90000" anchor="t"/>
          <a:lstStyle>
            <a:lvl1pPr>
              <a:lnSpc>
                <a:spcPct val="100000"/>
              </a:lnSpc>
              <a:defRPr sz="3800"/>
            </a:lvl1pPr>
          </a:lstStyle>
          <a:p>
            <a:r>
              <a:rPr lang="en-AU" noProof="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a:t>Two</a:t>
            </a:r>
          </a:p>
          <a:p>
            <a:pPr lvl="2"/>
            <a:r>
              <a:rPr lang="en-AU" noProof="0"/>
              <a:t>Three</a:t>
            </a:r>
          </a:p>
          <a:p>
            <a:pPr lvl="8"/>
            <a:r>
              <a:rPr lang="en-AU" noProof="0"/>
              <a:t>four</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grpSp>
        <p:nvGrpSpPr>
          <p:cNvPr id="70" name="Logo" descr="The University of Melbourne logo">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69909292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0732345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500062" y="164449"/>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79428050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985541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485654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2316916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980298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9369468" cy="887360"/>
          </a:xfrm>
        </p:spPr>
        <p:txBody>
          <a:bodyPr/>
          <a:lstStyle>
            <a:lvl1pPr>
              <a:defRPr b="0">
                <a:latin typeface="Franklin Gothic Demi Cond" panose="020B0706030402020204" pitchFamily="34" charset="0"/>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5855487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Divider_with image4_style1">
    <p:spTree>
      <p:nvGrpSpPr>
        <p:cNvPr id="1" name=""/>
        <p:cNvGrpSpPr/>
        <p:nvPr/>
      </p:nvGrpSpPr>
      <p:grpSpPr>
        <a:xfrm>
          <a:off x="0" y="0"/>
          <a:ext cx="0" cy="0"/>
          <a:chOff x="0" y="0"/>
          <a:chExt cx="0" cy="0"/>
        </a:xfrm>
      </p:grpSpPr>
      <p:pic>
        <p:nvPicPr>
          <p:cNvPr id="3" name="Picture 2" descr="A building with many windows&#10;&#10;Description automatically generated">
            <a:extLst>
              <a:ext uri="{FF2B5EF4-FFF2-40B4-BE49-F238E27FC236}">
                <a16:creationId xmlns:a16="http://schemas.microsoft.com/office/drawing/2014/main" id="{4ACB552C-63F8-E9C0-06FA-7DB1F7430E3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45600" y="341999"/>
            <a:ext cx="9175088" cy="6120000"/>
          </a:xfrm>
          <a:prstGeom prst="rect">
            <a:avLst/>
          </a:prstGeom>
        </p:spPr>
      </p:pic>
      <p:sp>
        <p:nvSpPr>
          <p:cNvPr id="8" name="Picture Placeholder 7">
            <a:extLst>
              <a:ext uri="{FF2B5EF4-FFF2-40B4-BE49-F238E27FC236}">
                <a16:creationId xmlns:a16="http://schemas.microsoft.com/office/drawing/2014/main" id="{3DB6CE05-8B75-3CF7-8BC7-87753BDD5131}"/>
              </a:ext>
            </a:extLst>
          </p:cNvPr>
          <p:cNvSpPr>
            <a:spLocks noGrp="1"/>
          </p:cNvSpPr>
          <p:nvPr>
            <p:ph type="pic" sz="quarter" idx="11" hasCustomPrompt="1"/>
          </p:nvPr>
        </p:nvSpPr>
        <p:spPr>
          <a:xfrm>
            <a:off x="345600" y="342000"/>
            <a:ext cx="7844400" cy="6120000"/>
          </a:xfrm>
        </p:spPr>
        <p:txBody>
          <a:bodyPr anchor="ctr" anchorCtr="0"/>
          <a:lstStyle>
            <a:lvl1pPr algn="ctr">
              <a:defRPr>
                <a:solidFill>
                  <a:srgbClr val="C00000"/>
                </a:solidFill>
              </a:defRPr>
            </a:lvl1pPr>
          </a:lstStyle>
          <a:p>
            <a:r>
              <a:rPr lang="en-AU"/>
              <a:t>Click here to insert Image</a:t>
            </a:r>
          </a:p>
        </p:txBody>
      </p:sp>
      <p:sp>
        <p:nvSpPr>
          <p:cNvPr id="5" name="Rectangle 4">
            <a:extLst>
              <a:ext uri="{FF2B5EF4-FFF2-40B4-BE49-F238E27FC236}">
                <a16:creationId xmlns:a16="http://schemas.microsoft.com/office/drawing/2014/main" id="{B961782D-5772-54A1-DB84-FE91617DDF62}"/>
              </a:ext>
            </a:extLst>
          </p:cNvPr>
          <p:cNvSpPr/>
          <p:nvPr userDrawn="1"/>
        </p:nvSpPr>
        <p:spPr>
          <a:xfrm>
            <a:off x="8189904" y="342000"/>
            <a:ext cx="3666846" cy="61185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a:solidFill>
                <a:schemeClr val="tx1"/>
              </a:solidFill>
            </a:endParaRPr>
          </a:p>
        </p:txBody>
      </p:sp>
      <p:pic>
        <p:nvPicPr>
          <p:cNvPr id="7" name="Picture Placeholder 10" descr="Logo&#10;&#10;Description automatically generated">
            <a:extLst>
              <a:ext uri="{FF2B5EF4-FFF2-40B4-BE49-F238E27FC236}">
                <a16:creationId xmlns:a16="http://schemas.microsoft.com/office/drawing/2014/main" id="{337175A6-6452-322F-7BD0-EAA975A8656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65" r="65"/>
          <a:stretch/>
        </p:blipFill>
        <p:spPr>
          <a:xfrm>
            <a:off x="10634400" y="342000"/>
            <a:ext cx="1222350" cy="1223793"/>
          </a:xfrm>
          <a:prstGeom prst="rect">
            <a:avLst/>
          </a:prstGeom>
        </p:spPr>
      </p:pic>
      <p:sp>
        <p:nvSpPr>
          <p:cNvPr id="9" name="Text Placeholder 11">
            <a:extLst>
              <a:ext uri="{FF2B5EF4-FFF2-40B4-BE49-F238E27FC236}">
                <a16:creationId xmlns:a16="http://schemas.microsoft.com/office/drawing/2014/main" id="{19FE526D-CA42-9B67-5F7E-8E810C8A8C49}"/>
              </a:ext>
            </a:extLst>
          </p:cNvPr>
          <p:cNvSpPr>
            <a:spLocks noGrp="1"/>
          </p:cNvSpPr>
          <p:nvPr>
            <p:ph type="body" sz="quarter" idx="13" hasCustomPrompt="1"/>
          </p:nvPr>
        </p:nvSpPr>
        <p:spPr>
          <a:xfrm>
            <a:off x="10641504" y="1567524"/>
            <a:ext cx="1215246" cy="1224000"/>
          </a:xfrm>
          <a:solidFill>
            <a:srgbClr val="C8C8C8"/>
          </a:solidFill>
        </p:spPr>
        <p:txBody>
          <a:bodyPr lIns="180000" tIns="144000" rIns="144000" bIns="144000"/>
          <a:lstStyle>
            <a:lvl1pPr marL="0">
              <a:lnSpc>
                <a:spcPts val="1400"/>
              </a:lnSpc>
              <a:spcAft>
                <a:spcPts val="0"/>
              </a:spcAft>
              <a:buFontTx/>
              <a:buNone/>
              <a:defRPr sz="1200" b="1"/>
            </a:lvl1pPr>
            <a:lvl2pPr marL="0">
              <a:lnSpc>
                <a:spcPts val="1400"/>
              </a:lnSpc>
              <a:spcAft>
                <a:spcPts val="0"/>
              </a:spcAft>
              <a:buFontTx/>
              <a:buNone/>
              <a:defRPr sz="1200" b="1"/>
            </a:lvl2pPr>
            <a:lvl3pPr marL="0" indent="0">
              <a:lnSpc>
                <a:spcPts val="1400"/>
              </a:lnSpc>
              <a:spcAft>
                <a:spcPts val="0"/>
              </a:spcAft>
              <a:buFontTx/>
              <a:buNone/>
              <a:defRPr sz="1200" b="1"/>
            </a:lvl3pPr>
            <a:lvl4pPr marL="0" indent="0">
              <a:lnSpc>
                <a:spcPts val="1400"/>
              </a:lnSpc>
              <a:spcAft>
                <a:spcPts val="0"/>
              </a:spcAft>
              <a:buFontTx/>
              <a:buNone/>
              <a:defRPr sz="1200" b="1"/>
            </a:lvl4pPr>
            <a:lvl5pPr marL="0" indent="0">
              <a:lnSpc>
                <a:spcPts val="1400"/>
              </a:lnSpc>
              <a:spcAft>
                <a:spcPts val="0"/>
              </a:spcAft>
              <a:buFontTx/>
              <a:buNone/>
              <a:defRPr sz="1200" b="1"/>
            </a:lvl5pPr>
            <a:lvl6pPr marL="0" indent="0">
              <a:lnSpc>
                <a:spcPts val="1400"/>
              </a:lnSpc>
              <a:spcAft>
                <a:spcPts val="0"/>
              </a:spcAft>
              <a:buFontTx/>
              <a:buNone/>
              <a:defRPr sz="1200" b="1"/>
            </a:lvl6pPr>
            <a:lvl7pPr marL="0" indent="0">
              <a:lnSpc>
                <a:spcPts val="1400"/>
              </a:lnSpc>
              <a:spcAft>
                <a:spcPts val="0"/>
              </a:spcAft>
              <a:buFontTx/>
              <a:buNone/>
              <a:defRPr sz="1200" b="1"/>
            </a:lvl7pPr>
            <a:lvl8pPr marL="0" indent="0">
              <a:lnSpc>
                <a:spcPts val="1400"/>
              </a:lnSpc>
              <a:spcAft>
                <a:spcPts val="0"/>
              </a:spcAft>
              <a:buFontTx/>
              <a:buNone/>
              <a:defRPr sz="1200" b="1"/>
            </a:lvl8pPr>
            <a:lvl9pPr marL="0" indent="0">
              <a:lnSpc>
                <a:spcPts val="1400"/>
              </a:lnSpc>
              <a:spcAft>
                <a:spcPts val="0"/>
              </a:spcAft>
              <a:buFontTx/>
              <a:buNone/>
              <a:defRPr sz="1200" b="1"/>
            </a:lvl9pPr>
          </a:lstStyle>
          <a:p>
            <a:pPr lvl="0"/>
            <a:r>
              <a:rPr lang="en-US" dirty="0"/>
              <a:t>[Insert Identifier]</a:t>
            </a:r>
          </a:p>
        </p:txBody>
      </p:sp>
      <p:sp>
        <p:nvSpPr>
          <p:cNvPr id="6" name="Text Placeholder 5">
            <a:extLst>
              <a:ext uri="{FF2B5EF4-FFF2-40B4-BE49-F238E27FC236}">
                <a16:creationId xmlns:a16="http://schemas.microsoft.com/office/drawing/2014/main" id="{7851623C-3CAA-6B21-12BC-B4C629FFFAE3}"/>
              </a:ext>
            </a:extLst>
          </p:cNvPr>
          <p:cNvSpPr>
            <a:spLocks noGrp="1"/>
          </p:cNvSpPr>
          <p:nvPr>
            <p:ph type="body" sz="quarter" idx="10"/>
          </p:nvPr>
        </p:nvSpPr>
        <p:spPr>
          <a:xfrm>
            <a:off x="8190000" y="342000"/>
            <a:ext cx="2436888" cy="2449524"/>
          </a:xfrm>
          <a:noFill/>
        </p:spPr>
        <p:txBody>
          <a:bodyPr lIns="144000" tIns="144000" rIns="144000" bIns="144000"/>
          <a:lstStyle>
            <a:lvl1pPr>
              <a:lnSpc>
                <a:spcPts val="2600"/>
              </a:lnSpc>
              <a:spcAft>
                <a:spcPts val="600"/>
              </a:spcAft>
              <a:defRPr sz="2400">
                <a:solidFill>
                  <a:schemeClr val="bg1"/>
                </a:solidFill>
              </a:defRPr>
            </a:lvl1pPr>
            <a:lvl2pPr marL="0" indent="0">
              <a:lnSpc>
                <a:spcPts val="1800"/>
              </a:lnSpc>
              <a:spcAft>
                <a:spcPts val="600"/>
              </a:spcAft>
              <a:buNone/>
              <a:defRPr sz="1600">
                <a:solidFill>
                  <a:schemeClr val="bg1"/>
                </a:solidFill>
              </a:defRPr>
            </a:lvl2pPr>
            <a:lvl3pPr marL="0" indent="0">
              <a:lnSpc>
                <a:spcPts val="1400"/>
              </a:lnSpc>
              <a:spcAft>
                <a:spcPts val="600"/>
              </a:spcAft>
              <a:buNone/>
              <a:defRPr sz="1200">
                <a:solidFill>
                  <a:schemeClr val="bg1"/>
                </a:solidFill>
              </a:defRPr>
            </a:lvl3pPr>
            <a:lvl4pPr marL="0" indent="0">
              <a:lnSpc>
                <a:spcPts val="1400"/>
              </a:lnSpc>
              <a:spcAft>
                <a:spcPts val="600"/>
              </a:spcAft>
              <a:buNone/>
              <a:defRPr sz="1200">
                <a:solidFill>
                  <a:schemeClr val="bg1"/>
                </a:solidFill>
              </a:defRPr>
            </a:lvl4pPr>
            <a:lvl5pPr marL="0" indent="0">
              <a:lnSpc>
                <a:spcPts val="1400"/>
              </a:lnSpc>
              <a:spcAft>
                <a:spcPts val="600"/>
              </a:spcAft>
              <a:buNone/>
              <a:defRPr sz="1200">
                <a:solidFill>
                  <a:schemeClr val="bg1"/>
                </a:solidFill>
              </a:defRPr>
            </a:lvl5pPr>
            <a:lvl6pPr marL="0" indent="0">
              <a:lnSpc>
                <a:spcPts val="1400"/>
              </a:lnSpc>
              <a:spcAft>
                <a:spcPts val="600"/>
              </a:spcAft>
              <a:buNone/>
              <a:defRPr sz="1200">
                <a:solidFill>
                  <a:schemeClr val="bg1"/>
                </a:solidFill>
              </a:defRPr>
            </a:lvl6pPr>
            <a:lvl7pPr marL="0" indent="0">
              <a:lnSpc>
                <a:spcPts val="1400"/>
              </a:lnSpc>
              <a:spcAft>
                <a:spcPts val="600"/>
              </a:spcAft>
              <a:buNone/>
              <a:defRPr sz="1200">
                <a:solidFill>
                  <a:schemeClr val="bg1"/>
                </a:solidFill>
              </a:defRPr>
            </a:lvl7pPr>
            <a:lvl8pPr marL="0" indent="0">
              <a:lnSpc>
                <a:spcPts val="1400"/>
              </a:lnSpc>
              <a:spcAft>
                <a:spcPts val="600"/>
              </a:spcAft>
              <a:buNone/>
              <a:defRPr sz="1200">
                <a:solidFill>
                  <a:schemeClr val="bg1"/>
                </a:solidFill>
              </a:defRPr>
            </a:lvl8pPr>
            <a:lvl9pPr marL="0" indent="0">
              <a:lnSpc>
                <a:spcPts val="1400"/>
              </a:lnSpc>
              <a:spcAft>
                <a:spcPts val="600"/>
              </a:spcAft>
              <a:buNone/>
              <a:defRPr sz="120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363213618"/>
      </p:ext>
    </p:extLst>
  </p:cSld>
  <p:clrMapOvr>
    <a:masterClrMapping/>
  </p:clrMapOvr>
  <p:extLst>
    <p:ext uri="{DCECCB84-F9BA-43D5-87BE-67443E8EF086}">
      <p15:sldGuideLst xmlns:p15="http://schemas.microsoft.com/office/powerpoint/2012/main">
        <p15:guide id="1" orient="horz" pos="204">
          <p15:clr>
            <a:srgbClr val="FBAE40"/>
          </p15:clr>
        </p15:guide>
        <p15:guide id="2" pos="21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21778141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8624120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7153852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7003531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1591231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04209100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58611053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84626038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35172396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61009545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image" Target="../media/image32.png"/><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theme" Target="../theme/theme2.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18" Type="http://schemas.openxmlformats.org/officeDocument/2006/relationships/slideLayout" Target="../slideLayouts/slideLayout100.xml"/><Relationship Id="rId3" Type="http://schemas.openxmlformats.org/officeDocument/2006/relationships/slideLayout" Target="../slideLayouts/slideLayout85.xml"/><Relationship Id="rId21" Type="http://schemas.openxmlformats.org/officeDocument/2006/relationships/slideLayout" Target="../slideLayouts/slideLayout103.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17" Type="http://schemas.openxmlformats.org/officeDocument/2006/relationships/slideLayout" Target="../slideLayouts/slideLayout99.xml"/><Relationship Id="rId2" Type="http://schemas.openxmlformats.org/officeDocument/2006/relationships/slideLayout" Target="../slideLayouts/slideLayout84.xml"/><Relationship Id="rId16" Type="http://schemas.openxmlformats.org/officeDocument/2006/relationships/slideLayout" Target="../slideLayouts/slideLayout98.xml"/><Relationship Id="rId20" Type="http://schemas.openxmlformats.org/officeDocument/2006/relationships/slideLayout" Target="../slideLayouts/slideLayout102.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slideLayout" Target="../slideLayouts/slideLayout97.xml"/><Relationship Id="rId10" Type="http://schemas.openxmlformats.org/officeDocument/2006/relationships/slideLayout" Target="../slideLayouts/slideLayout92.xml"/><Relationship Id="rId19" Type="http://schemas.openxmlformats.org/officeDocument/2006/relationships/slideLayout" Target="../slideLayouts/slideLayout101.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slideLayout" Target="../slideLayouts/slideLayout96.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18" Type="http://schemas.openxmlformats.org/officeDocument/2006/relationships/slideLayout" Target="../slideLayouts/slideLayout121.xml"/><Relationship Id="rId3" Type="http://schemas.openxmlformats.org/officeDocument/2006/relationships/slideLayout" Target="../slideLayouts/slideLayout106.xml"/><Relationship Id="rId21" Type="http://schemas.openxmlformats.org/officeDocument/2006/relationships/slideLayout" Target="../slideLayouts/slideLayout124.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17" Type="http://schemas.openxmlformats.org/officeDocument/2006/relationships/slideLayout" Target="../slideLayouts/slideLayout120.xml"/><Relationship Id="rId25" Type="http://schemas.openxmlformats.org/officeDocument/2006/relationships/image" Target="../media/image32.png"/><Relationship Id="rId2" Type="http://schemas.openxmlformats.org/officeDocument/2006/relationships/slideLayout" Target="../slideLayouts/slideLayout105.xml"/><Relationship Id="rId16" Type="http://schemas.openxmlformats.org/officeDocument/2006/relationships/slideLayout" Target="../slideLayouts/slideLayout119.xml"/><Relationship Id="rId20" Type="http://schemas.openxmlformats.org/officeDocument/2006/relationships/slideLayout" Target="../slideLayouts/slideLayout123.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24" Type="http://schemas.openxmlformats.org/officeDocument/2006/relationships/theme" Target="../theme/theme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23" Type="http://schemas.openxmlformats.org/officeDocument/2006/relationships/slideLayout" Target="../slideLayouts/slideLayout126.xml"/><Relationship Id="rId10" Type="http://schemas.openxmlformats.org/officeDocument/2006/relationships/slideLayout" Target="../slideLayouts/slideLayout113.xml"/><Relationship Id="rId19" Type="http://schemas.openxmlformats.org/officeDocument/2006/relationships/slideLayout" Target="../slideLayouts/slideLayout122.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 Id="rId22" Type="http://schemas.openxmlformats.org/officeDocument/2006/relationships/slideLayout" Target="../slideLayouts/slideLayout12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 Type="http://schemas.openxmlformats.org/officeDocument/2006/relationships/slideLayout" Target="../slideLayouts/slideLayout129.xml"/><Relationship Id="rId21" Type="http://schemas.openxmlformats.org/officeDocument/2006/relationships/slideLayout" Target="../slideLayouts/slideLayout147.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0" Type="http://schemas.openxmlformats.org/officeDocument/2006/relationships/slideLayout" Target="../slideLayouts/slideLayout146.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5" Type="http://schemas.openxmlformats.org/officeDocument/2006/relationships/slideLayout" Target="../slideLayouts/slideLayout141.xml"/><Relationship Id="rId10" Type="http://schemas.openxmlformats.org/officeDocument/2006/relationships/slideLayout" Target="../slideLayouts/slideLayout136.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 Id="rId22"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60.xml"/><Relationship Id="rId18" Type="http://schemas.openxmlformats.org/officeDocument/2006/relationships/slideLayout" Target="../slideLayouts/slideLayout165.xml"/><Relationship Id="rId26" Type="http://schemas.openxmlformats.org/officeDocument/2006/relationships/slideLayout" Target="../slideLayouts/slideLayout173.xml"/><Relationship Id="rId39" Type="http://schemas.openxmlformats.org/officeDocument/2006/relationships/slideLayout" Target="../slideLayouts/slideLayout186.xml"/><Relationship Id="rId21" Type="http://schemas.openxmlformats.org/officeDocument/2006/relationships/slideLayout" Target="../slideLayouts/slideLayout168.xml"/><Relationship Id="rId34" Type="http://schemas.openxmlformats.org/officeDocument/2006/relationships/slideLayout" Target="../slideLayouts/slideLayout181.xml"/><Relationship Id="rId42" Type="http://schemas.openxmlformats.org/officeDocument/2006/relationships/slideLayout" Target="../slideLayouts/slideLayout189.xml"/><Relationship Id="rId47" Type="http://schemas.openxmlformats.org/officeDocument/2006/relationships/slideLayout" Target="../slideLayouts/slideLayout194.xml"/><Relationship Id="rId50" Type="http://schemas.openxmlformats.org/officeDocument/2006/relationships/slideLayout" Target="../slideLayouts/slideLayout197.xml"/><Relationship Id="rId55" Type="http://schemas.openxmlformats.org/officeDocument/2006/relationships/slideLayout" Target="../slideLayouts/slideLayout202.xml"/><Relationship Id="rId63" Type="http://schemas.openxmlformats.org/officeDocument/2006/relationships/slideLayout" Target="../slideLayouts/slideLayout210.xml"/><Relationship Id="rId7" Type="http://schemas.openxmlformats.org/officeDocument/2006/relationships/slideLayout" Target="../slideLayouts/slideLayout154.xml"/><Relationship Id="rId2" Type="http://schemas.openxmlformats.org/officeDocument/2006/relationships/slideLayout" Target="../slideLayouts/slideLayout149.xml"/><Relationship Id="rId16" Type="http://schemas.openxmlformats.org/officeDocument/2006/relationships/slideLayout" Target="../slideLayouts/slideLayout163.xml"/><Relationship Id="rId20" Type="http://schemas.openxmlformats.org/officeDocument/2006/relationships/slideLayout" Target="../slideLayouts/slideLayout167.xml"/><Relationship Id="rId29" Type="http://schemas.openxmlformats.org/officeDocument/2006/relationships/slideLayout" Target="../slideLayouts/slideLayout176.xml"/><Relationship Id="rId41" Type="http://schemas.openxmlformats.org/officeDocument/2006/relationships/slideLayout" Target="../slideLayouts/slideLayout188.xml"/><Relationship Id="rId54" Type="http://schemas.openxmlformats.org/officeDocument/2006/relationships/slideLayout" Target="../slideLayouts/slideLayout201.xml"/><Relationship Id="rId62" Type="http://schemas.openxmlformats.org/officeDocument/2006/relationships/slideLayout" Target="../slideLayouts/slideLayout20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24" Type="http://schemas.openxmlformats.org/officeDocument/2006/relationships/slideLayout" Target="../slideLayouts/slideLayout171.xml"/><Relationship Id="rId32" Type="http://schemas.openxmlformats.org/officeDocument/2006/relationships/slideLayout" Target="../slideLayouts/slideLayout179.xml"/><Relationship Id="rId37" Type="http://schemas.openxmlformats.org/officeDocument/2006/relationships/slideLayout" Target="../slideLayouts/slideLayout184.xml"/><Relationship Id="rId40" Type="http://schemas.openxmlformats.org/officeDocument/2006/relationships/slideLayout" Target="../slideLayouts/slideLayout187.xml"/><Relationship Id="rId45" Type="http://schemas.openxmlformats.org/officeDocument/2006/relationships/slideLayout" Target="../slideLayouts/slideLayout192.xml"/><Relationship Id="rId53" Type="http://schemas.openxmlformats.org/officeDocument/2006/relationships/slideLayout" Target="../slideLayouts/slideLayout200.xml"/><Relationship Id="rId58" Type="http://schemas.openxmlformats.org/officeDocument/2006/relationships/slideLayout" Target="../slideLayouts/slideLayout205.xml"/><Relationship Id="rId66" Type="http://schemas.openxmlformats.org/officeDocument/2006/relationships/image" Target="../media/image1.png"/><Relationship Id="rId5" Type="http://schemas.openxmlformats.org/officeDocument/2006/relationships/slideLayout" Target="../slideLayouts/slideLayout152.xml"/><Relationship Id="rId15" Type="http://schemas.openxmlformats.org/officeDocument/2006/relationships/slideLayout" Target="../slideLayouts/slideLayout162.xml"/><Relationship Id="rId23" Type="http://schemas.openxmlformats.org/officeDocument/2006/relationships/slideLayout" Target="../slideLayouts/slideLayout170.xml"/><Relationship Id="rId28" Type="http://schemas.openxmlformats.org/officeDocument/2006/relationships/slideLayout" Target="../slideLayouts/slideLayout175.xml"/><Relationship Id="rId36" Type="http://schemas.openxmlformats.org/officeDocument/2006/relationships/slideLayout" Target="../slideLayouts/slideLayout183.xml"/><Relationship Id="rId49" Type="http://schemas.openxmlformats.org/officeDocument/2006/relationships/slideLayout" Target="../slideLayouts/slideLayout196.xml"/><Relationship Id="rId57" Type="http://schemas.openxmlformats.org/officeDocument/2006/relationships/slideLayout" Target="../slideLayouts/slideLayout204.xml"/><Relationship Id="rId61" Type="http://schemas.openxmlformats.org/officeDocument/2006/relationships/slideLayout" Target="../slideLayouts/slideLayout208.xml"/><Relationship Id="rId10" Type="http://schemas.openxmlformats.org/officeDocument/2006/relationships/slideLayout" Target="../slideLayouts/slideLayout157.xml"/><Relationship Id="rId19" Type="http://schemas.openxmlformats.org/officeDocument/2006/relationships/slideLayout" Target="../slideLayouts/slideLayout166.xml"/><Relationship Id="rId31" Type="http://schemas.openxmlformats.org/officeDocument/2006/relationships/slideLayout" Target="../slideLayouts/slideLayout178.xml"/><Relationship Id="rId44" Type="http://schemas.openxmlformats.org/officeDocument/2006/relationships/slideLayout" Target="../slideLayouts/slideLayout191.xml"/><Relationship Id="rId52" Type="http://schemas.openxmlformats.org/officeDocument/2006/relationships/slideLayout" Target="../slideLayouts/slideLayout199.xml"/><Relationship Id="rId60" Type="http://schemas.openxmlformats.org/officeDocument/2006/relationships/slideLayout" Target="../slideLayouts/slideLayout207.xml"/><Relationship Id="rId65" Type="http://schemas.openxmlformats.org/officeDocument/2006/relationships/theme" Target="../theme/theme6.xml"/><Relationship Id="rId4" Type="http://schemas.openxmlformats.org/officeDocument/2006/relationships/slideLayout" Target="../slideLayouts/slideLayout151.xml"/><Relationship Id="rId9" Type="http://schemas.openxmlformats.org/officeDocument/2006/relationships/slideLayout" Target="../slideLayouts/slideLayout156.xml"/><Relationship Id="rId14" Type="http://schemas.openxmlformats.org/officeDocument/2006/relationships/slideLayout" Target="../slideLayouts/slideLayout161.xml"/><Relationship Id="rId22" Type="http://schemas.openxmlformats.org/officeDocument/2006/relationships/slideLayout" Target="../slideLayouts/slideLayout169.xml"/><Relationship Id="rId27" Type="http://schemas.openxmlformats.org/officeDocument/2006/relationships/slideLayout" Target="../slideLayouts/slideLayout174.xml"/><Relationship Id="rId30" Type="http://schemas.openxmlformats.org/officeDocument/2006/relationships/slideLayout" Target="../slideLayouts/slideLayout177.xml"/><Relationship Id="rId35" Type="http://schemas.openxmlformats.org/officeDocument/2006/relationships/slideLayout" Target="../slideLayouts/slideLayout182.xml"/><Relationship Id="rId43" Type="http://schemas.openxmlformats.org/officeDocument/2006/relationships/slideLayout" Target="../slideLayouts/slideLayout190.xml"/><Relationship Id="rId48" Type="http://schemas.openxmlformats.org/officeDocument/2006/relationships/slideLayout" Target="../slideLayouts/slideLayout195.xml"/><Relationship Id="rId56" Type="http://schemas.openxmlformats.org/officeDocument/2006/relationships/slideLayout" Target="../slideLayouts/slideLayout203.xml"/><Relationship Id="rId64" Type="http://schemas.openxmlformats.org/officeDocument/2006/relationships/slideLayout" Target="../slideLayouts/slideLayout211.xml"/><Relationship Id="rId8" Type="http://schemas.openxmlformats.org/officeDocument/2006/relationships/slideLayout" Target="../slideLayouts/slideLayout155.xml"/><Relationship Id="rId51" Type="http://schemas.openxmlformats.org/officeDocument/2006/relationships/slideLayout" Target="../slideLayouts/slideLayout198.xml"/><Relationship Id="rId3" Type="http://schemas.openxmlformats.org/officeDocument/2006/relationships/slideLayout" Target="../slideLayouts/slideLayout150.xml"/><Relationship Id="rId12" Type="http://schemas.openxmlformats.org/officeDocument/2006/relationships/slideLayout" Target="../slideLayouts/slideLayout159.xml"/><Relationship Id="rId17" Type="http://schemas.openxmlformats.org/officeDocument/2006/relationships/slideLayout" Target="../slideLayouts/slideLayout164.xml"/><Relationship Id="rId25" Type="http://schemas.openxmlformats.org/officeDocument/2006/relationships/slideLayout" Target="../slideLayouts/slideLayout172.xml"/><Relationship Id="rId33" Type="http://schemas.openxmlformats.org/officeDocument/2006/relationships/slideLayout" Target="../slideLayouts/slideLayout180.xml"/><Relationship Id="rId38" Type="http://schemas.openxmlformats.org/officeDocument/2006/relationships/slideLayout" Target="../slideLayouts/slideLayout185.xml"/><Relationship Id="rId46" Type="http://schemas.openxmlformats.org/officeDocument/2006/relationships/slideLayout" Target="../slideLayouts/slideLayout193.xml"/><Relationship Id="rId59" Type="http://schemas.openxmlformats.org/officeDocument/2006/relationships/slideLayout" Target="../slideLayouts/slideLayout20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24.xml"/><Relationship Id="rId18" Type="http://schemas.openxmlformats.org/officeDocument/2006/relationships/slideLayout" Target="../slideLayouts/slideLayout229.xml"/><Relationship Id="rId26" Type="http://schemas.openxmlformats.org/officeDocument/2006/relationships/slideLayout" Target="../slideLayouts/slideLayout237.xml"/><Relationship Id="rId39" Type="http://schemas.openxmlformats.org/officeDocument/2006/relationships/slideLayout" Target="../slideLayouts/slideLayout250.xml"/><Relationship Id="rId21" Type="http://schemas.openxmlformats.org/officeDocument/2006/relationships/slideLayout" Target="../slideLayouts/slideLayout232.xml"/><Relationship Id="rId34" Type="http://schemas.openxmlformats.org/officeDocument/2006/relationships/slideLayout" Target="../slideLayouts/slideLayout245.xml"/><Relationship Id="rId42" Type="http://schemas.openxmlformats.org/officeDocument/2006/relationships/slideLayout" Target="../slideLayouts/slideLayout253.xml"/><Relationship Id="rId47" Type="http://schemas.openxmlformats.org/officeDocument/2006/relationships/slideLayout" Target="../slideLayouts/slideLayout258.xml"/><Relationship Id="rId50" Type="http://schemas.openxmlformats.org/officeDocument/2006/relationships/slideLayout" Target="../slideLayouts/slideLayout261.xml"/><Relationship Id="rId55" Type="http://schemas.openxmlformats.org/officeDocument/2006/relationships/slideLayout" Target="../slideLayouts/slideLayout266.xml"/><Relationship Id="rId63" Type="http://schemas.openxmlformats.org/officeDocument/2006/relationships/slideLayout" Target="../slideLayouts/slideLayout274.xml"/><Relationship Id="rId68" Type="http://schemas.openxmlformats.org/officeDocument/2006/relationships/image" Target="../media/image1.png"/><Relationship Id="rId7" Type="http://schemas.openxmlformats.org/officeDocument/2006/relationships/slideLayout" Target="../slideLayouts/slideLayout218.xml"/><Relationship Id="rId2" Type="http://schemas.openxmlformats.org/officeDocument/2006/relationships/slideLayout" Target="../slideLayouts/slideLayout213.xml"/><Relationship Id="rId16" Type="http://schemas.openxmlformats.org/officeDocument/2006/relationships/slideLayout" Target="../slideLayouts/slideLayout227.xml"/><Relationship Id="rId29" Type="http://schemas.openxmlformats.org/officeDocument/2006/relationships/slideLayout" Target="../slideLayouts/slideLayout240.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24" Type="http://schemas.openxmlformats.org/officeDocument/2006/relationships/slideLayout" Target="../slideLayouts/slideLayout235.xml"/><Relationship Id="rId32" Type="http://schemas.openxmlformats.org/officeDocument/2006/relationships/slideLayout" Target="../slideLayouts/slideLayout243.xml"/><Relationship Id="rId37" Type="http://schemas.openxmlformats.org/officeDocument/2006/relationships/slideLayout" Target="../slideLayouts/slideLayout248.xml"/><Relationship Id="rId40" Type="http://schemas.openxmlformats.org/officeDocument/2006/relationships/slideLayout" Target="../slideLayouts/slideLayout251.xml"/><Relationship Id="rId45" Type="http://schemas.openxmlformats.org/officeDocument/2006/relationships/slideLayout" Target="../slideLayouts/slideLayout256.xml"/><Relationship Id="rId53" Type="http://schemas.openxmlformats.org/officeDocument/2006/relationships/slideLayout" Target="../slideLayouts/slideLayout264.xml"/><Relationship Id="rId58" Type="http://schemas.openxmlformats.org/officeDocument/2006/relationships/slideLayout" Target="../slideLayouts/slideLayout269.xml"/><Relationship Id="rId66" Type="http://schemas.openxmlformats.org/officeDocument/2006/relationships/slideLayout" Target="../slideLayouts/slideLayout277.xml"/><Relationship Id="rId5" Type="http://schemas.openxmlformats.org/officeDocument/2006/relationships/slideLayout" Target="../slideLayouts/slideLayout216.xml"/><Relationship Id="rId15" Type="http://schemas.openxmlformats.org/officeDocument/2006/relationships/slideLayout" Target="../slideLayouts/slideLayout226.xml"/><Relationship Id="rId23" Type="http://schemas.openxmlformats.org/officeDocument/2006/relationships/slideLayout" Target="../slideLayouts/slideLayout234.xml"/><Relationship Id="rId28" Type="http://schemas.openxmlformats.org/officeDocument/2006/relationships/slideLayout" Target="../slideLayouts/slideLayout239.xml"/><Relationship Id="rId36" Type="http://schemas.openxmlformats.org/officeDocument/2006/relationships/slideLayout" Target="../slideLayouts/slideLayout247.xml"/><Relationship Id="rId49" Type="http://schemas.openxmlformats.org/officeDocument/2006/relationships/slideLayout" Target="../slideLayouts/slideLayout260.xml"/><Relationship Id="rId57" Type="http://schemas.openxmlformats.org/officeDocument/2006/relationships/slideLayout" Target="../slideLayouts/slideLayout268.xml"/><Relationship Id="rId61" Type="http://schemas.openxmlformats.org/officeDocument/2006/relationships/slideLayout" Target="../slideLayouts/slideLayout272.xml"/><Relationship Id="rId10" Type="http://schemas.openxmlformats.org/officeDocument/2006/relationships/slideLayout" Target="../slideLayouts/slideLayout221.xml"/><Relationship Id="rId19" Type="http://schemas.openxmlformats.org/officeDocument/2006/relationships/slideLayout" Target="../slideLayouts/slideLayout230.xml"/><Relationship Id="rId31" Type="http://schemas.openxmlformats.org/officeDocument/2006/relationships/slideLayout" Target="../slideLayouts/slideLayout242.xml"/><Relationship Id="rId44" Type="http://schemas.openxmlformats.org/officeDocument/2006/relationships/slideLayout" Target="../slideLayouts/slideLayout255.xml"/><Relationship Id="rId52" Type="http://schemas.openxmlformats.org/officeDocument/2006/relationships/slideLayout" Target="../slideLayouts/slideLayout263.xml"/><Relationship Id="rId60" Type="http://schemas.openxmlformats.org/officeDocument/2006/relationships/slideLayout" Target="../slideLayouts/slideLayout271.xml"/><Relationship Id="rId65" Type="http://schemas.openxmlformats.org/officeDocument/2006/relationships/slideLayout" Target="../slideLayouts/slideLayout276.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slideLayout" Target="../slideLayouts/slideLayout225.xml"/><Relationship Id="rId22" Type="http://schemas.openxmlformats.org/officeDocument/2006/relationships/slideLayout" Target="../slideLayouts/slideLayout233.xml"/><Relationship Id="rId27" Type="http://schemas.openxmlformats.org/officeDocument/2006/relationships/slideLayout" Target="../slideLayouts/slideLayout238.xml"/><Relationship Id="rId30" Type="http://schemas.openxmlformats.org/officeDocument/2006/relationships/slideLayout" Target="../slideLayouts/slideLayout241.xml"/><Relationship Id="rId35" Type="http://schemas.openxmlformats.org/officeDocument/2006/relationships/slideLayout" Target="../slideLayouts/slideLayout246.xml"/><Relationship Id="rId43" Type="http://schemas.openxmlformats.org/officeDocument/2006/relationships/slideLayout" Target="../slideLayouts/slideLayout254.xml"/><Relationship Id="rId48" Type="http://schemas.openxmlformats.org/officeDocument/2006/relationships/slideLayout" Target="../slideLayouts/slideLayout259.xml"/><Relationship Id="rId56" Type="http://schemas.openxmlformats.org/officeDocument/2006/relationships/slideLayout" Target="../slideLayouts/slideLayout267.xml"/><Relationship Id="rId64" Type="http://schemas.openxmlformats.org/officeDocument/2006/relationships/slideLayout" Target="../slideLayouts/slideLayout275.xml"/><Relationship Id="rId8" Type="http://schemas.openxmlformats.org/officeDocument/2006/relationships/slideLayout" Target="../slideLayouts/slideLayout219.xml"/><Relationship Id="rId51" Type="http://schemas.openxmlformats.org/officeDocument/2006/relationships/slideLayout" Target="../slideLayouts/slideLayout262.xml"/><Relationship Id="rId3" Type="http://schemas.openxmlformats.org/officeDocument/2006/relationships/slideLayout" Target="../slideLayouts/slideLayout214.xml"/><Relationship Id="rId12" Type="http://schemas.openxmlformats.org/officeDocument/2006/relationships/slideLayout" Target="../slideLayouts/slideLayout223.xml"/><Relationship Id="rId17" Type="http://schemas.openxmlformats.org/officeDocument/2006/relationships/slideLayout" Target="../slideLayouts/slideLayout228.xml"/><Relationship Id="rId25" Type="http://schemas.openxmlformats.org/officeDocument/2006/relationships/slideLayout" Target="../slideLayouts/slideLayout236.xml"/><Relationship Id="rId33" Type="http://schemas.openxmlformats.org/officeDocument/2006/relationships/slideLayout" Target="../slideLayouts/slideLayout244.xml"/><Relationship Id="rId38" Type="http://schemas.openxmlformats.org/officeDocument/2006/relationships/slideLayout" Target="../slideLayouts/slideLayout249.xml"/><Relationship Id="rId46" Type="http://schemas.openxmlformats.org/officeDocument/2006/relationships/slideLayout" Target="../slideLayouts/slideLayout257.xml"/><Relationship Id="rId59" Type="http://schemas.openxmlformats.org/officeDocument/2006/relationships/slideLayout" Target="../slideLayouts/slideLayout270.xml"/><Relationship Id="rId67" Type="http://schemas.openxmlformats.org/officeDocument/2006/relationships/theme" Target="../theme/theme7.xml"/><Relationship Id="rId20" Type="http://schemas.openxmlformats.org/officeDocument/2006/relationships/slideLayout" Target="../slideLayouts/slideLayout231.xml"/><Relationship Id="rId41" Type="http://schemas.openxmlformats.org/officeDocument/2006/relationships/slideLayout" Target="../slideLayouts/slideLayout252.xml"/><Relationship Id="rId54" Type="http://schemas.openxmlformats.org/officeDocument/2006/relationships/slideLayout" Target="../slideLayouts/slideLayout265.xml"/><Relationship Id="rId62" Type="http://schemas.openxmlformats.org/officeDocument/2006/relationships/slideLayout" Target="../slideLayouts/slideLayout27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8.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267260" y="6437192"/>
            <a:ext cx="1579139" cy="216000"/>
          </a:xfrm>
          <a:prstGeom prst="rect">
            <a:avLst/>
          </a:prstGeom>
        </p:spPr>
        <p:txBody>
          <a:bodyPr vert="horz" lIns="0" tIns="0" rIns="0" bIns="0" rtlCol="0" anchor="ctr"/>
          <a:lstStyle>
            <a:lvl1pPr algn="r">
              <a:lnSpc>
                <a:spcPts val="1200"/>
              </a:lnSpc>
              <a:defRPr lang="en-AU" sz="1000" b="1" smtClean="0">
                <a:solidFill>
                  <a:schemeClr val="bg2"/>
                </a:solidFill>
                <a:latin typeface="+mn-lt"/>
                <a:cs typeface="Arial" pitchFamily="34" charset="0"/>
              </a:defRPr>
            </a:lvl1pPr>
          </a:lstStyle>
          <a:p>
            <a:r>
              <a:rPr lang="en-AU" dirty="0"/>
              <a:t>Page [</a:t>
            </a:r>
            <a:fld id="{29D5CE74-914C-4689-99FC-1AEF49CE2B47}" type="slidenum">
              <a:rPr smtClean="0"/>
              <a:pPr/>
              <a:t>‹#›</a:t>
            </a:fld>
            <a:r>
              <a:rPr dirty="0"/>
              <a:t>]</a:t>
            </a:r>
            <a:endParaRPr lang="en-AU" dirty="0"/>
          </a:p>
        </p:txBody>
      </p:sp>
      <p:sp>
        <p:nvSpPr>
          <p:cNvPr id="4" name="Footer Placeholder 3">
            <a:extLst>
              <a:ext uri="{FF2B5EF4-FFF2-40B4-BE49-F238E27FC236}">
                <a16:creationId xmlns:a16="http://schemas.microsoft.com/office/drawing/2014/main" id="{D379F384-E22A-4C04-2D3F-76823C04012A}"/>
              </a:ext>
            </a:extLst>
          </p:cNvPr>
          <p:cNvSpPr>
            <a:spLocks noGrp="1"/>
          </p:cNvSpPr>
          <p:nvPr>
            <p:ph type="ftr" sz="quarter" idx="3"/>
          </p:nvPr>
        </p:nvSpPr>
        <p:spPr>
          <a:xfrm>
            <a:off x="345600" y="6437192"/>
            <a:ext cx="4114800" cy="216000"/>
          </a:xfrm>
          <a:prstGeom prst="rect">
            <a:avLst/>
          </a:prstGeom>
        </p:spPr>
        <p:txBody>
          <a:bodyPr vert="horz" lIns="0" tIns="0" rIns="0" bIns="0" rtlCol="0" anchor="ctr"/>
          <a:lstStyle>
            <a:lvl1pPr algn="l">
              <a:lnSpc>
                <a:spcPts val="1200"/>
              </a:lnSpc>
              <a:defRPr sz="1000" b="1">
                <a:solidFill>
                  <a:schemeClr val="bg2"/>
                </a:solidFill>
              </a:defRPr>
            </a:lvl1pPr>
          </a:lstStyle>
          <a:p>
            <a:r>
              <a:rPr lang="en-AU" dirty="0"/>
              <a:t>[Insert Identifier] | [Insert Report Title]</a:t>
            </a:r>
          </a:p>
        </p:txBody>
      </p:sp>
      <p:sp>
        <p:nvSpPr>
          <p:cNvPr id="3" name="Text Placeholder 2"/>
          <p:cNvSpPr>
            <a:spLocks noGrp="1"/>
          </p:cNvSpPr>
          <p:nvPr>
            <p:ph type="body" idx="1"/>
          </p:nvPr>
        </p:nvSpPr>
        <p:spPr>
          <a:xfrm>
            <a:off x="345600" y="1870255"/>
            <a:ext cx="11501912" cy="4273200"/>
          </a:xfrm>
          <a:prstGeom prst="rect">
            <a:avLst/>
          </a:prstGeom>
        </p:spPr>
        <p:txBody>
          <a:bodyPr vert="horz" lIns="0" tIns="0" rIns="0" bIns="0" rtlCol="0">
            <a:noAutofit/>
          </a:bodyPr>
          <a:lstStyle/>
          <a:p>
            <a:pPr lvl="0"/>
            <a:r>
              <a:rPr lang="en-AU" noProof="0" dirty="0"/>
              <a:t>Use the increase/decrease list level buttons to change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Sixth level</a:t>
            </a:r>
          </a:p>
          <a:p>
            <a:pPr lvl="6"/>
            <a:r>
              <a:rPr lang="en-AU" noProof="0" dirty="0"/>
              <a:t>Seventh level</a:t>
            </a:r>
          </a:p>
          <a:p>
            <a:pPr lvl="7"/>
            <a:r>
              <a:rPr lang="en-AU" noProof="0" dirty="0"/>
              <a:t>Eighth level</a:t>
            </a:r>
          </a:p>
          <a:p>
            <a:pPr lvl="8"/>
            <a:r>
              <a:rPr lang="en-AU" noProof="0" dirty="0"/>
              <a:t>Ninth level</a:t>
            </a:r>
          </a:p>
        </p:txBody>
      </p:sp>
      <p:pic>
        <p:nvPicPr>
          <p:cNvPr id="8" name="Picture Placeholder 10" descr="Logo&#10;&#10;Description automatically generated">
            <a:extLst>
              <a:ext uri="{FF2B5EF4-FFF2-40B4-BE49-F238E27FC236}">
                <a16:creationId xmlns:a16="http://schemas.microsoft.com/office/drawing/2014/main" id="{186FA8D1-9047-12AF-8731-019C3A7101D9}"/>
              </a:ext>
            </a:extLst>
          </p:cNvPr>
          <p:cNvPicPr>
            <a:picLocks noChangeAspect="1"/>
          </p:cNvPicPr>
          <p:nvPr userDrawn="1"/>
        </p:nvPicPr>
        <p:blipFill rotWithShape="1">
          <a:blip r:embed="rId62" cstate="print">
            <a:extLst>
              <a:ext uri="{28A0092B-C50C-407E-A947-70E740481C1C}">
                <a14:useLocalDpi xmlns:a14="http://schemas.microsoft.com/office/drawing/2010/main" val="0"/>
              </a:ext>
            </a:extLst>
          </a:blip>
          <a:srcRect l="65" r="65"/>
          <a:stretch/>
        </p:blipFill>
        <p:spPr>
          <a:xfrm>
            <a:off x="10848528" y="102648"/>
            <a:ext cx="1222350" cy="1223793"/>
          </a:xfrm>
          <a:prstGeom prst="rect">
            <a:avLst/>
          </a:prstGeom>
        </p:spPr>
      </p:pic>
      <p:sp>
        <p:nvSpPr>
          <p:cNvPr id="2" name="Title Placeholder 1"/>
          <p:cNvSpPr>
            <a:spLocks noGrp="1"/>
          </p:cNvSpPr>
          <p:nvPr>
            <p:ph type="title"/>
          </p:nvPr>
        </p:nvSpPr>
        <p:spPr>
          <a:xfrm>
            <a:off x="345600" y="342000"/>
            <a:ext cx="9695205" cy="531544"/>
          </a:xfrm>
          <a:prstGeom prst="rect">
            <a:avLst/>
          </a:prstGeom>
        </p:spPr>
        <p:txBody>
          <a:bodyPr vert="horz" lIns="0" tIns="0" rIns="0" bIns="0" rtlCol="0" anchor="t">
            <a:noAutofit/>
          </a:bodyPr>
          <a:lstStyle/>
          <a:p>
            <a:r>
              <a:rPr lang="en-US" noProof="0"/>
              <a:t>Click to edit Master title style</a:t>
            </a:r>
            <a:endParaRPr lang="en-AU" noProof="0" dirty="0"/>
          </a:p>
        </p:txBody>
      </p:sp>
    </p:spTree>
    <p:extLst>
      <p:ext uri="{BB962C8B-B14F-4D97-AF65-F5344CB8AC3E}">
        <p14:creationId xmlns:p14="http://schemas.microsoft.com/office/powerpoint/2010/main" val="2063454087"/>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5" r:id="rId3"/>
    <p:sldLayoutId id="2147483724" r:id="rId4"/>
    <p:sldLayoutId id="2147483726" r:id="rId5"/>
    <p:sldLayoutId id="2147483727" r:id="rId6"/>
    <p:sldLayoutId id="2147483728" r:id="rId7"/>
    <p:sldLayoutId id="2147483729" r:id="rId8"/>
    <p:sldLayoutId id="2147483730" r:id="rId9"/>
    <p:sldLayoutId id="2147483731" r:id="rId10"/>
    <p:sldLayoutId id="2147483682" r:id="rId11"/>
    <p:sldLayoutId id="2147483732" r:id="rId12"/>
    <p:sldLayoutId id="2147483733" r:id="rId13"/>
    <p:sldLayoutId id="2147483718" r:id="rId14"/>
    <p:sldLayoutId id="2147483719" r:id="rId15"/>
    <p:sldLayoutId id="2147483721" r:id="rId16"/>
    <p:sldLayoutId id="2147483673" r:id="rId17"/>
    <p:sldLayoutId id="2147483659" r:id="rId18"/>
    <p:sldLayoutId id="2147483720" r:id="rId19"/>
    <p:sldLayoutId id="2147483664" r:id="rId20"/>
    <p:sldLayoutId id="2147483710" r:id="rId21"/>
    <p:sldLayoutId id="2147483711" r:id="rId22"/>
    <p:sldLayoutId id="2147483734" r:id="rId23"/>
    <p:sldLayoutId id="2147483655" r:id="rId24"/>
    <p:sldLayoutId id="2147483742" r:id="rId25"/>
    <p:sldLayoutId id="2147483736" r:id="rId26"/>
    <p:sldLayoutId id="2147483738" r:id="rId27"/>
    <p:sldLayoutId id="2147483739" r:id="rId28"/>
    <p:sldLayoutId id="2147483740" r:id="rId29"/>
    <p:sldLayoutId id="2147483743" r:id="rId30"/>
    <p:sldLayoutId id="2147483744" r:id="rId31"/>
    <p:sldLayoutId id="2147483745" r:id="rId32"/>
    <p:sldLayoutId id="2147483746" r:id="rId33"/>
    <p:sldLayoutId id="2147483747" r:id="rId34"/>
    <p:sldLayoutId id="2147483748" r:id="rId35"/>
    <p:sldLayoutId id="2147483749" r:id="rId36"/>
    <p:sldLayoutId id="2147483750" r:id="rId37"/>
    <p:sldLayoutId id="2147483751" r:id="rId38"/>
    <p:sldLayoutId id="2147483752" r:id="rId39"/>
    <p:sldLayoutId id="2147483753" r:id="rId40"/>
    <p:sldLayoutId id="2147483754" r:id="rId41"/>
    <p:sldLayoutId id="2147483755" r:id="rId42"/>
    <p:sldLayoutId id="2147483756" r:id="rId43"/>
    <p:sldLayoutId id="2147483757" r:id="rId44"/>
    <p:sldLayoutId id="2147483758" r:id="rId45"/>
    <p:sldLayoutId id="2147483759" r:id="rId46"/>
    <p:sldLayoutId id="2147483760" r:id="rId47"/>
    <p:sldLayoutId id="2147483761" r:id="rId48"/>
    <p:sldLayoutId id="2147483762" r:id="rId49"/>
    <p:sldLayoutId id="2147483763" r:id="rId50"/>
    <p:sldLayoutId id="2147483764" r:id="rId51"/>
    <p:sldLayoutId id="2147483765" r:id="rId52"/>
    <p:sldLayoutId id="2147483766" r:id="rId53"/>
    <p:sldLayoutId id="2147483767" r:id="rId54"/>
    <p:sldLayoutId id="2147483768" r:id="rId55"/>
    <p:sldLayoutId id="2147483769" r:id="rId56"/>
    <p:sldLayoutId id="2147483770" r:id="rId57"/>
    <p:sldLayoutId id="2147483771" r:id="rId58"/>
    <p:sldLayoutId id="2147483772" r:id="rId59"/>
    <p:sldLayoutId id="2147483654" r:id="rId60"/>
  </p:sldLayoutIdLst>
  <p:hf hdr="0" dt="0"/>
  <p:txStyles>
    <p:titleStyle>
      <a:lvl1pPr algn="l" defTabSz="1218804" rtl="0" eaLnBrk="1" latinLnBrk="0" hangingPunct="1">
        <a:lnSpc>
          <a:spcPts val="4000"/>
        </a:lnSpc>
        <a:spcBef>
          <a:spcPct val="0"/>
        </a:spcBef>
        <a:buNone/>
        <a:defRPr sz="3600" b="1" kern="1200">
          <a:solidFill>
            <a:schemeClr val="bg2"/>
          </a:solidFill>
          <a:latin typeface="+mj-lt"/>
          <a:ea typeface="+mj-ea"/>
          <a:cs typeface="Arial" pitchFamily="34" charset="0"/>
        </a:defRPr>
      </a:lvl1pPr>
    </p:titleStyle>
    <p:bodyStyle>
      <a:lvl1pPr marL="0" indent="0" algn="l" defTabSz="1218804" rtl="0" eaLnBrk="1" latinLnBrk="0" hangingPunct="1">
        <a:lnSpc>
          <a:spcPts val="2400"/>
        </a:lnSpc>
        <a:spcBef>
          <a:spcPts val="0"/>
        </a:spcBef>
        <a:spcAft>
          <a:spcPts val="600"/>
        </a:spcAft>
        <a:buFont typeface="Arial" pitchFamily="34" charset="0"/>
        <a:buNone/>
        <a:defRPr sz="2200" b="1" kern="1200" baseline="0">
          <a:solidFill>
            <a:schemeClr val="bg2"/>
          </a:solidFill>
          <a:latin typeface="+mn-lt"/>
          <a:ea typeface="+mn-ea"/>
          <a:cs typeface="Arial" pitchFamily="34" charset="0"/>
        </a:defRPr>
      </a:lvl1pPr>
      <a:lvl2pPr marL="0" indent="0" algn="l" defTabSz="1218804" rtl="0" eaLnBrk="1" latinLnBrk="0" hangingPunct="1">
        <a:lnSpc>
          <a:spcPts val="2400"/>
        </a:lnSpc>
        <a:spcBef>
          <a:spcPts val="0"/>
        </a:spcBef>
        <a:spcAft>
          <a:spcPts val="600"/>
        </a:spcAft>
        <a:buClr>
          <a:schemeClr val="accent1"/>
        </a:buClr>
        <a:buSzPct val="100000"/>
        <a:buFontTx/>
        <a:buNone/>
        <a:defRPr sz="2200" kern="1200">
          <a:solidFill>
            <a:schemeClr val="bg2"/>
          </a:solidFill>
          <a:latin typeface="+mn-lt"/>
          <a:ea typeface="+mn-ea"/>
          <a:cs typeface="Arial" pitchFamily="34" charset="0"/>
        </a:defRPr>
      </a:lvl2pPr>
      <a:lvl3pPr marL="0" indent="-239922" algn="l" defTabSz="1218804" rtl="0" eaLnBrk="1" latinLnBrk="0" hangingPunct="1">
        <a:lnSpc>
          <a:spcPts val="2600"/>
        </a:lnSpc>
        <a:spcBef>
          <a:spcPts val="0"/>
        </a:spcBef>
        <a:spcAft>
          <a:spcPts val="600"/>
        </a:spcAft>
        <a:buClr>
          <a:srgbClr val="2C421D"/>
        </a:buClr>
        <a:buSzPct val="100000"/>
        <a:buFont typeface="Arial" panose="020B0604020202020204" pitchFamily="34" charset="0"/>
        <a:buChar char="•"/>
        <a:defRPr sz="2400" kern="1200">
          <a:solidFill>
            <a:schemeClr val="bg2"/>
          </a:solidFill>
          <a:latin typeface="+mn-lt"/>
          <a:ea typeface="+mn-ea"/>
          <a:cs typeface="Arial" pitchFamily="34" charset="0"/>
        </a:defRPr>
      </a:lvl3pPr>
      <a:lvl4pPr marL="47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4pPr>
      <a:lvl5pPr marL="72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baseline="0">
          <a:solidFill>
            <a:schemeClr val="bg2"/>
          </a:solidFill>
          <a:latin typeface="+mn-lt"/>
          <a:ea typeface="+mn-ea"/>
          <a:cs typeface="Arial" pitchFamily="34" charset="0"/>
        </a:defRPr>
      </a:lvl5pPr>
      <a:lvl6pPr marL="96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6pPr>
      <a:lvl7pPr marL="119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7pPr>
      <a:lvl8pPr marL="144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8pPr>
      <a:lvl9pPr marL="168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9pPr>
    </p:bodyStyle>
    <p:otherStyle>
      <a:defPPr>
        <a:defRPr lang="en-US"/>
      </a:defPPr>
      <a:lvl1pPr marL="0" algn="l" defTabSz="1218804" rtl="0" eaLnBrk="1" latinLnBrk="0" hangingPunct="1">
        <a:defRPr sz="1200" kern="1200">
          <a:solidFill>
            <a:schemeClr val="tx1"/>
          </a:solidFill>
          <a:latin typeface="+mn-lt"/>
          <a:ea typeface="+mn-ea"/>
          <a:cs typeface="+mn-cs"/>
        </a:defRPr>
      </a:lvl1pPr>
      <a:lvl2pPr marL="609402" algn="l" defTabSz="1218804" rtl="0" eaLnBrk="1" latinLnBrk="0" hangingPunct="1">
        <a:defRPr sz="1200" kern="1200">
          <a:solidFill>
            <a:schemeClr val="tx1"/>
          </a:solidFill>
          <a:latin typeface="+mn-lt"/>
          <a:ea typeface="+mn-ea"/>
          <a:cs typeface="+mn-cs"/>
        </a:defRPr>
      </a:lvl2pPr>
      <a:lvl3pPr marL="1218804" algn="l" defTabSz="1218804" rtl="0" eaLnBrk="1" latinLnBrk="0" hangingPunct="1">
        <a:defRPr sz="1200" kern="1200">
          <a:solidFill>
            <a:schemeClr val="tx1"/>
          </a:solidFill>
          <a:latin typeface="+mn-lt"/>
          <a:ea typeface="+mn-ea"/>
          <a:cs typeface="+mn-cs"/>
        </a:defRPr>
      </a:lvl3pPr>
      <a:lvl4pPr marL="1828206" algn="l" defTabSz="1218804" rtl="0" eaLnBrk="1" latinLnBrk="0" hangingPunct="1">
        <a:defRPr sz="1200" kern="1200">
          <a:solidFill>
            <a:schemeClr val="tx1"/>
          </a:solidFill>
          <a:latin typeface="+mn-lt"/>
          <a:ea typeface="+mn-ea"/>
          <a:cs typeface="+mn-cs"/>
        </a:defRPr>
      </a:lvl4pPr>
      <a:lvl5pPr marL="2437608" algn="l" defTabSz="1218804" rtl="0" eaLnBrk="1" latinLnBrk="0" hangingPunct="1">
        <a:defRPr sz="1200" kern="1200">
          <a:solidFill>
            <a:schemeClr val="tx1"/>
          </a:solidFill>
          <a:latin typeface="+mn-lt"/>
          <a:ea typeface="+mn-ea"/>
          <a:cs typeface="+mn-cs"/>
        </a:defRPr>
      </a:lvl5pPr>
      <a:lvl6pPr marL="3047009" algn="l" defTabSz="1218804" rtl="0" eaLnBrk="1" latinLnBrk="0" hangingPunct="1">
        <a:defRPr sz="1200" kern="1200">
          <a:solidFill>
            <a:schemeClr val="tx1"/>
          </a:solidFill>
          <a:latin typeface="+mn-lt"/>
          <a:ea typeface="+mn-ea"/>
          <a:cs typeface="+mn-cs"/>
        </a:defRPr>
      </a:lvl6pPr>
      <a:lvl7pPr marL="3656411" algn="l" defTabSz="1218804" rtl="0" eaLnBrk="1" latinLnBrk="0" hangingPunct="1">
        <a:defRPr sz="1200" kern="1200">
          <a:solidFill>
            <a:schemeClr val="tx1"/>
          </a:solidFill>
          <a:latin typeface="+mn-lt"/>
          <a:ea typeface="+mn-ea"/>
          <a:cs typeface="+mn-cs"/>
        </a:defRPr>
      </a:lvl7pPr>
      <a:lvl8pPr marL="4265813" algn="l" defTabSz="1218804" rtl="0" eaLnBrk="1" latinLnBrk="0" hangingPunct="1">
        <a:defRPr sz="1200" kern="1200">
          <a:solidFill>
            <a:schemeClr val="tx1"/>
          </a:solidFill>
          <a:latin typeface="+mn-lt"/>
          <a:ea typeface="+mn-ea"/>
          <a:cs typeface="+mn-cs"/>
        </a:defRPr>
      </a:lvl8pPr>
      <a:lvl9pPr marL="4875215" algn="l" defTabSz="1218804"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2" userDrawn="1">
          <p15:clr>
            <a:srgbClr val="F26B43"/>
          </p15:clr>
        </p15:guide>
        <p15:guide id="2" pos="211"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Background shape">
            <a:extLst>
              <a:ext uri="{FF2B5EF4-FFF2-40B4-BE49-F238E27FC236}">
                <a16:creationId xmlns:a16="http://schemas.microsoft.com/office/drawing/2014/main" id="{9E096F91-AD99-4C52-895F-5F73C9ACDCD8}"/>
              </a:ext>
              <a:ext uri="{C183D7F6-B498-43B3-948B-1728B52AA6E4}">
                <adec:decorative xmlns:adec="http://schemas.microsoft.com/office/drawing/2017/decorative" val="1"/>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21/05/2025</a:t>
            </a:fld>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Logo">
            <a:extLst>
              <a:ext uri="{FF2B5EF4-FFF2-40B4-BE49-F238E27FC236}">
                <a16:creationId xmlns:a16="http://schemas.microsoft.com/office/drawing/2014/main" id="{072EBD70-BCDE-4FAF-82D8-65AC1DA65CF4}"/>
              </a:ext>
              <a:ext uri="{C183D7F6-B498-43B3-948B-1728B52AA6E4}">
                <adec:decorative xmlns:adec="http://schemas.microsoft.com/office/drawing/2017/decorative" val="1"/>
              </a:ext>
            </a:extLst>
          </p:cNvPr>
          <p:cNvGrpSpPr>
            <a:grpSpLocks noChangeAspect="1"/>
          </p:cNvGrpSpPr>
          <p:nvPr userDrawn="1"/>
        </p:nvGrpSpPr>
        <p:grpSpPr bwMode="auto">
          <a:xfrm>
            <a:off x="433469" y="432000"/>
            <a:ext cx="718160" cy="720000"/>
            <a:chOff x="2864" y="1181"/>
            <a:chExt cx="1952" cy="1957"/>
          </a:xfrm>
          <a:blipFill>
            <a:blip r:embed="rId24"/>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027013290"/>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 id="2147483789" r:id="rId16"/>
    <p:sldLayoutId id="2147483790" r:id="rId17"/>
    <p:sldLayoutId id="2147483791" r:id="rId18"/>
    <p:sldLayoutId id="2147483792" r:id="rId19"/>
    <p:sldLayoutId id="2147483793" r:id="rId20"/>
    <p:sldLayoutId id="2147483794" r:id="rId21"/>
    <p:sldLayoutId id="2147483795" r:id="rId22"/>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569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76917"/>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193407044"/>
      </p:ext>
    </p:extLst>
  </p:cSld>
  <p:clrMap bg1="lt1" tx1="dk1" bg2="lt2" tx2="dk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 id="2147483811" r:id="rId14"/>
    <p:sldLayoutId id="2147483812" r:id="rId15"/>
    <p:sldLayoutId id="2147483813" r:id="rId16"/>
    <p:sldLayoutId id="2147483814" r:id="rId17"/>
    <p:sldLayoutId id="2147483815" r:id="rId18"/>
    <p:sldLayoutId id="2147483816" r:id="rId19"/>
    <p:sldLayoutId id="2147483817" r:id="rId20"/>
    <p:sldLayoutId id="2147483818" r:id="rId21"/>
  </p:sldLayoutIdLst>
  <p:hf sldNum="0" hdr="0" ftr="0" dt="0"/>
  <p:txStyles>
    <p:titleStyle>
      <a:lvl1pPr algn="l" defTabSz="914400" rtl="0" eaLnBrk="1" latinLnBrk="0" hangingPunct="1">
        <a:lnSpc>
          <a:spcPct val="90000"/>
        </a:lnSpc>
        <a:spcBef>
          <a:spcPct val="0"/>
        </a:spcBef>
        <a:buNone/>
        <a:defRPr sz="3200" b="1" kern="1200">
          <a:solidFill>
            <a:schemeClr val="tx2"/>
          </a:solidFill>
          <a:latin typeface="Franklin Gothic Medium" panose="020B0603020102020204" pitchFamily="34" charset="0"/>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Franklin Gothic Medium" panose="020B0603020102020204" pitchFamily="34" charset="0"/>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Franklin Gothic Medium" panose="020B0603020102020204" pitchFamily="34" charset="0"/>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Franklin Gothic Medium" panose="020B0603020102020204" pitchFamily="34" charset="0"/>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Franklin Gothic Medium" panose="020B0603020102020204" pitchFamily="34" charset="0"/>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Franklin Gothic Medium" panose="020B0603020102020204" pitchFamily="34" charset="0"/>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Franklin Gothic Medium" panose="020B0603020102020204" pitchFamily="34" charset="0"/>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Franklin Gothic Medium" panose="020B0603020102020204" pitchFamily="34" charset="0"/>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Franklin Gothic Medium" panose="020B0603020102020204" pitchFamily="34" charset="0"/>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Franklin Gothic Medium" panose="020B0603020102020204" pitchFamily="34" charset="0"/>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Background shape">
            <a:extLst>
              <a:ext uri="{FF2B5EF4-FFF2-40B4-BE49-F238E27FC236}">
                <a16:creationId xmlns:a16="http://schemas.microsoft.com/office/drawing/2014/main" id="{9E096F91-AD99-4C52-895F-5F73C9ACDCD8}"/>
              </a:ext>
              <a:ext uri="{C183D7F6-B498-43B3-948B-1728B52AA6E4}">
                <adec:decorative xmlns:adec="http://schemas.microsoft.com/office/drawing/2017/decorative" val="1"/>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21/05/2025</a:t>
            </a:fld>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Logo">
            <a:extLst>
              <a:ext uri="{FF2B5EF4-FFF2-40B4-BE49-F238E27FC236}">
                <a16:creationId xmlns:a16="http://schemas.microsoft.com/office/drawing/2014/main" id="{072EBD70-BCDE-4FAF-82D8-65AC1DA65CF4}"/>
              </a:ext>
              <a:ext uri="{C183D7F6-B498-43B3-948B-1728B52AA6E4}">
                <adec:decorative xmlns:adec="http://schemas.microsoft.com/office/drawing/2017/decorative" val="1"/>
              </a:ext>
            </a:extLst>
          </p:cNvPr>
          <p:cNvGrpSpPr>
            <a:grpSpLocks noChangeAspect="1"/>
          </p:cNvGrpSpPr>
          <p:nvPr userDrawn="1"/>
        </p:nvGrpSpPr>
        <p:grpSpPr bwMode="auto">
          <a:xfrm>
            <a:off x="433469" y="432000"/>
            <a:ext cx="718160" cy="720000"/>
            <a:chOff x="2864" y="1181"/>
            <a:chExt cx="1952" cy="1957"/>
          </a:xfrm>
          <a:blipFill>
            <a:blip r:embed="rId25"/>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33264766"/>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80" r:id="rId23"/>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659601984"/>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 id="2147483857" r:id="rId12"/>
    <p:sldLayoutId id="2147483858" r:id="rId13"/>
    <p:sldLayoutId id="2147483859" r:id="rId14"/>
    <p:sldLayoutId id="2147483860" r:id="rId15"/>
    <p:sldLayoutId id="2147483861" r:id="rId16"/>
    <p:sldLayoutId id="2147483862" r:id="rId17"/>
    <p:sldLayoutId id="2147483863" r:id="rId18"/>
    <p:sldLayoutId id="2147483864" r:id="rId19"/>
    <p:sldLayoutId id="2147483865" r:id="rId20"/>
    <p:sldLayoutId id="2147483866" r:id="rId21"/>
  </p:sldLayoutIdLst>
  <p:hf sldNum="0"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267260" y="6437192"/>
            <a:ext cx="1579139" cy="216000"/>
          </a:xfrm>
          <a:prstGeom prst="rect">
            <a:avLst/>
          </a:prstGeom>
        </p:spPr>
        <p:txBody>
          <a:bodyPr vert="horz" lIns="0" tIns="0" rIns="0" bIns="0" rtlCol="0" anchor="ctr"/>
          <a:lstStyle>
            <a:lvl1pPr algn="r">
              <a:lnSpc>
                <a:spcPts val="1200"/>
              </a:lnSpc>
              <a:defRPr lang="en-AU" sz="1000" b="1" smtClean="0">
                <a:solidFill>
                  <a:schemeClr val="bg2"/>
                </a:solidFill>
                <a:latin typeface="+mn-lt"/>
                <a:cs typeface="Arial" pitchFamily="34" charset="0"/>
              </a:defRPr>
            </a:lvl1pPr>
          </a:lstStyle>
          <a:p>
            <a:r>
              <a:rPr lang="en-AU" dirty="0"/>
              <a:t>Page [</a:t>
            </a:r>
            <a:fld id="{29D5CE74-914C-4689-99FC-1AEF49CE2B47}" type="slidenum">
              <a:rPr smtClean="0"/>
              <a:pPr/>
              <a:t>‹#›</a:t>
            </a:fld>
            <a:r>
              <a:rPr dirty="0"/>
              <a:t>]</a:t>
            </a:r>
            <a:endParaRPr lang="en-AU" dirty="0"/>
          </a:p>
        </p:txBody>
      </p:sp>
      <p:sp>
        <p:nvSpPr>
          <p:cNvPr id="4" name="Footer Placeholder 3">
            <a:extLst>
              <a:ext uri="{FF2B5EF4-FFF2-40B4-BE49-F238E27FC236}">
                <a16:creationId xmlns:a16="http://schemas.microsoft.com/office/drawing/2014/main" id="{D379F384-E22A-4C04-2D3F-76823C04012A}"/>
              </a:ext>
            </a:extLst>
          </p:cNvPr>
          <p:cNvSpPr>
            <a:spLocks noGrp="1"/>
          </p:cNvSpPr>
          <p:nvPr>
            <p:ph type="ftr" sz="quarter" idx="3"/>
          </p:nvPr>
        </p:nvSpPr>
        <p:spPr>
          <a:xfrm>
            <a:off x="345600" y="6437192"/>
            <a:ext cx="4114800" cy="216000"/>
          </a:xfrm>
          <a:prstGeom prst="rect">
            <a:avLst/>
          </a:prstGeom>
        </p:spPr>
        <p:txBody>
          <a:bodyPr vert="horz" lIns="0" tIns="0" rIns="0" bIns="0" rtlCol="0" anchor="ctr"/>
          <a:lstStyle>
            <a:lvl1pPr algn="l">
              <a:lnSpc>
                <a:spcPts val="1200"/>
              </a:lnSpc>
              <a:defRPr sz="1000" b="1">
                <a:solidFill>
                  <a:schemeClr val="bg2"/>
                </a:solidFill>
              </a:defRPr>
            </a:lvl1pPr>
          </a:lstStyle>
          <a:p>
            <a:r>
              <a:rPr lang="en-AU" dirty="0"/>
              <a:t>[Insert Identifier] | [Insert Report Title]</a:t>
            </a:r>
          </a:p>
        </p:txBody>
      </p:sp>
      <p:sp>
        <p:nvSpPr>
          <p:cNvPr id="3" name="Text Placeholder 2"/>
          <p:cNvSpPr>
            <a:spLocks noGrp="1"/>
          </p:cNvSpPr>
          <p:nvPr>
            <p:ph type="body" idx="1"/>
          </p:nvPr>
        </p:nvSpPr>
        <p:spPr>
          <a:xfrm>
            <a:off x="345600" y="1870255"/>
            <a:ext cx="11501912" cy="4273200"/>
          </a:xfrm>
          <a:prstGeom prst="rect">
            <a:avLst/>
          </a:prstGeom>
        </p:spPr>
        <p:txBody>
          <a:bodyPr vert="horz" lIns="0" tIns="0" rIns="0" bIns="0" rtlCol="0">
            <a:noAutofit/>
          </a:bodyPr>
          <a:lstStyle/>
          <a:p>
            <a:pPr lvl="0"/>
            <a:r>
              <a:rPr lang="en-AU" noProof="0" dirty="0"/>
              <a:t>Use the increase/decrease list level buttons to change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Sixth level</a:t>
            </a:r>
          </a:p>
          <a:p>
            <a:pPr lvl="6"/>
            <a:r>
              <a:rPr lang="en-AU" noProof="0" dirty="0"/>
              <a:t>Seventh level</a:t>
            </a:r>
          </a:p>
          <a:p>
            <a:pPr lvl="7"/>
            <a:r>
              <a:rPr lang="en-AU" noProof="0" dirty="0"/>
              <a:t>Eighth level</a:t>
            </a:r>
          </a:p>
          <a:p>
            <a:pPr lvl="8"/>
            <a:r>
              <a:rPr lang="en-AU" noProof="0" dirty="0"/>
              <a:t>Ninth level</a:t>
            </a:r>
          </a:p>
        </p:txBody>
      </p:sp>
      <p:pic>
        <p:nvPicPr>
          <p:cNvPr id="8" name="Picture Placeholder 10" descr="Logo&#10;&#10;Description automatically generated">
            <a:extLst>
              <a:ext uri="{FF2B5EF4-FFF2-40B4-BE49-F238E27FC236}">
                <a16:creationId xmlns:a16="http://schemas.microsoft.com/office/drawing/2014/main" id="{186FA8D1-9047-12AF-8731-019C3A7101D9}"/>
              </a:ext>
            </a:extLst>
          </p:cNvPr>
          <p:cNvPicPr>
            <a:picLocks noChangeAspect="1"/>
          </p:cNvPicPr>
          <p:nvPr userDrawn="1"/>
        </p:nvPicPr>
        <p:blipFill rotWithShape="1">
          <a:blip r:embed="rId66"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
        <p:nvSpPr>
          <p:cNvPr id="2" name="Title Placeholder 1"/>
          <p:cNvSpPr>
            <a:spLocks noGrp="1"/>
          </p:cNvSpPr>
          <p:nvPr>
            <p:ph type="title"/>
          </p:nvPr>
        </p:nvSpPr>
        <p:spPr>
          <a:xfrm>
            <a:off x="345600" y="342000"/>
            <a:ext cx="9695205" cy="531544"/>
          </a:xfrm>
          <a:prstGeom prst="rect">
            <a:avLst/>
          </a:prstGeom>
        </p:spPr>
        <p:txBody>
          <a:bodyPr vert="horz" lIns="0" tIns="0" rIns="0" bIns="0" rtlCol="0" anchor="t">
            <a:noAutofit/>
          </a:bodyPr>
          <a:lstStyle/>
          <a:p>
            <a:r>
              <a:rPr lang="en-US" noProof="0"/>
              <a:t>Click to edit Master title style</a:t>
            </a:r>
            <a:endParaRPr lang="en-AU" noProof="0" dirty="0"/>
          </a:p>
        </p:txBody>
      </p:sp>
    </p:spTree>
    <p:extLst>
      <p:ext uri="{BB962C8B-B14F-4D97-AF65-F5344CB8AC3E}">
        <p14:creationId xmlns:p14="http://schemas.microsoft.com/office/powerpoint/2010/main" val="2371927923"/>
      </p:ext>
    </p:extLst>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 id="2147483896" r:id="rId12"/>
    <p:sldLayoutId id="2147483897" r:id="rId13"/>
    <p:sldLayoutId id="2147483898" r:id="rId14"/>
    <p:sldLayoutId id="2147483899" r:id="rId15"/>
    <p:sldLayoutId id="2147483900" r:id="rId16"/>
    <p:sldLayoutId id="2147483901" r:id="rId17"/>
    <p:sldLayoutId id="2147483902" r:id="rId18"/>
    <p:sldLayoutId id="2147483903" r:id="rId19"/>
    <p:sldLayoutId id="2147483904" r:id="rId20"/>
    <p:sldLayoutId id="2147483905" r:id="rId21"/>
    <p:sldLayoutId id="2147483906" r:id="rId22"/>
    <p:sldLayoutId id="2147483907" r:id="rId23"/>
    <p:sldLayoutId id="2147483908" r:id="rId24"/>
    <p:sldLayoutId id="2147483909" r:id="rId25"/>
    <p:sldLayoutId id="2147483910" r:id="rId26"/>
    <p:sldLayoutId id="2147483911" r:id="rId27"/>
    <p:sldLayoutId id="2147483912" r:id="rId28"/>
    <p:sldLayoutId id="2147483913" r:id="rId29"/>
    <p:sldLayoutId id="2147483914" r:id="rId30"/>
    <p:sldLayoutId id="2147483915" r:id="rId31"/>
    <p:sldLayoutId id="2147483916" r:id="rId32"/>
    <p:sldLayoutId id="2147483917" r:id="rId33"/>
    <p:sldLayoutId id="2147483918" r:id="rId34"/>
    <p:sldLayoutId id="2147483919" r:id="rId35"/>
    <p:sldLayoutId id="2147483920" r:id="rId36"/>
    <p:sldLayoutId id="2147483921" r:id="rId37"/>
    <p:sldLayoutId id="2147483922" r:id="rId38"/>
    <p:sldLayoutId id="2147483923" r:id="rId39"/>
    <p:sldLayoutId id="2147483924" r:id="rId40"/>
    <p:sldLayoutId id="2147483925" r:id="rId41"/>
    <p:sldLayoutId id="2147483926" r:id="rId42"/>
    <p:sldLayoutId id="2147483927" r:id="rId43"/>
    <p:sldLayoutId id="2147483928" r:id="rId44"/>
    <p:sldLayoutId id="2147483929" r:id="rId45"/>
    <p:sldLayoutId id="2147483930" r:id="rId46"/>
    <p:sldLayoutId id="2147483931" r:id="rId47"/>
    <p:sldLayoutId id="2147483932" r:id="rId48"/>
    <p:sldLayoutId id="2147483933" r:id="rId49"/>
    <p:sldLayoutId id="2147483934" r:id="rId50"/>
    <p:sldLayoutId id="2147483935" r:id="rId51"/>
    <p:sldLayoutId id="2147483936" r:id="rId52"/>
    <p:sldLayoutId id="2147483937" r:id="rId53"/>
    <p:sldLayoutId id="2147483938" r:id="rId54"/>
    <p:sldLayoutId id="2147483939" r:id="rId55"/>
    <p:sldLayoutId id="2147483940" r:id="rId56"/>
    <p:sldLayoutId id="2147483941" r:id="rId57"/>
    <p:sldLayoutId id="2147483942" r:id="rId58"/>
    <p:sldLayoutId id="2147483943" r:id="rId59"/>
    <p:sldLayoutId id="2147483944" r:id="rId60"/>
    <p:sldLayoutId id="2147483945" r:id="rId61"/>
    <p:sldLayoutId id="2147483946" r:id="rId62"/>
    <p:sldLayoutId id="2147483947" r:id="rId63"/>
    <p:sldLayoutId id="2147483948" r:id="rId64"/>
  </p:sldLayoutIdLst>
  <p:hf hdr="0" dt="0"/>
  <p:txStyles>
    <p:titleStyle>
      <a:lvl1pPr algn="l" defTabSz="1218804" rtl="0" eaLnBrk="1" latinLnBrk="0" hangingPunct="1">
        <a:lnSpc>
          <a:spcPts val="4000"/>
        </a:lnSpc>
        <a:spcBef>
          <a:spcPct val="0"/>
        </a:spcBef>
        <a:buNone/>
        <a:defRPr sz="3600" b="1" kern="1200">
          <a:solidFill>
            <a:schemeClr val="bg2"/>
          </a:solidFill>
          <a:latin typeface="+mj-lt"/>
          <a:ea typeface="+mj-ea"/>
          <a:cs typeface="Arial" pitchFamily="34" charset="0"/>
        </a:defRPr>
      </a:lvl1pPr>
    </p:titleStyle>
    <p:bodyStyle>
      <a:lvl1pPr marL="0" indent="0" algn="l" defTabSz="1218804" rtl="0" eaLnBrk="1" latinLnBrk="0" hangingPunct="1">
        <a:lnSpc>
          <a:spcPts val="2400"/>
        </a:lnSpc>
        <a:spcBef>
          <a:spcPts val="0"/>
        </a:spcBef>
        <a:spcAft>
          <a:spcPts val="600"/>
        </a:spcAft>
        <a:buFont typeface="Arial" pitchFamily="34" charset="0"/>
        <a:buNone/>
        <a:defRPr sz="2200" b="1" kern="1200" baseline="0">
          <a:solidFill>
            <a:schemeClr val="bg2"/>
          </a:solidFill>
          <a:latin typeface="+mn-lt"/>
          <a:ea typeface="+mn-ea"/>
          <a:cs typeface="Arial" pitchFamily="34" charset="0"/>
        </a:defRPr>
      </a:lvl1pPr>
      <a:lvl2pPr marL="0" indent="0" algn="l" defTabSz="1218804" rtl="0" eaLnBrk="1" latinLnBrk="0" hangingPunct="1">
        <a:lnSpc>
          <a:spcPts val="2400"/>
        </a:lnSpc>
        <a:spcBef>
          <a:spcPts val="0"/>
        </a:spcBef>
        <a:spcAft>
          <a:spcPts val="600"/>
        </a:spcAft>
        <a:buClr>
          <a:schemeClr val="accent1"/>
        </a:buClr>
        <a:buSzPct val="100000"/>
        <a:buFontTx/>
        <a:buNone/>
        <a:defRPr sz="2200" kern="1200">
          <a:solidFill>
            <a:schemeClr val="bg2"/>
          </a:solidFill>
          <a:latin typeface="+mn-lt"/>
          <a:ea typeface="+mn-ea"/>
          <a:cs typeface="Arial" pitchFamily="34" charset="0"/>
        </a:defRPr>
      </a:lvl2pPr>
      <a:lvl3pPr marL="0" indent="-239922" algn="l" defTabSz="1218804" rtl="0" eaLnBrk="1" latinLnBrk="0" hangingPunct="1">
        <a:lnSpc>
          <a:spcPts val="2600"/>
        </a:lnSpc>
        <a:spcBef>
          <a:spcPts val="0"/>
        </a:spcBef>
        <a:spcAft>
          <a:spcPts val="600"/>
        </a:spcAft>
        <a:buClr>
          <a:srgbClr val="2C421D"/>
        </a:buClr>
        <a:buSzPct val="100000"/>
        <a:buFont typeface="Arial" panose="020B0604020202020204" pitchFamily="34" charset="0"/>
        <a:buChar char="•"/>
        <a:defRPr sz="2400" kern="1200">
          <a:solidFill>
            <a:schemeClr val="bg2"/>
          </a:solidFill>
          <a:latin typeface="+mn-lt"/>
          <a:ea typeface="+mn-ea"/>
          <a:cs typeface="Arial" pitchFamily="34" charset="0"/>
        </a:defRPr>
      </a:lvl3pPr>
      <a:lvl4pPr marL="47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4pPr>
      <a:lvl5pPr marL="72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baseline="0">
          <a:solidFill>
            <a:schemeClr val="bg2"/>
          </a:solidFill>
          <a:latin typeface="+mn-lt"/>
          <a:ea typeface="+mn-ea"/>
          <a:cs typeface="Arial" pitchFamily="34" charset="0"/>
        </a:defRPr>
      </a:lvl5pPr>
      <a:lvl6pPr marL="96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6pPr>
      <a:lvl7pPr marL="119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7pPr>
      <a:lvl8pPr marL="144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8pPr>
      <a:lvl9pPr marL="168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9pPr>
    </p:bodyStyle>
    <p:otherStyle>
      <a:defPPr>
        <a:defRPr lang="en-US"/>
      </a:defPPr>
      <a:lvl1pPr marL="0" algn="l" defTabSz="1218804" rtl="0" eaLnBrk="1" latinLnBrk="0" hangingPunct="1">
        <a:defRPr sz="1200" kern="1200">
          <a:solidFill>
            <a:schemeClr val="tx1"/>
          </a:solidFill>
          <a:latin typeface="+mn-lt"/>
          <a:ea typeface="+mn-ea"/>
          <a:cs typeface="+mn-cs"/>
        </a:defRPr>
      </a:lvl1pPr>
      <a:lvl2pPr marL="609402" algn="l" defTabSz="1218804" rtl="0" eaLnBrk="1" latinLnBrk="0" hangingPunct="1">
        <a:defRPr sz="1200" kern="1200">
          <a:solidFill>
            <a:schemeClr val="tx1"/>
          </a:solidFill>
          <a:latin typeface="+mn-lt"/>
          <a:ea typeface="+mn-ea"/>
          <a:cs typeface="+mn-cs"/>
        </a:defRPr>
      </a:lvl2pPr>
      <a:lvl3pPr marL="1218804" algn="l" defTabSz="1218804" rtl="0" eaLnBrk="1" latinLnBrk="0" hangingPunct="1">
        <a:defRPr sz="1200" kern="1200">
          <a:solidFill>
            <a:schemeClr val="tx1"/>
          </a:solidFill>
          <a:latin typeface="+mn-lt"/>
          <a:ea typeface="+mn-ea"/>
          <a:cs typeface="+mn-cs"/>
        </a:defRPr>
      </a:lvl3pPr>
      <a:lvl4pPr marL="1828206" algn="l" defTabSz="1218804" rtl="0" eaLnBrk="1" latinLnBrk="0" hangingPunct="1">
        <a:defRPr sz="1200" kern="1200">
          <a:solidFill>
            <a:schemeClr val="tx1"/>
          </a:solidFill>
          <a:latin typeface="+mn-lt"/>
          <a:ea typeface="+mn-ea"/>
          <a:cs typeface="+mn-cs"/>
        </a:defRPr>
      </a:lvl4pPr>
      <a:lvl5pPr marL="2437608" algn="l" defTabSz="1218804" rtl="0" eaLnBrk="1" latinLnBrk="0" hangingPunct="1">
        <a:defRPr sz="1200" kern="1200">
          <a:solidFill>
            <a:schemeClr val="tx1"/>
          </a:solidFill>
          <a:latin typeface="+mn-lt"/>
          <a:ea typeface="+mn-ea"/>
          <a:cs typeface="+mn-cs"/>
        </a:defRPr>
      </a:lvl5pPr>
      <a:lvl6pPr marL="3047009" algn="l" defTabSz="1218804" rtl="0" eaLnBrk="1" latinLnBrk="0" hangingPunct="1">
        <a:defRPr sz="1200" kern="1200">
          <a:solidFill>
            <a:schemeClr val="tx1"/>
          </a:solidFill>
          <a:latin typeface="+mn-lt"/>
          <a:ea typeface="+mn-ea"/>
          <a:cs typeface="+mn-cs"/>
        </a:defRPr>
      </a:lvl6pPr>
      <a:lvl7pPr marL="3656411" algn="l" defTabSz="1218804" rtl="0" eaLnBrk="1" latinLnBrk="0" hangingPunct="1">
        <a:defRPr sz="1200" kern="1200">
          <a:solidFill>
            <a:schemeClr val="tx1"/>
          </a:solidFill>
          <a:latin typeface="+mn-lt"/>
          <a:ea typeface="+mn-ea"/>
          <a:cs typeface="+mn-cs"/>
        </a:defRPr>
      </a:lvl7pPr>
      <a:lvl8pPr marL="4265813" algn="l" defTabSz="1218804" rtl="0" eaLnBrk="1" latinLnBrk="0" hangingPunct="1">
        <a:defRPr sz="1200" kern="1200">
          <a:solidFill>
            <a:schemeClr val="tx1"/>
          </a:solidFill>
          <a:latin typeface="+mn-lt"/>
          <a:ea typeface="+mn-ea"/>
          <a:cs typeface="+mn-cs"/>
        </a:defRPr>
      </a:lvl8pPr>
      <a:lvl9pPr marL="4875215" algn="l" defTabSz="1218804"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2">
          <p15:clr>
            <a:srgbClr val="F26B43"/>
          </p15:clr>
        </p15:guide>
        <p15:guide id="2" pos="21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267260" y="6437192"/>
            <a:ext cx="1579139" cy="216000"/>
          </a:xfrm>
          <a:prstGeom prst="rect">
            <a:avLst/>
          </a:prstGeom>
        </p:spPr>
        <p:txBody>
          <a:bodyPr vert="horz" lIns="0" tIns="0" rIns="0" bIns="0" rtlCol="0" anchor="ctr"/>
          <a:lstStyle>
            <a:lvl1pPr algn="r">
              <a:lnSpc>
                <a:spcPts val="1200"/>
              </a:lnSpc>
              <a:defRPr lang="en-AU" sz="1000" b="1" smtClean="0">
                <a:solidFill>
                  <a:schemeClr val="bg2"/>
                </a:solidFill>
                <a:latin typeface="+mn-lt"/>
                <a:cs typeface="Arial" pitchFamily="34" charset="0"/>
              </a:defRPr>
            </a:lvl1pPr>
          </a:lstStyle>
          <a:p>
            <a:r>
              <a:rPr lang="en-AU" dirty="0"/>
              <a:t>Page [</a:t>
            </a:r>
            <a:fld id="{29D5CE74-914C-4689-99FC-1AEF49CE2B47}" type="slidenum">
              <a:rPr smtClean="0"/>
              <a:pPr/>
              <a:t>‹#›</a:t>
            </a:fld>
            <a:r>
              <a:rPr dirty="0"/>
              <a:t>]</a:t>
            </a:r>
            <a:endParaRPr lang="en-AU" dirty="0"/>
          </a:p>
        </p:txBody>
      </p:sp>
      <p:sp>
        <p:nvSpPr>
          <p:cNvPr id="4" name="Footer Placeholder 3">
            <a:extLst>
              <a:ext uri="{FF2B5EF4-FFF2-40B4-BE49-F238E27FC236}">
                <a16:creationId xmlns:a16="http://schemas.microsoft.com/office/drawing/2014/main" id="{D379F384-E22A-4C04-2D3F-76823C04012A}"/>
              </a:ext>
            </a:extLst>
          </p:cNvPr>
          <p:cNvSpPr>
            <a:spLocks noGrp="1"/>
          </p:cNvSpPr>
          <p:nvPr>
            <p:ph type="ftr" sz="quarter" idx="3"/>
          </p:nvPr>
        </p:nvSpPr>
        <p:spPr>
          <a:xfrm>
            <a:off x="345600" y="6437192"/>
            <a:ext cx="4114800" cy="216000"/>
          </a:xfrm>
          <a:prstGeom prst="rect">
            <a:avLst/>
          </a:prstGeom>
        </p:spPr>
        <p:txBody>
          <a:bodyPr vert="horz" lIns="0" tIns="0" rIns="0" bIns="0" rtlCol="0" anchor="ctr"/>
          <a:lstStyle>
            <a:lvl1pPr algn="l">
              <a:lnSpc>
                <a:spcPts val="1200"/>
              </a:lnSpc>
              <a:defRPr sz="1000" b="1">
                <a:solidFill>
                  <a:schemeClr val="bg2"/>
                </a:solidFill>
              </a:defRPr>
            </a:lvl1pPr>
          </a:lstStyle>
          <a:p>
            <a:r>
              <a:rPr lang="en-AU" dirty="0"/>
              <a:t>[Insert Identifier] | [Insert Report Title]</a:t>
            </a:r>
          </a:p>
        </p:txBody>
      </p:sp>
      <p:sp>
        <p:nvSpPr>
          <p:cNvPr id="3" name="Text Placeholder 2"/>
          <p:cNvSpPr>
            <a:spLocks noGrp="1"/>
          </p:cNvSpPr>
          <p:nvPr>
            <p:ph type="body" idx="1"/>
          </p:nvPr>
        </p:nvSpPr>
        <p:spPr>
          <a:xfrm>
            <a:off x="345600" y="1870255"/>
            <a:ext cx="11501912" cy="4273200"/>
          </a:xfrm>
          <a:prstGeom prst="rect">
            <a:avLst/>
          </a:prstGeom>
        </p:spPr>
        <p:txBody>
          <a:bodyPr vert="horz" lIns="0" tIns="0" rIns="0" bIns="0" rtlCol="0">
            <a:noAutofit/>
          </a:bodyPr>
          <a:lstStyle/>
          <a:p>
            <a:pPr lvl="0"/>
            <a:r>
              <a:rPr lang="en-AU" noProof="0" dirty="0"/>
              <a:t>Use the increase/decrease list level buttons to change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Sixth level</a:t>
            </a:r>
          </a:p>
          <a:p>
            <a:pPr lvl="6"/>
            <a:r>
              <a:rPr lang="en-AU" noProof="0" dirty="0"/>
              <a:t>Seventh level</a:t>
            </a:r>
          </a:p>
          <a:p>
            <a:pPr lvl="7"/>
            <a:r>
              <a:rPr lang="en-AU" noProof="0" dirty="0"/>
              <a:t>Eighth level</a:t>
            </a:r>
          </a:p>
          <a:p>
            <a:pPr lvl="8"/>
            <a:r>
              <a:rPr lang="en-AU" noProof="0" dirty="0"/>
              <a:t>Ninth level</a:t>
            </a:r>
          </a:p>
        </p:txBody>
      </p:sp>
      <p:pic>
        <p:nvPicPr>
          <p:cNvPr id="8" name="Picture Placeholder 10" descr="Logo&#10;&#10;Description automatically generated">
            <a:extLst>
              <a:ext uri="{FF2B5EF4-FFF2-40B4-BE49-F238E27FC236}">
                <a16:creationId xmlns:a16="http://schemas.microsoft.com/office/drawing/2014/main" id="{186FA8D1-9047-12AF-8731-019C3A7101D9}"/>
              </a:ext>
            </a:extLst>
          </p:cNvPr>
          <p:cNvPicPr>
            <a:picLocks noChangeAspect="1"/>
          </p:cNvPicPr>
          <p:nvPr userDrawn="1"/>
        </p:nvPicPr>
        <p:blipFill rotWithShape="1">
          <a:blip r:embed="rId68"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
        <p:nvSpPr>
          <p:cNvPr id="2" name="Title Placeholder 1"/>
          <p:cNvSpPr>
            <a:spLocks noGrp="1"/>
          </p:cNvSpPr>
          <p:nvPr>
            <p:ph type="title"/>
          </p:nvPr>
        </p:nvSpPr>
        <p:spPr>
          <a:xfrm>
            <a:off x="345600" y="342000"/>
            <a:ext cx="9695205" cy="531544"/>
          </a:xfrm>
          <a:prstGeom prst="rect">
            <a:avLst/>
          </a:prstGeom>
        </p:spPr>
        <p:txBody>
          <a:bodyPr vert="horz" lIns="0" tIns="0" rIns="0" bIns="0" rtlCol="0" anchor="t">
            <a:noAutofit/>
          </a:bodyPr>
          <a:lstStyle/>
          <a:p>
            <a:r>
              <a:rPr lang="en-US" noProof="0"/>
              <a:t>Click to edit Master title style</a:t>
            </a:r>
            <a:endParaRPr lang="en-AU" noProof="0" dirty="0"/>
          </a:p>
        </p:txBody>
      </p:sp>
    </p:spTree>
    <p:extLst>
      <p:ext uri="{BB962C8B-B14F-4D97-AF65-F5344CB8AC3E}">
        <p14:creationId xmlns:p14="http://schemas.microsoft.com/office/powerpoint/2010/main" val="3797439718"/>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 id="2147483962" r:id="rId13"/>
    <p:sldLayoutId id="2147483963" r:id="rId14"/>
    <p:sldLayoutId id="2147483964" r:id="rId15"/>
    <p:sldLayoutId id="2147483965" r:id="rId16"/>
    <p:sldLayoutId id="2147483966" r:id="rId17"/>
    <p:sldLayoutId id="2147483967" r:id="rId18"/>
    <p:sldLayoutId id="2147483968" r:id="rId19"/>
    <p:sldLayoutId id="2147483969" r:id="rId20"/>
    <p:sldLayoutId id="2147483970" r:id="rId21"/>
    <p:sldLayoutId id="2147483971" r:id="rId22"/>
    <p:sldLayoutId id="2147483972" r:id="rId23"/>
    <p:sldLayoutId id="2147483973" r:id="rId24"/>
    <p:sldLayoutId id="2147483974" r:id="rId25"/>
    <p:sldLayoutId id="2147483975" r:id="rId26"/>
    <p:sldLayoutId id="2147483976" r:id="rId27"/>
    <p:sldLayoutId id="2147483977" r:id="rId28"/>
    <p:sldLayoutId id="2147483978" r:id="rId29"/>
    <p:sldLayoutId id="2147483979" r:id="rId30"/>
    <p:sldLayoutId id="2147483980" r:id="rId31"/>
    <p:sldLayoutId id="2147483981" r:id="rId32"/>
    <p:sldLayoutId id="2147483982" r:id="rId33"/>
    <p:sldLayoutId id="2147483983" r:id="rId34"/>
    <p:sldLayoutId id="2147483984" r:id="rId35"/>
    <p:sldLayoutId id="2147483985" r:id="rId36"/>
    <p:sldLayoutId id="2147483986" r:id="rId37"/>
    <p:sldLayoutId id="2147483987" r:id="rId38"/>
    <p:sldLayoutId id="2147483988" r:id="rId39"/>
    <p:sldLayoutId id="2147483989" r:id="rId40"/>
    <p:sldLayoutId id="2147483990" r:id="rId41"/>
    <p:sldLayoutId id="2147483991" r:id="rId42"/>
    <p:sldLayoutId id="2147483992" r:id="rId43"/>
    <p:sldLayoutId id="2147483993" r:id="rId44"/>
    <p:sldLayoutId id="2147483994" r:id="rId45"/>
    <p:sldLayoutId id="2147483995" r:id="rId46"/>
    <p:sldLayoutId id="2147483996" r:id="rId47"/>
    <p:sldLayoutId id="2147483997" r:id="rId48"/>
    <p:sldLayoutId id="2147483998" r:id="rId49"/>
    <p:sldLayoutId id="2147483999" r:id="rId50"/>
    <p:sldLayoutId id="2147484000" r:id="rId51"/>
    <p:sldLayoutId id="2147484001" r:id="rId52"/>
    <p:sldLayoutId id="2147484002" r:id="rId53"/>
    <p:sldLayoutId id="2147484003" r:id="rId54"/>
    <p:sldLayoutId id="2147484004" r:id="rId55"/>
    <p:sldLayoutId id="2147484005" r:id="rId56"/>
    <p:sldLayoutId id="2147484006" r:id="rId57"/>
    <p:sldLayoutId id="2147484007" r:id="rId58"/>
    <p:sldLayoutId id="2147484008" r:id="rId59"/>
    <p:sldLayoutId id="2147484009" r:id="rId60"/>
    <p:sldLayoutId id="2147484010" r:id="rId61"/>
    <p:sldLayoutId id="2147484011" r:id="rId62"/>
    <p:sldLayoutId id="2147484012" r:id="rId63"/>
    <p:sldLayoutId id="2147484013" r:id="rId64"/>
    <p:sldLayoutId id="2147484014" r:id="rId65"/>
    <p:sldLayoutId id="2147484016" r:id="rId66"/>
  </p:sldLayoutIdLst>
  <p:hf hdr="0" dt="0"/>
  <p:txStyles>
    <p:titleStyle>
      <a:lvl1pPr algn="l" defTabSz="1218804" rtl="0" eaLnBrk="1" latinLnBrk="0" hangingPunct="1">
        <a:lnSpc>
          <a:spcPts val="4000"/>
        </a:lnSpc>
        <a:spcBef>
          <a:spcPct val="0"/>
        </a:spcBef>
        <a:buNone/>
        <a:defRPr sz="3600" b="1" kern="1200">
          <a:solidFill>
            <a:schemeClr val="bg2"/>
          </a:solidFill>
          <a:latin typeface="+mj-lt"/>
          <a:ea typeface="+mj-ea"/>
          <a:cs typeface="Arial" pitchFamily="34" charset="0"/>
        </a:defRPr>
      </a:lvl1pPr>
    </p:titleStyle>
    <p:bodyStyle>
      <a:lvl1pPr marL="0" indent="0" algn="l" defTabSz="1218804" rtl="0" eaLnBrk="1" latinLnBrk="0" hangingPunct="1">
        <a:lnSpc>
          <a:spcPts val="2400"/>
        </a:lnSpc>
        <a:spcBef>
          <a:spcPts val="0"/>
        </a:spcBef>
        <a:spcAft>
          <a:spcPts val="600"/>
        </a:spcAft>
        <a:buFont typeface="Arial" pitchFamily="34" charset="0"/>
        <a:buNone/>
        <a:defRPr sz="2200" b="1" kern="1200" baseline="0">
          <a:solidFill>
            <a:schemeClr val="bg2"/>
          </a:solidFill>
          <a:latin typeface="+mn-lt"/>
          <a:ea typeface="+mn-ea"/>
          <a:cs typeface="Arial" pitchFamily="34" charset="0"/>
        </a:defRPr>
      </a:lvl1pPr>
      <a:lvl2pPr marL="0" indent="0" algn="l" defTabSz="1218804" rtl="0" eaLnBrk="1" latinLnBrk="0" hangingPunct="1">
        <a:lnSpc>
          <a:spcPts val="2400"/>
        </a:lnSpc>
        <a:spcBef>
          <a:spcPts val="0"/>
        </a:spcBef>
        <a:spcAft>
          <a:spcPts val="600"/>
        </a:spcAft>
        <a:buClr>
          <a:schemeClr val="accent1"/>
        </a:buClr>
        <a:buSzPct val="100000"/>
        <a:buFontTx/>
        <a:buNone/>
        <a:defRPr sz="2200" kern="1200">
          <a:solidFill>
            <a:schemeClr val="bg2"/>
          </a:solidFill>
          <a:latin typeface="+mn-lt"/>
          <a:ea typeface="+mn-ea"/>
          <a:cs typeface="Arial" pitchFamily="34" charset="0"/>
        </a:defRPr>
      </a:lvl2pPr>
      <a:lvl3pPr marL="0" indent="-239922" algn="l" defTabSz="1218804" rtl="0" eaLnBrk="1" latinLnBrk="0" hangingPunct="1">
        <a:lnSpc>
          <a:spcPts val="2600"/>
        </a:lnSpc>
        <a:spcBef>
          <a:spcPts val="0"/>
        </a:spcBef>
        <a:spcAft>
          <a:spcPts val="600"/>
        </a:spcAft>
        <a:buClr>
          <a:srgbClr val="2C421D"/>
        </a:buClr>
        <a:buSzPct val="100000"/>
        <a:buFont typeface="Arial" panose="020B0604020202020204" pitchFamily="34" charset="0"/>
        <a:buChar char="•"/>
        <a:defRPr sz="2400" kern="1200">
          <a:solidFill>
            <a:schemeClr val="bg2"/>
          </a:solidFill>
          <a:latin typeface="+mn-lt"/>
          <a:ea typeface="+mn-ea"/>
          <a:cs typeface="Arial" pitchFamily="34" charset="0"/>
        </a:defRPr>
      </a:lvl3pPr>
      <a:lvl4pPr marL="47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4pPr>
      <a:lvl5pPr marL="72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baseline="0">
          <a:solidFill>
            <a:schemeClr val="bg2"/>
          </a:solidFill>
          <a:latin typeface="+mn-lt"/>
          <a:ea typeface="+mn-ea"/>
          <a:cs typeface="Arial" pitchFamily="34" charset="0"/>
        </a:defRPr>
      </a:lvl5pPr>
      <a:lvl6pPr marL="96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6pPr>
      <a:lvl7pPr marL="119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7pPr>
      <a:lvl8pPr marL="144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8pPr>
      <a:lvl9pPr marL="168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9pPr>
    </p:bodyStyle>
    <p:otherStyle>
      <a:defPPr>
        <a:defRPr lang="en-US"/>
      </a:defPPr>
      <a:lvl1pPr marL="0" algn="l" defTabSz="1218804" rtl="0" eaLnBrk="1" latinLnBrk="0" hangingPunct="1">
        <a:defRPr sz="1200" kern="1200">
          <a:solidFill>
            <a:schemeClr val="tx1"/>
          </a:solidFill>
          <a:latin typeface="+mn-lt"/>
          <a:ea typeface="+mn-ea"/>
          <a:cs typeface="+mn-cs"/>
        </a:defRPr>
      </a:lvl1pPr>
      <a:lvl2pPr marL="609402" algn="l" defTabSz="1218804" rtl="0" eaLnBrk="1" latinLnBrk="0" hangingPunct="1">
        <a:defRPr sz="1200" kern="1200">
          <a:solidFill>
            <a:schemeClr val="tx1"/>
          </a:solidFill>
          <a:latin typeface="+mn-lt"/>
          <a:ea typeface="+mn-ea"/>
          <a:cs typeface="+mn-cs"/>
        </a:defRPr>
      </a:lvl2pPr>
      <a:lvl3pPr marL="1218804" algn="l" defTabSz="1218804" rtl="0" eaLnBrk="1" latinLnBrk="0" hangingPunct="1">
        <a:defRPr sz="1200" kern="1200">
          <a:solidFill>
            <a:schemeClr val="tx1"/>
          </a:solidFill>
          <a:latin typeface="+mn-lt"/>
          <a:ea typeface="+mn-ea"/>
          <a:cs typeface="+mn-cs"/>
        </a:defRPr>
      </a:lvl3pPr>
      <a:lvl4pPr marL="1828206" algn="l" defTabSz="1218804" rtl="0" eaLnBrk="1" latinLnBrk="0" hangingPunct="1">
        <a:defRPr sz="1200" kern="1200">
          <a:solidFill>
            <a:schemeClr val="tx1"/>
          </a:solidFill>
          <a:latin typeface="+mn-lt"/>
          <a:ea typeface="+mn-ea"/>
          <a:cs typeface="+mn-cs"/>
        </a:defRPr>
      </a:lvl4pPr>
      <a:lvl5pPr marL="2437608" algn="l" defTabSz="1218804" rtl="0" eaLnBrk="1" latinLnBrk="0" hangingPunct="1">
        <a:defRPr sz="1200" kern="1200">
          <a:solidFill>
            <a:schemeClr val="tx1"/>
          </a:solidFill>
          <a:latin typeface="+mn-lt"/>
          <a:ea typeface="+mn-ea"/>
          <a:cs typeface="+mn-cs"/>
        </a:defRPr>
      </a:lvl5pPr>
      <a:lvl6pPr marL="3047009" algn="l" defTabSz="1218804" rtl="0" eaLnBrk="1" latinLnBrk="0" hangingPunct="1">
        <a:defRPr sz="1200" kern="1200">
          <a:solidFill>
            <a:schemeClr val="tx1"/>
          </a:solidFill>
          <a:latin typeface="+mn-lt"/>
          <a:ea typeface="+mn-ea"/>
          <a:cs typeface="+mn-cs"/>
        </a:defRPr>
      </a:lvl6pPr>
      <a:lvl7pPr marL="3656411" algn="l" defTabSz="1218804" rtl="0" eaLnBrk="1" latinLnBrk="0" hangingPunct="1">
        <a:defRPr sz="1200" kern="1200">
          <a:solidFill>
            <a:schemeClr val="tx1"/>
          </a:solidFill>
          <a:latin typeface="+mn-lt"/>
          <a:ea typeface="+mn-ea"/>
          <a:cs typeface="+mn-cs"/>
        </a:defRPr>
      </a:lvl7pPr>
      <a:lvl8pPr marL="4265813" algn="l" defTabSz="1218804" rtl="0" eaLnBrk="1" latinLnBrk="0" hangingPunct="1">
        <a:defRPr sz="1200" kern="1200">
          <a:solidFill>
            <a:schemeClr val="tx1"/>
          </a:solidFill>
          <a:latin typeface="+mn-lt"/>
          <a:ea typeface="+mn-ea"/>
          <a:cs typeface="+mn-cs"/>
        </a:defRPr>
      </a:lvl8pPr>
      <a:lvl9pPr marL="4875215" algn="l" defTabSz="1218804"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2">
          <p15:clr>
            <a:srgbClr val="F26B43"/>
          </p15:clr>
        </p15:guide>
        <p15:guide id="2" pos="21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75B0C54-6DFB-E1A3-49D4-7EA0C86B583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E3A54071-DEB7-26AC-BBDF-C89CA50AA5F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26982B05-818B-CB2B-6B4A-AF86ACA94BB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321DC10-6E5A-4EF4-9B94-3BAEA8FE9F71}" type="datetimeFigureOut">
              <a:rPr lang="en-AU" smtClean="0"/>
              <a:t>21/05/2025</a:t>
            </a:fld>
            <a:endParaRPr lang="en-AU"/>
          </a:p>
        </p:txBody>
      </p:sp>
      <p:sp>
        <p:nvSpPr>
          <p:cNvPr id="5" name="Footer Placeholder 4">
            <a:extLst>
              <a:ext uri="{FF2B5EF4-FFF2-40B4-BE49-F238E27FC236}">
                <a16:creationId xmlns:a16="http://schemas.microsoft.com/office/drawing/2014/main" id="{325583C0-D59B-9137-0EEF-E84096E5F2E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AU"/>
          </a:p>
        </p:txBody>
      </p:sp>
      <p:sp>
        <p:nvSpPr>
          <p:cNvPr id="6" name="Slide Number Placeholder 5">
            <a:extLst>
              <a:ext uri="{FF2B5EF4-FFF2-40B4-BE49-F238E27FC236}">
                <a16:creationId xmlns:a16="http://schemas.microsoft.com/office/drawing/2014/main" id="{31E4D966-0A18-5D1D-20E9-DF216ADD47D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4B636C4-2CD3-459A-8019-E92FAEE5B8A5}" type="slidenum">
              <a:rPr lang="en-AU" smtClean="0"/>
              <a:t>‹#›</a:t>
            </a:fld>
            <a:endParaRPr lang="en-AU"/>
          </a:p>
        </p:txBody>
      </p:sp>
    </p:spTree>
    <p:extLst>
      <p:ext uri="{BB962C8B-B14F-4D97-AF65-F5344CB8AC3E}">
        <p14:creationId xmlns:p14="http://schemas.microsoft.com/office/powerpoint/2010/main" val="1551903984"/>
      </p:ext>
    </p:extLst>
  </p:cSld>
  <p:clrMap bg1="lt1" tx1="dk1" bg2="lt2" tx2="dk2" accent1="accent1" accent2="accent2" accent3="accent3" accent4="accent4" accent5="accent5" accent6="accent6" hlink="hlink" folHlink="folHlink"/>
  <p:sldLayoutIdLst>
    <p:sldLayoutId id="2147484018" r:id="rId1"/>
    <p:sldLayoutId id="2147484019" r:id="rId2"/>
    <p:sldLayoutId id="2147484020" r:id="rId3"/>
    <p:sldLayoutId id="2147484021" r:id="rId4"/>
    <p:sldLayoutId id="2147484022" r:id="rId5"/>
    <p:sldLayoutId id="2147484023" r:id="rId6"/>
    <p:sldLayoutId id="2147484024" r:id="rId7"/>
    <p:sldLayoutId id="2147484025" r:id="rId8"/>
    <p:sldLayoutId id="2147484026" r:id="rId9"/>
    <p:sldLayoutId id="2147484027" r:id="rId10"/>
    <p:sldLayoutId id="214748402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02.xml"/></Relationships>
</file>

<file path=ppt/slides/_rels/slide1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48.jpg"/><Relationship Id="rId1" Type="http://schemas.openxmlformats.org/officeDocument/2006/relationships/slideLayout" Target="../slideLayouts/slideLayout89.xml"/><Relationship Id="rId5" Type="http://schemas.openxmlformats.org/officeDocument/2006/relationships/image" Target="../media/image50.jpeg"/><Relationship Id="rId4" Type="http://schemas.openxmlformats.org/officeDocument/2006/relationships/image" Target="../media/image49.JPG"/></Relationships>
</file>

<file path=ppt/slides/_rels/slide1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xml"/><Relationship Id="rId1" Type="http://schemas.openxmlformats.org/officeDocument/2006/relationships/slideLayout" Target="../slideLayouts/slideLayout277.xml"/><Relationship Id="rId5" Type="http://schemas.openxmlformats.org/officeDocument/2006/relationships/image" Target="../media/image53.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02.xml"/></Relationships>
</file>

<file path=ppt/slides/_rels/slide16.xml.rels><?xml version="1.0" encoding="UTF-8" standalone="yes"?>
<Relationships xmlns="http://schemas.openxmlformats.org/package/2006/relationships"><Relationship Id="rId3" Type="http://schemas.openxmlformats.org/officeDocument/2006/relationships/image" Target="../media/image55.png"/><Relationship Id="rId2" Type="http://schemas.microsoft.com/office/2017/06/relationships/model3d" Target="../media/model3d1.glb"/><Relationship Id="rId1" Type="http://schemas.openxmlformats.org/officeDocument/2006/relationships/slideLayout" Target="../slideLayouts/slideLayout276.xml"/><Relationship Id="rId5" Type="http://schemas.openxmlformats.org/officeDocument/2006/relationships/image" Target="../media/image56.png"/><Relationship Id="rId4" Type="http://schemas.microsoft.com/office/2017/06/relationships/model3d" Target="../media/model3d2.glb"/></Relationships>
</file>

<file path=ppt/slides/_rels/slide17.xml.rels><?xml version="1.0" encoding="UTF-8" standalone="yes"?>
<Relationships xmlns="http://schemas.openxmlformats.org/package/2006/relationships"><Relationship Id="rId3" Type="http://schemas.microsoft.com/office/2017/06/relationships/model3d" Target="../media/model3d1.glb"/><Relationship Id="rId7" Type="http://schemas.openxmlformats.org/officeDocument/2006/relationships/image" Target="../media/image59.png"/><Relationship Id="rId2" Type="http://schemas.openxmlformats.org/officeDocument/2006/relationships/notesSlide" Target="../notesSlides/notesSlide2.xml"/><Relationship Id="rId1" Type="http://schemas.openxmlformats.org/officeDocument/2006/relationships/slideLayout" Target="../slideLayouts/slideLayout276.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5.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79.xml"/></Relationships>
</file>

<file path=ppt/slides/_rels/slide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89.xml"/><Relationship Id="rId4" Type="http://schemas.openxmlformats.org/officeDocument/2006/relationships/image" Target="../media/image63.png"/></Relationships>
</file>

<file path=ppt/slides/_rels/slide22.xml.rels><?xml version="1.0" encoding="UTF-8" standalone="yes"?>
<Relationships xmlns="http://schemas.openxmlformats.org/package/2006/relationships"><Relationship Id="rId8" Type="http://schemas.openxmlformats.org/officeDocument/2006/relationships/image" Target="../media/image70.jpg"/><Relationship Id="rId3" Type="http://schemas.openxmlformats.org/officeDocument/2006/relationships/image" Target="../media/image65.jpg"/><Relationship Id="rId7" Type="http://schemas.openxmlformats.org/officeDocument/2006/relationships/image" Target="../media/image69.jpeg"/><Relationship Id="rId12" Type="http://schemas.openxmlformats.org/officeDocument/2006/relationships/image" Target="../media/image74.png"/><Relationship Id="rId2" Type="http://schemas.openxmlformats.org/officeDocument/2006/relationships/image" Target="../media/image64.jpg"/><Relationship Id="rId1" Type="http://schemas.openxmlformats.org/officeDocument/2006/relationships/slideLayout" Target="../slideLayouts/slideLayout103.xml"/><Relationship Id="rId6" Type="http://schemas.openxmlformats.org/officeDocument/2006/relationships/image" Target="../media/image68.jpeg"/><Relationship Id="rId11" Type="http://schemas.openxmlformats.org/officeDocument/2006/relationships/image" Target="../media/image73.jpeg"/><Relationship Id="rId5" Type="http://schemas.openxmlformats.org/officeDocument/2006/relationships/image" Target="../media/image67.jpeg"/><Relationship Id="rId10" Type="http://schemas.openxmlformats.org/officeDocument/2006/relationships/image" Target="../media/image72.jpg"/><Relationship Id="rId4" Type="http://schemas.openxmlformats.org/officeDocument/2006/relationships/image" Target="../media/image66.jpeg"/><Relationship Id="rId9" Type="http://schemas.openxmlformats.org/officeDocument/2006/relationships/image" Target="../media/image71.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hyperlink" Target="https://academicintegrity.unimelb.edu.au/" TargetMode="External"/><Relationship Id="rId2" Type="http://schemas.openxmlformats.org/officeDocument/2006/relationships/image" Target="../media/image1.png"/><Relationship Id="rId1" Type="http://schemas.openxmlformats.org/officeDocument/2006/relationships/slideLayout" Target="../slideLayouts/slideLayout23.xml"/><Relationship Id="rId4" Type="http://schemas.openxmlformats.org/officeDocument/2006/relationships/hyperlink" Target="mailto:copyright-office@unimelb.edu.au"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G"/><Relationship Id="rId1" Type="http://schemas.openxmlformats.org/officeDocument/2006/relationships/slideLayout" Target="../slideLayouts/slideLayout89.xml"/><Relationship Id="rId5" Type="http://schemas.openxmlformats.org/officeDocument/2006/relationships/image" Target="../media/image40.png"/><Relationship Id="rId4" Type="http://schemas.openxmlformats.org/officeDocument/2006/relationships/image" Target="../media/image39.JPG"/></Relationships>
</file>

<file path=ppt/slides/_rels/slide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90.xml"/><Relationship Id="rId5" Type="http://schemas.openxmlformats.org/officeDocument/2006/relationships/image" Target="../media/image40.png"/><Relationship Id="rId4" Type="http://schemas.openxmlformats.org/officeDocument/2006/relationships/image" Target="../media/image43.png"/></Relationships>
</file>

<file path=ppt/slides/_rels/slide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4.png"/><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45.png"/><Relationship Id="rId1" Type="http://schemas.openxmlformats.org/officeDocument/2006/relationships/slideLayout" Target="../slideLayouts/slideLayout89.xml"/></Relationships>
</file>

<file path=ppt/slides/_rels/slide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8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D0319C9-5088-0D4D-07BB-014860B3693D}"/>
              </a:ext>
            </a:extLst>
          </p:cNvPr>
          <p:cNvSpPr>
            <a:spLocks noGrp="1"/>
          </p:cNvSpPr>
          <p:nvPr>
            <p:ph type="title"/>
          </p:nvPr>
        </p:nvSpPr>
        <p:spPr>
          <a:xfrm>
            <a:off x="551384" y="2096853"/>
            <a:ext cx="11521280" cy="1656184"/>
          </a:xfrm>
        </p:spPr>
        <p:txBody>
          <a:bodyPr/>
          <a:lstStyle/>
          <a:p>
            <a:pPr algn="ctr"/>
            <a:r>
              <a:rPr lang="en-AU" sz="3200"/>
              <a:t>Design and Development of a State-of-the-Art Cryogenic Testing Platform for Liquid Hydrogen Applications</a:t>
            </a:r>
            <a:endParaRPr lang="en-AU" sz="3200" dirty="0"/>
          </a:p>
        </p:txBody>
      </p:sp>
      <p:sp>
        <p:nvSpPr>
          <p:cNvPr id="3" name="Text Placeholder 2">
            <a:extLst>
              <a:ext uri="{FF2B5EF4-FFF2-40B4-BE49-F238E27FC236}">
                <a16:creationId xmlns:a16="http://schemas.microsoft.com/office/drawing/2014/main" id="{56933DC2-E5B9-29B5-950F-390A019E8DCF}"/>
              </a:ext>
            </a:extLst>
          </p:cNvPr>
          <p:cNvSpPr>
            <a:spLocks noGrp="1"/>
          </p:cNvSpPr>
          <p:nvPr>
            <p:ph type="body" sz="quarter" idx="4294967295"/>
          </p:nvPr>
        </p:nvSpPr>
        <p:spPr>
          <a:xfrm>
            <a:off x="695400" y="4509120"/>
            <a:ext cx="8429625" cy="1512168"/>
          </a:xfrm>
        </p:spPr>
        <p:txBody>
          <a:bodyPr/>
          <a:lstStyle/>
          <a:p>
            <a:pPr algn="l"/>
            <a:r>
              <a:rPr lang="en-AU" sz="1600">
                <a:solidFill>
                  <a:schemeClr val="bg1"/>
                </a:solidFill>
              </a:rPr>
              <a:t>Presented by: Dr. Shanaka Kristombu</a:t>
            </a:r>
            <a:r>
              <a:rPr lang="en-AU" sz="1600" baseline="30000">
                <a:solidFill>
                  <a:schemeClr val="bg1"/>
                </a:solidFill>
              </a:rPr>
              <a:t>1</a:t>
            </a:r>
            <a:r>
              <a:rPr lang="en-AU" sz="1600">
                <a:solidFill>
                  <a:schemeClr val="bg1"/>
                </a:solidFill>
              </a:rPr>
              <a:t>,</a:t>
            </a:r>
          </a:p>
          <a:p>
            <a:pPr algn="l"/>
            <a:r>
              <a:rPr lang="en-AU" sz="1600">
                <a:solidFill>
                  <a:schemeClr val="bg1"/>
                </a:solidFill>
              </a:rPr>
              <a:t>Senior Research Fellow,</a:t>
            </a:r>
          </a:p>
          <a:p>
            <a:pPr algn="l"/>
            <a:r>
              <a:rPr lang="en-AU" sz="1600">
                <a:solidFill>
                  <a:schemeClr val="bg1"/>
                </a:solidFill>
              </a:rPr>
              <a:t>Sir Winston Churchill Fellow on H2 Storage Infrastructure,</a:t>
            </a:r>
          </a:p>
          <a:p>
            <a:pPr algn="l"/>
            <a:r>
              <a:rPr lang="sv-SE" sz="1600" baseline="30000">
                <a:solidFill>
                  <a:schemeClr val="bg1"/>
                </a:solidFill>
              </a:rPr>
              <a:t>1 </a:t>
            </a:r>
            <a:r>
              <a:rPr lang="en-AU" sz="1600">
                <a:solidFill>
                  <a:schemeClr val="bg1"/>
                </a:solidFill>
              </a:rPr>
              <a:t>The University of Melbourne, Melbourne VIC 3000, Australia</a:t>
            </a:r>
          </a:p>
          <a:p>
            <a:pPr algn="l"/>
            <a:endParaRPr lang="en-AU" sz="1600" dirty="0">
              <a:solidFill>
                <a:schemeClr val="bg1"/>
              </a:solidFill>
            </a:endParaRPr>
          </a:p>
        </p:txBody>
      </p:sp>
      <p:pic>
        <p:nvPicPr>
          <p:cNvPr id="5" name="Picture 4">
            <a:extLst>
              <a:ext uri="{FF2B5EF4-FFF2-40B4-BE49-F238E27FC236}">
                <a16:creationId xmlns:a16="http://schemas.microsoft.com/office/drawing/2014/main" id="{DC2C7E6D-6035-5A1E-7611-0FA577929D6D}"/>
              </a:ext>
            </a:extLst>
          </p:cNvPr>
          <p:cNvPicPr>
            <a:picLocks noChangeAspect="1"/>
          </p:cNvPicPr>
          <p:nvPr/>
        </p:nvPicPr>
        <p:blipFill>
          <a:blip r:embed="rId2">
            <a:extLst>
              <a:ext uri="{28A0092B-C50C-407E-A947-70E740481C1C}">
                <a14:useLocalDpi xmlns:a14="http://schemas.microsoft.com/office/drawing/2010/main" val="0"/>
              </a:ext>
            </a:extLst>
          </a:blip>
          <a:srcRect t="6518" r="67164" b="4064"/>
          <a:stretch/>
        </p:blipFill>
        <p:spPr>
          <a:xfrm>
            <a:off x="8760296" y="196532"/>
            <a:ext cx="2016224" cy="1031557"/>
          </a:xfrm>
          <a:prstGeom prst="rect">
            <a:avLst/>
          </a:prstGeom>
        </p:spPr>
      </p:pic>
    </p:spTree>
    <p:extLst>
      <p:ext uri="{BB962C8B-B14F-4D97-AF65-F5344CB8AC3E}">
        <p14:creationId xmlns:p14="http://schemas.microsoft.com/office/powerpoint/2010/main" val="336662723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9820E7-A895-96D9-66F9-068900491DE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7880B9B-917D-9650-B48D-D472784C1244}"/>
              </a:ext>
            </a:extLst>
          </p:cNvPr>
          <p:cNvSpPr>
            <a:spLocks noGrp="1"/>
          </p:cNvSpPr>
          <p:nvPr>
            <p:ph type="title"/>
          </p:nvPr>
        </p:nvSpPr>
        <p:spPr>
          <a:xfrm>
            <a:off x="1221228" y="67908"/>
            <a:ext cx="10296000" cy="887360"/>
          </a:xfrm>
        </p:spPr>
        <p:txBody>
          <a:bodyPr/>
          <a:lstStyle/>
          <a:p>
            <a:r>
              <a:rPr lang="en-AU" dirty="0"/>
              <a:t>Cryogenic Mechanical Testing at 20 K (-253 C)</a:t>
            </a:r>
          </a:p>
        </p:txBody>
      </p:sp>
      <p:sp>
        <p:nvSpPr>
          <p:cNvPr id="8" name="TextBox 7">
            <a:extLst>
              <a:ext uri="{FF2B5EF4-FFF2-40B4-BE49-F238E27FC236}">
                <a16:creationId xmlns:a16="http://schemas.microsoft.com/office/drawing/2014/main" id="{002D9E62-BCBF-8441-6B3C-098D7C2C2349}"/>
              </a:ext>
            </a:extLst>
          </p:cNvPr>
          <p:cNvSpPr txBox="1"/>
          <p:nvPr/>
        </p:nvSpPr>
        <p:spPr>
          <a:xfrm>
            <a:off x="1251980" y="884773"/>
            <a:ext cx="60960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a:ea typeface="+mn-ea"/>
                <a:cs typeface="+mn-cs"/>
              </a:rPr>
              <a:t>Custom Made Cryostat using 4 K Cryocooler</a:t>
            </a:r>
          </a:p>
        </p:txBody>
      </p:sp>
      <p:sp>
        <p:nvSpPr>
          <p:cNvPr id="18" name="TextBox 17">
            <a:extLst>
              <a:ext uri="{FF2B5EF4-FFF2-40B4-BE49-F238E27FC236}">
                <a16:creationId xmlns:a16="http://schemas.microsoft.com/office/drawing/2014/main" id="{DA2C290C-7216-CB0F-C9C0-76CBE0A7940E}"/>
              </a:ext>
            </a:extLst>
          </p:cNvPr>
          <p:cNvSpPr txBox="1"/>
          <p:nvPr/>
        </p:nvSpPr>
        <p:spPr>
          <a:xfrm>
            <a:off x="3175720" y="1598043"/>
            <a:ext cx="8324875" cy="1826910"/>
          </a:xfrm>
          <a:prstGeom prst="rect">
            <a:avLst/>
          </a:prstGeom>
          <a:noFill/>
        </p:spPr>
        <p:txBody>
          <a:bodyPr wrap="square">
            <a:spAutoFit/>
          </a:bodyPr>
          <a:lstStyle/>
          <a:p>
            <a:pPr marL="0" marR="0" lvl="0" indent="0" algn="l" defTabSz="914400" rtl="0" eaLnBrk="1" fontAlgn="auto" latinLnBrk="0" hangingPunct="1">
              <a:lnSpc>
                <a:spcPct val="107000"/>
              </a:lnSpc>
              <a:spcBef>
                <a:spcPts val="200"/>
              </a:spcBef>
              <a:spcAft>
                <a:spcPts val="0"/>
              </a:spcAft>
              <a:buClrTx/>
              <a:buSzTx/>
              <a:buFontTx/>
              <a:buNone/>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Capabilities:</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Tensile, compression  and fatigue testing of material up to 20 K</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Expose material to H2 to study cryogenic H2 embrittlement</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Thermal cycling testing with and without loading (5 hr cooling cycle)</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Combined thermal and loading cycle testing to investigate fatigue failures</a:t>
            </a:r>
          </a:p>
        </p:txBody>
      </p:sp>
      <p:pic>
        <p:nvPicPr>
          <p:cNvPr id="6" name="Picture 5">
            <a:extLst>
              <a:ext uri="{FF2B5EF4-FFF2-40B4-BE49-F238E27FC236}">
                <a16:creationId xmlns:a16="http://schemas.microsoft.com/office/drawing/2014/main" id="{612898BA-5F19-3C58-7A39-004ECB7FE7E3}"/>
              </a:ext>
            </a:extLst>
          </p:cNvPr>
          <p:cNvPicPr>
            <a:picLocks noChangeAspect="1"/>
          </p:cNvPicPr>
          <p:nvPr/>
        </p:nvPicPr>
        <p:blipFill>
          <a:blip r:embed="rId2"/>
          <a:srcRect l="48207" t="10104" r="30447" b="17733"/>
          <a:stretch/>
        </p:blipFill>
        <p:spPr>
          <a:xfrm>
            <a:off x="479376" y="1772133"/>
            <a:ext cx="2376264" cy="3672408"/>
          </a:xfrm>
          <a:prstGeom prst="rect">
            <a:avLst/>
          </a:prstGeom>
        </p:spPr>
      </p:pic>
      <p:sp>
        <p:nvSpPr>
          <p:cNvPr id="3" name="TextBox 2">
            <a:extLst>
              <a:ext uri="{FF2B5EF4-FFF2-40B4-BE49-F238E27FC236}">
                <a16:creationId xmlns:a16="http://schemas.microsoft.com/office/drawing/2014/main" id="{E2AF417F-8B11-A1FF-5880-E9CE64FA20C6}"/>
              </a:ext>
            </a:extLst>
          </p:cNvPr>
          <p:cNvSpPr txBox="1"/>
          <p:nvPr/>
        </p:nvSpPr>
        <p:spPr>
          <a:xfrm>
            <a:off x="3287688" y="3991533"/>
            <a:ext cx="8520271" cy="2891817"/>
          </a:xfrm>
          <a:prstGeom prst="rect">
            <a:avLst/>
          </a:prstGeom>
          <a:noFill/>
        </p:spPr>
        <p:txBody>
          <a:bodyPr wrap="square">
            <a:spAutoFit/>
          </a:bodyPr>
          <a:lstStyle/>
          <a:p>
            <a:pPr marL="0" marR="0" lvl="0" indent="0" algn="l" defTabSz="914400" rtl="0" eaLnBrk="1" fontAlgn="auto" latinLnBrk="0" hangingPunct="1">
              <a:lnSpc>
                <a:spcPct val="107000"/>
              </a:lnSpc>
              <a:spcBef>
                <a:spcPts val="200"/>
              </a:spcBef>
              <a:spcAft>
                <a:spcPts val="0"/>
              </a:spcAft>
              <a:buClrTx/>
              <a:buSzTx/>
              <a:buFontTx/>
              <a:buNone/>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Pros</a:t>
            </a:r>
          </a:p>
          <a:p>
            <a:pPr marL="342900" marR="0" lvl="0" indent="-34290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No need for liquid He</a:t>
            </a:r>
          </a:p>
          <a:p>
            <a:pPr marL="342900" marR="0" lvl="0" indent="-34290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Cost effective:  Electricity cost &lt; AUD 50</a:t>
            </a:r>
          </a:p>
          <a:p>
            <a:pPr marL="342900" marR="0" lvl="0" indent="-34290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Less cryogenic safety requirement</a:t>
            </a:r>
          </a:p>
          <a:p>
            <a:pPr marL="0" marR="0" lvl="0" indent="0" algn="l" defTabSz="914400" rtl="0" eaLnBrk="1" fontAlgn="auto" latinLnBrk="0" hangingPunct="1">
              <a:lnSpc>
                <a:spcPct val="107000"/>
              </a:lnSpc>
              <a:spcBef>
                <a:spcPts val="200"/>
              </a:spcBef>
              <a:spcAft>
                <a:spcPts val="0"/>
              </a:spcAft>
              <a:buClrTx/>
              <a:buSzTx/>
              <a:buFontTx/>
              <a:buNone/>
              <a:tabLst/>
              <a:defRPr/>
            </a:pPr>
            <a:r>
              <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rPr>
              <a:t>Cons</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Limited load capacity</a:t>
            </a:r>
            <a:endParaRPr kumimoji="0" lang="en-AU" sz="2000" b="1" i="0" u="none" strike="noStrike" kern="1200" cap="none" spc="0" normalizeH="0" baseline="0" noProof="0" dirty="0">
              <a:ln>
                <a:noFill/>
              </a:ln>
              <a:solidFill>
                <a:srgbClr val="2F5496"/>
              </a:solidFill>
              <a:effectLst/>
              <a:uLnTx/>
              <a:uFillTx/>
              <a:latin typeface="Calibri Light" panose="020F0302020204030204" pitchFamily="34" charset="0"/>
              <a:ea typeface="DengXian Light" panose="02010600030101010101" pitchFamily="2" charset="-122"/>
              <a:cs typeface="Times New Roman" panose="02020603050405020304" pitchFamily="18" charset="0"/>
            </a:endParaRP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Cooling time high – 1 or 2 samples per day</a:t>
            </a:r>
          </a:p>
          <a:p>
            <a:pPr marL="285750" marR="0" lvl="0" indent="-285750" algn="l" defTabSz="914400" rtl="0" eaLnBrk="1" fontAlgn="auto" latinLnBrk="0" hangingPunct="1">
              <a:lnSpc>
                <a:spcPct val="107000"/>
              </a:lnSpc>
              <a:spcBef>
                <a:spcPts val="200"/>
              </a:spcBef>
              <a:spcAft>
                <a:spcPts val="0"/>
              </a:spcAft>
              <a:buClrTx/>
              <a:buSzTx/>
              <a:buFont typeface="Arial" panose="020B0604020202020204" pitchFamily="34" charset="0"/>
              <a:buChar char="•"/>
              <a:tabLst/>
              <a:defRPr/>
            </a:pPr>
            <a:r>
              <a:rPr lang="en-AU" sz="2000" b="1" dirty="0">
                <a:solidFill>
                  <a:srgbClr val="2F5496"/>
                </a:solidFill>
                <a:latin typeface="Calibri Light" panose="020F0302020204030204" pitchFamily="34" charset="0"/>
                <a:ea typeface="DengXian Light" panose="02010600030101010101" pitchFamily="2" charset="-122"/>
                <a:cs typeface="Times New Roman" panose="02020603050405020304" pitchFamily="18" charset="0"/>
              </a:rPr>
              <a:t>Maintenance cost – replace cryocooler after a few years</a:t>
            </a:r>
          </a:p>
        </p:txBody>
      </p:sp>
    </p:spTree>
    <p:extLst>
      <p:ext uri="{BB962C8B-B14F-4D97-AF65-F5344CB8AC3E}">
        <p14:creationId xmlns:p14="http://schemas.microsoft.com/office/powerpoint/2010/main" val="71781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4AB8B0-2341-D085-2519-12309078332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01627D2-6510-EB2B-DC71-155FD375E9A1}"/>
              </a:ext>
            </a:extLst>
          </p:cNvPr>
          <p:cNvSpPr>
            <a:spLocks noGrp="1"/>
          </p:cNvSpPr>
          <p:nvPr>
            <p:ph type="title"/>
          </p:nvPr>
        </p:nvSpPr>
        <p:spPr>
          <a:xfrm>
            <a:off x="1233593" y="407531"/>
            <a:ext cx="11012307" cy="676693"/>
          </a:xfrm>
        </p:spPr>
        <p:txBody>
          <a:bodyPr/>
          <a:lstStyle/>
          <a:p>
            <a:r>
              <a:rPr lang="en-AU" dirty="0"/>
              <a:t>Investigating Microcracking and Capturing Strain using the DIC Technique (Under Development)</a:t>
            </a:r>
          </a:p>
        </p:txBody>
      </p:sp>
      <p:pic>
        <p:nvPicPr>
          <p:cNvPr id="6" name="Content Placeholder 5" descr="A picture containing black and white, monochrome&#10;&#10;Description automatically generated">
            <a:extLst>
              <a:ext uri="{FF2B5EF4-FFF2-40B4-BE49-F238E27FC236}">
                <a16:creationId xmlns:a16="http://schemas.microsoft.com/office/drawing/2014/main" id="{8C61D764-EA37-E3F5-E0CF-202DEF549C0B}"/>
              </a:ext>
            </a:extLst>
          </p:cNvPr>
          <p:cNvPicPr>
            <a:picLocks noGrp="1" noChangeAspect="1"/>
          </p:cNvPicPr>
          <p:nvPr>
            <p:ph idx="1"/>
          </p:nvPr>
        </p:nvPicPr>
        <p:blipFill>
          <a:blip r:embed="rId2">
            <a:extLst>
              <a:ext uri="{28A0092B-C50C-407E-A947-70E740481C1C}">
                <a14:useLocalDpi xmlns:a14="http://schemas.microsoft.com/office/drawing/2010/main" val="0"/>
              </a:ext>
            </a:extLst>
          </a:blip>
          <a:srcRect r="33975" b="54717"/>
          <a:stretch/>
        </p:blipFill>
        <p:spPr>
          <a:xfrm>
            <a:off x="767408" y="1354011"/>
            <a:ext cx="3816424" cy="2198343"/>
          </a:xfrm>
        </p:spPr>
      </p:pic>
      <p:sp>
        <p:nvSpPr>
          <p:cNvPr id="14" name="Rectangle 1">
            <a:extLst>
              <a:ext uri="{FF2B5EF4-FFF2-40B4-BE49-F238E27FC236}">
                <a16:creationId xmlns:a16="http://schemas.microsoft.com/office/drawing/2014/main" id="{A7B0711E-B2F6-339C-2F2C-7081B8C19894}"/>
              </a:ext>
            </a:extLst>
          </p:cNvPr>
          <p:cNvSpPr>
            <a:spLocks noChangeArrowheads="1"/>
          </p:cNvSpPr>
          <p:nvPr/>
        </p:nvSpPr>
        <p:spPr bwMode="auto">
          <a:xfrm>
            <a:off x="491083" y="3609428"/>
            <a:ext cx="449834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AU" altLang="en-US" sz="1100" b="0" i="1" u="none" strike="noStrike" kern="1200" cap="none" spc="0" normalizeH="0" baseline="0" noProof="0" dirty="0">
                <a:ln>
                  <a:noFill/>
                </a:ln>
                <a:solidFill>
                  <a:prstClr val="black">
                    <a:lumMod val="50000"/>
                    <a:lumOff val="50000"/>
                  </a:prstClr>
                </a:solidFill>
                <a:effectLst/>
                <a:uLnTx/>
                <a:uFillTx/>
                <a:latin typeface="Calibri" panose="020F0502020204030204" pitchFamily="34" charset="0"/>
                <a:ea typeface="Calibri" panose="020F0502020204030204" pitchFamily="34" charset="0"/>
                <a:cs typeface="Times New Roman" panose="02020603050405020304" pitchFamily="18" charset="0"/>
              </a:rPr>
              <a:t>Carbon fibre – epoxy microcracking with nano-clay (Timmerman et al., n.d.)</a:t>
            </a:r>
            <a:endParaRPr kumimoji="0" lang="en-AU" altLang="en-US" sz="1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endParaRPr>
          </a:p>
        </p:txBody>
      </p:sp>
      <p:pic>
        <p:nvPicPr>
          <p:cNvPr id="4" name="Picture 3" descr="A picture containing tube&#10;&#10;Description automatically generated">
            <a:extLst>
              <a:ext uri="{FF2B5EF4-FFF2-40B4-BE49-F238E27FC236}">
                <a16:creationId xmlns:a16="http://schemas.microsoft.com/office/drawing/2014/main" id="{E3EF0598-6FFC-5FFA-125F-B2F3B9F980FD}"/>
              </a:ext>
            </a:extLst>
          </p:cNvPr>
          <p:cNvPicPr>
            <a:picLocks noChangeAspect="1"/>
          </p:cNvPicPr>
          <p:nvPr/>
        </p:nvPicPr>
        <p:blipFill rotWithShape="1">
          <a:blip r:embed="rId3">
            <a:extLst>
              <a:ext uri="{28A0092B-C50C-407E-A947-70E740481C1C}">
                <a14:useLocalDpi xmlns:a14="http://schemas.microsoft.com/office/drawing/2010/main" val="0"/>
              </a:ext>
            </a:extLst>
          </a:blip>
          <a:srcRect l="37955" r="33258"/>
          <a:stretch/>
        </p:blipFill>
        <p:spPr>
          <a:xfrm>
            <a:off x="5687949" y="1433450"/>
            <a:ext cx="2951921" cy="4898036"/>
          </a:xfrm>
          <a:prstGeom prst="rect">
            <a:avLst/>
          </a:prstGeom>
          <a:effectLst>
            <a:outerShdw blurRad="50800" dist="38100" dir="5400000" algn="t" rotWithShape="0">
              <a:schemeClr val="tx2">
                <a:lumMod val="60000"/>
                <a:lumOff val="40000"/>
                <a:alpha val="40000"/>
              </a:schemeClr>
            </a:outerShdw>
          </a:effectLst>
        </p:spPr>
      </p:pic>
      <p:pic>
        <p:nvPicPr>
          <p:cNvPr id="7" name="Content Placeholder 4" descr="A close-up of a white pipe&#10;&#10;Description automatically generated with low confidence">
            <a:extLst>
              <a:ext uri="{FF2B5EF4-FFF2-40B4-BE49-F238E27FC236}">
                <a16:creationId xmlns:a16="http://schemas.microsoft.com/office/drawing/2014/main" id="{6DA97037-0C46-10C2-5862-F2DD2058E00F}"/>
              </a:ext>
            </a:extLst>
          </p:cNvPr>
          <p:cNvPicPr>
            <a:picLocks noChangeAspect="1"/>
          </p:cNvPicPr>
          <p:nvPr/>
        </p:nvPicPr>
        <p:blipFill rotWithShape="1">
          <a:blip r:embed="rId4">
            <a:extLst>
              <a:ext uri="{28A0092B-C50C-407E-A947-70E740481C1C}">
                <a14:useLocalDpi xmlns:a14="http://schemas.microsoft.com/office/drawing/2010/main" val="0"/>
              </a:ext>
            </a:extLst>
          </a:blip>
          <a:srcRect l="35220" t="216" r="36385" b="1033"/>
          <a:stretch/>
        </p:blipFill>
        <p:spPr>
          <a:xfrm>
            <a:off x="9541565" y="1996687"/>
            <a:ext cx="2246244" cy="3748702"/>
          </a:xfrm>
          <a:prstGeom prst="rect">
            <a:avLst/>
          </a:prstGeom>
          <a:effectLst>
            <a:outerShdw blurRad="50800" dist="38100" dir="5400000" algn="t" rotWithShape="0">
              <a:schemeClr val="tx2">
                <a:lumMod val="60000"/>
                <a:lumOff val="40000"/>
                <a:alpha val="40000"/>
              </a:schemeClr>
            </a:outerShdw>
          </a:effectLst>
        </p:spPr>
      </p:pic>
      <p:cxnSp>
        <p:nvCxnSpPr>
          <p:cNvPr id="5" name="Connector: Elbow 4">
            <a:extLst>
              <a:ext uri="{FF2B5EF4-FFF2-40B4-BE49-F238E27FC236}">
                <a16:creationId xmlns:a16="http://schemas.microsoft.com/office/drawing/2014/main" id="{5979C664-9BB7-2697-0159-57156B7D7E23}"/>
              </a:ext>
            </a:extLst>
          </p:cNvPr>
          <p:cNvCxnSpPr/>
          <p:nvPr/>
        </p:nvCxnSpPr>
        <p:spPr>
          <a:xfrm flipV="1">
            <a:off x="7806088" y="3871038"/>
            <a:ext cx="1617045" cy="1547985"/>
          </a:xfrm>
          <a:prstGeom prst="bentConnector3">
            <a:avLst/>
          </a:prstGeom>
          <a:ln w="57150">
            <a:prstDash val="sysDash"/>
            <a:tailEnd type="triangle"/>
          </a:ln>
        </p:spPr>
        <p:style>
          <a:lnRef idx="1">
            <a:schemeClr val="accent1"/>
          </a:lnRef>
          <a:fillRef idx="0">
            <a:schemeClr val="accent1"/>
          </a:fillRef>
          <a:effectRef idx="0">
            <a:schemeClr val="accent1"/>
          </a:effectRef>
          <a:fontRef idx="minor">
            <a:schemeClr val="tx1"/>
          </a:fontRef>
        </p:style>
      </p:cxnSp>
      <p:pic>
        <p:nvPicPr>
          <p:cNvPr id="8" name="Picture 7" descr="A diagram of a curve&#10;&#10;AI-generated content may be incorrect.">
            <a:extLst>
              <a:ext uri="{FF2B5EF4-FFF2-40B4-BE49-F238E27FC236}">
                <a16:creationId xmlns:a16="http://schemas.microsoft.com/office/drawing/2014/main" id="{C3ABB90E-A5B8-7605-477E-8CE8699AE398}"/>
              </a:ext>
            </a:extLst>
          </p:cNvPr>
          <p:cNvPicPr>
            <a:picLocks noChangeAspect="1"/>
          </p:cNvPicPr>
          <p:nvPr/>
        </p:nvPicPr>
        <p:blipFill>
          <a:blip r:embed="rId5" cstate="print">
            <a:extLst>
              <a:ext uri="{28A0092B-C50C-407E-A947-70E740481C1C}">
                <a14:useLocalDpi xmlns:a14="http://schemas.microsoft.com/office/drawing/2010/main" val="0"/>
              </a:ext>
            </a:extLst>
          </a:blip>
          <a:srcRect l="3315" r="3315"/>
          <a:stretch/>
        </p:blipFill>
        <p:spPr>
          <a:xfrm>
            <a:off x="491083" y="4107129"/>
            <a:ext cx="4385931" cy="2466129"/>
          </a:xfrm>
          <a:prstGeom prst="rect">
            <a:avLst/>
          </a:prstGeom>
        </p:spPr>
      </p:pic>
    </p:spTree>
    <p:extLst>
      <p:ext uri="{BB962C8B-B14F-4D97-AF65-F5344CB8AC3E}">
        <p14:creationId xmlns:p14="http://schemas.microsoft.com/office/powerpoint/2010/main" val="9148391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7268D3-1A63-A044-177C-92D6A33F4B0A}"/>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2DF7E52-10A1-AC5B-B7DB-AACCE021C2C0}"/>
              </a:ext>
            </a:extLst>
          </p:cNvPr>
          <p:cNvSpPr>
            <a:spLocks noGrp="1"/>
          </p:cNvSpPr>
          <p:nvPr>
            <p:ph type="sldNum" sz="quarter" idx="15"/>
          </p:nvPr>
        </p:nvSpPr>
        <p:spPr/>
        <p:txBody>
          <a:bodyPr/>
          <a:lstStyle/>
          <a:p>
            <a:pPr marL="0" marR="0" lvl="0" indent="0" algn="r" defTabSz="1218895" rtl="0" eaLnBrk="1" fontAlgn="auto" latinLnBrk="0" hangingPunct="1">
              <a:lnSpc>
                <a:spcPts val="1200"/>
              </a:lnSpc>
              <a:spcBef>
                <a:spcPts val="0"/>
              </a:spcBef>
              <a:spcAft>
                <a:spcPts val="0"/>
              </a:spcAft>
              <a:buClrTx/>
              <a:buSzTx/>
              <a:buFontTx/>
              <a:buNone/>
              <a:tabLst/>
              <a:defRPr/>
            </a:pPr>
            <a:r>
              <a:rPr kumimoji="0" lang="en-AU" sz="1000" b="1" i="0" u="none" strike="noStrike" kern="1200" cap="none" spc="0" normalizeH="0" baseline="0" noProof="0" dirty="0">
                <a:ln>
                  <a:noFill/>
                </a:ln>
                <a:solidFill>
                  <a:srgbClr val="000F46"/>
                </a:solidFill>
                <a:effectLst/>
                <a:uLnTx/>
                <a:uFillTx/>
                <a:latin typeface="Arial"/>
                <a:ea typeface="+mn-ea"/>
                <a:cs typeface="Arial" pitchFamily="34" charset="0"/>
              </a:rPr>
              <a:t>Page [</a:t>
            </a:r>
            <a:fld id="{29D5CE74-914C-4689-99FC-1AEF49CE2B47}"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0"/>
                </a:spcAft>
                <a:buClrTx/>
                <a:buSzTx/>
                <a:buFontTx/>
                <a:buNone/>
                <a:tabLst/>
                <a:defRPr/>
              </a:pPr>
              <a:t>12</a:t>
            </a:fld>
            <a:r>
              <a:rPr kumimoji="0" lang="en-AU" sz="1000" b="1" i="0" u="none" strike="noStrike" kern="1200" cap="none" spc="0" normalizeH="0" baseline="0" noProof="0" dirty="0">
                <a:ln>
                  <a:noFill/>
                </a:ln>
                <a:solidFill>
                  <a:srgbClr val="000F46"/>
                </a:solidFill>
                <a:effectLst/>
                <a:uLnTx/>
                <a:uFillTx/>
                <a:latin typeface="Arial"/>
                <a:ea typeface="+mn-ea"/>
                <a:cs typeface="Arial" pitchFamily="34" charset="0"/>
              </a:rPr>
              <a:t>]</a:t>
            </a:r>
          </a:p>
        </p:txBody>
      </p:sp>
      <p:sp>
        <p:nvSpPr>
          <p:cNvPr id="5" name="Title 4">
            <a:extLst>
              <a:ext uri="{FF2B5EF4-FFF2-40B4-BE49-F238E27FC236}">
                <a16:creationId xmlns:a16="http://schemas.microsoft.com/office/drawing/2014/main" id="{BD9B8DAA-F255-3E22-BA3A-6CE24B959A91}"/>
              </a:ext>
            </a:extLst>
          </p:cNvPr>
          <p:cNvSpPr>
            <a:spLocks noGrp="1"/>
          </p:cNvSpPr>
          <p:nvPr>
            <p:ph type="title"/>
          </p:nvPr>
        </p:nvSpPr>
        <p:spPr>
          <a:xfrm>
            <a:off x="191344" y="115571"/>
            <a:ext cx="11017224" cy="1115937"/>
          </a:xfrm>
        </p:spPr>
        <p:txBody>
          <a:bodyPr/>
          <a:lstStyle/>
          <a:p>
            <a:pPr>
              <a:lnSpc>
                <a:spcPct val="100000"/>
              </a:lnSpc>
            </a:pPr>
            <a:r>
              <a:rPr lang="en-AU" sz="2800" dirty="0"/>
              <a:t>Hydrogen Leak and Permeation Testing at Cryogenic Temperature and Stressed Conditions (Design Stage)</a:t>
            </a:r>
          </a:p>
        </p:txBody>
      </p:sp>
      <p:pic>
        <p:nvPicPr>
          <p:cNvPr id="8" name="Content Placeholder 3">
            <a:extLst>
              <a:ext uri="{FF2B5EF4-FFF2-40B4-BE49-F238E27FC236}">
                <a16:creationId xmlns:a16="http://schemas.microsoft.com/office/drawing/2014/main" id="{50F84A9F-143E-0CDD-1F10-4AC174EFFAE7}"/>
              </a:ext>
            </a:extLst>
          </p:cNvPr>
          <p:cNvPicPr>
            <a:picLocks noChangeAspect="1"/>
          </p:cNvPicPr>
          <p:nvPr/>
        </p:nvPicPr>
        <p:blipFill>
          <a:blip r:embed="rId2"/>
          <a:srcRect l="1" t="12577" r="-2650"/>
          <a:stretch/>
        </p:blipFill>
        <p:spPr>
          <a:xfrm>
            <a:off x="191344" y="1628800"/>
            <a:ext cx="2121474" cy="5228513"/>
          </a:xfrm>
          <a:prstGeom prst="rect">
            <a:avLst/>
          </a:prstGeom>
        </p:spPr>
      </p:pic>
      <p:sp>
        <p:nvSpPr>
          <p:cNvPr id="15" name="TextBox 14">
            <a:extLst>
              <a:ext uri="{FF2B5EF4-FFF2-40B4-BE49-F238E27FC236}">
                <a16:creationId xmlns:a16="http://schemas.microsoft.com/office/drawing/2014/main" id="{E0377F3E-F9A0-A795-06C8-E31B74FB68FF}"/>
              </a:ext>
            </a:extLst>
          </p:cNvPr>
          <p:cNvSpPr txBox="1"/>
          <p:nvPr/>
        </p:nvSpPr>
        <p:spPr>
          <a:xfrm>
            <a:off x="2063552" y="1334614"/>
            <a:ext cx="4752528" cy="369332"/>
          </a:xfrm>
          <a:prstGeom prst="rect">
            <a:avLst/>
          </a:prstGeom>
          <a:noFill/>
        </p:spPr>
        <p:txBody>
          <a:bodyPr wrap="square" rtlCol="0">
            <a:spAutoFit/>
          </a:bodyPr>
          <a:lstStyle/>
          <a:p>
            <a:pPr marL="0" marR="0" lvl="0" indent="0" algn="ctr" defTabSz="1218895"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000F46"/>
                </a:solidFill>
                <a:effectLst/>
                <a:uLnTx/>
                <a:uFillTx/>
                <a:latin typeface="Arial"/>
                <a:ea typeface="+mn-ea"/>
                <a:cs typeface="+mn-cs"/>
              </a:rPr>
              <a:t>Hydrogen Leak Testing Apparatus</a:t>
            </a:r>
          </a:p>
        </p:txBody>
      </p:sp>
      <p:sp>
        <p:nvSpPr>
          <p:cNvPr id="16" name="TextBox 15">
            <a:extLst>
              <a:ext uri="{FF2B5EF4-FFF2-40B4-BE49-F238E27FC236}">
                <a16:creationId xmlns:a16="http://schemas.microsoft.com/office/drawing/2014/main" id="{427A8923-F96B-3D64-F078-5B3FEBB1CBB4}"/>
              </a:ext>
            </a:extLst>
          </p:cNvPr>
          <p:cNvSpPr txBox="1"/>
          <p:nvPr/>
        </p:nvSpPr>
        <p:spPr>
          <a:xfrm>
            <a:off x="2745625" y="1875007"/>
            <a:ext cx="8956767" cy="1938992"/>
          </a:xfrm>
          <a:prstGeom prst="rect">
            <a:avLst/>
          </a:prstGeom>
          <a:noFill/>
        </p:spPr>
        <p:txBody>
          <a:bodyPr wrap="square" rtlCol="0">
            <a:spAutoFit/>
          </a:bodyPr>
          <a:lstStyle/>
          <a:p>
            <a:pPr marL="285750" marR="0" lvl="0" indent="-285750" algn="l" defTabSz="1218895"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srgbClr val="000F46"/>
                </a:solidFill>
                <a:effectLst/>
                <a:uLnTx/>
                <a:uFillTx/>
                <a:latin typeface="Arial"/>
                <a:ea typeface="+mn-ea"/>
                <a:cs typeface="+mn-cs"/>
              </a:rPr>
              <a:t>This apparatus will be able to test </a:t>
            </a:r>
          </a:p>
          <a:p>
            <a:pPr marL="895198" marR="0" lvl="1" indent="-285750" algn="l" defTabSz="1218895"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srgbClr val="000F46"/>
                </a:solidFill>
                <a:effectLst/>
                <a:uLnTx/>
                <a:uFillTx/>
                <a:latin typeface="Arial"/>
                <a:ea typeface="+mn-ea"/>
                <a:cs typeface="+mn-cs"/>
              </a:rPr>
              <a:t>H2 leak due to microcracking of composite tanks</a:t>
            </a:r>
          </a:p>
          <a:p>
            <a:pPr marL="895198" marR="0" lvl="1" indent="-285750" algn="l" defTabSz="1218895"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srgbClr val="000F46"/>
                </a:solidFill>
                <a:effectLst/>
                <a:uLnTx/>
                <a:uFillTx/>
                <a:latin typeface="Arial"/>
                <a:ea typeface="+mn-ea"/>
                <a:cs typeface="+mn-cs"/>
              </a:rPr>
              <a:t>Vacuum failure and its effects on the insulation and thermal failure</a:t>
            </a:r>
          </a:p>
          <a:p>
            <a:pPr marL="895198" marR="0" lvl="1" indent="-285750" algn="l" defTabSz="1218895"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srgbClr val="000F46"/>
                </a:solidFill>
                <a:effectLst/>
                <a:uLnTx/>
                <a:uFillTx/>
                <a:latin typeface="Arial"/>
                <a:ea typeface="+mn-ea"/>
                <a:cs typeface="+mn-cs"/>
              </a:rPr>
              <a:t>Performance of different welding/connection for H2 leak</a:t>
            </a:r>
          </a:p>
          <a:p>
            <a:pPr marL="895198" marR="0" lvl="1" indent="-285750" algn="l" defTabSz="1218895"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srgbClr val="000F46"/>
                </a:solidFill>
                <a:effectLst/>
                <a:uLnTx/>
                <a:uFillTx/>
                <a:latin typeface="Arial"/>
                <a:ea typeface="+mn-ea"/>
                <a:cs typeface="+mn-cs"/>
              </a:rPr>
              <a:t>Insitu testing with expose to H2</a:t>
            </a:r>
          </a:p>
        </p:txBody>
      </p:sp>
    </p:spTree>
    <p:extLst>
      <p:ext uri="{BB962C8B-B14F-4D97-AF65-F5344CB8AC3E}">
        <p14:creationId xmlns:p14="http://schemas.microsoft.com/office/powerpoint/2010/main" val="35658108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B98872-B836-EE1A-75D7-764EE569A832}"/>
            </a:ext>
          </a:extLst>
        </p:cNvPr>
        <p:cNvGrpSpPr/>
        <p:nvPr/>
      </p:nvGrpSpPr>
      <p:grpSpPr>
        <a:xfrm>
          <a:off x="0" y="0"/>
          <a:ext cx="0" cy="0"/>
          <a:chOff x="0" y="0"/>
          <a:chExt cx="0" cy="0"/>
        </a:xfrm>
      </p:grpSpPr>
      <p:sp>
        <p:nvSpPr>
          <p:cNvPr id="2" name="Subtitle 1">
            <a:extLst>
              <a:ext uri="{FF2B5EF4-FFF2-40B4-BE49-F238E27FC236}">
                <a16:creationId xmlns:a16="http://schemas.microsoft.com/office/drawing/2014/main" id="{E953A88D-0C7E-AB8D-D709-351E37F8EF54}"/>
              </a:ext>
            </a:extLst>
          </p:cNvPr>
          <p:cNvSpPr>
            <a:spLocks noGrp="1"/>
          </p:cNvSpPr>
          <p:nvPr>
            <p:ph type="subTitle" idx="1"/>
          </p:nvPr>
        </p:nvSpPr>
        <p:spPr>
          <a:xfrm>
            <a:off x="623392" y="2818656"/>
            <a:ext cx="10081120" cy="1762472"/>
          </a:xfrm>
        </p:spPr>
        <p:txBody>
          <a:bodyPr/>
          <a:lstStyle/>
          <a:p>
            <a:pPr algn="just"/>
            <a:r>
              <a:rPr lang="en-AU" sz="2800" dirty="0">
                <a:latin typeface="Franklin Gothic Medium" panose="020B0603020102020204" pitchFamily="34" charset="0"/>
              </a:rPr>
              <a:t>Thermal Insulation Testing to Desing Insulation System for LH2 Storage Applications</a:t>
            </a:r>
          </a:p>
        </p:txBody>
      </p:sp>
    </p:spTree>
    <p:extLst>
      <p:ext uri="{BB962C8B-B14F-4D97-AF65-F5344CB8AC3E}">
        <p14:creationId xmlns:p14="http://schemas.microsoft.com/office/powerpoint/2010/main" val="794117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B3B898-5A89-2281-434C-BA21601892D2}"/>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080DF06-B5EE-C487-335F-863B95758ADF}"/>
              </a:ext>
            </a:extLst>
          </p:cNvPr>
          <p:cNvSpPr>
            <a:spLocks noGrp="1"/>
          </p:cNvSpPr>
          <p:nvPr>
            <p:ph type="sldNum" sz="quarter" idx="19"/>
          </p:nvPr>
        </p:nvSpPr>
        <p:spPr>
          <a:xfrm>
            <a:off x="11272577" y="6408339"/>
            <a:ext cx="753681" cy="365125"/>
          </a:xfrm>
        </p:spPr>
        <p:txBody>
          <a:bodyPr vert="horz" lIns="91440" tIns="45720" rIns="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600"/>
                </a:spcAft>
                <a:buClrTx/>
                <a:buSzTx/>
                <a:buFontTx/>
                <a:buNone/>
                <a:tabLst/>
                <a:defRPr/>
              </a:pPr>
              <a:t>14</a:t>
            </a:fld>
            <a:endParaRPr kumimoji="0" lang="en-AU" sz="1200" b="0" i="0" u="none" strike="noStrike" kern="1200" cap="none" spc="0" normalizeH="0" baseline="0" noProof="0">
              <a:ln>
                <a:noFill/>
              </a:ln>
              <a:solidFill>
                <a:prstClr val="black"/>
              </a:solidFill>
              <a:effectLst/>
              <a:uLnTx/>
              <a:uFillTx/>
              <a:latin typeface="Calibri"/>
              <a:ea typeface="+mn-ea"/>
              <a:cs typeface="Arial" pitchFamily="34" charset="0"/>
            </a:endParaRPr>
          </a:p>
        </p:txBody>
      </p:sp>
      <p:sp>
        <p:nvSpPr>
          <p:cNvPr id="10" name="Title 6">
            <a:extLst>
              <a:ext uri="{FF2B5EF4-FFF2-40B4-BE49-F238E27FC236}">
                <a16:creationId xmlns:a16="http://schemas.microsoft.com/office/drawing/2014/main" id="{F9B59F6E-A622-D2B2-130A-80C7DE233A84}"/>
              </a:ext>
            </a:extLst>
          </p:cNvPr>
          <p:cNvSpPr txBox="1">
            <a:spLocks/>
          </p:cNvSpPr>
          <p:nvPr/>
        </p:nvSpPr>
        <p:spPr>
          <a:xfrm>
            <a:off x="400663" y="1026619"/>
            <a:ext cx="5416872" cy="415623"/>
          </a:xfrm>
          <a:prstGeom prst="rect">
            <a:avLst/>
          </a:prstGeom>
        </p:spPr>
        <p:txBody>
          <a:bodyPr vert="horz" lIns="91440" tIns="90000" rIns="91440" bIns="90000" rtlCol="0" anchor="t" anchorCtr="0">
            <a:noAutofit/>
          </a:bodyPr>
          <a:lstStyle>
            <a:lvl1pPr algn="l" defTabSz="914400" rtl="0" eaLnBrk="1" latinLnBrk="0" hangingPunct="1">
              <a:lnSpc>
                <a:spcPct val="100000"/>
              </a:lnSpc>
              <a:spcBef>
                <a:spcPct val="0"/>
              </a:spcBef>
              <a:buNone/>
              <a:defRPr sz="3800" b="1"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AU" sz="1800" b="1" i="0" u="none" strike="noStrike" kern="1200" cap="none" spc="0" normalizeH="0" baseline="0" noProof="0" dirty="0">
                <a:ln>
                  <a:noFill/>
                </a:ln>
                <a:solidFill>
                  <a:srgbClr val="094183">
                    <a:lumMod val="50000"/>
                  </a:srgbClr>
                </a:solidFill>
                <a:effectLst/>
                <a:uLnTx/>
                <a:uFillTx/>
                <a:latin typeface="+mn-lt"/>
                <a:ea typeface="+mj-ea"/>
                <a:cs typeface="+mj-cs"/>
              </a:rPr>
              <a:t>Flat plate boiloff apparatus – ASTM C1774 </a:t>
            </a:r>
          </a:p>
        </p:txBody>
      </p:sp>
      <p:pic>
        <p:nvPicPr>
          <p:cNvPr id="2" name="Picture 1">
            <a:extLst>
              <a:ext uri="{FF2B5EF4-FFF2-40B4-BE49-F238E27FC236}">
                <a16:creationId xmlns:a16="http://schemas.microsoft.com/office/drawing/2014/main" id="{12DC78B1-EE4D-2BE2-43AD-AB48A6016E6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13227" t="6344" r="19810" b="7624"/>
          <a:stretch/>
        </p:blipFill>
        <p:spPr>
          <a:xfrm>
            <a:off x="197886" y="1543559"/>
            <a:ext cx="2221466" cy="4040301"/>
          </a:xfrm>
          <a:prstGeom prst="rect">
            <a:avLst/>
          </a:prstGeom>
        </p:spPr>
      </p:pic>
      <p:sp>
        <p:nvSpPr>
          <p:cNvPr id="12" name="Title 7">
            <a:extLst>
              <a:ext uri="{FF2B5EF4-FFF2-40B4-BE49-F238E27FC236}">
                <a16:creationId xmlns:a16="http://schemas.microsoft.com/office/drawing/2014/main" id="{4DD20DB2-C1AB-8CA1-AEA6-7CACA8EB8872}"/>
              </a:ext>
            </a:extLst>
          </p:cNvPr>
          <p:cNvSpPr>
            <a:spLocks noGrp="1"/>
          </p:cNvSpPr>
          <p:nvPr>
            <p:ph type="title"/>
          </p:nvPr>
        </p:nvSpPr>
        <p:spPr>
          <a:xfrm>
            <a:off x="541511" y="130164"/>
            <a:ext cx="5544617" cy="781391"/>
          </a:xfrm>
        </p:spPr>
        <p:txBody>
          <a:bodyPr/>
          <a:lstStyle/>
          <a:p>
            <a:pPr>
              <a:lnSpc>
                <a:spcPct val="150000"/>
              </a:lnSpc>
            </a:pPr>
            <a:r>
              <a:rPr lang="en-AU" sz="3200" dirty="0">
                <a:solidFill>
                  <a:srgbClr val="003F86"/>
                </a:solidFill>
              </a:rPr>
              <a:t>Insulation Testing at 77 K</a:t>
            </a:r>
            <a:br>
              <a:rPr lang="en-AU" sz="3200" dirty="0">
                <a:solidFill>
                  <a:srgbClr val="003F86"/>
                </a:solidFill>
              </a:rPr>
            </a:br>
            <a:endParaRPr lang="en-AU" sz="2000" dirty="0">
              <a:solidFill>
                <a:schemeClr val="tx1"/>
              </a:solidFill>
            </a:endParaRPr>
          </a:p>
        </p:txBody>
      </p:sp>
      <p:sp>
        <p:nvSpPr>
          <p:cNvPr id="13" name="TextBox 12">
            <a:extLst>
              <a:ext uri="{FF2B5EF4-FFF2-40B4-BE49-F238E27FC236}">
                <a16:creationId xmlns:a16="http://schemas.microsoft.com/office/drawing/2014/main" id="{F037583A-D6D8-895B-B828-FC57C0A2C9AD}"/>
              </a:ext>
            </a:extLst>
          </p:cNvPr>
          <p:cNvSpPr txBox="1"/>
          <p:nvPr/>
        </p:nvSpPr>
        <p:spPr>
          <a:xfrm>
            <a:off x="400083" y="5934109"/>
            <a:ext cx="6102096"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000" b="1" i="0" u="none" strike="noStrike" kern="1200" cap="none" spc="0" normalizeH="0" baseline="0" noProof="0" dirty="0">
                <a:ln>
                  <a:noFill/>
                </a:ln>
                <a:solidFill>
                  <a:prstClr val="black"/>
                </a:solidFill>
                <a:effectLst/>
                <a:uLnTx/>
                <a:uFillTx/>
                <a:latin typeface="Calibri"/>
                <a:ea typeface="+mn-ea"/>
                <a:cs typeface="+mn-cs"/>
              </a:rPr>
              <a:t>Insulation testing cryostat – CS 500</a:t>
            </a:r>
            <a:endParaRPr kumimoji="0" lang="en-GB" sz="2000" b="1"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14">
            <a:extLst>
              <a:ext uri="{FF2B5EF4-FFF2-40B4-BE49-F238E27FC236}">
                <a16:creationId xmlns:a16="http://schemas.microsoft.com/office/drawing/2014/main" id="{DB51DD6B-A394-C429-BC1B-2E3C872CADFE}"/>
              </a:ext>
            </a:extLst>
          </p:cNvPr>
          <p:cNvSpPr txBox="1"/>
          <p:nvPr/>
        </p:nvSpPr>
        <p:spPr>
          <a:xfrm>
            <a:off x="8080330" y="6080273"/>
            <a:ext cx="2795002" cy="27699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a:ea typeface="Times New Roman" panose="02020603050405020304" pitchFamily="18" charset="0"/>
                <a:cs typeface="+mn-cs"/>
              </a:rPr>
              <a:t>(Fesmire et al., 2015b; </a:t>
            </a:r>
            <a:r>
              <a:rPr kumimoji="0" lang="en-GB" sz="1200" b="0" i="0" u="none" strike="noStrike" kern="1200" cap="none" spc="0" normalizeH="0" baseline="0" noProof="0">
                <a:ln>
                  <a:noFill/>
                </a:ln>
                <a:solidFill>
                  <a:srgbClr val="000000"/>
                </a:solidFill>
                <a:effectLst/>
                <a:uLnTx/>
                <a:uFillTx/>
                <a:latin typeface="Arial"/>
                <a:ea typeface="+mn-ea"/>
                <a:cs typeface="+mn-cs"/>
              </a:rPr>
              <a:t>ASTM C1774</a:t>
            </a:r>
            <a:r>
              <a:rPr kumimoji="0" lang="en-GB" sz="1200" b="0" i="0" u="none" strike="noStrike" kern="1200" cap="none" spc="0" normalizeH="0" baseline="0" noProof="0">
                <a:ln>
                  <a:noFill/>
                </a:ln>
                <a:solidFill>
                  <a:srgbClr val="000000"/>
                </a:solidFill>
                <a:effectLst/>
                <a:uLnTx/>
                <a:uFillTx/>
                <a:latin typeface="Arial"/>
                <a:ea typeface="Times New Roman" panose="02020603050405020304" pitchFamily="18" charset="0"/>
                <a:cs typeface="+mn-cs"/>
              </a:rPr>
              <a:t>) </a:t>
            </a:r>
            <a:r>
              <a:rPr kumimoji="0" lang="en-GB" sz="1200" b="0" i="0" u="none" strike="noStrike" kern="1200" cap="none" spc="0" normalizeH="0" baseline="0" noProof="0">
                <a:ln>
                  <a:noFill/>
                </a:ln>
                <a:solidFill>
                  <a:prstClr val="black"/>
                </a:solidFill>
                <a:effectLst/>
                <a:uLnTx/>
                <a:uFillTx/>
                <a:latin typeface="Arial"/>
                <a:ea typeface="+mn-ea"/>
                <a:cs typeface="+mn-cs"/>
              </a:rPr>
              <a:t> </a:t>
            </a:r>
          </a:p>
        </p:txBody>
      </p:sp>
      <p:pic>
        <p:nvPicPr>
          <p:cNvPr id="6" name="Picture 5">
            <a:extLst>
              <a:ext uri="{FF2B5EF4-FFF2-40B4-BE49-F238E27FC236}">
                <a16:creationId xmlns:a16="http://schemas.microsoft.com/office/drawing/2014/main" id="{63AD15B3-20DE-8A62-1146-8502E03E0DAE}"/>
              </a:ext>
            </a:extLst>
          </p:cNvPr>
          <p:cNvPicPr>
            <a:picLocks noChangeAspect="1"/>
          </p:cNvPicPr>
          <p:nvPr/>
        </p:nvPicPr>
        <p:blipFill>
          <a:blip r:embed="rId5" cstate="print">
            <a:extLst>
              <a:ext uri="{28A0092B-C50C-407E-A947-70E740481C1C}">
                <a14:useLocalDpi xmlns:a14="http://schemas.microsoft.com/office/drawing/2010/main" val="0"/>
              </a:ext>
            </a:extLst>
          </a:blip>
          <a:srcRect r="33437"/>
          <a:stretch/>
        </p:blipFill>
        <p:spPr>
          <a:xfrm>
            <a:off x="6713996" y="1515484"/>
            <a:ext cx="5109049" cy="4387545"/>
          </a:xfrm>
          <a:prstGeom prst="rect">
            <a:avLst/>
          </a:prstGeom>
        </p:spPr>
      </p:pic>
      <p:pic>
        <p:nvPicPr>
          <p:cNvPr id="7" name="Picture 6">
            <a:extLst>
              <a:ext uri="{FF2B5EF4-FFF2-40B4-BE49-F238E27FC236}">
                <a16:creationId xmlns:a16="http://schemas.microsoft.com/office/drawing/2014/main" id="{8256EAC7-511B-1683-EC4E-9E171BBCE984}"/>
              </a:ext>
            </a:extLst>
          </p:cNvPr>
          <p:cNvPicPr>
            <a:picLocks noChangeAspect="1"/>
          </p:cNvPicPr>
          <p:nvPr/>
        </p:nvPicPr>
        <p:blipFill>
          <a:blip r:embed="rId5" cstate="print">
            <a:extLst>
              <a:ext uri="{28A0092B-C50C-407E-A947-70E740481C1C}">
                <a14:useLocalDpi xmlns:a14="http://schemas.microsoft.com/office/drawing/2010/main" val="0"/>
              </a:ext>
            </a:extLst>
          </a:blip>
          <a:srcRect l="66899" t="23663" r="884"/>
          <a:stretch/>
        </p:blipFill>
        <p:spPr>
          <a:xfrm>
            <a:off x="3330009" y="1700781"/>
            <a:ext cx="2827011" cy="3829168"/>
          </a:xfrm>
          <a:prstGeom prst="rect">
            <a:avLst/>
          </a:prstGeom>
        </p:spPr>
      </p:pic>
    </p:spTree>
    <p:extLst>
      <p:ext uri="{BB962C8B-B14F-4D97-AF65-F5344CB8AC3E}">
        <p14:creationId xmlns:p14="http://schemas.microsoft.com/office/powerpoint/2010/main" val="1459802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AF31161-D3E8-40CF-3BDA-993510E7F24D}"/>
              </a:ext>
            </a:extLst>
          </p:cNvPr>
          <p:cNvSpPr>
            <a:spLocks noGrp="1"/>
          </p:cNvSpPr>
          <p:nvPr>
            <p:ph type="title"/>
          </p:nvPr>
        </p:nvSpPr>
        <p:spPr>
          <a:xfrm>
            <a:off x="1263887" y="-17836"/>
            <a:ext cx="10640765" cy="887360"/>
          </a:xfrm>
        </p:spPr>
        <p:txBody>
          <a:bodyPr/>
          <a:lstStyle/>
          <a:p>
            <a:r>
              <a:rPr lang="en-AU" sz="2800" dirty="0"/>
              <a:t>Cryogenic Insulation Systems for 20 K vs 77 K</a:t>
            </a:r>
          </a:p>
        </p:txBody>
      </p:sp>
      <p:sp>
        <p:nvSpPr>
          <p:cNvPr id="2" name="TextBox 1">
            <a:extLst>
              <a:ext uri="{FF2B5EF4-FFF2-40B4-BE49-F238E27FC236}">
                <a16:creationId xmlns:a16="http://schemas.microsoft.com/office/drawing/2014/main" id="{5FA008D6-2E8E-522E-CB81-08055B36E5AD}"/>
              </a:ext>
            </a:extLst>
          </p:cNvPr>
          <p:cNvSpPr txBox="1"/>
          <p:nvPr/>
        </p:nvSpPr>
        <p:spPr>
          <a:xfrm>
            <a:off x="1991544" y="6250017"/>
            <a:ext cx="6912815" cy="307777"/>
          </a:xfrm>
          <a:prstGeom prst="rect">
            <a:avLst/>
          </a:prstGeom>
          <a:noFill/>
        </p:spPr>
        <p:txBody>
          <a:bodyPr wrap="square" rtlCol="0">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sz="1400" b="1" i="0" u="none" strike="noStrike" kern="1200" cap="none" spc="0" normalizeH="0" baseline="0" noProof="0" dirty="0">
                <a:ln>
                  <a:noFill/>
                </a:ln>
                <a:solidFill>
                  <a:prstClr val="black">
                    <a:lumMod val="65000"/>
                    <a:lumOff val="35000"/>
                  </a:prstClr>
                </a:solidFill>
                <a:effectLst/>
                <a:uLnTx/>
                <a:uFillTx/>
                <a:latin typeface="Arial"/>
                <a:ea typeface="+mn-ea"/>
                <a:cs typeface="+mn-cs"/>
              </a:rPr>
              <a:t>Thermal conductivity of insulation materials with pressure (Fesmire, 2019) </a:t>
            </a:r>
          </a:p>
        </p:txBody>
      </p:sp>
      <p:pic>
        <p:nvPicPr>
          <p:cNvPr id="4" name="Picture 3">
            <a:extLst>
              <a:ext uri="{FF2B5EF4-FFF2-40B4-BE49-F238E27FC236}">
                <a16:creationId xmlns:a16="http://schemas.microsoft.com/office/drawing/2014/main" id="{2C54507F-1DA3-A81A-41C1-B92140533A83}"/>
              </a:ext>
            </a:extLst>
          </p:cNvPr>
          <p:cNvPicPr>
            <a:picLocks noChangeAspect="1"/>
          </p:cNvPicPr>
          <p:nvPr/>
        </p:nvPicPr>
        <p:blipFill>
          <a:blip r:embed="rId2"/>
          <a:srcRect r="1898"/>
          <a:stretch/>
        </p:blipFill>
        <p:spPr>
          <a:xfrm>
            <a:off x="1775520" y="1048729"/>
            <a:ext cx="6596338" cy="5023704"/>
          </a:xfrm>
          <a:prstGeom prst="rect">
            <a:avLst/>
          </a:prstGeom>
        </p:spPr>
      </p:pic>
    </p:spTree>
    <p:extLst>
      <p:ext uri="{BB962C8B-B14F-4D97-AF65-F5344CB8AC3E}">
        <p14:creationId xmlns:p14="http://schemas.microsoft.com/office/powerpoint/2010/main" val="31994592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FDC9F-DC63-DB52-5150-FF7C31D6169D}"/>
            </a:ext>
          </a:extLst>
        </p:cNvPr>
        <p:cNvGrpSpPr/>
        <p:nvPr/>
      </p:nvGrpSpPr>
      <p:grpSpPr>
        <a:xfrm>
          <a:off x="0" y="0"/>
          <a:ext cx="0" cy="0"/>
          <a:chOff x="0" y="0"/>
          <a:chExt cx="0" cy="0"/>
        </a:xfrm>
      </p:grpSpPr>
      <mc:AlternateContent xmlns:mc="http://schemas.openxmlformats.org/markup-compatibility/2006">
        <mc:Choice xmlns:am3d="http://schemas.microsoft.com/office/drawing/2017/model3d" Requires="am3d">
          <p:graphicFrame>
            <p:nvGraphicFramePr>
              <p:cNvPr id="13" name="!!3D Model 2">
                <a:extLst>
                  <a:ext uri="{FF2B5EF4-FFF2-40B4-BE49-F238E27FC236}">
                    <a16:creationId xmlns:a16="http://schemas.microsoft.com/office/drawing/2014/main" id="{A0F4147A-B107-EB00-EFAC-B3DFCCA0F12B}"/>
                  </a:ext>
                </a:extLst>
              </p:cNvPr>
              <p:cNvGraphicFramePr>
                <a:graphicFrameLocks noChangeAspect="1"/>
              </p:cNvGraphicFramePr>
              <p:nvPr>
                <p:extLst>
                  <p:ext uri="{D42A27DB-BD31-4B8C-83A1-F6EECF244321}">
                    <p14:modId xmlns:p14="http://schemas.microsoft.com/office/powerpoint/2010/main" val="3283627312"/>
                  </p:ext>
                </p:extLst>
              </p:nvPr>
            </p:nvGraphicFramePr>
            <p:xfrm>
              <a:off x="2805205" y="1940697"/>
              <a:ext cx="2065580" cy="4210287"/>
            </p:xfrm>
            <a:graphic>
              <a:graphicData uri="http://schemas.microsoft.com/office/drawing/2017/model3d">
                <am3d:model3d r:embed="rId2">
                  <am3d:spPr>
                    <a:xfrm>
                      <a:off x="0" y="0"/>
                      <a:ext cx="2065580" cy="4210287"/>
                    </a:xfrm>
                    <a:prstGeom prst="rect">
                      <a:avLst/>
                    </a:prstGeom>
                  </am3d:spPr>
                  <am3d:camera>
                    <am3d:pos x="0" y="0" z="55192377"/>
                    <am3d:up dx="0" dy="36000000" dz="0"/>
                    <am3d:lookAt x="0" y="0" z="0"/>
                    <am3d:perspective fov="2700000"/>
                  </am3d:camera>
                  <am3d:trans>
                    <am3d:meterPerModelUnit n="1314233" d="1000000"/>
                    <am3d:preTrans dx="-882375" dy="1290404" dz="8965696"/>
                    <am3d:scale>
                      <am3d:sx n="1000000" d="1000000"/>
                      <am3d:sy n="1000000" d="1000000"/>
                      <am3d:sz n="1000000" d="1000000"/>
                    </am3d:scale>
                    <am3d:rot ax="5400000"/>
                    <am3d:postTrans dx="0" dy="0" dz="0"/>
                  </am3d:trans>
                  <am3d:raster rName="Office3DRenderer" rVer="16.0.8326">
                    <am3d:blip r:embed="rId3"/>
                  </am3d:raster>
                  <am3d:objViewport viewportSz="522237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3" name="!!3D Model 2">
                <a:extLst>
                  <a:ext uri="{FF2B5EF4-FFF2-40B4-BE49-F238E27FC236}">
                    <a16:creationId xmlns:a16="http://schemas.microsoft.com/office/drawing/2014/main" id="{A0F4147A-B107-EB00-EFAC-B3DFCCA0F12B}"/>
                  </a:ext>
                </a:extLst>
              </p:cNvPr>
              <p:cNvPicPr>
                <a:picLocks noGrp="1" noRot="1" noChangeAspect="1" noMove="1" noResize="1" noEditPoints="1" noAdjustHandles="1" noChangeArrowheads="1" noChangeShapeType="1" noCrop="1"/>
              </p:cNvPicPr>
              <p:nvPr/>
            </p:nvPicPr>
            <p:blipFill>
              <a:blip r:embed="rId3"/>
              <a:stretch>
                <a:fillRect/>
              </a:stretch>
            </p:blipFill>
            <p:spPr>
              <a:xfrm>
                <a:off x="2805205" y="1940697"/>
                <a:ext cx="2065580" cy="4210287"/>
              </a:xfrm>
              <a:prstGeom prst="rect">
                <a:avLst/>
              </a:prstGeom>
            </p:spPr>
          </p:pic>
        </mc:Fallback>
      </mc:AlternateContent>
      <p:sp>
        <p:nvSpPr>
          <p:cNvPr id="6" name="Slide Number Placeholder 5">
            <a:extLst>
              <a:ext uri="{FF2B5EF4-FFF2-40B4-BE49-F238E27FC236}">
                <a16:creationId xmlns:a16="http://schemas.microsoft.com/office/drawing/2014/main" id="{8E29DF48-E915-59BB-BE66-437BE8B05427}"/>
              </a:ext>
            </a:extLst>
          </p:cNvPr>
          <p:cNvSpPr>
            <a:spLocks noGrp="1"/>
          </p:cNvSpPr>
          <p:nvPr>
            <p:ph type="sldNum" sz="quarter" idx="12"/>
          </p:nvPr>
        </p:nvSpPr>
        <p:spPr>
          <a:xfrm>
            <a:off x="10960060" y="6172501"/>
            <a:ext cx="753681" cy="365125"/>
          </a:xfrm>
        </p:spPr>
        <p:txBody>
          <a:bodyPr anchor="ctr">
            <a:normAutofit/>
          </a:bodyPr>
          <a:lstStyle/>
          <a:p>
            <a:pPr marL="0" marR="0" lvl="0" indent="0" algn="r" defTabSz="1218895" rtl="0" eaLnBrk="1" fontAlgn="auto" latinLnBrk="0" hangingPunct="1">
              <a:lnSpc>
                <a:spcPts val="1200"/>
              </a:lnSpc>
              <a:spcBef>
                <a:spcPts val="0"/>
              </a:spcBef>
              <a:spcAft>
                <a:spcPts val="600"/>
              </a:spcAft>
              <a:buClrTx/>
              <a:buSzTx/>
              <a:buFontTx/>
              <a:buNone/>
              <a:tabLst/>
              <a:defRPr/>
            </a:pPr>
            <a:fld id="{DC22DD25-61AE-413C-B4D2-EF2365C9B2E1}"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600"/>
                </a:spcAft>
                <a:buClrTx/>
                <a:buSzTx/>
                <a:buFontTx/>
                <a:buNone/>
                <a:tabLst/>
                <a:defRPr/>
              </a:pPr>
              <a:t>16</a:t>
            </a:fld>
            <a:endParaRPr kumimoji="0" lang="en-AU" sz="1000" b="1" i="0" u="none" strike="noStrike" kern="1200" cap="none" spc="0" normalizeH="0" baseline="0" noProof="0">
              <a:ln>
                <a:noFill/>
              </a:ln>
              <a:solidFill>
                <a:srgbClr val="000F46"/>
              </a:solidFill>
              <a:effectLst/>
              <a:uLnTx/>
              <a:uFillTx/>
              <a:latin typeface="Arial"/>
              <a:ea typeface="+mn-ea"/>
              <a:cs typeface="Arial" pitchFamily="34" charset="0"/>
            </a:endParaRPr>
          </a:p>
        </p:txBody>
      </p:sp>
      <p:sp>
        <p:nvSpPr>
          <p:cNvPr id="7" name="Title 7">
            <a:extLst>
              <a:ext uri="{FF2B5EF4-FFF2-40B4-BE49-F238E27FC236}">
                <a16:creationId xmlns:a16="http://schemas.microsoft.com/office/drawing/2014/main" id="{EC6880FF-D020-037B-9DBA-895250FF87C3}"/>
              </a:ext>
            </a:extLst>
          </p:cNvPr>
          <p:cNvSpPr>
            <a:spLocks noGrp="1"/>
          </p:cNvSpPr>
          <p:nvPr>
            <p:ph type="title"/>
          </p:nvPr>
        </p:nvSpPr>
        <p:spPr>
          <a:xfrm>
            <a:off x="239247" y="335117"/>
            <a:ext cx="10372706" cy="680164"/>
          </a:xfrm>
        </p:spPr>
        <p:txBody>
          <a:bodyPr/>
          <a:lstStyle/>
          <a:p>
            <a:pPr>
              <a:lnSpc>
                <a:spcPct val="100000"/>
              </a:lnSpc>
            </a:pPr>
            <a:r>
              <a:rPr lang="en-AU" sz="3200" dirty="0">
                <a:solidFill>
                  <a:srgbClr val="003F86"/>
                </a:solidFill>
              </a:rPr>
              <a:t>Vacuumed Insulation Testing at 20 K </a:t>
            </a:r>
            <a:endParaRPr lang="en-AU" sz="2000" dirty="0">
              <a:solidFill>
                <a:schemeClr val="tx1"/>
              </a:solidFill>
            </a:endParaRPr>
          </a:p>
        </p:txBody>
      </p:sp>
      <mc:AlternateContent xmlns:mc="http://schemas.openxmlformats.org/markup-compatibility/2006">
        <mc:Choice xmlns:am3d="http://schemas.microsoft.com/office/drawing/2017/model3d" Requires="am3d">
          <p:graphicFrame>
            <p:nvGraphicFramePr>
              <p:cNvPr id="8" name="!!3D Model">
                <a:extLst>
                  <a:ext uri="{FF2B5EF4-FFF2-40B4-BE49-F238E27FC236}">
                    <a16:creationId xmlns:a16="http://schemas.microsoft.com/office/drawing/2014/main" id="{DF9D2559-84B0-DEDB-8689-F6735E2B68AF}"/>
                  </a:ext>
                </a:extLst>
              </p:cNvPr>
              <p:cNvGraphicFramePr>
                <a:graphicFrameLocks noGrp="1" noChangeAspect="1"/>
              </p:cNvGraphicFramePr>
              <p:nvPr>
                <p:ph idx="1"/>
                <p:extLst>
                  <p:ext uri="{D42A27DB-BD31-4B8C-83A1-F6EECF244321}">
                    <p14:modId xmlns:p14="http://schemas.microsoft.com/office/powerpoint/2010/main" val="3599127093"/>
                  </p:ext>
                </p:extLst>
              </p:nvPr>
            </p:nvGraphicFramePr>
            <p:xfrm>
              <a:off x="98476" y="1999975"/>
              <a:ext cx="2355659" cy="4091729"/>
            </p:xfrm>
            <a:graphic>
              <a:graphicData uri="http://schemas.microsoft.com/office/drawing/2017/model3d">
                <am3d:model3d r:embed="rId4">
                  <am3d:spPr>
                    <a:xfrm>
                      <a:off x="0" y="0"/>
                      <a:ext cx="2355659" cy="4091729"/>
                    </a:xfrm>
                    <a:prstGeom prst="rect">
                      <a:avLst/>
                    </a:prstGeom>
                  </am3d:spPr>
                  <am3d:camera>
                    <am3d:pos x="0" y="0" z="56563204"/>
                    <am3d:up dx="0" dy="36000000" dz="0"/>
                    <am3d:lookAt x="0" y="0" z="0"/>
                    <am3d:perspective fov="2700000"/>
                  </am3d:camera>
                  <am3d:trans>
                    <am3d:meterPerModelUnit n="1314233" d="1000000"/>
                    <am3d:preTrans dx="-1071625" dy="0" dz="8965696"/>
                    <am3d:scale>
                      <am3d:sx n="1000000" d="1000000"/>
                      <am3d:sy n="1000000" d="1000000"/>
                      <am3d:sz n="1000000" d="1000000"/>
                    </am3d:scale>
                    <am3d:rot ax="7119707" ay="6" az="-6"/>
                    <am3d:postTrans dx="0" dy="0" dz="0"/>
                  </am3d:trans>
                  <am3d:raster rName="Office3DRenderer" rVer="16.0.8326">
                    <am3d:blip r:embed="rId5"/>
                  </am3d:raster>
                  <am3d:objViewport viewportSz="503283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8" name="!!3D Model">
                <a:extLst>
                  <a:ext uri="{FF2B5EF4-FFF2-40B4-BE49-F238E27FC236}">
                    <a16:creationId xmlns:a16="http://schemas.microsoft.com/office/drawing/2014/main" id="{DF9D2559-84B0-DEDB-8689-F6735E2B68AF}"/>
                  </a:ext>
                </a:extLst>
              </p:cNvPr>
              <p:cNvPicPr>
                <a:picLocks noGrp="1" noRot="1" noChangeAspect="1" noMove="1" noResize="1" noEditPoints="1" noAdjustHandles="1" noChangeArrowheads="1" noChangeShapeType="1" noCrop="1"/>
              </p:cNvPicPr>
              <p:nvPr/>
            </p:nvPicPr>
            <p:blipFill>
              <a:blip r:embed="rId5"/>
              <a:stretch>
                <a:fillRect/>
              </a:stretch>
            </p:blipFill>
            <p:spPr>
              <a:xfrm>
                <a:off x="98476" y="1999975"/>
                <a:ext cx="2355659" cy="4091729"/>
              </a:xfrm>
              <a:prstGeom prst="rect">
                <a:avLst/>
              </a:prstGeom>
            </p:spPr>
          </p:pic>
        </mc:Fallback>
      </mc:AlternateContent>
      <p:sp>
        <p:nvSpPr>
          <p:cNvPr id="14" name="!!Rectangle 45">
            <a:extLst>
              <a:ext uri="{FF2B5EF4-FFF2-40B4-BE49-F238E27FC236}">
                <a16:creationId xmlns:a16="http://schemas.microsoft.com/office/drawing/2014/main" id="{960D1C93-153D-0504-5251-B7E67F9081A2}"/>
              </a:ext>
            </a:extLst>
          </p:cNvPr>
          <p:cNvSpPr/>
          <p:nvPr/>
        </p:nvSpPr>
        <p:spPr>
          <a:xfrm>
            <a:off x="2939216" y="4850615"/>
            <a:ext cx="1561889" cy="716448"/>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3" name="Content Placeholder 5">
            <a:extLst>
              <a:ext uri="{FF2B5EF4-FFF2-40B4-BE49-F238E27FC236}">
                <a16:creationId xmlns:a16="http://schemas.microsoft.com/office/drawing/2014/main" id="{8CDBF88D-838F-2821-45C5-A36E23CE2CFA}"/>
              </a:ext>
            </a:extLst>
          </p:cNvPr>
          <p:cNvSpPr txBox="1">
            <a:spLocks/>
          </p:cNvSpPr>
          <p:nvPr/>
        </p:nvSpPr>
        <p:spPr>
          <a:xfrm>
            <a:off x="5353397" y="2112084"/>
            <a:ext cx="6719370" cy="3549164"/>
          </a:xfrm>
          <a:prstGeom prst="rect">
            <a:avLst/>
          </a:prstGeom>
        </p:spPr>
        <p:txBody>
          <a:bodyPr vert="horz" lIns="0" tIns="0" rIns="0" bIns="0" rtlCol="0">
            <a:noAutofit/>
          </a:bodyPr>
          <a:lstStyle>
            <a:lvl1pPr marL="0" indent="0" algn="l" defTabSz="1218804" rtl="0" eaLnBrk="1" latinLnBrk="0" hangingPunct="1">
              <a:lnSpc>
                <a:spcPts val="2400"/>
              </a:lnSpc>
              <a:spcBef>
                <a:spcPts val="0"/>
              </a:spcBef>
              <a:spcAft>
                <a:spcPts val="600"/>
              </a:spcAft>
              <a:buFont typeface="Arial" pitchFamily="34" charset="0"/>
              <a:buNone/>
              <a:defRPr sz="2200" b="1" kern="1200" baseline="0">
                <a:solidFill>
                  <a:schemeClr val="bg2"/>
                </a:solidFill>
                <a:latin typeface="+mn-lt"/>
                <a:ea typeface="+mn-ea"/>
                <a:cs typeface="Arial" pitchFamily="34" charset="0"/>
              </a:defRPr>
            </a:lvl1pPr>
            <a:lvl2pPr marL="0" indent="0" algn="l" defTabSz="1218804" rtl="0" eaLnBrk="1" latinLnBrk="0" hangingPunct="1">
              <a:lnSpc>
                <a:spcPts val="2400"/>
              </a:lnSpc>
              <a:spcBef>
                <a:spcPts val="0"/>
              </a:spcBef>
              <a:spcAft>
                <a:spcPts val="600"/>
              </a:spcAft>
              <a:buClr>
                <a:schemeClr val="accent1"/>
              </a:buClr>
              <a:buSzPct val="100000"/>
              <a:buFontTx/>
              <a:buNone/>
              <a:defRPr sz="2200" kern="1200">
                <a:solidFill>
                  <a:schemeClr val="bg2"/>
                </a:solidFill>
                <a:latin typeface="+mn-lt"/>
                <a:ea typeface="+mn-ea"/>
                <a:cs typeface="Arial" pitchFamily="34" charset="0"/>
              </a:defRPr>
            </a:lvl2pPr>
            <a:lvl3pPr marL="0" indent="-239922" algn="l" defTabSz="1218804" rtl="0" eaLnBrk="1" latinLnBrk="0" hangingPunct="1">
              <a:lnSpc>
                <a:spcPts val="2600"/>
              </a:lnSpc>
              <a:spcBef>
                <a:spcPts val="0"/>
              </a:spcBef>
              <a:spcAft>
                <a:spcPts val="600"/>
              </a:spcAft>
              <a:buClr>
                <a:srgbClr val="2C421D"/>
              </a:buClr>
              <a:buSzPct val="100000"/>
              <a:buFont typeface="Arial" panose="020B0604020202020204" pitchFamily="34" charset="0"/>
              <a:buChar char="•"/>
              <a:defRPr sz="2400" kern="1200">
                <a:solidFill>
                  <a:schemeClr val="bg2"/>
                </a:solidFill>
                <a:latin typeface="+mn-lt"/>
                <a:ea typeface="+mn-ea"/>
                <a:cs typeface="Arial" pitchFamily="34" charset="0"/>
              </a:defRPr>
            </a:lvl3pPr>
            <a:lvl4pPr marL="47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4pPr>
            <a:lvl5pPr marL="72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baseline="0">
                <a:solidFill>
                  <a:schemeClr val="bg2"/>
                </a:solidFill>
                <a:latin typeface="+mn-lt"/>
                <a:ea typeface="+mn-ea"/>
                <a:cs typeface="Arial" pitchFamily="34" charset="0"/>
              </a:defRPr>
            </a:lvl5pPr>
            <a:lvl6pPr marL="96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6pPr>
            <a:lvl7pPr marL="11988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7pPr>
            <a:lvl8pPr marL="14400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8pPr>
            <a:lvl9pPr marL="1681200" indent="-239922" algn="l" defTabSz="1218804" rtl="0" eaLnBrk="1" latinLnBrk="0" hangingPunct="1">
              <a:lnSpc>
                <a:spcPts val="2400"/>
              </a:lnSpc>
              <a:spcBef>
                <a:spcPts val="0"/>
              </a:spcBef>
              <a:spcAft>
                <a:spcPts val="600"/>
              </a:spcAft>
              <a:buClr>
                <a:schemeClr val="accent1"/>
              </a:buClr>
              <a:buSzPct val="100000"/>
              <a:buFont typeface="Arial" panose="020B0604020202020204" pitchFamily="34" charset="0"/>
              <a:buChar char="‒"/>
              <a:defRPr sz="2200" kern="1200">
                <a:solidFill>
                  <a:schemeClr val="bg2"/>
                </a:solidFill>
                <a:latin typeface="+mn-lt"/>
                <a:ea typeface="+mn-ea"/>
                <a:cs typeface="Arial" pitchFamily="34" charset="0"/>
              </a:defRPr>
            </a:lvl9pPr>
          </a:lstStyle>
          <a:p>
            <a:pPr marL="342900" indent="-342900">
              <a:spcAft>
                <a:spcPts val="1200"/>
              </a:spcAft>
              <a:buFont typeface="Arial" panose="020B0604020202020204" pitchFamily="34" charset="0"/>
              <a:buChar char="•"/>
            </a:pPr>
            <a:r>
              <a:rPr lang="en-AU" sz="2000" b="0" dirty="0"/>
              <a:t>Equipment can measure thermal conductivity at 20 K with a different warm boundary temperature up to 77 K</a:t>
            </a:r>
          </a:p>
          <a:p>
            <a:pPr marL="342900" indent="-342900">
              <a:spcAft>
                <a:spcPts val="1200"/>
              </a:spcAft>
              <a:buFont typeface="Arial" panose="020B0604020202020204" pitchFamily="34" charset="0"/>
              <a:buChar char="•"/>
            </a:pPr>
            <a:r>
              <a:rPr lang="en-AU" sz="2000" b="0" dirty="0"/>
              <a:t>Combining CS500 results, thermal conductivity values for the 20K to 300 K temperature boundary can be calculated</a:t>
            </a:r>
          </a:p>
          <a:p>
            <a:pPr marL="342900" indent="-342900">
              <a:spcAft>
                <a:spcPts val="1200"/>
              </a:spcAft>
              <a:buFont typeface="Arial" panose="020B0604020202020204" pitchFamily="34" charset="0"/>
              <a:buChar char="•"/>
            </a:pPr>
            <a:r>
              <a:rPr lang="en-AU" sz="2000" b="0" dirty="0"/>
              <a:t>The method is based on a temperature gradient method using in-built heater</a:t>
            </a:r>
          </a:p>
          <a:p>
            <a:pPr marL="342900" indent="-342900">
              <a:spcAft>
                <a:spcPts val="1200"/>
              </a:spcAft>
              <a:buFont typeface="Arial" panose="020B0604020202020204" pitchFamily="34" charset="0"/>
              <a:buChar char="•"/>
            </a:pPr>
            <a:r>
              <a:rPr lang="en-AU" sz="2000" b="0" dirty="0"/>
              <a:t>So, There is no need to calculate the cooling power of the cryocooler or the heating power of the heater</a:t>
            </a:r>
          </a:p>
          <a:p>
            <a:pPr>
              <a:spcAft>
                <a:spcPts val="1200"/>
              </a:spcAft>
            </a:pPr>
            <a:endParaRPr lang="en-AU" sz="2000" b="0" dirty="0"/>
          </a:p>
          <a:p>
            <a:pPr marL="342900" indent="-342900">
              <a:spcAft>
                <a:spcPts val="1200"/>
              </a:spcAft>
              <a:buFont typeface="Arial" panose="020B0604020202020204" pitchFamily="34" charset="0"/>
              <a:buChar char="•"/>
            </a:pPr>
            <a:endParaRPr lang="en-AU" sz="2000" b="0" dirty="0"/>
          </a:p>
        </p:txBody>
      </p:sp>
      <p:cxnSp>
        <p:nvCxnSpPr>
          <p:cNvPr id="9" name="Connector: Elbow 8">
            <a:extLst>
              <a:ext uri="{FF2B5EF4-FFF2-40B4-BE49-F238E27FC236}">
                <a16:creationId xmlns:a16="http://schemas.microsoft.com/office/drawing/2014/main" id="{E1DFD6C3-A573-A6F2-9716-C36707C723A1}"/>
              </a:ext>
            </a:extLst>
          </p:cNvPr>
          <p:cNvCxnSpPr/>
          <p:nvPr/>
        </p:nvCxnSpPr>
        <p:spPr>
          <a:xfrm>
            <a:off x="4501105" y="5208839"/>
            <a:ext cx="1306863" cy="882865"/>
          </a:xfrm>
          <a:prstGeom prst="bentConnector3">
            <a:avLst/>
          </a:prstGeom>
          <a:ln>
            <a:tailEnd type="triangle"/>
          </a:ln>
        </p:spPr>
        <p:style>
          <a:lnRef idx="3">
            <a:schemeClr val="accent1"/>
          </a:lnRef>
          <a:fillRef idx="0">
            <a:schemeClr val="accent1"/>
          </a:fillRef>
          <a:effectRef idx="2">
            <a:schemeClr val="accent1"/>
          </a:effectRef>
          <a:fontRef idx="minor">
            <a:schemeClr val="tx1"/>
          </a:fontRef>
        </p:style>
      </p:cxnSp>
      <p:sp>
        <p:nvSpPr>
          <p:cNvPr id="11" name="TextBox 10">
            <a:extLst>
              <a:ext uri="{FF2B5EF4-FFF2-40B4-BE49-F238E27FC236}">
                <a16:creationId xmlns:a16="http://schemas.microsoft.com/office/drawing/2014/main" id="{52C79DC6-C032-82A4-4896-2DEF3078DFA7}"/>
              </a:ext>
            </a:extLst>
          </p:cNvPr>
          <p:cNvSpPr txBox="1"/>
          <p:nvPr/>
        </p:nvSpPr>
        <p:spPr>
          <a:xfrm>
            <a:off x="5956763" y="5860871"/>
            <a:ext cx="6123396" cy="369332"/>
          </a:xfrm>
          <a:prstGeom prst="rect">
            <a:avLst/>
          </a:prstGeom>
          <a:noFill/>
        </p:spPr>
        <p:txBody>
          <a:bodyPr wrap="square">
            <a:spAutoFit/>
          </a:bodyPr>
          <a:lstStyle/>
          <a:p>
            <a:r>
              <a:rPr lang="en-AU" sz="1800" b="1" dirty="0"/>
              <a:t>Sample and Thermal Measurements Space</a:t>
            </a:r>
          </a:p>
        </p:txBody>
      </p:sp>
      <p:cxnSp>
        <p:nvCxnSpPr>
          <p:cNvPr id="12" name="Connector: Elbow 11">
            <a:extLst>
              <a:ext uri="{FF2B5EF4-FFF2-40B4-BE49-F238E27FC236}">
                <a16:creationId xmlns:a16="http://schemas.microsoft.com/office/drawing/2014/main" id="{A2C8DF3B-7F86-B482-B6FD-D80286A1DA57}"/>
              </a:ext>
            </a:extLst>
          </p:cNvPr>
          <p:cNvCxnSpPr>
            <a:cxnSpLocks/>
            <a:stCxn id="8" idx="0"/>
            <a:endCxn id="15" idx="1"/>
          </p:cNvCxnSpPr>
          <p:nvPr/>
        </p:nvCxnSpPr>
        <p:spPr>
          <a:xfrm rot="5400000" flipH="1" flipV="1">
            <a:off x="1463670" y="1370807"/>
            <a:ext cx="441804" cy="816532"/>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sp>
        <p:nvSpPr>
          <p:cNvPr id="15" name="TextBox 14">
            <a:extLst>
              <a:ext uri="{FF2B5EF4-FFF2-40B4-BE49-F238E27FC236}">
                <a16:creationId xmlns:a16="http://schemas.microsoft.com/office/drawing/2014/main" id="{D1330092-FA43-C6A6-890E-FE46B0D22C81}"/>
              </a:ext>
            </a:extLst>
          </p:cNvPr>
          <p:cNvSpPr txBox="1"/>
          <p:nvPr/>
        </p:nvSpPr>
        <p:spPr>
          <a:xfrm>
            <a:off x="2092838" y="1373505"/>
            <a:ext cx="6123396" cy="369332"/>
          </a:xfrm>
          <a:prstGeom prst="rect">
            <a:avLst/>
          </a:prstGeom>
          <a:noFill/>
        </p:spPr>
        <p:txBody>
          <a:bodyPr wrap="square">
            <a:spAutoFit/>
          </a:bodyPr>
          <a:lstStyle/>
          <a:p>
            <a:r>
              <a:rPr lang="en-AU" sz="1800" b="1" dirty="0"/>
              <a:t>Cryo-cooler</a:t>
            </a:r>
          </a:p>
        </p:txBody>
      </p:sp>
      <p:cxnSp>
        <p:nvCxnSpPr>
          <p:cNvPr id="21" name="Connector: Elbow 20">
            <a:extLst>
              <a:ext uri="{FF2B5EF4-FFF2-40B4-BE49-F238E27FC236}">
                <a16:creationId xmlns:a16="http://schemas.microsoft.com/office/drawing/2014/main" id="{D1C04158-C6B4-7F04-C96C-2A8DBE81495A}"/>
              </a:ext>
            </a:extLst>
          </p:cNvPr>
          <p:cNvCxnSpPr>
            <a:cxnSpLocks/>
            <a:endCxn id="22" idx="1"/>
          </p:cNvCxnSpPr>
          <p:nvPr/>
        </p:nvCxnSpPr>
        <p:spPr>
          <a:xfrm rot="16200000" flipH="1">
            <a:off x="835923" y="5575532"/>
            <a:ext cx="1194522" cy="816532"/>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sp>
        <p:nvSpPr>
          <p:cNvPr id="22" name="TextBox 21">
            <a:extLst>
              <a:ext uri="{FF2B5EF4-FFF2-40B4-BE49-F238E27FC236}">
                <a16:creationId xmlns:a16="http://schemas.microsoft.com/office/drawing/2014/main" id="{B42BCEC3-32A1-EDA9-5E7B-5144C2B2D64B}"/>
              </a:ext>
            </a:extLst>
          </p:cNvPr>
          <p:cNvSpPr txBox="1"/>
          <p:nvPr/>
        </p:nvSpPr>
        <p:spPr>
          <a:xfrm>
            <a:off x="1841450" y="6396393"/>
            <a:ext cx="2355659" cy="369332"/>
          </a:xfrm>
          <a:prstGeom prst="rect">
            <a:avLst/>
          </a:prstGeom>
          <a:noFill/>
        </p:spPr>
        <p:txBody>
          <a:bodyPr wrap="square">
            <a:spAutoFit/>
          </a:bodyPr>
          <a:lstStyle/>
          <a:p>
            <a:r>
              <a:rPr lang="en-AU" sz="1800" b="1" dirty="0"/>
              <a:t>Vacuum Chamber</a:t>
            </a:r>
          </a:p>
        </p:txBody>
      </p:sp>
    </p:spTree>
    <p:extLst>
      <p:ext uri="{BB962C8B-B14F-4D97-AF65-F5344CB8AC3E}">
        <p14:creationId xmlns:p14="http://schemas.microsoft.com/office/powerpoint/2010/main" val="14721585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C948E2-4BFA-C657-E7CE-112AE63D68A5}"/>
            </a:ext>
          </a:extLst>
        </p:cNvPr>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8D4690-F1E4-F963-A82D-14B0C72AB5FB}"/>
              </a:ext>
            </a:extLst>
          </p:cNvPr>
          <p:cNvSpPr>
            <a:spLocks noGrp="1"/>
          </p:cNvSpPr>
          <p:nvPr>
            <p:ph type="sldNum" sz="quarter" idx="12"/>
          </p:nvPr>
        </p:nvSpPr>
        <p:spPr>
          <a:xfrm>
            <a:off x="10751929" y="5417700"/>
            <a:ext cx="753681" cy="365125"/>
          </a:xfrm>
        </p:spPr>
        <p:txBody>
          <a:bodyPr anchor="ctr">
            <a:normAutofit/>
          </a:bodyPr>
          <a:lstStyle/>
          <a:p>
            <a:pPr marL="0" marR="0" lvl="0" indent="0" algn="r" defTabSz="1218895" rtl="0" eaLnBrk="1" fontAlgn="auto" latinLnBrk="0" hangingPunct="1">
              <a:lnSpc>
                <a:spcPts val="1200"/>
              </a:lnSpc>
              <a:spcBef>
                <a:spcPts val="0"/>
              </a:spcBef>
              <a:spcAft>
                <a:spcPts val="600"/>
              </a:spcAft>
              <a:buClrTx/>
              <a:buSzTx/>
              <a:buFontTx/>
              <a:buNone/>
              <a:tabLst/>
              <a:defRPr/>
            </a:pPr>
            <a:fld id="{DC22DD25-61AE-413C-B4D2-EF2365C9B2E1}"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600"/>
                </a:spcAft>
                <a:buClrTx/>
                <a:buSzTx/>
                <a:buFontTx/>
                <a:buNone/>
                <a:tabLst/>
                <a:defRPr/>
              </a:pPr>
              <a:t>17</a:t>
            </a:fld>
            <a:endParaRPr kumimoji="0" lang="en-AU" sz="1000" b="1" i="0" u="none" strike="noStrike" kern="1200" cap="none" spc="0" normalizeH="0" baseline="0" noProof="0">
              <a:ln>
                <a:noFill/>
              </a:ln>
              <a:solidFill>
                <a:srgbClr val="000F46"/>
              </a:solidFill>
              <a:effectLst/>
              <a:uLnTx/>
              <a:uFillTx/>
              <a:latin typeface="Arial"/>
              <a:ea typeface="+mn-ea"/>
              <a:cs typeface="Arial" pitchFamily="34" charset="0"/>
            </a:endParaRPr>
          </a:p>
        </p:txBody>
      </p:sp>
      <p:sp>
        <p:nvSpPr>
          <p:cNvPr id="7" name="Title 7">
            <a:extLst>
              <a:ext uri="{FF2B5EF4-FFF2-40B4-BE49-F238E27FC236}">
                <a16:creationId xmlns:a16="http://schemas.microsoft.com/office/drawing/2014/main" id="{DAC7CCE0-21F5-A732-4FF4-2C64D049B7CC}"/>
              </a:ext>
            </a:extLst>
          </p:cNvPr>
          <p:cNvSpPr>
            <a:spLocks noGrp="1"/>
          </p:cNvSpPr>
          <p:nvPr>
            <p:ph type="title"/>
          </p:nvPr>
        </p:nvSpPr>
        <p:spPr>
          <a:xfrm>
            <a:off x="231703" y="87758"/>
            <a:ext cx="10372706" cy="680164"/>
          </a:xfrm>
        </p:spPr>
        <p:txBody>
          <a:bodyPr/>
          <a:lstStyle/>
          <a:p>
            <a:pPr>
              <a:lnSpc>
                <a:spcPct val="100000"/>
              </a:lnSpc>
            </a:pPr>
            <a:r>
              <a:rPr lang="en-AU" sz="3200" dirty="0">
                <a:solidFill>
                  <a:srgbClr val="003F86"/>
                </a:solidFill>
              </a:rPr>
              <a:t>Vacuumed Insulation Testing at 20 K: </a:t>
            </a:r>
            <a:br>
              <a:rPr lang="en-AU" sz="3200" dirty="0">
                <a:solidFill>
                  <a:srgbClr val="003F86"/>
                </a:solidFill>
              </a:rPr>
            </a:br>
            <a:endParaRPr lang="en-AU" sz="2000" dirty="0">
              <a:solidFill>
                <a:schemeClr val="tx1"/>
              </a:solidFill>
            </a:endParaRPr>
          </a:p>
        </p:txBody>
      </p:sp>
      <p:grpSp>
        <p:nvGrpSpPr>
          <p:cNvPr id="2" name="Group 1">
            <a:extLst>
              <a:ext uri="{FF2B5EF4-FFF2-40B4-BE49-F238E27FC236}">
                <a16:creationId xmlns:a16="http://schemas.microsoft.com/office/drawing/2014/main" id="{5CEF43BE-365E-5A1C-76D1-D5AA0C697B1C}"/>
              </a:ext>
            </a:extLst>
          </p:cNvPr>
          <p:cNvGrpSpPr/>
          <p:nvPr/>
        </p:nvGrpSpPr>
        <p:grpSpPr>
          <a:xfrm>
            <a:off x="96534" y="848451"/>
            <a:ext cx="2065580" cy="4210287"/>
            <a:chOff x="461202" y="698177"/>
            <a:chExt cx="2065580" cy="4210287"/>
          </a:xfrm>
        </p:grpSpPr>
        <mc:AlternateContent xmlns:mc="http://schemas.openxmlformats.org/markup-compatibility/2006">
          <mc:Choice xmlns:am3d="http://schemas.microsoft.com/office/drawing/2017/model3d" Requires="am3d">
            <p:graphicFrame>
              <p:nvGraphicFramePr>
                <p:cNvPr id="9" name="!!3D Model 2">
                  <a:extLst>
                    <a:ext uri="{FF2B5EF4-FFF2-40B4-BE49-F238E27FC236}">
                      <a16:creationId xmlns:a16="http://schemas.microsoft.com/office/drawing/2014/main" id="{0147DFFD-6950-E62B-5D5C-A3ADF008CE80}"/>
                    </a:ext>
                  </a:extLst>
                </p:cNvPr>
                <p:cNvGraphicFramePr>
                  <a:graphicFrameLocks noChangeAspect="1"/>
                </p:cNvGraphicFramePr>
                <p:nvPr>
                  <p:extLst>
                    <p:ext uri="{D42A27DB-BD31-4B8C-83A1-F6EECF244321}">
                      <p14:modId xmlns:p14="http://schemas.microsoft.com/office/powerpoint/2010/main" val="3170355168"/>
                    </p:ext>
                  </p:extLst>
                </p:nvPr>
              </p:nvGraphicFramePr>
              <p:xfrm>
                <a:off x="461202" y="698177"/>
                <a:ext cx="2065580" cy="4210287"/>
              </p:xfrm>
              <a:graphic>
                <a:graphicData uri="http://schemas.microsoft.com/office/drawing/2017/model3d">
                  <am3d:model3d r:embed="rId3">
                    <am3d:spPr>
                      <a:xfrm>
                        <a:off x="0" y="0"/>
                        <a:ext cx="2065580" cy="4210287"/>
                      </a:xfrm>
                      <a:prstGeom prst="rect">
                        <a:avLst/>
                      </a:prstGeom>
                    </am3d:spPr>
                    <am3d:camera>
                      <am3d:pos x="0" y="0" z="55192377"/>
                      <am3d:up dx="0" dy="36000000" dz="0"/>
                      <am3d:lookAt x="0" y="0" z="0"/>
                      <am3d:perspective fov="2700000"/>
                    </am3d:camera>
                    <am3d:trans>
                      <am3d:meterPerModelUnit n="1314233" d="1000000"/>
                      <am3d:preTrans dx="-882375" dy="1290404" dz="8965696"/>
                      <am3d:scale>
                        <am3d:sx n="1000000" d="1000000"/>
                        <am3d:sy n="1000000" d="1000000"/>
                        <am3d:sz n="1000000" d="1000000"/>
                      </am3d:scale>
                      <am3d:rot ax="5400000"/>
                      <am3d:postTrans dx="0" dy="0" dz="0"/>
                    </am3d:trans>
                    <am3d:raster rName="Office3DRenderer" rVer="16.0.8326">
                      <am3d:blip r:embed="rId4"/>
                    </am3d:raster>
                    <am3d:objViewport viewportSz="522237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9" name="!!3D Model 2">
                  <a:extLst>
                    <a:ext uri="{FF2B5EF4-FFF2-40B4-BE49-F238E27FC236}">
                      <a16:creationId xmlns:a16="http://schemas.microsoft.com/office/drawing/2014/main" id="{0147DFFD-6950-E62B-5D5C-A3ADF008CE80}"/>
                    </a:ext>
                  </a:extLst>
                </p:cNvPr>
                <p:cNvPicPr>
                  <a:picLocks noGrp="1" noRot="1" noChangeAspect="1" noMove="1" noResize="1" noEditPoints="1" noAdjustHandles="1" noChangeArrowheads="1" noChangeShapeType="1" noCrop="1"/>
                </p:cNvPicPr>
                <p:nvPr/>
              </p:nvPicPr>
              <p:blipFill>
                <a:blip r:embed="rId4"/>
                <a:stretch>
                  <a:fillRect/>
                </a:stretch>
              </p:blipFill>
              <p:spPr>
                <a:xfrm>
                  <a:off x="96534" y="848451"/>
                  <a:ext cx="2065580" cy="4210287"/>
                </a:xfrm>
                <a:prstGeom prst="rect">
                  <a:avLst/>
                </a:prstGeom>
              </p:spPr>
            </p:pic>
          </mc:Fallback>
        </mc:AlternateContent>
        <p:sp>
          <p:nvSpPr>
            <p:cNvPr id="14" name="!!Rectangle 45">
              <a:extLst>
                <a:ext uri="{FF2B5EF4-FFF2-40B4-BE49-F238E27FC236}">
                  <a16:creationId xmlns:a16="http://schemas.microsoft.com/office/drawing/2014/main" id="{1ED639C5-0EB1-A44D-AB97-D41524847859}"/>
                </a:ext>
              </a:extLst>
            </p:cNvPr>
            <p:cNvSpPr/>
            <p:nvPr/>
          </p:nvSpPr>
          <p:spPr>
            <a:xfrm>
              <a:off x="596371" y="3544999"/>
              <a:ext cx="1561889" cy="716448"/>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grpSp>
      <p:pic>
        <p:nvPicPr>
          <p:cNvPr id="10" name="Picture 9">
            <a:extLst>
              <a:ext uri="{FF2B5EF4-FFF2-40B4-BE49-F238E27FC236}">
                <a16:creationId xmlns:a16="http://schemas.microsoft.com/office/drawing/2014/main" id="{CE1535A1-E3D4-77EE-9EE0-47B08B87A887}"/>
              </a:ext>
            </a:extLst>
          </p:cNvPr>
          <p:cNvPicPr>
            <a:picLocks noChangeAspect="1"/>
          </p:cNvPicPr>
          <p:nvPr/>
        </p:nvPicPr>
        <p:blipFill>
          <a:blip r:embed="rId5"/>
          <a:srcRect r="6327"/>
          <a:stretch/>
        </p:blipFill>
        <p:spPr>
          <a:xfrm>
            <a:off x="2289772" y="2093183"/>
            <a:ext cx="2837943" cy="1506848"/>
          </a:xfrm>
          <a:prstGeom prst="rect">
            <a:avLst/>
          </a:prstGeom>
        </p:spPr>
      </p:pic>
      <p:pic>
        <p:nvPicPr>
          <p:cNvPr id="12" name="Picture 11">
            <a:extLst>
              <a:ext uri="{FF2B5EF4-FFF2-40B4-BE49-F238E27FC236}">
                <a16:creationId xmlns:a16="http://schemas.microsoft.com/office/drawing/2014/main" id="{6288AE94-83F0-DBC5-CA6D-E354685E7DA9}"/>
              </a:ext>
            </a:extLst>
          </p:cNvPr>
          <p:cNvPicPr>
            <a:picLocks noChangeAspect="1"/>
          </p:cNvPicPr>
          <p:nvPr/>
        </p:nvPicPr>
        <p:blipFill>
          <a:blip r:embed="rId6"/>
          <a:stretch>
            <a:fillRect/>
          </a:stretch>
        </p:blipFill>
        <p:spPr>
          <a:xfrm>
            <a:off x="5759430" y="2106374"/>
            <a:ext cx="3053707" cy="1480466"/>
          </a:xfrm>
          <a:prstGeom prst="rect">
            <a:avLst/>
          </a:prstGeom>
        </p:spPr>
      </p:pic>
      <p:sp>
        <p:nvSpPr>
          <p:cNvPr id="13" name="TextBox 12">
            <a:extLst>
              <a:ext uri="{FF2B5EF4-FFF2-40B4-BE49-F238E27FC236}">
                <a16:creationId xmlns:a16="http://schemas.microsoft.com/office/drawing/2014/main" id="{88AD1317-72F1-AE88-F9B5-83411A9A352F}"/>
              </a:ext>
            </a:extLst>
          </p:cNvPr>
          <p:cNvSpPr txBox="1"/>
          <p:nvPr/>
        </p:nvSpPr>
        <p:spPr>
          <a:xfrm>
            <a:off x="9205750" y="1601501"/>
            <a:ext cx="2671308"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effectLst/>
                <a:uLnTx/>
                <a:uFillTx/>
                <a:latin typeface="Calibri"/>
                <a:ea typeface="+mn-ea"/>
                <a:cs typeface="+mn-cs"/>
              </a:rPr>
              <a:t>Heat flux through the sample</a:t>
            </a:r>
          </a:p>
        </p:txBody>
      </p:sp>
      <p:pic>
        <p:nvPicPr>
          <p:cNvPr id="15" name="Picture 2">
            <a:extLst>
              <a:ext uri="{FF2B5EF4-FFF2-40B4-BE49-F238E27FC236}">
                <a16:creationId xmlns:a16="http://schemas.microsoft.com/office/drawing/2014/main" id="{FD29301D-25D0-6F0F-2D62-EAED26BE17A0}"/>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t="-208" r="13261" b="20944"/>
          <a:stretch/>
        </p:blipFill>
        <p:spPr bwMode="auto">
          <a:xfrm>
            <a:off x="9068454" y="2093183"/>
            <a:ext cx="2945900" cy="1480466"/>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69852862-A215-3727-66BE-B40280CD3FAE}"/>
              </a:ext>
            </a:extLst>
          </p:cNvPr>
          <p:cNvSpPr txBox="1"/>
          <p:nvPr/>
        </p:nvSpPr>
        <p:spPr>
          <a:xfrm>
            <a:off x="5799309" y="1606762"/>
            <a:ext cx="2667013"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effectLst/>
                <a:uLnTx/>
                <a:uFillTx/>
                <a:latin typeface="Calibri"/>
                <a:ea typeface="+mn-ea"/>
                <a:cs typeface="+mn-cs"/>
              </a:rPr>
              <a:t>Temperature map for sample</a:t>
            </a:r>
          </a:p>
        </p:txBody>
      </p:sp>
      <p:cxnSp>
        <p:nvCxnSpPr>
          <p:cNvPr id="17" name="Connector: Elbow 16">
            <a:extLst>
              <a:ext uri="{FF2B5EF4-FFF2-40B4-BE49-F238E27FC236}">
                <a16:creationId xmlns:a16="http://schemas.microsoft.com/office/drawing/2014/main" id="{B0E6BA43-8A03-5AF9-C511-F9B8A83D7990}"/>
              </a:ext>
            </a:extLst>
          </p:cNvPr>
          <p:cNvCxnSpPr>
            <a:cxnSpLocks/>
            <a:stCxn id="14" idx="3"/>
            <a:endCxn id="10" idx="2"/>
          </p:cNvCxnSpPr>
          <p:nvPr/>
        </p:nvCxnSpPr>
        <p:spPr>
          <a:xfrm flipV="1">
            <a:off x="1793592" y="3600031"/>
            <a:ext cx="1915152" cy="453466"/>
          </a:xfrm>
          <a:prstGeom prst="bentConnector2">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21" name="Connector: Elbow 20">
            <a:extLst>
              <a:ext uri="{FF2B5EF4-FFF2-40B4-BE49-F238E27FC236}">
                <a16:creationId xmlns:a16="http://schemas.microsoft.com/office/drawing/2014/main" id="{7A712F97-BF79-8ECC-7B6F-F2D318113F9F}"/>
              </a:ext>
            </a:extLst>
          </p:cNvPr>
          <p:cNvCxnSpPr>
            <a:cxnSpLocks/>
            <a:stCxn id="10" idx="3"/>
          </p:cNvCxnSpPr>
          <p:nvPr/>
        </p:nvCxnSpPr>
        <p:spPr>
          <a:xfrm>
            <a:off x="5127715" y="2846607"/>
            <a:ext cx="631715" cy="213977"/>
          </a:xfrm>
          <a:prstGeom prst="bentConnector3">
            <a:avLst>
              <a:gd name="adj1" fmla="val 50000"/>
            </a:avLst>
          </a:prstGeom>
          <a:ln>
            <a:tailEnd type="triangle"/>
          </a:ln>
        </p:spPr>
        <p:style>
          <a:lnRef idx="3">
            <a:schemeClr val="accent1"/>
          </a:lnRef>
          <a:fillRef idx="0">
            <a:schemeClr val="accent1"/>
          </a:fillRef>
          <a:effectRef idx="2">
            <a:schemeClr val="accent1"/>
          </a:effectRef>
          <a:fontRef idx="minor">
            <a:schemeClr val="tx1"/>
          </a:fontRef>
        </p:style>
      </p:cxnSp>
      <p:sp>
        <p:nvSpPr>
          <p:cNvPr id="55" name="TextBox 54">
            <a:extLst>
              <a:ext uri="{FF2B5EF4-FFF2-40B4-BE49-F238E27FC236}">
                <a16:creationId xmlns:a16="http://schemas.microsoft.com/office/drawing/2014/main" id="{CC8D3A4E-CCB1-9B54-B546-C564C749C73C}"/>
              </a:ext>
            </a:extLst>
          </p:cNvPr>
          <p:cNvSpPr txBox="1"/>
          <p:nvPr/>
        </p:nvSpPr>
        <p:spPr>
          <a:xfrm>
            <a:off x="2711481" y="1606762"/>
            <a:ext cx="2348400"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effectLst/>
                <a:uLnTx/>
                <a:uFillTx/>
                <a:latin typeface="Calibri"/>
                <a:ea typeface="+mn-ea"/>
                <a:cs typeface="+mn-cs"/>
              </a:rPr>
              <a:t>Heat flux</a:t>
            </a:r>
            <a:r>
              <a:rPr lang="en-GB" sz="1600" b="1" dirty="0">
                <a:latin typeface="Calibri"/>
              </a:rPr>
              <a:t> in sample space</a:t>
            </a:r>
            <a:endParaRPr kumimoji="0" lang="en-GB" sz="1600" b="1" i="0" u="none" strike="noStrike" kern="1200" cap="none" spc="0" normalizeH="0" baseline="0" noProof="0" dirty="0">
              <a:ln>
                <a:noFill/>
              </a:ln>
              <a:effectLst/>
              <a:uLnTx/>
              <a:uFillTx/>
              <a:latin typeface="Calibri"/>
              <a:ea typeface="+mn-ea"/>
              <a:cs typeface="+mn-cs"/>
            </a:endParaRPr>
          </a:p>
        </p:txBody>
      </p:sp>
      <p:sp>
        <p:nvSpPr>
          <p:cNvPr id="58" name="TextBox 57">
            <a:extLst>
              <a:ext uri="{FF2B5EF4-FFF2-40B4-BE49-F238E27FC236}">
                <a16:creationId xmlns:a16="http://schemas.microsoft.com/office/drawing/2014/main" id="{12F30D4E-3A81-6303-D8F9-78FB4886D1ED}"/>
              </a:ext>
            </a:extLst>
          </p:cNvPr>
          <p:cNvSpPr txBox="1"/>
          <p:nvPr/>
        </p:nvSpPr>
        <p:spPr>
          <a:xfrm>
            <a:off x="411190" y="5217911"/>
            <a:ext cx="11373441" cy="1431161"/>
          </a:xfrm>
          <a:prstGeom prst="rect">
            <a:avLst/>
          </a:prstGeom>
          <a:noFill/>
        </p:spPr>
        <p:txBody>
          <a:bodyPr wrap="square">
            <a:spAutoFit/>
          </a:bodyPr>
          <a:lstStyle/>
          <a:p>
            <a:pPr marL="285750" indent="-285750">
              <a:spcAft>
                <a:spcPts val="1200"/>
              </a:spcAft>
              <a:buFont typeface="Arial" panose="020B0604020202020204" pitchFamily="34" charset="0"/>
              <a:buChar char="•"/>
            </a:pPr>
            <a:r>
              <a:rPr lang="en-GB" sz="1800" kern="100" dirty="0">
                <a:effectLst/>
              </a:rPr>
              <a:t>Accuracy will be dependent on the sensitivity of the thermal measuring gauges</a:t>
            </a:r>
          </a:p>
          <a:p>
            <a:pPr marL="285750" indent="-285750">
              <a:spcAft>
                <a:spcPts val="600"/>
              </a:spcAft>
              <a:buFont typeface="Arial" panose="020B0604020202020204" pitchFamily="34" charset="0"/>
              <a:buChar char="•"/>
            </a:pPr>
            <a:r>
              <a:rPr lang="en-GB" sz="1800" kern="100" dirty="0">
                <a:effectLst/>
              </a:rPr>
              <a:t>There are </a:t>
            </a:r>
            <a:r>
              <a:rPr lang="en-GB" sz="1800" kern="100" dirty="0"/>
              <a:t>l</a:t>
            </a:r>
            <a:r>
              <a:rPr lang="en-GB" sz="1800" kern="100" dirty="0">
                <a:effectLst/>
              </a:rPr>
              <a:t>imitations </a:t>
            </a:r>
            <a:r>
              <a:rPr lang="en-GB" sz="1800" kern="100" dirty="0"/>
              <a:t>dependent on cryocooler capacity, thermal gradient, and sensitivity of temperature sensors</a:t>
            </a:r>
          </a:p>
          <a:p>
            <a:pPr marL="285750" indent="-285750">
              <a:spcAft>
                <a:spcPts val="600"/>
              </a:spcAft>
              <a:buFont typeface="Arial" panose="020B0604020202020204" pitchFamily="34" charset="0"/>
              <a:buChar char="•"/>
            </a:pPr>
            <a:r>
              <a:rPr lang="en-GB" sz="1800" kern="100" dirty="0"/>
              <a:t>Use CS 900 Cryostat as final validation</a:t>
            </a:r>
          </a:p>
        </p:txBody>
      </p:sp>
    </p:spTree>
    <p:extLst>
      <p:ext uri="{BB962C8B-B14F-4D97-AF65-F5344CB8AC3E}">
        <p14:creationId xmlns:p14="http://schemas.microsoft.com/office/powerpoint/2010/main" val="24878228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D7C790-897E-20D6-4B13-7102586525B7}"/>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87924091-586B-D25E-E346-FB9E100E6B3F}"/>
              </a:ext>
            </a:extLst>
          </p:cNvPr>
          <p:cNvSpPr/>
          <p:nvPr/>
        </p:nvSpPr>
        <p:spPr>
          <a:xfrm>
            <a:off x="10560496" y="260648"/>
            <a:ext cx="1440160" cy="14401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6" name="Slide Number Placeholder 5">
            <a:extLst>
              <a:ext uri="{FF2B5EF4-FFF2-40B4-BE49-F238E27FC236}">
                <a16:creationId xmlns:a16="http://schemas.microsoft.com/office/drawing/2014/main" id="{0B7356F2-54B1-8D77-7559-33F4B395D390}"/>
              </a:ext>
            </a:extLst>
          </p:cNvPr>
          <p:cNvSpPr>
            <a:spLocks noGrp="1"/>
          </p:cNvSpPr>
          <p:nvPr>
            <p:ph type="sldNum" sz="quarter" idx="12"/>
          </p:nvPr>
        </p:nvSpPr>
        <p:spPr>
          <a:xfrm>
            <a:off x="10960060" y="6172501"/>
            <a:ext cx="753681" cy="365125"/>
          </a:xfrm>
        </p:spPr>
        <p:txBody>
          <a:bodyPr anchor="ctr">
            <a:normAutofit/>
          </a:bodyPr>
          <a:lstStyle/>
          <a:p>
            <a:pPr marL="0" marR="0" lvl="0" indent="0" algn="r" defTabSz="1218895" rtl="0" eaLnBrk="1" fontAlgn="auto" latinLnBrk="0" hangingPunct="1">
              <a:lnSpc>
                <a:spcPts val="1200"/>
              </a:lnSpc>
              <a:spcBef>
                <a:spcPts val="0"/>
              </a:spcBef>
              <a:spcAft>
                <a:spcPts val="600"/>
              </a:spcAft>
              <a:buClrTx/>
              <a:buSzTx/>
              <a:buFontTx/>
              <a:buNone/>
              <a:tabLst/>
              <a:defRPr/>
            </a:pPr>
            <a:fld id="{DC22DD25-61AE-413C-B4D2-EF2365C9B2E1}" type="slidenum">
              <a:rPr kumimoji="0" lang="en-AU" sz="1000" b="1" i="0" u="none" strike="noStrike" kern="1200" cap="none" spc="0" normalizeH="0" baseline="0" noProof="0" smtClean="0">
                <a:ln>
                  <a:noFill/>
                </a:ln>
                <a:solidFill>
                  <a:srgbClr val="000F46"/>
                </a:solidFill>
                <a:effectLst/>
                <a:uLnTx/>
                <a:uFillTx/>
                <a:latin typeface="Arial"/>
                <a:ea typeface="+mn-ea"/>
                <a:cs typeface="Arial" pitchFamily="34" charset="0"/>
              </a:rPr>
              <a:pPr marL="0" marR="0" lvl="0" indent="0" algn="r" defTabSz="1218895" rtl="0" eaLnBrk="1" fontAlgn="auto" latinLnBrk="0" hangingPunct="1">
                <a:lnSpc>
                  <a:spcPts val="1200"/>
                </a:lnSpc>
                <a:spcBef>
                  <a:spcPts val="0"/>
                </a:spcBef>
                <a:spcAft>
                  <a:spcPts val="600"/>
                </a:spcAft>
                <a:buClrTx/>
                <a:buSzTx/>
                <a:buFontTx/>
                <a:buNone/>
                <a:tabLst/>
                <a:defRPr/>
              </a:pPr>
              <a:t>18</a:t>
            </a:fld>
            <a:endParaRPr kumimoji="0" lang="en-AU" sz="1000" b="1" i="0" u="none" strike="noStrike" kern="1200" cap="none" spc="0" normalizeH="0" baseline="0" noProof="0">
              <a:ln>
                <a:noFill/>
              </a:ln>
              <a:solidFill>
                <a:srgbClr val="000F46"/>
              </a:solidFill>
              <a:effectLst/>
              <a:uLnTx/>
              <a:uFillTx/>
              <a:latin typeface="Arial"/>
              <a:ea typeface="+mn-ea"/>
              <a:cs typeface="Arial" pitchFamily="34" charset="0"/>
            </a:endParaRPr>
          </a:p>
        </p:txBody>
      </p:sp>
      <p:sp>
        <p:nvSpPr>
          <p:cNvPr id="7" name="Title 7">
            <a:extLst>
              <a:ext uri="{FF2B5EF4-FFF2-40B4-BE49-F238E27FC236}">
                <a16:creationId xmlns:a16="http://schemas.microsoft.com/office/drawing/2014/main" id="{180B3456-8CFA-C91C-7A23-52F4CDE6DB60}"/>
              </a:ext>
            </a:extLst>
          </p:cNvPr>
          <p:cNvSpPr>
            <a:spLocks noGrp="1"/>
          </p:cNvSpPr>
          <p:nvPr>
            <p:ph type="title"/>
          </p:nvPr>
        </p:nvSpPr>
        <p:spPr>
          <a:xfrm>
            <a:off x="305028" y="44624"/>
            <a:ext cx="10372706" cy="680164"/>
          </a:xfrm>
        </p:spPr>
        <p:txBody>
          <a:bodyPr/>
          <a:lstStyle/>
          <a:p>
            <a:pPr>
              <a:lnSpc>
                <a:spcPct val="100000"/>
              </a:lnSpc>
            </a:pPr>
            <a:r>
              <a:rPr lang="en-AU" sz="3200" dirty="0">
                <a:solidFill>
                  <a:srgbClr val="003F86"/>
                </a:solidFill>
              </a:rPr>
              <a:t>Sample and Testing Specifications</a:t>
            </a:r>
            <a:br>
              <a:rPr lang="en-AU" sz="3200" dirty="0">
                <a:solidFill>
                  <a:srgbClr val="003F86"/>
                </a:solidFill>
              </a:rPr>
            </a:br>
            <a:endParaRPr lang="en-AU" sz="2000" dirty="0">
              <a:solidFill>
                <a:schemeClr val="tx1"/>
              </a:solidFill>
            </a:endParaRPr>
          </a:p>
        </p:txBody>
      </p:sp>
      <p:graphicFrame>
        <p:nvGraphicFramePr>
          <p:cNvPr id="8" name="Table 7">
            <a:extLst>
              <a:ext uri="{FF2B5EF4-FFF2-40B4-BE49-F238E27FC236}">
                <a16:creationId xmlns:a16="http://schemas.microsoft.com/office/drawing/2014/main" id="{25618ED9-5FA2-E00F-C188-C6B640280800}"/>
              </a:ext>
            </a:extLst>
          </p:cNvPr>
          <p:cNvGraphicFramePr>
            <a:graphicFrameLocks noGrp="1"/>
          </p:cNvGraphicFramePr>
          <p:nvPr>
            <p:extLst>
              <p:ext uri="{D42A27DB-BD31-4B8C-83A1-F6EECF244321}">
                <p14:modId xmlns:p14="http://schemas.microsoft.com/office/powerpoint/2010/main" val="4088911399"/>
              </p:ext>
            </p:extLst>
          </p:nvPr>
        </p:nvGraphicFramePr>
        <p:xfrm>
          <a:off x="248186" y="1175198"/>
          <a:ext cx="11752470" cy="4997303"/>
        </p:xfrm>
        <a:graphic>
          <a:graphicData uri="http://schemas.openxmlformats.org/drawingml/2006/table">
            <a:tbl>
              <a:tblPr firstRow="1" firstCol="1" bandRow="1"/>
              <a:tblGrid>
                <a:gridCol w="2330694">
                  <a:extLst>
                    <a:ext uri="{9D8B030D-6E8A-4147-A177-3AD203B41FA5}">
                      <a16:colId xmlns:a16="http://schemas.microsoft.com/office/drawing/2014/main" val="970941711"/>
                    </a:ext>
                  </a:extLst>
                </a:gridCol>
                <a:gridCol w="9421776">
                  <a:extLst>
                    <a:ext uri="{9D8B030D-6E8A-4147-A177-3AD203B41FA5}">
                      <a16:colId xmlns:a16="http://schemas.microsoft.com/office/drawing/2014/main" val="1698213182"/>
                    </a:ext>
                  </a:extLst>
                </a:gridCol>
              </a:tblGrid>
              <a:tr h="509670">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ctr">
                        <a:buNone/>
                      </a:pP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ctr">
                        <a:buNone/>
                      </a:pPr>
                      <a:r>
                        <a:rPr lang="en-AU" sz="1800" kern="100" dirty="0">
                          <a:effectLst/>
                        </a:rPr>
                        <a:t>Specification</a:t>
                      </a:r>
                      <a:endParaRPr lang="en-AU" sz="24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94183"/>
                    </a:solidFill>
                  </a:tcPr>
                </a:tc>
                <a:extLst>
                  <a:ext uri="{0D108BD9-81ED-4DB2-BD59-A6C34878D82A}">
                    <a16:rowId xmlns:a16="http://schemas.microsoft.com/office/drawing/2014/main" val="422779631"/>
                  </a:ext>
                </a:extLst>
              </a:tr>
              <a:tr h="319655">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Type of apparatus</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algn="l">
                        <a:buNone/>
                      </a:pPr>
                      <a:r>
                        <a:rPr lang="en-AU" sz="2000" kern="100" dirty="0">
                          <a:effectLst/>
                        </a:rPr>
                        <a:t>Temperature Gradient Based Electrical Method</a:t>
                      </a:r>
                      <a:endParaRPr lang="en-AU" sz="20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9806134"/>
                  </a:ext>
                </a:extLst>
              </a:tr>
              <a:tr h="639310">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Specimen types</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algn="l">
                        <a:buNone/>
                      </a:pPr>
                      <a:r>
                        <a:rPr lang="en-AU" sz="2000" kern="100" dirty="0">
                          <a:effectLst/>
                        </a:rPr>
                        <a:t>Bulk fills, Composites, Powders, Blankets, Flat panels, Sheets, Foams, Multilayer insulation (MLI) system, Foams </a:t>
                      </a:r>
                      <a:endParaRPr lang="en-AU" sz="20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29655677"/>
                  </a:ext>
                </a:extLst>
              </a:tr>
              <a:tr h="584703">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Specimen size</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algn="l">
                        <a:buNone/>
                      </a:pPr>
                      <a:r>
                        <a:rPr lang="en-AU" sz="2000" kern="100" dirty="0">
                          <a:effectLst/>
                        </a:rPr>
                        <a:t>Diameter – 200 mm </a:t>
                      </a:r>
                      <a:r>
                        <a:rPr lang="en-AU" sz="2000" kern="100" dirty="0">
                          <a:solidFill>
                            <a:schemeClr val="dk1"/>
                          </a:solidFill>
                          <a:effectLst/>
                          <a:latin typeface="Calibri"/>
                          <a:ea typeface="+mn-ea"/>
                          <a:cs typeface="+mn-cs"/>
                        </a:rPr>
                        <a:t>and </a:t>
                      </a:r>
                      <a:r>
                        <a:rPr lang="en-AU" sz="2000" kern="100" dirty="0">
                          <a:effectLst/>
                        </a:rPr>
                        <a:t>Thickness – 50 mm </a:t>
                      </a:r>
                      <a:endParaRPr lang="en-AU" sz="20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48962460"/>
                  </a:ext>
                </a:extLst>
              </a:tr>
              <a:tr h="958965">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Thermal Boundary</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algn="l">
                        <a:buNone/>
                      </a:pPr>
                      <a:r>
                        <a:rPr lang="en-AU" sz="2000" kern="100" dirty="0">
                          <a:effectLst/>
                        </a:rPr>
                        <a:t>Min Cold Boundary Temperature (CBT) – 20K (cool down using cryocooler)</a:t>
                      </a:r>
                    </a:p>
                    <a:p>
                      <a:pPr marL="360000" lvl="1" algn="l">
                        <a:buNone/>
                      </a:pPr>
                      <a:r>
                        <a:rPr lang="en-AU" sz="2000" kern="100" dirty="0">
                          <a:effectLst/>
                        </a:rPr>
                        <a:t>Min Warm Boundary Temperature (WBT) – 77K </a:t>
                      </a:r>
                      <a:r>
                        <a:rPr lang="en-AU" sz="2000" kern="100" dirty="0">
                          <a:solidFill>
                            <a:srgbClr val="A84500"/>
                          </a:solidFill>
                          <a:effectLst/>
                        </a:rPr>
                        <a:t>(limited when P is  less than 10 Pa)</a:t>
                      </a:r>
                    </a:p>
                    <a:p>
                      <a:pPr marL="360000" lvl="1" algn="l">
                        <a:buNone/>
                      </a:pPr>
                      <a:r>
                        <a:rPr lang="en-AU" sz="2000" kern="100" dirty="0">
                          <a:effectLst/>
                        </a:rPr>
                        <a:t>                                                                              300 K </a:t>
                      </a:r>
                      <a:endParaRPr lang="en-AU" sz="2000" kern="100" dirty="0">
                        <a:solidFill>
                          <a:srgbClr val="FFC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3343081"/>
                  </a:ext>
                </a:extLst>
              </a:tr>
              <a:tr h="1107945">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Vacuum Pressure </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indent="0" algn="l">
                        <a:buNone/>
                      </a:pPr>
                      <a:r>
                        <a:rPr lang="en-AU" sz="2000" kern="100" dirty="0">
                          <a:effectLst/>
                        </a:rPr>
                        <a:t>High vacuum: 10</a:t>
                      </a:r>
                      <a:r>
                        <a:rPr lang="en-AU" sz="2000" kern="100" baseline="30000" dirty="0">
                          <a:effectLst/>
                        </a:rPr>
                        <a:t>-3</a:t>
                      </a:r>
                      <a:r>
                        <a:rPr lang="en-AU" sz="2000" kern="100" dirty="0">
                          <a:effectLst/>
                        </a:rPr>
                        <a:t> Pa - 10</a:t>
                      </a:r>
                      <a:r>
                        <a:rPr lang="en-AU" sz="2000" kern="100" baseline="30000" dirty="0">
                          <a:effectLst/>
                        </a:rPr>
                        <a:t>-1</a:t>
                      </a:r>
                      <a:r>
                        <a:rPr lang="en-AU" sz="2000" kern="100" dirty="0">
                          <a:effectLst/>
                        </a:rPr>
                        <a:t> Pa </a:t>
                      </a:r>
                      <a:r>
                        <a:rPr lang="en-AU" sz="2000" kern="100" dirty="0">
                          <a:solidFill>
                            <a:srgbClr val="A84500"/>
                          </a:solidFill>
                          <a:effectLst/>
                        </a:rPr>
                        <a:t>(Limited to MLIs)</a:t>
                      </a:r>
                    </a:p>
                    <a:p>
                      <a:pPr marL="360000" lvl="1" indent="0" algn="l">
                        <a:buNone/>
                      </a:pPr>
                      <a:r>
                        <a:rPr lang="en-AU" sz="2000" kern="100" dirty="0">
                          <a:effectLst/>
                        </a:rPr>
                        <a:t>Medium/Soft vacuum :10</a:t>
                      </a:r>
                      <a:r>
                        <a:rPr lang="en-AU" sz="2000" kern="100" baseline="30000" dirty="0">
                          <a:effectLst/>
                        </a:rPr>
                        <a:t>-1</a:t>
                      </a:r>
                      <a:r>
                        <a:rPr lang="en-AU" sz="2000" kern="100" dirty="0">
                          <a:effectLst/>
                        </a:rPr>
                        <a:t> Pa – 100 Pa </a:t>
                      </a:r>
                    </a:p>
                    <a:p>
                      <a:pPr marL="360000" marR="0" lvl="1" indent="0" algn="l" defTabSz="1218804" rtl="0" eaLnBrk="1" fontAlgn="auto" latinLnBrk="0" hangingPunct="1">
                        <a:lnSpc>
                          <a:spcPct val="100000"/>
                        </a:lnSpc>
                        <a:spcBef>
                          <a:spcPts val="0"/>
                        </a:spcBef>
                        <a:spcAft>
                          <a:spcPts val="0"/>
                        </a:spcAft>
                        <a:buClrTx/>
                        <a:buSzTx/>
                        <a:buFontTx/>
                        <a:buNone/>
                        <a:tabLst/>
                        <a:defRPr/>
                      </a:pPr>
                      <a:r>
                        <a:rPr lang="en-AU" sz="2000" kern="100" dirty="0">
                          <a:effectLst/>
                        </a:rPr>
                        <a:t>Rough vacuum :  100 Pa – 100,000 Pa</a:t>
                      </a:r>
                      <a:endParaRPr lang="en-AU" sz="2000" kern="100" noProof="0" dirty="0">
                        <a:solidFill>
                          <a:schemeClr val="dk1"/>
                        </a:solidFill>
                        <a:effectLst/>
                        <a:latin typeface="Calibri"/>
                        <a:ea typeface="+mn-ea"/>
                        <a:cs typeface="+mn-cs"/>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24705136"/>
                  </a:ext>
                </a:extLst>
              </a:tr>
              <a:tr h="877055">
                <a:tc>
                  <a:txBody>
                    <a:bodyPr/>
                    <a:lstStyle>
                      <a:lvl1pPr marL="0" algn="l" defTabSz="1218804" rtl="0" eaLnBrk="1" latinLnBrk="0" hangingPunct="1">
                        <a:defRPr sz="1200" b="1" kern="1200">
                          <a:solidFill>
                            <a:schemeClr val="lt1"/>
                          </a:solidFill>
                          <a:latin typeface="Calibri"/>
                        </a:defRPr>
                      </a:lvl1pPr>
                      <a:lvl2pPr marL="609402" algn="l" defTabSz="1218804" rtl="0" eaLnBrk="1" latinLnBrk="0" hangingPunct="1">
                        <a:defRPr sz="1200" b="1" kern="1200">
                          <a:solidFill>
                            <a:schemeClr val="lt1"/>
                          </a:solidFill>
                          <a:latin typeface="Calibri"/>
                        </a:defRPr>
                      </a:lvl2pPr>
                      <a:lvl3pPr marL="1218804" algn="l" defTabSz="1218804" rtl="0" eaLnBrk="1" latinLnBrk="0" hangingPunct="1">
                        <a:defRPr sz="1200" b="1" kern="1200">
                          <a:solidFill>
                            <a:schemeClr val="lt1"/>
                          </a:solidFill>
                          <a:latin typeface="Calibri"/>
                        </a:defRPr>
                      </a:lvl3pPr>
                      <a:lvl4pPr marL="1828206" algn="l" defTabSz="1218804" rtl="0" eaLnBrk="1" latinLnBrk="0" hangingPunct="1">
                        <a:defRPr sz="1200" b="1" kern="1200">
                          <a:solidFill>
                            <a:schemeClr val="lt1"/>
                          </a:solidFill>
                          <a:latin typeface="Calibri"/>
                        </a:defRPr>
                      </a:lvl4pPr>
                      <a:lvl5pPr marL="2437608" algn="l" defTabSz="1218804" rtl="0" eaLnBrk="1" latinLnBrk="0" hangingPunct="1">
                        <a:defRPr sz="1200" b="1" kern="1200">
                          <a:solidFill>
                            <a:schemeClr val="lt1"/>
                          </a:solidFill>
                          <a:latin typeface="Calibri"/>
                        </a:defRPr>
                      </a:lvl5pPr>
                      <a:lvl6pPr marL="3047009" algn="l" defTabSz="1218804" rtl="0" eaLnBrk="1" latinLnBrk="0" hangingPunct="1">
                        <a:defRPr sz="1200" b="1" kern="1200">
                          <a:solidFill>
                            <a:schemeClr val="lt1"/>
                          </a:solidFill>
                          <a:latin typeface="Calibri"/>
                        </a:defRPr>
                      </a:lvl6pPr>
                      <a:lvl7pPr marL="3656411" algn="l" defTabSz="1218804" rtl="0" eaLnBrk="1" latinLnBrk="0" hangingPunct="1">
                        <a:defRPr sz="1200" b="1" kern="1200">
                          <a:solidFill>
                            <a:schemeClr val="lt1"/>
                          </a:solidFill>
                          <a:latin typeface="Calibri"/>
                        </a:defRPr>
                      </a:lvl7pPr>
                      <a:lvl8pPr marL="4265813" algn="l" defTabSz="1218804" rtl="0" eaLnBrk="1" latinLnBrk="0" hangingPunct="1">
                        <a:defRPr sz="1200" b="1" kern="1200">
                          <a:solidFill>
                            <a:schemeClr val="lt1"/>
                          </a:solidFill>
                          <a:latin typeface="Calibri"/>
                        </a:defRPr>
                      </a:lvl8pPr>
                      <a:lvl9pPr marL="4875215" algn="l" defTabSz="1218804" rtl="0" eaLnBrk="1" latinLnBrk="0" hangingPunct="1">
                        <a:defRPr sz="1200" b="1" kern="1200">
                          <a:solidFill>
                            <a:schemeClr val="lt1"/>
                          </a:solidFill>
                          <a:latin typeface="Calibri"/>
                        </a:defRPr>
                      </a:lvl9pPr>
                    </a:lstStyle>
                    <a:p>
                      <a:pPr algn="l">
                        <a:buNone/>
                      </a:pPr>
                      <a:r>
                        <a:rPr lang="en-AU" sz="1800" kern="100" dirty="0">
                          <a:solidFill>
                            <a:schemeClr val="bg2"/>
                          </a:solidFill>
                          <a:effectLst/>
                        </a:rPr>
                        <a:t>Test limitations</a:t>
                      </a:r>
                      <a:endParaRPr lang="en-AU" sz="2400" kern="100" dirty="0">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804" rtl="0" eaLnBrk="1" latinLnBrk="0" hangingPunct="1">
                        <a:defRPr sz="1200" kern="1200">
                          <a:solidFill>
                            <a:schemeClr val="dk1"/>
                          </a:solidFill>
                          <a:latin typeface="Calibri"/>
                        </a:defRPr>
                      </a:lvl1pPr>
                      <a:lvl2pPr marL="609402" algn="l" defTabSz="1218804" rtl="0" eaLnBrk="1" latinLnBrk="0" hangingPunct="1">
                        <a:defRPr sz="1200" kern="1200">
                          <a:solidFill>
                            <a:schemeClr val="dk1"/>
                          </a:solidFill>
                          <a:latin typeface="Calibri"/>
                        </a:defRPr>
                      </a:lvl2pPr>
                      <a:lvl3pPr marL="1218804" algn="l" defTabSz="1218804" rtl="0" eaLnBrk="1" latinLnBrk="0" hangingPunct="1">
                        <a:defRPr sz="1200" kern="1200">
                          <a:solidFill>
                            <a:schemeClr val="dk1"/>
                          </a:solidFill>
                          <a:latin typeface="Calibri"/>
                        </a:defRPr>
                      </a:lvl3pPr>
                      <a:lvl4pPr marL="1828206" algn="l" defTabSz="1218804" rtl="0" eaLnBrk="1" latinLnBrk="0" hangingPunct="1">
                        <a:defRPr sz="1200" kern="1200">
                          <a:solidFill>
                            <a:schemeClr val="dk1"/>
                          </a:solidFill>
                          <a:latin typeface="Calibri"/>
                        </a:defRPr>
                      </a:lvl4pPr>
                      <a:lvl5pPr marL="2437608" algn="l" defTabSz="1218804" rtl="0" eaLnBrk="1" latinLnBrk="0" hangingPunct="1">
                        <a:defRPr sz="1200" kern="1200">
                          <a:solidFill>
                            <a:schemeClr val="dk1"/>
                          </a:solidFill>
                          <a:latin typeface="Calibri"/>
                        </a:defRPr>
                      </a:lvl5pPr>
                      <a:lvl6pPr marL="3047009" algn="l" defTabSz="1218804" rtl="0" eaLnBrk="1" latinLnBrk="0" hangingPunct="1">
                        <a:defRPr sz="1200" kern="1200">
                          <a:solidFill>
                            <a:schemeClr val="dk1"/>
                          </a:solidFill>
                          <a:latin typeface="Calibri"/>
                        </a:defRPr>
                      </a:lvl6pPr>
                      <a:lvl7pPr marL="3656411" algn="l" defTabSz="1218804" rtl="0" eaLnBrk="1" latinLnBrk="0" hangingPunct="1">
                        <a:defRPr sz="1200" kern="1200">
                          <a:solidFill>
                            <a:schemeClr val="dk1"/>
                          </a:solidFill>
                          <a:latin typeface="Calibri"/>
                        </a:defRPr>
                      </a:lvl7pPr>
                      <a:lvl8pPr marL="4265813" algn="l" defTabSz="1218804" rtl="0" eaLnBrk="1" latinLnBrk="0" hangingPunct="1">
                        <a:defRPr sz="1200" kern="1200">
                          <a:solidFill>
                            <a:schemeClr val="dk1"/>
                          </a:solidFill>
                          <a:latin typeface="Calibri"/>
                        </a:defRPr>
                      </a:lvl8pPr>
                      <a:lvl9pPr marL="4875215" algn="l" defTabSz="1218804" rtl="0" eaLnBrk="1" latinLnBrk="0" hangingPunct="1">
                        <a:defRPr sz="1200" kern="1200">
                          <a:solidFill>
                            <a:schemeClr val="dk1"/>
                          </a:solidFill>
                          <a:latin typeface="Calibri"/>
                        </a:defRPr>
                      </a:lvl9pPr>
                    </a:lstStyle>
                    <a:p>
                      <a:pPr marL="360000" lvl="1" algn="l">
                        <a:buNone/>
                      </a:pPr>
                      <a:r>
                        <a:rPr lang="en-GB" sz="2000" kern="100" dirty="0">
                          <a:effectLst/>
                        </a:rPr>
                        <a:t>Effective Thermal </a:t>
                      </a:r>
                      <a:r>
                        <a:rPr lang="en-GB" sz="2000" kern="100" dirty="0">
                          <a:solidFill>
                            <a:schemeClr val="dk1"/>
                          </a:solidFill>
                          <a:effectLst/>
                          <a:latin typeface="Calibri"/>
                          <a:ea typeface="+mn-ea"/>
                          <a:cs typeface="+mn-cs"/>
                        </a:rPr>
                        <a:t>conductivity</a:t>
                      </a:r>
                      <a:r>
                        <a:rPr lang="en-GB" sz="2000" kern="100" dirty="0">
                          <a:effectLst/>
                        </a:rPr>
                        <a:t> (</a:t>
                      </a:r>
                      <a:r>
                        <a:rPr lang="en-GB" sz="2000" kern="100" dirty="0" err="1">
                          <a:effectLst/>
                        </a:rPr>
                        <a:t>k</a:t>
                      </a:r>
                      <a:r>
                        <a:rPr lang="en-GB" sz="2000" kern="100" baseline="-25000" dirty="0" err="1">
                          <a:effectLst/>
                        </a:rPr>
                        <a:t>e</a:t>
                      </a:r>
                      <a:r>
                        <a:rPr lang="en-GB" sz="2000" kern="100" baseline="0" dirty="0">
                          <a:effectLst/>
                        </a:rPr>
                        <a:t>) </a:t>
                      </a:r>
                      <a:r>
                        <a:rPr lang="en-GB" sz="2000" kern="100" dirty="0">
                          <a:effectLst/>
                        </a:rPr>
                        <a:t>– approximately in the range of 0.1 </a:t>
                      </a:r>
                      <a:r>
                        <a:rPr lang="en-GB" sz="2000" kern="100" dirty="0" err="1">
                          <a:effectLst/>
                        </a:rPr>
                        <a:t>mK</a:t>
                      </a:r>
                      <a:r>
                        <a:rPr lang="en-GB" sz="2000" kern="100" dirty="0">
                          <a:effectLst/>
                        </a:rPr>
                        <a:t>/</a:t>
                      </a:r>
                      <a:r>
                        <a:rPr lang="en-GB" sz="2000" kern="100" dirty="0">
                          <a:solidFill>
                            <a:schemeClr val="dk1"/>
                          </a:solidFill>
                          <a:effectLst/>
                          <a:latin typeface="Calibri"/>
                          <a:ea typeface="+mn-ea"/>
                          <a:cs typeface="+mn-cs"/>
                        </a:rPr>
                        <a:t>m-K</a:t>
                      </a:r>
                      <a:endParaRPr lang="en-GB" sz="2000" kern="100" dirty="0">
                        <a:effectLst/>
                      </a:endParaRPr>
                    </a:p>
                  </a:txBody>
                  <a:tcPr marL="63134" marR="63134"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7707732"/>
                  </a:ext>
                </a:extLst>
              </a:tr>
            </a:tbl>
          </a:graphicData>
        </a:graphic>
      </p:graphicFrame>
    </p:spTree>
    <p:extLst>
      <p:ext uri="{BB962C8B-B14F-4D97-AF65-F5344CB8AC3E}">
        <p14:creationId xmlns:p14="http://schemas.microsoft.com/office/powerpoint/2010/main" val="17276848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22FE5A-EA0B-4D1F-681E-1EABC58D59A2}"/>
            </a:ext>
          </a:extLst>
        </p:cNvPr>
        <p:cNvGrpSpPr/>
        <p:nvPr/>
      </p:nvGrpSpPr>
      <p:grpSpPr>
        <a:xfrm>
          <a:off x="0" y="0"/>
          <a:ext cx="0" cy="0"/>
          <a:chOff x="0" y="0"/>
          <a:chExt cx="0" cy="0"/>
        </a:xfrm>
      </p:grpSpPr>
      <p:sp>
        <p:nvSpPr>
          <p:cNvPr id="2" name="Subtitle 1">
            <a:extLst>
              <a:ext uri="{FF2B5EF4-FFF2-40B4-BE49-F238E27FC236}">
                <a16:creationId xmlns:a16="http://schemas.microsoft.com/office/drawing/2014/main" id="{0C5D2485-E2B2-820B-E461-261BD8C362C9}"/>
              </a:ext>
            </a:extLst>
          </p:cNvPr>
          <p:cNvSpPr>
            <a:spLocks noGrp="1"/>
          </p:cNvSpPr>
          <p:nvPr>
            <p:ph type="subTitle" idx="1"/>
          </p:nvPr>
        </p:nvSpPr>
        <p:spPr>
          <a:xfrm>
            <a:off x="695400" y="2852936"/>
            <a:ext cx="9865096" cy="792088"/>
          </a:xfrm>
        </p:spPr>
        <p:txBody>
          <a:bodyPr/>
          <a:lstStyle/>
          <a:p>
            <a:pPr algn="just"/>
            <a:r>
              <a:rPr lang="en-AU" sz="2800" dirty="0">
                <a:latin typeface="Franklin Gothic Medium" panose="020B0603020102020204" pitchFamily="34" charset="0"/>
              </a:rPr>
              <a:t>Lab Scale Hydrogen Liquefier and Boil-off Management Methods</a:t>
            </a:r>
          </a:p>
        </p:txBody>
      </p:sp>
      <p:sp>
        <p:nvSpPr>
          <p:cNvPr id="4" name="Text Placeholder 3">
            <a:extLst>
              <a:ext uri="{FF2B5EF4-FFF2-40B4-BE49-F238E27FC236}">
                <a16:creationId xmlns:a16="http://schemas.microsoft.com/office/drawing/2014/main" id="{0B0CC203-35F8-0145-3905-C8098B3D1DE3}"/>
              </a:ext>
            </a:extLst>
          </p:cNvPr>
          <p:cNvSpPr>
            <a:spLocks noGrp="1"/>
          </p:cNvSpPr>
          <p:nvPr>
            <p:ph type="body" sz="quarter" idx="17"/>
          </p:nvPr>
        </p:nvSpPr>
        <p:spPr/>
        <p:txBody>
          <a:bodyPr/>
          <a:lstStyle/>
          <a:p>
            <a:endParaRPr lang="en-AU"/>
          </a:p>
        </p:txBody>
      </p:sp>
    </p:spTree>
    <p:extLst>
      <p:ext uri="{BB962C8B-B14F-4D97-AF65-F5344CB8AC3E}">
        <p14:creationId xmlns:p14="http://schemas.microsoft.com/office/powerpoint/2010/main" val="18446412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EAEB14-2894-E6D1-CC63-7381BDA20004}"/>
            </a:ext>
          </a:extLst>
        </p:cNvPr>
        <p:cNvGrpSpPr/>
        <p:nvPr/>
      </p:nvGrpSpPr>
      <p:grpSpPr>
        <a:xfrm>
          <a:off x="0" y="0"/>
          <a:ext cx="0" cy="0"/>
          <a:chOff x="0" y="0"/>
          <a:chExt cx="0" cy="0"/>
        </a:xfrm>
      </p:grpSpPr>
      <p:sp>
        <p:nvSpPr>
          <p:cNvPr id="7" name="Content Placeholder 6">
            <a:extLst>
              <a:ext uri="{FF2B5EF4-FFF2-40B4-BE49-F238E27FC236}">
                <a16:creationId xmlns:a16="http://schemas.microsoft.com/office/drawing/2014/main" id="{CACF0A34-BF8A-8CB5-DEA3-B0273A7598D3}"/>
              </a:ext>
            </a:extLst>
          </p:cNvPr>
          <p:cNvSpPr>
            <a:spLocks noGrp="1"/>
          </p:cNvSpPr>
          <p:nvPr>
            <p:ph sz="quarter" idx="14"/>
          </p:nvPr>
        </p:nvSpPr>
        <p:spPr>
          <a:xfrm>
            <a:off x="767408" y="1623457"/>
            <a:ext cx="10922932" cy="5040559"/>
          </a:xfrm>
        </p:spPr>
        <p:txBody>
          <a:bodyPr/>
          <a:lstStyle/>
          <a:p>
            <a:pPr marL="342900" indent="-342900">
              <a:buFont typeface="Arial" panose="020B0604020202020204" pitchFamily="34" charset="0"/>
              <a:buChar char="•"/>
            </a:pPr>
            <a:r>
              <a:rPr lang="en-AU" dirty="0"/>
              <a:t>Mechanical Properties of Materials and Component up 20 K</a:t>
            </a:r>
          </a:p>
          <a:p>
            <a:pPr marL="821700" lvl="3" indent="-342900"/>
            <a:r>
              <a:rPr lang="en-AU" sz="2000" dirty="0"/>
              <a:t>Elastic and Strength Properties</a:t>
            </a:r>
          </a:p>
          <a:p>
            <a:pPr marL="821700" lvl="3" indent="-342900"/>
            <a:r>
              <a:rPr lang="en-AU" sz="2000" dirty="0"/>
              <a:t>Stress-Strain Curves/Fracture Toughness/Ductility</a:t>
            </a:r>
          </a:p>
          <a:p>
            <a:pPr marL="821700" lvl="3" indent="-342900">
              <a:spcAft>
                <a:spcPts val="2400"/>
              </a:spcAft>
            </a:pPr>
            <a:r>
              <a:rPr lang="en-AU" sz="2000" dirty="0"/>
              <a:t>Thermal Cycles and Mechanical Cycles Induced Fatigue</a:t>
            </a:r>
          </a:p>
          <a:p>
            <a:pPr marL="342900" lvl="2" indent="-342900"/>
            <a:r>
              <a:rPr lang="en-AU" sz="2200" b="1" dirty="0"/>
              <a:t>Exposure to LH2 and Cryogenic H2 Gas at Different T and P</a:t>
            </a:r>
          </a:p>
          <a:p>
            <a:pPr marL="821700" lvl="3" indent="-342900"/>
            <a:r>
              <a:rPr lang="en-AU" sz="2000" dirty="0"/>
              <a:t>H2 Leak and Permeation through Materials and Connections</a:t>
            </a:r>
          </a:p>
          <a:p>
            <a:pPr marL="821700" lvl="3" indent="-342900"/>
            <a:r>
              <a:rPr lang="en-AU" sz="2000" dirty="0"/>
              <a:t>Change in Mechanical Properties, e.g. H2 embrittlement</a:t>
            </a:r>
          </a:p>
          <a:p>
            <a:pPr marL="821700" lvl="3" indent="-342900"/>
            <a:endParaRPr lang="en-AU" sz="2000" dirty="0"/>
          </a:p>
        </p:txBody>
      </p:sp>
      <p:sp>
        <p:nvSpPr>
          <p:cNvPr id="4" name="Title 3">
            <a:extLst>
              <a:ext uri="{FF2B5EF4-FFF2-40B4-BE49-F238E27FC236}">
                <a16:creationId xmlns:a16="http://schemas.microsoft.com/office/drawing/2014/main" id="{874B60ED-7104-9695-8443-D8ABA443B2C4}"/>
              </a:ext>
            </a:extLst>
          </p:cNvPr>
          <p:cNvSpPr>
            <a:spLocks noGrp="1"/>
          </p:cNvSpPr>
          <p:nvPr>
            <p:ph type="title"/>
          </p:nvPr>
        </p:nvSpPr>
        <p:spPr>
          <a:xfrm>
            <a:off x="335360" y="188641"/>
            <a:ext cx="10585176" cy="782744"/>
          </a:xfrm>
        </p:spPr>
        <p:txBody>
          <a:bodyPr/>
          <a:lstStyle/>
          <a:p>
            <a:r>
              <a:rPr lang="en-AU" sz="2800" dirty="0"/>
              <a:t>Testings Need for Large and Small LH2 Storage Tank and Material Development</a:t>
            </a:r>
          </a:p>
        </p:txBody>
      </p:sp>
    </p:spTree>
    <p:extLst>
      <p:ext uri="{BB962C8B-B14F-4D97-AF65-F5344CB8AC3E}">
        <p14:creationId xmlns:p14="http://schemas.microsoft.com/office/powerpoint/2010/main" val="12154492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175CF1-E023-FB5B-62D0-5727F0F6CC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84CBD6-C330-77EB-FE36-CB2D3BDE2E2E}"/>
              </a:ext>
            </a:extLst>
          </p:cNvPr>
          <p:cNvSpPr>
            <a:spLocks noGrp="1"/>
          </p:cNvSpPr>
          <p:nvPr>
            <p:ph type="title"/>
          </p:nvPr>
        </p:nvSpPr>
        <p:spPr>
          <a:xfrm>
            <a:off x="-1672279" y="-156112"/>
            <a:ext cx="15536558" cy="1175522"/>
          </a:xfrm>
        </p:spPr>
        <p:txBody>
          <a:bodyPr/>
          <a:lstStyle/>
          <a:p>
            <a:pPr algn="ctr"/>
            <a:r>
              <a:rPr lang="en-US" b="1" dirty="0"/>
              <a:t>Overview of the Magnetic Refrigeration Cryostat</a:t>
            </a:r>
            <a:endParaRPr lang="en-AU" b="1" dirty="0"/>
          </a:p>
        </p:txBody>
      </p:sp>
      <p:grpSp>
        <p:nvGrpSpPr>
          <p:cNvPr id="7" name="Group 6">
            <a:extLst>
              <a:ext uri="{FF2B5EF4-FFF2-40B4-BE49-F238E27FC236}">
                <a16:creationId xmlns:a16="http://schemas.microsoft.com/office/drawing/2014/main" id="{4504D0B6-0D6D-6382-6F80-B8059DD96443}"/>
              </a:ext>
            </a:extLst>
          </p:cNvPr>
          <p:cNvGrpSpPr/>
          <p:nvPr/>
        </p:nvGrpSpPr>
        <p:grpSpPr>
          <a:xfrm>
            <a:off x="8703473" y="1276713"/>
            <a:ext cx="3448971" cy="5585405"/>
            <a:chOff x="8657707" y="1171810"/>
            <a:chExt cx="3448971" cy="5585405"/>
          </a:xfrm>
        </p:grpSpPr>
        <p:pic>
          <p:nvPicPr>
            <p:cNvPr id="51" name="Picture 50">
              <a:extLst>
                <a:ext uri="{FF2B5EF4-FFF2-40B4-BE49-F238E27FC236}">
                  <a16:creationId xmlns:a16="http://schemas.microsoft.com/office/drawing/2014/main" id="{46ECB297-F231-35CB-6416-2A20135C143E}"/>
                </a:ext>
              </a:extLst>
            </p:cNvPr>
            <p:cNvPicPr>
              <a:picLocks noChangeAspect="1"/>
            </p:cNvPicPr>
            <p:nvPr/>
          </p:nvPicPr>
          <p:blipFill>
            <a:blip r:embed="rId2"/>
            <a:stretch>
              <a:fillRect/>
            </a:stretch>
          </p:blipFill>
          <p:spPr>
            <a:xfrm>
              <a:off x="8657707" y="1171810"/>
              <a:ext cx="2622778" cy="4939074"/>
            </a:xfrm>
            <a:prstGeom prst="rect">
              <a:avLst/>
            </a:prstGeom>
          </p:spPr>
        </p:pic>
        <p:sp>
          <p:nvSpPr>
            <p:cNvPr id="28" name="TextBox 27">
              <a:extLst>
                <a:ext uri="{FF2B5EF4-FFF2-40B4-BE49-F238E27FC236}">
                  <a16:creationId xmlns:a16="http://schemas.microsoft.com/office/drawing/2014/main" id="{B3175C10-3F35-63C5-7C51-3C5D1AB46C79}"/>
                </a:ext>
              </a:extLst>
            </p:cNvPr>
            <p:cNvSpPr txBox="1"/>
            <p:nvPr/>
          </p:nvSpPr>
          <p:spPr>
            <a:xfrm>
              <a:off x="10224538" y="4975973"/>
              <a:ext cx="1882140" cy="646331"/>
            </a:xfrm>
            <a:prstGeom prst="rect">
              <a:avLst/>
            </a:prstGeom>
            <a:noFill/>
            <a:ln>
              <a:solidFill>
                <a:schemeClr val="bg2">
                  <a:lumMod val="1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Heat Exchangers for He</a:t>
              </a:r>
              <a:endParaRPr kumimoji="0" lang="en-AU"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9" name="TextBox 28">
              <a:extLst>
                <a:ext uri="{FF2B5EF4-FFF2-40B4-BE49-F238E27FC236}">
                  <a16:creationId xmlns:a16="http://schemas.microsoft.com/office/drawing/2014/main" id="{D65887FF-78C0-7552-2B4E-6781C4DCEC5A}"/>
                </a:ext>
              </a:extLst>
            </p:cNvPr>
            <p:cNvSpPr txBox="1"/>
            <p:nvPr/>
          </p:nvSpPr>
          <p:spPr>
            <a:xfrm>
              <a:off x="10224538" y="5681928"/>
              <a:ext cx="1882140" cy="369332"/>
            </a:xfrm>
            <a:prstGeom prst="rect">
              <a:avLst/>
            </a:prstGeom>
            <a:noFill/>
            <a:ln>
              <a:solidFill>
                <a:schemeClr val="bg2">
                  <a:lumMod val="1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HTS Solenoid</a:t>
              </a:r>
              <a:endParaRPr kumimoji="0" lang="en-AU"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0" name="TextBox 29">
              <a:extLst>
                <a:ext uri="{FF2B5EF4-FFF2-40B4-BE49-F238E27FC236}">
                  <a16:creationId xmlns:a16="http://schemas.microsoft.com/office/drawing/2014/main" id="{8D8DBF60-BB68-00BE-D1ED-6076AB682C82}"/>
                </a:ext>
              </a:extLst>
            </p:cNvPr>
            <p:cNvSpPr txBox="1"/>
            <p:nvPr/>
          </p:nvSpPr>
          <p:spPr>
            <a:xfrm>
              <a:off x="10224538" y="6110884"/>
              <a:ext cx="1882140" cy="646331"/>
            </a:xfrm>
            <a:prstGeom prst="rect">
              <a:avLst/>
            </a:prstGeom>
            <a:noFill/>
            <a:ln>
              <a:solidFill>
                <a:schemeClr val="bg2">
                  <a:lumMod val="1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Magnetocaloric Material Bed</a:t>
              </a:r>
              <a:endParaRPr kumimoji="0" lang="en-AU"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4" name="TextBox 43">
              <a:extLst>
                <a:ext uri="{FF2B5EF4-FFF2-40B4-BE49-F238E27FC236}">
                  <a16:creationId xmlns:a16="http://schemas.microsoft.com/office/drawing/2014/main" id="{D51A8BA0-19A7-0694-5503-61F710FD3EC7}"/>
                </a:ext>
              </a:extLst>
            </p:cNvPr>
            <p:cNvSpPr txBox="1"/>
            <p:nvPr/>
          </p:nvSpPr>
          <p:spPr>
            <a:xfrm>
              <a:off x="10224538" y="1426295"/>
              <a:ext cx="1882140" cy="646331"/>
            </a:xfrm>
            <a:prstGeom prst="rect">
              <a:avLst/>
            </a:prstGeom>
            <a:noFill/>
            <a:ln>
              <a:solidFill>
                <a:schemeClr val="bg2">
                  <a:lumMod val="1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Heat Exchanger for HTS</a:t>
              </a:r>
              <a:endParaRPr kumimoji="0" lang="en-AU"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cxnSp>
          <p:nvCxnSpPr>
            <p:cNvPr id="37" name="Connector: Elbow 36">
              <a:extLst>
                <a:ext uri="{FF2B5EF4-FFF2-40B4-BE49-F238E27FC236}">
                  <a16:creationId xmlns:a16="http://schemas.microsoft.com/office/drawing/2014/main" id="{648AD4C7-9F0B-4551-B4A2-4A3EFED516B9}"/>
                </a:ext>
              </a:extLst>
            </p:cNvPr>
            <p:cNvCxnSpPr>
              <a:cxnSpLocks/>
              <a:stCxn id="44" idx="2"/>
            </p:cNvCxnSpPr>
            <p:nvPr/>
          </p:nvCxnSpPr>
          <p:spPr>
            <a:xfrm rot="5400000">
              <a:off x="9572797" y="2844301"/>
              <a:ext cx="2364486" cy="821136"/>
            </a:xfrm>
            <a:prstGeom prst="bentConnector3">
              <a:avLst>
                <a:gd name="adj1" fmla="val 100182"/>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49" name="Connector: Elbow 48">
              <a:extLst>
                <a:ext uri="{FF2B5EF4-FFF2-40B4-BE49-F238E27FC236}">
                  <a16:creationId xmlns:a16="http://schemas.microsoft.com/office/drawing/2014/main" id="{658F1E42-0017-A129-EA3E-B9620A319B0E}"/>
                </a:ext>
              </a:extLst>
            </p:cNvPr>
            <p:cNvCxnSpPr>
              <a:cxnSpLocks/>
              <a:stCxn id="28" idx="0"/>
            </p:cNvCxnSpPr>
            <p:nvPr/>
          </p:nvCxnSpPr>
          <p:spPr>
            <a:xfrm rot="16200000" flipV="1">
              <a:off x="10453798" y="4264163"/>
              <a:ext cx="386461" cy="1037160"/>
            </a:xfrm>
            <a:prstGeom prst="bentConnector2">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53" name="Connector: Elbow 52">
              <a:extLst>
                <a:ext uri="{FF2B5EF4-FFF2-40B4-BE49-F238E27FC236}">
                  <a16:creationId xmlns:a16="http://schemas.microsoft.com/office/drawing/2014/main" id="{84308D24-F6A2-5B9A-6411-E12CA2AF05B7}"/>
                </a:ext>
              </a:extLst>
            </p:cNvPr>
            <p:cNvCxnSpPr>
              <a:cxnSpLocks/>
              <a:stCxn id="29" idx="1"/>
            </p:cNvCxnSpPr>
            <p:nvPr/>
          </p:nvCxnSpPr>
          <p:spPr>
            <a:xfrm rot="10800000">
              <a:off x="9768408" y="5517232"/>
              <a:ext cx="456130" cy="349362"/>
            </a:xfrm>
            <a:prstGeom prst="bentConnector3">
              <a:avLst>
                <a:gd name="adj1" fmla="val 50000"/>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56" name="Connector: Elbow 55">
              <a:extLst>
                <a:ext uri="{FF2B5EF4-FFF2-40B4-BE49-F238E27FC236}">
                  <a16:creationId xmlns:a16="http://schemas.microsoft.com/office/drawing/2014/main" id="{BD4E128E-142D-DC01-FB4D-411DB0B66394}"/>
                </a:ext>
              </a:extLst>
            </p:cNvPr>
            <p:cNvCxnSpPr>
              <a:cxnSpLocks/>
              <a:stCxn id="30" idx="1"/>
            </p:cNvCxnSpPr>
            <p:nvPr/>
          </p:nvCxnSpPr>
          <p:spPr>
            <a:xfrm rot="10800000">
              <a:off x="9624392" y="5866596"/>
              <a:ext cx="600146" cy="567455"/>
            </a:xfrm>
            <a:prstGeom prst="bentConnector3">
              <a:avLst>
                <a:gd name="adj1" fmla="val 50000"/>
              </a:avLst>
            </a:prstGeom>
            <a:ln>
              <a:tailEnd type="triangle"/>
            </a:ln>
          </p:spPr>
          <p:style>
            <a:lnRef idx="2">
              <a:schemeClr val="accent2"/>
            </a:lnRef>
            <a:fillRef idx="0">
              <a:schemeClr val="accent2"/>
            </a:fillRef>
            <a:effectRef idx="1">
              <a:schemeClr val="accent2"/>
            </a:effectRef>
            <a:fontRef idx="minor">
              <a:schemeClr val="tx1"/>
            </a:fontRef>
          </p:style>
        </p:cxnSp>
      </p:grpSp>
      <p:sp>
        <p:nvSpPr>
          <p:cNvPr id="61" name="Content Placeholder 2">
            <a:extLst>
              <a:ext uri="{FF2B5EF4-FFF2-40B4-BE49-F238E27FC236}">
                <a16:creationId xmlns:a16="http://schemas.microsoft.com/office/drawing/2014/main" id="{402F91FB-C218-E2F8-02FA-77C22823E824}"/>
              </a:ext>
            </a:extLst>
          </p:cNvPr>
          <p:cNvSpPr txBox="1">
            <a:spLocks/>
          </p:cNvSpPr>
          <p:nvPr/>
        </p:nvSpPr>
        <p:spPr>
          <a:xfrm>
            <a:off x="559606" y="2779413"/>
            <a:ext cx="8083900" cy="19925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algn="just">
              <a:lnSpc>
                <a:spcPct val="115000"/>
              </a:lnSpc>
              <a:spcAft>
                <a:spcPts val="800"/>
              </a:spcAft>
              <a:buFont typeface="Arial" panose="020B0604020202020204" pitchFamily="34" charset="0"/>
              <a:buNone/>
            </a:pPr>
            <a:r>
              <a:rPr lang="en-AU" sz="2000" b="1" kern="100" dirty="0">
                <a:solidFill>
                  <a:srgbClr val="002060"/>
                </a:solidFill>
                <a:cs typeface="Times New Roman" panose="02020603050405020304" pitchFamily="18" charset="0"/>
              </a:rPr>
              <a:t>Test Capabilities</a:t>
            </a:r>
          </a:p>
          <a:p>
            <a:pPr marL="342900" indent="-342900" algn="just">
              <a:lnSpc>
                <a:spcPct val="107000"/>
              </a:lnSpc>
              <a:buFont typeface="+mj-lt"/>
              <a:buAutoNum type="arabicPeriod"/>
            </a:pPr>
            <a:r>
              <a:rPr lang="en-AU" sz="2000" kern="100" dirty="0">
                <a:solidFill>
                  <a:srgbClr val="000000"/>
                </a:solidFill>
              </a:rPr>
              <a:t>Test different magnetocaloric materials and AMR beds </a:t>
            </a:r>
          </a:p>
          <a:p>
            <a:pPr marL="342900" indent="-342900" algn="just">
              <a:lnSpc>
                <a:spcPct val="107000"/>
              </a:lnSpc>
              <a:buFont typeface="+mj-lt"/>
              <a:buAutoNum type="arabicPeriod"/>
            </a:pPr>
            <a:r>
              <a:rPr lang="en-AU" sz="2000" kern="100" dirty="0">
                <a:solidFill>
                  <a:srgbClr val="000000"/>
                </a:solidFill>
              </a:rPr>
              <a:t>Test liquefaction under different boil-off conditions and efficiencies</a:t>
            </a:r>
          </a:p>
          <a:p>
            <a:pPr marL="342900" indent="-342900" algn="just">
              <a:lnSpc>
                <a:spcPct val="107000"/>
              </a:lnSpc>
              <a:buFont typeface="+mj-lt"/>
              <a:buAutoNum type="arabicPeriod"/>
            </a:pPr>
            <a:r>
              <a:rPr lang="en-AU" sz="2000" kern="100" dirty="0">
                <a:solidFill>
                  <a:srgbClr val="000000"/>
                </a:solidFill>
              </a:rPr>
              <a:t>Different heat-exchanging mechanisms</a:t>
            </a:r>
          </a:p>
          <a:p>
            <a:pPr marL="342900" indent="-342900" algn="just">
              <a:lnSpc>
                <a:spcPct val="107000"/>
              </a:lnSpc>
              <a:buFont typeface="+mj-lt"/>
              <a:buAutoNum type="arabicPeriod"/>
            </a:pPr>
            <a:endParaRPr lang="en-AU" sz="2000" kern="100" dirty="0">
              <a:solidFill>
                <a:srgbClr val="000000"/>
              </a:solidFill>
            </a:endParaRPr>
          </a:p>
          <a:p>
            <a:pPr marL="0" indent="0" algn="just">
              <a:lnSpc>
                <a:spcPct val="107000"/>
              </a:lnSpc>
              <a:buNone/>
            </a:pPr>
            <a:endParaRPr lang="en-AU" sz="2000" kern="100" dirty="0">
              <a:solidFill>
                <a:srgbClr val="000000"/>
              </a:solidFill>
            </a:endParaRPr>
          </a:p>
          <a:p>
            <a:endParaRPr lang="en-AU" sz="2400" dirty="0"/>
          </a:p>
        </p:txBody>
      </p:sp>
      <p:sp>
        <p:nvSpPr>
          <p:cNvPr id="5" name="TextBox 4">
            <a:extLst>
              <a:ext uri="{FF2B5EF4-FFF2-40B4-BE49-F238E27FC236}">
                <a16:creationId xmlns:a16="http://schemas.microsoft.com/office/drawing/2014/main" id="{6BF41A73-3200-B7D3-6608-F81E53520D71}"/>
              </a:ext>
            </a:extLst>
          </p:cNvPr>
          <p:cNvSpPr txBox="1"/>
          <p:nvPr/>
        </p:nvSpPr>
        <p:spPr>
          <a:xfrm>
            <a:off x="551384" y="1634205"/>
            <a:ext cx="3497939" cy="707886"/>
          </a:xfrm>
          <a:prstGeom prst="rect">
            <a:avLst/>
          </a:prstGeom>
          <a:noFill/>
        </p:spPr>
        <p:txBody>
          <a:bodyPr wrap="square" rtlCol="0">
            <a:spAutoFit/>
          </a:bodyPr>
          <a:lstStyle/>
          <a:p>
            <a:pPr marL="342900" marR="0" lvl="0" indent="-342900" algn="l" defTabSz="12188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000" i="0" u="none" strike="noStrike" kern="1200" cap="none" spc="0" normalizeH="0" baseline="0" noProof="0" dirty="0">
                <a:ln>
                  <a:noFill/>
                </a:ln>
                <a:solidFill>
                  <a:prstClr val="black"/>
                </a:solidFill>
                <a:effectLst/>
                <a:uLnTx/>
                <a:uFillTx/>
                <a:latin typeface="Franklin Gothic Demi Cond" panose="020B0706030402020204" pitchFamily="34" charset="0"/>
                <a:ea typeface="+mn-ea"/>
                <a:cs typeface="+mn-cs"/>
              </a:rPr>
              <a:t>1 W cooling capacity at 20 K</a:t>
            </a:r>
            <a:r>
              <a:rPr lang="en-AU" sz="2000" dirty="0">
                <a:solidFill>
                  <a:prstClr val="black"/>
                </a:solidFill>
                <a:latin typeface="Franklin Gothic Demi Cond" panose="020B0706030402020204" pitchFamily="34" charset="0"/>
              </a:rPr>
              <a:t> </a:t>
            </a:r>
          </a:p>
          <a:p>
            <a:pPr marL="342900" marR="0" lvl="0" indent="-342900" algn="l" defTabSz="12188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000" i="0" u="none" strike="noStrike" kern="1200" cap="none" spc="0" normalizeH="0" baseline="0" noProof="0" dirty="0">
                <a:ln>
                  <a:noFill/>
                </a:ln>
                <a:solidFill>
                  <a:prstClr val="black"/>
                </a:solidFill>
                <a:effectLst/>
                <a:uLnTx/>
                <a:uFillTx/>
                <a:latin typeface="Franklin Gothic Demi Cond" panose="020B0706030402020204" pitchFamily="34" charset="0"/>
                <a:ea typeface="+mn-ea"/>
                <a:cs typeface="+mn-cs"/>
              </a:rPr>
              <a:t>4 g/hr LH2 (~60 ml/hr)</a:t>
            </a:r>
          </a:p>
        </p:txBody>
      </p:sp>
      <p:sp>
        <p:nvSpPr>
          <p:cNvPr id="6" name="TextBox 5">
            <a:extLst>
              <a:ext uri="{FF2B5EF4-FFF2-40B4-BE49-F238E27FC236}">
                <a16:creationId xmlns:a16="http://schemas.microsoft.com/office/drawing/2014/main" id="{4108B59B-87F0-BDB4-DDDF-ADDF2B30810B}"/>
              </a:ext>
            </a:extLst>
          </p:cNvPr>
          <p:cNvSpPr txBox="1"/>
          <p:nvPr/>
        </p:nvSpPr>
        <p:spPr>
          <a:xfrm>
            <a:off x="520675" y="695500"/>
            <a:ext cx="11807359" cy="400110"/>
          </a:xfrm>
          <a:prstGeom prst="rect">
            <a:avLst/>
          </a:prstGeom>
          <a:noFill/>
        </p:spPr>
        <p:txBody>
          <a:bodyPr wrap="square">
            <a:spAutoFit/>
          </a:bodyPr>
          <a:lstStyle/>
          <a:p>
            <a:pPr marL="342900" marR="0" lvl="0" indent="-342900" algn="l" defTabSz="1218895"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AU" sz="2000" b="0" i="0" u="none" strike="noStrike" kern="1200" cap="none" spc="0" normalizeH="0" baseline="0" noProof="0" dirty="0">
                <a:ln>
                  <a:noFill/>
                </a:ln>
                <a:solidFill>
                  <a:prstClr val="black"/>
                </a:solidFill>
                <a:effectLst/>
                <a:uLnTx/>
                <a:uFillTx/>
                <a:latin typeface="Calibri"/>
                <a:ea typeface="+mn-ea"/>
                <a:cs typeface="+mn-cs"/>
              </a:rPr>
              <a:t>Refrigeration using Magneto-caloric effect (MCE) with the potential to achieve higher efficiency &gt; 50%</a:t>
            </a:r>
          </a:p>
        </p:txBody>
      </p:sp>
    </p:spTree>
    <p:extLst>
      <p:ext uri="{BB962C8B-B14F-4D97-AF65-F5344CB8AC3E}">
        <p14:creationId xmlns:p14="http://schemas.microsoft.com/office/powerpoint/2010/main" val="262763953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F83D2B-68D9-330E-B00A-74D1B6865B8B}"/>
              </a:ext>
            </a:extLst>
          </p:cNvPr>
          <p:cNvSpPr>
            <a:spLocks noGrp="1"/>
          </p:cNvSpPr>
          <p:nvPr>
            <p:ph type="title"/>
          </p:nvPr>
        </p:nvSpPr>
        <p:spPr>
          <a:xfrm>
            <a:off x="1315982" y="-67782"/>
            <a:ext cx="9369468" cy="887360"/>
          </a:xfrm>
        </p:spPr>
        <p:txBody>
          <a:bodyPr/>
          <a:lstStyle/>
          <a:p>
            <a:r>
              <a:rPr lang="en-AU" dirty="0"/>
              <a:t>Funding Support</a:t>
            </a:r>
          </a:p>
        </p:txBody>
      </p:sp>
      <p:pic>
        <p:nvPicPr>
          <p:cNvPr id="6" name="Content Placeholder 5">
            <a:extLst>
              <a:ext uri="{FF2B5EF4-FFF2-40B4-BE49-F238E27FC236}">
                <a16:creationId xmlns:a16="http://schemas.microsoft.com/office/drawing/2014/main" id="{3D3C81DE-9B9F-06D0-D826-9EF908B6A4B2}"/>
              </a:ext>
            </a:extLst>
          </p:cNvPr>
          <p:cNvPicPr>
            <a:picLocks noChangeAspect="1"/>
          </p:cNvPicPr>
          <p:nvPr/>
        </p:nvPicPr>
        <p:blipFill>
          <a:blip r:embed="rId2"/>
          <a:stretch>
            <a:fillRect/>
          </a:stretch>
        </p:blipFill>
        <p:spPr>
          <a:xfrm>
            <a:off x="1415480" y="819578"/>
            <a:ext cx="6291518" cy="4481630"/>
          </a:xfrm>
          <a:prstGeom prst="rect">
            <a:avLst/>
          </a:prstGeom>
        </p:spPr>
      </p:pic>
      <p:pic>
        <p:nvPicPr>
          <p:cNvPr id="8" name="Picture 7">
            <a:extLst>
              <a:ext uri="{FF2B5EF4-FFF2-40B4-BE49-F238E27FC236}">
                <a16:creationId xmlns:a16="http://schemas.microsoft.com/office/drawing/2014/main" id="{274E4D4D-DAEA-A86D-8F12-8929A1673A92}"/>
              </a:ext>
            </a:extLst>
          </p:cNvPr>
          <p:cNvPicPr>
            <a:picLocks noChangeAspect="1"/>
          </p:cNvPicPr>
          <p:nvPr/>
        </p:nvPicPr>
        <p:blipFill>
          <a:blip r:embed="rId3"/>
          <a:stretch>
            <a:fillRect/>
          </a:stretch>
        </p:blipFill>
        <p:spPr>
          <a:xfrm>
            <a:off x="8328248" y="804885"/>
            <a:ext cx="2035826" cy="2035826"/>
          </a:xfrm>
          <a:prstGeom prst="rect">
            <a:avLst/>
          </a:prstGeom>
        </p:spPr>
      </p:pic>
      <p:pic>
        <p:nvPicPr>
          <p:cNvPr id="14" name="Picture 13">
            <a:extLst>
              <a:ext uri="{FF2B5EF4-FFF2-40B4-BE49-F238E27FC236}">
                <a16:creationId xmlns:a16="http://schemas.microsoft.com/office/drawing/2014/main" id="{902449A4-42D4-630D-FA0F-ED146FCDA22E}"/>
              </a:ext>
            </a:extLst>
          </p:cNvPr>
          <p:cNvPicPr>
            <a:picLocks noChangeAspect="1"/>
          </p:cNvPicPr>
          <p:nvPr/>
        </p:nvPicPr>
        <p:blipFill>
          <a:blip r:embed="rId4"/>
          <a:stretch>
            <a:fillRect/>
          </a:stretch>
        </p:blipFill>
        <p:spPr>
          <a:xfrm>
            <a:off x="602461" y="5538101"/>
            <a:ext cx="10555029" cy="1017798"/>
          </a:xfrm>
          <a:prstGeom prst="rect">
            <a:avLst/>
          </a:prstGeom>
        </p:spPr>
      </p:pic>
    </p:spTree>
    <p:extLst>
      <p:ext uri="{BB962C8B-B14F-4D97-AF65-F5344CB8AC3E}">
        <p14:creationId xmlns:p14="http://schemas.microsoft.com/office/powerpoint/2010/main" val="16960152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4F04A71-5009-564C-B007-46949A78D41D}"/>
              </a:ext>
            </a:extLst>
          </p:cNvPr>
          <p:cNvSpPr/>
          <p:nvPr/>
        </p:nvSpPr>
        <p:spPr>
          <a:xfrm>
            <a:off x="7974439" y="4079832"/>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3" name="Slide Number Placeholder 2">
            <a:extLst>
              <a:ext uri="{FF2B5EF4-FFF2-40B4-BE49-F238E27FC236}">
                <a16:creationId xmlns:a16="http://schemas.microsoft.com/office/drawing/2014/main" id="{79D8A842-F6EC-03E5-66C6-9060536454D7}"/>
              </a:ext>
            </a:extLst>
          </p:cNvPr>
          <p:cNvSpPr>
            <a:spLocks noGrp="1"/>
          </p:cNvSpPr>
          <p:nvPr>
            <p:ph type="sldNum" sz="quarter" idx="15"/>
          </p:nvPr>
        </p:nvSpPr>
        <p:spPr>
          <a:xfrm>
            <a:off x="8450763" y="6339191"/>
            <a:ext cx="1579139" cy="216000"/>
          </a:xfrm>
        </p:spPr>
        <p:txBody>
          <a:bodyPr/>
          <a:lstStyle/>
          <a:p>
            <a:r>
              <a:rPr lang="en-AU" dirty="0"/>
              <a:t>Page [</a:t>
            </a:r>
            <a:fld id="{29D5CE74-914C-4689-99FC-1AEF49CE2B47}" type="slidenum">
              <a:rPr smtClean="0"/>
              <a:pPr/>
              <a:t>22</a:t>
            </a:fld>
            <a:r>
              <a:rPr dirty="0"/>
              <a:t>]</a:t>
            </a:r>
            <a:endParaRPr lang="en-AU" dirty="0"/>
          </a:p>
        </p:txBody>
      </p:sp>
      <p:sp>
        <p:nvSpPr>
          <p:cNvPr id="4" name="Title 3">
            <a:extLst>
              <a:ext uri="{FF2B5EF4-FFF2-40B4-BE49-F238E27FC236}">
                <a16:creationId xmlns:a16="http://schemas.microsoft.com/office/drawing/2014/main" id="{F963A8E0-966A-B1EA-26F8-C16ECBB3C38B}"/>
              </a:ext>
            </a:extLst>
          </p:cNvPr>
          <p:cNvSpPr>
            <a:spLocks noGrp="1"/>
          </p:cNvSpPr>
          <p:nvPr>
            <p:ph type="title"/>
          </p:nvPr>
        </p:nvSpPr>
        <p:spPr>
          <a:xfrm>
            <a:off x="1361624" y="400502"/>
            <a:ext cx="9695205" cy="531544"/>
          </a:xfrm>
        </p:spPr>
        <p:txBody>
          <a:bodyPr/>
          <a:lstStyle/>
          <a:p>
            <a:r>
              <a:rPr lang="en-AU" dirty="0"/>
              <a:t>ARENA Research Team</a:t>
            </a:r>
          </a:p>
        </p:txBody>
      </p:sp>
      <p:sp>
        <p:nvSpPr>
          <p:cNvPr id="14" name="TextBox 13">
            <a:extLst>
              <a:ext uri="{FF2B5EF4-FFF2-40B4-BE49-F238E27FC236}">
                <a16:creationId xmlns:a16="http://schemas.microsoft.com/office/drawing/2014/main" id="{81BD86B5-47E1-6423-917D-69E00834C04E}"/>
              </a:ext>
            </a:extLst>
          </p:cNvPr>
          <p:cNvSpPr txBox="1"/>
          <p:nvPr/>
        </p:nvSpPr>
        <p:spPr>
          <a:xfrm>
            <a:off x="5452849" y="2791199"/>
            <a:ext cx="1368152" cy="738664"/>
          </a:xfrm>
          <a:prstGeom prst="rect">
            <a:avLst/>
          </a:prstGeom>
          <a:noFill/>
        </p:spPr>
        <p:txBody>
          <a:bodyPr wrap="square" rtlCol="0">
            <a:spAutoFit/>
          </a:bodyPr>
          <a:lstStyle/>
          <a:p>
            <a:pPr algn="ctr"/>
            <a:r>
              <a:rPr lang="en-AU" sz="1400" dirty="0">
                <a:solidFill>
                  <a:srgbClr val="000F46"/>
                </a:solidFill>
              </a:rPr>
              <a:t>Dr. Sadeep Thilakarathna (UoM) </a:t>
            </a:r>
          </a:p>
        </p:txBody>
      </p:sp>
      <p:pic>
        <p:nvPicPr>
          <p:cNvPr id="24" name="Picture 23" descr="A person wearing a black hat&#10;&#10;Description automatically generated">
            <a:extLst>
              <a:ext uri="{FF2B5EF4-FFF2-40B4-BE49-F238E27FC236}">
                <a16:creationId xmlns:a16="http://schemas.microsoft.com/office/drawing/2014/main" id="{A1D06679-155B-6DD1-E804-343A5CACA03B}"/>
              </a:ext>
            </a:extLst>
          </p:cNvPr>
          <p:cNvPicPr>
            <a:picLocks noChangeAspect="1"/>
          </p:cNvPicPr>
          <p:nvPr/>
        </p:nvPicPr>
        <p:blipFill rotWithShape="1">
          <a:blip r:embed="rId2">
            <a:extLst>
              <a:ext uri="{28A0092B-C50C-407E-A947-70E740481C1C}">
                <a14:useLocalDpi xmlns:a14="http://schemas.microsoft.com/office/drawing/2010/main" val="0"/>
              </a:ext>
            </a:extLst>
          </a:blip>
          <a:srcRect r="3258"/>
          <a:stretch/>
        </p:blipFill>
        <p:spPr>
          <a:xfrm>
            <a:off x="5452849" y="1292041"/>
            <a:ext cx="1368152" cy="1421292"/>
          </a:xfrm>
          <a:prstGeom prst="rect">
            <a:avLst/>
          </a:prstGeom>
        </p:spPr>
      </p:pic>
      <p:sp>
        <p:nvSpPr>
          <p:cNvPr id="2" name="Rectangle 1">
            <a:extLst>
              <a:ext uri="{FF2B5EF4-FFF2-40B4-BE49-F238E27FC236}">
                <a16:creationId xmlns:a16="http://schemas.microsoft.com/office/drawing/2014/main" id="{255B426E-BE4E-76EC-D9B1-5CCB51762F7D}"/>
              </a:ext>
            </a:extLst>
          </p:cNvPr>
          <p:cNvSpPr/>
          <p:nvPr/>
        </p:nvSpPr>
        <p:spPr>
          <a:xfrm>
            <a:off x="2229407" y="1125779"/>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5" name="TextBox 4">
            <a:extLst>
              <a:ext uri="{FF2B5EF4-FFF2-40B4-BE49-F238E27FC236}">
                <a16:creationId xmlns:a16="http://schemas.microsoft.com/office/drawing/2014/main" id="{CA59D7D0-7EC6-6585-FA03-E82F70653375}"/>
              </a:ext>
            </a:extLst>
          </p:cNvPr>
          <p:cNvSpPr txBox="1"/>
          <p:nvPr/>
        </p:nvSpPr>
        <p:spPr>
          <a:xfrm>
            <a:off x="1963141" y="2899563"/>
            <a:ext cx="1680882" cy="523220"/>
          </a:xfrm>
          <a:prstGeom prst="rect">
            <a:avLst/>
          </a:prstGeom>
          <a:noFill/>
        </p:spPr>
        <p:txBody>
          <a:bodyPr wrap="square" rtlCol="0">
            <a:spAutoFit/>
          </a:bodyPr>
          <a:lstStyle/>
          <a:p>
            <a:pPr algn="ctr"/>
            <a:r>
              <a:rPr lang="en-AU" sz="1400" dirty="0">
                <a:solidFill>
                  <a:srgbClr val="000F46"/>
                </a:solidFill>
              </a:rPr>
              <a:t>Prof. Priyan Mendis (UoM)</a:t>
            </a:r>
          </a:p>
        </p:txBody>
      </p:sp>
      <p:pic>
        <p:nvPicPr>
          <p:cNvPr id="10" name="Picture 9" descr="A person in a suit smiling&#10;&#10;Description automatically generated">
            <a:extLst>
              <a:ext uri="{FF2B5EF4-FFF2-40B4-BE49-F238E27FC236}">
                <a16:creationId xmlns:a16="http://schemas.microsoft.com/office/drawing/2014/main" id="{5CAC07F8-0E45-3E4A-951D-585A3B164FA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17513" y="1287353"/>
            <a:ext cx="1421292" cy="1421292"/>
          </a:xfrm>
          <a:prstGeom prst="rect">
            <a:avLst/>
          </a:prstGeom>
        </p:spPr>
      </p:pic>
      <p:pic>
        <p:nvPicPr>
          <p:cNvPr id="8" name="Picture 7" descr="A person wearing glasses and a blue shirt&#10;&#10;Description automatically generated">
            <a:extLst>
              <a:ext uri="{FF2B5EF4-FFF2-40B4-BE49-F238E27FC236}">
                <a16:creationId xmlns:a16="http://schemas.microsoft.com/office/drawing/2014/main" id="{29B7CB76-B284-6A49-858F-1A8F38553404}"/>
              </a:ext>
            </a:extLst>
          </p:cNvPr>
          <p:cNvPicPr>
            <a:picLocks noChangeAspect="1"/>
          </p:cNvPicPr>
          <p:nvPr/>
        </p:nvPicPr>
        <p:blipFill>
          <a:blip r:embed="rId4">
            <a:extLst>
              <a:ext uri="{28A0092B-C50C-407E-A947-70E740481C1C}">
                <a14:useLocalDpi xmlns:a14="http://schemas.microsoft.com/office/drawing/2010/main" val="0"/>
              </a:ext>
            </a:extLst>
          </a:blip>
          <a:srcRect t="3250" b="14969"/>
          <a:stretch/>
        </p:blipFill>
        <p:spPr>
          <a:xfrm>
            <a:off x="3806648" y="1260009"/>
            <a:ext cx="1285670" cy="1448636"/>
          </a:xfrm>
          <a:prstGeom prst="rect">
            <a:avLst/>
          </a:prstGeom>
        </p:spPr>
      </p:pic>
      <p:sp>
        <p:nvSpPr>
          <p:cNvPr id="15" name="TextBox 14">
            <a:extLst>
              <a:ext uri="{FF2B5EF4-FFF2-40B4-BE49-F238E27FC236}">
                <a16:creationId xmlns:a16="http://schemas.microsoft.com/office/drawing/2014/main" id="{08D60CFC-3D70-60C8-A22A-417A0F752E27}"/>
              </a:ext>
            </a:extLst>
          </p:cNvPr>
          <p:cNvSpPr txBox="1"/>
          <p:nvPr/>
        </p:nvSpPr>
        <p:spPr>
          <a:xfrm>
            <a:off x="3844177" y="2899563"/>
            <a:ext cx="1368152" cy="523220"/>
          </a:xfrm>
          <a:prstGeom prst="rect">
            <a:avLst/>
          </a:prstGeom>
          <a:noFill/>
        </p:spPr>
        <p:txBody>
          <a:bodyPr wrap="square" rtlCol="0">
            <a:spAutoFit/>
          </a:bodyPr>
          <a:lstStyle/>
          <a:p>
            <a:pPr algn="ctr"/>
            <a:r>
              <a:rPr lang="en-AU" sz="1400" dirty="0">
                <a:solidFill>
                  <a:srgbClr val="000F46"/>
                </a:solidFill>
              </a:rPr>
              <a:t>A/Prof Kevin Li</a:t>
            </a:r>
          </a:p>
          <a:p>
            <a:pPr algn="ctr"/>
            <a:r>
              <a:rPr lang="en-AU" sz="1400" dirty="0">
                <a:solidFill>
                  <a:srgbClr val="000F46"/>
                </a:solidFill>
              </a:rPr>
              <a:t>(UoM)</a:t>
            </a:r>
          </a:p>
        </p:txBody>
      </p:sp>
      <p:sp>
        <p:nvSpPr>
          <p:cNvPr id="25" name="TextBox 24">
            <a:extLst>
              <a:ext uri="{FF2B5EF4-FFF2-40B4-BE49-F238E27FC236}">
                <a16:creationId xmlns:a16="http://schemas.microsoft.com/office/drawing/2014/main" id="{1F2F868F-CC9D-E280-6116-AA97981CA1B7}"/>
              </a:ext>
            </a:extLst>
          </p:cNvPr>
          <p:cNvSpPr txBox="1"/>
          <p:nvPr/>
        </p:nvSpPr>
        <p:spPr>
          <a:xfrm>
            <a:off x="7021605" y="2716730"/>
            <a:ext cx="1368152" cy="738664"/>
          </a:xfrm>
          <a:prstGeom prst="rect">
            <a:avLst/>
          </a:prstGeom>
          <a:noFill/>
        </p:spPr>
        <p:txBody>
          <a:bodyPr wrap="square" rtlCol="0">
            <a:spAutoFit/>
          </a:bodyPr>
          <a:lstStyle/>
          <a:p>
            <a:pPr algn="ctr"/>
            <a:r>
              <a:rPr lang="en-AU" sz="1400" dirty="0">
                <a:solidFill>
                  <a:srgbClr val="000F46"/>
                </a:solidFill>
              </a:rPr>
              <a:t>Mr James </a:t>
            </a:r>
            <a:r>
              <a:rPr lang="en-AU" sz="1400" dirty="0" err="1">
                <a:solidFill>
                  <a:srgbClr val="000F46"/>
                </a:solidFill>
              </a:rPr>
              <a:t>Fesmire</a:t>
            </a:r>
            <a:r>
              <a:rPr lang="en-AU" sz="1400" dirty="0">
                <a:solidFill>
                  <a:srgbClr val="000F46"/>
                </a:solidFill>
              </a:rPr>
              <a:t> (GenH2)</a:t>
            </a:r>
          </a:p>
        </p:txBody>
      </p:sp>
      <p:pic>
        <p:nvPicPr>
          <p:cNvPr id="27" name="Picture 26" descr="A person wearing glasses and a blue shirt&#10;&#10;Description automatically generated">
            <a:extLst>
              <a:ext uri="{FF2B5EF4-FFF2-40B4-BE49-F238E27FC236}">
                <a16:creationId xmlns:a16="http://schemas.microsoft.com/office/drawing/2014/main" id="{EC5AA195-A6ED-21F2-9FC0-1D325C511E9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73859" y="1297193"/>
            <a:ext cx="1338075" cy="1259365"/>
          </a:xfrm>
          <a:prstGeom prst="rect">
            <a:avLst/>
          </a:prstGeom>
        </p:spPr>
      </p:pic>
      <p:sp>
        <p:nvSpPr>
          <p:cNvPr id="28" name="Rectangle 27">
            <a:extLst>
              <a:ext uri="{FF2B5EF4-FFF2-40B4-BE49-F238E27FC236}">
                <a16:creationId xmlns:a16="http://schemas.microsoft.com/office/drawing/2014/main" id="{1A19587F-9A5C-E0E5-BF85-0C479FBE3307}"/>
              </a:ext>
            </a:extLst>
          </p:cNvPr>
          <p:cNvSpPr/>
          <p:nvPr/>
        </p:nvSpPr>
        <p:spPr>
          <a:xfrm>
            <a:off x="8549684" y="984109"/>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30" name="TextBox 29">
            <a:extLst>
              <a:ext uri="{FF2B5EF4-FFF2-40B4-BE49-F238E27FC236}">
                <a16:creationId xmlns:a16="http://schemas.microsoft.com/office/drawing/2014/main" id="{16ADD665-E61E-745B-EF7E-EF1A8EDA7A57}"/>
              </a:ext>
            </a:extLst>
          </p:cNvPr>
          <p:cNvSpPr txBox="1"/>
          <p:nvPr/>
        </p:nvSpPr>
        <p:spPr>
          <a:xfrm>
            <a:off x="8882071" y="2716730"/>
            <a:ext cx="1368152" cy="738664"/>
          </a:xfrm>
          <a:prstGeom prst="rect">
            <a:avLst/>
          </a:prstGeom>
          <a:noFill/>
        </p:spPr>
        <p:txBody>
          <a:bodyPr wrap="square" rtlCol="0">
            <a:spAutoFit/>
          </a:bodyPr>
          <a:lstStyle/>
          <a:p>
            <a:pPr algn="ctr"/>
            <a:r>
              <a:rPr lang="en-AU" sz="1400" dirty="0">
                <a:solidFill>
                  <a:srgbClr val="000F46"/>
                </a:solidFill>
              </a:rPr>
              <a:t>Dr William </a:t>
            </a:r>
            <a:r>
              <a:rPr lang="en-AU" sz="1400" dirty="0" err="1">
                <a:solidFill>
                  <a:srgbClr val="000F46"/>
                </a:solidFill>
              </a:rPr>
              <a:t>Notardonato</a:t>
            </a:r>
            <a:r>
              <a:rPr lang="en-AU" sz="1400" dirty="0">
                <a:solidFill>
                  <a:srgbClr val="000F46"/>
                </a:solidFill>
              </a:rPr>
              <a:t> (Eta Space)</a:t>
            </a:r>
          </a:p>
        </p:txBody>
      </p:sp>
      <p:pic>
        <p:nvPicPr>
          <p:cNvPr id="32" name="Picture 31" descr="A person with a beard and mustache&#10;&#10;Description automatically generated">
            <a:extLst>
              <a:ext uri="{FF2B5EF4-FFF2-40B4-BE49-F238E27FC236}">
                <a16:creationId xmlns:a16="http://schemas.microsoft.com/office/drawing/2014/main" id="{43438B27-4101-AC80-5A55-0CCA158009C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43633" y="1283038"/>
            <a:ext cx="1368153" cy="1287673"/>
          </a:xfrm>
          <a:prstGeom prst="rect">
            <a:avLst/>
          </a:prstGeom>
        </p:spPr>
      </p:pic>
      <p:sp>
        <p:nvSpPr>
          <p:cNvPr id="35" name="Rectangle 34">
            <a:extLst>
              <a:ext uri="{FF2B5EF4-FFF2-40B4-BE49-F238E27FC236}">
                <a16:creationId xmlns:a16="http://schemas.microsoft.com/office/drawing/2014/main" id="{11E8767C-4BCE-D014-B4D0-14AAA4896B9F}"/>
              </a:ext>
            </a:extLst>
          </p:cNvPr>
          <p:cNvSpPr/>
          <p:nvPr/>
        </p:nvSpPr>
        <p:spPr>
          <a:xfrm>
            <a:off x="10463741" y="984109"/>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pic>
        <p:nvPicPr>
          <p:cNvPr id="34" name="Picture 33" descr="A person in a blue shirt&#10;&#10;Description automatically generated">
            <a:extLst>
              <a:ext uri="{FF2B5EF4-FFF2-40B4-BE49-F238E27FC236}">
                <a16:creationId xmlns:a16="http://schemas.microsoft.com/office/drawing/2014/main" id="{BEB2643C-1FDF-6E6D-EAB1-A6D05996768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44334" y="1274770"/>
            <a:ext cx="1342094" cy="1342094"/>
          </a:xfrm>
          <a:prstGeom prst="rect">
            <a:avLst/>
          </a:prstGeom>
        </p:spPr>
      </p:pic>
      <p:sp>
        <p:nvSpPr>
          <p:cNvPr id="38" name="TextBox 37">
            <a:extLst>
              <a:ext uri="{FF2B5EF4-FFF2-40B4-BE49-F238E27FC236}">
                <a16:creationId xmlns:a16="http://schemas.microsoft.com/office/drawing/2014/main" id="{D634BF49-F8E5-44DF-49F9-E2C2FA96C133}"/>
              </a:ext>
            </a:extLst>
          </p:cNvPr>
          <p:cNvSpPr txBox="1"/>
          <p:nvPr/>
        </p:nvSpPr>
        <p:spPr>
          <a:xfrm>
            <a:off x="10744334" y="2701808"/>
            <a:ext cx="1368152" cy="523220"/>
          </a:xfrm>
          <a:prstGeom prst="rect">
            <a:avLst/>
          </a:prstGeom>
          <a:noFill/>
        </p:spPr>
        <p:txBody>
          <a:bodyPr wrap="square" rtlCol="0">
            <a:spAutoFit/>
          </a:bodyPr>
          <a:lstStyle/>
          <a:p>
            <a:pPr algn="ctr"/>
            <a:r>
              <a:rPr lang="en-AU" sz="1400" dirty="0">
                <a:solidFill>
                  <a:srgbClr val="000F46"/>
                </a:solidFill>
              </a:rPr>
              <a:t>Dr Luke </a:t>
            </a:r>
            <a:r>
              <a:rPr lang="en-AU" sz="1400" dirty="0" err="1">
                <a:solidFill>
                  <a:srgbClr val="000F46"/>
                </a:solidFill>
              </a:rPr>
              <a:t>Djukic</a:t>
            </a:r>
            <a:endParaRPr lang="en-AU" sz="1400" dirty="0">
              <a:solidFill>
                <a:srgbClr val="000F46"/>
              </a:solidFill>
            </a:endParaRPr>
          </a:p>
          <a:p>
            <a:pPr algn="ctr"/>
            <a:r>
              <a:rPr lang="en-AU" sz="1400" dirty="0">
                <a:solidFill>
                  <a:srgbClr val="000F46"/>
                </a:solidFill>
              </a:rPr>
              <a:t>(Omni Tanker)</a:t>
            </a:r>
          </a:p>
        </p:txBody>
      </p:sp>
      <p:sp>
        <p:nvSpPr>
          <p:cNvPr id="43" name="Rectangle 42">
            <a:extLst>
              <a:ext uri="{FF2B5EF4-FFF2-40B4-BE49-F238E27FC236}">
                <a16:creationId xmlns:a16="http://schemas.microsoft.com/office/drawing/2014/main" id="{A9CF201E-13D7-740A-9A26-B080186922DB}"/>
              </a:ext>
            </a:extLst>
          </p:cNvPr>
          <p:cNvSpPr/>
          <p:nvPr/>
        </p:nvSpPr>
        <p:spPr>
          <a:xfrm>
            <a:off x="74901" y="4095377"/>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44" name="Rectangle 43">
            <a:extLst>
              <a:ext uri="{FF2B5EF4-FFF2-40B4-BE49-F238E27FC236}">
                <a16:creationId xmlns:a16="http://schemas.microsoft.com/office/drawing/2014/main" id="{9647BF52-D923-4CF2-6766-E7AE85199195}"/>
              </a:ext>
            </a:extLst>
          </p:cNvPr>
          <p:cNvSpPr/>
          <p:nvPr/>
        </p:nvSpPr>
        <p:spPr>
          <a:xfrm>
            <a:off x="1947108" y="4095377"/>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45" name="Rectangle 44">
            <a:extLst>
              <a:ext uri="{FF2B5EF4-FFF2-40B4-BE49-F238E27FC236}">
                <a16:creationId xmlns:a16="http://schemas.microsoft.com/office/drawing/2014/main" id="{C1A8FB3E-DC20-1F93-E341-E6176D8A03C7}"/>
              </a:ext>
            </a:extLst>
          </p:cNvPr>
          <p:cNvSpPr/>
          <p:nvPr/>
        </p:nvSpPr>
        <p:spPr>
          <a:xfrm>
            <a:off x="3866626" y="4095377"/>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pic>
        <p:nvPicPr>
          <p:cNvPr id="46" name="Content Placeholder 6" descr="A person in a suit and tie&#10;&#10;Description automatically generated">
            <a:extLst>
              <a:ext uri="{FF2B5EF4-FFF2-40B4-BE49-F238E27FC236}">
                <a16:creationId xmlns:a16="http://schemas.microsoft.com/office/drawing/2014/main" id="{3642EE1D-8C37-675B-FB69-26223502935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35341" y="4238257"/>
            <a:ext cx="1368152" cy="1421292"/>
          </a:xfrm>
          <a:prstGeom prst="rect">
            <a:avLst/>
          </a:prstGeom>
        </p:spPr>
      </p:pic>
      <p:pic>
        <p:nvPicPr>
          <p:cNvPr id="47" name="Content Placeholder 8" descr="A person in a white shirt&#10;&#10;Description automatically generated">
            <a:extLst>
              <a:ext uri="{FF2B5EF4-FFF2-40B4-BE49-F238E27FC236}">
                <a16:creationId xmlns:a16="http://schemas.microsoft.com/office/drawing/2014/main" id="{B0D814D1-95A3-1F19-93BA-98A3B65078A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117183" y="4238257"/>
            <a:ext cx="1368152" cy="1421292"/>
          </a:xfrm>
          <a:prstGeom prst="rect">
            <a:avLst/>
          </a:prstGeom>
        </p:spPr>
      </p:pic>
      <p:pic>
        <p:nvPicPr>
          <p:cNvPr id="48" name="Picture 47" descr="A person in a suit and tie&#10;&#10;Description automatically generated">
            <a:extLst>
              <a:ext uri="{FF2B5EF4-FFF2-40B4-BE49-F238E27FC236}">
                <a16:creationId xmlns:a16="http://schemas.microsoft.com/office/drawing/2014/main" id="{87E237BB-7DD2-86FA-11EF-42F7C008A40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90925" y="4238257"/>
            <a:ext cx="1368152" cy="1421292"/>
          </a:xfrm>
          <a:prstGeom prst="rect">
            <a:avLst/>
          </a:prstGeom>
        </p:spPr>
      </p:pic>
      <p:sp>
        <p:nvSpPr>
          <p:cNvPr id="49" name="TextBox 48">
            <a:extLst>
              <a:ext uri="{FF2B5EF4-FFF2-40B4-BE49-F238E27FC236}">
                <a16:creationId xmlns:a16="http://schemas.microsoft.com/office/drawing/2014/main" id="{AC2CB931-BFCB-D663-FA80-3ED877E050FE}"/>
              </a:ext>
            </a:extLst>
          </p:cNvPr>
          <p:cNvSpPr txBox="1"/>
          <p:nvPr/>
        </p:nvSpPr>
        <p:spPr>
          <a:xfrm>
            <a:off x="362933" y="5823569"/>
            <a:ext cx="1368152" cy="523220"/>
          </a:xfrm>
          <a:prstGeom prst="rect">
            <a:avLst/>
          </a:prstGeom>
          <a:noFill/>
        </p:spPr>
        <p:txBody>
          <a:bodyPr wrap="square" rtlCol="0">
            <a:spAutoFit/>
          </a:bodyPr>
          <a:lstStyle/>
          <a:p>
            <a:r>
              <a:rPr lang="en-AU" sz="1400" dirty="0">
                <a:solidFill>
                  <a:srgbClr val="000F46"/>
                </a:solidFill>
              </a:rPr>
              <a:t>Mr Susiri Costa (UoM)</a:t>
            </a:r>
          </a:p>
        </p:txBody>
      </p:sp>
      <p:sp>
        <p:nvSpPr>
          <p:cNvPr id="50" name="TextBox 49">
            <a:extLst>
              <a:ext uri="{FF2B5EF4-FFF2-40B4-BE49-F238E27FC236}">
                <a16:creationId xmlns:a16="http://schemas.microsoft.com/office/drawing/2014/main" id="{F50E955A-6785-6E17-686C-27EC8B5C9E07}"/>
              </a:ext>
            </a:extLst>
          </p:cNvPr>
          <p:cNvSpPr txBox="1"/>
          <p:nvPr/>
        </p:nvSpPr>
        <p:spPr>
          <a:xfrm>
            <a:off x="2091125" y="5806158"/>
            <a:ext cx="1368152" cy="738664"/>
          </a:xfrm>
          <a:prstGeom prst="rect">
            <a:avLst/>
          </a:prstGeom>
          <a:noFill/>
        </p:spPr>
        <p:txBody>
          <a:bodyPr wrap="square" rtlCol="0">
            <a:spAutoFit/>
          </a:bodyPr>
          <a:lstStyle/>
          <a:p>
            <a:pPr algn="ctr"/>
            <a:r>
              <a:rPr lang="en-AU" sz="1400" dirty="0">
                <a:solidFill>
                  <a:srgbClr val="000F46"/>
                </a:solidFill>
              </a:rPr>
              <a:t>Mr </a:t>
            </a:r>
            <a:r>
              <a:rPr lang="en-AU" sz="1400" dirty="0" err="1">
                <a:solidFill>
                  <a:srgbClr val="000F46"/>
                </a:solidFill>
              </a:rPr>
              <a:t>Amila</a:t>
            </a:r>
            <a:r>
              <a:rPr lang="en-AU" sz="1400" dirty="0">
                <a:solidFill>
                  <a:srgbClr val="000F46"/>
                </a:solidFill>
              </a:rPr>
              <a:t> </a:t>
            </a:r>
            <a:r>
              <a:rPr lang="en-AU" sz="1400" dirty="0" err="1">
                <a:solidFill>
                  <a:srgbClr val="000F46"/>
                </a:solidFill>
              </a:rPr>
              <a:t>Premakumara</a:t>
            </a:r>
            <a:r>
              <a:rPr lang="en-AU" sz="1400" dirty="0">
                <a:solidFill>
                  <a:srgbClr val="000F46"/>
                </a:solidFill>
              </a:rPr>
              <a:t> (UoM)</a:t>
            </a:r>
          </a:p>
        </p:txBody>
      </p:sp>
      <p:sp>
        <p:nvSpPr>
          <p:cNvPr id="51" name="TextBox 50">
            <a:extLst>
              <a:ext uri="{FF2B5EF4-FFF2-40B4-BE49-F238E27FC236}">
                <a16:creationId xmlns:a16="http://schemas.microsoft.com/office/drawing/2014/main" id="{BE0BDD2A-FB12-F5D7-91A4-0AF4A9B0E4E7}"/>
              </a:ext>
            </a:extLst>
          </p:cNvPr>
          <p:cNvSpPr txBox="1"/>
          <p:nvPr/>
        </p:nvSpPr>
        <p:spPr>
          <a:xfrm>
            <a:off x="4035341" y="5806158"/>
            <a:ext cx="1368152" cy="738664"/>
          </a:xfrm>
          <a:prstGeom prst="rect">
            <a:avLst/>
          </a:prstGeom>
          <a:noFill/>
        </p:spPr>
        <p:txBody>
          <a:bodyPr wrap="square" rtlCol="0">
            <a:spAutoFit/>
          </a:bodyPr>
          <a:lstStyle/>
          <a:p>
            <a:pPr algn="ctr"/>
            <a:r>
              <a:rPr lang="en-AU" sz="1400" dirty="0">
                <a:solidFill>
                  <a:srgbClr val="000F46"/>
                </a:solidFill>
              </a:rPr>
              <a:t>Mr Upeka </a:t>
            </a:r>
            <a:r>
              <a:rPr lang="en-AU" sz="1400" dirty="0" err="1">
                <a:solidFill>
                  <a:srgbClr val="000F46"/>
                </a:solidFill>
              </a:rPr>
              <a:t>Gunarathne</a:t>
            </a:r>
            <a:r>
              <a:rPr lang="en-AU" sz="1400" dirty="0">
                <a:solidFill>
                  <a:srgbClr val="000F46"/>
                </a:solidFill>
              </a:rPr>
              <a:t> (UoM)</a:t>
            </a:r>
          </a:p>
        </p:txBody>
      </p:sp>
      <p:sp>
        <p:nvSpPr>
          <p:cNvPr id="55" name="Rectangle 54">
            <a:extLst>
              <a:ext uri="{FF2B5EF4-FFF2-40B4-BE49-F238E27FC236}">
                <a16:creationId xmlns:a16="http://schemas.microsoft.com/office/drawing/2014/main" id="{4796E8DF-B23F-B2F7-7C41-24B92DD20D0C}"/>
              </a:ext>
            </a:extLst>
          </p:cNvPr>
          <p:cNvSpPr/>
          <p:nvPr/>
        </p:nvSpPr>
        <p:spPr>
          <a:xfrm>
            <a:off x="222171" y="1197445"/>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pic>
        <p:nvPicPr>
          <p:cNvPr id="54" name="Picture Placeholder 3" descr="A person wearing glasses and a suit&#10;&#10;Description automatically generated">
            <a:extLst>
              <a:ext uri="{FF2B5EF4-FFF2-40B4-BE49-F238E27FC236}">
                <a16:creationId xmlns:a16="http://schemas.microsoft.com/office/drawing/2014/main" id="{AF93D1B5-BB24-0B10-BCE5-6CB327B7DFD6}"/>
              </a:ext>
            </a:extLst>
          </p:cNvPr>
          <p:cNvPicPr>
            <a:picLocks noChangeAspect="1"/>
          </p:cNvPicPr>
          <p:nvPr/>
        </p:nvPicPr>
        <p:blipFill>
          <a:blip r:embed="rId11" cstate="print">
            <a:extLst>
              <a:ext uri="{28A0092B-C50C-407E-A947-70E740481C1C}">
                <a14:useLocalDpi xmlns:a14="http://schemas.microsoft.com/office/drawing/2010/main" val="0"/>
              </a:ext>
            </a:extLst>
          </a:blip>
          <a:srcRect l="2974" r="2974"/>
          <a:stretch>
            <a:fillRect/>
          </a:stretch>
        </p:blipFill>
        <p:spPr>
          <a:xfrm>
            <a:off x="366186" y="1248672"/>
            <a:ext cx="1243773" cy="1459973"/>
          </a:xfrm>
          <a:prstGeom prst="rect">
            <a:avLst/>
          </a:prstGeom>
        </p:spPr>
      </p:pic>
      <p:sp>
        <p:nvSpPr>
          <p:cNvPr id="56" name="TextBox 55">
            <a:extLst>
              <a:ext uri="{FF2B5EF4-FFF2-40B4-BE49-F238E27FC236}">
                <a16:creationId xmlns:a16="http://schemas.microsoft.com/office/drawing/2014/main" id="{8BF9DB08-4DFB-286D-A2C5-EF805727C506}"/>
              </a:ext>
            </a:extLst>
          </p:cNvPr>
          <p:cNvSpPr txBox="1"/>
          <p:nvPr/>
        </p:nvSpPr>
        <p:spPr>
          <a:xfrm>
            <a:off x="366186" y="2915400"/>
            <a:ext cx="1368152" cy="523220"/>
          </a:xfrm>
          <a:prstGeom prst="rect">
            <a:avLst/>
          </a:prstGeom>
          <a:noFill/>
        </p:spPr>
        <p:txBody>
          <a:bodyPr wrap="square" rtlCol="0">
            <a:spAutoFit/>
          </a:bodyPr>
          <a:lstStyle/>
          <a:p>
            <a:pPr algn="ctr"/>
            <a:r>
              <a:rPr lang="en-AU" sz="1400" dirty="0">
                <a:solidFill>
                  <a:srgbClr val="000F46"/>
                </a:solidFill>
              </a:rPr>
              <a:t>Dr Shanaka Baduge (UoM)</a:t>
            </a:r>
          </a:p>
        </p:txBody>
      </p:sp>
      <p:sp>
        <p:nvSpPr>
          <p:cNvPr id="6" name="Rectangle 5">
            <a:extLst>
              <a:ext uri="{FF2B5EF4-FFF2-40B4-BE49-F238E27FC236}">
                <a16:creationId xmlns:a16="http://schemas.microsoft.com/office/drawing/2014/main" id="{9F3B37C6-BC1E-FC80-E1A2-0ABFBB270344}"/>
              </a:ext>
            </a:extLst>
          </p:cNvPr>
          <p:cNvSpPr/>
          <p:nvPr/>
        </p:nvSpPr>
        <p:spPr>
          <a:xfrm>
            <a:off x="5798348" y="4067253"/>
            <a:ext cx="1728192" cy="2376264"/>
          </a:xfrm>
          <a:prstGeom prst="rect">
            <a:avLst/>
          </a:prstGeom>
          <a:solidFill>
            <a:srgbClr val="FFFFFF"/>
          </a:solidFill>
          <a:ln>
            <a:noFill/>
          </a:ln>
          <a:effectLst>
            <a:outerShdw blurRad="50800" dist="38100" dir="2700000" algn="tl" rotWithShape="0">
              <a:schemeClr val="bg2">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AU" dirty="0">
              <a:solidFill>
                <a:schemeClr val="tx1"/>
              </a:solidFill>
            </a:endParaRPr>
          </a:p>
        </p:txBody>
      </p:sp>
      <p:sp>
        <p:nvSpPr>
          <p:cNvPr id="31" name="Content Placeholder 39">
            <a:extLst>
              <a:ext uri="{FF2B5EF4-FFF2-40B4-BE49-F238E27FC236}">
                <a16:creationId xmlns:a16="http://schemas.microsoft.com/office/drawing/2014/main" id="{DDF9E900-4E3E-F524-C80F-84A4ACFC78A8}"/>
              </a:ext>
            </a:extLst>
          </p:cNvPr>
          <p:cNvSpPr>
            <a:spLocks noGrp="1"/>
          </p:cNvSpPr>
          <p:nvPr>
            <p:ph sz="quarter" idx="14"/>
          </p:nvPr>
        </p:nvSpPr>
        <p:spPr>
          <a:xfrm>
            <a:off x="312167" y="3872678"/>
            <a:ext cx="1835911" cy="239448"/>
          </a:xfrm>
        </p:spPr>
        <p:txBody>
          <a:bodyPr/>
          <a:lstStyle/>
          <a:p>
            <a:r>
              <a:rPr lang="en-AU" dirty="0"/>
              <a:t>PhD Candidates</a:t>
            </a:r>
          </a:p>
        </p:txBody>
      </p:sp>
      <p:sp>
        <p:nvSpPr>
          <p:cNvPr id="36" name="TextBox 35">
            <a:extLst>
              <a:ext uri="{FF2B5EF4-FFF2-40B4-BE49-F238E27FC236}">
                <a16:creationId xmlns:a16="http://schemas.microsoft.com/office/drawing/2014/main" id="{D1F4C6FD-D2E4-4C31-10B1-E474E79BB7BA}"/>
              </a:ext>
            </a:extLst>
          </p:cNvPr>
          <p:cNvSpPr txBox="1"/>
          <p:nvPr/>
        </p:nvSpPr>
        <p:spPr>
          <a:xfrm>
            <a:off x="5695082" y="5811949"/>
            <a:ext cx="1368152" cy="523220"/>
          </a:xfrm>
          <a:prstGeom prst="rect">
            <a:avLst/>
          </a:prstGeom>
          <a:noFill/>
        </p:spPr>
        <p:txBody>
          <a:bodyPr wrap="square" rtlCol="0">
            <a:spAutoFit/>
          </a:bodyPr>
          <a:lstStyle/>
          <a:p>
            <a:pPr algn="ctr"/>
            <a:r>
              <a:rPr lang="en-AU" sz="1400" dirty="0">
                <a:solidFill>
                  <a:srgbClr val="000F46"/>
                </a:solidFill>
              </a:rPr>
              <a:t>Mr </a:t>
            </a:r>
            <a:r>
              <a:rPr lang="en-AU" sz="1400" dirty="0" err="1">
                <a:solidFill>
                  <a:srgbClr val="000F46"/>
                </a:solidFill>
              </a:rPr>
              <a:t>Harindu</a:t>
            </a:r>
            <a:r>
              <a:rPr lang="en-AU" sz="1400" dirty="0">
                <a:solidFill>
                  <a:srgbClr val="000F46"/>
                </a:solidFill>
              </a:rPr>
              <a:t> Lochana(UoM)</a:t>
            </a:r>
          </a:p>
        </p:txBody>
      </p:sp>
      <p:pic>
        <p:nvPicPr>
          <p:cNvPr id="37" name="Picture 36">
            <a:extLst>
              <a:ext uri="{FF2B5EF4-FFF2-40B4-BE49-F238E27FC236}">
                <a16:creationId xmlns:a16="http://schemas.microsoft.com/office/drawing/2014/main" id="{9F14CBDA-91E4-51C1-8070-40D8F3FF86AC}"/>
              </a:ext>
            </a:extLst>
          </p:cNvPr>
          <p:cNvPicPr>
            <a:picLocks noChangeAspect="1"/>
          </p:cNvPicPr>
          <p:nvPr/>
        </p:nvPicPr>
        <p:blipFill>
          <a:blip r:embed="rId12"/>
          <a:stretch>
            <a:fillRect/>
          </a:stretch>
        </p:blipFill>
        <p:spPr>
          <a:xfrm>
            <a:off x="5691052" y="4273061"/>
            <a:ext cx="1430540" cy="1430540"/>
          </a:xfrm>
          <a:prstGeom prst="rect">
            <a:avLst/>
          </a:prstGeom>
        </p:spPr>
      </p:pic>
    </p:spTree>
    <p:extLst>
      <p:ext uri="{BB962C8B-B14F-4D97-AF65-F5344CB8AC3E}">
        <p14:creationId xmlns:p14="http://schemas.microsoft.com/office/powerpoint/2010/main" val="330265994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AD1D058-E0CA-248D-4CCB-FECC9282F921}"/>
              </a:ext>
            </a:extLst>
          </p:cNvPr>
          <p:cNvSpPr>
            <a:spLocks noGrp="1"/>
          </p:cNvSpPr>
          <p:nvPr>
            <p:ph sz="quarter" idx="14"/>
          </p:nvPr>
        </p:nvSpPr>
        <p:spPr>
          <a:xfrm>
            <a:off x="345600" y="1028947"/>
            <a:ext cx="10286903" cy="5408245"/>
          </a:xfrm>
        </p:spPr>
        <p:txBody>
          <a:bodyPr/>
          <a:lstStyle/>
          <a:p>
            <a:pPr marL="171450" indent="-171450">
              <a:lnSpc>
                <a:spcPct val="100000"/>
              </a:lnSpc>
              <a:buFont typeface="Arial" panose="020B0604020202020204" pitchFamily="34" charset="0"/>
              <a:buChar char="•"/>
            </a:pPr>
            <a:r>
              <a:rPr lang="en-AU" sz="1000" b="0" i="0" dirty="0">
                <a:solidFill>
                  <a:schemeClr val="tx1">
                    <a:lumMod val="85000"/>
                    <a:lumOff val="15000"/>
                  </a:schemeClr>
                </a:solidFill>
                <a:effectLst/>
              </a:rPr>
              <a:t>International Energy Agency (IEA) (2019) Global hydrogen demand by sector in the Net Zero Scenario, 2020-2030. Available at: https://www.iea.org/data-and-statistics/charts/global-hydrogen-demand-by-sector-in-the-net-zero-scenario-2020-2030.</a:t>
            </a:r>
          </a:p>
          <a:p>
            <a:pPr marL="171450" indent="-171450">
              <a:lnSpc>
                <a:spcPct val="100000"/>
              </a:lnSpc>
              <a:buFont typeface="Arial" panose="020B0604020202020204" pitchFamily="34" charset="0"/>
              <a:buChar char="•"/>
            </a:pPr>
            <a:r>
              <a:rPr lang="en-AU" sz="1000" b="0" i="0" dirty="0">
                <a:solidFill>
                  <a:schemeClr val="tx1">
                    <a:lumMod val="85000"/>
                    <a:lumOff val="15000"/>
                  </a:schemeClr>
                </a:solidFill>
                <a:effectLst/>
              </a:rPr>
              <a:t>DCCEEW (2022). State of Hydrogen 2022. [online] Available at: https://www.dcceew.gov.au/sites/default/files/documents/state-of-hydrogen-2022.pdf [Accessed 2 Dec. 2023].</a:t>
            </a:r>
          </a:p>
          <a:p>
            <a:pPr marL="171450" indent="-171450">
              <a:lnSpc>
                <a:spcPct val="100000"/>
              </a:lnSpc>
              <a:buFont typeface="Arial" panose="020B0604020202020204" pitchFamily="34" charset="0"/>
              <a:buChar char="•"/>
            </a:pPr>
            <a:r>
              <a:rPr lang="en-AU" sz="1000" b="0" i="0" dirty="0">
                <a:solidFill>
                  <a:schemeClr val="tx1">
                    <a:lumMod val="85000"/>
                    <a:lumOff val="15000"/>
                  </a:schemeClr>
                </a:solidFill>
                <a:effectLst/>
              </a:rPr>
              <a:t>IRENA (2022). </a:t>
            </a:r>
            <a:r>
              <a:rPr lang="en-AU" sz="1000" b="0" i="1" dirty="0">
                <a:solidFill>
                  <a:schemeClr val="tx1">
                    <a:lumMod val="85000"/>
                    <a:lumOff val="15000"/>
                  </a:schemeClr>
                </a:solidFill>
                <a:effectLst/>
              </a:rPr>
              <a:t>Global Hydrogen Trade to Meet the 1.5°C Climate Goal</a:t>
            </a:r>
            <a:r>
              <a:rPr lang="en-AU" sz="1000" b="0" i="0" dirty="0">
                <a:solidFill>
                  <a:schemeClr val="tx1">
                    <a:lumMod val="85000"/>
                    <a:lumOff val="15000"/>
                  </a:schemeClr>
                </a:solidFill>
                <a:effectLst/>
              </a:rPr>
              <a:t>. [online] IRENA. Available at: https://www.irena.org/publications/2022/Apr/Global-hydrogen-trade-Part-II [Accessed 2 Dec. 2023].</a:t>
            </a:r>
            <a:endParaRPr lang="en-AU" sz="1000" b="0" dirty="0">
              <a:solidFill>
                <a:schemeClr val="tx1">
                  <a:lumMod val="85000"/>
                  <a:lumOff val="15000"/>
                </a:schemeClr>
              </a:solidFill>
            </a:endParaRPr>
          </a:p>
          <a:p>
            <a:pPr marL="171450" indent="-171450">
              <a:lnSpc>
                <a:spcPct val="100000"/>
              </a:lnSpc>
              <a:buFont typeface="Arial" panose="020B0604020202020204" pitchFamily="34" charset="0"/>
              <a:buChar char="•"/>
            </a:pPr>
            <a:r>
              <a:rPr lang="en-AU" sz="1000" b="0" i="0" dirty="0">
                <a:solidFill>
                  <a:schemeClr val="tx1">
                    <a:lumMod val="85000"/>
                    <a:lumOff val="15000"/>
                  </a:schemeClr>
                </a:solidFill>
                <a:effectLst/>
              </a:rPr>
              <a:t>Airbus (2021). </a:t>
            </a:r>
            <a:r>
              <a:rPr lang="en-AU" sz="1000" b="0" i="1" dirty="0">
                <a:solidFill>
                  <a:schemeClr val="tx1">
                    <a:lumMod val="85000"/>
                    <a:lumOff val="15000"/>
                  </a:schemeClr>
                </a:solidFill>
                <a:effectLst/>
              </a:rPr>
              <a:t>Exploring hydrogen - The impact, challenges and options. </a:t>
            </a:r>
            <a:r>
              <a:rPr lang="en-AU" sz="1000" b="0" i="0" dirty="0">
                <a:solidFill>
                  <a:schemeClr val="tx1">
                    <a:lumMod val="85000"/>
                    <a:lumOff val="15000"/>
                  </a:schemeClr>
                </a:solidFill>
                <a:effectLst/>
              </a:rPr>
              <a:t>[online] Airbus. Available at: https://aircraft.airbus.com/en/newsroom/news/2021-09-exploring-hydrogen [Accessed 2 Dec. 2023].</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HESC (2023). </a:t>
            </a:r>
            <a:r>
              <a:rPr lang="en-AU" sz="1000" b="0" i="1" dirty="0">
                <a:solidFill>
                  <a:schemeClr val="tx1">
                    <a:lumMod val="85000"/>
                    <a:lumOff val="15000"/>
                  </a:schemeClr>
                </a:solidFill>
                <a:effectLst/>
              </a:rPr>
              <a:t>Commercial Demonstration Project</a:t>
            </a:r>
            <a:r>
              <a:rPr lang="en-AU" sz="1000" b="0" i="0" dirty="0">
                <a:solidFill>
                  <a:schemeClr val="tx1">
                    <a:lumMod val="85000"/>
                    <a:lumOff val="15000"/>
                  </a:schemeClr>
                </a:solidFill>
                <a:effectLst/>
              </a:rPr>
              <a:t>. [online] HESC. Available at: https://www.hydrogenenergysupplychain.com/about-hesc/ [Accessed 2 Dec. 2023].</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IEA (2023). </a:t>
            </a:r>
            <a:r>
              <a:rPr lang="en-AU" sz="1000" b="0" i="1" dirty="0">
                <a:solidFill>
                  <a:schemeClr val="tx1">
                    <a:lumMod val="85000"/>
                    <a:lumOff val="15000"/>
                  </a:schemeClr>
                </a:solidFill>
                <a:effectLst/>
              </a:rPr>
              <a:t>Global Hydrogen Review 2023 – Analysis</a:t>
            </a:r>
            <a:r>
              <a:rPr lang="en-AU" sz="1000" b="0" i="0" dirty="0">
                <a:solidFill>
                  <a:schemeClr val="tx1">
                    <a:lumMod val="85000"/>
                    <a:lumOff val="15000"/>
                  </a:schemeClr>
                </a:solidFill>
                <a:effectLst/>
              </a:rPr>
              <a:t>. [online] IEA. Available at: https://www.iea.org/reports/global-hydrogen-review-2023 [Accessed 2 Dec. 2023].</a:t>
            </a:r>
          </a:p>
          <a:p>
            <a:pPr marL="171450" indent="-171450" algn="l">
              <a:lnSpc>
                <a:spcPct val="100000"/>
              </a:lnSpc>
              <a:buFont typeface="Arial" panose="020B0604020202020204" pitchFamily="34" charset="0"/>
              <a:buChar char="•"/>
            </a:pPr>
            <a:r>
              <a:rPr lang="en-AU" sz="1000" b="0" i="0" dirty="0" err="1">
                <a:solidFill>
                  <a:schemeClr val="tx1">
                    <a:lumMod val="85000"/>
                    <a:lumOff val="15000"/>
                  </a:schemeClr>
                </a:solidFill>
                <a:effectLst/>
              </a:rPr>
              <a:t>Ghafri</a:t>
            </a:r>
            <a:r>
              <a:rPr lang="en-AU" sz="1000" b="0" i="0" dirty="0">
                <a:solidFill>
                  <a:schemeClr val="tx1">
                    <a:lumMod val="85000"/>
                    <a:lumOff val="15000"/>
                  </a:schemeClr>
                </a:solidFill>
                <a:effectLst/>
              </a:rPr>
              <a:t>, S.Z.A., Munro, S., </a:t>
            </a:r>
            <a:r>
              <a:rPr lang="en-AU" sz="1000" b="0" i="0" dirty="0" err="1">
                <a:solidFill>
                  <a:schemeClr val="tx1">
                    <a:lumMod val="85000"/>
                    <a:lumOff val="15000"/>
                  </a:schemeClr>
                </a:solidFill>
                <a:effectLst/>
              </a:rPr>
              <a:t>Cardella</a:t>
            </a:r>
            <a:r>
              <a:rPr lang="en-AU" sz="1000" b="0" i="0" dirty="0">
                <a:solidFill>
                  <a:schemeClr val="tx1">
                    <a:lumMod val="85000"/>
                    <a:lumOff val="15000"/>
                  </a:schemeClr>
                </a:solidFill>
                <a:effectLst/>
              </a:rPr>
              <a:t>, U., Funke, T., </a:t>
            </a:r>
            <a:r>
              <a:rPr lang="en-AU" sz="1000" b="0" i="0" dirty="0" err="1">
                <a:solidFill>
                  <a:schemeClr val="tx1">
                    <a:lumMod val="85000"/>
                    <a:lumOff val="15000"/>
                  </a:schemeClr>
                </a:solidFill>
                <a:effectLst/>
              </a:rPr>
              <a:t>Notardonato</a:t>
            </a:r>
            <a:r>
              <a:rPr lang="en-AU" sz="1000" b="0" i="0" dirty="0">
                <a:solidFill>
                  <a:schemeClr val="tx1">
                    <a:lumMod val="85000"/>
                    <a:lumOff val="15000"/>
                  </a:schemeClr>
                </a:solidFill>
                <a:effectLst/>
              </a:rPr>
              <a:t>, W., </a:t>
            </a:r>
            <a:r>
              <a:rPr lang="en-AU" sz="1000" b="0" i="0" dirty="0" err="1">
                <a:solidFill>
                  <a:schemeClr val="tx1">
                    <a:lumMod val="85000"/>
                    <a:lumOff val="15000"/>
                  </a:schemeClr>
                </a:solidFill>
                <a:effectLst/>
              </a:rPr>
              <a:t>Trusler</a:t>
            </a:r>
            <a:r>
              <a:rPr lang="en-AU" sz="1000" b="0" i="0" dirty="0">
                <a:solidFill>
                  <a:schemeClr val="tx1">
                    <a:lumMod val="85000"/>
                    <a:lumOff val="15000"/>
                  </a:schemeClr>
                </a:solidFill>
                <a:effectLst/>
              </a:rPr>
              <a:t>, J.P.M., </a:t>
            </a:r>
            <a:r>
              <a:rPr lang="en-AU" sz="1000" b="0" i="0" dirty="0" err="1">
                <a:solidFill>
                  <a:schemeClr val="tx1">
                    <a:lumMod val="85000"/>
                    <a:lumOff val="15000"/>
                  </a:schemeClr>
                </a:solidFill>
                <a:effectLst/>
              </a:rPr>
              <a:t>Leachman</a:t>
            </a:r>
            <a:r>
              <a:rPr lang="en-AU" sz="1000" b="0" i="0" dirty="0">
                <a:solidFill>
                  <a:schemeClr val="tx1">
                    <a:lumMod val="85000"/>
                    <a:lumOff val="15000"/>
                  </a:schemeClr>
                </a:solidFill>
                <a:effectLst/>
              </a:rPr>
              <a:t>, J., Span, R., </a:t>
            </a:r>
            <a:r>
              <a:rPr lang="en-AU" sz="1000" b="0" i="0" dirty="0" err="1">
                <a:solidFill>
                  <a:schemeClr val="tx1">
                    <a:lumMod val="85000"/>
                    <a:lumOff val="15000"/>
                  </a:schemeClr>
                </a:solidFill>
                <a:effectLst/>
              </a:rPr>
              <a:t>Kamiya</a:t>
            </a:r>
            <a:r>
              <a:rPr lang="en-AU" sz="1000" b="0" i="0" dirty="0">
                <a:solidFill>
                  <a:schemeClr val="tx1">
                    <a:lumMod val="85000"/>
                    <a:lumOff val="15000"/>
                  </a:schemeClr>
                </a:solidFill>
                <a:effectLst/>
              </a:rPr>
              <a:t>, S., Pearce, G., </a:t>
            </a:r>
            <a:r>
              <a:rPr lang="en-AU" sz="1000" b="0" i="0" dirty="0" err="1">
                <a:solidFill>
                  <a:schemeClr val="tx1">
                    <a:lumMod val="85000"/>
                    <a:lumOff val="15000"/>
                  </a:schemeClr>
                </a:solidFill>
                <a:effectLst/>
              </a:rPr>
              <a:t>Swanger</a:t>
            </a:r>
            <a:r>
              <a:rPr lang="en-AU" sz="1000" b="0" i="0" dirty="0">
                <a:solidFill>
                  <a:schemeClr val="tx1">
                    <a:lumMod val="85000"/>
                    <a:lumOff val="15000"/>
                  </a:schemeClr>
                </a:solidFill>
                <a:effectLst/>
              </a:rPr>
              <a:t>, A., Rodriguez, E.D., Bajada, P., Jiao, F., Peng, K., </a:t>
            </a:r>
            <a:r>
              <a:rPr lang="en-AU" sz="1000" b="0" i="0" dirty="0" err="1">
                <a:solidFill>
                  <a:schemeClr val="tx1">
                    <a:lumMod val="85000"/>
                    <a:lumOff val="15000"/>
                  </a:schemeClr>
                </a:solidFill>
                <a:effectLst/>
              </a:rPr>
              <a:t>Siahvashi</a:t>
            </a:r>
            <a:r>
              <a:rPr lang="en-AU" sz="1000" b="0" i="0" dirty="0">
                <a:solidFill>
                  <a:schemeClr val="tx1">
                    <a:lumMod val="85000"/>
                    <a:lumOff val="15000"/>
                  </a:schemeClr>
                </a:solidFill>
                <a:effectLst/>
              </a:rPr>
              <a:t>, A., Johns, M.L. and May, E.F. (2022). Hydrogen liquefaction: a review of the fundamental physics, engineering practice and future opportunities. </a:t>
            </a:r>
            <a:r>
              <a:rPr lang="en-AU" sz="1000" b="0" i="1" dirty="0">
                <a:solidFill>
                  <a:schemeClr val="tx1">
                    <a:lumMod val="85000"/>
                    <a:lumOff val="15000"/>
                  </a:schemeClr>
                </a:solidFill>
                <a:effectLst/>
              </a:rPr>
              <a:t>Energy &amp; Environmental Science</a:t>
            </a:r>
            <a:r>
              <a:rPr lang="en-AU" sz="1000" b="0" i="0" dirty="0">
                <a:solidFill>
                  <a:schemeClr val="tx1">
                    <a:lumMod val="85000"/>
                    <a:lumOff val="15000"/>
                  </a:schemeClr>
                </a:solidFill>
                <a:effectLst/>
              </a:rPr>
              <a:t>, [online] 15(7), pp.2690–2731. </a:t>
            </a:r>
            <a:r>
              <a:rPr lang="en-AU" sz="1000" b="0" i="0" dirty="0" err="1">
                <a:solidFill>
                  <a:schemeClr val="tx1">
                    <a:lumMod val="85000"/>
                    <a:lumOff val="15000"/>
                  </a:schemeClr>
                </a:solidFill>
                <a:effectLst/>
              </a:rPr>
              <a:t>doi:https</a:t>
            </a:r>
            <a:r>
              <a:rPr lang="en-AU" sz="1000" b="0" i="0" dirty="0">
                <a:solidFill>
                  <a:schemeClr val="tx1">
                    <a:lumMod val="85000"/>
                    <a:lumOff val="15000"/>
                  </a:schemeClr>
                </a:solidFill>
                <a:effectLst/>
              </a:rPr>
              <a:t>://doi.org/10.1039/D2EE00099G.</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CB&amp;I (2022). </a:t>
            </a:r>
            <a:r>
              <a:rPr lang="en-AU" sz="1000" b="0" i="1" dirty="0">
                <a:solidFill>
                  <a:schemeClr val="tx1">
                    <a:lumMod val="85000"/>
                    <a:lumOff val="15000"/>
                  </a:schemeClr>
                </a:solidFill>
                <a:effectLst/>
              </a:rPr>
              <a:t>Liquid Hydrogen Storage Technologies</a:t>
            </a:r>
            <a:r>
              <a:rPr lang="en-AU" sz="1000" b="0" i="0" dirty="0">
                <a:solidFill>
                  <a:schemeClr val="tx1">
                    <a:lumMod val="85000"/>
                    <a:lumOff val="15000"/>
                  </a:schemeClr>
                </a:solidFill>
                <a:effectLst/>
              </a:rPr>
              <a:t>. [online] Available at: https://www.energy.gov/sites/default/files/2022-03/Liquid%20H2%20Workshop-CBandI.pdf [Accessed 2 Dec. 2023].</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‌Shell International B.V. (2022). </a:t>
            </a:r>
            <a:r>
              <a:rPr lang="en-AU" sz="1000" b="0" i="1" dirty="0">
                <a:solidFill>
                  <a:schemeClr val="tx1">
                    <a:lumMod val="85000"/>
                    <a:lumOff val="15000"/>
                  </a:schemeClr>
                </a:solidFill>
                <a:effectLst/>
              </a:rPr>
              <a:t>Hydrogen’s role in Shell’s Journey - Liquid Hydrogen in Emerging Large-Scale Markets</a:t>
            </a:r>
            <a:r>
              <a:rPr lang="en-AU" sz="1000" b="0" i="0" dirty="0">
                <a:solidFill>
                  <a:schemeClr val="tx1">
                    <a:lumMod val="85000"/>
                    <a:lumOff val="15000"/>
                  </a:schemeClr>
                </a:solidFill>
                <a:effectLst/>
              </a:rPr>
              <a:t>. [online] Available at: https://www.energy.gov/sites/default/files/2022-03/Liquid%20H2%20Workshop-Shell.pdf [Accessed 2 Dec. 2023].</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Ratnakar, R.R., Gupta, N., Zhang, K., van </a:t>
            </a:r>
            <a:r>
              <a:rPr lang="en-AU" sz="1000" b="0" i="0" dirty="0" err="1">
                <a:solidFill>
                  <a:schemeClr val="tx1">
                    <a:lumMod val="85000"/>
                    <a:lumOff val="15000"/>
                  </a:schemeClr>
                </a:solidFill>
                <a:effectLst/>
              </a:rPr>
              <a:t>Doorne</a:t>
            </a:r>
            <a:r>
              <a:rPr lang="en-AU" sz="1000" b="0" i="0" dirty="0">
                <a:solidFill>
                  <a:schemeClr val="tx1">
                    <a:lumMod val="85000"/>
                    <a:lumOff val="15000"/>
                  </a:schemeClr>
                </a:solidFill>
                <a:effectLst/>
              </a:rPr>
              <a:t>, C., </a:t>
            </a:r>
            <a:r>
              <a:rPr lang="en-AU" sz="1000" b="0" i="0" dirty="0" err="1">
                <a:solidFill>
                  <a:schemeClr val="tx1">
                    <a:lumMod val="85000"/>
                    <a:lumOff val="15000"/>
                  </a:schemeClr>
                </a:solidFill>
                <a:effectLst/>
              </a:rPr>
              <a:t>Fesmire</a:t>
            </a:r>
            <a:r>
              <a:rPr lang="en-AU" sz="1000" b="0" i="0" dirty="0">
                <a:solidFill>
                  <a:schemeClr val="tx1">
                    <a:lumMod val="85000"/>
                    <a:lumOff val="15000"/>
                  </a:schemeClr>
                </a:solidFill>
                <a:effectLst/>
              </a:rPr>
              <a:t>, J., </a:t>
            </a:r>
            <a:r>
              <a:rPr lang="en-AU" sz="1000" b="0" i="0" dirty="0" err="1">
                <a:solidFill>
                  <a:schemeClr val="tx1">
                    <a:lumMod val="85000"/>
                    <a:lumOff val="15000"/>
                  </a:schemeClr>
                </a:solidFill>
                <a:effectLst/>
              </a:rPr>
              <a:t>Dindoruk</a:t>
            </a:r>
            <a:r>
              <a:rPr lang="en-AU" sz="1000" b="0" i="0" dirty="0">
                <a:solidFill>
                  <a:schemeClr val="tx1">
                    <a:lumMod val="85000"/>
                    <a:lumOff val="15000"/>
                  </a:schemeClr>
                </a:solidFill>
                <a:effectLst/>
              </a:rPr>
              <a:t>, B. and </a:t>
            </a:r>
            <a:r>
              <a:rPr lang="en-AU" sz="1000" b="0" i="0" dirty="0" err="1">
                <a:solidFill>
                  <a:schemeClr val="tx1">
                    <a:lumMod val="85000"/>
                    <a:lumOff val="15000"/>
                  </a:schemeClr>
                </a:solidFill>
                <a:effectLst/>
              </a:rPr>
              <a:t>Balakotaiah</a:t>
            </a:r>
            <a:r>
              <a:rPr lang="en-AU" sz="1000" b="0" i="0" dirty="0">
                <a:solidFill>
                  <a:schemeClr val="tx1">
                    <a:lumMod val="85000"/>
                    <a:lumOff val="15000"/>
                  </a:schemeClr>
                </a:solidFill>
                <a:effectLst/>
              </a:rPr>
              <a:t>, V. (2021). Hydrogen supply chain and challenges in large-scale LH2 storage and transportation. </a:t>
            </a:r>
            <a:r>
              <a:rPr lang="en-AU" sz="1000" b="0" i="1" dirty="0">
                <a:solidFill>
                  <a:schemeClr val="tx1">
                    <a:lumMod val="85000"/>
                    <a:lumOff val="15000"/>
                  </a:schemeClr>
                </a:solidFill>
                <a:effectLst/>
              </a:rPr>
              <a:t>International Journal of Hydrogen Energy</a:t>
            </a:r>
            <a:r>
              <a:rPr lang="en-AU" sz="1000" b="0" i="0" dirty="0">
                <a:solidFill>
                  <a:schemeClr val="tx1">
                    <a:lumMod val="85000"/>
                    <a:lumOff val="15000"/>
                  </a:schemeClr>
                </a:solidFill>
                <a:effectLst/>
              </a:rPr>
              <a:t>. </a:t>
            </a:r>
            <a:r>
              <a:rPr lang="en-AU" sz="1000" b="0" i="0" dirty="0" err="1">
                <a:solidFill>
                  <a:schemeClr val="tx1">
                    <a:lumMod val="85000"/>
                    <a:lumOff val="15000"/>
                  </a:schemeClr>
                </a:solidFill>
                <a:effectLst/>
              </a:rPr>
              <a:t>doi:https</a:t>
            </a:r>
            <a:r>
              <a:rPr lang="en-AU" sz="1000" b="0" i="0" dirty="0">
                <a:solidFill>
                  <a:schemeClr val="tx1">
                    <a:lumMod val="85000"/>
                    <a:lumOff val="15000"/>
                  </a:schemeClr>
                </a:solidFill>
                <a:effectLst/>
              </a:rPr>
              <a:t>://doi.org/10.1016/j.ijhydene.2021.05.025.</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GIIGNL (2022). </a:t>
            </a:r>
            <a:r>
              <a:rPr lang="en-AU" sz="1000" b="0" i="1" dirty="0">
                <a:solidFill>
                  <a:schemeClr val="tx1">
                    <a:lumMod val="85000"/>
                    <a:lumOff val="15000"/>
                  </a:schemeClr>
                </a:solidFill>
                <a:effectLst/>
              </a:rPr>
              <a:t>The LNG industry GIIGNL Annual Report</a:t>
            </a:r>
            <a:r>
              <a:rPr lang="en-AU" sz="1000" b="0" i="0" dirty="0">
                <a:solidFill>
                  <a:schemeClr val="tx1">
                    <a:lumMod val="85000"/>
                    <a:lumOff val="15000"/>
                  </a:schemeClr>
                </a:solidFill>
                <a:effectLst/>
              </a:rPr>
              <a:t>. [online] Available at: https://giignl.org/wp-content/uploads/2022/05/GIIGNL2022_Annual_Report_May24.pdf [Accessed 2 Dec. 2023].</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Sun, Z., Li, M., Qu, Z., Tian, D. and Zhang, J. (2023). A quasi-2D thermodynamic model for performance analysis and optimization of liquid hydrogen storage system with multilayer insulation and vapor-cooled shield. </a:t>
            </a:r>
            <a:r>
              <a:rPr lang="en-AU" sz="1000" b="0" i="1" dirty="0">
                <a:solidFill>
                  <a:schemeClr val="tx1">
                    <a:lumMod val="85000"/>
                    <a:lumOff val="15000"/>
                  </a:schemeClr>
                </a:solidFill>
                <a:effectLst/>
              </a:rPr>
              <a:t>Journal of Energy Storage</a:t>
            </a:r>
            <a:r>
              <a:rPr lang="en-AU" sz="1000" b="0" i="0" dirty="0">
                <a:solidFill>
                  <a:schemeClr val="tx1">
                    <a:lumMod val="85000"/>
                    <a:lumOff val="15000"/>
                  </a:schemeClr>
                </a:solidFill>
                <a:effectLst/>
              </a:rPr>
              <a:t>, [online] 73, p.109128. </a:t>
            </a:r>
            <a:r>
              <a:rPr lang="en-AU" sz="1000" b="0" i="0" dirty="0" err="1">
                <a:solidFill>
                  <a:schemeClr val="tx1">
                    <a:lumMod val="85000"/>
                    <a:lumOff val="15000"/>
                  </a:schemeClr>
                </a:solidFill>
                <a:effectLst/>
              </a:rPr>
              <a:t>doi:https</a:t>
            </a:r>
            <a:r>
              <a:rPr lang="en-AU" sz="1000" b="0" i="0" dirty="0">
                <a:solidFill>
                  <a:schemeClr val="tx1">
                    <a:lumMod val="85000"/>
                    <a:lumOff val="15000"/>
                  </a:schemeClr>
                </a:solidFill>
                <a:effectLst/>
              </a:rPr>
              <a:t>://doi.org/10.1016/j.est.2023.109128.</a:t>
            </a:r>
          </a:p>
          <a:p>
            <a:pPr marL="171450" indent="-171450" algn="l">
              <a:lnSpc>
                <a:spcPct val="100000"/>
              </a:lnSpc>
              <a:buFont typeface="Arial" panose="020B0604020202020204" pitchFamily="34" charset="0"/>
              <a:buChar char="•"/>
            </a:pPr>
            <a:r>
              <a:rPr lang="en-AU" sz="1000" b="0" i="0" dirty="0" err="1">
                <a:solidFill>
                  <a:schemeClr val="tx1">
                    <a:lumMod val="85000"/>
                    <a:lumOff val="15000"/>
                  </a:schemeClr>
                </a:solidFill>
                <a:effectLst/>
              </a:rPr>
              <a:t>Fesmire</a:t>
            </a:r>
            <a:r>
              <a:rPr lang="en-AU" sz="1000" b="0" i="0" dirty="0">
                <a:solidFill>
                  <a:schemeClr val="tx1">
                    <a:lumMod val="85000"/>
                    <a:lumOff val="15000"/>
                  </a:schemeClr>
                </a:solidFill>
                <a:effectLst/>
              </a:rPr>
              <a:t>, J.E. (2015). Standardization in Cryogenic Insulation Systems Testing and Performance Data. </a:t>
            </a:r>
            <a:r>
              <a:rPr lang="en-AU" sz="1000" b="0" i="1" dirty="0">
                <a:solidFill>
                  <a:schemeClr val="tx1">
                    <a:lumMod val="85000"/>
                    <a:lumOff val="15000"/>
                  </a:schemeClr>
                </a:solidFill>
                <a:effectLst/>
              </a:rPr>
              <a:t>Physics Procedia</a:t>
            </a:r>
            <a:r>
              <a:rPr lang="en-AU" sz="1000" b="0" i="0" dirty="0">
                <a:solidFill>
                  <a:schemeClr val="tx1">
                    <a:lumMod val="85000"/>
                    <a:lumOff val="15000"/>
                  </a:schemeClr>
                </a:solidFill>
                <a:effectLst/>
              </a:rPr>
              <a:t>, 67, pp.1089–1097. </a:t>
            </a:r>
            <a:r>
              <a:rPr lang="en-AU" sz="1000" b="0" i="0" dirty="0" err="1">
                <a:solidFill>
                  <a:schemeClr val="tx1">
                    <a:lumMod val="85000"/>
                    <a:lumOff val="15000"/>
                  </a:schemeClr>
                </a:solidFill>
                <a:effectLst/>
              </a:rPr>
              <a:t>doi:https</a:t>
            </a:r>
            <a:r>
              <a:rPr lang="en-AU" sz="1000" b="0" i="0" dirty="0">
                <a:solidFill>
                  <a:schemeClr val="tx1">
                    <a:lumMod val="85000"/>
                    <a:lumOff val="15000"/>
                  </a:schemeClr>
                </a:solidFill>
                <a:effectLst/>
              </a:rPr>
              <a:t>://doi.org/10.1016/j.phpro.2015.06.205.</a:t>
            </a:r>
          </a:p>
          <a:p>
            <a:pPr marL="171450" indent="-171450" algn="l">
              <a:lnSpc>
                <a:spcPct val="100000"/>
              </a:lnSpc>
              <a:buFont typeface="Arial" panose="020B0604020202020204" pitchFamily="34" charset="0"/>
              <a:buChar char="•"/>
            </a:pPr>
            <a:r>
              <a:rPr lang="en-AU" sz="1000" b="0" i="0" dirty="0" err="1">
                <a:solidFill>
                  <a:schemeClr val="tx1">
                    <a:lumMod val="85000"/>
                    <a:lumOff val="15000"/>
                  </a:schemeClr>
                </a:solidFill>
                <a:effectLst/>
              </a:rPr>
              <a:t>Swanger</a:t>
            </a:r>
            <a:r>
              <a:rPr lang="en-AU" sz="1000" b="0" i="0" dirty="0">
                <a:solidFill>
                  <a:schemeClr val="tx1">
                    <a:lumMod val="85000"/>
                    <a:lumOff val="15000"/>
                  </a:schemeClr>
                </a:solidFill>
                <a:effectLst/>
              </a:rPr>
              <a:t>, A. (2018). </a:t>
            </a:r>
            <a:r>
              <a:rPr lang="en-AU" sz="1000" b="0" i="1" dirty="0">
                <a:solidFill>
                  <a:schemeClr val="tx1">
                    <a:lumMod val="85000"/>
                    <a:lumOff val="15000"/>
                  </a:schemeClr>
                </a:solidFill>
                <a:effectLst/>
              </a:rPr>
              <a:t>LARGE SCALE CRYOGENIC STORAGE WITH ACTIVE REFRIGERATION</a:t>
            </a:r>
            <a:r>
              <a:rPr lang="en-AU" sz="1000" b="0" i="0" dirty="0">
                <a:solidFill>
                  <a:schemeClr val="tx1">
                    <a:lumMod val="85000"/>
                    <a:lumOff val="15000"/>
                  </a:schemeClr>
                </a:solidFill>
                <a:effectLst/>
              </a:rPr>
              <a:t>. [online] Available at: https://www.researchgate.net/publication/329071191_LARGE_SCALE_CRYOGENIC_STORAGE_WITH_ACTIVE_REFRIGERATION [Accessed 2 Dec. 2023].</a:t>
            </a:r>
          </a:p>
          <a:p>
            <a:pPr marL="171450" indent="-171450" algn="l">
              <a:lnSpc>
                <a:spcPct val="100000"/>
              </a:lnSpc>
              <a:buFont typeface="Arial" panose="020B0604020202020204" pitchFamily="34" charset="0"/>
              <a:buChar char="•"/>
            </a:pPr>
            <a:r>
              <a:rPr lang="en-AU" sz="1000" b="0" i="0" dirty="0" err="1">
                <a:solidFill>
                  <a:schemeClr val="tx1">
                    <a:lumMod val="85000"/>
                    <a:lumOff val="15000"/>
                  </a:schemeClr>
                </a:solidFill>
                <a:effectLst/>
              </a:rPr>
              <a:t>Fesmire</a:t>
            </a:r>
            <a:r>
              <a:rPr lang="en-AU" sz="1000" b="0" i="0" dirty="0">
                <a:solidFill>
                  <a:schemeClr val="tx1">
                    <a:lumMod val="85000"/>
                    <a:lumOff val="15000"/>
                  </a:schemeClr>
                </a:solidFill>
                <a:effectLst/>
              </a:rPr>
              <a:t>, J., </a:t>
            </a:r>
            <a:r>
              <a:rPr lang="en-AU" sz="1000" b="0" i="0" dirty="0" err="1">
                <a:solidFill>
                  <a:schemeClr val="tx1">
                    <a:lumMod val="85000"/>
                    <a:lumOff val="15000"/>
                  </a:schemeClr>
                </a:solidFill>
                <a:effectLst/>
              </a:rPr>
              <a:t>Swanger</a:t>
            </a:r>
            <a:r>
              <a:rPr lang="en-AU" sz="1000" b="0" i="0" dirty="0">
                <a:solidFill>
                  <a:schemeClr val="tx1">
                    <a:lumMod val="85000"/>
                    <a:lumOff val="15000"/>
                  </a:schemeClr>
                </a:solidFill>
                <a:effectLst/>
              </a:rPr>
              <a:t>, A., Jacobson, J. and </a:t>
            </a:r>
            <a:r>
              <a:rPr lang="en-AU" sz="1000" b="0" i="0" dirty="0" err="1">
                <a:solidFill>
                  <a:schemeClr val="tx1">
                    <a:lumMod val="85000"/>
                    <a:lumOff val="15000"/>
                  </a:schemeClr>
                </a:solidFill>
                <a:effectLst/>
              </a:rPr>
              <a:t>Notardonato</a:t>
            </a:r>
            <a:r>
              <a:rPr lang="en-AU" sz="1000" b="0" i="0" dirty="0">
                <a:solidFill>
                  <a:schemeClr val="tx1">
                    <a:lumMod val="85000"/>
                    <a:lumOff val="15000"/>
                  </a:schemeClr>
                </a:solidFill>
                <a:effectLst/>
              </a:rPr>
              <a:t>, W. (2022). Energy efficient large-scale storage of liquid hydrogen. </a:t>
            </a:r>
            <a:r>
              <a:rPr lang="en-AU" sz="1000" b="0" i="1" dirty="0">
                <a:solidFill>
                  <a:schemeClr val="tx1">
                    <a:lumMod val="85000"/>
                    <a:lumOff val="15000"/>
                  </a:schemeClr>
                </a:solidFill>
                <a:effectLst/>
              </a:rPr>
              <a:t>IOP Conference Series: Materials Science and Engineering</a:t>
            </a:r>
            <a:r>
              <a:rPr lang="en-AU" sz="1000" b="0" i="0" dirty="0">
                <a:solidFill>
                  <a:schemeClr val="tx1">
                    <a:lumMod val="85000"/>
                    <a:lumOff val="15000"/>
                  </a:schemeClr>
                </a:solidFill>
                <a:effectLst/>
              </a:rPr>
              <a:t>, 1240(1), p.012088. </a:t>
            </a:r>
            <a:r>
              <a:rPr lang="en-AU" sz="1000" b="0" i="0" dirty="0" err="1">
                <a:solidFill>
                  <a:schemeClr val="tx1">
                    <a:lumMod val="85000"/>
                    <a:lumOff val="15000"/>
                  </a:schemeClr>
                </a:solidFill>
                <a:effectLst/>
              </a:rPr>
              <a:t>doi:https</a:t>
            </a:r>
            <a:r>
              <a:rPr lang="en-AU" sz="1000" b="0" i="0" dirty="0">
                <a:solidFill>
                  <a:schemeClr val="tx1">
                    <a:lumMod val="85000"/>
                    <a:lumOff val="15000"/>
                  </a:schemeClr>
                </a:solidFill>
                <a:effectLst/>
              </a:rPr>
              <a:t>://doi.org/10.1088/1757-899x/1240/1/012088.</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Timmerman, J. F., Hayes, B. S., &amp; Seferis, J. C. (n.d.). </a:t>
            </a:r>
            <a:r>
              <a:rPr lang="en-AU" sz="1000" b="0" i="0" dirty="0" err="1">
                <a:solidFill>
                  <a:schemeClr val="tx1">
                    <a:lumMod val="85000"/>
                    <a:lumOff val="15000"/>
                  </a:schemeClr>
                </a:solidFill>
                <a:effectLst/>
              </a:rPr>
              <a:t>Nanoclay</a:t>
            </a:r>
            <a:r>
              <a:rPr lang="en-AU" sz="1000" b="0" i="0" dirty="0">
                <a:solidFill>
                  <a:schemeClr val="tx1">
                    <a:lumMod val="85000"/>
                    <a:lumOff val="15000"/>
                  </a:schemeClr>
                </a:solidFill>
                <a:effectLst/>
              </a:rPr>
              <a:t> reinforcement effects on the cryogenic microcracking of carbon </a:t>
            </a:r>
            <a:r>
              <a:rPr lang="en-AU" sz="1000" b="0" i="0" dirty="0" err="1">
                <a:solidFill>
                  <a:schemeClr val="tx1">
                    <a:lumMod val="85000"/>
                    <a:lumOff val="15000"/>
                  </a:schemeClr>
                </a:solidFill>
                <a:effectLst/>
              </a:rPr>
              <a:t>fiber</a:t>
            </a:r>
            <a:r>
              <a:rPr lang="en-AU" sz="1000" b="0" i="0" dirty="0">
                <a:solidFill>
                  <a:schemeClr val="tx1">
                    <a:lumMod val="85000"/>
                    <a:lumOff val="15000"/>
                  </a:schemeClr>
                </a:solidFill>
                <a:effectLst/>
              </a:rPr>
              <a:t>/epoxy composites. www.elsevier.com/locate/compsci</a:t>
            </a: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a:t>
            </a:r>
          </a:p>
          <a:p>
            <a:pPr algn="l">
              <a:lnSpc>
                <a:spcPct val="100000"/>
              </a:lnSpc>
            </a:pPr>
            <a:endParaRPr lang="en-AU" sz="1000" b="0" i="0" dirty="0">
              <a:solidFill>
                <a:schemeClr val="tx1">
                  <a:lumMod val="85000"/>
                  <a:lumOff val="15000"/>
                </a:schemeClr>
              </a:solidFill>
              <a:effectLst/>
            </a:endParaRPr>
          </a:p>
          <a:p>
            <a:pPr algn="l">
              <a:lnSpc>
                <a:spcPct val="100000"/>
              </a:lnSpc>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a:t>
            </a: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a:t>
            </a: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gn="l">
              <a:lnSpc>
                <a:spcPct val="100000"/>
              </a:lnSpc>
              <a:buFont typeface="Arial" panose="020B0604020202020204" pitchFamily="34" charset="0"/>
              <a:buChar char="•"/>
            </a:pPr>
            <a:r>
              <a:rPr lang="en-AU" sz="1000" b="0" i="0" dirty="0">
                <a:solidFill>
                  <a:schemeClr val="tx1">
                    <a:lumMod val="85000"/>
                    <a:lumOff val="15000"/>
                  </a:schemeClr>
                </a:solidFill>
                <a:effectLst/>
              </a:rPr>
              <a:t>‌</a:t>
            </a:r>
          </a:p>
          <a:p>
            <a:pPr marL="171450" indent="-171450">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nSpc>
                <a:spcPct val="100000"/>
              </a:lnSpc>
              <a:buFont typeface="Arial" panose="020B0604020202020204" pitchFamily="34" charset="0"/>
              <a:buChar char="•"/>
            </a:pPr>
            <a:endParaRPr lang="en-AU" sz="1000" b="0" i="0" dirty="0">
              <a:solidFill>
                <a:schemeClr val="tx1">
                  <a:lumMod val="85000"/>
                  <a:lumOff val="15000"/>
                </a:schemeClr>
              </a:solidFill>
              <a:effectLst/>
            </a:endParaRPr>
          </a:p>
          <a:p>
            <a:pPr marL="171450" indent="-171450">
              <a:lnSpc>
                <a:spcPct val="100000"/>
              </a:lnSpc>
              <a:buFont typeface="Arial" panose="020B0604020202020204" pitchFamily="34" charset="0"/>
              <a:buChar char="•"/>
            </a:pPr>
            <a:r>
              <a:rPr lang="en-AU" sz="1000" b="0" i="0" dirty="0">
                <a:solidFill>
                  <a:schemeClr val="tx1">
                    <a:lumMod val="85000"/>
                    <a:lumOff val="15000"/>
                  </a:schemeClr>
                </a:solidFill>
                <a:effectLst/>
              </a:rPr>
              <a:t>‌</a:t>
            </a:r>
          </a:p>
          <a:p>
            <a:pPr marL="171450" indent="-171450">
              <a:lnSpc>
                <a:spcPct val="100000"/>
              </a:lnSpc>
              <a:buFont typeface="Arial" panose="020B0604020202020204" pitchFamily="34" charset="0"/>
              <a:buChar char="•"/>
            </a:pPr>
            <a:endParaRPr lang="en-AU" sz="1000" b="0" dirty="0">
              <a:solidFill>
                <a:schemeClr val="tx1">
                  <a:lumMod val="85000"/>
                  <a:lumOff val="15000"/>
                </a:schemeClr>
              </a:solidFill>
            </a:endParaRPr>
          </a:p>
          <a:p>
            <a:pPr marL="171450" indent="-171450">
              <a:lnSpc>
                <a:spcPct val="100000"/>
              </a:lnSpc>
              <a:buFont typeface="Arial" panose="020B0604020202020204" pitchFamily="34" charset="0"/>
              <a:buChar char="•"/>
            </a:pPr>
            <a:endParaRPr lang="en-AU" sz="1000" dirty="0">
              <a:solidFill>
                <a:schemeClr val="tx1">
                  <a:lumMod val="85000"/>
                  <a:lumOff val="15000"/>
                </a:schemeClr>
              </a:solidFill>
            </a:endParaRPr>
          </a:p>
        </p:txBody>
      </p:sp>
      <p:sp>
        <p:nvSpPr>
          <p:cNvPr id="3" name="Slide Number Placeholder 2">
            <a:extLst>
              <a:ext uri="{FF2B5EF4-FFF2-40B4-BE49-F238E27FC236}">
                <a16:creationId xmlns:a16="http://schemas.microsoft.com/office/drawing/2014/main" id="{B6656C4C-7A2A-6118-1C0F-6FC7F22D4807}"/>
              </a:ext>
            </a:extLst>
          </p:cNvPr>
          <p:cNvSpPr>
            <a:spLocks noGrp="1"/>
          </p:cNvSpPr>
          <p:nvPr>
            <p:ph type="sldNum" sz="quarter" idx="15"/>
          </p:nvPr>
        </p:nvSpPr>
        <p:spPr/>
        <p:txBody>
          <a:bodyPr/>
          <a:lstStyle/>
          <a:p>
            <a:r>
              <a:rPr lang="en-AU"/>
              <a:t>Page [</a:t>
            </a:r>
            <a:fld id="{29D5CE74-914C-4689-99FC-1AEF49CE2B47}" type="slidenum">
              <a:rPr smtClean="0"/>
              <a:pPr/>
              <a:t>23</a:t>
            </a:fld>
            <a:r>
              <a:t>]</a:t>
            </a:r>
            <a:endParaRPr lang="en-AU" dirty="0"/>
          </a:p>
        </p:txBody>
      </p:sp>
      <p:sp>
        <p:nvSpPr>
          <p:cNvPr id="4" name="Title 3">
            <a:extLst>
              <a:ext uri="{FF2B5EF4-FFF2-40B4-BE49-F238E27FC236}">
                <a16:creationId xmlns:a16="http://schemas.microsoft.com/office/drawing/2014/main" id="{48DC6473-194C-F7FE-474D-FC4D78F1CD2F}"/>
              </a:ext>
            </a:extLst>
          </p:cNvPr>
          <p:cNvSpPr>
            <a:spLocks noGrp="1"/>
          </p:cNvSpPr>
          <p:nvPr>
            <p:ph type="title"/>
          </p:nvPr>
        </p:nvSpPr>
        <p:spPr/>
        <p:txBody>
          <a:bodyPr/>
          <a:lstStyle/>
          <a:p>
            <a:r>
              <a:rPr lang="en-AU" sz="2800" dirty="0"/>
              <a:t>References</a:t>
            </a:r>
          </a:p>
        </p:txBody>
      </p:sp>
    </p:spTree>
    <p:extLst>
      <p:ext uri="{BB962C8B-B14F-4D97-AF65-F5344CB8AC3E}">
        <p14:creationId xmlns:p14="http://schemas.microsoft.com/office/powerpoint/2010/main" val="3906326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E6B5E7D-8EFF-E2F2-526F-941E0D4AE9F0}"/>
              </a:ext>
            </a:extLst>
          </p:cNvPr>
          <p:cNvSpPr>
            <a:spLocks noGrp="1"/>
          </p:cNvSpPr>
          <p:nvPr>
            <p:ph type="title" idx="4294967295"/>
          </p:nvPr>
        </p:nvSpPr>
        <p:spPr>
          <a:xfrm>
            <a:off x="0" y="-1027113"/>
            <a:ext cx="9694863" cy="585788"/>
          </a:xfrm>
        </p:spPr>
        <p:txBody>
          <a:bodyPr vert="horz" lIns="0" tIns="0" rIns="0" bIns="0" rtlCol="0" anchor="b">
            <a:noAutofit/>
          </a:bodyPr>
          <a:lstStyle/>
          <a:p>
            <a:pPr>
              <a:lnSpc>
                <a:spcPct val="100000"/>
              </a:lnSpc>
            </a:pPr>
            <a:r>
              <a:rPr lang="en-AU" dirty="0"/>
              <a:t>Copyright Notice</a:t>
            </a:r>
          </a:p>
        </p:txBody>
      </p:sp>
      <p:pic>
        <p:nvPicPr>
          <p:cNvPr id="8" name="Picture Placeholder 10" descr="The University of Melbourne logo">
            <a:extLst>
              <a:ext uri="{FF2B5EF4-FFF2-40B4-BE49-F238E27FC236}">
                <a16:creationId xmlns:a16="http://schemas.microsoft.com/office/drawing/2014/main" id="{D4E41F9F-71C1-520F-EEB6-2244F7591DC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5" r="65"/>
          <a:stretch/>
        </p:blipFill>
        <p:spPr>
          <a:xfrm>
            <a:off x="10635412" y="342000"/>
            <a:ext cx="1222350" cy="1223793"/>
          </a:xfrm>
          <a:prstGeom prst="rect">
            <a:avLst/>
          </a:prstGeom>
        </p:spPr>
      </p:pic>
      <p:sp>
        <p:nvSpPr>
          <p:cNvPr id="2" name="TextBox 1">
            <a:extLst>
              <a:ext uri="{FF2B5EF4-FFF2-40B4-BE49-F238E27FC236}">
                <a16:creationId xmlns:a16="http://schemas.microsoft.com/office/drawing/2014/main" id="{583DC9E1-7009-FEEE-68FB-F3F9A8A92730}"/>
              </a:ext>
            </a:extLst>
          </p:cNvPr>
          <p:cNvSpPr txBox="1"/>
          <p:nvPr/>
        </p:nvSpPr>
        <p:spPr>
          <a:xfrm>
            <a:off x="345600" y="4183343"/>
            <a:ext cx="2310675" cy="200055"/>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(c) The University of Melbourne</a:t>
            </a:r>
            <a:endParaRPr lang="en-AU" sz="1300" dirty="0">
              <a:latin typeface="+mn-lt"/>
            </a:endParaRPr>
          </a:p>
        </p:txBody>
      </p:sp>
      <p:sp>
        <p:nvSpPr>
          <p:cNvPr id="4" name="Text Placeholder 3">
            <a:extLst>
              <a:ext uri="{FF2B5EF4-FFF2-40B4-BE49-F238E27FC236}">
                <a16:creationId xmlns:a16="http://schemas.microsoft.com/office/drawing/2014/main" id="{13359C58-BB52-9C27-3076-206DBC8C21DF}"/>
              </a:ext>
            </a:extLst>
          </p:cNvPr>
          <p:cNvSpPr>
            <a:spLocks noGrp="1"/>
          </p:cNvSpPr>
          <p:nvPr>
            <p:ph type="body" sz="quarter" idx="19"/>
          </p:nvPr>
        </p:nvSpPr>
        <p:spPr/>
        <p:txBody>
          <a:bodyPr/>
          <a:lstStyle/>
          <a:p>
            <a:r>
              <a:rPr lang="en-AU" dirty="0"/>
              <a:t>2023</a:t>
            </a:r>
          </a:p>
        </p:txBody>
      </p:sp>
      <p:sp>
        <p:nvSpPr>
          <p:cNvPr id="6" name="TextBox 5">
            <a:extLst>
              <a:ext uri="{FF2B5EF4-FFF2-40B4-BE49-F238E27FC236}">
                <a16:creationId xmlns:a16="http://schemas.microsoft.com/office/drawing/2014/main" id="{B47B032D-648A-BDCC-141C-986A19C93FEC}"/>
              </a:ext>
            </a:extLst>
          </p:cNvPr>
          <p:cNvSpPr txBox="1"/>
          <p:nvPr/>
        </p:nvSpPr>
        <p:spPr>
          <a:xfrm>
            <a:off x="345600" y="4383609"/>
            <a:ext cx="6740510" cy="1600438"/>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This material is protected by copyright. Unless indicated otherwise, the University of Melbourne owns the copyright subsisting in the work.  Other than for the purposes permitted under the Copyright Act 1968, you are prohibited from downloading, republishing, retransmitting, reproducing or otherwise using any of the materials included in the work as standalone files. Sharing University teaching materials with third-parties, including uploading lecture notes, slides or recordings to websites constitutes academic misconduct and may be subject to penalties.  For more  information: </a:t>
            </a:r>
            <a:r>
              <a:rPr lang="en-AU" sz="1300" u="sng" dirty="0">
                <a:solidFill>
                  <a:schemeClr val="bg1"/>
                </a:solidFill>
                <a:effectLst/>
                <a:latin typeface="+mn-lt"/>
                <a:ea typeface="Times New Roman" panose="02020603050405020304" pitchFamily="18" charset="0"/>
                <a:hlinkClick r:id="rId3" tooltip="https://academicintegrity.unimelb.edu.au/">
                  <a:extLst>
                    <a:ext uri="{A12FA001-AC4F-418D-AE19-62706E023703}">
                      <ahyp:hlinkClr xmlns:ahyp="http://schemas.microsoft.com/office/drawing/2018/hyperlinkcolor" val="tx"/>
                    </a:ext>
                  </a:extLst>
                </a:hlinkClick>
              </a:rPr>
              <a:t>Academic Integrity at the University of Melbourne</a:t>
            </a:r>
            <a:endParaRPr lang="en-AU" sz="1300" dirty="0">
              <a:latin typeface="+mn-lt"/>
            </a:endParaRPr>
          </a:p>
        </p:txBody>
      </p:sp>
      <p:sp>
        <p:nvSpPr>
          <p:cNvPr id="7" name="TextBox 6">
            <a:extLst>
              <a:ext uri="{FF2B5EF4-FFF2-40B4-BE49-F238E27FC236}">
                <a16:creationId xmlns:a16="http://schemas.microsoft.com/office/drawing/2014/main" id="{F6877E7F-0C91-C97B-6303-478B4351C93F}"/>
              </a:ext>
            </a:extLst>
          </p:cNvPr>
          <p:cNvSpPr txBox="1"/>
          <p:nvPr/>
        </p:nvSpPr>
        <p:spPr>
          <a:xfrm>
            <a:off x="344500" y="5962159"/>
            <a:ext cx="6740510" cy="400110"/>
          </a:xfrm>
          <a:prstGeom prst="rect">
            <a:avLst/>
          </a:prstGeom>
          <a:noFill/>
          <a:ln w="15875">
            <a:noFill/>
          </a:ln>
        </p:spPr>
        <p:txBody>
          <a:bodyPr wrap="square" lIns="0" tIns="0" rIns="0" bIns="0">
            <a:spAutoFit/>
          </a:bodyPr>
          <a:lstStyle/>
          <a:p>
            <a:pPr marL="0"/>
            <a:r>
              <a:rPr lang="en-AU" sz="1300" dirty="0">
                <a:solidFill>
                  <a:schemeClr val="bg1"/>
                </a:solidFill>
                <a:effectLst/>
                <a:latin typeface="+mn-lt"/>
                <a:ea typeface="Times New Roman" panose="02020603050405020304" pitchFamily="18" charset="0"/>
              </a:rPr>
              <a:t>Requests and enquiries concerning reproduction and rights should be addressed to the University Copyright Office, The University of Melbourne: </a:t>
            </a:r>
            <a:r>
              <a:rPr lang="en-AU" sz="1300" u="sng" dirty="0">
                <a:solidFill>
                  <a:schemeClr val="bg1"/>
                </a:solidFill>
                <a:effectLst/>
                <a:latin typeface="+mn-lt"/>
                <a:ea typeface="Times New Roman" panose="02020603050405020304" pitchFamily="18" charset="0"/>
                <a:hlinkClick r:id="rId4">
                  <a:extLst>
                    <a:ext uri="{A12FA001-AC4F-418D-AE19-62706E023703}">
                      <ahyp:hlinkClr xmlns:ahyp="http://schemas.microsoft.com/office/drawing/2018/hyperlinkcolor" val="tx"/>
                    </a:ext>
                  </a:extLst>
                </a:hlinkClick>
              </a:rPr>
              <a:t>copyright-office@unimelb.edu.au</a:t>
            </a:r>
            <a:endParaRPr lang="en-AU" sz="1300" dirty="0">
              <a:latin typeface="+mn-lt"/>
            </a:endParaRPr>
          </a:p>
        </p:txBody>
      </p:sp>
      <p:sp>
        <p:nvSpPr>
          <p:cNvPr id="3" name="Text Placeholder 2">
            <a:extLst>
              <a:ext uri="{FF2B5EF4-FFF2-40B4-BE49-F238E27FC236}">
                <a16:creationId xmlns:a16="http://schemas.microsoft.com/office/drawing/2014/main" id="{CECED95A-BA9B-AF27-0E4E-FB81AC6AA6FF}"/>
              </a:ext>
            </a:extLst>
          </p:cNvPr>
          <p:cNvSpPr>
            <a:spLocks noGrp="1"/>
          </p:cNvSpPr>
          <p:nvPr>
            <p:ph type="body" sz="quarter" idx="18"/>
          </p:nvPr>
        </p:nvSpPr>
        <p:spPr>
          <a:xfrm>
            <a:off x="7671175" y="5904275"/>
            <a:ext cx="4175224" cy="479670"/>
          </a:xfrm>
        </p:spPr>
        <p:txBody>
          <a:bodyPr/>
          <a:lstStyle/>
          <a:p>
            <a:r>
              <a:rPr lang="en-AU" dirty="0"/>
              <a:t>The University of Melbourne (Australian University) PRV12150/CRICOS 00116K</a:t>
            </a:r>
          </a:p>
        </p:txBody>
      </p:sp>
    </p:spTree>
    <p:extLst>
      <p:ext uri="{BB962C8B-B14F-4D97-AF65-F5344CB8AC3E}">
        <p14:creationId xmlns:p14="http://schemas.microsoft.com/office/powerpoint/2010/main" val="792967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1660294-B3B0-CEE2-8C2B-B6928D1F61E1}"/>
              </a:ext>
            </a:extLst>
          </p:cNvPr>
          <p:cNvSpPr>
            <a:spLocks noGrp="1"/>
          </p:cNvSpPr>
          <p:nvPr>
            <p:ph type="title"/>
          </p:nvPr>
        </p:nvSpPr>
        <p:spPr/>
        <p:txBody>
          <a:bodyPr/>
          <a:lstStyle/>
          <a:p>
            <a:r>
              <a:rPr lang="en-AU" dirty="0"/>
              <a:t>Thank You</a:t>
            </a:r>
          </a:p>
        </p:txBody>
      </p:sp>
      <p:sp>
        <p:nvSpPr>
          <p:cNvPr id="3" name="Text Placeholder 2">
            <a:extLst>
              <a:ext uri="{FF2B5EF4-FFF2-40B4-BE49-F238E27FC236}">
                <a16:creationId xmlns:a16="http://schemas.microsoft.com/office/drawing/2014/main" id="{73E769B0-AF6E-2813-5486-E2A42A58BD6C}"/>
              </a:ext>
            </a:extLst>
          </p:cNvPr>
          <p:cNvSpPr>
            <a:spLocks noGrp="1"/>
          </p:cNvSpPr>
          <p:nvPr>
            <p:ph type="body" sz="quarter" idx="17"/>
          </p:nvPr>
        </p:nvSpPr>
        <p:spPr>
          <a:xfrm>
            <a:off x="345600" y="6023122"/>
            <a:ext cx="5490611" cy="630070"/>
          </a:xfrm>
        </p:spPr>
        <p:txBody>
          <a:bodyPr/>
          <a:lstStyle/>
          <a:p>
            <a:r>
              <a:rPr lang="en-AU"/>
              <a:t>[Copyright, CTA or other information/notices]</a:t>
            </a:r>
            <a:endParaRPr lang="en-AU" dirty="0"/>
          </a:p>
        </p:txBody>
      </p:sp>
      <p:sp>
        <p:nvSpPr>
          <p:cNvPr id="4" name="Text Placeholder 3">
            <a:extLst>
              <a:ext uri="{FF2B5EF4-FFF2-40B4-BE49-F238E27FC236}">
                <a16:creationId xmlns:a16="http://schemas.microsoft.com/office/drawing/2014/main" id="{E2CDDBE6-B49E-DE06-0C02-A9C75F554D05}"/>
              </a:ext>
            </a:extLst>
          </p:cNvPr>
          <p:cNvSpPr>
            <a:spLocks noGrp="1"/>
          </p:cNvSpPr>
          <p:nvPr>
            <p:ph type="body" sz="quarter" idx="18"/>
          </p:nvPr>
        </p:nvSpPr>
        <p:spPr>
          <a:xfrm>
            <a:off x="6230938" y="6219310"/>
            <a:ext cx="5614987" cy="433903"/>
          </a:xfrm>
        </p:spPr>
        <p:txBody>
          <a:bodyPr/>
          <a:lstStyle/>
          <a:p>
            <a:r>
              <a:rPr lang="en-AU" dirty="0"/>
              <a:t>The University of Melbourne (Australian University) PRV12150/CRICOS 00116K</a:t>
            </a:r>
          </a:p>
        </p:txBody>
      </p:sp>
    </p:spTree>
    <p:extLst>
      <p:ext uri="{BB962C8B-B14F-4D97-AF65-F5344CB8AC3E}">
        <p14:creationId xmlns:p14="http://schemas.microsoft.com/office/powerpoint/2010/main" val="20487720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34098-58BC-0803-CA53-DBA8B6BA5C66}"/>
            </a:ext>
          </a:extLst>
        </p:cNvPr>
        <p:cNvGrpSpPr/>
        <p:nvPr/>
      </p:nvGrpSpPr>
      <p:grpSpPr>
        <a:xfrm>
          <a:off x="0" y="0"/>
          <a:ext cx="0" cy="0"/>
          <a:chOff x="0" y="0"/>
          <a:chExt cx="0" cy="0"/>
        </a:xfrm>
      </p:grpSpPr>
      <p:sp>
        <p:nvSpPr>
          <p:cNvPr id="7" name="Content Placeholder 6">
            <a:extLst>
              <a:ext uri="{FF2B5EF4-FFF2-40B4-BE49-F238E27FC236}">
                <a16:creationId xmlns:a16="http://schemas.microsoft.com/office/drawing/2014/main" id="{D548F6CB-4EA8-E34A-61E5-6F71AE2E95DD}"/>
              </a:ext>
            </a:extLst>
          </p:cNvPr>
          <p:cNvSpPr>
            <a:spLocks noGrp="1"/>
          </p:cNvSpPr>
          <p:nvPr>
            <p:ph sz="quarter" idx="14"/>
          </p:nvPr>
        </p:nvSpPr>
        <p:spPr>
          <a:xfrm>
            <a:off x="983432" y="1772816"/>
            <a:ext cx="10922932" cy="4536504"/>
          </a:xfrm>
        </p:spPr>
        <p:txBody>
          <a:bodyPr/>
          <a:lstStyle/>
          <a:p>
            <a:pPr marL="342900" lvl="2" indent="-342900"/>
            <a:r>
              <a:rPr lang="en-AU" sz="2200" b="1" dirty="0"/>
              <a:t>Insulation and Thermal Properties of Insulation and Structural Materials at 20 K</a:t>
            </a:r>
          </a:p>
          <a:p>
            <a:pPr marL="821700" lvl="3" indent="-342900"/>
            <a:r>
              <a:rPr lang="en-AU" sz="2000" dirty="0"/>
              <a:t>Insulation Properties of Vacuumed Spaces with Infill Materials</a:t>
            </a:r>
          </a:p>
          <a:p>
            <a:pPr marL="821700" lvl="3" indent="-342900">
              <a:spcAft>
                <a:spcPts val="2400"/>
              </a:spcAft>
            </a:pPr>
            <a:r>
              <a:rPr lang="en-AU" sz="2000" dirty="0"/>
              <a:t>Heat Losses through Supports and Components</a:t>
            </a:r>
          </a:p>
          <a:p>
            <a:pPr marL="342900" lvl="2" indent="-342900"/>
            <a:r>
              <a:rPr lang="en-AU" sz="2200" b="1" dirty="0"/>
              <a:t>Characterising and Managing Boil-off Gas</a:t>
            </a:r>
          </a:p>
          <a:p>
            <a:pPr marL="821700" lvl="3" indent="-342900"/>
            <a:r>
              <a:rPr lang="en-AU" sz="2000" dirty="0"/>
              <a:t>Integrated Refrigeration</a:t>
            </a:r>
          </a:p>
          <a:p>
            <a:pPr marL="821700" lvl="3" indent="-342900"/>
            <a:r>
              <a:rPr lang="en-AU" sz="2000" dirty="0"/>
              <a:t>Re-liquefaction of Boil-off Gas</a:t>
            </a:r>
          </a:p>
          <a:p>
            <a:pPr marL="821700" lvl="3" indent="-342900"/>
            <a:r>
              <a:rPr lang="en-AU" sz="2000" dirty="0"/>
              <a:t>Thermal Intercepts using Vapor Barriers or Active Cooling Supports</a:t>
            </a:r>
            <a:endParaRPr lang="en-AU" sz="2000" b="1" dirty="0"/>
          </a:p>
          <a:p>
            <a:pPr marL="821700" lvl="3" indent="-342900"/>
            <a:endParaRPr lang="en-AU" sz="2000" dirty="0"/>
          </a:p>
        </p:txBody>
      </p:sp>
      <p:sp>
        <p:nvSpPr>
          <p:cNvPr id="4" name="Title 3">
            <a:extLst>
              <a:ext uri="{FF2B5EF4-FFF2-40B4-BE49-F238E27FC236}">
                <a16:creationId xmlns:a16="http://schemas.microsoft.com/office/drawing/2014/main" id="{FB5E0C00-41D0-F40D-F53E-4AE6EF7B3865}"/>
              </a:ext>
            </a:extLst>
          </p:cNvPr>
          <p:cNvSpPr>
            <a:spLocks noGrp="1"/>
          </p:cNvSpPr>
          <p:nvPr>
            <p:ph type="title"/>
          </p:nvPr>
        </p:nvSpPr>
        <p:spPr>
          <a:xfrm>
            <a:off x="335360" y="188641"/>
            <a:ext cx="10513168" cy="782744"/>
          </a:xfrm>
        </p:spPr>
        <p:txBody>
          <a:bodyPr/>
          <a:lstStyle/>
          <a:p>
            <a:r>
              <a:rPr lang="en-AU" sz="2800" dirty="0"/>
              <a:t>Testings Need for LH2 Storage Tank and Material Development</a:t>
            </a:r>
          </a:p>
        </p:txBody>
      </p:sp>
    </p:spTree>
    <p:extLst>
      <p:ext uri="{BB962C8B-B14F-4D97-AF65-F5344CB8AC3E}">
        <p14:creationId xmlns:p14="http://schemas.microsoft.com/office/powerpoint/2010/main" val="29774607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62AE99-254C-36F5-7A53-C708D960A3DB}"/>
            </a:ext>
          </a:extLst>
        </p:cNvPr>
        <p:cNvGrpSpPr/>
        <p:nvPr/>
      </p:nvGrpSpPr>
      <p:grpSpPr>
        <a:xfrm>
          <a:off x="0" y="0"/>
          <a:ext cx="0" cy="0"/>
          <a:chOff x="0" y="0"/>
          <a:chExt cx="0" cy="0"/>
        </a:xfrm>
      </p:grpSpPr>
      <p:sp>
        <p:nvSpPr>
          <p:cNvPr id="2" name="Subtitle 1">
            <a:extLst>
              <a:ext uri="{FF2B5EF4-FFF2-40B4-BE49-F238E27FC236}">
                <a16:creationId xmlns:a16="http://schemas.microsoft.com/office/drawing/2014/main" id="{F136BFAB-364E-AC25-44F1-5D911C19D7F7}"/>
              </a:ext>
            </a:extLst>
          </p:cNvPr>
          <p:cNvSpPr>
            <a:spLocks noGrp="1"/>
          </p:cNvSpPr>
          <p:nvPr>
            <p:ph type="subTitle" idx="1"/>
          </p:nvPr>
        </p:nvSpPr>
        <p:spPr>
          <a:xfrm>
            <a:off x="651435" y="2636912"/>
            <a:ext cx="10889129" cy="792088"/>
          </a:xfrm>
        </p:spPr>
        <p:txBody>
          <a:bodyPr/>
          <a:lstStyle/>
          <a:p>
            <a:pPr algn="just"/>
            <a:r>
              <a:rPr lang="en-AU" sz="2800" dirty="0">
                <a:latin typeface="Franklin Gothic Medium" panose="020B0603020102020204" pitchFamily="34" charset="0"/>
              </a:rPr>
              <a:t>Cost Effective Cryogen Free-Mechanical Testing Cryostats to Characterise Mechanical Properties and Leak</a:t>
            </a:r>
          </a:p>
        </p:txBody>
      </p:sp>
      <p:sp>
        <p:nvSpPr>
          <p:cNvPr id="4" name="Text Placeholder 3">
            <a:extLst>
              <a:ext uri="{FF2B5EF4-FFF2-40B4-BE49-F238E27FC236}">
                <a16:creationId xmlns:a16="http://schemas.microsoft.com/office/drawing/2014/main" id="{B18F8A42-48B7-CE30-6701-3D11EB60A8C9}"/>
              </a:ext>
            </a:extLst>
          </p:cNvPr>
          <p:cNvSpPr>
            <a:spLocks noGrp="1"/>
          </p:cNvSpPr>
          <p:nvPr>
            <p:ph type="body" sz="quarter" idx="17"/>
          </p:nvPr>
        </p:nvSpPr>
        <p:spPr/>
        <p:txBody>
          <a:bodyPr/>
          <a:lstStyle/>
          <a:p>
            <a:endParaRPr lang="en-AU"/>
          </a:p>
        </p:txBody>
      </p:sp>
    </p:spTree>
    <p:extLst>
      <p:ext uri="{BB962C8B-B14F-4D97-AF65-F5344CB8AC3E}">
        <p14:creationId xmlns:p14="http://schemas.microsoft.com/office/powerpoint/2010/main" val="15201221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CEE284-0A12-EFDB-FBFD-7A5E4CDDA0D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7CCFBD-7D9C-3482-4D79-AAE5E42D6491}"/>
              </a:ext>
            </a:extLst>
          </p:cNvPr>
          <p:cNvSpPr>
            <a:spLocks noGrp="1"/>
          </p:cNvSpPr>
          <p:nvPr>
            <p:ph type="title"/>
          </p:nvPr>
        </p:nvSpPr>
        <p:spPr>
          <a:xfrm>
            <a:off x="1330001" y="475930"/>
            <a:ext cx="10584270" cy="898102"/>
          </a:xfrm>
        </p:spPr>
        <p:txBody>
          <a:bodyPr/>
          <a:lstStyle/>
          <a:p>
            <a:r>
              <a:rPr lang="en-AU" dirty="0"/>
              <a:t>Mechanical Testing Cryostat at 20 K (in commissioning stage)</a:t>
            </a:r>
            <a:br>
              <a:rPr lang="en-AU" dirty="0"/>
            </a:br>
            <a:r>
              <a:rPr lang="en-AU" dirty="0"/>
              <a:t> </a:t>
            </a:r>
          </a:p>
        </p:txBody>
      </p:sp>
      <p:sp>
        <p:nvSpPr>
          <p:cNvPr id="4" name="Rectangle 3">
            <a:extLst>
              <a:ext uri="{FF2B5EF4-FFF2-40B4-BE49-F238E27FC236}">
                <a16:creationId xmlns:a16="http://schemas.microsoft.com/office/drawing/2014/main" id="{177BA404-0E6C-D9C7-C94B-28ACFA7D29AF}"/>
              </a:ext>
            </a:extLst>
          </p:cNvPr>
          <p:cNvSpPr/>
          <p:nvPr/>
        </p:nvSpPr>
        <p:spPr>
          <a:xfrm>
            <a:off x="0" y="6462934"/>
            <a:ext cx="12192000" cy="395065"/>
          </a:xfrm>
          <a:prstGeom prst="rect">
            <a:avLst/>
          </a:prstGeom>
          <a:gradFill>
            <a:gsLst>
              <a:gs pos="0">
                <a:srgbClr val="00092C"/>
              </a:gs>
              <a:gs pos="100000">
                <a:srgbClr val="004A86"/>
              </a:gs>
            </a:gsLst>
            <a:lin ang="135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a:ea typeface="+mn-ea"/>
              <a:cs typeface="+mn-cs"/>
            </a:endParaRPr>
          </a:p>
        </p:txBody>
      </p:sp>
      <p:pic>
        <p:nvPicPr>
          <p:cNvPr id="6" name="Picture 5" descr="A picture containing tube&#10;&#10;Description automatically generated">
            <a:extLst>
              <a:ext uri="{FF2B5EF4-FFF2-40B4-BE49-F238E27FC236}">
                <a16:creationId xmlns:a16="http://schemas.microsoft.com/office/drawing/2014/main" id="{6C7A94CC-300A-7758-5975-1A8FA3491FAC}"/>
              </a:ext>
            </a:extLst>
          </p:cNvPr>
          <p:cNvPicPr>
            <a:picLocks noChangeAspect="1"/>
          </p:cNvPicPr>
          <p:nvPr/>
        </p:nvPicPr>
        <p:blipFill rotWithShape="1">
          <a:blip r:embed="rId2">
            <a:extLst>
              <a:ext uri="{28A0092B-C50C-407E-A947-70E740481C1C}">
                <a14:useLocalDpi xmlns:a14="http://schemas.microsoft.com/office/drawing/2010/main" val="0"/>
              </a:ext>
            </a:extLst>
          </a:blip>
          <a:srcRect l="40702" r="35717"/>
          <a:stretch/>
        </p:blipFill>
        <p:spPr>
          <a:xfrm>
            <a:off x="570409" y="1442184"/>
            <a:ext cx="2050181" cy="4153042"/>
          </a:xfrm>
          <a:prstGeom prst="rect">
            <a:avLst/>
          </a:prstGeom>
          <a:effectLst>
            <a:outerShdw blurRad="50800" dist="38100" dir="5400000" algn="t" rotWithShape="0">
              <a:schemeClr val="tx2">
                <a:lumMod val="60000"/>
                <a:lumOff val="40000"/>
                <a:alpha val="40000"/>
              </a:schemeClr>
            </a:outerShdw>
          </a:effectLst>
        </p:spPr>
      </p:pic>
      <p:pic>
        <p:nvPicPr>
          <p:cNvPr id="8" name="Picture 7" descr="A machine in a wooden box&#10;&#10;AI-generated content may be incorrect.">
            <a:extLst>
              <a:ext uri="{FF2B5EF4-FFF2-40B4-BE49-F238E27FC236}">
                <a16:creationId xmlns:a16="http://schemas.microsoft.com/office/drawing/2014/main" id="{98802C45-6D98-C5A8-2295-ACF16936456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08739" y="1296768"/>
            <a:ext cx="2426794" cy="4310469"/>
          </a:xfrm>
          <a:prstGeom prst="rect">
            <a:avLst/>
          </a:prstGeom>
        </p:spPr>
      </p:pic>
      <p:cxnSp>
        <p:nvCxnSpPr>
          <p:cNvPr id="10" name="Straight Arrow Connector 9">
            <a:extLst>
              <a:ext uri="{FF2B5EF4-FFF2-40B4-BE49-F238E27FC236}">
                <a16:creationId xmlns:a16="http://schemas.microsoft.com/office/drawing/2014/main" id="{E0EE7AF0-2D87-BD8B-647E-98A3F9386630}"/>
              </a:ext>
            </a:extLst>
          </p:cNvPr>
          <p:cNvCxnSpPr>
            <a:cxnSpLocks/>
          </p:cNvCxnSpPr>
          <p:nvPr/>
        </p:nvCxnSpPr>
        <p:spPr>
          <a:xfrm>
            <a:off x="911424" y="5916444"/>
            <a:ext cx="1152128" cy="0"/>
          </a:xfrm>
          <a:prstGeom prst="straightConnector1">
            <a:avLst/>
          </a:prstGeom>
          <a:ln>
            <a:headEnd type="triangle"/>
            <a:tailEnd type="triangle"/>
          </a:ln>
        </p:spPr>
        <p:style>
          <a:lnRef idx="3">
            <a:schemeClr val="accent1"/>
          </a:lnRef>
          <a:fillRef idx="0">
            <a:schemeClr val="accent1"/>
          </a:fillRef>
          <a:effectRef idx="2">
            <a:schemeClr val="accent1"/>
          </a:effectRef>
          <a:fontRef idx="minor">
            <a:schemeClr val="tx1"/>
          </a:fontRef>
        </p:style>
      </p:cxnSp>
      <p:sp>
        <p:nvSpPr>
          <p:cNvPr id="13" name="TextBox 12">
            <a:extLst>
              <a:ext uri="{FF2B5EF4-FFF2-40B4-BE49-F238E27FC236}">
                <a16:creationId xmlns:a16="http://schemas.microsoft.com/office/drawing/2014/main" id="{F2943B92-ED60-F08E-2FAE-F027BEA5BBF3}"/>
              </a:ext>
            </a:extLst>
          </p:cNvPr>
          <p:cNvSpPr txBox="1"/>
          <p:nvPr/>
        </p:nvSpPr>
        <p:spPr>
          <a:xfrm>
            <a:off x="1127448" y="5959009"/>
            <a:ext cx="936104" cy="338554"/>
          </a:xfrm>
          <a:prstGeom prst="rect">
            <a:avLst/>
          </a:prstGeom>
          <a:noFill/>
        </p:spPr>
        <p:txBody>
          <a:bodyPr wrap="square">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altLang="en-US" sz="16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343 mm</a:t>
            </a:r>
            <a:endParaRPr kumimoji="0" lang="en-AU" sz="16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5" name="Straight Arrow Connector 14">
            <a:extLst>
              <a:ext uri="{FF2B5EF4-FFF2-40B4-BE49-F238E27FC236}">
                <a16:creationId xmlns:a16="http://schemas.microsoft.com/office/drawing/2014/main" id="{927410FF-3A01-E6BD-5152-77A88AE39848}"/>
              </a:ext>
            </a:extLst>
          </p:cNvPr>
          <p:cNvCxnSpPr>
            <a:cxnSpLocks/>
          </p:cNvCxnSpPr>
          <p:nvPr/>
        </p:nvCxnSpPr>
        <p:spPr>
          <a:xfrm flipV="1">
            <a:off x="839416" y="2044734"/>
            <a:ext cx="0" cy="3168352"/>
          </a:xfrm>
          <a:prstGeom prst="straightConnector1">
            <a:avLst/>
          </a:prstGeom>
          <a:ln>
            <a:headEnd type="triangle"/>
            <a:tailEnd type="triangle"/>
          </a:ln>
        </p:spPr>
        <p:style>
          <a:lnRef idx="3">
            <a:schemeClr val="accent1"/>
          </a:lnRef>
          <a:fillRef idx="0">
            <a:schemeClr val="accent1"/>
          </a:fillRef>
          <a:effectRef idx="2">
            <a:schemeClr val="accent1"/>
          </a:effectRef>
          <a:fontRef idx="minor">
            <a:schemeClr val="tx1"/>
          </a:fontRef>
        </p:style>
      </p:cxnSp>
      <p:sp>
        <p:nvSpPr>
          <p:cNvPr id="18" name="TextBox 17">
            <a:extLst>
              <a:ext uri="{FF2B5EF4-FFF2-40B4-BE49-F238E27FC236}">
                <a16:creationId xmlns:a16="http://schemas.microsoft.com/office/drawing/2014/main" id="{42937129-BC45-EF51-0C75-2CDECC50084E}"/>
              </a:ext>
            </a:extLst>
          </p:cNvPr>
          <p:cNvSpPr txBox="1"/>
          <p:nvPr/>
        </p:nvSpPr>
        <p:spPr>
          <a:xfrm>
            <a:off x="-24680" y="3187577"/>
            <a:ext cx="936104" cy="338554"/>
          </a:xfrm>
          <a:prstGeom prst="rect">
            <a:avLst/>
          </a:prstGeom>
          <a:noFill/>
        </p:spPr>
        <p:txBody>
          <a:bodyPr wrap="square">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altLang="en-US" sz="16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925 mm</a:t>
            </a:r>
            <a:endParaRPr kumimoji="0" lang="en-AU" sz="16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3" name="Picture 2">
            <a:extLst>
              <a:ext uri="{FF2B5EF4-FFF2-40B4-BE49-F238E27FC236}">
                <a16:creationId xmlns:a16="http://schemas.microsoft.com/office/drawing/2014/main" id="{26FE580A-8AD9-B0B5-F5D5-9AEBE4ED4868}"/>
              </a:ext>
            </a:extLst>
          </p:cNvPr>
          <p:cNvPicPr>
            <a:picLocks noChangeAspect="1"/>
          </p:cNvPicPr>
          <p:nvPr/>
        </p:nvPicPr>
        <p:blipFill rotWithShape="1">
          <a:blip r:embed="rId4">
            <a:extLst>
              <a:ext uri="{28A0092B-C50C-407E-A947-70E740481C1C}">
                <a14:useLocalDpi xmlns:a14="http://schemas.microsoft.com/office/drawing/2010/main" val="0"/>
              </a:ext>
            </a:extLst>
          </a:blip>
          <a:srcRect l="43827" r="22266"/>
          <a:stretch/>
        </p:blipFill>
        <p:spPr>
          <a:xfrm>
            <a:off x="8579356" y="1402544"/>
            <a:ext cx="3075569" cy="4204693"/>
          </a:xfrm>
          <a:prstGeom prst="rect">
            <a:avLst/>
          </a:prstGeom>
        </p:spPr>
      </p:pic>
      <p:pic>
        <p:nvPicPr>
          <p:cNvPr id="14" name="Picture 13">
            <a:extLst>
              <a:ext uri="{FF2B5EF4-FFF2-40B4-BE49-F238E27FC236}">
                <a16:creationId xmlns:a16="http://schemas.microsoft.com/office/drawing/2014/main" id="{313153B2-651D-8DC0-3789-B4D946DF03B2}"/>
              </a:ext>
            </a:extLst>
          </p:cNvPr>
          <p:cNvPicPr>
            <a:picLocks noChangeAspect="1"/>
          </p:cNvPicPr>
          <p:nvPr/>
        </p:nvPicPr>
        <p:blipFill>
          <a:blip r:embed="rId5"/>
          <a:srcRect l="6509" r="69625"/>
          <a:stretch/>
        </p:blipFill>
        <p:spPr>
          <a:xfrm>
            <a:off x="3215679" y="1775812"/>
            <a:ext cx="952016" cy="4153042"/>
          </a:xfrm>
          <a:prstGeom prst="rect">
            <a:avLst/>
          </a:prstGeom>
        </p:spPr>
      </p:pic>
      <p:sp>
        <p:nvSpPr>
          <p:cNvPr id="16" name="Rectangle 15">
            <a:extLst>
              <a:ext uri="{FF2B5EF4-FFF2-40B4-BE49-F238E27FC236}">
                <a16:creationId xmlns:a16="http://schemas.microsoft.com/office/drawing/2014/main" id="{99026935-95FB-8A10-50D1-6C37600D628F}"/>
              </a:ext>
            </a:extLst>
          </p:cNvPr>
          <p:cNvSpPr/>
          <p:nvPr/>
        </p:nvSpPr>
        <p:spPr>
          <a:xfrm>
            <a:off x="4007768" y="3187577"/>
            <a:ext cx="360040" cy="153756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33552006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E3457A-86C8-83F2-5A8B-6C24B32696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867C346-7172-43F3-326A-D5C6CC194FA3}"/>
              </a:ext>
            </a:extLst>
          </p:cNvPr>
          <p:cNvSpPr>
            <a:spLocks noGrp="1"/>
          </p:cNvSpPr>
          <p:nvPr>
            <p:ph type="title"/>
          </p:nvPr>
        </p:nvSpPr>
        <p:spPr>
          <a:xfrm>
            <a:off x="1280042" y="-192469"/>
            <a:ext cx="10296000" cy="887360"/>
          </a:xfrm>
        </p:spPr>
        <p:txBody>
          <a:bodyPr/>
          <a:lstStyle/>
          <a:p>
            <a:r>
              <a:rPr lang="en-AU" dirty="0"/>
              <a:t>Required Capacity of the Jig System</a:t>
            </a:r>
          </a:p>
        </p:txBody>
      </p:sp>
      <p:sp>
        <p:nvSpPr>
          <p:cNvPr id="5" name="Slide Number Placeholder 4">
            <a:extLst>
              <a:ext uri="{FF2B5EF4-FFF2-40B4-BE49-F238E27FC236}">
                <a16:creationId xmlns:a16="http://schemas.microsoft.com/office/drawing/2014/main" id="{2AFE425D-FD26-7C4A-C284-AF7C5AEBA216}"/>
              </a:ext>
            </a:extLst>
          </p:cNvPr>
          <p:cNvSpPr>
            <a:spLocks noGrp="1"/>
          </p:cNvSpPr>
          <p:nvPr>
            <p:ph type="sldNum" sz="quarter" idx="12"/>
          </p:nvPr>
        </p:nvSpPr>
        <p:spPr>
          <a:xfrm>
            <a:off x="11365910" y="6172501"/>
            <a:ext cx="8460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pic>
        <p:nvPicPr>
          <p:cNvPr id="8" name="Content Placeholder 7">
            <a:extLst>
              <a:ext uri="{FF2B5EF4-FFF2-40B4-BE49-F238E27FC236}">
                <a16:creationId xmlns:a16="http://schemas.microsoft.com/office/drawing/2014/main" id="{23ED2775-9D99-D084-85FF-2E461F4ECFC1}"/>
              </a:ext>
            </a:extLst>
          </p:cNvPr>
          <p:cNvPicPr>
            <a:picLocks noChangeAspect="1"/>
          </p:cNvPicPr>
          <p:nvPr/>
        </p:nvPicPr>
        <p:blipFill>
          <a:blip r:embed="rId2"/>
          <a:stretch>
            <a:fillRect/>
          </a:stretch>
        </p:blipFill>
        <p:spPr>
          <a:xfrm>
            <a:off x="1728963" y="1457881"/>
            <a:ext cx="4772888" cy="2330663"/>
          </a:xfrm>
          <a:prstGeom prst="rect">
            <a:avLst/>
          </a:prstGeom>
        </p:spPr>
      </p:pic>
      <p:sp>
        <p:nvSpPr>
          <p:cNvPr id="6" name="TextBox 5">
            <a:extLst>
              <a:ext uri="{FF2B5EF4-FFF2-40B4-BE49-F238E27FC236}">
                <a16:creationId xmlns:a16="http://schemas.microsoft.com/office/drawing/2014/main" id="{68330D4A-A9E4-1E29-1B13-8D5B77F0E71F}"/>
              </a:ext>
            </a:extLst>
          </p:cNvPr>
          <p:cNvSpPr txBox="1"/>
          <p:nvPr/>
        </p:nvSpPr>
        <p:spPr>
          <a:xfrm>
            <a:off x="1501418" y="760854"/>
            <a:ext cx="7691680" cy="369332"/>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Metals (ASTM E8M </a:t>
            </a:r>
            <a:r>
              <a:rPr kumimoji="0" lang="en-AU" sz="1800" b="0" i="0" u="none" strike="noStrike" kern="1200" cap="none" spc="0" normalizeH="0" baseline="0" noProof="0" dirty="0" err="1">
                <a:ln>
                  <a:noFill/>
                </a:ln>
                <a:solidFill>
                  <a:srgbClr val="094183"/>
                </a:solidFill>
                <a:effectLst/>
                <a:uLnTx/>
                <a:uFillTx/>
                <a:latin typeface="Calibri"/>
                <a:ea typeface="+mn-ea"/>
                <a:cs typeface="+mn-cs"/>
              </a:rPr>
              <a:t>Subsized</a:t>
            </a:r>
            <a:r>
              <a:rPr kumimoji="0" lang="en-AU" sz="1800" b="0" i="0" u="none" strike="noStrike" kern="1200" cap="none" spc="0" normalizeH="0" baseline="0" noProof="0" dirty="0">
                <a:ln>
                  <a:noFill/>
                </a:ln>
                <a:solidFill>
                  <a:srgbClr val="094183"/>
                </a:solidFill>
                <a:effectLst/>
                <a:uLnTx/>
                <a:uFillTx/>
                <a:latin typeface="Calibri"/>
                <a:ea typeface="+mn-ea"/>
                <a:cs typeface="+mn-cs"/>
              </a:rPr>
              <a:t> Samples)</a:t>
            </a:r>
          </a:p>
        </p:txBody>
      </p:sp>
      <p:sp>
        <p:nvSpPr>
          <p:cNvPr id="7" name="TextBox 6">
            <a:extLst>
              <a:ext uri="{FF2B5EF4-FFF2-40B4-BE49-F238E27FC236}">
                <a16:creationId xmlns:a16="http://schemas.microsoft.com/office/drawing/2014/main" id="{F820CBFB-9472-FD73-0F3C-156F195AAE4A}"/>
              </a:ext>
            </a:extLst>
          </p:cNvPr>
          <p:cNvSpPr txBox="1"/>
          <p:nvPr/>
        </p:nvSpPr>
        <p:spPr>
          <a:xfrm>
            <a:off x="2224270" y="3892475"/>
            <a:ext cx="3746898" cy="369332"/>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Composites (ASTM D3039/3039M)</a:t>
            </a:r>
          </a:p>
        </p:txBody>
      </p:sp>
      <p:pic>
        <p:nvPicPr>
          <p:cNvPr id="11" name="Picture 10">
            <a:extLst>
              <a:ext uri="{FF2B5EF4-FFF2-40B4-BE49-F238E27FC236}">
                <a16:creationId xmlns:a16="http://schemas.microsoft.com/office/drawing/2014/main" id="{E85187FF-D600-3FA0-DE03-E5301B20BF89}"/>
              </a:ext>
            </a:extLst>
          </p:cNvPr>
          <p:cNvPicPr>
            <a:picLocks noChangeAspect="1"/>
          </p:cNvPicPr>
          <p:nvPr/>
        </p:nvPicPr>
        <p:blipFill>
          <a:blip r:embed="rId3"/>
          <a:stretch>
            <a:fillRect/>
          </a:stretch>
        </p:blipFill>
        <p:spPr>
          <a:xfrm>
            <a:off x="1728962" y="4261808"/>
            <a:ext cx="4753755" cy="2559310"/>
          </a:xfrm>
          <a:prstGeom prst="rect">
            <a:avLst/>
          </a:prstGeom>
        </p:spPr>
      </p:pic>
      <p:pic>
        <p:nvPicPr>
          <p:cNvPr id="4" name="Picture 3">
            <a:extLst>
              <a:ext uri="{FF2B5EF4-FFF2-40B4-BE49-F238E27FC236}">
                <a16:creationId xmlns:a16="http://schemas.microsoft.com/office/drawing/2014/main" id="{7C9971F2-D568-ED9C-97B3-CB7E4466DDDE}"/>
              </a:ext>
            </a:extLst>
          </p:cNvPr>
          <p:cNvPicPr>
            <a:picLocks noChangeAspect="1"/>
          </p:cNvPicPr>
          <p:nvPr/>
        </p:nvPicPr>
        <p:blipFill>
          <a:blip r:embed="rId4"/>
          <a:stretch>
            <a:fillRect/>
          </a:stretch>
        </p:blipFill>
        <p:spPr>
          <a:xfrm>
            <a:off x="7350476" y="1457881"/>
            <a:ext cx="4674487" cy="2285994"/>
          </a:xfrm>
          <a:prstGeom prst="rect">
            <a:avLst/>
          </a:prstGeom>
        </p:spPr>
      </p:pic>
      <p:cxnSp>
        <p:nvCxnSpPr>
          <p:cNvPr id="12" name="Straight Connector 11">
            <a:extLst>
              <a:ext uri="{FF2B5EF4-FFF2-40B4-BE49-F238E27FC236}">
                <a16:creationId xmlns:a16="http://schemas.microsoft.com/office/drawing/2014/main" id="{733F45E4-EF25-1FDF-7E52-62B3746F8E15}"/>
              </a:ext>
            </a:extLst>
          </p:cNvPr>
          <p:cNvCxnSpPr>
            <a:cxnSpLocks/>
          </p:cNvCxnSpPr>
          <p:nvPr/>
        </p:nvCxnSpPr>
        <p:spPr>
          <a:xfrm>
            <a:off x="7826619" y="2077278"/>
            <a:ext cx="2568058"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321478D7-6D4E-2D3E-FDCD-E335E80DBCB3}"/>
              </a:ext>
            </a:extLst>
          </p:cNvPr>
          <p:cNvSpPr txBox="1"/>
          <p:nvPr/>
        </p:nvSpPr>
        <p:spPr>
          <a:xfrm>
            <a:off x="9606461" y="1734711"/>
            <a:ext cx="1068906"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~50 </a:t>
            </a:r>
            <a:r>
              <a:rPr kumimoji="0" lang="en-AU" sz="1800" b="0" i="0" u="none" strike="noStrike" kern="1200" cap="none" spc="0" normalizeH="0" baseline="0" noProof="0" dirty="0" err="1">
                <a:ln>
                  <a:noFill/>
                </a:ln>
                <a:solidFill>
                  <a:srgbClr val="094183"/>
                </a:solidFill>
                <a:effectLst/>
                <a:uLnTx/>
                <a:uFillTx/>
                <a:latin typeface="Calibri"/>
                <a:ea typeface="+mn-ea"/>
                <a:cs typeface="+mn-cs"/>
              </a:rPr>
              <a:t>kN</a:t>
            </a:r>
            <a:endParaRPr kumimoji="0" lang="en-AU" sz="1800" b="0" i="0" u="none" strike="noStrike" kern="1200" cap="none" spc="0" normalizeH="0" baseline="0" noProof="0" dirty="0">
              <a:ln>
                <a:noFill/>
              </a:ln>
              <a:solidFill>
                <a:srgbClr val="094183"/>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C5C42A1B-BF31-6B29-05CA-984E57A866D9}"/>
              </a:ext>
            </a:extLst>
          </p:cNvPr>
          <p:cNvCxnSpPr>
            <a:cxnSpLocks/>
          </p:cNvCxnSpPr>
          <p:nvPr/>
        </p:nvCxnSpPr>
        <p:spPr>
          <a:xfrm>
            <a:off x="2427033" y="4734436"/>
            <a:ext cx="2568058"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F18365AB-BF35-6B9C-ABE4-AC6373F21988}"/>
              </a:ext>
            </a:extLst>
          </p:cNvPr>
          <p:cNvSpPr txBox="1"/>
          <p:nvPr/>
        </p:nvSpPr>
        <p:spPr>
          <a:xfrm>
            <a:off x="2438998" y="4781318"/>
            <a:ext cx="1068906"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~50 </a:t>
            </a:r>
            <a:r>
              <a:rPr kumimoji="0" lang="en-AU" sz="1800" b="0" i="0" u="none" strike="noStrike" kern="1200" cap="none" spc="0" normalizeH="0" baseline="0" noProof="0" dirty="0" err="1">
                <a:ln>
                  <a:noFill/>
                </a:ln>
                <a:solidFill>
                  <a:srgbClr val="094183"/>
                </a:solidFill>
                <a:effectLst/>
                <a:uLnTx/>
                <a:uFillTx/>
                <a:latin typeface="Calibri"/>
                <a:ea typeface="+mn-ea"/>
                <a:cs typeface="+mn-cs"/>
              </a:rPr>
              <a:t>kN</a:t>
            </a:r>
            <a:endParaRPr kumimoji="0" lang="en-AU" sz="1800" b="0" i="0" u="none" strike="noStrike" kern="1200" cap="none" spc="0" normalizeH="0" baseline="0" noProof="0" dirty="0">
              <a:ln>
                <a:noFill/>
              </a:ln>
              <a:solidFill>
                <a:srgbClr val="094183"/>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3EFD5D91-C399-DF9B-430C-D6C4D6C7A918}"/>
              </a:ext>
            </a:extLst>
          </p:cNvPr>
          <p:cNvSpPr txBox="1"/>
          <p:nvPr/>
        </p:nvSpPr>
        <p:spPr>
          <a:xfrm>
            <a:off x="2427033" y="1120640"/>
            <a:ext cx="322619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100mmx6mmx6mm (L x W x t)</a:t>
            </a:r>
            <a:endParaRPr kumimoji="0" lang="en-A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TextBox 18">
            <a:extLst>
              <a:ext uri="{FF2B5EF4-FFF2-40B4-BE49-F238E27FC236}">
                <a16:creationId xmlns:a16="http://schemas.microsoft.com/office/drawing/2014/main" id="{E0AABB77-3DA0-46F2-AC1F-1602070EEE63}"/>
              </a:ext>
            </a:extLst>
          </p:cNvPr>
          <p:cNvSpPr txBox="1"/>
          <p:nvPr/>
        </p:nvSpPr>
        <p:spPr>
          <a:xfrm>
            <a:off x="8055171" y="1065981"/>
            <a:ext cx="322619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100mmx6mmx4mm (L x W x t)</a:t>
            </a:r>
            <a:endParaRPr kumimoji="0" lang="en-A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822DB9D5-E28B-1735-7E6B-66CC5658B2BB}"/>
              </a:ext>
            </a:extLst>
          </p:cNvPr>
          <p:cNvSpPr txBox="1"/>
          <p:nvPr/>
        </p:nvSpPr>
        <p:spPr>
          <a:xfrm>
            <a:off x="6636930" y="4868689"/>
            <a:ext cx="5584686" cy="923330"/>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Recommended – 250mm x 15 mm x 1 mm for fibre orientation. But no restrictions on the dimensions</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We proposing using 115mm x 15 mm x 1 mm</a:t>
            </a:r>
          </a:p>
        </p:txBody>
      </p:sp>
      <p:cxnSp>
        <p:nvCxnSpPr>
          <p:cNvPr id="21" name="Straight Connector 20">
            <a:extLst>
              <a:ext uri="{FF2B5EF4-FFF2-40B4-BE49-F238E27FC236}">
                <a16:creationId xmlns:a16="http://schemas.microsoft.com/office/drawing/2014/main" id="{52D05533-CEB8-6AB9-480D-9DBEEE57DC1E}"/>
              </a:ext>
            </a:extLst>
          </p:cNvPr>
          <p:cNvCxnSpPr>
            <a:cxnSpLocks/>
          </p:cNvCxnSpPr>
          <p:nvPr/>
        </p:nvCxnSpPr>
        <p:spPr>
          <a:xfrm>
            <a:off x="2264019" y="2019877"/>
            <a:ext cx="2568058"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13BFDE7-0EA5-FA51-61ED-A8CD619424BB}"/>
              </a:ext>
            </a:extLst>
          </p:cNvPr>
          <p:cNvSpPr txBox="1"/>
          <p:nvPr/>
        </p:nvSpPr>
        <p:spPr>
          <a:xfrm>
            <a:off x="4105840" y="1707946"/>
            <a:ext cx="1068906"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94183"/>
                </a:solidFill>
                <a:effectLst/>
                <a:uLnTx/>
                <a:uFillTx/>
                <a:latin typeface="Calibri"/>
                <a:ea typeface="+mn-ea"/>
                <a:cs typeface="+mn-cs"/>
              </a:rPr>
              <a:t>~80 </a:t>
            </a:r>
            <a:r>
              <a:rPr kumimoji="0" lang="en-AU" sz="1800" b="0" i="0" u="none" strike="noStrike" kern="1200" cap="none" spc="0" normalizeH="0" baseline="0" noProof="0" dirty="0" err="1">
                <a:ln>
                  <a:noFill/>
                </a:ln>
                <a:solidFill>
                  <a:srgbClr val="094183"/>
                </a:solidFill>
                <a:effectLst/>
                <a:uLnTx/>
                <a:uFillTx/>
                <a:latin typeface="Calibri"/>
                <a:ea typeface="+mn-ea"/>
                <a:cs typeface="+mn-cs"/>
              </a:rPr>
              <a:t>kN</a:t>
            </a:r>
            <a:endParaRPr kumimoji="0" lang="en-AU" sz="1800" b="0" i="0" u="none" strike="noStrike" kern="1200" cap="none" spc="0" normalizeH="0" baseline="0" noProof="0" dirty="0">
              <a:ln>
                <a:noFill/>
              </a:ln>
              <a:solidFill>
                <a:srgbClr val="094183"/>
              </a:solidFill>
              <a:effectLst/>
              <a:uLnTx/>
              <a:uFillTx/>
              <a:latin typeface="Calibri"/>
              <a:ea typeface="+mn-ea"/>
              <a:cs typeface="+mn-cs"/>
            </a:endParaRPr>
          </a:p>
        </p:txBody>
      </p:sp>
      <p:pic>
        <p:nvPicPr>
          <p:cNvPr id="3" name="Picture 2">
            <a:extLst>
              <a:ext uri="{FF2B5EF4-FFF2-40B4-BE49-F238E27FC236}">
                <a16:creationId xmlns:a16="http://schemas.microsoft.com/office/drawing/2014/main" id="{A47B7399-8A30-72AA-3CC3-157D45A8A1C1}"/>
              </a:ext>
            </a:extLst>
          </p:cNvPr>
          <p:cNvPicPr>
            <a:picLocks noChangeAspect="1"/>
          </p:cNvPicPr>
          <p:nvPr/>
        </p:nvPicPr>
        <p:blipFill>
          <a:blip r:embed="rId5"/>
          <a:srcRect l="6509" r="69625"/>
          <a:stretch/>
        </p:blipFill>
        <p:spPr>
          <a:xfrm>
            <a:off x="171097" y="1919377"/>
            <a:ext cx="994779" cy="4339590"/>
          </a:xfrm>
          <a:prstGeom prst="rect">
            <a:avLst/>
          </a:prstGeom>
        </p:spPr>
      </p:pic>
    </p:spTree>
    <p:extLst>
      <p:ext uri="{BB962C8B-B14F-4D97-AF65-F5344CB8AC3E}">
        <p14:creationId xmlns:p14="http://schemas.microsoft.com/office/powerpoint/2010/main" val="102934822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8C95CC-3212-6946-45AE-D948AF660C2E}"/>
            </a:ext>
          </a:extLst>
        </p:cNvPr>
        <p:cNvGrpSpPr/>
        <p:nvPr/>
      </p:nvGrpSpPr>
      <p:grpSpPr>
        <a:xfrm>
          <a:off x="0" y="0"/>
          <a:ext cx="0" cy="0"/>
          <a:chOff x="0" y="0"/>
          <a:chExt cx="0" cy="0"/>
        </a:xfrm>
      </p:grpSpPr>
      <p:pic>
        <p:nvPicPr>
          <p:cNvPr id="12" name="Content Placeholder 11" descr="A drawing of a level of top plate&#10;&#10;Description automatically generated">
            <a:extLst>
              <a:ext uri="{FF2B5EF4-FFF2-40B4-BE49-F238E27FC236}">
                <a16:creationId xmlns:a16="http://schemas.microsoft.com/office/drawing/2014/main" id="{6B1923C2-5E66-E30E-7C73-AAB088E96048}"/>
              </a:ext>
            </a:extLst>
          </p:cNvPr>
          <p:cNvPicPr>
            <a:picLocks noGrp="1" noChangeAspect="1"/>
          </p:cNvPicPr>
          <p:nvPr>
            <p:ph sz="quarter" idx="14"/>
          </p:nvPr>
        </p:nvPicPr>
        <p:blipFill>
          <a:blip r:embed="rId2">
            <a:extLst>
              <a:ext uri="{28A0092B-C50C-407E-A947-70E740481C1C}">
                <a14:useLocalDpi xmlns:a14="http://schemas.microsoft.com/office/drawing/2010/main" val="0"/>
              </a:ext>
            </a:extLst>
          </a:blip>
          <a:stretch>
            <a:fillRect/>
          </a:stretch>
        </p:blipFill>
        <p:spPr>
          <a:xfrm>
            <a:off x="5285677" y="1797086"/>
            <a:ext cx="6250627" cy="3432113"/>
          </a:xfrm>
        </p:spPr>
      </p:pic>
      <p:sp>
        <p:nvSpPr>
          <p:cNvPr id="2" name="Title 1">
            <a:extLst>
              <a:ext uri="{FF2B5EF4-FFF2-40B4-BE49-F238E27FC236}">
                <a16:creationId xmlns:a16="http://schemas.microsoft.com/office/drawing/2014/main" id="{2BE3615F-C32F-A39D-3ECA-62278CED2896}"/>
              </a:ext>
            </a:extLst>
          </p:cNvPr>
          <p:cNvSpPr>
            <a:spLocks noGrp="1"/>
          </p:cNvSpPr>
          <p:nvPr>
            <p:ph type="title"/>
          </p:nvPr>
        </p:nvSpPr>
        <p:spPr>
          <a:xfrm>
            <a:off x="7464153" y="526715"/>
            <a:ext cx="3240360" cy="531544"/>
          </a:xfrm>
        </p:spPr>
        <p:txBody>
          <a:bodyPr/>
          <a:lstStyle/>
          <a:p>
            <a:r>
              <a:rPr lang="en-AU" dirty="0"/>
              <a:t>Sample Sizes</a:t>
            </a:r>
          </a:p>
        </p:txBody>
      </p:sp>
      <p:sp>
        <p:nvSpPr>
          <p:cNvPr id="14" name="TextBox 13">
            <a:extLst>
              <a:ext uri="{FF2B5EF4-FFF2-40B4-BE49-F238E27FC236}">
                <a16:creationId xmlns:a16="http://schemas.microsoft.com/office/drawing/2014/main" id="{1B28292B-5428-CE5C-A261-849D8094D7B3}"/>
              </a:ext>
            </a:extLst>
          </p:cNvPr>
          <p:cNvSpPr txBox="1"/>
          <p:nvPr/>
        </p:nvSpPr>
        <p:spPr>
          <a:xfrm>
            <a:off x="743629" y="5598739"/>
            <a:ext cx="11448371"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224F"/>
                </a:solidFill>
                <a:effectLst/>
                <a:uLnTx/>
                <a:uFillTx/>
                <a:latin typeface="Fira Sans Condensed Medium" panose="020B0603050000020004" pitchFamily="34" charset="0"/>
                <a:ea typeface="+mn-ea"/>
                <a:cs typeface="+mn-cs"/>
              </a:rPr>
              <a:t>Standards ASTM E8/E8M - Subsize Sample size – Metals - 100mm x 6 mm x 4-6 mm (thickness))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224F"/>
                </a:solidFill>
                <a:effectLst/>
                <a:uLnTx/>
                <a:uFillTx/>
                <a:latin typeface="Fira Sans Condensed Medium" panose="020B0603050000020004" pitchFamily="34" charset="0"/>
                <a:ea typeface="+mn-ea"/>
                <a:cs typeface="+mn-cs"/>
              </a:rPr>
              <a:t>ASTM D3039/D3039M – Composite - 115mm x 15 mm x 1 mm (thickness)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224F"/>
                </a:solidFill>
                <a:effectLst/>
                <a:uLnTx/>
                <a:uFillTx/>
                <a:latin typeface="Fira Sans Condensed Medium" panose="020B0603050000020004" pitchFamily="34" charset="0"/>
                <a:ea typeface="+mn-ea"/>
                <a:cs typeface="+mn-cs"/>
              </a:rPr>
              <a:t>ASTM D638  - Plastics - 115mm x 19 mm x 6 mm (thickness)</a:t>
            </a:r>
          </a:p>
        </p:txBody>
      </p:sp>
      <p:pic>
        <p:nvPicPr>
          <p:cNvPr id="3" name="Picture 2">
            <a:extLst>
              <a:ext uri="{FF2B5EF4-FFF2-40B4-BE49-F238E27FC236}">
                <a16:creationId xmlns:a16="http://schemas.microsoft.com/office/drawing/2014/main" id="{5909E724-D604-777B-5024-0405FDF1AE71}"/>
              </a:ext>
            </a:extLst>
          </p:cNvPr>
          <p:cNvPicPr>
            <a:picLocks noChangeAspect="1"/>
          </p:cNvPicPr>
          <p:nvPr/>
        </p:nvPicPr>
        <p:blipFill>
          <a:blip r:embed="rId3"/>
          <a:stretch>
            <a:fillRect/>
          </a:stretch>
        </p:blipFill>
        <p:spPr>
          <a:xfrm>
            <a:off x="331966" y="319432"/>
            <a:ext cx="5430924" cy="5654261"/>
          </a:xfrm>
          <a:prstGeom prst="rect">
            <a:avLst/>
          </a:prstGeom>
        </p:spPr>
      </p:pic>
      <p:cxnSp>
        <p:nvCxnSpPr>
          <p:cNvPr id="4" name="Straight Arrow Connector 3">
            <a:extLst>
              <a:ext uri="{FF2B5EF4-FFF2-40B4-BE49-F238E27FC236}">
                <a16:creationId xmlns:a16="http://schemas.microsoft.com/office/drawing/2014/main" id="{17E28A6B-E7FE-C42C-94E5-B35450D8F674}"/>
              </a:ext>
            </a:extLst>
          </p:cNvPr>
          <p:cNvCxnSpPr>
            <a:cxnSpLocks/>
          </p:cNvCxnSpPr>
          <p:nvPr/>
        </p:nvCxnSpPr>
        <p:spPr>
          <a:xfrm>
            <a:off x="7248129" y="4941168"/>
            <a:ext cx="936103" cy="0"/>
          </a:xfrm>
          <a:prstGeom prst="straightConnector1">
            <a:avLst/>
          </a:prstGeom>
          <a:ln>
            <a:headEnd type="triangle"/>
            <a:tailEnd type="triangle"/>
          </a:ln>
        </p:spPr>
        <p:style>
          <a:lnRef idx="3">
            <a:schemeClr val="accent1"/>
          </a:lnRef>
          <a:fillRef idx="0">
            <a:schemeClr val="accent1"/>
          </a:fillRef>
          <a:effectRef idx="2">
            <a:schemeClr val="accent1"/>
          </a:effectRef>
          <a:fontRef idx="minor">
            <a:schemeClr val="tx1"/>
          </a:fontRef>
        </p:style>
      </p:cxnSp>
      <p:sp>
        <p:nvSpPr>
          <p:cNvPr id="5" name="TextBox 4">
            <a:extLst>
              <a:ext uri="{FF2B5EF4-FFF2-40B4-BE49-F238E27FC236}">
                <a16:creationId xmlns:a16="http://schemas.microsoft.com/office/drawing/2014/main" id="{302F146D-ABE4-07D7-F5FD-14754D5CAD0F}"/>
              </a:ext>
            </a:extLst>
          </p:cNvPr>
          <p:cNvSpPr txBox="1"/>
          <p:nvPr/>
        </p:nvSpPr>
        <p:spPr>
          <a:xfrm>
            <a:off x="7392144" y="5034660"/>
            <a:ext cx="936104" cy="338554"/>
          </a:xfrm>
          <a:prstGeom prst="rect">
            <a:avLst/>
          </a:prstGeom>
          <a:noFill/>
        </p:spPr>
        <p:txBody>
          <a:bodyPr wrap="square">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altLang="en-US" sz="16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127 mm</a:t>
            </a:r>
            <a:endParaRPr kumimoji="0" lang="en-AU" sz="1600" b="1" i="0" u="none" strike="noStrike" kern="1200" cap="none" spc="0" normalizeH="0" baseline="0" noProof="0" dirty="0">
              <a:ln>
                <a:noFill/>
              </a:ln>
              <a:solidFill>
                <a:prstClr val="black"/>
              </a:solidFill>
              <a:effectLst/>
              <a:uLnTx/>
              <a:uFillTx/>
              <a:latin typeface="Arial"/>
              <a:ea typeface="+mn-ea"/>
              <a:cs typeface="+mn-cs"/>
            </a:endParaRPr>
          </a:p>
        </p:txBody>
      </p:sp>
      <p:cxnSp>
        <p:nvCxnSpPr>
          <p:cNvPr id="7" name="Straight Arrow Connector 6">
            <a:extLst>
              <a:ext uri="{FF2B5EF4-FFF2-40B4-BE49-F238E27FC236}">
                <a16:creationId xmlns:a16="http://schemas.microsoft.com/office/drawing/2014/main" id="{A3E91B4A-6603-9E59-1BA2-9E0AEABB6120}"/>
              </a:ext>
            </a:extLst>
          </p:cNvPr>
          <p:cNvCxnSpPr>
            <a:cxnSpLocks/>
          </p:cNvCxnSpPr>
          <p:nvPr/>
        </p:nvCxnSpPr>
        <p:spPr>
          <a:xfrm>
            <a:off x="8976321" y="4941168"/>
            <a:ext cx="648071" cy="0"/>
          </a:xfrm>
          <a:prstGeom prst="straightConnector1">
            <a:avLst/>
          </a:prstGeom>
          <a:ln>
            <a:headEnd type="triangle"/>
            <a:tailEnd type="triangle"/>
          </a:ln>
        </p:spPr>
        <p:style>
          <a:lnRef idx="3">
            <a:schemeClr val="accent1"/>
          </a:lnRef>
          <a:fillRef idx="0">
            <a:schemeClr val="accent1"/>
          </a:fillRef>
          <a:effectRef idx="2">
            <a:schemeClr val="accent1"/>
          </a:effectRef>
          <a:fontRef idx="minor">
            <a:schemeClr val="tx1"/>
          </a:fontRef>
        </p:style>
      </p:cxnSp>
      <p:sp>
        <p:nvSpPr>
          <p:cNvPr id="8" name="TextBox 7">
            <a:extLst>
              <a:ext uri="{FF2B5EF4-FFF2-40B4-BE49-F238E27FC236}">
                <a16:creationId xmlns:a16="http://schemas.microsoft.com/office/drawing/2014/main" id="{61E3511B-3FE9-9093-206A-E405967DD669}"/>
              </a:ext>
            </a:extLst>
          </p:cNvPr>
          <p:cNvSpPr txBox="1"/>
          <p:nvPr/>
        </p:nvSpPr>
        <p:spPr>
          <a:xfrm>
            <a:off x="8970946" y="5034660"/>
            <a:ext cx="936104" cy="338554"/>
          </a:xfrm>
          <a:prstGeom prst="rect">
            <a:avLst/>
          </a:prstGeom>
          <a:noFill/>
        </p:spPr>
        <p:txBody>
          <a:bodyPr wrap="square">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altLang="en-US" sz="16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89 mm</a:t>
            </a:r>
            <a:endParaRPr kumimoji="0" lang="en-AU" sz="1600" b="1" i="0" u="none" strike="noStrike" kern="1200" cap="none" spc="0" normalizeH="0" baseline="0" noProof="0" dirty="0">
              <a:ln>
                <a:noFill/>
              </a:ln>
              <a:solidFill>
                <a:prstClr val="black"/>
              </a:solidFill>
              <a:effectLst/>
              <a:uLnTx/>
              <a:uFillTx/>
              <a:latin typeface="Arial"/>
              <a:ea typeface="+mn-ea"/>
              <a:cs typeface="+mn-cs"/>
            </a:endParaRPr>
          </a:p>
        </p:txBody>
      </p:sp>
      <p:cxnSp>
        <p:nvCxnSpPr>
          <p:cNvPr id="10" name="Straight Arrow Connector 9">
            <a:extLst>
              <a:ext uri="{FF2B5EF4-FFF2-40B4-BE49-F238E27FC236}">
                <a16:creationId xmlns:a16="http://schemas.microsoft.com/office/drawing/2014/main" id="{F69D47BD-1A7D-323D-4008-58D5E099A680}"/>
              </a:ext>
            </a:extLst>
          </p:cNvPr>
          <p:cNvCxnSpPr>
            <a:cxnSpLocks/>
          </p:cNvCxnSpPr>
          <p:nvPr/>
        </p:nvCxnSpPr>
        <p:spPr>
          <a:xfrm flipH="1" flipV="1">
            <a:off x="10704513" y="2852936"/>
            <a:ext cx="12088" cy="1774937"/>
          </a:xfrm>
          <a:prstGeom prst="straightConnector1">
            <a:avLst/>
          </a:prstGeom>
          <a:ln>
            <a:headEnd type="triangle"/>
            <a:tailEnd type="triangle"/>
          </a:ln>
        </p:spPr>
        <p:style>
          <a:lnRef idx="3">
            <a:schemeClr val="accent1"/>
          </a:lnRef>
          <a:fillRef idx="0">
            <a:schemeClr val="accent1"/>
          </a:fillRef>
          <a:effectRef idx="2">
            <a:schemeClr val="accent1"/>
          </a:effectRef>
          <a:fontRef idx="minor">
            <a:schemeClr val="tx1"/>
          </a:fontRef>
        </p:style>
      </p:cxnSp>
      <p:sp>
        <p:nvSpPr>
          <p:cNvPr id="11" name="TextBox 10">
            <a:extLst>
              <a:ext uri="{FF2B5EF4-FFF2-40B4-BE49-F238E27FC236}">
                <a16:creationId xmlns:a16="http://schemas.microsoft.com/office/drawing/2014/main" id="{7ADE6922-375C-817E-67A6-E49C05B6515C}"/>
              </a:ext>
            </a:extLst>
          </p:cNvPr>
          <p:cNvSpPr txBox="1"/>
          <p:nvPr/>
        </p:nvSpPr>
        <p:spPr>
          <a:xfrm>
            <a:off x="10764705" y="3573016"/>
            <a:ext cx="936104" cy="338554"/>
          </a:xfrm>
          <a:prstGeom prst="rect">
            <a:avLst/>
          </a:prstGeom>
          <a:noFill/>
        </p:spPr>
        <p:txBody>
          <a:bodyPr wrap="square">
            <a:spAutoFit/>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kumimoji="0" lang="en-AU" altLang="en-US" sz="16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231 mm</a:t>
            </a:r>
            <a:endParaRPr kumimoji="0" lang="en-AU" sz="1600" b="1"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1738735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E04EAB-4CB5-67BF-51FB-A882E77795D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F81209F-30CE-E393-76A8-2ED3A1923DE6}"/>
              </a:ext>
            </a:extLst>
          </p:cNvPr>
          <p:cNvSpPr>
            <a:spLocks noGrp="1"/>
          </p:cNvSpPr>
          <p:nvPr>
            <p:ph type="title"/>
          </p:nvPr>
        </p:nvSpPr>
        <p:spPr>
          <a:xfrm>
            <a:off x="1207384" y="332200"/>
            <a:ext cx="10831786" cy="887360"/>
          </a:xfrm>
        </p:spPr>
        <p:txBody>
          <a:bodyPr/>
          <a:lstStyle/>
          <a:p>
            <a:r>
              <a:rPr lang="en-AU" dirty="0"/>
              <a:t>Cryostat Thermal Modelling – Finite Element Method and Analytical Approaches</a:t>
            </a:r>
          </a:p>
        </p:txBody>
      </p:sp>
      <p:pic>
        <p:nvPicPr>
          <p:cNvPr id="4" name="Picture 3" descr="A computer screen shot of a computer program&#10;&#10;Description automatically generated">
            <a:extLst>
              <a:ext uri="{FF2B5EF4-FFF2-40B4-BE49-F238E27FC236}">
                <a16:creationId xmlns:a16="http://schemas.microsoft.com/office/drawing/2014/main" id="{8E5D3B12-A23C-0B90-821C-F1D5D3439CA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2964" t="17522" r="51233" b="23215"/>
          <a:stretch/>
        </p:blipFill>
        <p:spPr bwMode="auto">
          <a:xfrm>
            <a:off x="233849" y="1412776"/>
            <a:ext cx="3617036" cy="4347931"/>
          </a:xfrm>
          <a:prstGeom prst="rect">
            <a:avLst/>
          </a:prstGeom>
          <a:ln>
            <a:noFill/>
          </a:ln>
          <a:extLst>
            <a:ext uri="{53640926-AAD7-44D8-BBD7-CCE9431645EC}">
              <a14:shadowObscured xmlns:a14="http://schemas.microsoft.com/office/drawing/2010/main"/>
            </a:ext>
          </a:extLst>
        </p:spPr>
      </p:pic>
      <p:sp>
        <p:nvSpPr>
          <p:cNvPr id="6" name="TextBox 5">
            <a:extLst>
              <a:ext uri="{FF2B5EF4-FFF2-40B4-BE49-F238E27FC236}">
                <a16:creationId xmlns:a16="http://schemas.microsoft.com/office/drawing/2014/main" id="{910555BE-3565-4CD0-7030-52AA44E20562}"/>
              </a:ext>
            </a:extLst>
          </p:cNvPr>
          <p:cNvSpPr txBox="1"/>
          <p:nvPr/>
        </p:nvSpPr>
        <p:spPr>
          <a:xfrm>
            <a:off x="4295800" y="1383567"/>
            <a:ext cx="5416550"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The second stage of the cryocooler can go up to 10 K, matching heat loss and cryocooler cooling capacity</a:t>
            </a:r>
            <a:b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br>
            <a:b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b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Steady State Equilibrium Temperatures of Cryocooler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Stage 1 = ~ 50 K (~ 21 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Stage 2 = ~ 10 K (~ 1 W)</a:t>
            </a:r>
          </a:p>
        </p:txBody>
      </p:sp>
      <p:graphicFrame>
        <p:nvGraphicFramePr>
          <p:cNvPr id="10" name="Chart 9">
            <a:extLst>
              <a:ext uri="{FF2B5EF4-FFF2-40B4-BE49-F238E27FC236}">
                <a16:creationId xmlns:a16="http://schemas.microsoft.com/office/drawing/2014/main" id="{2A148949-BE6C-23CC-8B16-8130396D8A08}"/>
              </a:ext>
            </a:extLst>
          </p:cNvPr>
          <p:cNvGraphicFramePr>
            <a:graphicFrameLocks/>
          </p:cNvGraphicFramePr>
          <p:nvPr/>
        </p:nvGraphicFramePr>
        <p:xfrm>
          <a:off x="9584892" y="1261617"/>
          <a:ext cx="2853736" cy="4080506"/>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F9B35B99-F11D-B7C7-D442-6A96A14D9287}"/>
              </a:ext>
            </a:extLst>
          </p:cNvPr>
          <p:cNvSpPr txBox="1"/>
          <p:nvPr/>
        </p:nvSpPr>
        <p:spPr>
          <a:xfrm>
            <a:off x="4295800" y="4005064"/>
            <a:ext cx="5416550"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Cooling Power at 20 K    = 16 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Effective Cooling Power at 20 K = 16 W – 2 W (Heat Loss)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                                             = 14 W</a:t>
            </a:r>
          </a:p>
        </p:txBody>
      </p:sp>
    </p:spTree>
    <p:extLst>
      <p:ext uri="{BB962C8B-B14F-4D97-AF65-F5344CB8AC3E}">
        <p14:creationId xmlns:p14="http://schemas.microsoft.com/office/powerpoint/2010/main" val="26443727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345734-3FAE-4B89-C44C-B40CC4C801E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023DB6B-B5E9-0A9B-A232-AE582BB5FFD5}"/>
              </a:ext>
            </a:extLst>
          </p:cNvPr>
          <p:cNvSpPr>
            <a:spLocks noGrp="1"/>
          </p:cNvSpPr>
          <p:nvPr>
            <p:ph type="title"/>
          </p:nvPr>
        </p:nvSpPr>
        <p:spPr/>
        <p:txBody>
          <a:bodyPr/>
          <a:lstStyle/>
          <a:p>
            <a:r>
              <a:rPr lang="en-AU" dirty="0"/>
              <a:t>Trial and Validation</a:t>
            </a:r>
          </a:p>
        </p:txBody>
      </p:sp>
      <p:pic>
        <p:nvPicPr>
          <p:cNvPr id="5" name="Content Placeholder 4">
            <a:extLst>
              <a:ext uri="{FF2B5EF4-FFF2-40B4-BE49-F238E27FC236}">
                <a16:creationId xmlns:a16="http://schemas.microsoft.com/office/drawing/2014/main" id="{4456F522-DB7D-58F1-3134-CEDEDF140D09}"/>
              </a:ext>
            </a:extLst>
          </p:cNvPr>
          <p:cNvPicPr>
            <a:picLocks noGrp="1" noChangeAspect="1"/>
          </p:cNvPicPr>
          <p:nvPr>
            <p:ph idx="1"/>
          </p:nvPr>
        </p:nvPicPr>
        <p:blipFill>
          <a:blip r:embed="rId2"/>
          <a:stretch>
            <a:fillRect/>
          </a:stretch>
        </p:blipFill>
        <p:spPr>
          <a:xfrm>
            <a:off x="335360" y="1834027"/>
            <a:ext cx="5400600" cy="3971870"/>
          </a:xfrm>
          <a:prstGeom prst="rect">
            <a:avLst/>
          </a:prstGeom>
        </p:spPr>
      </p:pic>
      <p:sp>
        <p:nvSpPr>
          <p:cNvPr id="6" name="TextBox 5">
            <a:extLst>
              <a:ext uri="{FF2B5EF4-FFF2-40B4-BE49-F238E27FC236}">
                <a16:creationId xmlns:a16="http://schemas.microsoft.com/office/drawing/2014/main" id="{31EFEC2D-FF47-B940-CD59-ED6037B4FCA1}"/>
              </a:ext>
            </a:extLst>
          </p:cNvPr>
          <p:cNvSpPr txBox="1"/>
          <p:nvPr/>
        </p:nvSpPr>
        <p:spPr>
          <a:xfrm>
            <a:off x="6071320" y="2589004"/>
            <a:ext cx="612068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The </a:t>
            </a:r>
            <a:r>
              <a:rPr lang="en-AU" sz="1800" dirty="0">
                <a:solidFill>
                  <a:srgbClr val="004984"/>
                </a:solidFill>
                <a:latin typeface="Fira Sans Condensed Medium" panose="020B0603050000020004" pitchFamily="34" charset="0"/>
              </a:rPr>
              <a:t>s</a:t>
            </a: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ample chamber goes up to 20 K after 5 hrs.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4984"/>
                </a:solidFill>
                <a:effectLst/>
                <a:uLnTx/>
                <a:uFillTx/>
                <a:latin typeface="Fira Sans Condensed Medium" panose="020B0603050000020004" pitchFamily="34" charset="0"/>
                <a:ea typeface="+mn-ea"/>
                <a:cs typeface="+mn-cs"/>
              </a:rPr>
              <a:t>Cryocooler's second stage can go up to 13 K, and the minimum sample temperature is 18K.</a:t>
            </a:r>
          </a:p>
        </p:txBody>
      </p:sp>
    </p:spTree>
    <p:extLst>
      <p:ext uri="{BB962C8B-B14F-4D97-AF65-F5344CB8AC3E}">
        <p14:creationId xmlns:p14="http://schemas.microsoft.com/office/powerpoint/2010/main" val="4044310834"/>
      </p:ext>
    </p:extLst>
  </p:cSld>
  <p:clrMapOvr>
    <a:masterClrMapping/>
  </p:clrMapOvr>
</p:sld>
</file>

<file path=ppt/theme/theme1.xml><?xml version="1.0" encoding="utf-8"?>
<a:theme xmlns:a="http://schemas.openxmlformats.org/drawingml/2006/main" name="University of Melbourne">
  <a:themeElements>
    <a:clrScheme name="UOM Option2 Colours">
      <a:dk1>
        <a:sysClr val="windowText" lastClr="000000"/>
      </a:dk1>
      <a:lt1>
        <a:sysClr val="window" lastClr="FFFFFF"/>
      </a:lt1>
      <a:dk2>
        <a:srgbClr val="000000"/>
      </a:dk2>
      <a:lt2>
        <a:srgbClr val="000F46"/>
      </a:lt2>
      <a:accent1>
        <a:srgbClr val="000000"/>
      </a:accent1>
      <a:accent2>
        <a:srgbClr val="46C8F0"/>
      </a:accent2>
      <a:accent3>
        <a:srgbClr val="FF2D3C"/>
      </a:accent3>
      <a:accent4>
        <a:srgbClr val="885771"/>
      </a:accent4>
      <a:accent5>
        <a:srgbClr val="9FB825"/>
      </a:accent5>
      <a:accent6>
        <a:srgbClr val="003C55"/>
      </a:accent6>
      <a:hlink>
        <a:srgbClr val="000F46"/>
      </a:hlink>
      <a:folHlink>
        <a:srgbClr val="000F46"/>
      </a:folHlink>
    </a:clrScheme>
    <a:fontScheme name="University of Melbourne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6E6E6"/>
        </a:solidFill>
        <a:ln>
          <a:noFill/>
        </a:ln>
      </a:spPr>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lgn="ctr">
          <a:defRPr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Black Sheoak (Dark)">
      <a:srgbClr val="78000D"/>
    </a:custClr>
    <a:custClr name="Possum (Dark)">
      <a:srgbClr val="73234B"/>
    </a:custClr>
    <a:custClr name="Possum (Light)">
      <a:srgbClr val="EB7BBE"/>
    </a:custClr>
    <a:custClr name="Yam Daisy (Dark)">
      <a:srgbClr val="A84500"/>
    </a:custClr>
    <a:custClr name="Yam Daisy (Light)">
      <a:srgbClr val="FFD629"/>
    </a:custClr>
    <a:custClr name="Magpie (Light)">
      <a:srgbClr val="C8C8C8"/>
    </a:custClr>
    <a:custClr name="Mt William Greenstone (Light)">
      <a:srgbClr val="ABC1A7"/>
    </a:custClr>
    <a:custClr name="River Red Gum (Dark)">
      <a:srgbClr val="2C421D"/>
    </a:custClr>
    <a:custClr name="Magpie (Dark)">
      <a:srgbClr val="2D2D2D"/>
    </a:custClr>
    <a:custClr name="Mt William Greenstone (Dark)">
      <a:srgbClr val="444A40"/>
    </a:custClr>
  </a:custClrLst>
  <a:extLst>
    <a:ext uri="{05A4C25C-085E-4340-85A3-A5531E510DB2}">
      <thm15:themeFamily xmlns:thm15="http://schemas.microsoft.com/office/thememl/2012/main" name="Master_University of Melbourne.potx" id="{EEF8E8C5-136A-4328-9120-DC238DB23620}" vid="{3C59B156-C13B-4CA4-AD0B-4F3716D70D1D}"/>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University of Melbourne-Layout B">
  <a:themeElements>
    <a:clrScheme name="University of Melbourne-Layout B">
      <a:dk1>
        <a:sysClr val="windowText" lastClr="000000"/>
      </a:dk1>
      <a:lt1>
        <a:sysClr val="window" lastClr="FFFFFF"/>
      </a:lt1>
      <a:dk2>
        <a:srgbClr val="094183"/>
      </a:dk2>
      <a:lt2>
        <a:srgbClr val="FFFFFF"/>
      </a:lt2>
      <a:accent1>
        <a:srgbClr val="094183"/>
      </a:accent1>
      <a:accent2>
        <a:srgbClr val="7CBDCE"/>
      </a:accent2>
      <a:accent3>
        <a:srgbClr val="6DAF7F"/>
      </a:accent3>
      <a:accent4>
        <a:srgbClr val="02707F"/>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6" id="{4A1A9C9D-DDC5-4ECC-AD8F-D97838B98D6C}" vid="{C7BC9E6C-1589-4B28-BD05-000FAB5E5628}"/>
    </a:ext>
  </a:extLst>
</a:theme>
</file>

<file path=ppt/theme/theme3.xml><?xml version="1.0" encoding="utf-8"?>
<a:theme xmlns:a="http://schemas.openxmlformats.org/drawingml/2006/main" name="1_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4.xml><?xml version="1.0" encoding="utf-8"?>
<a:theme xmlns:a="http://schemas.openxmlformats.org/drawingml/2006/main" name="1_University of Melbourne-Layout B">
  <a:themeElements>
    <a:clrScheme name="University of Melbourne-Layout B">
      <a:dk1>
        <a:sysClr val="windowText" lastClr="000000"/>
      </a:dk1>
      <a:lt1>
        <a:sysClr val="window" lastClr="FFFFFF"/>
      </a:lt1>
      <a:dk2>
        <a:srgbClr val="094183"/>
      </a:dk2>
      <a:lt2>
        <a:srgbClr val="FFFFFF"/>
      </a:lt2>
      <a:accent1>
        <a:srgbClr val="094183"/>
      </a:accent1>
      <a:accent2>
        <a:srgbClr val="7CBDCE"/>
      </a:accent2>
      <a:accent3>
        <a:srgbClr val="6DAF7F"/>
      </a:accent3>
      <a:accent4>
        <a:srgbClr val="02707F"/>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6" id="{4A1A9C9D-DDC5-4ECC-AD8F-D97838B98D6C}" vid="{C7BC9E6C-1589-4B28-BD05-000FAB5E5628}"/>
    </a:ext>
  </a:extLst>
</a:theme>
</file>

<file path=ppt/theme/theme5.xml><?xml version="1.0" encoding="utf-8"?>
<a:theme xmlns:a="http://schemas.openxmlformats.org/drawingml/2006/main" name="2_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6.xml><?xml version="1.0" encoding="utf-8"?>
<a:theme xmlns:a="http://schemas.openxmlformats.org/drawingml/2006/main" name="3_University of Melbourne">
  <a:themeElements>
    <a:clrScheme name="UOM Option2 Colours">
      <a:dk1>
        <a:sysClr val="windowText" lastClr="000000"/>
      </a:dk1>
      <a:lt1>
        <a:sysClr val="window" lastClr="FFFFFF"/>
      </a:lt1>
      <a:dk2>
        <a:srgbClr val="000000"/>
      </a:dk2>
      <a:lt2>
        <a:srgbClr val="000F46"/>
      </a:lt2>
      <a:accent1>
        <a:srgbClr val="000000"/>
      </a:accent1>
      <a:accent2>
        <a:srgbClr val="46C8F0"/>
      </a:accent2>
      <a:accent3>
        <a:srgbClr val="FF2D3C"/>
      </a:accent3>
      <a:accent4>
        <a:srgbClr val="885771"/>
      </a:accent4>
      <a:accent5>
        <a:srgbClr val="9FB825"/>
      </a:accent5>
      <a:accent6>
        <a:srgbClr val="003C55"/>
      </a:accent6>
      <a:hlink>
        <a:srgbClr val="000F46"/>
      </a:hlink>
      <a:folHlink>
        <a:srgbClr val="000F46"/>
      </a:folHlink>
    </a:clrScheme>
    <a:fontScheme name="University of Melbourne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6E6E6"/>
        </a:solidFill>
        <a:ln>
          <a:noFill/>
        </a:ln>
      </a:spPr>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lgn="ctr">
          <a:defRPr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Black Sheoak (Dark)">
      <a:srgbClr val="78000D"/>
    </a:custClr>
    <a:custClr name="Possum (Dark)">
      <a:srgbClr val="73234B"/>
    </a:custClr>
    <a:custClr name="Possum (Light)">
      <a:srgbClr val="EB7BBE"/>
    </a:custClr>
    <a:custClr name="Yam Daisy (Dark)">
      <a:srgbClr val="A84500"/>
    </a:custClr>
    <a:custClr name="Yam Daisy (Light)">
      <a:srgbClr val="FFD629"/>
    </a:custClr>
    <a:custClr name="Magpie (Light)">
      <a:srgbClr val="C8C8C8"/>
    </a:custClr>
    <a:custClr name="Mt William Greenstone (Light)">
      <a:srgbClr val="ABC1A7"/>
    </a:custClr>
    <a:custClr name="River Red Gum (Dark)">
      <a:srgbClr val="2C421D"/>
    </a:custClr>
    <a:custClr name="Magpie (Dark)">
      <a:srgbClr val="2D2D2D"/>
    </a:custClr>
    <a:custClr name="Mt William Greenstone (Dark)">
      <a:srgbClr val="444A40"/>
    </a:custClr>
  </a:custClrLst>
  <a:extLst>
    <a:ext uri="{05A4C25C-085E-4340-85A3-A5531E510DB2}">
      <thm15:themeFamily xmlns:thm15="http://schemas.microsoft.com/office/thememl/2012/main" name="Master_University of Melbourne.potx" id="{EEF8E8C5-136A-4328-9120-DC238DB23620}" vid="{3C59B156-C13B-4CA4-AD0B-4F3716D70D1D}"/>
    </a:ext>
  </a:extLst>
</a:theme>
</file>

<file path=ppt/theme/theme7.xml><?xml version="1.0" encoding="utf-8"?>
<a:theme xmlns:a="http://schemas.openxmlformats.org/drawingml/2006/main" name="4_University of Melbourne">
  <a:themeElements>
    <a:clrScheme name="UOM Option2 Colours">
      <a:dk1>
        <a:sysClr val="windowText" lastClr="000000"/>
      </a:dk1>
      <a:lt1>
        <a:sysClr val="window" lastClr="FFFFFF"/>
      </a:lt1>
      <a:dk2>
        <a:srgbClr val="000000"/>
      </a:dk2>
      <a:lt2>
        <a:srgbClr val="000F46"/>
      </a:lt2>
      <a:accent1>
        <a:srgbClr val="000000"/>
      </a:accent1>
      <a:accent2>
        <a:srgbClr val="46C8F0"/>
      </a:accent2>
      <a:accent3>
        <a:srgbClr val="FF2D3C"/>
      </a:accent3>
      <a:accent4>
        <a:srgbClr val="885771"/>
      </a:accent4>
      <a:accent5>
        <a:srgbClr val="9FB825"/>
      </a:accent5>
      <a:accent6>
        <a:srgbClr val="003C55"/>
      </a:accent6>
      <a:hlink>
        <a:srgbClr val="000F46"/>
      </a:hlink>
      <a:folHlink>
        <a:srgbClr val="000F46"/>
      </a:folHlink>
    </a:clrScheme>
    <a:fontScheme name="University of Melbourne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6E6E6"/>
        </a:solidFill>
        <a:ln>
          <a:noFill/>
        </a:ln>
      </a:spPr>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lgn="ctr">
          <a:defRPr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Black Sheoak (Dark)">
      <a:srgbClr val="78000D"/>
    </a:custClr>
    <a:custClr name="Possum (Dark)">
      <a:srgbClr val="73234B"/>
    </a:custClr>
    <a:custClr name="Possum (Light)">
      <a:srgbClr val="EB7BBE"/>
    </a:custClr>
    <a:custClr name="Yam Daisy (Dark)">
      <a:srgbClr val="A84500"/>
    </a:custClr>
    <a:custClr name="Yam Daisy (Light)">
      <a:srgbClr val="FFD629"/>
    </a:custClr>
    <a:custClr name="Magpie (Light)">
      <a:srgbClr val="C8C8C8"/>
    </a:custClr>
    <a:custClr name="Mt William Greenstone (Light)">
      <a:srgbClr val="ABC1A7"/>
    </a:custClr>
    <a:custClr name="River Red Gum (Dark)">
      <a:srgbClr val="2C421D"/>
    </a:custClr>
    <a:custClr name="Magpie (Dark)">
      <a:srgbClr val="2D2D2D"/>
    </a:custClr>
    <a:custClr name="Mt William Greenstone (Dark)">
      <a:srgbClr val="444A40"/>
    </a:custClr>
  </a:custClrLst>
  <a:extLst>
    <a:ext uri="{05A4C25C-085E-4340-85A3-A5531E510DB2}">
      <thm15:themeFamily xmlns:thm15="http://schemas.microsoft.com/office/thememl/2012/main" name="Master_University of Melbourne.potx" id="{EEF8E8C5-136A-4328-9120-DC238DB23620}" vid="{3C59B156-C13B-4CA4-AD0B-4F3716D70D1D}"/>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UI/customUI.xml><?xml version="1.0" encoding="utf-8"?>
<customUI xmlns="http://schemas.microsoft.com/office/2006/01/customui">
  <ribbon startFromScratch="false">
    <tabs>
      <tab id="CustomTab" label="University of Melbourne" insertBeforeMso="TabHome" keytip="Q">
        <group idMso="GroupSlides"/>
        <group id="Group1" label="Change Bullet Styles">
          <button idMso="IndentDecrease" visible="true" label="Decrease List Level" size="large"/>
          <button idMso="IndentIncrease" visible="true" label="Increase List Level" size="large"/>
        </group>
        <group id="Group2" label=" ">
          <checkBox idMso="GuidesShowHide" label="Guides"/>
          <splitButton id="groupsplitbutton" size="normal">
            <button idMso="ObjectsGroup"/>
            <menu id="groupsplitmenu" itemSize="large">
              <button idMso="ObjectsUngroup" description="Un-group selected objects" screentip="Un-group selected objects"/>
              <button idMso="ObjectsRegroup" description="Combine and re-Group selected objects" screentip="Combine and re-Group selected objects"/>
            </menu>
          </splitButton>
          <splitButton id="Cropping" size="normal">
            <toggleButton idMso="PictureCrop" label="Crop Tools"/>
            <menu id="CropMenu" itemSize="large">
              <button idMso="PictureFitCrop" description="Resize picture to fit the placeholder proportionally"/>
              <menuSeparator id="croppingmenu2"/>
              <menu idMso="PictureCropAspectRatioMenu" description="Crop image to selected aspect ratio"/>
              <gallery idMso="PictureShapeGallery" description="Crop image to selected shape"/>
            </menu>
          </splitButton>
          <separator id="sep1"/>
          <button idMso="ZoomFitToWindow" size="large" label="Fit to Window"/>
        </group>
        <group id="customGroup3" label="Accessibility Tools">
          <splitButton idMso="MenuAccessibility" visible="true" size="large"/>
          <separator id="Acc"/>
          <toggleButton idMso="AltTextPaneRibbon" visible="true" size="large"/>
          <separator id="sep3"/>
          <toggleButton idMso="SelectionPane" label="Selection Pane" size="large"/>
          <separator id="sep2"/>
          <splitButton id="sendbacksplitbutton" size="large">
            <button idMso="ObjectSendToBack" label="Send to Back"/>
            <menu id="sendbacksplitmenu" itemSize="large">
              <button idMso="ObjectBringToFront" label="Bring to Front"/>
            </menu>
          </splitButton>
        </group>
        <group id="group3" label=" ">
          <button idMso="PictureInsertFromFilePowerPoint" visible="true" size="large" label="Insert Symbols and Patterns" imageMso="InsertPictures"/>
          <button idMso="HeaderFooterInsert" size="large"/>
          <button idMso="PasteTextOnly" size="large" imageMso="Paste" label="Paste Unformatted"/>
        </group>
      </tab>
    </tabs>
  </ribbon>
</customUI>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A11C620F3B436428A25057898027FE7" ma:contentTypeVersion="13" ma:contentTypeDescription="Create a new document." ma:contentTypeScope="" ma:versionID="e75af887571335a19ecb0f2c01abbd63">
  <xsd:schema xmlns:xsd="http://www.w3.org/2001/XMLSchema" xmlns:xs="http://www.w3.org/2001/XMLSchema" xmlns:p="http://schemas.microsoft.com/office/2006/metadata/properties" xmlns:ns2="11b4f495-11b8-43f2-b0a6-bd3e9198cf0b" xmlns:ns3="ae8ede3d-ca04-40de-a521-e5739ec48b5f" targetNamespace="http://schemas.microsoft.com/office/2006/metadata/properties" ma:root="true" ma:fieldsID="5a5d3d7acb5601e93c2cbac012439d32" ns2:_="" ns3:_="">
    <xsd:import namespace="11b4f495-11b8-43f2-b0a6-bd3e9198cf0b"/>
    <xsd:import namespace="ae8ede3d-ca04-40de-a521-e5739ec48b5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1b4f495-11b8-43f2-b0a6-bd3e9198cf0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lcf76f155ced4ddcb4097134ff3c332f" ma:index="19" nillable="true" ma:taxonomy="true" ma:internalName="lcf76f155ced4ddcb4097134ff3c332f" ma:taxonomyFieldName="MediaServiceImageTags" ma:displayName="Image Tags" ma:readOnly="false" ma:fieldId="{5cf76f15-5ced-4ddc-b409-7134ff3c332f}" ma:taxonomyMulti="true" ma:sspId="166921fe-4017-451f-be36-692af8ba859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ae8ede3d-ca04-40de-a521-e5739ec48b5f" elementFormDefault="qualified">
    <xsd:import namespace="http://schemas.microsoft.com/office/2006/documentManagement/types"/>
    <xsd:import namespace="http://schemas.microsoft.com/office/infopath/2007/PartnerControls"/>
    <xsd:element name="TaxCatchAll" ma:index="20" nillable="true" ma:displayName="Taxonomy Catch All Column" ma:hidden="true" ma:list="{eebe2cbe-a4cc-4daf-9365-b3e719dfc505}" ma:internalName="TaxCatchAll" ma:showField="CatchAllData" ma:web="ae8ede3d-ca04-40de-a521-e5739ec48b5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11b4f495-11b8-43f2-b0a6-bd3e9198cf0b">
      <Terms xmlns="http://schemas.microsoft.com/office/infopath/2007/PartnerControls"/>
    </lcf76f155ced4ddcb4097134ff3c332f>
    <TaxCatchAll xmlns="ae8ede3d-ca04-40de-a521-e5739ec48b5f"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DBE7C61-A3B0-4286-8062-81097C40FCE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1b4f495-11b8-43f2-b0a6-bd3e9198cf0b"/>
    <ds:schemaRef ds:uri="ae8ede3d-ca04-40de-a521-e5739ec48b5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E8FFBB9-4FB3-4A1F-8381-B3FA72337E91}">
  <ds:schemaRefs>
    <ds:schemaRef ds:uri="http://purl.org/dc/terms/"/>
    <ds:schemaRef ds:uri="http://schemas.microsoft.com/office/2006/metadata/properties"/>
    <ds:schemaRef ds:uri="ae8ede3d-ca04-40de-a521-e5739ec48b5f"/>
    <ds:schemaRef ds:uri="http://schemas.microsoft.com/office/2006/documentManagement/types"/>
    <ds:schemaRef ds:uri="http://purl.org/dc/elements/1.1/"/>
    <ds:schemaRef ds:uri="http://purl.org/dc/dcmitype/"/>
    <ds:schemaRef ds:uri="http://schemas.microsoft.com/office/infopath/2007/PartnerControls"/>
    <ds:schemaRef ds:uri="http://schemas.openxmlformats.org/package/2006/metadata/core-properties"/>
    <ds:schemaRef ds:uri="11b4f495-11b8-43f2-b0a6-bd3e9198cf0b"/>
    <ds:schemaRef ds:uri="http://www.w3.org/XML/1998/namespace"/>
  </ds:schemaRefs>
</ds:datastoreItem>
</file>

<file path=customXml/itemProps3.xml><?xml version="1.0" encoding="utf-8"?>
<ds:datastoreItem xmlns:ds="http://schemas.openxmlformats.org/officeDocument/2006/customXml" ds:itemID="{42C75387-93F6-4D93-B300-D671EFAD96D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Master_University-of-Melbourne</Template>
  <TotalTime>13839</TotalTime>
  <Words>2220</Words>
  <Application>Microsoft Office PowerPoint</Application>
  <PresentationFormat>Widescreen</PresentationFormat>
  <Paragraphs>202</Paragraphs>
  <Slides>25</Slides>
  <Notes>2</Notes>
  <HiddenSlides>0</HiddenSlides>
  <MMClips>0</MMClips>
  <ScaleCrop>false</ScaleCrop>
  <HeadingPairs>
    <vt:vector size="6" baseType="variant">
      <vt:variant>
        <vt:lpstr>Fonts Used</vt:lpstr>
      </vt:variant>
      <vt:variant>
        <vt:i4>12</vt:i4>
      </vt:variant>
      <vt:variant>
        <vt:lpstr>Theme</vt:lpstr>
      </vt:variant>
      <vt:variant>
        <vt:i4>8</vt:i4>
      </vt:variant>
      <vt:variant>
        <vt:lpstr>Slide Titles</vt:lpstr>
      </vt:variant>
      <vt:variant>
        <vt:i4>25</vt:i4>
      </vt:variant>
    </vt:vector>
  </HeadingPairs>
  <TitlesOfParts>
    <vt:vector size="45" baseType="lpstr">
      <vt:lpstr>wfont_e6da5f_fdabe17d0a4c4532abc746b45ee50175</vt:lpstr>
      <vt:lpstr>Aptos</vt:lpstr>
      <vt:lpstr>Aptos Display</vt:lpstr>
      <vt:lpstr>Arial</vt:lpstr>
      <vt:lpstr>Calibri</vt:lpstr>
      <vt:lpstr>Calibri Light</vt:lpstr>
      <vt:lpstr>Fira Sans Condensed Medium</vt:lpstr>
      <vt:lpstr>Franklin Gothic Demi Cond</vt:lpstr>
      <vt:lpstr>Franklin Gothic Medium</vt:lpstr>
      <vt:lpstr>Georgia</vt:lpstr>
      <vt:lpstr>Times New Roman</vt:lpstr>
      <vt:lpstr>Wingdings</vt:lpstr>
      <vt:lpstr>University of Melbourne</vt:lpstr>
      <vt:lpstr>University of Melbourne-Layout B</vt:lpstr>
      <vt:lpstr>1_University of Melbourne</vt:lpstr>
      <vt:lpstr>1_University of Melbourne-Layout B</vt:lpstr>
      <vt:lpstr>2_University of Melbourne</vt:lpstr>
      <vt:lpstr>3_University of Melbourne</vt:lpstr>
      <vt:lpstr>4_University of Melbourne</vt:lpstr>
      <vt:lpstr>Office Theme</vt:lpstr>
      <vt:lpstr>Design and Development of a State-of-the-Art Cryogenic Testing Platform for Liquid Hydrogen Applications</vt:lpstr>
      <vt:lpstr>Testings Need for Large and Small LH2 Storage Tank and Material Development</vt:lpstr>
      <vt:lpstr>Testings Need for LH2 Storage Tank and Material Development</vt:lpstr>
      <vt:lpstr>PowerPoint Presentation</vt:lpstr>
      <vt:lpstr>Mechanical Testing Cryostat at 20 K (in commissioning stage)  </vt:lpstr>
      <vt:lpstr>Required Capacity of the Jig System</vt:lpstr>
      <vt:lpstr>Sample Sizes</vt:lpstr>
      <vt:lpstr>Cryostat Thermal Modelling – Finite Element Method and Analytical Approaches</vt:lpstr>
      <vt:lpstr>Trial and Validation</vt:lpstr>
      <vt:lpstr>Cryogenic Mechanical Testing at 20 K (-253 C)</vt:lpstr>
      <vt:lpstr>Investigating Microcracking and Capturing Strain using the DIC Technique (Under Development)</vt:lpstr>
      <vt:lpstr>Hydrogen Leak and Permeation Testing at Cryogenic Temperature and Stressed Conditions (Design Stage)</vt:lpstr>
      <vt:lpstr>PowerPoint Presentation</vt:lpstr>
      <vt:lpstr>Insulation Testing at 77 K </vt:lpstr>
      <vt:lpstr>Cryogenic Insulation Systems for 20 K vs 77 K</vt:lpstr>
      <vt:lpstr>Vacuumed Insulation Testing at 20 K </vt:lpstr>
      <vt:lpstr>Vacuumed Insulation Testing at 20 K:  </vt:lpstr>
      <vt:lpstr>Sample and Testing Specifications </vt:lpstr>
      <vt:lpstr>PowerPoint Presentation</vt:lpstr>
      <vt:lpstr>Overview of the Magnetic Refrigeration Cryostat</vt:lpstr>
      <vt:lpstr>Funding Support</vt:lpstr>
      <vt:lpstr>ARENA Research Team</vt:lpstr>
      <vt:lpstr>References</vt:lpstr>
      <vt:lpstr>Copyright Notice</vt:lpstr>
      <vt:lpstr>Thank You</vt:lpstr>
    </vt:vector>
  </TitlesOfParts>
  <Company>The University of Melbourne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Template Instructions Microsoft PowerPoint</dc:title>
  <dc:creator>Merinnage Costa</dc:creator>
  <cp:lastModifiedBy>Shanaka Kristombu Baduge</cp:lastModifiedBy>
  <cp:revision>59</cp:revision>
  <dcterms:created xsi:type="dcterms:W3CDTF">2023-12-03T23:42:11Z</dcterms:created>
  <dcterms:modified xsi:type="dcterms:W3CDTF">2025-05-20T17:42:44Z</dcterms:modified>
  <cp:category>PowerPoint Template</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0x0101001A11C620F3B436428A25057898027FE7</vt:lpwstr>
  </property>
</Properties>
</file>