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4" r:id="rId4"/>
  </p:sldMasterIdLst>
  <p:notesMasterIdLst>
    <p:notesMasterId r:id="rId18"/>
  </p:notesMasterIdLst>
  <p:handoutMasterIdLst>
    <p:handoutMasterId r:id="rId19"/>
  </p:handoutMasterIdLst>
  <p:sldIdLst>
    <p:sldId id="2072578443" r:id="rId5"/>
    <p:sldId id="2147377041" r:id="rId6"/>
    <p:sldId id="2147377042" r:id="rId7"/>
    <p:sldId id="2072578152" r:id="rId8"/>
    <p:sldId id="2147377089" r:id="rId9"/>
    <p:sldId id="2147377103" r:id="rId10"/>
    <p:sldId id="2147377101" r:id="rId11"/>
    <p:sldId id="2147377102" r:id="rId12"/>
    <p:sldId id="2147377099" r:id="rId13"/>
    <p:sldId id="2072578440" r:id="rId14"/>
    <p:sldId id="2072578685" r:id="rId15"/>
    <p:sldId id="2072578460" r:id="rId16"/>
    <p:sldId id="207257868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3" orient="horz" pos="2160" userDrawn="1">
          <p15:clr>
            <a:srgbClr val="A4A3A4"/>
          </p15:clr>
        </p15:guide>
        <p15:guide id="4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ie Jo Adams" initials="KJA" lastIdx="2" clrIdx="0">
    <p:extLst>
      <p:ext uri="{19B8F6BF-5375-455C-9EA6-DF929625EA0E}">
        <p15:presenceInfo xmlns:p15="http://schemas.microsoft.com/office/powerpoint/2012/main" userId="Katie Jo Adam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7FFB7"/>
    <a:srgbClr val="C8D6EE"/>
    <a:srgbClr val="96B0DE"/>
    <a:srgbClr val="AFD2FF"/>
    <a:srgbClr val="002F6C"/>
    <a:srgbClr val="0285CA"/>
    <a:srgbClr val="CC00FF"/>
    <a:srgbClr val="0000FF"/>
    <a:srgbClr val="00A3E0"/>
    <a:srgbClr val="DB9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8934851-22B0-4DCF-9C62-DE60B3B8B912}" v="30" dt="2025-05-21T11:19:45.17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89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20" y="3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4548" y="102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ny, Robert {Jeremy} (MSFC-ST01)" userId="7dabc23d-3dbb-459f-b3b7-5a264598f588" providerId="ADAL" clId="{98934851-22B0-4DCF-9C62-DE60B3B8B912}"/>
    <pc:docChg chg="undo redo custSel addSld delSld modSld sldOrd modMainMaster">
      <pc:chgData name="Kenny, Robert {Jeremy} (MSFC-ST01)" userId="7dabc23d-3dbb-459f-b3b7-5a264598f588" providerId="ADAL" clId="{98934851-22B0-4DCF-9C62-DE60B3B8B912}" dt="2025-05-21T11:20:28.478" v="1240" actId="20577"/>
      <pc:docMkLst>
        <pc:docMk/>
      </pc:docMkLst>
      <pc:sldChg chg="delSp add del mod">
        <pc:chgData name="Kenny, Robert {Jeremy} (MSFC-ST01)" userId="7dabc23d-3dbb-459f-b3b7-5a264598f588" providerId="ADAL" clId="{98934851-22B0-4DCF-9C62-DE60B3B8B912}" dt="2025-05-21T10:47:38.733" v="690" actId="478"/>
        <pc:sldMkLst>
          <pc:docMk/>
          <pc:sldMk cId="3872278602" sldId="2072578152"/>
        </pc:sldMkLst>
        <pc:spChg chg="del">
          <ac:chgData name="Kenny, Robert {Jeremy} (MSFC-ST01)" userId="7dabc23d-3dbb-459f-b3b7-5a264598f588" providerId="ADAL" clId="{98934851-22B0-4DCF-9C62-DE60B3B8B912}" dt="2025-05-21T10:47:38.733" v="690" actId="478"/>
          <ac:spMkLst>
            <pc:docMk/>
            <pc:sldMk cId="3872278602" sldId="2072578152"/>
            <ac:spMk id="37" creationId="{5A669239-D8F6-2889-91BD-028ED4710DF5}"/>
          </ac:spMkLst>
        </pc:spChg>
      </pc:sldChg>
      <pc:sldChg chg="del">
        <pc:chgData name="Kenny, Robert {Jeremy} (MSFC-ST01)" userId="7dabc23d-3dbb-459f-b3b7-5a264598f588" providerId="ADAL" clId="{98934851-22B0-4DCF-9C62-DE60B3B8B912}" dt="2025-05-21T10:35:30.642" v="179" actId="47"/>
        <pc:sldMkLst>
          <pc:docMk/>
          <pc:sldMk cId="94264925" sldId="2072578202"/>
        </pc:sldMkLst>
      </pc:sldChg>
      <pc:sldChg chg="modSp mod">
        <pc:chgData name="Kenny, Robert {Jeremy} (MSFC-ST01)" userId="7dabc23d-3dbb-459f-b3b7-5a264598f588" providerId="ADAL" clId="{98934851-22B0-4DCF-9C62-DE60B3B8B912}" dt="2025-05-21T10:31:21.903" v="100" actId="20577"/>
        <pc:sldMkLst>
          <pc:docMk/>
          <pc:sldMk cId="1442317537" sldId="2072578443"/>
        </pc:sldMkLst>
        <pc:spChg chg="mod">
          <ac:chgData name="Kenny, Robert {Jeremy} (MSFC-ST01)" userId="7dabc23d-3dbb-459f-b3b7-5a264598f588" providerId="ADAL" clId="{98934851-22B0-4DCF-9C62-DE60B3B8B912}" dt="2025-05-21T10:30:49.425" v="2"/>
          <ac:spMkLst>
            <pc:docMk/>
            <pc:sldMk cId="1442317537" sldId="2072578443"/>
            <ac:spMk id="2" creationId="{B7028075-60F6-4E5D-9C75-A1479B3D8377}"/>
          </ac:spMkLst>
        </pc:spChg>
        <pc:spChg chg="mod">
          <ac:chgData name="Kenny, Robert {Jeremy} (MSFC-ST01)" userId="7dabc23d-3dbb-459f-b3b7-5a264598f588" providerId="ADAL" clId="{98934851-22B0-4DCF-9C62-DE60B3B8B912}" dt="2025-05-21T10:31:21.903" v="100" actId="20577"/>
          <ac:spMkLst>
            <pc:docMk/>
            <pc:sldMk cId="1442317537" sldId="2072578443"/>
            <ac:spMk id="3" creationId="{DC73E0D6-FFB1-4DA3-ACD1-FFC6C4D4282D}"/>
          </ac:spMkLst>
        </pc:spChg>
      </pc:sldChg>
      <pc:sldChg chg="del">
        <pc:chgData name="Kenny, Robert {Jeremy} (MSFC-ST01)" userId="7dabc23d-3dbb-459f-b3b7-5a264598f588" providerId="ADAL" clId="{98934851-22B0-4DCF-9C62-DE60B3B8B912}" dt="2025-05-21T10:35:30.642" v="179" actId="47"/>
        <pc:sldMkLst>
          <pc:docMk/>
          <pc:sldMk cId="1509958841" sldId="2072578445"/>
        </pc:sldMkLst>
      </pc:sldChg>
      <pc:sldChg chg="del">
        <pc:chgData name="Kenny, Robert {Jeremy} (MSFC-ST01)" userId="7dabc23d-3dbb-459f-b3b7-5a264598f588" providerId="ADAL" clId="{98934851-22B0-4DCF-9C62-DE60B3B8B912}" dt="2025-05-21T10:40:37.817" v="300" actId="47"/>
        <pc:sldMkLst>
          <pc:docMk/>
          <pc:sldMk cId="3885640483" sldId="2072578446"/>
        </pc:sldMkLst>
      </pc:sldChg>
      <pc:sldChg chg="del">
        <pc:chgData name="Kenny, Robert {Jeremy} (MSFC-ST01)" userId="7dabc23d-3dbb-459f-b3b7-5a264598f588" providerId="ADAL" clId="{98934851-22B0-4DCF-9C62-DE60B3B8B912}" dt="2025-05-21T10:35:30.642" v="179" actId="47"/>
        <pc:sldMkLst>
          <pc:docMk/>
          <pc:sldMk cId="2846931273" sldId="2072578449"/>
        </pc:sldMkLst>
      </pc:sldChg>
      <pc:sldChg chg="del">
        <pc:chgData name="Kenny, Robert {Jeremy} (MSFC-ST01)" userId="7dabc23d-3dbb-459f-b3b7-5a264598f588" providerId="ADAL" clId="{98934851-22B0-4DCF-9C62-DE60B3B8B912}" dt="2025-05-21T11:02:39.285" v="872" actId="47"/>
        <pc:sldMkLst>
          <pc:docMk/>
          <pc:sldMk cId="2003793336" sldId="2072578451"/>
        </pc:sldMkLst>
      </pc:sldChg>
      <pc:sldChg chg="add">
        <pc:chgData name="Kenny, Robert {Jeremy} (MSFC-ST01)" userId="7dabc23d-3dbb-459f-b3b7-5a264598f588" providerId="ADAL" clId="{98934851-22B0-4DCF-9C62-DE60B3B8B912}" dt="2025-05-21T11:02:41.274" v="873"/>
        <pc:sldMkLst>
          <pc:docMk/>
          <pc:sldMk cId="1766686584" sldId="2072578460"/>
        </pc:sldMkLst>
      </pc:sldChg>
      <pc:sldChg chg="delSp add del mod">
        <pc:chgData name="Kenny, Robert {Jeremy} (MSFC-ST01)" userId="7dabc23d-3dbb-459f-b3b7-5a264598f588" providerId="ADAL" clId="{98934851-22B0-4DCF-9C62-DE60B3B8B912}" dt="2025-05-21T11:02:30.867" v="870" actId="2696"/>
        <pc:sldMkLst>
          <pc:docMk/>
          <pc:sldMk cId="3073661214" sldId="2072578460"/>
        </pc:sldMkLst>
        <pc:spChg chg="del">
          <ac:chgData name="Kenny, Robert {Jeremy} (MSFC-ST01)" userId="7dabc23d-3dbb-459f-b3b7-5a264598f588" providerId="ADAL" clId="{98934851-22B0-4DCF-9C62-DE60B3B8B912}" dt="2025-05-21T10:38:15.911" v="241" actId="478"/>
          <ac:spMkLst>
            <pc:docMk/>
            <pc:sldMk cId="3073661214" sldId="2072578460"/>
            <ac:spMk id="5" creationId="{26AEAF04-50C9-61B1-6250-50C94FF1057E}"/>
          </ac:spMkLst>
        </pc:spChg>
        <pc:spChg chg="del">
          <ac:chgData name="Kenny, Robert {Jeremy} (MSFC-ST01)" userId="7dabc23d-3dbb-459f-b3b7-5a264598f588" providerId="ADAL" clId="{98934851-22B0-4DCF-9C62-DE60B3B8B912}" dt="2025-05-21T10:38:19.159" v="242" actId="478"/>
          <ac:spMkLst>
            <pc:docMk/>
            <pc:sldMk cId="3073661214" sldId="2072578460"/>
            <ac:spMk id="8" creationId="{4F78CE1D-33DC-9CB9-D475-5C5F8044CB6C}"/>
          </ac:spMkLst>
        </pc:spChg>
        <pc:picChg chg="del">
          <ac:chgData name="Kenny, Robert {Jeremy} (MSFC-ST01)" userId="7dabc23d-3dbb-459f-b3b7-5a264598f588" providerId="ADAL" clId="{98934851-22B0-4DCF-9C62-DE60B3B8B912}" dt="2025-05-21T10:38:14.757" v="240" actId="478"/>
          <ac:picMkLst>
            <pc:docMk/>
            <pc:sldMk cId="3073661214" sldId="2072578460"/>
            <ac:picMk id="7" creationId="{027F51EB-158B-EE48-D032-8C62B0AEAE96}"/>
          </ac:picMkLst>
        </pc:picChg>
      </pc:sldChg>
      <pc:sldChg chg="del">
        <pc:chgData name="Kenny, Robert {Jeremy} (MSFC-ST01)" userId="7dabc23d-3dbb-459f-b3b7-5a264598f588" providerId="ADAL" clId="{98934851-22B0-4DCF-9C62-DE60B3B8B912}" dt="2025-05-21T10:35:30.642" v="179" actId="47"/>
        <pc:sldMkLst>
          <pc:docMk/>
          <pc:sldMk cId="1589336367" sldId="2072578461"/>
        </pc:sldMkLst>
      </pc:sldChg>
      <pc:sldChg chg="del">
        <pc:chgData name="Kenny, Robert {Jeremy} (MSFC-ST01)" userId="7dabc23d-3dbb-459f-b3b7-5a264598f588" providerId="ADAL" clId="{98934851-22B0-4DCF-9C62-DE60B3B8B912}" dt="2025-05-21T11:02:38.523" v="871" actId="47"/>
        <pc:sldMkLst>
          <pc:docMk/>
          <pc:sldMk cId="693646167" sldId="2072578468"/>
        </pc:sldMkLst>
      </pc:sldChg>
      <pc:sldChg chg="del">
        <pc:chgData name="Kenny, Robert {Jeremy} (MSFC-ST01)" userId="7dabc23d-3dbb-459f-b3b7-5a264598f588" providerId="ADAL" clId="{98934851-22B0-4DCF-9C62-DE60B3B8B912}" dt="2025-05-21T10:35:30.642" v="179" actId="47"/>
        <pc:sldMkLst>
          <pc:docMk/>
          <pc:sldMk cId="2705852277" sldId="2072578469"/>
        </pc:sldMkLst>
      </pc:sldChg>
      <pc:sldChg chg="del">
        <pc:chgData name="Kenny, Robert {Jeremy} (MSFC-ST01)" userId="7dabc23d-3dbb-459f-b3b7-5a264598f588" providerId="ADAL" clId="{98934851-22B0-4DCF-9C62-DE60B3B8B912}" dt="2025-05-21T10:35:30.642" v="179" actId="47"/>
        <pc:sldMkLst>
          <pc:docMk/>
          <pc:sldMk cId="1156457641" sldId="2072578470"/>
        </pc:sldMkLst>
      </pc:sldChg>
      <pc:sldChg chg="del">
        <pc:chgData name="Kenny, Robert {Jeremy} (MSFC-ST01)" userId="7dabc23d-3dbb-459f-b3b7-5a264598f588" providerId="ADAL" clId="{98934851-22B0-4DCF-9C62-DE60B3B8B912}" dt="2025-05-21T10:35:30.642" v="179" actId="47"/>
        <pc:sldMkLst>
          <pc:docMk/>
          <pc:sldMk cId="1076764175" sldId="2072578472"/>
        </pc:sldMkLst>
      </pc:sldChg>
      <pc:sldChg chg="add">
        <pc:chgData name="Kenny, Robert {Jeremy} (MSFC-ST01)" userId="7dabc23d-3dbb-459f-b3b7-5a264598f588" providerId="ADAL" clId="{98934851-22B0-4DCF-9C62-DE60B3B8B912}" dt="2025-05-21T11:02:41.274" v="873"/>
        <pc:sldMkLst>
          <pc:docMk/>
          <pc:sldMk cId="487257996" sldId="2072578685"/>
        </pc:sldMkLst>
      </pc:sldChg>
      <pc:sldChg chg="delSp modSp add del mod delAnim">
        <pc:chgData name="Kenny, Robert {Jeremy} (MSFC-ST01)" userId="7dabc23d-3dbb-459f-b3b7-5a264598f588" providerId="ADAL" clId="{98934851-22B0-4DCF-9C62-DE60B3B8B912}" dt="2025-05-21T11:02:30.867" v="870" actId="2696"/>
        <pc:sldMkLst>
          <pc:docMk/>
          <pc:sldMk cId="3548395441" sldId="2072578685"/>
        </pc:sldMkLst>
        <pc:spChg chg="del">
          <ac:chgData name="Kenny, Robert {Jeremy} (MSFC-ST01)" userId="7dabc23d-3dbb-459f-b3b7-5a264598f588" providerId="ADAL" clId="{98934851-22B0-4DCF-9C62-DE60B3B8B912}" dt="2025-05-21T10:37:47.757" v="233" actId="478"/>
          <ac:spMkLst>
            <pc:docMk/>
            <pc:sldMk cId="3548395441" sldId="2072578685"/>
            <ac:spMk id="6" creationId="{13B5CBFC-F763-E19F-86F5-7BFA38DBB6AD}"/>
          </ac:spMkLst>
        </pc:spChg>
        <pc:spChg chg="mod">
          <ac:chgData name="Kenny, Robert {Jeremy} (MSFC-ST01)" userId="7dabc23d-3dbb-459f-b3b7-5a264598f588" providerId="ADAL" clId="{98934851-22B0-4DCF-9C62-DE60B3B8B912}" dt="2025-05-21T10:38:03.035" v="238" actId="14100"/>
          <ac:spMkLst>
            <pc:docMk/>
            <pc:sldMk cId="3548395441" sldId="2072578685"/>
            <ac:spMk id="7" creationId="{8F978C0E-6D46-A66A-F7EF-AA01558FC76E}"/>
          </ac:spMkLst>
        </pc:spChg>
        <pc:spChg chg="del">
          <ac:chgData name="Kenny, Robert {Jeremy} (MSFC-ST01)" userId="7dabc23d-3dbb-459f-b3b7-5a264598f588" providerId="ADAL" clId="{98934851-22B0-4DCF-9C62-DE60B3B8B912}" dt="2025-05-21T10:38:12.666" v="239" actId="478"/>
          <ac:spMkLst>
            <pc:docMk/>
            <pc:sldMk cId="3548395441" sldId="2072578685"/>
            <ac:spMk id="8" creationId="{915FEBAA-13B3-DF7C-5187-9ECEFA8E6094}"/>
          </ac:spMkLst>
        </pc:spChg>
        <pc:picChg chg="mod">
          <ac:chgData name="Kenny, Robert {Jeremy} (MSFC-ST01)" userId="7dabc23d-3dbb-459f-b3b7-5a264598f588" providerId="ADAL" clId="{98934851-22B0-4DCF-9C62-DE60B3B8B912}" dt="2025-05-21T10:37:54.929" v="236" actId="1076"/>
          <ac:picMkLst>
            <pc:docMk/>
            <pc:sldMk cId="3548395441" sldId="2072578685"/>
            <ac:picMk id="4" creationId="{CD5EAB83-D761-6FEF-83CF-C26CB85AB0B4}"/>
          </ac:picMkLst>
        </pc:picChg>
        <pc:picChg chg="del">
          <ac:chgData name="Kenny, Robert {Jeremy} (MSFC-ST01)" userId="7dabc23d-3dbb-459f-b3b7-5a264598f588" providerId="ADAL" clId="{98934851-22B0-4DCF-9C62-DE60B3B8B912}" dt="2025-05-21T10:37:45.895" v="232" actId="478"/>
          <ac:picMkLst>
            <pc:docMk/>
            <pc:sldMk cId="3548395441" sldId="2072578685"/>
            <ac:picMk id="5" creationId="{4D576A58-300A-E34A-F1F5-878EEE1112A2}"/>
          </ac:picMkLst>
        </pc:picChg>
        <pc:picChg chg="mod">
          <ac:chgData name="Kenny, Robert {Jeremy} (MSFC-ST01)" userId="7dabc23d-3dbb-459f-b3b7-5a264598f588" providerId="ADAL" clId="{98934851-22B0-4DCF-9C62-DE60B3B8B912}" dt="2025-05-21T10:37:58.371" v="237" actId="1076"/>
          <ac:picMkLst>
            <pc:docMk/>
            <pc:sldMk cId="3548395441" sldId="2072578685"/>
            <ac:picMk id="1026" creationId="{9176487F-E588-B3BC-ACEA-928FCE26F189}"/>
          </ac:picMkLst>
        </pc:picChg>
      </pc:sldChg>
      <pc:sldChg chg="add">
        <pc:chgData name="Kenny, Robert {Jeremy} (MSFC-ST01)" userId="7dabc23d-3dbb-459f-b3b7-5a264598f588" providerId="ADAL" clId="{98934851-22B0-4DCF-9C62-DE60B3B8B912}" dt="2025-05-21T11:02:41.274" v="873"/>
        <pc:sldMkLst>
          <pc:docMk/>
          <pc:sldMk cId="3459792159" sldId="2072578686"/>
        </pc:sldMkLst>
      </pc:sldChg>
      <pc:sldChg chg="modSp add del mod">
        <pc:chgData name="Kenny, Robert {Jeremy} (MSFC-ST01)" userId="7dabc23d-3dbb-459f-b3b7-5a264598f588" providerId="ADAL" clId="{98934851-22B0-4DCF-9C62-DE60B3B8B912}" dt="2025-05-21T11:02:30.867" v="870" actId="2696"/>
        <pc:sldMkLst>
          <pc:docMk/>
          <pc:sldMk cId="3521871494" sldId="2072578686"/>
        </pc:sldMkLst>
        <pc:spChg chg="mod">
          <ac:chgData name="Kenny, Robert {Jeremy} (MSFC-ST01)" userId="7dabc23d-3dbb-459f-b3b7-5a264598f588" providerId="ADAL" clId="{98934851-22B0-4DCF-9C62-DE60B3B8B912}" dt="2025-05-21T10:38:53.831" v="250" actId="14100"/>
          <ac:spMkLst>
            <pc:docMk/>
            <pc:sldMk cId="3521871494" sldId="2072578686"/>
            <ac:spMk id="2" creationId="{D39F6FBF-58AC-04A9-BB84-D33DF7D4B381}"/>
          </ac:spMkLst>
        </pc:spChg>
        <pc:spChg chg="mod">
          <ac:chgData name="Kenny, Robert {Jeremy} (MSFC-ST01)" userId="7dabc23d-3dbb-459f-b3b7-5a264598f588" providerId="ADAL" clId="{98934851-22B0-4DCF-9C62-DE60B3B8B912}" dt="2025-05-21T10:39:13.289" v="279" actId="20577"/>
          <ac:spMkLst>
            <pc:docMk/>
            <pc:sldMk cId="3521871494" sldId="2072578686"/>
            <ac:spMk id="6" creationId="{E2392353-0698-F423-9981-384C92BDCE34}"/>
          </ac:spMkLst>
        </pc:spChg>
        <pc:grpChg chg="mod">
          <ac:chgData name="Kenny, Robert {Jeremy} (MSFC-ST01)" userId="7dabc23d-3dbb-459f-b3b7-5a264598f588" providerId="ADAL" clId="{98934851-22B0-4DCF-9C62-DE60B3B8B912}" dt="2025-05-21T10:38:47.186" v="248" actId="1076"/>
          <ac:grpSpMkLst>
            <pc:docMk/>
            <pc:sldMk cId="3521871494" sldId="2072578686"/>
            <ac:grpSpMk id="3" creationId="{88895417-9CBE-3E50-895D-F789AD0E8D24}"/>
          </ac:grpSpMkLst>
        </pc:grpChg>
        <pc:picChg chg="mod">
          <ac:chgData name="Kenny, Robert {Jeremy} (MSFC-ST01)" userId="7dabc23d-3dbb-459f-b3b7-5a264598f588" providerId="ADAL" clId="{98934851-22B0-4DCF-9C62-DE60B3B8B912}" dt="2025-05-21T10:38:38.202" v="245" actId="1076"/>
          <ac:picMkLst>
            <pc:docMk/>
            <pc:sldMk cId="3521871494" sldId="2072578686"/>
            <ac:picMk id="11" creationId="{E6E35A70-99B0-FCEB-73E8-17E885AA9CAA}"/>
          </ac:picMkLst>
        </pc:picChg>
      </pc:sldChg>
      <pc:sldChg chg="delSp add del mod">
        <pc:chgData name="Kenny, Robert {Jeremy} (MSFC-ST01)" userId="7dabc23d-3dbb-459f-b3b7-5a264598f588" providerId="ADAL" clId="{98934851-22B0-4DCF-9C62-DE60B3B8B912}" dt="2025-05-21T10:43:50.749" v="485" actId="47"/>
        <pc:sldMkLst>
          <pc:docMk/>
          <pc:sldMk cId="1939344808" sldId="2147376750"/>
        </pc:sldMkLst>
        <pc:spChg chg="del">
          <ac:chgData name="Kenny, Robert {Jeremy} (MSFC-ST01)" userId="7dabc23d-3dbb-459f-b3b7-5a264598f588" providerId="ADAL" clId="{98934851-22B0-4DCF-9C62-DE60B3B8B912}" dt="2025-05-21T10:40:46.168" v="301" actId="478"/>
          <ac:spMkLst>
            <pc:docMk/>
            <pc:sldMk cId="1939344808" sldId="2147376750"/>
            <ac:spMk id="13" creationId="{D603B9A7-908B-9424-AEA2-A2567CC5DFA9}"/>
          </ac:spMkLst>
        </pc:spChg>
      </pc:sldChg>
      <pc:sldChg chg="delSp modSp add del mod ord">
        <pc:chgData name="Kenny, Robert {Jeremy} (MSFC-ST01)" userId="7dabc23d-3dbb-459f-b3b7-5a264598f588" providerId="ADAL" clId="{98934851-22B0-4DCF-9C62-DE60B3B8B912}" dt="2025-05-21T11:19:48.963" v="1211" actId="47"/>
        <pc:sldMkLst>
          <pc:docMk/>
          <pc:sldMk cId="336114216" sldId="2147376757"/>
        </pc:sldMkLst>
        <pc:spChg chg="mod">
          <ac:chgData name="Kenny, Robert {Jeremy} (MSFC-ST01)" userId="7dabc23d-3dbb-459f-b3b7-5a264598f588" providerId="ADAL" clId="{98934851-22B0-4DCF-9C62-DE60B3B8B912}" dt="2025-05-21T11:05:34.910" v="893" actId="20577"/>
          <ac:spMkLst>
            <pc:docMk/>
            <pc:sldMk cId="336114216" sldId="2147376757"/>
            <ac:spMk id="3" creationId="{F24CB043-21D6-219A-36C2-732C9D4569EB}"/>
          </ac:spMkLst>
        </pc:spChg>
        <pc:spChg chg="del">
          <ac:chgData name="Kenny, Robert {Jeremy} (MSFC-ST01)" userId="7dabc23d-3dbb-459f-b3b7-5a264598f588" providerId="ADAL" clId="{98934851-22B0-4DCF-9C62-DE60B3B8B912}" dt="2025-05-21T10:44:23.627" v="487" actId="478"/>
          <ac:spMkLst>
            <pc:docMk/>
            <pc:sldMk cId="336114216" sldId="2147376757"/>
            <ac:spMk id="6" creationId="{6358ACB7-A08B-BF55-41CD-9B9501D6D1F5}"/>
          </ac:spMkLst>
        </pc:spChg>
      </pc:sldChg>
      <pc:sldChg chg="del">
        <pc:chgData name="Kenny, Robert {Jeremy} (MSFC-ST01)" userId="7dabc23d-3dbb-459f-b3b7-5a264598f588" providerId="ADAL" clId="{98934851-22B0-4DCF-9C62-DE60B3B8B912}" dt="2025-05-21T10:35:30.642" v="179" actId="47"/>
        <pc:sldMkLst>
          <pc:docMk/>
          <pc:sldMk cId="956171489" sldId="2147377036"/>
        </pc:sldMkLst>
      </pc:sldChg>
      <pc:sldChg chg="del">
        <pc:chgData name="Kenny, Robert {Jeremy} (MSFC-ST01)" userId="7dabc23d-3dbb-459f-b3b7-5a264598f588" providerId="ADAL" clId="{98934851-22B0-4DCF-9C62-DE60B3B8B912}" dt="2025-05-21T10:40:36.947" v="299" actId="47"/>
        <pc:sldMkLst>
          <pc:docMk/>
          <pc:sldMk cId="2495451328" sldId="2147377040"/>
        </pc:sldMkLst>
      </pc:sldChg>
      <pc:sldChg chg="addSp modSp add mod">
        <pc:chgData name="Kenny, Robert {Jeremy} (MSFC-ST01)" userId="7dabc23d-3dbb-459f-b3b7-5a264598f588" providerId="ADAL" clId="{98934851-22B0-4DCF-9C62-DE60B3B8B912}" dt="2025-05-21T10:33:57.476" v="170" actId="1076"/>
        <pc:sldMkLst>
          <pc:docMk/>
          <pc:sldMk cId="2696843004" sldId="2147377041"/>
        </pc:sldMkLst>
        <pc:spChg chg="mod">
          <ac:chgData name="Kenny, Robert {Jeremy} (MSFC-ST01)" userId="7dabc23d-3dbb-459f-b3b7-5a264598f588" providerId="ADAL" clId="{98934851-22B0-4DCF-9C62-DE60B3B8B912}" dt="2025-05-21T10:32:10.507" v="102"/>
          <ac:spMkLst>
            <pc:docMk/>
            <pc:sldMk cId="2696843004" sldId="2147377041"/>
            <ac:spMk id="2" creationId="{CB2F8EEC-3975-FFFE-7305-985D6FF46267}"/>
          </ac:spMkLst>
        </pc:spChg>
        <pc:spChg chg="add mod">
          <ac:chgData name="Kenny, Robert {Jeremy} (MSFC-ST01)" userId="7dabc23d-3dbb-459f-b3b7-5a264598f588" providerId="ADAL" clId="{98934851-22B0-4DCF-9C62-DE60B3B8B912}" dt="2025-05-21T10:33:36.314" v="163" actId="1076"/>
          <ac:spMkLst>
            <pc:docMk/>
            <pc:sldMk cId="2696843004" sldId="2147377041"/>
            <ac:spMk id="4" creationId="{685C388E-A8B8-ADEE-A4B6-109A984C2C75}"/>
          </ac:spMkLst>
        </pc:spChg>
        <pc:spChg chg="mod">
          <ac:chgData name="Kenny, Robert {Jeremy} (MSFC-ST01)" userId="7dabc23d-3dbb-459f-b3b7-5a264598f588" providerId="ADAL" clId="{98934851-22B0-4DCF-9C62-DE60B3B8B912}" dt="2025-05-21T10:33:16.722" v="161" actId="6549"/>
          <ac:spMkLst>
            <pc:docMk/>
            <pc:sldMk cId="2696843004" sldId="2147377041"/>
            <ac:spMk id="5" creationId="{85F86071-13B7-4B86-3EB6-D30B246AAF01}"/>
          </ac:spMkLst>
        </pc:spChg>
        <pc:spChg chg="add mod">
          <ac:chgData name="Kenny, Robert {Jeremy} (MSFC-ST01)" userId="7dabc23d-3dbb-459f-b3b7-5a264598f588" providerId="ADAL" clId="{98934851-22B0-4DCF-9C62-DE60B3B8B912}" dt="2025-05-21T10:33:57.476" v="170" actId="1076"/>
          <ac:spMkLst>
            <pc:docMk/>
            <pc:sldMk cId="2696843004" sldId="2147377041"/>
            <ac:spMk id="6" creationId="{F3E76B2D-A86B-98D4-7E0D-E3CD4A101608}"/>
          </ac:spMkLst>
        </pc:spChg>
        <pc:picChg chg="add mod">
          <ac:chgData name="Kenny, Robert {Jeremy} (MSFC-ST01)" userId="7dabc23d-3dbb-459f-b3b7-5a264598f588" providerId="ADAL" clId="{98934851-22B0-4DCF-9C62-DE60B3B8B912}" dt="2025-05-21T10:33:36.314" v="163" actId="1076"/>
          <ac:picMkLst>
            <pc:docMk/>
            <pc:sldMk cId="2696843004" sldId="2147377041"/>
            <ac:picMk id="3" creationId="{7988D4DD-81BA-54FD-CAFE-867CE85F6C2F}"/>
          </ac:picMkLst>
        </pc:picChg>
      </pc:sldChg>
      <pc:sldChg chg="addSp delSp modSp add mod">
        <pc:chgData name="Kenny, Robert {Jeremy} (MSFC-ST01)" userId="7dabc23d-3dbb-459f-b3b7-5a264598f588" providerId="ADAL" clId="{98934851-22B0-4DCF-9C62-DE60B3B8B912}" dt="2025-05-21T10:35:13.400" v="178"/>
        <pc:sldMkLst>
          <pc:docMk/>
          <pc:sldMk cId="2426798517" sldId="2147377042"/>
        </pc:sldMkLst>
        <pc:spChg chg="mod">
          <ac:chgData name="Kenny, Robert {Jeremy} (MSFC-ST01)" userId="7dabc23d-3dbb-459f-b3b7-5a264598f588" providerId="ADAL" clId="{98934851-22B0-4DCF-9C62-DE60B3B8B912}" dt="2025-05-21T10:34:56.240" v="175"/>
          <ac:spMkLst>
            <pc:docMk/>
            <pc:sldMk cId="2426798517" sldId="2147377042"/>
            <ac:spMk id="2" creationId="{CB2F8EEC-3975-FFFE-7305-985D6FF46267}"/>
          </ac:spMkLst>
        </pc:spChg>
        <pc:spChg chg="del">
          <ac:chgData name="Kenny, Robert {Jeremy} (MSFC-ST01)" userId="7dabc23d-3dbb-459f-b3b7-5a264598f588" providerId="ADAL" clId="{98934851-22B0-4DCF-9C62-DE60B3B8B912}" dt="2025-05-21T10:35:00.762" v="176" actId="478"/>
          <ac:spMkLst>
            <pc:docMk/>
            <pc:sldMk cId="2426798517" sldId="2147377042"/>
            <ac:spMk id="4" creationId="{685C388E-A8B8-ADEE-A4B6-109A984C2C75}"/>
          </ac:spMkLst>
        </pc:spChg>
        <pc:spChg chg="del">
          <ac:chgData name="Kenny, Robert {Jeremy} (MSFC-ST01)" userId="7dabc23d-3dbb-459f-b3b7-5a264598f588" providerId="ADAL" clId="{98934851-22B0-4DCF-9C62-DE60B3B8B912}" dt="2025-05-21T10:35:03.095" v="177" actId="478"/>
          <ac:spMkLst>
            <pc:docMk/>
            <pc:sldMk cId="2426798517" sldId="2147377042"/>
            <ac:spMk id="5" creationId="{85F86071-13B7-4B86-3EB6-D30B246AAF01}"/>
          </ac:spMkLst>
        </pc:spChg>
        <pc:spChg chg="del">
          <ac:chgData name="Kenny, Robert {Jeremy} (MSFC-ST01)" userId="7dabc23d-3dbb-459f-b3b7-5a264598f588" providerId="ADAL" clId="{98934851-22B0-4DCF-9C62-DE60B3B8B912}" dt="2025-05-21T10:35:00.762" v="176" actId="478"/>
          <ac:spMkLst>
            <pc:docMk/>
            <pc:sldMk cId="2426798517" sldId="2147377042"/>
            <ac:spMk id="6" creationId="{F3E76B2D-A86B-98D4-7E0D-E3CD4A101608}"/>
          </ac:spMkLst>
        </pc:spChg>
        <pc:spChg chg="add mod">
          <ac:chgData name="Kenny, Robert {Jeremy} (MSFC-ST01)" userId="7dabc23d-3dbb-459f-b3b7-5a264598f588" providerId="ADAL" clId="{98934851-22B0-4DCF-9C62-DE60B3B8B912}" dt="2025-05-21T10:35:13.400" v="178"/>
          <ac:spMkLst>
            <pc:docMk/>
            <pc:sldMk cId="2426798517" sldId="2147377042"/>
            <ac:spMk id="8" creationId="{1E15A46D-5602-EE11-B189-7F670EEF7D3E}"/>
          </ac:spMkLst>
        </pc:spChg>
        <pc:spChg chg="add mod">
          <ac:chgData name="Kenny, Robert {Jeremy} (MSFC-ST01)" userId="7dabc23d-3dbb-459f-b3b7-5a264598f588" providerId="ADAL" clId="{98934851-22B0-4DCF-9C62-DE60B3B8B912}" dt="2025-05-21T10:35:13.400" v="178"/>
          <ac:spMkLst>
            <pc:docMk/>
            <pc:sldMk cId="2426798517" sldId="2147377042"/>
            <ac:spMk id="9" creationId="{9D332716-E857-3E71-5A1A-A8A0C1023965}"/>
          </ac:spMkLst>
        </pc:spChg>
        <pc:spChg chg="add mod">
          <ac:chgData name="Kenny, Robert {Jeremy} (MSFC-ST01)" userId="7dabc23d-3dbb-459f-b3b7-5a264598f588" providerId="ADAL" clId="{98934851-22B0-4DCF-9C62-DE60B3B8B912}" dt="2025-05-21T10:35:13.400" v="178"/>
          <ac:spMkLst>
            <pc:docMk/>
            <pc:sldMk cId="2426798517" sldId="2147377042"/>
            <ac:spMk id="16" creationId="{8D413C95-ABC4-09B8-9E3F-48E56634E23E}"/>
          </ac:spMkLst>
        </pc:spChg>
        <pc:picChg chg="del">
          <ac:chgData name="Kenny, Robert {Jeremy} (MSFC-ST01)" userId="7dabc23d-3dbb-459f-b3b7-5a264598f588" providerId="ADAL" clId="{98934851-22B0-4DCF-9C62-DE60B3B8B912}" dt="2025-05-21T10:35:00.762" v="176" actId="478"/>
          <ac:picMkLst>
            <pc:docMk/>
            <pc:sldMk cId="2426798517" sldId="2147377042"/>
            <ac:picMk id="3" creationId="{7988D4DD-81BA-54FD-CAFE-867CE85F6C2F}"/>
          </ac:picMkLst>
        </pc:picChg>
        <pc:picChg chg="add mod">
          <ac:chgData name="Kenny, Robert {Jeremy} (MSFC-ST01)" userId="7dabc23d-3dbb-459f-b3b7-5a264598f588" providerId="ADAL" clId="{98934851-22B0-4DCF-9C62-DE60B3B8B912}" dt="2025-05-21T10:35:13.400" v="178"/>
          <ac:picMkLst>
            <pc:docMk/>
            <pc:sldMk cId="2426798517" sldId="2147377042"/>
            <ac:picMk id="7" creationId="{637FF978-213F-B66D-31DB-469F1E485793}"/>
          </ac:picMkLst>
        </pc:picChg>
        <pc:picChg chg="add mod">
          <ac:chgData name="Kenny, Robert {Jeremy} (MSFC-ST01)" userId="7dabc23d-3dbb-459f-b3b7-5a264598f588" providerId="ADAL" clId="{98934851-22B0-4DCF-9C62-DE60B3B8B912}" dt="2025-05-21T10:35:13.400" v="178"/>
          <ac:picMkLst>
            <pc:docMk/>
            <pc:sldMk cId="2426798517" sldId="2147377042"/>
            <ac:picMk id="10" creationId="{4480E7F8-ED2D-E480-C89D-5082AB776C9F}"/>
          </ac:picMkLst>
        </pc:picChg>
        <pc:picChg chg="add mod">
          <ac:chgData name="Kenny, Robert {Jeremy} (MSFC-ST01)" userId="7dabc23d-3dbb-459f-b3b7-5a264598f588" providerId="ADAL" clId="{98934851-22B0-4DCF-9C62-DE60B3B8B912}" dt="2025-05-21T10:35:13.400" v="178"/>
          <ac:picMkLst>
            <pc:docMk/>
            <pc:sldMk cId="2426798517" sldId="2147377042"/>
            <ac:picMk id="11" creationId="{E3C8E6F0-C9DD-4D6C-F316-38FC2E8D69D5}"/>
          </ac:picMkLst>
        </pc:picChg>
        <pc:picChg chg="add mod">
          <ac:chgData name="Kenny, Robert {Jeremy} (MSFC-ST01)" userId="7dabc23d-3dbb-459f-b3b7-5a264598f588" providerId="ADAL" clId="{98934851-22B0-4DCF-9C62-DE60B3B8B912}" dt="2025-05-21T10:35:13.400" v="178"/>
          <ac:picMkLst>
            <pc:docMk/>
            <pc:sldMk cId="2426798517" sldId="2147377042"/>
            <ac:picMk id="12" creationId="{1B772D9E-B683-933D-128A-B9878ECE4C85}"/>
          </ac:picMkLst>
        </pc:picChg>
        <pc:picChg chg="add mod">
          <ac:chgData name="Kenny, Robert {Jeremy} (MSFC-ST01)" userId="7dabc23d-3dbb-459f-b3b7-5a264598f588" providerId="ADAL" clId="{98934851-22B0-4DCF-9C62-DE60B3B8B912}" dt="2025-05-21T10:35:13.400" v="178"/>
          <ac:picMkLst>
            <pc:docMk/>
            <pc:sldMk cId="2426798517" sldId="2147377042"/>
            <ac:picMk id="13" creationId="{E0A3A277-5FF3-883B-0643-88581D3D7997}"/>
          </ac:picMkLst>
        </pc:picChg>
        <pc:picChg chg="add mod">
          <ac:chgData name="Kenny, Robert {Jeremy} (MSFC-ST01)" userId="7dabc23d-3dbb-459f-b3b7-5a264598f588" providerId="ADAL" clId="{98934851-22B0-4DCF-9C62-DE60B3B8B912}" dt="2025-05-21T10:35:13.400" v="178"/>
          <ac:picMkLst>
            <pc:docMk/>
            <pc:sldMk cId="2426798517" sldId="2147377042"/>
            <ac:picMk id="14" creationId="{EDCF1348-A5A4-E531-F350-7E0254AC67C6}"/>
          </ac:picMkLst>
        </pc:picChg>
        <pc:picChg chg="add mod">
          <ac:chgData name="Kenny, Robert {Jeremy} (MSFC-ST01)" userId="7dabc23d-3dbb-459f-b3b7-5a264598f588" providerId="ADAL" clId="{98934851-22B0-4DCF-9C62-DE60B3B8B912}" dt="2025-05-21T10:35:13.400" v="178"/>
          <ac:picMkLst>
            <pc:docMk/>
            <pc:sldMk cId="2426798517" sldId="2147377042"/>
            <ac:picMk id="15" creationId="{F64913E7-F090-8F22-05BF-F9A898991847}"/>
          </ac:picMkLst>
        </pc:picChg>
      </pc:sldChg>
      <pc:sldChg chg="addSp delSp modSp add mod">
        <pc:chgData name="Kenny, Robert {Jeremy} (MSFC-ST01)" userId="7dabc23d-3dbb-459f-b3b7-5a264598f588" providerId="ADAL" clId="{98934851-22B0-4DCF-9C62-DE60B3B8B912}" dt="2025-05-21T11:02:22.583" v="869" actId="1076"/>
        <pc:sldMkLst>
          <pc:docMk/>
          <pc:sldMk cId="1824146127" sldId="2147377089"/>
        </pc:sldMkLst>
        <pc:spChg chg="mod">
          <ac:chgData name="Kenny, Robert {Jeremy} (MSFC-ST01)" userId="7dabc23d-3dbb-459f-b3b7-5a264598f588" providerId="ADAL" clId="{98934851-22B0-4DCF-9C62-DE60B3B8B912}" dt="2025-05-21T10:58:02.925" v="703" actId="6549"/>
          <ac:spMkLst>
            <pc:docMk/>
            <pc:sldMk cId="1824146127" sldId="2147377089"/>
            <ac:spMk id="2" creationId="{733EF961-3CB9-ACD3-CBA2-53C559E4D776}"/>
          </ac:spMkLst>
        </pc:spChg>
        <pc:spChg chg="mod">
          <ac:chgData name="Kenny, Robert {Jeremy} (MSFC-ST01)" userId="7dabc23d-3dbb-459f-b3b7-5a264598f588" providerId="ADAL" clId="{98934851-22B0-4DCF-9C62-DE60B3B8B912}" dt="2025-05-21T11:01:38.285" v="846" actId="14100"/>
          <ac:spMkLst>
            <pc:docMk/>
            <pc:sldMk cId="1824146127" sldId="2147377089"/>
            <ac:spMk id="3" creationId="{8536A4BF-6257-BBEF-6B1C-992BEF44200A}"/>
          </ac:spMkLst>
        </pc:spChg>
        <pc:spChg chg="add mod">
          <ac:chgData name="Kenny, Robert {Jeremy} (MSFC-ST01)" userId="7dabc23d-3dbb-459f-b3b7-5a264598f588" providerId="ADAL" clId="{98934851-22B0-4DCF-9C62-DE60B3B8B912}" dt="2025-05-21T11:02:17.064" v="866" actId="404"/>
          <ac:spMkLst>
            <pc:docMk/>
            <pc:sldMk cId="1824146127" sldId="2147377089"/>
            <ac:spMk id="7" creationId="{78CDCDE0-B6D7-580D-94F6-E47F065ECAD6}"/>
          </ac:spMkLst>
        </pc:spChg>
        <pc:spChg chg="del">
          <ac:chgData name="Kenny, Robert {Jeremy} (MSFC-ST01)" userId="7dabc23d-3dbb-459f-b3b7-5a264598f588" providerId="ADAL" clId="{98934851-22B0-4DCF-9C62-DE60B3B8B912}" dt="2025-05-21T10:58:06.604" v="704" actId="478"/>
          <ac:spMkLst>
            <pc:docMk/>
            <pc:sldMk cId="1824146127" sldId="2147377089"/>
            <ac:spMk id="8" creationId="{915FEBAA-13B3-DF7C-5187-9ECEFA8E6094}"/>
          </ac:spMkLst>
        </pc:spChg>
        <pc:spChg chg="del">
          <ac:chgData name="Kenny, Robert {Jeremy} (MSFC-ST01)" userId="7dabc23d-3dbb-459f-b3b7-5a264598f588" providerId="ADAL" clId="{98934851-22B0-4DCF-9C62-DE60B3B8B912}" dt="2025-05-21T10:58:11.260" v="706" actId="478"/>
          <ac:spMkLst>
            <pc:docMk/>
            <pc:sldMk cId="1824146127" sldId="2147377089"/>
            <ac:spMk id="9" creationId="{DAE218E0-B474-5FCF-A6E4-F62BDEABA30E}"/>
          </ac:spMkLst>
        </pc:spChg>
        <pc:spChg chg="mod">
          <ac:chgData name="Kenny, Robert {Jeremy} (MSFC-ST01)" userId="7dabc23d-3dbb-459f-b3b7-5a264598f588" providerId="ADAL" clId="{98934851-22B0-4DCF-9C62-DE60B3B8B912}" dt="2025-05-21T10:58:47.620" v="713" actId="1076"/>
          <ac:spMkLst>
            <pc:docMk/>
            <pc:sldMk cId="1824146127" sldId="2147377089"/>
            <ac:spMk id="11" creationId="{37A2EE2A-E12E-2A40-1B57-4D0F8095907F}"/>
          </ac:spMkLst>
        </pc:spChg>
        <pc:spChg chg="mod">
          <ac:chgData name="Kenny, Robert {Jeremy} (MSFC-ST01)" userId="7dabc23d-3dbb-459f-b3b7-5a264598f588" providerId="ADAL" clId="{98934851-22B0-4DCF-9C62-DE60B3B8B912}" dt="2025-05-21T11:01:49.367" v="851" actId="113"/>
          <ac:spMkLst>
            <pc:docMk/>
            <pc:sldMk cId="1824146127" sldId="2147377089"/>
            <ac:spMk id="15" creationId="{FEF156E4-F4F2-879C-5B1D-1C916ABCE846}"/>
          </ac:spMkLst>
        </pc:spChg>
        <pc:picChg chg="mod">
          <ac:chgData name="Kenny, Robert {Jeremy} (MSFC-ST01)" userId="7dabc23d-3dbb-459f-b3b7-5a264598f588" providerId="ADAL" clId="{98934851-22B0-4DCF-9C62-DE60B3B8B912}" dt="2025-05-21T10:59:47.854" v="750" actId="1076"/>
          <ac:picMkLst>
            <pc:docMk/>
            <pc:sldMk cId="1824146127" sldId="2147377089"/>
            <ac:picMk id="4" creationId="{CD5EAB83-D761-6FEF-83CF-C26CB85AB0B4}"/>
          </ac:picMkLst>
        </pc:picChg>
        <pc:picChg chg="add mod">
          <ac:chgData name="Kenny, Robert {Jeremy} (MSFC-ST01)" userId="7dabc23d-3dbb-459f-b3b7-5a264598f588" providerId="ADAL" clId="{98934851-22B0-4DCF-9C62-DE60B3B8B912}" dt="2025-05-21T11:01:58.983" v="858" actId="1076"/>
          <ac:picMkLst>
            <pc:docMk/>
            <pc:sldMk cId="1824146127" sldId="2147377089"/>
            <ac:picMk id="5" creationId="{17C46343-E608-5685-5147-F848EE5D7BAD}"/>
          </ac:picMkLst>
        </pc:picChg>
        <pc:picChg chg="add mod">
          <ac:chgData name="Kenny, Robert {Jeremy} (MSFC-ST01)" userId="7dabc23d-3dbb-459f-b3b7-5a264598f588" providerId="ADAL" clId="{98934851-22B0-4DCF-9C62-DE60B3B8B912}" dt="2025-05-21T11:02:11.948" v="863" actId="1076"/>
          <ac:picMkLst>
            <pc:docMk/>
            <pc:sldMk cId="1824146127" sldId="2147377089"/>
            <ac:picMk id="6" creationId="{A92AF961-A2E6-6597-0411-FFB243245830}"/>
          </ac:picMkLst>
        </pc:picChg>
        <pc:picChg chg="del">
          <ac:chgData name="Kenny, Robert {Jeremy} (MSFC-ST01)" userId="7dabc23d-3dbb-459f-b3b7-5a264598f588" providerId="ADAL" clId="{98934851-22B0-4DCF-9C62-DE60B3B8B912}" dt="2025-05-21T10:58:08.076" v="705" actId="478"/>
          <ac:picMkLst>
            <pc:docMk/>
            <pc:sldMk cId="1824146127" sldId="2147377089"/>
            <ac:picMk id="10" creationId="{9FFE4292-C2A3-5BE7-EC1F-C03B49A6A1E5}"/>
          </ac:picMkLst>
        </pc:picChg>
        <pc:picChg chg="mod">
          <ac:chgData name="Kenny, Robert {Jeremy} (MSFC-ST01)" userId="7dabc23d-3dbb-459f-b3b7-5a264598f588" providerId="ADAL" clId="{98934851-22B0-4DCF-9C62-DE60B3B8B912}" dt="2025-05-21T11:02:22.583" v="869" actId="1076"/>
          <ac:picMkLst>
            <pc:docMk/>
            <pc:sldMk cId="1824146127" sldId="2147377089"/>
            <ac:picMk id="14" creationId="{919B8A65-5ABD-02C7-3DA8-8C30B3D8A381}"/>
          </ac:picMkLst>
        </pc:picChg>
      </pc:sldChg>
      <pc:sldChg chg="delSp modSp add del mod">
        <pc:chgData name="Kenny, Robert {Jeremy} (MSFC-ST01)" userId="7dabc23d-3dbb-459f-b3b7-5a264598f588" providerId="ADAL" clId="{98934851-22B0-4DCF-9C62-DE60B3B8B912}" dt="2025-05-21T10:57:46.753" v="692" actId="47"/>
        <pc:sldMkLst>
          <pc:docMk/>
          <pc:sldMk cId="187409610" sldId="2147377097"/>
        </pc:sldMkLst>
        <pc:spChg chg="mod">
          <ac:chgData name="Kenny, Robert {Jeremy} (MSFC-ST01)" userId="7dabc23d-3dbb-459f-b3b7-5a264598f588" providerId="ADAL" clId="{98934851-22B0-4DCF-9C62-DE60B3B8B912}" dt="2025-05-21T10:39:35.043" v="283" actId="1076"/>
          <ac:spMkLst>
            <pc:docMk/>
            <pc:sldMk cId="187409610" sldId="2147377097"/>
            <ac:spMk id="2" creationId="{6AB43437-63C3-4CD2-BFD7-9BEA49D6395F}"/>
          </ac:spMkLst>
        </pc:spChg>
        <pc:spChg chg="del">
          <ac:chgData name="Kenny, Robert {Jeremy} (MSFC-ST01)" userId="7dabc23d-3dbb-459f-b3b7-5a264598f588" providerId="ADAL" clId="{98934851-22B0-4DCF-9C62-DE60B3B8B912}" dt="2025-05-21T10:39:25.434" v="280" actId="478"/>
          <ac:spMkLst>
            <pc:docMk/>
            <pc:sldMk cId="187409610" sldId="2147377097"/>
            <ac:spMk id="9" creationId="{933F6484-E285-423B-8501-94B8039C9537}"/>
          </ac:spMkLst>
        </pc:spChg>
      </pc:sldChg>
      <pc:sldChg chg="add del">
        <pc:chgData name="Kenny, Robert {Jeremy} (MSFC-ST01)" userId="7dabc23d-3dbb-459f-b3b7-5a264598f588" providerId="ADAL" clId="{98934851-22B0-4DCF-9C62-DE60B3B8B912}" dt="2025-05-21T10:42:31.357" v="464" actId="47"/>
        <pc:sldMkLst>
          <pc:docMk/>
          <pc:sldMk cId="2113234308" sldId="2147377098"/>
        </pc:sldMkLst>
      </pc:sldChg>
      <pc:sldChg chg="modSp add mod ord">
        <pc:chgData name="Kenny, Robert {Jeremy} (MSFC-ST01)" userId="7dabc23d-3dbb-459f-b3b7-5a264598f588" providerId="ADAL" clId="{98934851-22B0-4DCF-9C62-DE60B3B8B912}" dt="2025-05-21T11:20:05.668" v="1236" actId="20577"/>
        <pc:sldMkLst>
          <pc:docMk/>
          <pc:sldMk cId="1376900241" sldId="2147377099"/>
        </pc:sldMkLst>
        <pc:spChg chg="mod">
          <ac:chgData name="Kenny, Robert {Jeremy} (MSFC-ST01)" userId="7dabc23d-3dbb-459f-b3b7-5a264598f588" providerId="ADAL" clId="{98934851-22B0-4DCF-9C62-DE60B3B8B912}" dt="2025-05-21T11:20:05.668" v="1236" actId="20577"/>
          <ac:spMkLst>
            <pc:docMk/>
            <pc:sldMk cId="1376900241" sldId="2147377099"/>
            <ac:spMk id="2" creationId="{6AB43437-63C3-4CD2-BFD7-9BEA49D6395F}"/>
          </ac:spMkLst>
        </pc:spChg>
      </pc:sldChg>
      <pc:sldChg chg="delSp modSp add del mod">
        <pc:chgData name="Kenny, Robert {Jeremy} (MSFC-ST01)" userId="7dabc23d-3dbb-459f-b3b7-5a264598f588" providerId="ADAL" clId="{98934851-22B0-4DCF-9C62-DE60B3B8B912}" dt="2025-05-21T11:12:28.761" v="895" actId="47"/>
        <pc:sldMkLst>
          <pc:docMk/>
          <pc:sldMk cId="2931953172" sldId="2147377100"/>
        </pc:sldMkLst>
        <pc:spChg chg="mod">
          <ac:chgData name="Kenny, Robert {Jeremy} (MSFC-ST01)" userId="7dabc23d-3dbb-459f-b3b7-5a264598f588" providerId="ADAL" clId="{98934851-22B0-4DCF-9C62-DE60B3B8B912}" dt="2025-05-21T11:02:54.644" v="874" actId="6549"/>
          <ac:spMkLst>
            <pc:docMk/>
            <pc:sldMk cId="2931953172" sldId="2147377100"/>
            <ac:spMk id="2" creationId="{6AB43437-63C3-4CD2-BFD7-9BEA49D6395F}"/>
          </ac:spMkLst>
        </pc:spChg>
        <pc:spChg chg="mod">
          <ac:chgData name="Kenny, Robert {Jeremy} (MSFC-ST01)" userId="7dabc23d-3dbb-459f-b3b7-5a264598f588" providerId="ADAL" clId="{98934851-22B0-4DCF-9C62-DE60B3B8B912}" dt="2025-05-21T11:05:05.599" v="878" actId="1076"/>
          <ac:spMkLst>
            <pc:docMk/>
            <pc:sldMk cId="2931953172" sldId="2147377100"/>
            <ac:spMk id="3" creationId="{AD1F0F91-68D3-8A88-B04A-AF97D20F2F85}"/>
          </ac:spMkLst>
        </pc:spChg>
        <pc:spChg chg="mod">
          <ac:chgData name="Kenny, Robert {Jeremy} (MSFC-ST01)" userId="7dabc23d-3dbb-459f-b3b7-5a264598f588" providerId="ADAL" clId="{98934851-22B0-4DCF-9C62-DE60B3B8B912}" dt="2025-05-21T11:05:02.271" v="877" actId="1076"/>
          <ac:spMkLst>
            <pc:docMk/>
            <pc:sldMk cId="2931953172" sldId="2147377100"/>
            <ac:spMk id="4" creationId="{56801587-1FE8-E230-0DF9-F0894BB39E11}"/>
          </ac:spMkLst>
        </pc:spChg>
        <pc:spChg chg="del">
          <ac:chgData name="Kenny, Robert {Jeremy} (MSFC-ST01)" userId="7dabc23d-3dbb-459f-b3b7-5a264598f588" providerId="ADAL" clId="{98934851-22B0-4DCF-9C62-DE60B3B8B912}" dt="2025-05-21T10:43:00.233" v="466" actId="478"/>
          <ac:spMkLst>
            <pc:docMk/>
            <pc:sldMk cId="2931953172" sldId="2147377100"/>
            <ac:spMk id="5" creationId="{5FB87016-12B8-26D5-7979-63E097486FCA}"/>
          </ac:spMkLst>
        </pc:spChg>
        <pc:spChg chg="mod">
          <ac:chgData name="Kenny, Robert {Jeremy} (MSFC-ST01)" userId="7dabc23d-3dbb-459f-b3b7-5a264598f588" providerId="ADAL" clId="{98934851-22B0-4DCF-9C62-DE60B3B8B912}" dt="2025-05-21T11:05:12.111" v="882" actId="20577"/>
          <ac:spMkLst>
            <pc:docMk/>
            <pc:sldMk cId="2931953172" sldId="2147377100"/>
            <ac:spMk id="9" creationId="{933F6484-E285-423B-8501-94B8039C9537}"/>
          </ac:spMkLst>
        </pc:spChg>
        <pc:picChg chg="del">
          <ac:chgData name="Kenny, Robert {Jeremy} (MSFC-ST01)" userId="7dabc23d-3dbb-459f-b3b7-5a264598f588" providerId="ADAL" clId="{98934851-22B0-4DCF-9C62-DE60B3B8B912}" dt="2025-05-21T10:42:58.760" v="465" actId="478"/>
          <ac:picMkLst>
            <pc:docMk/>
            <pc:sldMk cId="2931953172" sldId="2147377100"/>
            <ac:picMk id="6" creationId="{34592D99-C791-96A8-9402-52AC0913C73D}"/>
          </ac:picMkLst>
        </pc:picChg>
      </pc:sldChg>
      <pc:sldChg chg="modSp add mod">
        <pc:chgData name="Kenny, Robert {Jeremy} (MSFC-ST01)" userId="7dabc23d-3dbb-459f-b3b7-5a264598f588" providerId="ADAL" clId="{98934851-22B0-4DCF-9C62-DE60B3B8B912}" dt="2025-05-21T11:20:22.770" v="1238" actId="20577"/>
        <pc:sldMkLst>
          <pc:docMk/>
          <pc:sldMk cId="2861228489" sldId="2147377101"/>
        </pc:sldMkLst>
        <pc:spChg chg="mod">
          <ac:chgData name="Kenny, Robert {Jeremy} (MSFC-ST01)" userId="7dabc23d-3dbb-459f-b3b7-5a264598f588" providerId="ADAL" clId="{98934851-22B0-4DCF-9C62-DE60B3B8B912}" dt="2025-05-21T11:20:22.770" v="1238" actId="20577"/>
          <ac:spMkLst>
            <pc:docMk/>
            <pc:sldMk cId="2861228489" sldId="2147377101"/>
            <ac:spMk id="2" creationId="{6AB43437-63C3-4CD2-BFD7-9BEA49D6395F}"/>
          </ac:spMkLst>
        </pc:spChg>
        <pc:spChg chg="mod">
          <ac:chgData name="Kenny, Robert {Jeremy} (MSFC-ST01)" userId="7dabc23d-3dbb-459f-b3b7-5a264598f588" providerId="ADAL" clId="{98934851-22B0-4DCF-9C62-DE60B3B8B912}" dt="2025-05-21T10:42:00.899" v="449" actId="20577"/>
          <ac:spMkLst>
            <pc:docMk/>
            <pc:sldMk cId="2861228489" sldId="2147377101"/>
            <ac:spMk id="9" creationId="{933F6484-E285-423B-8501-94B8039C9537}"/>
          </ac:spMkLst>
        </pc:spChg>
        <pc:picChg chg="mod">
          <ac:chgData name="Kenny, Robert {Jeremy} (MSFC-ST01)" userId="7dabc23d-3dbb-459f-b3b7-5a264598f588" providerId="ADAL" clId="{98934851-22B0-4DCF-9C62-DE60B3B8B912}" dt="2025-05-21T10:42:06.858" v="451" actId="1076"/>
          <ac:picMkLst>
            <pc:docMk/>
            <pc:sldMk cId="2861228489" sldId="2147377101"/>
            <ac:picMk id="11" creationId="{1694120F-0088-DA04-EF7D-7A75435ABF3F}"/>
          </ac:picMkLst>
        </pc:picChg>
        <pc:picChg chg="mod">
          <ac:chgData name="Kenny, Robert {Jeremy} (MSFC-ST01)" userId="7dabc23d-3dbb-459f-b3b7-5a264598f588" providerId="ADAL" clId="{98934851-22B0-4DCF-9C62-DE60B3B8B912}" dt="2025-05-21T10:42:08.759" v="452" actId="1076"/>
          <ac:picMkLst>
            <pc:docMk/>
            <pc:sldMk cId="2861228489" sldId="2147377101"/>
            <ac:picMk id="12" creationId="{1369CC5D-B612-34E7-9194-32F4A601BB9F}"/>
          </ac:picMkLst>
        </pc:picChg>
        <pc:picChg chg="mod">
          <ac:chgData name="Kenny, Robert {Jeremy} (MSFC-ST01)" userId="7dabc23d-3dbb-459f-b3b7-5a264598f588" providerId="ADAL" clId="{98934851-22B0-4DCF-9C62-DE60B3B8B912}" dt="2025-05-21T10:42:14.716" v="456" actId="1076"/>
          <ac:picMkLst>
            <pc:docMk/>
            <pc:sldMk cId="2861228489" sldId="2147377101"/>
            <ac:picMk id="13" creationId="{991AE7A0-01C5-6DD4-C766-A316A944D76C}"/>
          </ac:picMkLst>
        </pc:picChg>
        <pc:picChg chg="mod">
          <ac:chgData name="Kenny, Robert {Jeremy} (MSFC-ST01)" userId="7dabc23d-3dbb-459f-b3b7-5a264598f588" providerId="ADAL" clId="{98934851-22B0-4DCF-9C62-DE60B3B8B912}" dt="2025-05-21T10:42:21.754" v="462" actId="1076"/>
          <ac:picMkLst>
            <pc:docMk/>
            <pc:sldMk cId="2861228489" sldId="2147377101"/>
            <ac:picMk id="14" creationId="{B4CF7D27-BCB9-F008-2E62-94088811267D}"/>
          </ac:picMkLst>
        </pc:picChg>
        <pc:picChg chg="mod">
          <ac:chgData name="Kenny, Robert {Jeremy} (MSFC-ST01)" userId="7dabc23d-3dbb-459f-b3b7-5a264598f588" providerId="ADAL" clId="{98934851-22B0-4DCF-9C62-DE60B3B8B912}" dt="2025-05-21T10:42:22.944" v="463" actId="1076"/>
          <ac:picMkLst>
            <pc:docMk/>
            <pc:sldMk cId="2861228489" sldId="2147377101"/>
            <ac:picMk id="15" creationId="{F4E29E3F-B5AC-644F-69EB-14B7FA1FDE95}"/>
          </ac:picMkLst>
        </pc:picChg>
      </pc:sldChg>
      <pc:sldChg chg="addSp modSp add mod">
        <pc:chgData name="Kenny, Robert {Jeremy} (MSFC-ST01)" userId="7dabc23d-3dbb-459f-b3b7-5a264598f588" providerId="ADAL" clId="{98934851-22B0-4DCF-9C62-DE60B3B8B912}" dt="2025-05-21T11:20:28.478" v="1240" actId="20577"/>
        <pc:sldMkLst>
          <pc:docMk/>
          <pc:sldMk cId="1463365056" sldId="2147377102"/>
        </pc:sldMkLst>
        <pc:spChg chg="mod">
          <ac:chgData name="Kenny, Robert {Jeremy} (MSFC-ST01)" userId="7dabc23d-3dbb-459f-b3b7-5a264598f588" providerId="ADAL" clId="{98934851-22B0-4DCF-9C62-DE60B3B8B912}" dt="2025-05-21T11:20:28.478" v="1240" actId="20577"/>
          <ac:spMkLst>
            <pc:docMk/>
            <pc:sldMk cId="1463365056" sldId="2147377102"/>
            <ac:spMk id="2" creationId="{6AB43437-63C3-4CD2-BFD7-9BEA49D6395F}"/>
          </ac:spMkLst>
        </pc:spChg>
        <pc:spChg chg="mod">
          <ac:chgData name="Kenny, Robert {Jeremy} (MSFC-ST01)" userId="7dabc23d-3dbb-459f-b3b7-5a264598f588" providerId="ADAL" clId="{98934851-22B0-4DCF-9C62-DE60B3B8B912}" dt="2025-05-21T11:05:25.649" v="883" actId="20577"/>
          <ac:spMkLst>
            <pc:docMk/>
            <pc:sldMk cId="1463365056" sldId="2147377102"/>
            <ac:spMk id="9" creationId="{933F6484-E285-423B-8501-94B8039C9537}"/>
          </ac:spMkLst>
        </pc:spChg>
        <pc:picChg chg="add mod">
          <ac:chgData name="Kenny, Robert {Jeremy} (MSFC-ST01)" userId="7dabc23d-3dbb-459f-b3b7-5a264598f588" providerId="ADAL" clId="{98934851-22B0-4DCF-9C62-DE60B3B8B912}" dt="2025-05-21T10:43:42.570" v="481" actId="1076"/>
          <ac:picMkLst>
            <pc:docMk/>
            <pc:sldMk cId="1463365056" sldId="2147377102"/>
            <ac:picMk id="3" creationId="{EE168A62-F96A-98DD-E58B-FD387AEBD1C6}"/>
          </ac:picMkLst>
        </pc:picChg>
        <pc:picChg chg="add mod">
          <ac:chgData name="Kenny, Robert {Jeremy} (MSFC-ST01)" userId="7dabc23d-3dbb-459f-b3b7-5a264598f588" providerId="ADAL" clId="{98934851-22B0-4DCF-9C62-DE60B3B8B912}" dt="2025-05-21T10:43:47.569" v="484" actId="1076"/>
          <ac:picMkLst>
            <pc:docMk/>
            <pc:sldMk cId="1463365056" sldId="2147377102"/>
            <ac:picMk id="4" creationId="{23F88EF5-AC9A-4535-EDED-3C8F571F6FEC}"/>
          </ac:picMkLst>
        </pc:picChg>
      </pc:sldChg>
      <pc:sldChg chg="addSp modSp add mod">
        <pc:chgData name="Kenny, Robert {Jeremy} (MSFC-ST01)" userId="7dabc23d-3dbb-459f-b3b7-5a264598f588" providerId="ADAL" clId="{98934851-22B0-4DCF-9C62-DE60B3B8B912}" dt="2025-05-21T11:19:30.550" v="1208" actId="404"/>
        <pc:sldMkLst>
          <pc:docMk/>
          <pc:sldMk cId="3427206632" sldId="2147377103"/>
        </pc:sldMkLst>
        <pc:spChg chg="mod">
          <ac:chgData name="Kenny, Robert {Jeremy} (MSFC-ST01)" userId="7dabc23d-3dbb-459f-b3b7-5a264598f588" providerId="ADAL" clId="{98934851-22B0-4DCF-9C62-DE60B3B8B912}" dt="2025-05-21T11:18:13.925" v="1131" actId="20577"/>
          <ac:spMkLst>
            <pc:docMk/>
            <pc:sldMk cId="3427206632" sldId="2147377103"/>
            <ac:spMk id="2" creationId="{6AB43437-63C3-4CD2-BFD7-9BEA49D6395F}"/>
          </ac:spMkLst>
        </pc:spChg>
        <pc:spChg chg="mod">
          <ac:chgData name="Kenny, Robert {Jeremy} (MSFC-ST01)" userId="7dabc23d-3dbb-459f-b3b7-5a264598f588" providerId="ADAL" clId="{98934851-22B0-4DCF-9C62-DE60B3B8B912}" dt="2025-05-21T11:18:22.707" v="1134" actId="1076"/>
          <ac:spMkLst>
            <pc:docMk/>
            <pc:sldMk cId="3427206632" sldId="2147377103"/>
            <ac:spMk id="3" creationId="{AD1F0F91-68D3-8A88-B04A-AF97D20F2F85}"/>
          </ac:spMkLst>
        </pc:spChg>
        <pc:spChg chg="mod">
          <ac:chgData name="Kenny, Robert {Jeremy} (MSFC-ST01)" userId="7dabc23d-3dbb-459f-b3b7-5a264598f588" providerId="ADAL" clId="{98934851-22B0-4DCF-9C62-DE60B3B8B912}" dt="2025-05-21T11:16:04.998" v="1076" actId="113"/>
          <ac:spMkLst>
            <pc:docMk/>
            <pc:sldMk cId="3427206632" sldId="2147377103"/>
            <ac:spMk id="4" creationId="{56801587-1FE8-E230-0DF9-F0894BB39E11}"/>
          </ac:spMkLst>
        </pc:spChg>
        <pc:spChg chg="add mod">
          <ac:chgData name="Kenny, Robert {Jeremy} (MSFC-ST01)" userId="7dabc23d-3dbb-459f-b3b7-5a264598f588" providerId="ADAL" clId="{98934851-22B0-4DCF-9C62-DE60B3B8B912}" dt="2025-05-21T11:18:51.604" v="1151" actId="404"/>
          <ac:spMkLst>
            <pc:docMk/>
            <pc:sldMk cId="3427206632" sldId="2147377103"/>
            <ac:spMk id="6" creationId="{47899EBA-7907-BBBB-A5C2-FF7E60454E3D}"/>
          </ac:spMkLst>
        </pc:spChg>
        <pc:spChg chg="mod">
          <ac:chgData name="Kenny, Robert {Jeremy} (MSFC-ST01)" userId="7dabc23d-3dbb-459f-b3b7-5a264598f588" providerId="ADAL" clId="{98934851-22B0-4DCF-9C62-DE60B3B8B912}" dt="2025-05-21T11:19:30.550" v="1208" actId="404"/>
          <ac:spMkLst>
            <pc:docMk/>
            <pc:sldMk cId="3427206632" sldId="2147377103"/>
            <ac:spMk id="9" creationId="{933F6484-E285-423B-8501-94B8039C9537}"/>
          </ac:spMkLst>
        </pc:spChg>
        <pc:spChg chg="mod">
          <ac:chgData name="Kenny, Robert {Jeremy} (MSFC-ST01)" userId="7dabc23d-3dbb-459f-b3b7-5a264598f588" providerId="ADAL" clId="{98934851-22B0-4DCF-9C62-DE60B3B8B912}" dt="2025-05-21T11:18:41.012" v="1138" actId="1076"/>
          <ac:spMkLst>
            <pc:docMk/>
            <pc:sldMk cId="3427206632" sldId="2147377103"/>
            <ac:spMk id="10" creationId="{E03F50BB-446C-84C3-80AD-DB2E244DBFFD}"/>
          </ac:spMkLst>
        </pc:spChg>
        <pc:picChg chg="add mod">
          <ac:chgData name="Kenny, Robert {Jeremy} (MSFC-ST01)" userId="7dabc23d-3dbb-459f-b3b7-5a264598f588" providerId="ADAL" clId="{98934851-22B0-4DCF-9C62-DE60B3B8B912}" dt="2025-05-21T11:18:42.317" v="1139" actId="1076"/>
          <ac:picMkLst>
            <pc:docMk/>
            <pc:sldMk cId="3427206632" sldId="2147377103"/>
            <ac:picMk id="5" creationId="{A0204157-EB9F-F508-04F4-7FC214FE49B7}"/>
          </ac:picMkLst>
        </pc:picChg>
        <pc:picChg chg="mod">
          <ac:chgData name="Kenny, Robert {Jeremy} (MSFC-ST01)" userId="7dabc23d-3dbb-459f-b3b7-5a264598f588" providerId="ADAL" clId="{98934851-22B0-4DCF-9C62-DE60B3B8B912}" dt="2025-05-21T11:15:53.211" v="1072" actId="1076"/>
          <ac:picMkLst>
            <pc:docMk/>
            <pc:sldMk cId="3427206632" sldId="2147377103"/>
            <ac:picMk id="7" creationId="{23EB5DD8-FF06-7042-A707-878E6827C94F}"/>
          </ac:picMkLst>
        </pc:picChg>
        <pc:picChg chg="mod">
          <ac:chgData name="Kenny, Robert {Jeremy} (MSFC-ST01)" userId="7dabc23d-3dbb-459f-b3b7-5a264598f588" providerId="ADAL" clId="{98934851-22B0-4DCF-9C62-DE60B3B8B912}" dt="2025-05-21T11:15:51.553" v="1071" actId="14100"/>
          <ac:picMkLst>
            <pc:docMk/>
            <pc:sldMk cId="3427206632" sldId="2147377103"/>
            <ac:picMk id="8" creationId="{7F042B2E-DAAE-C45B-A570-5CD1AFE13BAC}"/>
          </ac:picMkLst>
        </pc:picChg>
      </pc:sldChg>
      <pc:sldChg chg="add del">
        <pc:chgData name="Kenny, Robert {Jeremy} (MSFC-ST01)" userId="7dabc23d-3dbb-459f-b3b7-5a264598f588" providerId="ADAL" clId="{98934851-22B0-4DCF-9C62-DE60B3B8B912}" dt="2025-05-21T11:19:46.820" v="1210" actId="47"/>
        <pc:sldMkLst>
          <pc:docMk/>
          <pc:sldMk cId="2428853186" sldId="2147377104"/>
        </pc:sldMkLst>
      </pc:sldChg>
      <pc:sldMasterChg chg="modSp mod delSldLayout">
        <pc:chgData name="Kenny, Robert {Jeremy} (MSFC-ST01)" userId="7dabc23d-3dbb-459f-b3b7-5a264598f588" providerId="ADAL" clId="{98934851-22B0-4DCF-9C62-DE60B3B8B912}" dt="2025-05-21T11:19:48.963" v="1211" actId="47"/>
        <pc:sldMasterMkLst>
          <pc:docMk/>
          <pc:sldMasterMk cId="3305550491" sldId="2147483694"/>
        </pc:sldMasterMkLst>
        <pc:spChg chg="mod">
          <ac:chgData name="Kenny, Robert {Jeremy} (MSFC-ST01)" userId="7dabc23d-3dbb-459f-b3b7-5a264598f588" providerId="ADAL" clId="{98934851-22B0-4DCF-9C62-DE60B3B8B912}" dt="2025-05-21T10:46:46.925" v="688" actId="20577"/>
          <ac:spMkLst>
            <pc:docMk/>
            <pc:sldMasterMk cId="3305550491" sldId="2147483694"/>
            <ac:spMk id="11" creationId="{03C4C3F9-5365-4E06-B1A0-A8592FF4C165}"/>
          </ac:spMkLst>
        </pc:spChg>
        <pc:sldLayoutChg chg="del">
          <pc:chgData name="Kenny, Robert {Jeremy} (MSFC-ST01)" userId="7dabc23d-3dbb-459f-b3b7-5a264598f588" providerId="ADAL" clId="{98934851-22B0-4DCF-9C62-DE60B3B8B912}" dt="2025-05-21T10:35:33.407" v="180" actId="47"/>
          <pc:sldLayoutMkLst>
            <pc:docMk/>
            <pc:sldMasterMk cId="3305550491" sldId="2147483694"/>
            <pc:sldLayoutMk cId="3010925802" sldId="2147483807"/>
          </pc:sldLayoutMkLst>
        </pc:sldLayoutChg>
        <pc:sldLayoutChg chg="del">
          <pc:chgData name="Kenny, Robert {Jeremy} (MSFC-ST01)" userId="7dabc23d-3dbb-459f-b3b7-5a264598f588" providerId="ADAL" clId="{98934851-22B0-4DCF-9C62-DE60B3B8B912}" dt="2025-05-21T10:35:30.642" v="179" actId="47"/>
          <pc:sldLayoutMkLst>
            <pc:docMk/>
            <pc:sldMasterMk cId="3305550491" sldId="2147483694"/>
            <pc:sldLayoutMk cId="1533392445" sldId="2147483808"/>
          </pc:sldLayoutMkLst>
        </pc:sldLayoutChg>
        <pc:sldLayoutChg chg="del">
          <pc:chgData name="Kenny, Robert {Jeremy} (MSFC-ST01)" userId="7dabc23d-3dbb-459f-b3b7-5a264598f588" providerId="ADAL" clId="{98934851-22B0-4DCF-9C62-DE60B3B8B912}" dt="2025-05-21T11:02:30.867" v="870" actId="2696"/>
          <pc:sldLayoutMkLst>
            <pc:docMk/>
            <pc:sldMasterMk cId="3305550491" sldId="2147483694"/>
            <pc:sldLayoutMk cId="1772359650" sldId="2147483808"/>
          </pc:sldLayoutMkLst>
        </pc:sldLayoutChg>
        <pc:sldLayoutChg chg="del">
          <pc:chgData name="Kenny, Robert {Jeremy} (MSFC-ST01)" userId="7dabc23d-3dbb-459f-b3b7-5a264598f588" providerId="ADAL" clId="{98934851-22B0-4DCF-9C62-DE60B3B8B912}" dt="2025-05-21T11:19:48.963" v="1211" actId="47"/>
          <pc:sldLayoutMkLst>
            <pc:docMk/>
            <pc:sldMasterMk cId="3305550491" sldId="2147483694"/>
            <pc:sldLayoutMk cId="1903414256" sldId="214748380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B0925-D018-4694-8BD2-B89F172BCC04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1C376-EA5F-40EB-B5C9-F210D82C3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887536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F5D99-016A-414A-B5D0-2B391DB0FAA8}" type="datetimeFigureOut">
              <a:rPr lang="en-US" smtClean="0"/>
              <a:t>5/21/2025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F5F514-E216-4B0B-9B33-6FEA2EC08A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88863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F5F514-E216-4B0B-9B33-6FEA2EC08A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50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F2F640-0037-4348-9BFB-CDF1A49309B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082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F2F640-0037-4348-9BFB-CDF1A49309B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1837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F2F640-0037-4348-9BFB-CDF1A49309B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826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F2F640-0037-4348-9BFB-CDF1A49309B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533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bg>
      <p:bgPr>
        <a:blipFill dpi="0" rotWithShape="1">
          <a:blip r:embed="rId2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E82EE71-49D4-4163-95A9-08FE5C05D67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395" b="96660" l="0" r="89912">
                        <a14:foregroundMark x1="10845" y1="70146" x2="11097" y2="79958"/>
                        <a14:foregroundMark x1="11097" y1="79958" x2="16520" y2="70355"/>
                        <a14:foregroundMark x1="16520" y1="70355" x2="8323" y2="80376"/>
                        <a14:foregroundMark x1="8323" y1="80376" x2="5044" y2="93946"/>
                        <a14:foregroundMark x1="5044" y1="93946" x2="13115" y2="80793"/>
                        <a14:foregroundMark x1="13115" y1="80793" x2="16772" y2="96868"/>
                        <a14:foregroundMark x1="16772" y1="96868" x2="16772" y2="96868"/>
                        <a14:foregroundMark x1="5422" y1="91441" x2="2900" y2="59290"/>
                        <a14:foregroundMark x1="2900" y1="59290" x2="4540" y2="70981"/>
                        <a14:foregroundMark x1="4540" y1="70981" x2="4161" y2="59499"/>
                        <a14:foregroundMark x1="4161" y1="59499" x2="2270" y2="70564"/>
                        <a14:foregroundMark x1="55738" y1="80793" x2="53972" y2="80585"/>
                        <a14:foregroundMark x1="56747" y1="80376" x2="55612" y2="80793"/>
                        <a14:foregroundMark x1="43632" y1="35282" x2="46280" y2="32777"/>
                        <a14:foregroundMark x1="36696" y1="52610" x2="17528" y2="43006"/>
                        <a14:foregroundMark x1="17528" y1="43006" x2="11349" y2="42171"/>
                        <a14:foregroundMark x1="11349" y1="42171" x2="0" y2="48434"/>
                        <a14:foregroundMark x1="0" y1="48434" x2="0" y2="48434"/>
                        <a14:foregroundMark x1="33670" y1="50313" x2="21690" y2="43424"/>
                        <a14:foregroundMark x1="21690" y1="43424" x2="21564" y2="42380"/>
                        <a14:foregroundMark x1="34678" y1="49896" x2="21185" y2="43633"/>
                        <a14:foregroundMark x1="32030" y1="47390" x2="24086" y2="44050"/>
                        <a14:foregroundMark x1="24212" y1="44676" x2="16141" y2="42380"/>
                        <a14:foregroundMark x1="16141" y1="42380" x2="14376" y2="40710"/>
                        <a14:foregroundMark x1="24464" y1="43006" x2="18789" y2="42380"/>
                        <a14:foregroundMark x1="46406" y1="32777" x2="53342" y2="31733"/>
                        <a14:foregroundMark x1="53342" y1="31733" x2="59899" y2="32777"/>
                        <a14:foregroundMark x1="59899" y1="32777" x2="64565" y2="37578"/>
                        <a14:foregroundMark x1="8449" y1="42797" x2="1261" y2="44676"/>
                        <a14:foregroundMark x1="1261" y1="44676" x2="631" y2="459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5435"/>
            <a:ext cx="8683717" cy="5245271"/>
          </a:xfrm>
          <a:prstGeom prst="rect">
            <a:avLst/>
          </a:prstGeom>
        </p:spPr>
      </p:pic>
      <p:sp>
        <p:nvSpPr>
          <p:cNvPr id="6" name="Subtitle 9">
            <a:extLst>
              <a:ext uri="{FF2B5EF4-FFF2-40B4-BE49-F238E27FC236}">
                <a16:creationId xmlns:a16="http://schemas.microsoft.com/office/drawing/2014/main" id="{464AA4D6-8F70-4779-8279-A4A682A9F87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9334" y="1844857"/>
            <a:ext cx="10991851" cy="415498"/>
          </a:xfrm>
        </p:spPr>
        <p:txBody>
          <a:bodyPr/>
          <a:lstStyle>
            <a:lvl1pPr marL="0" indent="0" algn="ctr" defTabSz="658416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kumimoji="0" lang="en-US" sz="2700" b="1" i="0" u="none" strike="noStrike" kern="0" cap="none" spc="0" normalizeH="0" baseline="0" dirty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 panose="020B0603020102020204" pitchFamily="34" charset="0"/>
                <a:ea typeface="+mj-ea"/>
                <a:cs typeface="Calibri"/>
              </a:defRPr>
            </a:lvl1pPr>
          </a:lstStyle>
          <a:p>
            <a:pPr algn="ctr"/>
            <a:r>
              <a:rPr lang="en-US" dirty="0"/>
              <a:t>(Topic ID) (Topic Name)</a:t>
            </a:r>
          </a:p>
        </p:txBody>
      </p:sp>
      <p:sp>
        <p:nvSpPr>
          <p:cNvPr id="10" name="Text Placeholder 21">
            <a:extLst>
              <a:ext uri="{FF2B5EF4-FFF2-40B4-BE49-F238E27FC236}">
                <a16:creationId xmlns:a16="http://schemas.microsoft.com/office/drawing/2014/main" id="{B711A6DF-2381-41FA-8F4D-BA1C887A46D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683716" y="5078187"/>
            <a:ext cx="2971799" cy="369332"/>
          </a:xfrm>
        </p:spPr>
        <p:txBody>
          <a:bodyPr/>
          <a:lstStyle>
            <a:lvl1pPr marL="0" indent="0" algn="r">
              <a:buNone/>
              <a:defRPr kumimoji="0" lang="en-US" sz="24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defRPr>
            </a:lvl1pPr>
            <a:lvl2pPr marL="0" indent="0">
              <a:buNone/>
              <a:defRPr sz="1350"/>
            </a:lvl2pPr>
            <a:lvl3pPr marL="0" indent="0">
              <a:buNone/>
              <a:defRPr sz="1350"/>
            </a:lvl3pPr>
            <a:lvl4pPr marL="0" indent="0">
              <a:buNone/>
              <a:defRPr sz="1350"/>
            </a:lvl4pPr>
            <a:lvl5pPr marL="0" indent="0">
              <a:buNone/>
              <a:defRPr sz="1350"/>
            </a:lvl5pPr>
          </a:lstStyle>
          <a:p>
            <a:pPr lvl="0"/>
            <a:r>
              <a:rPr lang="en-US"/>
              <a:t>(Name)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FFD5DF4-DFE5-4F4C-A19F-9C4A54171DF5}"/>
              </a:ext>
            </a:extLst>
          </p:cNvPr>
          <p:cNvSpPr txBox="1"/>
          <p:nvPr userDrawn="1"/>
        </p:nvSpPr>
        <p:spPr bwMode="auto">
          <a:xfrm>
            <a:off x="600076" y="723172"/>
            <a:ext cx="10991848" cy="83099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defTabSz="877888" eaLnBrk="1" hangingPunct="1">
              <a:lnSpc>
                <a:spcPct val="100000"/>
              </a:lnSpc>
              <a:defRPr kumimoji="0" sz="4800" i="0" u="none" strike="noStrike" kern="0" cap="none" spc="0" normalizeH="0" baseline="0">
                <a:ln>
                  <a:solidFill>
                    <a:srgbClr val="000000">
                      <a:lumMod val="65000"/>
                      <a:lumOff val="35000"/>
                    </a:srgbClr>
                  </a:solidFill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gency FB" panose="020B0503020202020204" pitchFamily="34" charset="0"/>
                <a:ea typeface="+mj-ea"/>
                <a:cs typeface="Calibri"/>
              </a:defRPr>
            </a:lvl1pPr>
            <a:lvl2pPr defTabSz="887413" eaLnBrk="1" hangingPunct="1"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cs typeface="ＭＳ Ｐゴシック" pitchFamily="-112" charset="-128"/>
              </a:defRPr>
            </a:lvl2pPr>
            <a:lvl3pPr defTabSz="887413" eaLnBrk="1" hangingPunct="1"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cs typeface="ＭＳ Ｐゴシック" pitchFamily="-112" charset="-128"/>
              </a:defRPr>
            </a:lvl3pPr>
            <a:lvl4pPr defTabSz="887413" eaLnBrk="1" hangingPunct="1"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cs typeface="ＭＳ Ｐゴシック" pitchFamily="-112" charset="-128"/>
              </a:defRPr>
            </a:lvl4pPr>
            <a:lvl5pPr defTabSz="887413" eaLnBrk="1" hangingPunct="1"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  <a:cs typeface="ＭＳ Ｐゴシック" pitchFamily="-112" charset="-128"/>
              </a:defRPr>
            </a:lvl5pPr>
            <a:lvl6pPr marL="457200" defTabSz="8874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</a:defRPr>
            </a:lvl6pPr>
            <a:lvl7pPr marL="914400" defTabSz="8874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</a:defRPr>
            </a:lvl7pPr>
            <a:lvl8pPr marL="1371600" defTabSz="8874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</a:defRPr>
            </a:lvl8pPr>
            <a:lvl9pPr marL="1828800" defTabSz="8874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2" charset="0"/>
              </a:defRPr>
            </a:lvl9pPr>
          </a:lstStyle>
          <a:p>
            <a:pPr lvl="0"/>
            <a:r>
              <a:rPr lang="en-US" sz="3600" b="1" cap="small" baseline="0" dirty="0">
                <a:ln>
                  <a:noFill/>
                </a:ln>
                <a:latin typeface="Franklin Gothic Book" panose="020B0503020102020204" pitchFamily="34" charset="0"/>
              </a:rPr>
              <a:t>Cryogenic Fluid Management Portfolio Project (CFMPP) </a:t>
            </a:r>
          </a:p>
        </p:txBody>
      </p:sp>
      <p:sp>
        <p:nvSpPr>
          <p:cNvPr id="7" name="Text Placeholder 21">
            <a:extLst>
              <a:ext uri="{FF2B5EF4-FFF2-40B4-BE49-F238E27FC236}">
                <a16:creationId xmlns:a16="http://schemas.microsoft.com/office/drawing/2014/main" id="{51EC446E-1B75-4EF8-873B-1842395DAC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683716" y="5691444"/>
            <a:ext cx="2971799" cy="276999"/>
          </a:xfrm>
        </p:spPr>
        <p:txBody>
          <a:bodyPr/>
          <a:lstStyle>
            <a:lvl1pPr marL="0" indent="0" algn="r">
              <a:buNone/>
              <a:defRPr kumimoji="0" lang="en-US" sz="1800" b="1" i="0" u="none" strike="noStrike" kern="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defRPr>
            </a:lvl1pPr>
            <a:lvl2pPr marL="0" indent="0">
              <a:buNone/>
              <a:defRPr sz="1350"/>
            </a:lvl2pPr>
            <a:lvl3pPr marL="0" indent="0">
              <a:buNone/>
              <a:defRPr sz="1350"/>
            </a:lvl3pPr>
            <a:lvl4pPr marL="0" indent="0">
              <a:buNone/>
              <a:defRPr sz="1350"/>
            </a:lvl4pPr>
            <a:lvl5pPr marL="0" indent="0">
              <a:buNone/>
              <a:defRPr sz="1350"/>
            </a:lvl5pPr>
          </a:lstStyle>
          <a:p>
            <a:pPr lvl="0"/>
            <a:r>
              <a:rPr lang="en-US" dirty="0"/>
              <a:t>(Date)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603BFD4-E9DC-46DD-A7E9-165715492672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045" y="143665"/>
            <a:ext cx="854578" cy="707591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9026F-EADA-4CAC-93BF-5B314E11C2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81513" y="44376"/>
            <a:ext cx="3228975" cy="246221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FF0000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CUI Marking (if applicable)</a:t>
            </a:r>
          </a:p>
        </p:txBody>
      </p:sp>
      <p:pic>
        <p:nvPicPr>
          <p:cNvPr id="4" name="Picture 3" descr="Logo&#10;&#10;Description automatically generated">
            <a:extLst>
              <a:ext uri="{FF2B5EF4-FFF2-40B4-BE49-F238E27FC236}">
                <a16:creationId xmlns:a16="http://schemas.microsoft.com/office/drawing/2014/main" id="{7DF98DDD-C5AC-3FCA-1A68-3111C45D69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69615" y="192411"/>
            <a:ext cx="1751793" cy="61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1561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">
    <p:bg>
      <p:bgPr>
        <a:blipFill dpi="0" rotWithShape="1">
          <a:blip r:embed="rId2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17BF407-82F9-4C7F-9A08-92F3308BE18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395" b="96660" l="0" r="89912">
                        <a14:foregroundMark x1="10845" y1="70146" x2="11097" y2="79958"/>
                        <a14:foregroundMark x1="11097" y1="79958" x2="16520" y2="70355"/>
                        <a14:foregroundMark x1="16520" y1="70355" x2="8323" y2="80376"/>
                        <a14:foregroundMark x1="8323" y1="80376" x2="5044" y2="93946"/>
                        <a14:foregroundMark x1="5044" y1="93946" x2="13115" y2="80793"/>
                        <a14:foregroundMark x1="13115" y1="80793" x2="16772" y2="96868"/>
                        <a14:foregroundMark x1="16772" y1="96868" x2="16772" y2="96868"/>
                        <a14:foregroundMark x1="5422" y1="91441" x2="2900" y2="59290"/>
                        <a14:foregroundMark x1="2900" y1="59290" x2="4540" y2="70981"/>
                        <a14:foregroundMark x1="4540" y1="70981" x2="4161" y2="59499"/>
                        <a14:foregroundMark x1="4161" y1="59499" x2="2270" y2="70564"/>
                        <a14:foregroundMark x1="55738" y1="80793" x2="53972" y2="80585"/>
                        <a14:foregroundMark x1="56747" y1="80376" x2="55612" y2="80793"/>
                        <a14:foregroundMark x1="43632" y1="35282" x2="46280" y2="32777"/>
                        <a14:foregroundMark x1="36696" y1="52610" x2="17528" y2="43006"/>
                        <a14:foregroundMark x1="17528" y1="43006" x2="11349" y2="42171"/>
                        <a14:foregroundMark x1="11349" y1="42171" x2="0" y2="48434"/>
                        <a14:foregroundMark x1="0" y1="48434" x2="0" y2="48434"/>
                        <a14:foregroundMark x1="33670" y1="50313" x2="21690" y2="43424"/>
                        <a14:foregroundMark x1="21690" y1="43424" x2="21564" y2="42380"/>
                        <a14:foregroundMark x1="34678" y1="49896" x2="21185" y2="43633"/>
                        <a14:foregroundMark x1="32030" y1="47390" x2="24086" y2="44050"/>
                        <a14:foregroundMark x1="24212" y1="44676" x2="16141" y2="42380"/>
                        <a14:foregroundMark x1="16141" y1="42380" x2="14376" y2="40710"/>
                        <a14:foregroundMark x1="24464" y1="43006" x2="18789" y2="42380"/>
                        <a14:foregroundMark x1="46406" y1="32777" x2="53342" y2="31733"/>
                        <a14:foregroundMark x1="53342" y1="31733" x2="59899" y2="32777"/>
                        <a14:foregroundMark x1="59899" y1="32777" x2="64565" y2="37578"/>
                        <a14:foregroundMark x1="8449" y1="42797" x2="1261" y2="44676"/>
                        <a14:foregroundMark x1="1261" y1="44676" x2="631" y2="4592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2729"/>
            <a:ext cx="8683717" cy="524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822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54" y="76619"/>
            <a:ext cx="8569841" cy="747713"/>
          </a:xfrm>
        </p:spPr>
        <p:txBody>
          <a:bodyPr/>
          <a:lstStyle>
            <a:lvl1pPr>
              <a:defRPr sz="3600">
                <a:solidFill>
                  <a:srgbClr val="183D7F"/>
                </a:solidFill>
                <a:latin typeface="Franklin Gothic Medium" panose="020B06030201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165" y="1021976"/>
            <a:ext cx="11283576" cy="530262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1684000" y="6719888"/>
            <a:ext cx="508000" cy="138112"/>
          </a:xfrm>
          <a:prstGeom prst="rect">
            <a:avLst/>
          </a:prstGeom>
        </p:spPr>
        <p:txBody>
          <a:bodyPr tIns="0" bIns="0" anchor="ctr" anchorCtr="0"/>
          <a:lstStyle>
            <a:lvl1pPr algn="r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ＭＳ Ｐゴシック" pitchFamily="-106" charset="-128"/>
                <a:cs typeface="ＭＳ Ｐゴシック"/>
              </a:defRPr>
            </a:lvl1pPr>
          </a:lstStyle>
          <a:p>
            <a:pPr>
              <a:defRPr/>
            </a:pPr>
            <a:fld id="{E052AB38-EE6F-D14D-B3E4-0679C7FBFB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0" y="6719888"/>
            <a:ext cx="1930400" cy="138112"/>
          </a:xfrm>
          <a:prstGeom prst="rect">
            <a:avLst/>
          </a:prstGeom>
        </p:spPr>
        <p:txBody>
          <a:bodyPr tIns="0" bIns="0" anchor="ctr" anchorCtr="0"/>
          <a:lstStyle>
            <a:lvl1pPr algn="l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ＭＳ Ｐゴシック" pitchFamily="-106" charset="-128"/>
                <a:cs typeface="ＭＳ Ｐゴシック"/>
              </a:defRPr>
            </a:lvl1pPr>
          </a:lstStyle>
          <a:p>
            <a:pPr>
              <a:defRPr/>
            </a:pPr>
            <a:fld id="{F1280CC2-963A-45F1-B602-7A81E5A740EC}" type="datetime8">
              <a:rPr lang="en-US" smtClean="0"/>
              <a:t>5/21/2025 6:11 AM</a:t>
            </a:fld>
            <a:endParaRPr lang="en-US"/>
          </a:p>
        </p:txBody>
      </p:sp>
      <p:sp>
        <p:nvSpPr>
          <p:cNvPr id="12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11500" y="6719888"/>
            <a:ext cx="5985933" cy="138112"/>
          </a:xfrm>
          <a:prstGeom prst="rect">
            <a:avLst/>
          </a:prstGeom>
        </p:spPr>
        <p:txBody>
          <a:bodyPr tIns="0" bIns="0" anchor="ctr" anchorCtr="0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ea typeface="ＭＳ Ｐゴシック" pitchFamily="-106" charset="-128"/>
                <a:cs typeface="ＭＳ Ｐゴシック"/>
              </a:defRPr>
            </a:lvl1pPr>
          </a:lstStyle>
          <a:p>
            <a:pPr>
              <a:defRPr/>
            </a:pPr>
            <a:r>
              <a:rPr lang="en-US"/>
              <a:t>TDM MM Monthly Assessment</a:t>
            </a:r>
          </a:p>
        </p:txBody>
      </p:sp>
    </p:spTree>
    <p:extLst>
      <p:ext uri="{BB962C8B-B14F-4D97-AF65-F5344CB8AC3E}">
        <p14:creationId xmlns:p14="http://schemas.microsoft.com/office/powerpoint/2010/main" val="869248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819074" y="83248"/>
            <a:ext cx="6618169" cy="615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cap="none" baseline="0">
                <a:solidFill>
                  <a:schemeClr val="accent1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dirty="0"/>
              <a:t>CLICK TO ENTER HEADER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467F24-5F68-45EE-9556-CFB2159B6F6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54757" y="-34504"/>
            <a:ext cx="2682486" cy="2355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CUI Marking (if applicable)</a:t>
            </a:r>
          </a:p>
        </p:txBody>
      </p:sp>
    </p:spTree>
    <p:extLst>
      <p:ext uri="{BB962C8B-B14F-4D97-AF65-F5344CB8AC3E}">
        <p14:creationId xmlns:p14="http://schemas.microsoft.com/office/powerpoint/2010/main" val="2833613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4995A-92DB-4B9F-8862-D86246C222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086" y="162836"/>
            <a:ext cx="10341864" cy="558419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23B2C3-8119-41A9-A405-67240287C1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320" y="1207008"/>
            <a:ext cx="11079480" cy="137011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82675" indent="-168275"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8B5E8C6-356B-EDC8-DB92-26F5D2A8EC8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54757" y="0"/>
            <a:ext cx="2682486" cy="2355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CUI Marking (if applicable)</a:t>
            </a:r>
          </a:p>
        </p:txBody>
      </p:sp>
    </p:spTree>
    <p:extLst>
      <p:ext uri="{BB962C8B-B14F-4D97-AF65-F5344CB8AC3E}">
        <p14:creationId xmlns:p14="http://schemas.microsoft.com/office/powerpoint/2010/main" val="3096808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Blue Header and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-230909"/>
            <a:ext cx="12192000" cy="62865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920527" y="128124"/>
            <a:ext cx="6618169" cy="615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cap="none" baseline="0">
                <a:solidFill>
                  <a:schemeClr val="accent1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/>
              <a:t>CLICK TO ENTER HEADER</a:t>
            </a:r>
          </a:p>
        </p:txBody>
      </p:sp>
      <p:sp>
        <p:nvSpPr>
          <p:cNvPr id="5" name="Rectangle 4"/>
          <p:cNvSpPr/>
          <p:nvPr userDrawn="1"/>
        </p:nvSpPr>
        <p:spPr>
          <a:xfrm>
            <a:off x="7151569" y="2594573"/>
            <a:ext cx="5040431" cy="3246765"/>
          </a:xfrm>
          <a:prstGeom prst="rect">
            <a:avLst/>
          </a:prstGeom>
          <a:solidFill>
            <a:srgbClr val="FFFFFF">
              <a:alpha val="8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1" hasCustomPrompt="1"/>
          </p:nvPr>
        </p:nvSpPr>
        <p:spPr>
          <a:xfrm>
            <a:off x="6961851" y="2737125"/>
            <a:ext cx="4625974" cy="296166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tIns="91440" bIns="91440" anchor="ctr">
            <a:normAutofit/>
          </a:bodyPr>
          <a:lstStyle>
            <a:lvl1pPr marL="0" indent="0" algn="r">
              <a:lnSpc>
                <a:spcPct val="90000"/>
              </a:lnSpc>
              <a:spcBef>
                <a:spcPts val="0"/>
              </a:spcBef>
              <a:buNone/>
              <a:defRPr sz="4000" kern="1200" cap="all" baseline="0">
                <a:solidFill>
                  <a:schemeClr val="accent2"/>
                </a:solidFill>
                <a:latin typeface="Agency FB" panose="020B0503020202020204" pitchFamily="34" charset="0"/>
              </a:defRPr>
            </a:lvl1pPr>
          </a:lstStyle>
          <a:p>
            <a:pPr lvl="0"/>
            <a:r>
              <a:rPr lang="en-US"/>
              <a:t>ADD MESSAGE                HERE.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4DF54B01-4BF8-48FD-B0F0-14DB0464304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54757" y="0"/>
            <a:ext cx="2682486" cy="2355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CUI Marking (if applicable)</a:t>
            </a:r>
          </a:p>
        </p:txBody>
      </p:sp>
    </p:spTree>
    <p:extLst>
      <p:ext uri="{BB962C8B-B14F-4D97-AF65-F5344CB8AC3E}">
        <p14:creationId xmlns:p14="http://schemas.microsoft.com/office/powerpoint/2010/main" val="15453138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Blue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62865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911092" y="117752"/>
            <a:ext cx="6618169" cy="61555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cap="all" baseline="0">
                <a:solidFill>
                  <a:schemeClr val="accent1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/>
              <a:t>CLICK TO ENTER HEADER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144C9BE-C0D6-4736-9D49-418E0EDC75E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54757" y="0"/>
            <a:ext cx="2682486" cy="2355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CUI Marking (if applicable)</a:t>
            </a:r>
          </a:p>
        </p:txBody>
      </p:sp>
    </p:spTree>
    <p:extLst>
      <p:ext uri="{BB962C8B-B14F-4D97-AF65-F5344CB8AC3E}">
        <p14:creationId xmlns:p14="http://schemas.microsoft.com/office/powerpoint/2010/main" val="3179996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ransition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755111" y="2613367"/>
            <a:ext cx="10684021" cy="8309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5400" b="1" cap="small" baseline="0">
                <a:solidFill>
                  <a:srgbClr val="002F6C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dirty="0"/>
              <a:t>CLICK TO ENTER TRANSITION TITLE</a:t>
            </a:r>
          </a:p>
        </p:txBody>
      </p:sp>
      <p:sp>
        <p:nvSpPr>
          <p:cNvPr id="12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755110" y="3536666"/>
            <a:ext cx="10684021" cy="36933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b="0" cap="none" baseline="0">
                <a:solidFill>
                  <a:srgbClr val="002F6C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/>
              <a:t>TRANSITION SUBTITLE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501151CB-6018-4A93-9B05-03C69E626CA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54757" y="-34504"/>
            <a:ext cx="2682486" cy="2355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CUI Marking (if applicable)</a:t>
            </a:r>
          </a:p>
        </p:txBody>
      </p:sp>
    </p:spTree>
    <p:extLst>
      <p:ext uri="{BB962C8B-B14F-4D97-AF65-F5344CB8AC3E}">
        <p14:creationId xmlns:p14="http://schemas.microsoft.com/office/powerpoint/2010/main" val="23440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700">
                <a:effectLst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799" y="1281015"/>
            <a:ext cx="5715000" cy="109312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aseline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SzPct val="80000"/>
              <a:defRPr baseline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effectLst/>
              </a:defRPr>
            </a:lvl5pPr>
            <a:lvl6pPr>
              <a:defRPr>
                <a:solidFill>
                  <a:schemeClr val="tx1"/>
                </a:solidFill>
                <a:effectLst/>
              </a:defRPr>
            </a:lvl6pPr>
            <a:lvl8pPr>
              <a:defRPr>
                <a:solidFill>
                  <a:schemeClr val="tx1"/>
                </a:solidFill>
                <a:effectLst/>
              </a:defRPr>
            </a:lvl8pPr>
            <a:lvl9pPr>
              <a:buNone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0"/>
          </p:nvPr>
        </p:nvSpPr>
        <p:spPr>
          <a:xfrm>
            <a:off x="6172200" y="1281014"/>
            <a:ext cx="5715000" cy="109312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aseline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SzPct val="80000"/>
              <a:defRPr baseline="0"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solidFill>
                  <a:schemeClr val="tx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effectLst/>
              </a:defRPr>
            </a:lvl5pPr>
            <a:lvl6pPr>
              <a:defRPr>
                <a:solidFill>
                  <a:schemeClr val="tx1"/>
                </a:solidFill>
                <a:effectLst/>
              </a:defRPr>
            </a:lvl6pPr>
            <a:lvl8pPr>
              <a:defRPr>
                <a:solidFill>
                  <a:schemeClr val="tx1"/>
                </a:solidFill>
                <a:effectLst/>
              </a:defRPr>
            </a:lvl8pPr>
            <a:lvl9pPr>
              <a:buNone/>
              <a:defRPr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4CB480F9-6CE1-4B50-8DE5-6310FD155D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754757" y="-34504"/>
            <a:ext cx="2682486" cy="23550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1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5pPr>
              <a:defRPr/>
            </a:lvl5pPr>
          </a:lstStyle>
          <a:p>
            <a:pPr lvl="0"/>
            <a:r>
              <a:rPr lang="en-US"/>
              <a:t>CUI Marking (if applicable)</a:t>
            </a:r>
          </a:p>
        </p:txBody>
      </p:sp>
    </p:spTree>
    <p:extLst>
      <p:ext uri="{BB962C8B-B14F-4D97-AF65-F5344CB8AC3E}">
        <p14:creationId xmlns:p14="http://schemas.microsoft.com/office/powerpoint/2010/main" val="1866010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1078" y="0"/>
            <a:ext cx="8569844" cy="7693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111500" y="6719888"/>
            <a:ext cx="5985933" cy="138112"/>
          </a:xfrm>
          <a:prstGeom prst="rect">
            <a:avLst/>
          </a:prstGeom>
        </p:spPr>
        <p:txBody>
          <a:bodyPr/>
          <a:lstStyle/>
          <a:p>
            <a:pPr defTabSz="914377"/>
            <a:endParaRPr lang="en-US" ker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914377"/>
            <a:fld id="{34EEB0F9-D4A3-4C66-B9FD-EABD25E73126}" type="slidenum">
              <a:rPr lang="en-US" kern="0" smtClean="0">
                <a:solidFill>
                  <a:srgbClr val="000000">
                    <a:lumMod val="65000"/>
                    <a:lumOff val="35000"/>
                  </a:srgbClr>
                </a:solidFill>
              </a:rPr>
              <a:pPr defTabSz="914377"/>
              <a:t>‹#›</a:t>
            </a:fld>
            <a:endParaRPr lang="en-US" kern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>
          <a:xfrm>
            <a:off x="0" y="6719888"/>
            <a:ext cx="1930400" cy="138112"/>
          </a:xfrm>
          <a:prstGeom prst="rect">
            <a:avLst/>
          </a:prstGeom>
        </p:spPr>
        <p:txBody>
          <a:bodyPr/>
          <a:lstStyle/>
          <a:p>
            <a:pPr defTabSz="914377"/>
            <a:endParaRPr lang="en-US" kern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/>
        </p:nvGraphicFramePr>
        <p:xfrm>
          <a:off x="176980" y="1396996"/>
          <a:ext cx="11877369" cy="327086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9591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591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9591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635434"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Arial Narrow" panose="020B060602020203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117475" indent="-117475" algn="l">
                        <a:buFont typeface="Arial" panose="020B0604020202020204" pitchFamily="34" charset="0"/>
                        <a:buChar char="•"/>
                      </a:pPr>
                      <a:endParaRPr lang="en-US" sz="1200">
                        <a:latin typeface="Arial Narrow" panose="020B060602020203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117475" indent="-117475" algn="l">
                        <a:buFont typeface="Arial" panose="020B0604020202020204" pitchFamily="34" charset="0"/>
                        <a:buChar char="•"/>
                      </a:pPr>
                      <a:endParaRPr lang="en-US" sz="1200">
                        <a:latin typeface="Arial Narrow" panose="020B0606020202030204" pitchFamily="34" charset="0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5434">
                <a:tc>
                  <a:txBody>
                    <a:bodyPr/>
                    <a:lstStyle/>
                    <a:p>
                      <a:pPr algn="ctr"/>
                      <a:endParaRPr lang="en-US" sz="1200">
                        <a:latin typeface="Arial Narrow" panose="020B060602020203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117475" indent="-117475" algn="l">
                        <a:buFont typeface="Arial" panose="020B0604020202020204" pitchFamily="34" charset="0"/>
                        <a:buChar char="•"/>
                      </a:pPr>
                      <a:endParaRPr lang="en-US" sz="1200">
                        <a:latin typeface="Arial Narrow" panose="020B0606020202030204" pitchFamily="34" charset="0"/>
                      </a:endParaRPr>
                    </a:p>
                  </a:txBody>
                  <a:tcPr marL="121920" marR="121920"/>
                </a:tc>
                <a:tc>
                  <a:txBody>
                    <a:bodyPr/>
                    <a:lstStyle/>
                    <a:p>
                      <a:pPr marL="117475" indent="-117475" algn="l">
                        <a:buFont typeface="Arial" panose="020B0604020202020204" pitchFamily="34" charset="0"/>
                        <a:buChar char="•"/>
                      </a:pPr>
                      <a:endParaRPr lang="en-US" sz="1200">
                        <a:latin typeface="Arial Narrow" panose="020B0606020202030204" pitchFamily="34" charset="0"/>
                      </a:endParaRPr>
                    </a:p>
                  </a:txBody>
                  <a:tcPr marL="121920" marR="12192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996106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1000850" y="89654"/>
            <a:ext cx="6618169" cy="5608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 cap="none" baseline="0">
                <a:solidFill>
                  <a:schemeClr val="accent1"/>
                </a:solidFill>
                <a:latin typeface="Franklin Gothic Medium" panose="020B0603020102020204" pitchFamily="34" charset="0"/>
              </a:defRPr>
            </a:lvl1pPr>
          </a:lstStyle>
          <a:p>
            <a:pPr lvl="0"/>
            <a:r>
              <a:rPr lang="en-US" dirty="0"/>
              <a:t>CLICK TO ENTER HEADER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2" hasCustomPrompt="1"/>
          </p:nvPr>
        </p:nvSpPr>
        <p:spPr>
          <a:xfrm>
            <a:off x="544945" y="932873"/>
            <a:ext cx="10982036" cy="4765912"/>
          </a:xfrm>
          <a:prstGeom prst="rect">
            <a:avLst/>
          </a:prstGeo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00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 marL="3657600" indent="0">
              <a:buNone/>
              <a:defRPr/>
            </a:lvl9pPr>
          </a:lstStyle>
          <a:p>
            <a:pPr lvl="0"/>
            <a:r>
              <a:rPr lang="en-US" dirty="0"/>
              <a:t>Click to enter text.</a:t>
            </a:r>
          </a:p>
        </p:txBody>
      </p:sp>
    </p:spTree>
    <p:extLst>
      <p:ext uri="{BB962C8B-B14F-4D97-AF65-F5344CB8AC3E}">
        <p14:creationId xmlns:p14="http://schemas.microsoft.com/office/powerpoint/2010/main" val="86484130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picture containing nature, night sky&#10;&#10;Description automatically generated">
            <a:extLst>
              <a:ext uri="{FF2B5EF4-FFF2-40B4-BE49-F238E27FC236}">
                <a16:creationId xmlns:a16="http://schemas.microsoft.com/office/drawing/2014/main" id="{374017E1-2F25-4071-A3C9-B7BAE315BD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86500"/>
            <a:ext cx="12192000" cy="571500"/>
          </a:xfrm>
          <a:prstGeom prst="rect">
            <a:avLst/>
          </a:prstGeom>
        </p:spPr>
      </p:pic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96442" y="133362"/>
            <a:ext cx="10334625" cy="5318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268862"/>
            <a:ext cx="11582400" cy="109312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2A6B38EB-7EA0-4656-BD7A-69724454286C}"/>
              </a:ext>
            </a:extLst>
          </p:cNvPr>
          <p:cNvSpPr txBox="1">
            <a:spLocks/>
          </p:cNvSpPr>
          <p:nvPr userDrawn="1"/>
        </p:nvSpPr>
        <p:spPr>
          <a:xfrm>
            <a:off x="7712363" y="6297469"/>
            <a:ext cx="3463048" cy="571499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9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400"/>
              </a:spcBef>
            </a:pPr>
            <a:r>
              <a:rPr lang="en-US" sz="1400" b="1" i="0" cap="small" baseline="0">
                <a:solidFill>
                  <a:schemeClr val="bg1"/>
                </a:solidFill>
                <a:latin typeface="Agency FB" panose="020B0503020202020204" pitchFamily="34" charset="0"/>
              </a:rPr>
              <a:t>Cryogenic Fluid Management Portfolio (CFMP) Project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FCF6C4-DB4F-4A77-9203-19B6839FB47B}"/>
              </a:ext>
            </a:extLst>
          </p:cNvPr>
          <p:cNvSpPr txBox="1"/>
          <p:nvPr userDrawn="1"/>
        </p:nvSpPr>
        <p:spPr>
          <a:xfrm>
            <a:off x="11582400" y="6430087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fld id="{E5264778-C0F2-4A1D-870D-8751F1230773}" type="slidenum">
              <a:rPr lang="en-US" sz="140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03C4C3F9-5365-4E06-B1A0-A8592FF4C165}"/>
              </a:ext>
            </a:extLst>
          </p:cNvPr>
          <p:cNvSpPr txBox="1">
            <a:spLocks/>
          </p:cNvSpPr>
          <p:nvPr userDrawn="1"/>
        </p:nvSpPr>
        <p:spPr>
          <a:xfrm>
            <a:off x="-1" y="6358293"/>
            <a:ext cx="5460521" cy="449850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900" kern="1200" baseline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00"/>
              </a:spcBef>
            </a:pPr>
            <a:r>
              <a:rPr lang="en-US" sz="105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CFMPP Overview and 2024-2025 Highlights – CEC 2025</a:t>
            </a:r>
          </a:p>
          <a:p>
            <a:pPr algn="l">
              <a:lnSpc>
                <a:spcPct val="100000"/>
              </a:lnSpc>
              <a:spcBef>
                <a:spcPts val="400"/>
              </a:spcBef>
            </a:pPr>
            <a:r>
              <a:rPr lang="en-US" sz="1050" b="1" i="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 22, 2025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214263D-EEB4-4D14-9E6E-FB8EC53C0231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51" y="23999"/>
            <a:ext cx="854578" cy="70759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177C862-7C77-403E-820C-BF628EAC0209}"/>
              </a:ext>
            </a:extLst>
          </p:cNvPr>
          <p:cNvSpPr/>
          <p:nvPr userDrawn="1"/>
        </p:nvSpPr>
        <p:spPr bwMode="auto">
          <a:xfrm>
            <a:off x="-1" y="762737"/>
            <a:ext cx="12188952" cy="45720"/>
          </a:xfrm>
          <a:prstGeom prst="rect">
            <a:avLst/>
          </a:prstGeom>
          <a:gradFill flip="none" rotWithShape="1">
            <a:gsLst>
              <a:gs pos="66000">
                <a:srgbClr val="B8C6D9"/>
              </a:gs>
              <a:gs pos="0">
                <a:schemeClr val="accent1">
                  <a:gamma/>
                  <a:shade val="46275"/>
                  <a:invGamma/>
                  <a:lumMod val="91000"/>
                  <a:lumOff val="9000"/>
                </a:schemeClr>
              </a:gs>
              <a:gs pos="37000">
                <a:srgbClr val="00234F"/>
              </a:gs>
              <a:gs pos="82000">
                <a:schemeClr val="accent1">
                  <a:lumMod val="0"/>
                  <a:lumOff val="10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05725727-F376-50B9-A1C3-FB617C1F752F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3077" y="41251"/>
            <a:ext cx="1872385" cy="659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550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803" r:id="rId2"/>
    <p:sldLayoutId id="2147483805" r:id="rId3"/>
    <p:sldLayoutId id="2147483650" r:id="rId4"/>
    <p:sldLayoutId id="2147483657" r:id="rId5"/>
    <p:sldLayoutId id="2147483652" r:id="rId6"/>
    <p:sldLayoutId id="2147483756" r:id="rId7"/>
    <p:sldLayoutId id="2147483806" r:id="rId8"/>
    <p:sldLayoutId id="2147483807" r:id="rId9"/>
    <p:sldLayoutId id="2147483810" r:id="rId10"/>
    <p:sldLayoutId id="2147483811" r:id="rId11"/>
  </p:sldLayoutIdLst>
  <p:hf sldNum="0" hdr="0" dt="0"/>
  <p:txStyles>
    <p:titleStyle>
      <a:lvl1pPr algn="l" defTabSz="665560" rtl="0" eaLnBrk="1" fontAlgn="base" hangingPunct="1">
        <a:lnSpc>
          <a:spcPct val="100000"/>
        </a:lnSpc>
        <a:spcBef>
          <a:spcPct val="0"/>
        </a:spcBef>
        <a:spcAft>
          <a:spcPct val="0"/>
        </a:spcAft>
        <a:defRPr sz="3200" b="1" cap="none" baseline="0">
          <a:solidFill>
            <a:srgbClr val="003478"/>
          </a:solidFill>
          <a:effectLst/>
          <a:latin typeface="Franklin Gothic Medium" panose="020B0603020102020204" pitchFamily="34" charset="0"/>
          <a:ea typeface="ＭＳ Ｐゴシック" pitchFamily="-112" charset="-128"/>
          <a:cs typeface="Calibri"/>
        </a:defRPr>
      </a:lvl1pPr>
      <a:lvl2pPr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342900"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</a:defRPr>
      </a:lvl6pPr>
      <a:lvl7pPr marL="685800"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</a:defRPr>
      </a:lvl7pPr>
      <a:lvl8pPr marL="1028700"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</a:defRPr>
      </a:lvl8pPr>
      <a:lvl9pPr marL="1371600" algn="l" defTabSz="665560" rtl="0" eaLnBrk="1" fontAlgn="base" hangingPunct="1">
        <a:spcBef>
          <a:spcPct val="0"/>
        </a:spcBef>
        <a:spcAft>
          <a:spcPct val="0"/>
        </a:spcAft>
        <a:defRPr sz="2700" b="1">
          <a:solidFill>
            <a:srgbClr val="FFFFFF"/>
          </a:solidFill>
          <a:effectLst>
            <a:outerShdw blurRad="38100" dist="38100" dir="2700000" algn="tl">
              <a:srgbClr val="000000"/>
            </a:outerShdw>
          </a:effectLst>
          <a:latin typeface="Arial" pitchFamily="-112" charset="0"/>
        </a:defRPr>
      </a:lvl9pPr>
    </p:titleStyle>
    <p:bodyStyle>
      <a:lvl1pPr marL="166688" indent="-166688" algn="l" defTabSz="665560" rtl="0" eaLnBrk="1" fontAlgn="base" hangingPunct="1">
        <a:spcBef>
          <a:spcPts val="450"/>
        </a:spcBef>
        <a:spcAft>
          <a:spcPct val="0"/>
        </a:spcAft>
        <a:buSzPct val="100000"/>
        <a:buChar char="•"/>
        <a:defRPr sz="1800" b="0" baseline="0">
          <a:solidFill>
            <a:schemeClr val="tx2"/>
          </a:solidFill>
          <a:effectLst/>
          <a:latin typeface="Arial" panose="020B0604020202020204" pitchFamily="34" charset="0"/>
          <a:ea typeface="ＭＳ Ｐゴシック" pitchFamily="-112" charset="-128"/>
          <a:cs typeface="Arial" panose="020B0604020202020204" pitchFamily="34" charset="0"/>
        </a:defRPr>
      </a:lvl1pPr>
      <a:lvl2pPr marL="383381" indent="-209550" algn="l" defTabSz="665560" rtl="0" eaLnBrk="1" fontAlgn="base" hangingPunct="1">
        <a:spcBef>
          <a:spcPts val="450"/>
        </a:spcBef>
        <a:spcAft>
          <a:spcPct val="0"/>
        </a:spcAft>
        <a:buSzPct val="100000"/>
        <a:buChar char="–"/>
        <a:defRPr sz="1500" b="0" baseline="0">
          <a:solidFill>
            <a:schemeClr val="tx2"/>
          </a:solidFill>
          <a:effectLst/>
          <a:latin typeface="Arial" panose="020B0604020202020204" pitchFamily="34" charset="0"/>
          <a:ea typeface="ＭＳ Ｐゴシック" pitchFamily="-112" charset="-128"/>
          <a:cs typeface="Arial" panose="020B0604020202020204" pitchFamily="34" charset="0"/>
        </a:defRPr>
      </a:lvl2pPr>
      <a:lvl3pPr marL="558404" indent="-175022" algn="l" defTabSz="665560" rtl="0" eaLnBrk="1" fontAlgn="base" hangingPunct="1">
        <a:spcBef>
          <a:spcPts val="450"/>
        </a:spcBef>
        <a:spcAft>
          <a:spcPct val="0"/>
        </a:spcAft>
        <a:buSzPct val="80000"/>
        <a:buChar char="•"/>
        <a:defRPr sz="1350" b="0" baseline="0">
          <a:solidFill>
            <a:schemeClr val="tx2"/>
          </a:solidFill>
          <a:effectLst/>
          <a:latin typeface="Arial" panose="020B0604020202020204" pitchFamily="34" charset="0"/>
          <a:ea typeface="ＭＳ Ｐゴシック" pitchFamily="-112" charset="-128"/>
          <a:cs typeface="Arial" panose="020B0604020202020204" pitchFamily="34" charset="0"/>
        </a:defRPr>
      </a:lvl3pPr>
      <a:lvl4pPr marL="685800" indent="-127397" algn="l" defTabSz="665560" rtl="0" eaLnBrk="1" fontAlgn="base" hangingPunct="1">
        <a:spcBef>
          <a:spcPct val="20000"/>
        </a:spcBef>
        <a:spcAft>
          <a:spcPct val="0"/>
        </a:spcAft>
        <a:buSzPct val="80000"/>
        <a:buFont typeface="Arial" pitchFamily="34" charset="0"/>
        <a:buChar char="–"/>
        <a:defRPr sz="1350" b="0" baseline="0">
          <a:solidFill>
            <a:schemeClr val="tx2"/>
          </a:solidFill>
          <a:effectLst/>
          <a:latin typeface="Arial" panose="020B0604020202020204" pitchFamily="34" charset="0"/>
          <a:ea typeface="ＭＳ Ｐゴシック" pitchFamily="-112" charset="-128"/>
          <a:cs typeface="Arial" panose="020B0604020202020204" pitchFamily="34" charset="0"/>
        </a:defRPr>
      </a:lvl4pPr>
      <a:lvl5pPr marL="859631" indent="-133350" algn="l" defTabSz="665560" rtl="0" eaLnBrk="1" fontAlgn="base" hangingPunct="1">
        <a:spcBef>
          <a:spcPct val="20000"/>
        </a:spcBef>
        <a:spcAft>
          <a:spcPct val="0"/>
        </a:spcAft>
        <a:buSzPct val="80000"/>
        <a:buFont typeface="Arial" pitchFamily="34" charset="0"/>
        <a:buChar char="•"/>
        <a:defRPr sz="1500" b="1">
          <a:solidFill>
            <a:schemeClr val="bg2"/>
          </a:solidFill>
          <a:effectLst/>
          <a:latin typeface="Calibri"/>
          <a:ea typeface="ＭＳ Ｐゴシック" pitchFamily="-112" charset="-128"/>
          <a:cs typeface="Calibri"/>
        </a:defRPr>
      </a:lvl5pPr>
      <a:lvl6pPr marL="1838325" indent="-166688" algn="l" defTabSz="665560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12" charset="-128"/>
        </a:defRPr>
      </a:lvl6pPr>
      <a:lvl7pPr marL="2181225" indent="-166688" algn="l" defTabSz="665560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12" charset="-128"/>
        </a:defRPr>
      </a:lvl7pPr>
      <a:lvl8pPr marL="2524125" indent="-166688" algn="l" defTabSz="665560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12" charset="-128"/>
        </a:defRPr>
      </a:lvl8pPr>
      <a:lvl9pPr marL="2867025" indent="-166688" algn="l" defTabSz="665560" rtl="0" eaLnBrk="1" fontAlgn="base" hangingPunct="1">
        <a:spcBef>
          <a:spcPct val="20000"/>
        </a:spcBef>
        <a:spcAft>
          <a:spcPct val="0"/>
        </a:spcAft>
        <a:buChar char="»"/>
        <a:defRPr sz="1500" b="1">
          <a:solidFill>
            <a:srgbClr val="FAFD00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ＭＳ Ｐゴシック" pitchFamily="-112" charset="-128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7.png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9.png"/><Relationship Id="rId7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png"/><Relationship Id="rId5" Type="http://schemas.microsoft.com/office/2007/relationships/hdphoto" Target="../media/hdphoto2.wdp"/><Relationship Id="rId10" Type="http://schemas.openxmlformats.org/officeDocument/2006/relationships/image" Target="../media/image14.jpeg"/><Relationship Id="rId4" Type="http://schemas.openxmlformats.org/officeDocument/2006/relationships/image" Target="../media/image10.png"/><Relationship Id="rId9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12" Type="http://schemas.openxmlformats.org/officeDocument/2006/relationships/image" Target="../media/image25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jpe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2.jpe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7028075-60F6-4E5D-9C75-A1479B3D83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9334" y="1728482"/>
            <a:ext cx="10991851" cy="830997"/>
          </a:xfrm>
        </p:spPr>
        <p:txBody>
          <a:bodyPr/>
          <a:lstStyle/>
          <a:p>
            <a:r>
              <a:rPr lang="en-US" dirty="0"/>
              <a:t>[C4Or1B] NASA’s Cryogenic Fluids for Aerospace Propulsion Applications</a:t>
            </a:r>
          </a:p>
          <a:p>
            <a:r>
              <a:rPr lang="en-US" i="1" dirty="0"/>
              <a:t>Overview and 2024-2025 Highlights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73E0D6-FFB1-4DA3-ACD1-FFC6C4D428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4409041"/>
            <a:ext cx="5559516" cy="990015"/>
          </a:xfrm>
        </p:spPr>
        <p:txBody>
          <a:bodyPr/>
          <a:lstStyle/>
          <a:p>
            <a:r>
              <a:rPr lang="en-US" sz="2000" dirty="0"/>
              <a:t>Jeremy Kenny</a:t>
            </a:r>
          </a:p>
          <a:p>
            <a:r>
              <a:rPr lang="en-US" sz="1800" dirty="0"/>
              <a:t>Technology Demonstration Missions Program Manager</a:t>
            </a:r>
          </a:p>
          <a:p>
            <a:r>
              <a:rPr lang="en-US" sz="1800" dirty="0"/>
              <a:t>NASA Marshall Space Flight Center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9C92F3-ADD2-4329-9DA9-22147CDEB6A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683717" y="5774571"/>
            <a:ext cx="2971799" cy="276999"/>
          </a:xfrm>
        </p:spPr>
        <p:txBody>
          <a:bodyPr/>
          <a:lstStyle/>
          <a:p>
            <a:r>
              <a:rPr lang="en-US" dirty="0"/>
              <a:t>May 22, 2025</a:t>
            </a:r>
          </a:p>
        </p:txBody>
      </p:sp>
    </p:spTree>
    <p:extLst>
      <p:ext uri="{BB962C8B-B14F-4D97-AF65-F5344CB8AC3E}">
        <p14:creationId xmlns:p14="http://schemas.microsoft.com/office/powerpoint/2010/main" val="14423175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AA9DD4D-3475-4715-83C5-818F2728F6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86915" y="2868113"/>
            <a:ext cx="6618169" cy="560887"/>
          </a:xfrm>
        </p:spPr>
        <p:txBody>
          <a:bodyPr/>
          <a:lstStyle/>
          <a:p>
            <a:pPr algn="ctr"/>
            <a:r>
              <a:rPr lang="en-US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6798864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3EF961-3CB9-ACD3-CBA2-53C559E4D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9748" y="115780"/>
            <a:ext cx="9479269" cy="560887"/>
          </a:xfrm>
        </p:spPr>
        <p:txBody>
          <a:bodyPr/>
          <a:lstStyle/>
          <a:p>
            <a:r>
              <a:rPr lang="en-US" sz="3600" dirty="0"/>
              <a:t>FY24 Highlight:  2020 Tipping Points - SpaceX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6A4BF-6257-BBEF-6B1C-992BEF44200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42595" y="820904"/>
            <a:ext cx="7847045" cy="4765912"/>
          </a:xfrm>
        </p:spPr>
        <p:txBody>
          <a:bodyPr/>
          <a:lstStyle/>
          <a:p>
            <a:pPr marL="0" indent="0" algn="ctr">
              <a:spcAft>
                <a:spcPts val="600"/>
              </a:spcAft>
              <a:buNone/>
            </a:pPr>
            <a:r>
              <a:rPr lang="en-US" sz="1600" u="sng" dirty="0"/>
              <a:t>On-Orbit Large-Scale Cryogenic Propellant Management and Transfer Demonstration</a:t>
            </a:r>
          </a:p>
          <a:p>
            <a:pPr marL="112713" lvl="0" indent="0" fontAlgn="base">
              <a:spcAft>
                <a:spcPts val="600"/>
              </a:spcAft>
              <a:buNone/>
              <a:tabLst>
                <a:tab pos="457200" algn="l"/>
              </a:tabLst>
              <a:defRPr/>
            </a:pPr>
            <a:r>
              <a:rPr lang="en-US" sz="1600" u="sng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ＭＳ Ｐゴシック" pitchFamily="-111" charset="-128"/>
              </a:rPr>
              <a:t>Overview</a:t>
            </a:r>
            <a:r>
              <a:rPr lang="en-US" sz="1600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ＭＳ Ｐゴシック" pitchFamily="-111" charset="-128"/>
              </a:rPr>
              <a:t>:  Demonstration of large-scale on-orbit cryogenic fluid transfer of liquid oxygen (up to 3 metric tons) between tanks on a Starship in orbit and management to provide a basis for operational use of in-space refueling technology. </a:t>
            </a:r>
            <a:endParaRPr lang="en-US" sz="1600" u="sng" dirty="0">
              <a:solidFill>
                <a:srgbClr val="000000"/>
              </a:solidFill>
              <a:latin typeface="Arial" charset="0"/>
              <a:ea typeface="ＭＳ Ｐゴシック"/>
              <a:cs typeface="ＭＳ Ｐゴシック"/>
            </a:endParaRPr>
          </a:p>
          <a:p>
            <a:pPr marL="112713" lvl="0" indent="0" fontAlgn="base">
              <a:spcBef>
                <a:spcPts val="1200"/>
              </a:spcBef>
              <a:buNone/>
              <a:tabLst>
                <a:tab pos="457200" algn="l"/>
              </a:tabLst>
              <a:defRPr/>
            </a:pPr>
            <a:r>
              <a:rPr lang="en-US" sz="1600" u="sng" dirty="0">
                <a:solidFill>
                  <a:srgbClr val="000000"/>
                </a:solidFill>
                <a:latin typeface="Arial" charset="0"/>
                <a:ea typeface="ＭＳ Ｐゴシック"/>
                <a:cs typeface="ＭＳ Ｐゴシック"/>
              </a:rPr>
              <a:t>Mission Overview:</a:t>
            </a:r>
          </a:p>
          <a:p>
            <a:pPr marL="344488" indent="-231775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ＭＳ Ｐゴシック" pitchFamily="-111" charset="-128"/>
              </a:rPr>
              <a:t>Demonstration conducted as part of a Starship flight</a:t>
            </a:r>
          </a:p>
          <a:p>
            <a:pPr marL="344488" indent="-231775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ＭＳ Ｐゴシック" pitchFamily="-111" charset="-128"/>
              </a:rPr>
              <a:t>Active settling maneuver with settled transfer between propellant tanks located within Starship (</a:t>
            </a:r>
            <a:r>
              <a:rPr lang="en-US" sz="1600" i="1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ＭＳ Ｐゴシック" pitchFamily="-111" charset="-128"/>
              </a:rPr>
              <a:t>not ship-to-ship</a:t>
            </a:r>
            <a:r>
              <a:rPr lang="en-US" sz="1600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ＭＳ Ｐゴシック" pitchFamily="-111" charset="-128"/>
              </a:rPr>
              <a:t>)</a:t>
            </a:r>
          </a:p>
          <a:p>
            <a:pPr marL="687388" lvl="1" indent="-231775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sz="1400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ＭＳ Ｐゴシック" pitchFamily="-111" charset="-128"/>
              </a:rPr>
              <a:t>Flight-3 included special demonstration hardware specific to Tipping Point</a:t>
            </a:r>
          </a:p>
          <a:p>
            <a:pPr marL="284163" indent="-1714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ＭＳ Ｐゴシック" pitchFamily="-111" charset="-128"/>
              </a:rPr>
              <a:t>≤ 1 day mission duration</a:t>
            </a:r>
          </a:p>
          <a:p>
            <a:pPr marL="112713" indent="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457200" algn="l"/>
              </a:tabLst>
              <a:defRPr/>
            </a:pPr>
            <a:endParaRPr lang="en-US" sz="400" dirty="0">
              <a:solidFill>
                <a:srgbClr val="000000"/>
              </a:solidFill>
              <a:latin typeface="Arial" pitchFamily="-111" charset="0"/>
              <a:ea typeface="ＭＳ Ｐゴシック"/>
              <a:cs typeface="ＭＳ Ｐゴシック" pitchFamily="-111" charset="-128"/>
            </a:endParaRPr>
          </a:p>
          <a:p>
            <a:pPr marL="112713" indent="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457200" algn="l"/>
              </a:tabLst>
              <a:defRPr/>
            </a:pPr>
            <a:r>
              <a:rPr lang="en-US" sz="1600" b="1" u="sng" dirty="0">
                <a:solidFill>
                  <a:srgbClr val="000000"/>
                </a:solidFill>
                <a:latin typeface="Arial" charset="0"/>
                <a:ea typeface="ＭＳ Ｐゴシック"/>
                <a:cs typeface="ＭＳ Ｐゴシック"/>
              </a:rPr>
              <a:t>Flight Demonstration Completed on Starship Flight-3 on March 14, 2024!</a:t>
            </a:r>
            <a:endParaRPr lang="en-US" sz="1600" b="1" u="sng" dirty="0">
              <a:solidFill>
                <a:srgbClr val="000000"/>
              </a:solidFill>
              <a:latin typeface="Arial" pitchFamily="-111" charset="0"/>
              <a:ea typeface="ＭＳ Ｐゴシック"/>
              <a:cs typeface="ＭＳ Ｐゴシック"/>
            </a:endParaRPr>
          </a:p>
          <a:p>
            <a:pPr marL="398463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sz="1600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Times New Roman" panose="02020603050405020304" pitchFamily="18" charset="0"/>
              </a:rPr>
              <a:t>C</a:t>
            </a: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onducted the large-scale propellant transfer, moving several metric tons of propellant from one tank to another, while in space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98463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sz="1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Storing and transferring cryogenic propellant in orbit has never been attempted on this scale before. This is a huge milestone toward providing NASA with the technologies it will need for both a long-term presence on the moon and its boldest missions to deep space destinations such as Mars and beyond.   </a:t>
            </a:r>
            <a:endParaRPr lang="en-U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12713" indent="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  <a:tabLst>
                <a:tab pos="457200" algn="l"/>
              </a:tabLst>
              <a:defRPr/>
            </a:pPr>
            <a:endParaRPr lang="en-US" sz="1600" dirty="0">
              <a:solidFill>
                <a:srgbClr val="000000"/>
              </a:solidFill>
              <a:latin typeface="Arial" pitchFamily="-111" charset="0"/>
              <a:ea typeface="ＭＳ Ｐゴシック"/>
              <a:cs typeface="ＭＳ Ｐゴシック" pitchFamily="-111" charset="-128"/>
            </a:endParaRPr>
          </a:p>
          <a:p>
            <a:pPr marL="0" indent="0">
              <a:buNone/>
            </a:pPr>
            <a:endParaRPr lang="en-US" sz="1600" u="sng" dirty="0"/>
          </a:p>
          <a:p>
            <a:endParaRPr lang="en-US" sz="16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F978C0E-6D46-A66A-F7EF-AA01558FC76E}"/>
              </a:ext>
            </a:extLst>
          </p:cNvPr>
          <p:cNvSpPr/>
          <p:nvPr/>
        </p:nvSpPr>
        <p:spPr>
          <a:xfrm>
            <a:off x="242595" y="4031376"/>
            <a:ext cx="7923395" cy="2016769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A satellite in space&#10;&#10;Description automatically generated with medium confidence">
            <a:extLst>
              <a:ext uri="{FF2B5EF4-FFF2-40B4-BE49-F238E27FC236}">
                <a16:creationId xmlns:a16="http://schemas.microsoft.com/office/drawing/2014/main" id="{9176487F-E588-B3BC-ACEA-928FCE26F18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19" t="9926" r="6163" b="8725"/>
          <a:stretch/>
        </p:blipFill>
        <p:spPr bwMode="auto">
          <a:xfrm>
            <a:off x="8417791" y="2916746"/>
            <a:ext cx="3531614" cy="2016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3" descr="A rocket taking off&#10;&#10;Description automatically generated with medium confidence">
            <a:extLst>
              <a:ext uri="{FF2B5EF4-FFF2-40B4-BE49-F238E27FC236}">
                <a16:creationId xmlns:a16="http://schemas.microsoft.com/office/drawing/2014/main" id="{CD5EAB83-D761-6FEF-83CF-C26CB85AB0B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23982" y="1073806"/>
            <a:ext cx="2070307" cy="14458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872579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FF8F3-CCD6-423F-AE04-8E33DAB5C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041" y="151323"/>
            <a:ext cx="9198033" cy="747713"/>
          </a:xfrm>
        </p:spPr>
        <p:txBody>
          <a:bodyPr/>
          <a:lstStyle/>
          <a:p>
            <a:r>
              <a:rPr lang="en-US" b="1" dirty="0"/>
              <a:t>FY24 Highlight:  RFMG Demo on CLPS IM-1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0735B78-EDC2-FBC4-FAED-FABAED610CEE}"/>
              </a:ext>
            </a:extLst>
          </p:cNvPr>
          <p:cNvSpPr txBox="1"/>
          <p:nvPr/>
        </p:nvSpPr>
        <p:spPr>
          <a:xfrm>
            <a:off x="95709" y="896115"/>
            <a:ext cx="7428626" cy="532453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1600" b="1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Radio Frequency Mass Gauge (RFMG) Technology</a:t>
            </a:r>
          </a:p>
          <a:p>
            <a:r>
              <a:rPr lang="en-US" sz="16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Measures tank RF spectrum to provide tank fill level; the spectrum changes with fill level, since the dielectric fluid (e) slows the speed of light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 has been in development for over 15 years at Glenn Research Center</a:t>
            </a:r>
          </a:p>
          <a:p>
            <a:endParaRPr lang="en-US" sz="1600" kern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Aft>
                <a:spcPts val="1200"/>
              </a:spcAft>
            </a:pPr>
            <a:r>
              <a:rPr lang="en-US" sz="1600" b="1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RFMG successfully </a:t>
            </a:r>
            <a:r>
              <a:rPr lang="en-US" sz="1600" b="1" i="1" u="sng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flew and operated</a:t>
            </a:r>
            <a:r>
              <a:rPr lang="en-US" sz="1600" b="1" i="1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1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onboard the Intuitive Machines IM-1 Nova-C (Odysseus) lunar lander as part of Commercial Lunar Payload Services Program! </a:t>
            </a:r>
            <a:endParaRPr lang="en-US" sz="1600" kern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u="sng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Mission Objectives:</a:t>
            </a:r>
          </a:p>
          <a:p>
            <a:pPr marL="571500" lvl="1" indent="-285750">
              <a:buFont typeface="Arial" panose="020B0604020202020204" pitchFamily="34" charset="0"/>
              <a:buChar char="–"/>
            </a:pPr>
            <a:r>
              <a:rPr lang="en-US" sz="16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 pre-flight and flight operations during CLPS Program with Intuitive Machines (IM-1) Nova C lander.</a:t>
            </a:r>
          </a:p>
          <a:p>
            <a:pPr marL="571500" lvl="1" indent="-285750">
              <a:spcAft>
                <a:spcPts val="1200"/>
              </a:spcAft>
              <a:buFont typeface="Arial" panose="020B0604020202020204" pitchFamily="34" charset="0"/>
              <a:buChar char="–"/>
            </a:pPr>
            <a:r>
              <a:rPr lang="en-US" sz="16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Demonstrate RFMG system operations at multiple fluid levels for both liquid oxygen (LOX) and liquid methane (LCH4) propulsion tanks throughout IM-1 mission.</a:t>
            </a:r>
            <a:endParaRPr lang="en-US" sz="1600" b="1" u="sng" kern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NASA team participated multiple in pre-launch activities, including RF fluid simulations and propellant tanking during wet-dress rehearsals</a:t>
            </a:r>
          </a:p>
          <a:p>
            <a:endParaRPr lang="en-US" sz="1600" b="1" u="sng" kern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600" b="1" kern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technology was actively used on throughout IM-1 mission, where it not only provided critical data to advance the RFMG technology but also assisted the IM-1 team during maneuvers and the lunar landing.</a:t>
            </a:r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B47E9200-F374-BE3D-12C6-38C4AA6BDA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90305" y="1248971"/>
            <a:ext cx="3544908" cy="1991727"/>
          </a:xfrm>
          <a:prstGeom prst="rect">
            <a:avLst/>
          </a:prstGeom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18111FE-716C-591D-5EFB-20013ECED412}"/>
              </a:ext>
            </a:extLst>
          </p:cNvPr>
          <p:cNvSpPr txBox="1"/>
          <p:nvPr/>
        </p:nvSpPr>
        <p:spPr>
          <a:xfrm>
            <a:off x="8260221" y="913233"/>
            <a:ext cx="29915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Propellant loading of IM-1 tank at LC 39A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6B61A2-7C27-2BFF-2011-56C0C67404BC}"/>
              </a:ext>
            </a:extLst>
          </p:cNvPr>
          <p:cNvSpPr txBox="1"/>
          <p:nvPr/>
        </p:nvSpPr>
        <p:spPr>
          <a:xfrm>
            <a:off x="9955074" y="6013222"/>
            <a:ext cx="1992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Credit: Intuitive Machines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8164D55C-C7B7-714E-556C-4495744BF6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37233" y="3481438"/>
            <a:ext cx="2028186" cy="253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D21D6EA-92FC-7C08-2369-59E8B235A99A}"/>
              </a:ext>
            </a:extLst>
          </p:cNvPr>
          <p:cNvSpPr/>
          <p:nvPr/>
        </p:nvSpPr>
        <p:spPr>
          <a:xfrm>
            <a:off x="132393" y="2041609"/>
            <a:ext cx="7428626" cy="934507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C283CED-0AE4-FA15-BDFB-43BB6458B201}"/>
              </a:ext>
            </a:extLst>
          </p:cNvPr>
          <p:cNvSpPr/>
          <p:nvPr/>
        </p:nvSpPr>
        <p:spPr>
          <a:xfrm>
            <a:off x="77867" y="5286143"/>
            <a:ext cx="7428626" cy="934507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86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2EEA56-02F3-08C2-9F70-109D7D659C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00850" y="89654"/>
            <a:ext cx="9501433" cy="560887"/>
          </a:xfrm>
        </p:spPr>
        <p:txBody>
          <a:bodyPr/>
          <a:lstStyle/>
          <a:p>
            <a:r>
              <a:rPr lang="en-US" sz="3600" dirty="0"/>
              <a:t>FY24 Highlight:  Low-Leakage Hydrogen Valves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392353-0698-F423-9981-384C92BDCE34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28601" y="932873"/>
            <a:ext cx="8073546" cy="5896486"/>
          </a:xfrm>
        </p:spPr>
        <p:txBody>
          <a:bodyPr/>
          <a:lstStyle/>
          <a:p>
            <a:pPr marL="0" marR="0" lvl="0" indent="0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Pct val="100000"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NASA in-house team at Marshall Space Flight Center has developed a </a:t>
            </a:r>
            <a:r>
              <a:rPr kumimoji="0" lang="en-US" sz="1600" b="1" i="1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patented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valve technology that utilizes a seat and poppet concept </a:t>
            </a:r>
            <a:r>
              <a:rPr lang="en-US" sz="1600" b="1" dirty="0">
                <a:solidFill>
                  <a:sysClr val="windowText" lastClr="000000"/>
                </a:solidFill>
              </a:rPr>
              <a:t>enabling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self-alignment, greatly reducing leakage rates.</a:t>
            </a:r>
          </a:p>
          <a:p>
            <a:pPr marL="228600" indent="-228600" defTabSz="887413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Pct val="100000"/>
              <a:defRPr/>
            </a:pPr>
            <a:r>
              <a:rPr lang="en-US" sz="1600" b="1" dirty="0">
                <a:solidFill>
                  <a:sysClr val="windowText" lastClr="000000"/>
                </a:solidFill>
              </a:rPr>
              <a:t>Activity Goal: </a:t>
            </a:r>
          </a:p>
          <a:p>
            <a:pPr marL="514350" lvl="1" indent="-285750" defTabSz="887413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Pct val="100000"/>
              <a:buFontTx/>
              <a:buChar char="–"/>
              <a:defRPr/>
            </a:pPr>
            <a:r>
              <a:rPr lang="en-US" sz="1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 valves that are more tolerant of imperfections and reduce internal leakage rates by an order of. Traditional internal leakage rates up to 2000 </a:t>
            </a:r>
            <a:r>
              <a:rPr lang="it-IT" sz="1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 Cubic Inches per Minute (SCIM)</a:t>
            </a:r>
          </a:p>
          <a:p>
            <a:pPr marL="514350" lvl="1" indent="-285750" defTabSz="887413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Tx/>
              <a:buChar char="–"/>
              <a:defRPr/>
            </a:pPr>
            <a:r>
              <a:rPr lang="it-IT" sz="1400" u="sng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Low-leakage rates are required for future long-duration cryogenic missions</a:t>
            </a:r>
            <a:endParaRPr lang="en-US" sz="1800" b="1" u="sng" dirty="0">
              <a:solidFill>
                <a:sysClr val="windowText" lastClr="000000"/>
              </a:solidFill>
            </a:endParaRPr>
          </a:p>
          <a:p>
            <a:pPr marL="228600" indent="-228600" defTabSz="887413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Pct val="100000"/>
              <a:defRPr/>
            </a:pPr>
            <a:r>
              <a:rPr lang="en-US" sz="1600" b="1" dirty="0">
                <a:solidFill>
                  <a:sysClr val="windowText" lastClr="000000"/>
                </a:solidFill>
              </a:rPr>
              <a:t>In 2023, CFMPP successfully developed and tested a relief valve design on small scale at MSFC</a:t>
            </a:r>
          </a:p>
          <a:p>
            <a:pPr marL="514350" lvl="1" indent="-285750" defTabSz="887413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Pct val="100000"/>
              <a:buFont typeface="Arial" panose="020B0604020202020204" pitchFamily="34" charset="0"/>
              <a:buChar char="–"/>
              <a:defRPr/>
            </a:pPr>
            <a:r>
              <a:rPr lang="en-US" sz="1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Test results indicated leakage rates under 10 SCIM</a:t>
            </a:r>
          </a:p>
          <a:p>
            <a:pPr marL="514350" lvl="1" indent="-285750" defTabSz="887413" fontAlgn="base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ct val="100000"/>
              <a:buFont typeface="Arial" panose="020B0604020202020204" pitchFamily="34" charset="0"/>
              <a:buChar char="–"/>
              <a:defRPr/>
            </a:pPr>
            <a:r>
              <a:rPr lang="en-US" sz="14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Achieved TRL 4 criteria; extensible to cryo-coupler designs</a:t>
            </a:r>
            <a:endParaRPr lang="en-US" sz="18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 defTabSz="887413" fontAlgn="base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SzPct val="100000"/>
              <a:defRPr/>
            </a:pPr>
            <a:r>
              <a:rPr lang="en-US" sz="1600" b="1" dirty="0">
                <a:solidFill>
                  <a:sysClr val="windowText" lastClr="000000"/>
                </a:solidFill>
              </a:rPr>
              <a:t>CFMPP started new activity in 2024 to continue valve technology development and begin tech transfer and infusion with industry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marL="511175" marR="0" lvl="1" indent="-279400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Procure a high-fidelity prototype valve from a commercial partner which will enable a future test campaign to bring the low-leakage valve design to TRL 6 except for the electromechanical actuator</a:t>
            </a:r>
          </a:p>
          <a:p>
            <a:pPr marL="511175" marR="0" lvl="1" indent="-279400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Char char="–"/>
              <a:tabLst/>
              <a:defRPr/>
            </a:pPr>
            <a:r>
              <a:rPr lang="en-US" i="1" kern="0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Sierra Space contract and continued in-house developments started in October 2024</a:t>
            </a:r>
            <a:endParaRPr kumimoji="0" lang="en-US" sz="1600" b="0" i="1" u="none" strike="noStrike" kern="0" cap="none" spc="0" normalizeH="0" baseline="0" noProof="0" dirty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887413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84A915-A782-1A94-18AC-8AC1F0B3C3B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11684000" y="6719888"/>
            <a:ext cx="508000" cy="1381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E052AB38-EE6F-D14D-B3E4-0679C7FBFBC1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8895417-9CBE-3E50-895D-F789AD0E8D24}"/>
              </a:ext>
            </a:extLst>
          </p:cNvPr>
          <p:cNvGrpSpPr/>
          <p:nvPr/>
        </p:nvGrpSpPr>
        <p:grpSpPr>
          <a:xfrm>
            <a:off x="8493835" y="770209"/>
            <a:ext cx="3577347" cy="2267455"/>
            <a:chOff x="341503" y="3742616"/>
            <a:chExt cx="3577347" cy="2267455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FDD18911-E8A2-F867-D3E5-2DB485B5D06E}"/>
                </a:ext>
              </a:extLst>
            </p:cNvPr>
            <p:cNvGrpSpPr/>
            <p:nvPr/>
          </p:nvGrpSpPr>
          <p:grpSpPr>
            <a:xfrm>
              <a:off x="348494" y="3804143"/>
              <a:ext cx="3522975" cy="2195608"/>
              <a:chOff x="447884" y="3804143"/>
              <a:chExt cx="3522975" cy="2195608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20F8338A-75DC-BCBD-09DB-9F868B010340}"/>
                  </a:ext>
                </a:extLst>
              </p:cNvPr>
              <p:cNvGrpSpPr/>
              <p:nvPr/>
            </p:nvGrpSpPr>
            <p:grpSpPr>
              <a:xfrm>
                <a:off x="447884" y="3804143"/>
                <a:ext cx="1579278" cy="2190539"/>
                <a:chOff x="585022" y="989739"/>
                <a:chExt cx="1579278" cy="2190539"/>
              </a:xfrm>
            </p:grpSpPr>
            <p:pic>
              <p:nvPicPr>
                <p:cNvPr id="30" name="Picture 29">
                  <a:extLst>
                    <a:ext uri="{FF2B5EF4-FFF2-40B4-BE49-F238E27FC236}">
                      <a16:creationId xmlns:a16="http://schemas.microsoft.com/office/drawing/2014/main" id="{E24FA112-07EB-CFB2-46C1-BE0457BB6D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50268" y="989739"/>
                  <a:ext cx="1440180" cy="1920240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312FB4A-FBA5-4566-5A4E-7E3B273D59EE}"/>
                    </a:ext>
                  </a:extLst>
                </p:cNvPr>
                <p:cNvSpPr txBox="1"/>
                <p:nvPr/>
              </p:nvSpPr>
              <p:spPr>
                <a:xfrm>
                  <a:off x="585022" y="2918668"/>
                  <a:ext cx="1579278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i="1" dirty="0">
                      <a:solidFill>
                        <a:schemeClr val="tx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Seat Seal Test Fixture</a:t>
                  </a:r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9706204-FE71-74FD-569B-C64CC31B000C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2011816" y="3818883"/>
                <a:ext cx="1959043" cy="2180868"/>
                <a:chOff x="6666606" y="896625"/>
                <a:chExt cx="2375321" cy="2644282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07960E76-E4FA-2DA5-75E1-6FA7A195BC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/>
              </p:blipFill>
              <p:spPr>
                <a:xfrm>
                  <a:off x="6666606" y="896625"/>
                  <a:ext cx="2375321" cy="2307131"/>
                </a:xfrm>
                <a:prstGeom prst="rect">
                  <a:avLst/>
                </a:prstGeom>
                <a:noFill/>
                <a:ln>
                  <a:solidFill>
                    <a:schemeClr val="tx1"/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0BAC0388-35E1-88C2-AAC3-5A7DDDF459CD}"/>
                    </a:ext>
                  </a:extLst>
                </p:cNvPr>
                <p:cNvSpPr txBox="1"/>
                <p:nvPr/>
              </p:nvSpPr>
              <p:spPr>
                <a:xfrm>
                  <a:off x="6949310" y="3223707"/>
                  <a:ext cx="1792413" cy="31720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i="1" dirty="0">
                      <a:solidFill>
                        <a:schemeClr val="tx2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Valve Seat Materials</a:t>
                  </a:r>
                </a:p>
              </p:txBody>
            </p:sp>
          </p:grp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0E3DB09F-0410-54E6-10B2-9300A8BE8918}"/>
                </a:ext>
              </a:extLst>
            </p:cNvPr>
            <p:cNvSpPr/>
            <p:nvPr/>
          </p:nvSpPr>
          <p:spPr>
            <a:xfrm>
              <a:off x="341503" y="3742616"/>
              <a:ext cx="3577347" cy="2267455"/>
            </a:xfrm>
            <a:prstGeom prst="rect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2" name="Picture 2">
            <a:extLst>
              <a:ext uri="{FF2B5EF4-FFF2-40B4-BE49-F238E27FC236}">
                <a16:creationId xmlns:a16="http://schemas.microsoft.com/office/drawing/2014/main" id="{D59C904A-E683-3FDE-5EE3-BC78E15185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000088" y="3157332"/>
            <a:ext cx="2084231" cy="2669383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18AE1983-1719-3809-A80D-34090E207192}"/>
              </a:ext>
            </a:extLst>
          </p:cNvPr>
          <p:cNvSpPr txBox="1"/>
          <p:nvPr/>
        </p:nvSpPr>
        <p:spPr>
          <a:xfrm>
            <a:off x="8829630" y="5849806"/>
            <a:ext cx="2254689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Low-leakage relief valve during LH2 testing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39F6FBF-58AC-04A9-BB84-D33DF7D4B381}"/>
              </a:ext>
            </a:extLst>
          </p:cNvPr>
          <p:cNvSpPr/>
          <p:nvPr/>
        </p:nvSpPr>
        <p:spPr>
          <a:xfrm>
            <a:off x="120817" y="2941992"/>
            <a:ext cx="8181329" cy="1192686"/>
          </a:xfrm>
          <a:prstGeom prst="rect">
            <a:avLst/>
          </a:prstGeom>
          <a:noFill/>
          <a:ln w="571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6E35A70-99B0-FCEB-73E8-17E885AA9C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51566" y="3429000"/>
            <a:ext cx="2236597" cy="55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9792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F8EEC-3975-FFFE-7305-985D6FF46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CFM Portfolio Project (CFMPP)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5F86071-13B7-4B86-3EB6-D30B246AAF01}"/>
              </a:ext>
            </a:extLst>
          </p:cNvPr>
          <p:cNvSpPr txBox="1">
            <a:spLocks/>
          </p:cNvSpPr>
          <p:nvPr/>
        </p:nvSpPr>
        <p:spPr bwMode="auto">
          <a:xfrm>
            <a:off x="241717" y="893690"/>
            <a:ext cx="11556602" cy="43601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166688" indent="-166688" algn="l" defTabSz="665560" rtl="0" eaLnBrk="1" fontAlgn="base" hangingPunct="1">
              <a:spcBef>
                <a:spcPts val="450"/>
              </a:spcBef>
              <a:spcAft>
                <a:spcPct val="0"/>
              </a:spcAft>
              <a:buSzPct val="100000"/>
              <a:buChar char="•"/>
              <a:defRPr sz="1800" b="0" baseline="0">
                <a:solidFill>
                  <a:schemeClr val="tx2"/>
                </a:solidFill>
                <a:effectLst/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defRPr>
            </a:lvl1pPr>
            <a:lvl2pPr marL="383381" indent="-209550" algn="l" defTabSz="665560" rtl="0" eaLnBrk="1" fontAlgn="base" hangingPunct="1">
              <a:spcBef>
                <a:spcPts val="450"/>
              </a:spcBef>
              <a:spcAft>
                <a:spcPct val="0"/>
              </a:spcAft>
              <a:buSzPct val="100000"/>
              <a:buChar char="–"/>
              <a:defRPr sz="1500" b="0" baseline="0">
                <a:solidFill>
                  <a:schemeClr val="tx2"/>
                </a:solidFill>
                <a:effectLst/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defRPr>
            </a:lvl2pPr>
            <a:lvl3pPr marL="558404" indent="-175022" algn="l" defTabSz="665560" rtl="0" eaLnBrk="1" fontAlgn="base" hangingPunct="1">
              <a:spcBef>
                <a:spcPts val="450"/>
              </a:spcBef>
              <a:spcAft>
                <a:spcPct val="0"/>
              </a:spcAft>
              <a:buSzPct val="80000"/>
              <a:buChar char="•"/>
              <a:defRPr sz="1350" b="0" baseline="0">
                <a:solidFill>
                  <a:schemeClr val="tx2"/>
                </a:solidFill>
                <a:effectLst/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defRPr>
            </a:lvl3pPr>
            <a:lvl4pPr marL="685800" indent="-127397" algn="l" defTabSz="665560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–"/>
              <a:defRPr sz="1350" b="0" baseline="0">
                <a:solidFill>
                  <a:schemeClr val="tx2"/>
                </a:solidFill>
                <a:effectLst/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defRPr>
            </a:lvl4pPr>
            <a:lvl5pPr marL="1082675" indent="-168275" algn="l" defTabSz="665560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•"/>
              <a:defRPr sz="1500" b="1">
                <a:solidFill>
                  <a:schemeClr val="tx2"/>
                </a:solidFill>
                <a:effectLst/>
                <a:latin typeface="Arial" panose="020B0604020202020204" pitchFamily="34" charset="0"/>
                <a:ea typeface="ＭＳ Ｐゴシック" pitchFamily="-112" charset="-128"/>
                <a:cs typeface="Arial" panose="020B0604020202020204" pitchFamily="34" charset="0"/>
              </a:defRPr>
            </a:lvl5pPr>
            <a:lvl6pPr marL="1838325" indent="-166688" algn="l" defTabSz="66556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6pPr>
            <a:lvl7pPr marL="2181225" indent="-166688" algn="l" defTabSz="66556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7pPr>
            <a:lvl8pPr marL="2524125" indent="-166688" algn="l" defTabSz="66556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8pPr>
            <a:lvl9pPr marL="2867025" indent="-166688" algn="l" defTabSz="665560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9pPr>
          </a:lstStyle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2000" b="1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CFMPP is a NASA Space Technology Mission Directorate (STMD)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Portfolio Project initiated in 2021 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sz="1800" b="0" i="0" u="none" strike="noStrik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~20 individual CFM technology development activities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461963" lvl="1" indent="-230188">
              <a:spcAft>
                <a:spcPts val="600"/>
              </a:spcAft>
            </a:pPr>
            <a:r>
              <a:rPr lang="en-US" sz="1800" b="0" i="0" u="none" strike="noStrik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Includes flight and ground activities related to Lunar/Mars </a:t>
            </a: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exploration</a:t>
            </a:r>
          </a:p>
          <a:p>
            <a:pPr marL="461963" lvl="1" indent="-230188">
              <a:spcAft>
                <a:spcPts val="600"/>
              </a:spcAft>
            </a:pP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combination of In-house and contracted developments; large and small businesses </a:t>
            </a:r>
            <a:endParaRPr lang="en-US" sz="1800" b="0" i="0" u="none" strike="noStrike" baseline="0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0188" indent="-230188">
              <a:spcAft>
                <a:spcPts val="0"/>
              </a:spcAft>
            </a:pPr>
            <a:endParaRPr lang="en-US" sz="2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0188" indent="-230188">
              <a:spcAft>
                <a:spcPts val="0"/>
              </a:spcAft>
            </a:pPr>
            <a:r>
              <a:rPr lang="en-US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CFMPP closes technology gaps, with focus on integrated CFM systems development and demonstration, to advance the national goals of landing and exploring the Moon and Mars</a:t>
            </a:r>
          </a:p>
          <a:p>
            <a:pPr lvl="1"/>
            <a:r>
              <a:rPr lang="en-US" sz="1800" b="0" i="0" u="none" strike="noStrike" baseline="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Technology enters project ~ TRL 4, completes with end state of TRL 6 / 7</a:t>
            </a:r>
          </a:p>
          <a:p>
            <a:pPr marL="230188" indent="-230188">
              <a:spcAft>
                <a:spcPts val="0"/>
              </a:spcAft>
            </a:pPr>
            <a:endParaRPr lang="en-US" sz="2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0188" indent="-230188">
              <a:spcAft>
                <a:spcPts val="0"/>
              </a:spcAft>
            </a:pPr>
            <a:r>
              <a:rPr lang="en-US" sz="20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Partnered leadership and execution by MSFC and GRC</a:t>
            </a:r>
          </a:p>
          <a:p>
            <a:pPr marL="519113" lvl="1" indent="-230188">
              <a:spcAft>
                <a:spcPts val="0"/>
              </a:spcAft>
            </a:pP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NASA participating Centers include KSC, LaRC, ARC, AFRC, and JSC</a:t>
            </a:r>
            <a:endParaRPr lang="en-US" kern="0" dirty="0">
              <a:solidFill>
                <a:srgbClr val="63666A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988D4DD-81BA-54FD-CAFE-867CE85F6C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44495" y="3885311"/>
            <a:ext cx="2384981" cy="23366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5C388E-A8B8-ADEE-A4B6-109A984C2C75}"/>
              </a:ext>
            </a:extLst>
          </p:cNvPr>
          <p:cNvSpPr txBox="1"/>
          <p:nvPr/>
        </p:nvSpPr>
        <p:spPr>
          <a:xfrm>
            <a:off x="10412550" y="5663863"/>
            <a:ext cx="10759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</a:rPr>
              <a:t>*Modeling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E76B2D-A86B-98D4-7E0D-E3CD4A101608}"/>
              </a:ext>
            </a:extLst>
          </p:cNvPr>
          <p:cNvSpPr txBox="1"/>
          <p:nvPr/>
        </p:nvSpPr>
        <p:spPr>
          <a:xfrm>
            <a:off x="314143" y="5330099"/>
            <a:ext cx="9357926" cy="81560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400" b="1" i="1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Portfolio Project Charter</a:t>
            </a:r>
          </a:p>
          <a:p>
            <a:pPr algn="ctr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Mature CFM technologies essential to NASA’s future missions in science and exploration which utilize both chemical and nuclear in-space propulsion, landers, and in-situ resource utilization</a:t>
            </a:r>
          </a:p>
        </p:txBody>
      </p:sp>
    </p:spTree>
    <p:extLst>
      <p:ext uri="{BB962C8B-B14F-4D97-AF65-F5344CB8AC3E}">
        <p14:creationId xmlns:p14="http://schemas.microsoft.com/office/powerpoint/2010/main" val="2696843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F8EEC-3975-FFFE-7305-985D6FF46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>
                <a:solidFill>
                  <a:srgbClr val="002F6C"/>
                </a:solidFill>
                <a:latin typeface="Franklin Gothic Medium" panose="020B0603020102020204" pitchFamily="34" charset="0"/>
              </a:rPr>
              <a:t>CFM – State of the Art vs Where We Need to Go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7FF978-213F-B66D-31DB-469F1E48579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1995" y="906510"/>
            <a:ext cx="10404149" cy="472606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E15A46D-5602-EE11-B189-7F670EEF7D3E}"/>
              </a:ext>
            </a:extLst>
          </p:cNvPr>
          <p:cNvSpPr/>
          <p:nvPr/>
        </p:nvSpPr>
        <p:spPr>
          <a:xfrm>
            <a:off x="1990815" y="1126943"/>
            <a:ext cx="1523716" cy="5078872"/>
          </a:xfrm>
          <a:prstGeom prst="rect">
            <a:avLst/>
          </a:prstGeom>
          <a:solidFill>
            <a:srgbClr val="FF0000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D332716-E857-3E71-5A1A-A8A0C1023965}"/>
              </a:ext>
            </a:extLst>
          </p:cNvPr>
          <p:cNvSpPr txBox="1"/>
          <p:nvPr/>
        </p:nvSpPr>
        <p:spPr>
          <a:xfrm>
            <a:off x="2018514" y="5689615"/>
            <a:ext cx="1731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State </a:t>
            </a:r>
          </a:p>
          <a:p>
            <a:pPr algn="ctr"/>
            <a:r>
              <a:rPr lang="en-US" sz="1400" b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the Art</a:t>
            </a:r>
          </a:p>
        </p:txBody>
      </p:sp>
      <p:pic>
        <p:nvPicPr>
          <p:cNvPr id="10" name="pasted-movie.png" descr="pasted-movie.png">
            <a:extLst>
              <a:ext uri="{FF2B5EF4-FFF2-40B4-BE49-F238E27FC236}">
                <a16:creationId xmlns:a16="http://schemas.microsoft.com/office/drawing/2014/main" id="{4480E7F8-ED2D-E480-C89D-5082AB776C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80990" y="5564810"/>
            <a:ext cx="996696" cy="504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pasted-movie.png" descr="pasted-movie.png">
            <a:extLst>
              <a:ext uri="{FF2B5EF4-FFF2-40B4-BE49-F238E27FC236}">
                <a16:creationId xmlns:a16="http://schemas.microsoft.com/office/drawing/2014/main" id="{E3C8E6F0-C9DD-4D6C-F316-38FC2E8D69D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29402" y="5509529"/>
            <a:ext cx="267216" cy="74221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asted-movie.png" descr="pasted-movie.png">
            <a:extLst>
              <a:ext uri="{FF2B5EF4-FFF2-40B4-BE49-F238E27FC236}">
                <a16:creationId xmlns:a16="http://schemas.microsoft.com/office/drawing/2014/main" id="{1B772D9E-B683-933D-128A-B9878ECE4C8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-25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50925" y="5677646"/>
            <a:ext cx="355186" cy="46166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Picture 12" descr="A picture containing satellite&#10;&#10;Description automatically generated">
            <a:extLst>
              <a:ext uri="{FF2B5EF4-FFF2-40B4-BE49-F238E27FC236}">
                <a16:creationId xmlns:a16="http://schemas.microsoft.com/office/drawing/2014/main" id="{E0A3A277-5FF3-883B-0643-88581D3D799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21518">
            <a:off x="6386440" y="5653729"/>
            <a:ext cx="884483" cy="358640"/>
          </a:xfrm>
          <a:prstGeom prst="rect">
            <a:avLst/>
          </a:prstGeom>
        </p:spPr>
      </p:pic>
      <p:pic>
        <p:nvPicPr>
          <p:cNvPr id="14" name="Picture 13" descr="A picture containing weapon, object&#10;&#10;Description automatically generated">
            <a:extLst>
              <a:ext uri="{FF2B5EF4-FFF2-40B4-BE49-F238E27FC236}">
                <a16:creationId xmlns:a16="http://schemas.microsoft.com/office/drawing/2014/main" id="{EDCF1348-A5A4-E531-F350-7E0254AC67C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757250">
            <a:off x="7599378" y="5611484"/>
            <a:ext cx="857061" cy="351311"/>
          </a:xfrm>
          <a:prstGeom prst="rect">
            <a:avLst/>
          </a:prstGeom>
        </p:spPr>
      </p:pic>
      <p:pic>
        <p:nvPicPr>
          <p:cNvPr id="15" name="Picture 2" descr="Centaur (rocket stage) - Wikipedia">
            <a:extLst>
              <a:ext uri="{FF2B5EF4-FFF2-40B4-BE49-F238E27FC236}">
                <a16:creationId xmlns:a16="http://schemas.microsoft.com/office/drawing/2014/main" id="{F64913E7-F090-8F22-05BF-F9A8989918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2633" y="5266531"/>
            <a:ext cx="347846" cy="464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D413C95-ABC4-09B8-9E3F-48E56634E23E}"/>
              </a:ext>
            </a:extLst>
          </p:cNvPr>
          <p:cNvSpPr txBox="1"/>
          <p:nvPr/>
        </p:nvSpPr>
        <p:spPr>
          <a:xfrm>
            <a:off x="5582371" y="5675952"/>
            <a:ext cx="841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>
                <a:solidFill>
                  <a:schemeClr val="accent4"/>
                </a:solidFill>
              </a:rPr>
              <a:t>Depots</a:t>
            </a:r>
          </a:p>
        </p:txBody>
      </p:sp>
    </p:spTree>
    <p:extLst>
      <p:ext uri="{BB962C8B-B14F-4D97-AF65-F5344CB8AC3E}">
        <p14:creationId xmlns:p14="http://schemas.microsoft.com/office/powerpoint/2010/main" val="2426798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7750639D-DF5A-47ED-AA31-1A664B046A8F}"/>
              </a:ext>
            </a:extLst>
          </p:cNvPr>
          <p:cNvSpPr/>
          <p:nvPr/>
        </p:nvSpPr>
        <p:spPr>
          <a:xfrm>
            <a:off x="1191491" y="235836"/>
            <a:ext cx="8571345" cy="619768"/>
          </a:xfrm>
          <a:prstGeom prst="roundRect">
            <a:avLst/>
          </a:prstGeom>
          <a:solidFill>
            <a:schemeClr val="accent1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Cryogenic Fluid Management Portfolio Project (CFMPP)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DE05D915-3932-4716-B377-DF66B2793998}"/>
              </a:ext>
            </a:extLst>
          </p:cNvPr>
          <p:cNvSpPr/>
          <p:nvPr/>
        </p:nvSpPr>
        <p:spPr>
          <a:xfrm>
            <a:off x="9146738" y="1225523"/>
            <a:ext cx="2834640" cy="5141845"/>
          </a:xfrm>
          <a:prstGeom prst="roundRect">
            <a:avLst>
              <a:gd name="adj" fmla="val 7819"/>
            </a:avLst>
          </a:prstGeom>
          <a:solidFill>
            <a:schemeClr val="tx1">
              <a:lumMod val="20000"/>
              <a:lumOff val="8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5442C32C-5386-467D-8031-D3CE18ED7F9B}"/>
              </a:ext>
            </a:extLst>
          </p:cNvPr>
          <p:cNvSpPr/>
          <p:nvPr/>
        </p:nvSpPr>
        <p:spPr>
          <a:xfrm>
            <a:off x="6177584" y="1225523"/>
            <a:ext cx="2834640" cy="5154050"/>
          </a:xfrm>
          <a:prstGeom prst="roundRect">
            <a:avLst>
              <a:gd name="adj" fmla="val 7819"/>
            </a:avLst>
          </a:prstGeom>
          <a:solidFill>
            <a:schemeClr val="tx1">
              <a:lumMod val="20000"/>
              <a:lumOff val="8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789BBD4E-9B53-400F-9968-73067C6E3DA5}"/>
              </a:ext>
            </a:extLst>
          </p:cNvPr>
          <p:cNvSpPr/>
          <p:nvPr/>
        </p:nvSpPr>
        <p:spPr>
          <a:xfrm>
            <a:off x="3212631" y="1229368"/>
            <a:ext cx="2834640" cy="5150205"/>
          </a:xfrm>
          <a:prstGeom prst="roundRect">
            <a:avLst>
              <a:gd name="adj" fmla="val 7819"/>
            </a:avLst>
          </a:prstGeom>
          <a:solidFill>
            <a:schemeClr val="tx1">
              <a:lumMod val="20000"/>
              <a:lumOff val="8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849F047-37C2-4194-8126-119116171B3D}"/>
              </a:ext>
            </a:extLst>
          </p:cNvPr>
          <p:cNvSpPr/>
          <p:nvPr/>
        </p:nvSpPr>
        <p:spPr>
          <a:xfrm>
            <a:off x="222978" y="1225524"/>
            <a:ext cx="2834640" cy="5154050"/>
          </a:xfrm>
          <a:prstGeom prst="roundRect">
            <a:avLst>
              <a:gd name="adj" fmla="val 7819"/>
            </a:avLst>
          </a:prstGeom>
          <a:solidFill>
            <a:schemeClr val="tx1">
              <a:lumMod val="20000"/>
              <a:lumOff val="80000"/>
              <a:alpha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8856E57-2B6E-45D7-B456-E5B744462BA2}"/>
              </a:ext>
            </a:extLst>
          </p:cNvPr>
          <p:cNvSpPr/>
          <p:nvPr/>
        </p:nvSpPr>
        <p:spPr>
          <a:xfrm>
            <a:off x="509975" y="1390552"/>
            <a:ext cx="2231144" cy="67572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Technologies Portfolio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0C25620-4B0B-410C-8B1F-58D8CD0D4A3F}"/>
              </a:ext>
            </a:extLst>
          </p:cNvPr>
          <p:cNvSpPr/>
          <p:nvPr/>
        </p:nvSpPr>
        <p:spPr>
          <a:xfrm>
            <a:off x="3503739" y="1390552"/>
            <a:ext cx="2231136" cy="675728"/>
          </a:xfrm>
          <a:prstGeom prst="roundRect">
            <a:avLst/>
          </a:prstGeom>
          <a:solidFill>
            <a:srgbClr val="FF99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Subsystems Portfolio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9E06506-0775-40B3-A428-8F17E723C736}"/>
              </a:ext>
            </a:extLst>
          </p:cNvPr>
          <p:cNvSpPr/>
          <p:nvPr/>
        </p:nvSpPr>
        <p:spPr>
          <a:xfrm>
            <a:off x="6474081" y="1380578"/>
            <a:ext cx="2229036" cy="67572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Arial" panose="020B0604020202020204" pitchFamily="34" charset="0"/>
              </a:rPr>
              <a:t>Demonstrations Portfolio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13884FE0-2763-4C28-977A-E9CCDF805849}"/>
              </a:ext>
            </a:extLst>
          </p:cNvPr>
          <p:cNvSpPr/>
          <p:nvPr/>
        </p:nvSpPr>
        <p:spPr>
          <a:xfrm>
            <a:off x="9467062" y="1380578"/>
            <a:ext cx="2231136" cy="67572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Modeling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Franklin Gothic Medium" panose="020B0603020102020204" pitchFamily="34" charset="0"/>
                <a:ea typeface="+mn-ea"/>
                <a:cs typeface="+mn-cs"/>
              </a:rPr>
              <a:t>Portfolio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0C72D2-A9F1-4913-AA47-74981175CAC4}"/>
              </a:ext>
            </a:extLst>
          </p:cNvPr>
          <p:cNvSpPr txBox="1"/>
          <p:nvPr/>
        </p:nvSpPr>
        <p:spPr>
          <a:xfrm>
            <a:off x="9187820" y="2061845"/>
            <a:ext cx="278962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Scope: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Develop, enhance, validate, and demonstrate Computational Fluid Dynamics (CFD) and Nodal tools to address capability gaps for predicting cryogenic fluid behavior in 1-G and microgravity environments for use as design tools for future NASA missions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Testing and demo activities </a:t>
            </a:r>
            <a:r>
              <a:rPr kumimoji="0" lang="en-US" sz="1400" b="0" i="0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across the CFMP project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used within modeling tools to predict CFM behavior at a flight vehicle scale in a relevant microgravity environment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366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48BE0FD-DCAF-4415-91D0-0BC648F7000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00341" y="5448356"/>
            <a:ext cx="2127433" cy="815352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0235D327-6219-43E9-8B20-924A15696F96}"/>
              </a:ext>
            </a:extLst>
          </p:cNvPr>
          <p:cNvSpPr txBox="1"/>
          <p:nvPr/>
        </p:nvSpPr>
        <p:spPr>
          <a:xfrm>
            <a:off x="6175466" y="2066280"/>
            <a:ext cx="2826265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Scope: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Design, build, and test integrated flight and ground systems comprised of multiple CFM subsystems, enabling TRL 5+ maturation for many technologies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Major Activities: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Ground System Demonstrations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366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C94B57A-91B4-41D0-8ADE-89189D2387C2}"/>
              </a:ext>
            </a:extLst>
          </p:cNvPr>
          <p:cNvSpPr txBox="1"/>
          <p:nvPr/>
        </p:nvSpPr>
        <p:spPr>
          <a:xfrm>
            <a:off x="3223194" y="2143556"/>
            <a:ext cx="2792111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Scope: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Design, development, and testing of complex systems of technologies to address technical challenges for specific CFM mission needs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Major Activities: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63666A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8F70E14-E762-4EAC-A9E6-5E2533903979}"/>
              </a:ext>
            </a:extLst>
          </p:cNvPr>
          <p:cNvSpPr txBox="1"/>
          <p:nvPr/>
        </p:nvSpPr>
        <p:spPr>
          <a:xfrm>
            <a:off x="221054" y="2145844"/>
            <a:ext cx="2805893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Scope: 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Design, development, testing, and evaluation of critical-need cryogenic components enabling long-duration CFM storage and propellant transfer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Major Activities: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787A26A-FB61-4D95-BA13-5F0E6026A36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373" y="4450644"/>
            <a:ext cx="736372" cy="528272"/>
          </a:xfrm>
          <a:prstGeom prst="rect">
            <a:avLst/>
          </a:prstGeom>
          <a:ln w="12700">
            <a:solidFill>
              <a:schemeClr val="tx1">
                <a:lumMod val="50000"/>
              </a:schemeClr>
            </a:solidFill>
          </a:ln>
        </p:spPr>
      </p:pic>
      <p:sp>
        <p:nvSpPr>
          <p:cNvPr id="27" name="Arrow: Right 26">
            <a:extLst>
              <a:ext uri="{FF2B5EF4-FFF2-40B4-BE49-F238E27FC236}">
                <a16:creationId xmlns:a16="http://schemas.microsoft.com/office/drawing/2014/main" id="{D9567947-8D38-4399-8FB4-C084525EFBC6}"/>
              </a:ext>
            </a:extLst>
          </p:cNvPr>
          <p:cNvSpPr/>
          <p:nvPr/>
        </p:nvSpPr>
        <p:spPr>
          <a:xfrm>
            <a:off x="1298797" y="6441488"/>
            <a:ext cx="9230657" cy="404817"/>
          </a:xfrm>
          <a:prstGeom prst="rightArrow">
            <a:avLst>
              <a:gd name="adj1" fmla="val 44006"/>
              <a:gd name="adj2" fmla="val 50000"/>
            </a:avLst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 Validation</a:t>
            </a:r>
          </a:p>
        </p:txBody>
      </p:sp>
      <p:pic>
        <p:nvPicPr>
          <p:cNvPr id="28" name="Picture 1">
            <a:extLst>
              <a:ext uri="{FF2B5EF4-FFF2-40B4-BE49-F238E27FC236}">
                <a16:creationId xmlns:a16="http://schemas.microsoft.com/office/drawing/2014/main" id="{C02E60DC-A138-465D-8EE1-8CCB411FB8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715" y="4967318"/>
            <a:ext cx="646298" cy="57573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5B1DF230-BA3B-435C-B668-605ADE2BD6F0}"/>
              </a:ext>
            </a:extLst>
          </p:cNvPr>
          <p:cNvSpPr txBox="1"/>
          <p:nvPr/>
        </p:nvSpPr>
        <p:spPr>
          <a:xfrm>
            <a:off x="987976" y="4483257"/>
            <a:ext cx="20420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Radio Frequency Mass Gauge (RFMG)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5560338-B4C1-4E40-A74D-FF4DC56440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2283" y="3634933"/>
            <a:ext cx="844654" cy="675728"/>
          </a:xfrm>
          <a:prstGeom prst="rect">
            <a:avLst/>
          </a:prstGeom>
          <a:ln>
            <a:solidFill>
              <a:schemeClr val="tx1">
                <a:lumMod val="50000"/>
              </a:schemeClr>
            </a:solidFill>
          </a:ln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94555CB-6A56-471B-A5E7-1536E1BF0388}"/>
              </a:ext>
            </a:extLst>
          </p:cNvPr>
          <p:cNvSpPr txBox="1"/>
          <p:nvPr/>
        </p:nvSpPr>
        <p:spPr>
          <a:xfrm>
            <a:off x="286160" y="3603465"/>
            <a:ext cx="169086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Hydrogen low-leakage valves and cryo-couplers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C8C9874-6977-4D9C-9E31-5F978EDAA092}"/>
              </a:ext>
            </a:extLst>
          </p:cNvPr>
          <p:cNvSpPr txBox="1"/>
          <p:nvPr/>
        </p:nvSpPr>
        <p:spPr>
          <a:xfrm>
            <a:off x="247144" y="5073137"/>
            <a:ext cx="211746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Next-generation FOSS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(fiber optics sensing system)</a:t>
            </a: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565A7C93-D286-4E5D-90E7-8CD7BBE325D4}"/>
              </a:ext>
            </a:extLst>
          </p:cNvPr>
          <p:cNvSpPr txBox="1"/>
          <p:nvPr/>
        </p:nvSpPr>
        <p:spPr>
          <a:xfrm>
            <a:off x="4069145" y="3729767"/>
            <a:ext cx="20839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20W/20K Cryocooler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09D8883-C8FF-4862-A06B-19CD5378364C}"/>
              </a:ext>
            </a:extLst>
          </p:cNvPr>
          <p:cNvSpPr txBox="1"/>
          <p:nvPr/>
        </p:nvSpPr>
        <p:spPr>
          <a:xfrm>
            <a:off x="4066044" y="4091763"/>
            <a:ext cx="210548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150W/90K Cryocooler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E362DFA-FCF4-448D-8FA1-31269F031A8C}"/>
              </a:ext>
            </a:extLst>
          </p:cNvPr>
          <p:cNvSpPr txBox="1"/>
          <p:nvPr/>
        </p:nvSpPr>
        <p:spPr>
          <a:xfrm>
            <a:off x="7244074" y="4771899"/>
            <a:ext cx="172533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Two-Stage Cooling Demonstration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D56FD2F-B68A-48A3-A585-61830DB9DF3F}"/>
              </a:ext>
            </a:extLst>
          </p:cNvPr>
          <p:cNvSpPr txBox="1"/>
          <p:nvPr/>
        </p:nvSpPr>
        <p:spPr>
          <a:xfrm>
            <a:off x="6153111" y="5557061"/>
            <a:ext cx="161015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err="1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CryoFILL</a:t>
            </a: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Liquefaction Demonstration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4E311E14-D304-41F3-B13F-9EEFDBD4FB2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6928" y="5436792"/>
            <a:ext cx="1128624" cy="84622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2C98CF51-B232-45EE-B37D-E231AC8F435E}"/>
              </a:ext>
            </a:extLst>
          </p:cNvPr>
          <p:cNvSpPr txBox="1"/>
          <p:nvPr/>
        </p:nvSpPr>
        <p:spPr>
          <a:xfrm>
            <a:off x="4075488" y="4471358"/>
            <a:ext cx="247885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Cryocooler Electronics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64967E49-CC5A-47F2-A6C6-2EE451AB2BCE}"/>
              </a:ext>
            </a:extLst>
          </p:cNvPr>
          <p:cNvSpPr txBox="1"/>
          <p:nvPr/>
        </p:nvSpPr>
        <p:spPr>
          <a:xfrm>
            <a:off x="1191491" y="5580718"/>
            <a:ext cx="175757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Reduced Gravity Cryogenic Transfer (RGCT)</a:t>
            </a:r>
          </a:p>
        </p:txBody>
      </p:sp>
      <p:pic>
        <p:nvPicPr>
          <p:cNvPr id="51" name="Picture 2">
            <a:extLst>
              <a:ext uri="{FF2B5EF4-FFF2-40B4-BE49-F238E27FC236}">
                <a16:creationId xmlns:a16="http://schemas.microsoft.com/office/drawing/2014/main" id="{D6495CA4-D83B-4766-A54B-2277F4E8B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85" y="5580718"/>
            <a:ext cx="4781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Arrow: Right 25">
            <a:extLst>
              <a:ext uri="{FF2B5EF4-FFF2-40B4-BE49-F238E27FC236}">
                <a16:creationId xmlns:a16="http://schemas.microsoft.com/office/drawing/2014/main" id="{1B0E5B2C-B703-4304-AAA6-2D675A677947}"/>
              </a:ext>
            </a:extLst>
          </p:cNvPr>
          <p:cNvSpPr/>
          <p:nvPr/>
        </p:nvSpPr>
        <p:spPr>
          <a:xfrm>
            <a:off x="1536508" y="976814"/>
            <a:ext cx="6052090" cy="365545"/>
          </a:xfrm>
          <a:prstGeom prst="rightArrow">
            <a:avLst/>
          </a:prstGeom>
          <a:solidFill>
            <a:schemeClr val="accent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 Demonstration Complexity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9BB218-392E-BC47-2395-95E2B1A8D724}"/>
              </a:ext>
            </a:extLst>
          </p:cNvPr>
          <p:cNvSpPr txBox="1"/>
          <p:nvPr/>
        </p:nvSpPr>
        <p:spPr>
          <a:xfrm>
            <a:off x="4066245" y="4777012"/>
            <a:ext cx="225048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Alternate Cryocooler Studies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3055BD-9540-BBF5-1A84-FF35D7DFB57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5873" y="71839"/>
            <a:ext cx="2189271" cy="8209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FA8E65F-26A3-B066-BA71-E3488336E2D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876" y="148744"/>
            <a:ext cx="915365" cy="7579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1AAED22-95CA-60E2-845A-692BC85F924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8039" y="4656576"/>
            <a:ext cx="663680" cy="827603"/>
          </a:xfrm>
          <a:prstGeom prst="rect">
            <a:avLst/>
          </a:prstGeom>
          <a:ln>
            <a:solidFill>
              <a:schemeClr val="tx2"/>
            </a:solidFill>
          </a:ln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F76570EB-DAC3-6190-F5A5-ADCB131028EE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6977" y="5129771"/>
            <a:ext cx="1355709" cy="10462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DF4B6F-3DB3-DC68-5417-9CE12345B5E2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7936" y="3706140"/>
            <a:ext cx="803817" cy="1332482"/>
          </a:xfrm>
          <a:prstGeom prst="rect">
            <a:avLst/>
          </a:prstGeom>
          <a:ln>
            <a:solidFill>
              <a:schemeClr val="tx2"/>
            </a:solidFill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3F23FBA1-BE8D-1601-F3A4-14D9F391BAB9}"/>
              </a:ext>
            </a:extLst>
          </p:cNvPr>
          <p:cNvSpPr/>
          <p:nvPr/>
        </p:nvSpPr>
        <p:spPr>
          <a:xfrm>
            <a:off x="3735588" y="6128639"/>
            <a:ext cx="1788725" cy="3227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Images by </a:t>
            </a:r>
            <a:r>
              <a:rPr kumimoji="0" lang="en-US" sz="900" b="0" i="0" u="none" strike="noStrike" kern="1200" cap="none" spc="0" normalizeH="0" baseline="0" noProof="0" err="1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Creare</a:t>
            </a:r>
            <a:r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LLC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4F6F4CB-F5B3-8DD2-D2ED-76443E4FB8C9}"/>
              </a:ext>
            </a:extLst>
          </p:cNvPr>
          <p:cNvGrpSpPr/>
          <p:nvPr/>
        </p:nvGrpSpPr>
        <p:grpSpPr>
          <a:xfrm>
            <a:off x="3406046" y="5263970"/>
            <a:ext cx="934738" cy="860614"/>
            <a:chOff x="9207137" y="625182"/>
            <a:chExt cx="2597406" cy="2102463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9F5182F6-8096-C168-D209-10723B859D1D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29854" y="625182"/>
              <a:ext cx="2472518" cy="1958059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942A2313-F70E-D727-A306-73876CD1C024}"/>
                </a:ext>
              </a:extLst>
            </p:cNvPr>
            <p:cNvSpPr/>
            <p:nvPr/>
          </p:nvSpPr>
          <p:spPr>
            <a:xfrm rot="2305416">
              <a:off x="9207137" y="2269244"/>
              <a:ext cx="1144858" cy="19261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AB27EBD-2F4E-75A8-24FB-9A7AAACE1304}"/>
                </a:ext>
              </a:extLst>
            </p:cNvPr>
            <p:cNvSpPr/>
            <p:nvPr/>
          </p:nvSpPr>
          <p:spPr>
            <a:xfrm rot="20795976">
              <a:off x="10257584" y="2429783"/>
              <a:ext cx="1546959" cy="29786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57554938-14FB-C9A7-1DF4-B2A934E24798}"/>
              </a:ext>
            </a:extLst>
          </p:cNvPr>
          <p:cNvSpPr txBox="1"/>
          <p:nvPr/>
        </p:nvSpPr>
        <p:spPr>
          <a:xfrm>
            <a:off x="6939636" y="3796445"/>
            <a:ext cx="219412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Tipping Point Demo Contracts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62C5E97B-C10A-EA80-E667-E937432FED8E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81306" y="3491916"/>
            <a:ext cx="529825" cy="827749"/>
          </a:xfrm>
          <a:prstGeom prst="rect">
            <a:avLst/>
          </a:prstGeom>
          <a:ln>
            <a:solidFill>
              <a:schemeClr val="tx2"/>
            </a:solidFill>
          </a:ln>
        </p:spPr>
      </p:pic>
    </p:spTree>
    <p:extLst>
      <p:ext uri="{BB962C8B-B14F-4D97-AF65-F5344CB8AC3E}">
        <p14:creationId xmlns:p14="http://schemas.microsoft.com/office/powerpoint/2010/main" val="3872278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33EF961-3CB9-ACD3-CBA2-53C559E4D7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69748" y="115780"/>
            <a:ext cx="9479269" cy="560887"/>
          </a:xfrm>
        </p:spPr>
        <p:txBody>
          <a:bodyPr/>
          <a:lstStyle/>
          <a:p>
            <a:r>
              <a:rPr lang="en-US" sz="3600" dirty="0"/>
              <a:t>FY2024 CFMPP 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36A4BF-6257-BBEF-6B1C-992BEF44200A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3611" y="820904"/>
            <a:ext cx="7688912" cy="5683607"/>
          </a:xfrm>
        </p:spPr>
        <p:txBody>
          <a:bodyPr/>
          <a:lstStyle/>
          <a:p>
            <a:pPr marL="398463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b="1" u="sng" dirty="0">
                <a:solidFill>
                  <a:srgbClr val="000000"/>
                </a:solidFill>
                <a:latin typeface="Arial" charset="0"/>
                <a:ea typeface="ＭＳ Ｐゴシック"/>
                <a:cs typeface="ＭＳ Ｐゴシック"/>
              </a:rPr>
              <a:t>SpaceX Flight Demonstration Completed in March 2024</a:t>
            </a:r>
            <a:endParaRPr lang="en-US" b="1" u="sng" dirty="0">
              <a:solidFill>
                <a:srgbClr val="000000"/>
              </a:solidFill>
              <a:latin typeface="Arial" pitchFamily="-111" charset="0"/>
              <a:ea typeface="ＭＳ Ｐゴシック"/>
              <a:cs typeface="ＭＳ Ｐゴシック"/>
            </a:endParaRPr>
          </a:p>
          <a:p>
            <a:pPr marL="741363" lvl="1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dirty="0">
                <a:solidFill>
                  <a:schemeClr val="tx2"/>
                </a:solidFill>
                <a:latin typeface="Arial" pitchFamily="-111" charset="0"/>
                <a:ea typeface="ＭＳ Ｐゴシック"/>
                <a:cs typeface="Times New Roman" panose="02020603050405020304" pitchFamily="18" charset="0"/>
              </a:rPr>
              <a:t>C</a:t>
            </a:r>
            <a:r>
              <a:rPr lang="en-US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onducted large-scale propellant transfer, moving several metric tons of propellant from one tank to another within Starship, while in space; completed with NASA Tipping Point contract</a:t>
            </a:r>
            <a:endParaRPr lang="en-US" sz="11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98463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b="1" u="sng" dirty="0">
                <a:solidFill>
                  <a:srgbClr val="000000"/>
                </a:solidFill>
                <a:latin typeface="Arial" charset="0"/>
                <a:ea typeface="ＭＳ Ｐゴシック"/>
                <a:cs typeface="ＭＳ Ｐゴシック"/>
              </a:rPr>
              <a:t>RFMG technology flight demonstrated on IM-1 mission</a:t>
            </a:r>
            <a:endParaRPr lang="en-US" b="1" u="sng" dirty="0">
              <a:solidFill>
                <a:srgbClr val="000000"/>
              </a:solidFill>
              <a:latin typeface="Arial" pitchFamily="-111" charset="0"/>
              <a:ea typeface="ＭＳ Ｐゴシック"/>
              <a:cs typeface="ＭＳ Ｐゴシック"/>
            </a:endParaRPr>
          </a:p>
          <a:p>
            <a:pPr marL="741363" lvl="1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dirty="0">
                <a:solidFill>
                  <a:schemeClr val="tx2"/>
                </a:solidFill>
                <a:latin typeface="Arial" pitchFamily="-111" charset="0"/>
                <a:ea typeface="ＭＳ Ｐゴシック"/>
                <a:cs typeface="Times New Roman" panose="02020603050405020304" pitchFamily="18" charset="0"/>
              </a:rPr>
              <a:t>C</a:t>
            </a:r>
            <a:r>
              <a:rPr lang="en-US" dirty="0">
                <a:solidFill>
                  <a:schemeClr val="tx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onducted large-scale propellant transfer, moving several metric tons of propellant from one tank to another, while in space; joint Intuitive Machines / NASA demonstration</a:t>
            </a:r>
            <a:endParaRPr lang="en-US" sz="1100" dirty="0">
              <a:solidFill>
                <a:schemeClr val="tx2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98463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b="1" u="sng" dirty="0">
                <a:solidFill>
                  <a:srgbClr val="000000"/>
                </a:solidFill>
                <a:latin typeface="Arial" charset="0"/>
                <a:ea typeface="ＭＳ Ｐゴシック"/>
                <a:cs typeface="ＭＳ Ｐゴシック"/>
              </a:rPr>
              <a:t>NASA Low Leakage Valve Technology Contract awarded to Sierra Space</a:t>
            </a:r>
            <a:endParaRPr lang="en-US" b="1" u="sng" dirty="0">
              <a:solidFill>
                <a:srgbClr val="000000"/>
              </a:solidFill>
              <a:latin typeface="Arial" pitchFamily="-111" charset="0"/>
              <a:ea typeface="ＭＳ Ｐゴシック"/>
              <a:cs typeface="ＭＳ Ｐゴシック"/>
            </a:endParaRPr>
          </a:p>
          <a:p>
            <a:pPr marL="741363" lvl="1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Times New Roman" panose="02020603050405020304" pitchFamily="18" charset="0"/>
              </a:rPr>
              <a:t>Executed technology development contract for advancing cryogenic low leakage valve technology; contract awarded in parallel for continued MSFC in-house valve development efforts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98463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b="1" u="sng" dirty="0">
                <a:solidFill>
                  <a:srgbClr val="000000"/>
                </a:solidFill>
                <a:latin typeface="Arial" charset="0"/>
                <a:ea typeface="ＭＳ Ｐゴシック"/>
                <a:cs typeface="ＭＳ Ｐゴシック"/>
              </a:rPr>
              <a:t>NASA flight cryocooler development system reaches TRL 5</a:t>
            </a:r>
            <a:endParaRPr lang="en-US" b="1" u="sng" dirty="0">
              <a:solidFill>
                <a:srgbClr val="000000"/>
              </a:solidFill>
              <a:latin typeface="Arial" pitchFamily="-111" charset="0"/>
              <a:ea typeface="ＭＳ Ｐゴシック"/>
              <a:cs typeface="ＭＳ Ｐゴシック"/>
            </a:endParaRPr>
          </a:p>
          <a:p>
            <a:pPr marL="741363" lvl="1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Times New Roman" panose="02020603050405020304" pitchFamily="18" charset="0"/>
              </a:rPr>
              <a:t>90K cryocooler system reached development milestones through successful performance and environmental testing; </a:t>
            </a:r>
          </a:p>
          <a:p>
            <a:pPr marL="741363" lvl="1" indent="-285750" fontAlgn="base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</a:tabLst>
              <a:defRPr/>
            </a:pPr>
            <a:r>
              <a:rPr lang="en-US" dirty="0">
                <a:solidFill>
                  <a:srgbClr val="000000"/>
                </a:solidFill>
                <a:latin typeface="Arial" pitchFamily="-111" charset="0"/>
                <a:ea typeface="ＭＳ Ｐゴシック"/>
                <a:cs typeface="Times New Roman" panose="02020603050405020304" pitchFamily="18" charset="0"/>
              </a:rPr>
              <a:t>System delivered to GRC for additional testing in integrated system</a:t>
            </a:r>
            <a:endParaRPr lang="en-US" sz="1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u="sng" dirty="0"/>
          </a:p>
          <a:p>
            <a:endParaRPr lang="en-US" dirty="0"/>
          </a:p>
        </p:txBody>
      </p:sp>
      <p:pic>
        <p:nvPicPr>
          <p:cNvPr id="4" name="Picture 3" descr="A rocket taking off&#10;&#10;Description automatically generated with medium confidence">
            <a:extLst>
              <a:ext uri="{FF2B5EF4-FFF2-40B4-BE49-F238E27FC236}">
                <a16:creationId xmlns:a16="http://schemas.microsoft.com/office/drawing/2014/main" id="{CD5EAB83-D761-6FEF-83CF-C26CB85AB0B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8302" y="820904"/>
            <a:ext cx="1381834" cy="9650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7A2EE2A-E12E-2A40-1B57-4D0F8095907F}"/>
              </a:ext>
            </a:extLst>
          </p:cNvPr>
          <p:cNvSpPr txBox="1"/>
          <p:nvPr/>
        </p:nvSpPr>
        <p:spPr>
          <a:xfrm>
            <a:off x="10161142" y="1192276"/>
            <a:ext cx="1882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SpaceX Starship #3 Flight Test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36112CB6-9A0E-7E3B-03DD-104EDE8E3E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161142" y="3816647"/>
            <a:ext cx="1529353" cy="195872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D57213-15F0-073A-537A-BAC1EA5E163B}"/>
              </a:ext>
            </a:extLst>
          </p:cNvPr>
          <p:cNvSpPr txBox="1"/>
          <p:nvPr/>
        </p:nvSpPr>
        <p:spPr>
          <a:xfrm>
            <a:off x="9798473" y="5872616"/>
            <a:ext cx="2254689" cy="4308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Low-leakage relief valve during LH2 testing</a:t>
            </a:r>
          </a:p>
        </p:txBody>
      </p:sp>
      <p:pic>
        <p:nvPicPr>
          <p:cNvPr id="14" name="Picture 13" descr="A close up of a device&#10;&#10;Description automatically generated">
            <a:extLst>
              <a:ext uri="{FF2B5EF4-FFF2-40B4-BE49-F238E27FC236}">
                <a16:creationId xmlns:a16="http://schemas.microsoft.com/office/drawing/2014/main" id="{919B8A65-5ABD-02C7-3DA8-8C30B3D8A38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7333" y="4488331"/>
            <a:ext cx="1921140" cy="1208332"/>
          </a:xfrm>
          <a:prstGeom prst="rect">
            <a:avLst/>
          </a:prstGeom>
          <a:ln w="57150">
            <a:noFill/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EF156E4-F4F2-879C-5B1D-1C916ABCE846}"/>
              </a:ext>
            </a:extLst>
          </p:cNvPr>
          <p:cNvSpPr txBox="1"/>
          <p:nvPr/>
        </p:nvSpPr>
        <p:spPr>
          <a:xfrm>
            <a:off x="7302475" y="5790731"/>
            <a:ext cx="2987661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150W/ 90K Cryocooler </a:t>
            </a:r>
          </a:p>
          <a:p>
            <a:pPr algn="ctr"/>
            <a:r>
              <a:rPr lang="en-US" sz="11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</p:txBody>
      </p:sp>
      <p:pic>
        <p:nvPicPr>
          <p:cNvPr id="5" name="Picture 2" descr="A satellite in space&#10;&#10;Description automatically generated with medium confidence">
            <a:extLst>
              <a:ext uri="{FF2B5EF4-FFF2-40B4-BE49-F238E27FC236}">
                <a16:creationId xmlns:a16="http://schemas.microsoft.com/office/drawing/2014/main" id="{17C46343-E608-5685-5147-F848EE5D7BA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419" t="9926" r="6163" b="8725"/>
          <a:stretch/>
        </p:blipFill>
        <p:spPr bwMode="auto">
          <a:xfrm>
            <a:off x="9599219" y="1818157"/>
            <a:ext cx="2324104" cy="1327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A92AF961-A2E6-6597-0411-FFB2432458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2523" y="2046168"/>
            <a:ext cx="1381834" cy="172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CDCDE0-B6D7-580D-94F6-E47F065ECAD6}"/>
              </a:ext>
            </a:extLst>
          </p:cNvPr>
          <p:cNvSpPr txBox="1"/>
          <p:nvPr/>
        </p:nvSpPr>
        <p:spPr>
          <a:xfrm>
            <a:off x="7334161" y="3776848"/>
            <a:ext cx="19925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5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Credit: Intuitive Machines</a:t>
            </a:r>
          </a:p>
        </p:txBody>
      </p:sp>
    </p:spTree>
    <p:extLst>
      <p:ext uri="{BB962C8B-B14F-4D97-AF65-F5344CB8AC3E}">
        <p14:creationId xmlns:p14="http://schemas.microsoft.com/office/powerpoint/2010/main" val="1824146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43437-63C3-4CD2-BFD7-9BEA49D6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272" y="164245"/>
            <a:ext cx="10209919" cy="769333"/>
          </a:xfrm>
        </p:spPr>
        <p:txBody>
          <a:bodyPr/>
          <a:lstStyle/>
          <a:p>
            <a:pPr algn="l"/>
            <a:r>
              <a:rPr lang="en-US" sz="2800" dirty="0">
                <a:solidFill>
                  <a:srgbClr val="002F6C"/>
                </a:solidFill>
              </a:rPr>
              <a:t>CFMPP 2025 Look Ahead (1/3)</a:t>
            </a:r>
            <a:endParaRPr lang="en-US" sz="2800" b="1" dirty="0">
              <a:solidFill>
                <a:srgbClr val="002F6C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3F6484-E285-423B-8501-94B8039C9537}"/>
              </a:ext>
            </a:extLst>
          </p:cNvPr>
          <p:cNvSpPr txBox="1">
            <a:spLocks/>
          </p:cNvSpPr>
          <p:nvPr/>
        </p:nvSpPr>
        <p:spPr bwMode="auto">
          <a:xfrm>
            <a:off x="59289" y="933578"/>
            <a:ext cx="12132711" cy="52783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22250" indent="-222250" algn="l" defTabSz="887413" rtl="0" eaLnBrk="1" fontAlgn="base" hangingPunct="1"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1pPr>
            <a:lvl2pPr marL="511175" indent="-279400" algn="l" defTabSz="887413" rtl="0" eaLnBrk="1" fontAlgn="base" hangingPunct="1">
              <a:spcBef>
                <a:spcPts val="600"/>
              </a:spcBef>
              <a:spcAft>
                <a:spcPct val="0"/>
              </a:spcAft>
              <a:buSzPct val="100000"/>
              <a:buChar char="–"/>
              <a:defRPr sz="20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2pPr>
            <a:lvl3pPr marL="744538" indent="-233363" algn="l" defTabSz="887413" rtl="0" eaLnBrk="1" fontAlgn="base" hangingPunct="1">
              <a:spcBef>
                <a:spcPts val="600"/>
              </a:spcBef>
              <a:spcAft>
                <a:spcPct val="0"/>
              </a:spcAft>
              <a:buSzPct val="80000"/>
              <a:buChar char="•"/>
              <a:defRPr sz="18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3pPr>
            <a:lvl4pPr marL="914400" indent="-169863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–"/>
              <a:defRPr sz="18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4pPr>
            <a:lvl5pPr marL="1146175" indent="-17780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•"/>
              <a:defRPr sz="2000" b="1">
                <a:solidFill>
                  <a:schemeClr val="bg2"/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5pPr>
            <a:lvl6pPr marL="24511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effectLst/>
                <a:latin typeface="+mn-lt"/>
                <a:ea typeface="ＭＳ Ｐゴシック" pitchFamily="-112" charset="-128"/>
              </a:defRPr>
            </a:lvl6pPr>
            <a:lvl7pPr marL="29083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7pPr>
            <a:lvl8pPr marL="33655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effectLst/>
                <a:latin typeface="+mn-lt"/>
                <a:ea typeface="ＭＳ Ｐゴシック" pitchFamily="-112" charset="-128"/>
              </a:defRPr>
            </a:lvl8pPr>
            <a:lvl9pPr marL="38227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9pPr>
          </a:lstStyle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b="1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Complete </a:t>
            </a:r>
            <a:r>
              <a:rPr lang="en-US" b="1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Tipping Point </a:t>
            </a:r>
            <a:r>
              <a:rPr kumimoji="0" lang="en-US" b="1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contracts and Ground Demos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8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Conduct </a:t>
            </a:r>
            <a:r>
              <a:rPr lang="en-US" sz="1800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remaining 2020 Tipping Point flight demonstrations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8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Conduct Two-Stage Cooling hydrogen storage testing 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sz="1800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Conduct </a:t>
            </a:r>
            <a:r>
              <a:rPr kumimoji="0" lang="en-US" sz="18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oxygen liquefaction demonstration with 90K cryocooler </a:t>
            </a: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endParaRPr lang="en-US" b="1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b="1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Continue cryocooler development activities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8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Test 90K cryocooler at GRC; conduct </a:t>
            </a:r>
            <a:r>
              <a:rPr lang="en-US" sz="1800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20K cryocooler testing for TRL 5</a:t>
            </a:r>
            <a:endParaRPr kumimoji="0" lang="en-US" sz="1800" strike="noStrike" kern="1200" cap="none" spc="0" normalizeH="0" baseline="0" noProof="0" dirty="0">
              <a:ln>
                <a:noFill/>
              </a:ln>
              <a:solidFill>
                <a:srgbClr val="000000">
                  <a:lumMod val="95000"/>
                  <a:lumOff val="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8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Grow NASA in-house cryocooler expertise to support Lunar and Mars mission needs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8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Expand cryocooler industry base and foster alternative cryocooling </a:t>
            </a:r>
            <a:r>
              <a:rPr kumimoji="0" lang="en-US" sz="1800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</a:t>
            </a:r>
            <a:r>
              <a:rPr lang="en-US" sz="1800" dirty="0" err="1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chnologies</a:t>
            </a:r>
            <a:endParaRPr lang="en-US" sz="1800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endParaRPr lang="en-US" sz="1800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b="1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Continue technology and modeling work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8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Complete Low-leakage valve Critical Design Reviews and progress to manufacturing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8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Complete RFMG Next-Gen advanced reviews and unit testing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sz="18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Further design tool validation within Modeling portfolio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D1F0F91-68D3-8A88-B04A-AF97D20F2F85}"/>
              </a:ext>
            </a:extLst>
          </p:cNvPr>
          <p:cNvSpPr/>
          <p:nvPr/>
        </p:nvSpPr>
        <p:spPr bwMode="auto">
          <a:xfrm>
            <a:off x="9927404" y="4493908"/>
            <a:ext cx="1613135" cy="1181612"/>
          </a:xfrm>
          <a:prstGeom prst="ellipse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solidFill>
                <a:srgbClr val="FAFD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-11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801587-1FE8-E230-0DF9-F0894BB39E11}"/>
              </a:ext>
            </a:extLst>
          </p:cNvPr>
          <p:cNvSpPr txBox="1"/>
          <p:nvPr/>
        </p:nvSpPr>
        <p:spPr>
          <a:xfrm>
            <a:off x="9485662" y="5606125"/>
            <a:ext cx="2496620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20K Engineering Model Cryocooler System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23EB5DD8-FF06-7042-A707-878E6827C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2313" y="906464"/>
            <a:ext cx="1869995" cy="129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7F042B2E-DAAE-C45B-A570-5CD1AFE13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32" y="786497"/>
            <a:ext cx="1861535" cy="1181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03F50BB-446C-84C3-80AD-DB2E244DBFFD}"/>
              </a:ext>
            </a:extLst>
          </p:cNvPr>
          <p:cNvSpPr txBox="1"/>
          <p:nvPr/>
        </p:nvSpPr>
        <p:spPr>
          <a:xfrm>
            <a:off x="8730531" y="2161248"/>
            <a:ext cx="32517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tx2"/>
                </a:solidFill>
                <a:cs typeface="Arial" panose="020B0604020202020204" pitchFamily="34" charset="0"/>
              </a:rPr>
              <a:t>Eta Space Cryogenic Spacecraft and </a:t>
            </a:r>
          </a:p>
          <a:p>
            <a:pPr algn="ctr"/>
            <a:r>
              <a:rPr lang="en-US" sz="1400" i="1" dirty="0">
                <a:solidFill>
                  <a:schemeClr val="tx2"/>
                </a:solidFill>
                <a:cs typeface="Arial" panose="020B0604020202020204" pitchFamily="34" charset="0"/>
              </a:rPr>
              <a:t>Rocket Lab Electron Launch Vehicle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204157-EB9F-F508-04F4-7FC214FE49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37655" y="2758858"/>
            <a:ext cx="2192632" cy="14471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7899EBA-7907-BBBB-A5C2-FF7E60454E3D}"/>
              </a:ext>
            </a:extLst>
          </p:cNvPr>
          <p:cNvSpPr txBox="1"/>
          <p:nvPr/>
        </p:nvSpPr>
        <p:spPr>
          <a:xfrm>
            <a:off x="9485662" y="4193805"/>
            <a:ext cx="249662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ULA Vulcan</a:t>
            </a:r>
          </a:p>
        </p:txBody>
      </p:sp>
    </p:spTree>
    <p:extLst>
      <p:ext uri="{BB962C8B-B14F-4D97-AF65-F5344CB8AC3E}">
        <p14:creationId xmlns:p14="http://schemas.microsoft.com/office/powerpoint/2010/main" val="3427206632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43437-63C3-4CD2-BFD7-9BEA49D6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272" y="164245"/>
            <a:ext cx="10209919" cy="769333"/>
          </a:xfrm>
        </p:spPr>
        <p:txBody>
          <a:bodyPr/>
          <a:lstStyle/>
          <a:p>
            <a:pPr algn="l"/>
            <a:r>
              <a:rPr lang="en-US" sz="2800" dirty="0">
                <a:solidFill>
                  <a:srgbClr val="002F6C"/>
                </a:solidFill>
              </a:rPr>
              <a:t>CFMPP 2025 Look Ahead (2/3)</a:t>
            </a:r>
            <a:endParaRPr lang="en-US" sz="2800" b="1" dirty="0">
              <a:solidFill>
                <a:srgbClr val="002F6C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3F6484-E285-423B-8501-94B8039C9537}"/>
              </a:ext>
            </a:extLst>
          </p:cNvPr>
          <p:cNvSpPr txBox="1">
            <a:spLocks/>
          </p:cNvSpPr>
          <p:nvPr/>
        </p:nvSpPr>
        <p:spPr bwMode="auto">
          <a:xfrm>
            <a:off x="59289" y="933578"/>
            <a:ext cx="12132711" cy="383181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22250" indent="-222250" algn="l" defTabSz="887413" rtl="0" eaLnBrk="1" fontAlgn="base" hangingPunct="1"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1pPr>
            <a:lvl2pPr marL="511175" indent="-279400" algn="l" defTabSz="887413" rtl="0" eaLnBrk="1" fontAlgn="base" hangingPunct="1">
              <a:spcBef>
                <a:spcPts val="600"/>
              </a:spcBef>
              <a:spcAft>
                <a:spcPct val="0"/>
              </a:spcAft>
              <a:buSzPct val="100000"/>
              <a:buChar char="–"/>
              <a:defRPr sz="20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2pPr>
            <a:lvl3pPr marL="744538" indent="-233363" algn="l" defTabSz="887413" rtl="0" eaLnBrk="1" fontAlgn="base" hangingPunct="1">
              <a:spcBef>
                <a:spcPts val="600"/>
              </a:spcBef>
              <a:spcAft>
                <a:spcPct val="0"/>
              </a:spcAft>
              <a:buSzPct val="80000"/>
              <a:buChar char="•"/>
              <a:defRPr sz="18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3pPr>
            <a:lvl4pPr marL="914400" indent="-169863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–"/>
              <a:defRPr sz="18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4pPr>
            <a:lvl5pPr marL="1146175" indent="-17780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•"/>
              <a:defRPr sz="2000" b="1">
                <a:solidFill>
                  <a:schemeClr val="bg2"/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5pPr>
            <a:lvl6pPr marL="24511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effectLst/>
                <a:latin typeface="+mn-lt"/>
                <a:ea typeface="ＭＳ Ｐゴシック" pitchFamily="-112" charset="-128"/>
              </a:defRPr>
            </a:lvl6pPr>
            <a:lvl7pPr marL="29083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7pPr>
            <a:lvl8pPr marL="33655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effectLst/>
                <a:latin typeface="+mn-lt"/>
                <a:ea typeface="ＭＳ Ｐゴシック" pitchFamily="-112" charset="-128"/>
              </a:defRPr>
            </a:lvl8pPr>
            <a:lvl9pPr marL="38227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9pPr>
          </a:lstStyle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b="1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Identify and foster CFMPP partnerships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8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Document collaborations and cross-dependency with other projects / programs</a:t>
            </a:r>
          </a:p>
          <a:p>
            <a:pPr lvl="2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6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Human Landing System Program, Mars Campaign Office</a:t>
            </a:r>
            <a:endParaRPr lang="en-US" sz="1600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2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6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Advanced H2 Aviation Applications</a:t>
            </a:r>
            <a:endParaRPr lang="en-US" sz="1600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2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16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Science Missions</a:t>
            </a:r>
            <a:endParaRPr lang="en-US" sz="1600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sz="1800" i="1" u="sng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Leverage partnerships to identify CFMPP office prioritization</a:t>
            </a:r>
            <a:endParaRPr lang="en-US" b="1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endParaRPr lang="en-US" b="1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endParaRPr lang="en-US" b="1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endParaRPr lang="en-US" b="1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endParaRPr lang="en-US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369CC5D-B612-34E7-9194-32F4A601BB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7511" y="1562568"/>
            <a:ext cx="3793680" cy="160463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91AE7A0-01C5-6DD4-C766-A316A944D76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28" t="-1455" r="1768" b="14371"/>
          <a:stretch/>
        </p:blipFill>
        <p:spPr>
          <a:xfrm>
            <a:off x="8539616" y="3167205"/>
            <a:ext cx="3248324" cy="202043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4CF7D27-BCB9-F008-2E62-94088811267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840"/>
          <a:stretch/>
        </p:blipFill>
        <p:spPr>
          <a:xfrm>
            <a:off x="529154" y="3167205"/>
            <a:ext cx="4854105" cy="269591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4E29E3F-B5AC-644F-69EB-14B7FA1FDE9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5660854" y="3577943"/>
            <a:ext cx="3053313" cy="171748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94120F-0088-DA04-EF7D-7A75435ABF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16961" y="793235"/>
            <a:ext cx="2109582" cy="1315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22848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43437-63C3-4CD2-BFD7-9BEA49D6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1273" y="92326"/>
            <a:ext cx="9533708" cy="560817"/>
          </a:xfrm>
        </p:spPr>
        <p:txBody>
          <a:bodyPr/>
          <a:lstStyle/>
          <a:p>
            <a:pPr algn="l"/>
            <a:r>
              <a:rPr lang="en-US" sz="3200" dirty="0">
                <a:solidFill>
                  <a:srgbClr val="002F6C"/>
                </a:solidFill>
              </a:rPr>
              <a:t>CFMPP 2025 Look Ahead (3/3)</a:t>
            </a:r>
            <a:endParaRPr lang="en-US" sz="3200" b="1" dirty="0">
              <a:solidFill>
                <a:srgbClr val="002F6C"/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933F6484-E285-423B-8501-94B8039C9537}"/>
              </a:ext>
            </a:extLst>
          </p:cNvPr>
          <p:cNvSpPr txBox="1">
            <a:spLocks/>
          </p:cNvSpPr>
          <p:nvPr/>
        </p:nvSpPr>
        <p:spPr bwMode="auto">
          <a:xfrm>
            <a:off x="59289" y="830838"/>
            <a:ext cx="10317163" cy="44935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marL="222250" indent="-222250" algn="l" defTabSz="887413" rtl="0" eaLnBrk="1" fontAlgn="base" hangingPunct="1">
              <a:spcBef>
                <a:spcPts val="600"/>
              </a:spcBef>
              <a:spcAft>
                <a:spcPct val="0"/>
              </a:spcAft>
              <a:buSzPct val="100000"/>
              <a:buChar char="•"/>
              <a:defRPr sz="24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1pPr>
            <a:lvl2pPr marL="511175" indent="-279400" algn="l" defTabSz="887413" rtl="0" eaLnBrk="1" fontAlgn="base" hangingPunct="1">
              <a:spcBef>
                <a:spcPts val="600"/>
              </a:spcBef>
              <a:spcAft>
                <a:spcPct val="0"/>
              </a:spcAft>
              <a:buSzPct val="100000"/>
              <a:buChar char="–"/>
              <a:defRPr sz="20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2pPr>
            <a:lvl3pPr marL="744538" indent="-233363" algn="l" defTabSz="887413" rtl="0" eaLnBrk="1" fontAlgn="base" hangingPunct="1">
              <a:spcBef>
                <a:spcPts val="600"/>
              </a:spcBef>
              <a:spcAft>
                <a:spcPct val="0"/>
              </a:spcAft>
              <a:buSzPct val="80000"/>
              <a:buChar char="•"/>
              <a:defRPr sz="18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3pPr>
            <a:lvl4pPr marL="914400" indent="-169863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–"/>
              <a:defRPr sz="1800" b="0" baseline="0">
                <a:solidFill>
                  <a:schemeClr val="tx1">
                    <a:lumMod val="75000"/>
                  </a:schemeClr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4pPr>
            <a:lvl5pPr marL="1146175" indent="-17780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SzPct val="80000"/>
              <a:buFont typeface="Arial" pitchFamily="34" charset="0"/>
              <a:buChar char="•"/>
              <a:defRPr sz="2000" b="1">
                <a:solidFill>
                  <a:schemeClr val="bg2"/>
                </a:solidFill>
                <a:effectLst/>
                <a:latin typeface="Calibri"/>
                <a:ea typeface="ＭＳ Ｐゴシック" pitchFamily="-112" charset="-128"/>
                <a:cs typeface="Calibri"/>
              </a:defRPr>
            </a:lvl5pPr>
            <a:lvl6pPr marL="24511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effectLst/>
                <a:latin typeface="+mn-lt"/>
                <a:ea typeface="ＭＳ Ｐゴシック" pitchFamily="-112" charset="-128"/>
              </a:defRPr>
            </a:lvl6pPr>
            <a:lvl7pPr marL="29083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7pPr>
            <a:lvl8pPr marL="33655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 b="1">
                <a:solidFill>
                  <a:schemeClr val="tx1"/>
                </a:solidFill>
                <a:effectLst/>
                <a:latin typeface="+mn-lt"/>
                <a:ea typeface="ＭＳ Ｐゴシック" pitchFamily="-112" charset="-128"/>
              </a:defRPr>
            </a:lvl8pPr>
            <a:lvl9pPr marL="3822700" indent="-222250" algn="l" defTabSz="887413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FAFD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ＭＳ Ｐゴシック" pitchFamily="-112" charset="-128"/>
              </a:defRPr>
            </a:lvl9pPr>
          </a:lstStyle>
          <a:p>
            <a:pPr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b="1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Refine CFM flight mission requirements to achieve CFM capability goals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kumimoji="0" lang="en-US" sz="2400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95000"/>
                    <a:lumOff val="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CFM Capability Goals: ‘Demonstrations of cryogenic storage and transfer systems in microgravity’</a:t>
            </a:r>
          </a:p>
          <a:p>
            <a:pPr lvl="2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sz="2000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Flight demonstration(s), </a:t>
            </a:r>
            <a:r>
              <a:rPr lang="en-US" sz="2000" dirty="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beyond current Tipping Point and HLS Missions,</a:t>
            </a:r>
            <a:r>
              <a:rPr lang="en-US" sz="2000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are required to meet goals</a:t>
            </a: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endParaRPr lang="en-US" sz="2200" dirty="0">
              <a:solidFill>
                <a:srgbClr val="000000">
                  <a:lumMod val="95000"/>
                  <a:lumOff val="5000"/>
                </a:srgb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lvl="1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sz="2200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CFMPP continuing pre-formulation work to refine Government Reference mission concept requirements</a:t>
            </a:r>
          </a:p>
          <a:p>
            <a:pPr lvl="2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sz="2000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LH2 Loading concept (KSC) and spacecraft definition refinement</a:t>
            </a:r>
          </a:p>
          <a:p>
            <a:pPr lvl="2" defTabSz="914400" fontAlgn="auto">
              <a:spcBef>
                <a:spcPts val="0"/>
              </a:spcBef>
              <a:spcAft>
                <a:spcPts val="600"/>
              </a:spcAft>
              <a:buSzTx/>
              <a:defRPr/>
            </a:pPr>
            <a:r>
              <a:rPr lang="en-US" sz="2000" dirty="0">
                <a:solidFill>
                  <a:srgbClr val="000000">
                    <a:lumMod val="95000"/>
                    <a:lumOff val="5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Supports CFM STMD roadmap development and provides basis of ‘demonstrative value’ for alternative cryogenic mission approaches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E168A62-F96A-98DD-E58B-FD387AEBD1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98" t="3305" r="36498"/>
          <a:stretch/>
        </p:blipFill>
        <p:spPr>
          <a:xfrm>
            <a:off x="10539096" y="830838"/>
            <a:ext cx="1236785" cy="31608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F88EF5-AC9A-4535-EDED-3C8F571F6F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78530" y="4187987"/>
            <a:ext cx="1854181" cy="195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36505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43437-63C3-4CD2-BFD7-9BEA49D63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4639" y="2981739"/>
            <a:ext cx="10209919" cy="769333"/>
          </a:xfrm>
        </p:spPr>
        <p:txBody>
          <a:bodyPr/>
          <a:lstStyle/>
          <a:p>
            <a:pPr algn="ctr"/>
            <a:r>
              <a:rPr lang="en-US" sz="3200" b="1" dirty="0">
                <a:solidFill>
                  <a:srgbClr val="002F6C"/>
                </a:solidFill>
                <a:latin typeface="Franklin Gothic Medium" panose="020B0603020102020204" pitchFamily="34" charset="0"/>
              </a:rPr>
              <a:t>Questions?</a:t>
            </a:r>
            <a:br>
              <a:rPr lang="en-US" sz="3200" b="1" dirty="0">
                <a:solidFill>
                  <a:srgbClr val="002F6C"/>
                </a:solidFill>
                <a:latin typeface="Franklin Gothic Medium" panose="020B0603020102020204" pitchFamily="34" charset="0"/>
              </a:rPr>
            </a:br>
            <a:br>
              <a:rPr lang="en-US" sz="3200" b="1" dirty="0">
                <a:solidFill>
                  <a:srgbClr val="002F6C"/>
                </a:solidFill>
                <a:latin typeface="Franklin Gothic Medium" panose="020B0603020102020204" pitchFamily="34" charset="0"/>
              </a:rPr>
            </a:br>
            <a:r>
              <a:rPr lang="en-US" sz="3200" b="1" dirty="0">
                <a:solidFill>
                  <a:srgbClr val="002F6C"/>
                </a:solidFill>
                <a:latin typeface="Franklin Gothic Medium" panose="020B0603020102020204" pitchFamily="34" charset="0"/>
              </a:rPr>
              <a:t>And Thanks!</a:t>
            </a:r>
          </a:p>
        </p:txBody>
      </p:sp>
    </p:spTree>
    <p:extLst>
      <p:ext uri="{BB962C8B-B14F-4D97-AF65-F5344CB8AC3E}">
        <p14:creationId xmlns:p14="http://schemas.microsoft.com/office/powerpoint/2010/main" val="137690024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2_Corporate Presentation">
  <a:themeElements>
    <a:clrScheme name="LM">
      <a:dk1>
        <a:srgbClr val="63666A"/>
      </a:dk1>
      <a:lt1>
        <a:sysClr val="window" lastClr="FFFFFF"/>
      </a:lt1>
      <a:dk2>
        <a:srgbClr val="000000"/>
      </a:dk2>
      <a:lt2>
        <a:srgbClr val="E7E6E6"/>
      </a:lt2>
      <a:accent1>
        <a:srgbClr val="002F6C"/>
      </a:accent1>
      <a:accent2>
        <a:srgbClr val="00A3E0"/>
      </a:accent2>
      <a:accent3>
        <a:srgbClr val="007396"/>
      </a:accent3>
      <a:accent4>
        <a:srgbClr val="833177"/>
      </a:accent4>
      <a:accent5>
        <a:srgbClr val="43B02A"/>
      </a:accent5>
      <a:accent6>
        <a:srgbClr val="FFCD00"/>
      </a:accent6>
      <a:hlink>
        <a:srgbClr val="0563C1"/>
      </a:hlink>
      <a:folHlink>
        <a:srgbClr val="954F72"/>
      </a:folHlink>
    </a:clrScheme>
    <a:fontScheme name="LM">
      <a:majorFont>
        <a:latin typeface="Agency FB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>
                <a:gamma/>
                <a:shade val="46275"/>
                <a:invGamma/>
              </a:schemeClr>
            </a:gs>
            <a:gs pos="100000">
              <a:schemeClr val="accent1"/>
            </a:gs>
          </a:gsLst>
          <a:lin ang="5400000" scaled="1"/>
        </a:gradFill>
        <a:ln w="12700" cap="flat" cmpd="sng" algn="ctr">
          <a:solidFill>
            <a:srgbClr val="66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rgbClr val="FAFD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>
                <a:gamma/>
                <a:shade val="46275"/>
                <a:invGamma/>
              </a:schemeClr>
            </a:gs>
            <a:gs pos="100000">
              <a:schemeClr val="accent1"/>
            </a:gs>
          </a:gsLst>
          <a:lin ang="5400000" scaled="1"/>
        </a:gradFill>
        <a:ln w="12700" cap="flat" cmpd="sng" algn="ctr">
          <a:solidFill>
            <a:srgbClr val="6699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rgbClr val="FAFD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pitchFamily="-112" charset="0"/>
          </a:defRPr>
        </a:defPPr>
      </a:lstStyle>
    </a:lnDef>
    <a:txDef>
      <a:spPr bwMode="auto">
        <a:noFill/>
        <a:ln w="9525">
          <a:noFill/>
          <a:miter lim="800000"/>
          <a:headEnd/>
          <a:tailEnd/>
        </a:ln>
      </a:spPr>
      <a:bodyPr vert="horz" wrap="square" lIns="91440" tIns="45720" rIns="91440" bIns="45720" numCol="1" rtlCol="0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ts val="0"/>
          </a:spcBef>
          <a:spcAft>
            <a:spcPct val="0"/>
          </a:spcAft>
          <a:buClrTx/>
          <a:buSzTx/>
          <a:buFontTx/>
          <a:buNone/>
          <a:tabLst/>
          <a:defRPr sz="2400" dirty="0" err="1">
            <a:solidFill>
              <a:schemeClr val="tx1"/>
            </a:solidFill>
            <a:latin typeface="Calibri"/>
            <a:cs typeface="Calibri"/>
          </a:defRPr>
        </a:defPPr>
      </a:lstStyle>
    </a:tx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279F"/>
        </a:dk2>
        <a:lt2>
          <a:srgbClr val="FFFFFF"/>
        </a:lt2>
        <a:accent1>
          <a:srgbClr val="0000FF"/>
        </a:accent1>
        <a:accent2>
          <a:srgbClr val="00AE00"/>
        </a:accent2>
        <a:accent3>
          <a:srgbClr val="AAACCD"/>
        </a:accent3>
        <a:accent4>
          <a:srgbClr val="DADADA"/>
        </a:accent4>
        <a:accent5>
          <a:srgbClr val="AAAAFF"/>
        </a:accent5>
        <a:accent6>
          <a:srgbClr val="009D00"/>
        </a:accent6>
        <a:hlink>
          <a:srgbClr val="9933FF"/>
        </a:hlink>
        <a:folHlink>
          <a:srgbClr val="33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000000"/>
        </a:dk1>
        <a:lt1>
          <a:srgbClr val="FFFFFF"/>
        </a:lt1>
        <a:dk2>
          <a:srgbClr val="00279F"/>
        </a:dk2>
        <a:lt2>
          <a:srgbClr val="FFFFFF"/>
        </a:lt2>
        <a:accent1>
          <a:srgbClr val="6699FF"/>
        </a:accent1>
        <a:accent2>
          <a:srgbClr val="00AE00"/>
        </a:accent2>
        <a:accent3>
          <a:srgbClr val="AAACCD"/>
        </a:accent3>
        <a:accent4>
          <a:srgbClr val="DADADA"/>
        </a:accent4>
        <a:accent5>
          <a:srgbClr val="B8CAFF"/>
        </a:accent5>
        <a:accent6>
          <a:srgbClr val="009D00"/>
        </a:accent6>
        <a:hlink>
          <a:srgbClr val="9933FF"/>
        </a:hlink>
        <a:folHlink>
          <a:srgbClr val="33CC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d900e117-17a0-4b24-9e47-511ef1d02c43" xsi:nil="true"/>
    <lcf76f155ced4ddcb4097134ff3c332f xmlns="4acc0f30-9598-4029-9a0d-474718e7435f">
      <Terms xmlns="http://schemas.microsoft.com/office/infopath/2007/PartnerControls"/>
    </lcf76f155ced4ddcb4097134ff3c332f>
    <Year xmlns="4acc0f30-9598-4029-9a0d-474718e7435f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7AF829702B36843AE613C76E5FCB1EA" ma:contentTypeVersion="15" ma:contentTypeDescription="Create a new document." ma:contentTypeScope="" ma:versionID="4c059ae3c9bb586fce9139aacd78bbf0">
  <xsd:schema xmlns:xsd="http://www.w3.org/2001/XMLSchema" xmlns:xs="http://www.w3.org/2001/XMLSchema" xmlns:p="http://schemas.microsoft.com/office/2006/metadata/properties" xmlns:ns2="4acc0f30-9598-4029-9a0d-474718e7435f" xmlns:ns3="f4687f7d-9d13-46f5-be0a-39504884e170" xmlns:ns4="d900e117-17a0-4b24-9e47-511ef1d02c43" targetNamespace="http://schemas.microsoft.com/office/2006/metadata/properties" ma:root="true" ma:fieldsID="3110b7247e43fabbb7be2c829d368b50" ns2:_="" ns3:_="" ns4:_="">
    <xsd:import namespace="4acc0f30-9598-4029-9a0d-474718e7435f"/>
    <xsd:import namespace="f4687f7d-9d13-46f5-be0a-39504884e170"/>
    <xsd:import namespace="d900e117-17a0-4b24-9e47-511ef1d02c4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4:TaxCatchAll" minOccurs="0"/>
                <xsd:element ref="ns2:MediaServiceOCR" minOccurs="0"/>
                <xsd:element ref="ns2:Year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cc0f30-9598-4029-9a0d-474718e7435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0fb68aea-d2ee-4a6c-85e6-e4b5686e96e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Year" ma:index="21" nillable="true" ma:displayName="Year" ma:format="Dropdown" ma:internalName="Year">
      <xsd:simpleType>
        <xsd:restriction base="dms:Choice">
          <xsd:enumeration value="2023"/>
          <xsd:enumeration value="2024"/>
          <xsd:enumeration value="202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687f7d-9d13-46f5-be0a-39504884e170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900e117-17a0-4b24-9e47-511ef1d02c43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69a7532b-82a3-4e78-a5c0-fed10b17468a}" ma:internalName="TaxCatchAll" ma:showField="CatchAllData" ma:web="f4687f7d-9d13-46f5-be0a-39504884e17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099D200-8C76-4381-B149-0ABAA83066DA}">
  <ds:schemaRefs>
    <ds:schemaRef ds:uri="4acc0f30-9598-4029-9a0d-474718e7435f"/>
    <ds:schemaRef ds:uri="http://purl.org/dc/terms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d900e117-17a0-4b24-9e47-511ef1d02c43"/>
    <ds:schemaRef ds:uri="f4687f7d-9d13-46f5-be0a-39504884e170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C2E35A46-EB03-493B-A79F-E4F52E9CF7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cc0f30-9598-4029-9a0d-474718e7435f"/>
    <ds:schemaRef ds:uri="f4687f7d-9d13-46f5-be0a-39504884e170"/>
    <ds:schemaRef ds:uri="d900e117-17a0-4b24-9e47-511ef1d02c4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5D910FE-BA35-46CD-9006-7B6EAFC62712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7005d458-45be-48ae-8140-d43da96dd17b}" enabled="0" method="" siteId="{7005d458-45be-48ae-8140-d43da96dd17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22700</TotalTime>
  <Words>1412</Words>
  <Application>Microsoft Office PowerPoint</Application>
  <PresentationFormat>Widescreen</PresentationFormat>
  <Paragraphs>166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Agency FB</vt:lpstr>
      <vt:lpstr>Arial</vt:lpstr>
      <vt:lpstr>Arial Narrow</vt:lpstr>
      <vt:lpstr>Calibri</vt:lpstr>
      <vt:lpstr>Franklin Gothic Book</vt:lpstr>
      <vt:lpstr>Franklin Gothic Medium</vt:lpstr>
      <vt:lpstr>2_Corporate Presentation</vt:lpstr>
      <vt:lpstr>PowerPoint Presentation</vt:lpstr>
      <vt:lpstr>CFM Portfolio Project (CFMPP)</vt:lpstr>
      <vt:lpstr>CFM – State of the Art vs Where We Need to Go</vt:lpstr>
      <vt:lpstr>PowerPoint Presentation</vt:lpstr>
      <vt:lpstr>PowerPoint Presentation</vt:lpstr>
      <vt:lpstr>CFMPP 2025 Look Ahead (1/3)</vt:lpstr>
      <vt:lpstr>CFMPP 2025 Look Ahead (2/3)</vt:lpstr>
      <vt:lpstr>CFMPP 2025 Look Ahead (3/3)</vt:lpstr>
      <vt:lpstr>Questions?  And Thanks!</vt:lpstr>
      <vt:lpstr>PowerPoint Presentation</vt:lpstr>
      <vt:lpstr>PowerPoint Presentation</vt:lpstr>
      <vt:lpstr>FY24 Highlight:  RFMG Demo on CLPS IM-1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Kenny, Robert {Jeremy} (MSFC-ST01)</cp:lastModifiedBy>
  <cp:revision>73</cp:revision>
  <dcterms:created xsi:type="dcterms:W3CDTF">2017-06-29T19:00:07Z</dcterms:created>
  <dcterms:modified xsi:type="dcterms:W3CDTF">2025-05-21T11:20:32Z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0x010100E7AF829702B36843AE613C76E5FCB1EA</vt:lpwstr>
  </property>
  <property fmtid="{D5CDD505-2E9C-101B-9397-08002B2CF9AE}" pid="3" name="Enterprise Keywords">
    <vt:lpwstr>34;#Official|cf27d6ae-165f-4fd4-82df-b359670c06e5;#33;#template|aa6d2b24-3068-464c-b8a1-9c0912f06071;#32;#PowerPoint|fdd97a65-f75e-49d0-985b-95654da0a884</vt:lpwstr>
  </property>
  <property fmtid="{D5CDD505-2E9C-101B-9397-08002B2CF9AE}" pid="4" name="checkedProgramsCount">
    <vt:i4>0</vt:i4>
  </property>
  <property fmtid="{D5CDD505-2E9C-101B-9397-08002B2CF9AE}" pid="5" name="lmss_lock_sip_cache">
    <vt:lpwstr>;#Lockheed Martin Proprietary Information (LMPI);#~#~#~#~#</vt:lpwstr>
  </property>
  <property fmtid="{D5CDD505-2E9C-101B-9397-08002B2CF9AE}" pid="6" name="office_lock_sip_cache">
    <vt:lpwstr>;#Lockheed Martin Proprietary Information (LMPI);#~#~#~#~#</vt:lpwstr>
  </property>
  <property fmtid="{D5CDD505-2E9C-101B-9397-08002B2CF9AE}" pid="7" name="sip_cache_lock_id">
    <vt:lpwstr>31637649034170000000</vt:lpwstr>
  </property>
  <property fmtid="{D5CDD505-2E9C-101B-9397-08002B2CF9AE}" pid="8" name="LM SIP Document Sensitivity">
    <vt:lpwstr>Lockheed Martin Proprietary Information</vt:lpwstr>
  </property>
  <property fmtid="{D5CDD505-2E9C-101B-9397-08002B2CF9AE}" pid="9" name="Document Author">
    <vt:lpwstr>ACCT02\wdpratt</vt:lpwstr>
  </property>
  <property fmtid="{D5CDD505-2E9C-101B-9397-08002B2CF9AE}" pid="10" name="Document Sensitivity">
    <vt:lpwstr>2</vt:lpwstr>
  </property>
  <property fmtid="{D5CDD505-2E9C-101B-9397-08002B2CF9AE}" pid="11" name="ThirdParty">
    <vt:lpwstr/>
  </property>
  <property fmtid="{D5CDD505-2E9C-101B-9397-08002B2CF9AE}" pid="12" name="OCI Restriction">
    <vt:bool>false</vt:bool>
  </property>
  <property fmtid="{D5CDD505-2E9C-101B-9397-08002B2CF9AE}" pid="13" name="OCI Additional Info">
    <vt:lpwstr/>
  </property>
  <property fmtid="{D5CDD505-2E9C-101B-9397-08002B2CF9AE}" pid="14" name="Allow Header Overwrite">
    <vt:bool>true</vt:bool>
  </property>
  <property fmtid="{D5CDD505-2E9C-101B-9397-08002B2CF9AE}" pid="15" name="Allow Footer Overwrite">
    <vt:bool>true</vt:bool>
  </property>
  <property fmtid="{D5CDD505-2E9C-101B-9397-08002B2CF9AE}" pid="16" name="Multiple Selected">
    <vt:lpwstr>-1</vt:lpwstr>
  </property>
  <property fmtid="{D5CDD505-2E9C-101B-9397-08002B2CF9AE}" pid="17" name="SIPLongWording">
    <vt:lpwstr>Lockheed Martin Proprietary Information_x000d_
_x000d_
</vt:lpwstr>
  </property>
  <property fmtid="{D5CDD505-2E9C-101B-9397-08002B2CF9AE}" pid="18" name="ExpCountry">
    <vt:lpwstr/>
  </property>
  <property fmtid="{D5CDD505-2E9C-101B-9397-08002B2CF9AE}" pid="19" name="TextBoxAndDropdownValues">
    <vt:lpwstr>TB_Third_PARTY:;</vt:lpwstr>
  </property>
  <property fmtid="{D5CDD505-2E9C-101B-9397-08002B2CF9AE}" pid="20" name="MediaServiceImageTags">
    <vt:lpwstr/>
  </property>
</Properties>
</file>