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charts/chart10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6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11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7.xml" ContentType="application/vnd.openxmlformats-officedocument.drawingml.chartshapes+xml"/>
  <Override PartName="/ppt/charts/chart12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3.xml" ContentType="application/vnd.openxmlformats-officedocument.drawingml.chart+xml"/>
  <Override PartName="/ppt/drawings/drawing8.xml" ContentType="application/vnd.openxmlformats-officedocument.drawingml.chartshapes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6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7.xml" ContentType="application/vnd.openxmlformats-officedocument.drawingml.chart+xml"/>
  <Override PartName="/ppt/drawings/drawing9.xml" ContentType="application/vnd.openxmlformats-officedocument.drawingml.chartshapes+xml"/>
  <Override PartName="/ppt/charts/chart18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10.xml" ContentType="application/vnd.openxmlformats-officedocument.drawingml.chartshapes+xml"/>
  <Override PartName="/ppt/charts/chart19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85" r:id="rId4"/>
    <p:sldId id="353" r:id="rId5"/>
    <p:sldId id="273" r:id="rId6"/>
    <p:sldId id="368" r:id="rId7"/>
    <p:sldId id="369" r:id="rId8"/>
    <p:sldId id="358" r:id="rId9"/>
    <p:sldId id="363" r:id="rId10"/>
    <p:sldId id="366" r:id="rId11"/>
    <p:sldId id="261" r:id="rId12"/>
    <p:sldId id="269" r:id="rId13"/>
    <p:sldId id="354" r:id="rId14"/>
    <p:sldId id="355" r:id="rId15"/>
    <p:sldId id="286" r:id="rId16"/>
    <p:sldId id="259" r:id="rId17"/>
    <p:sldId id="289" r:id="rId18"/>
    <p:sldId id="280" r:id="rId19"/>
    <p:sldId id="260" r:id="rId20"/>
    <p:sldId id="265" r:id="rId21"/>
    <p:sldId id="270" r:id="rId22"/>
    <p:sldId id="263" r:id="rId23"/>
    <p:sldId id="271" r:id="rId24"/>
    <p:sldId id="272" r:id="rId25"/>
    <p:sldId id="370" r:id="rId26"/>
    <p:sldId id="371" r:id="rId27"/>
    <p:sldId id="356" r:id="rId28"/>
    <p:sldId id="357" r:id="rId2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170"/>
    <a:srgbClr val="3C336F"/>
    <a:srgbClr val="D61C38"/>
    <a:srgbClr val="636165"/>
    <a:srgbClr val="3A63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57" autoAdjust="0"/>
  </p:normalViewPr>
  <p:slideViewPr>
    <p:cSldViewPr snapToGrid="0" snapToObjects="1">
      <p:cViewPr varScale="1">
        <p:scale>
          <a:sx n="103" d="100"/>
          <a:sy n="103" d="100"/>
        </p:scale>
        <p:origin x="828" y="102"/>
      </p:cViewPr>
      <p:guideLst>
        <p:guide orient="horz" pos="2159"/>
        <p:guide pos="38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Jun%20Lu\MS&amp;T\06%20Papers%20presentations%20and%20reports\2025\ICMC\ICMC%20material%20for%20high%20field%20magnet\Ic%20data%20MST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Mat'lCharLab\Archived%20Magnet%20Material%20Data\32T%20&amp;%20Hi%20Tc\2024\24-035%20Ic%20Strain%20Long%20Length%20SP1141\24-035%20Ic%20Strain%20and%20Tensile%20Results%20Summary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6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agnet_Projects\40T_SC\08_Material%20properties\3_REBCO%20conductor\Mechanical%20test%20Results\1%20SuperPower\Report\REBCO%20EM%20test%20summary%207-18-24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7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agnet_Projects\40T_SC\08_Material%20properties\3_REBCO%20conductor\Mechanical%20test%20Results\1%20SuperPower\Report\REBCO%20EM%20test%20summary%207-18-24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5%20Torque\SP1114\SP1114%20torque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7%20Report\40%20T%20REBCO%204K_Ic%20RR%20tilt%20test%20report-MST%201-xx-24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7%20Report\40%20T%20REBCO%204K_Ic%20RR%20tilt%20test%20report-MST%201-xx-24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7%20Report\40%20T%20REBCO%204K_Ic%20RR%20tilt%20test%20report-MST%201-xx-24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6%20X-section\SP1099-1105%20thickness%20summary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8%20Report\40%20T%20REBCO%204K_Ic%20RR%20tilt%20test%20report-MST%203-18-25.xlsx" TargetMode="Externa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10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users\Gavin,%20Noah\Rebco%20Thickness%20Test\REBCO%20Thickness%20Test%20rev%201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Jun%20Lu\MS&amp;T\06%20Papers%20presentations%20and%20reports\2025\ICMC\ICMC%20material%20for%20high%20field%20magnet\Ic%20data%20MST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Jun%20Lu\MS&amp;T\06%20Papers%20presentations%20and%20reports\2025\ICMC\ICMC%20material%20for%20high%20field%20magnet\Ic%20data%20MST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5%20Torque\SP1067\SP1067%20data%20summary%20rev1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5%20Torque\SP1067\SP1067%20data%20summary%20rev1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5%20Torque\Torque%20data%20peak%20parameters%20summary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5%20Torque\Torque%20data%20peak%20parameters%20summar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7%20Report\40%20T%20REBCO%204K_Ic%20RR%20tilt%20test%20report-MST%201-xx-24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magnet.fsu.edu\files\MS&amp;T\Materials%20Development%20and%20Characterization\Physical%20Properties\NHMFL%20projects\2%2040%20T%20magnet\03%20REBCO%20testing%204748\01%20Data\08%20Report\40%20T%20REBCO%204K_Ic%20RR%20tilt%20test%20report-MST%203-18-2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SuperPower</a:t>
            </a:r>
            <a:r>
              <a:rPr lang="en-US" dirty="0"/>
              <a:t> SCS 4050-AP. Grade 1.0: 490 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3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308643323229782"/>
          <c:y val="0.10559636548520127"/>
          <c:w val="0.83085540392009605"/>
          <c:h val="0.75407842739892594"/>
        </c:manualLayout>
      </c:layout>
      <c:scatterChart>
        <c:scatterStyle val="lineMarker"/>
        <c:varyColors val="0"/>
        <c:ser>
          <c:idx val="0"/>
          <c:order val="0"/>
          <c:tx>
            <c:v>Data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Sheet1!$B$31:$B$171</c:f>
              <c:numCache>
                <c:formatCode>0.0</c:formatCode>
                <c:ptCount val="141"/>
                <c:pt idx="0">
                  <c:v>0.9</c:v>
                </c:pt>
                <c:pt idx="1">
                  <c:v>0.9</c:v>
                </c:pt>
                <c:pt idx="2">
                  <c:v>0.7</c:v>
                </c:pt>
                <c:pt idx="3">
                  <c:v>0.7</c:v>
                </c:pt>
                <c:pt idx="4">
                  <c:v>0.3</c:v>
                </c:pt>
                <c:pt idx="5">
                  <c:v>0.3</c:v>
                </c:pt>
                <c:pt idx="6">
                  <c:v>0.4</c:v>
                </c:pt>
                <c:pt idx="7">
                  <c:v>0.4</c:v>
                </c:pt>
                <c:pt idx="8">
                  <c:v>0.4</c:v>
                </c:pt>
                <c:pt idx="9">
                  <c:v>0.4</c:v>
                </c:pt>
                <c:pt idx="10">
                  <c:v>0.4</c:v>
                </c:pt>
                <c:pt idx="11">
                  <c:v>0.4</c:v>
                </c:pt>
                <c:pt idx="12">
                  <c:v>0.3</c:v>
                </c:pt>
                <c:pt idx="13">
                  <c:v>0.74</c:v>
                </c:pt>
                <c:pt idx="14">
                  <c:v>0.74</c:v>
                </c:pt>
                <c:pt idx="15">
                  <c:v>0.87</c:v>
                </c:pt>
                <c:pt idx="16">
                  <c:v>0.87</c:v>
                </c:pt>
                <c:pt idx="17">
                  <c:v>0.6</c:v>
                </c:pt>
                <c:pt idx="18">
                  <c:v>0.6</c:v>
                </c:pt>
                <c:pt idx="19">
                  <c:v>0.5</c:v>
                </c:pt>
                <c:pt idx="20">
                  <c:v>0.5</c:v>
                </c:pt>
                <c:pt idx="21">
                  <c:v>0.48</c:v>
                </c:pt>
                <c:pt idx="22">
                  <c:v>0.48</c:v>
                </c:pt>
                <c:pt idx="23">
                  <c:v>0.7</c:v>
                </c:pt>
                <c:pt idx="24">
                  <c:v>0.6</c:v>
                </c:pt>
                <c:pt idx="26">
                  <c:v>0.6</c:v>
                </c:pt>
                <c:pt idx="27">
                  <c:v>0.6</c:v>
                </c:pt>
                <c:pt idx="28">
                  <c:v>0.5</c:v>
                </c:pt>
                <c:pt idx="29">
                  <c:v>0.5</c:v>
                </c:pt>
                <c:pt idx="30">
                  <c:v>0.5</c:v>
                </c:pt>
                <c:pt idx="31">
                  <c:v>0.5</c:v>
                </c:pt>
                <c:pt idx="32">
                  <c:v>0.5</c:v>
                </c:pt>
                <c:pt idx="34">
                  <c:v>0.5</c:v>
                </c:pt>
                <c:pt idx="35">
                  <c:v>0.7</c:v>
                </c:pt>
                <c:pt idx="36">
                  <c:v>0.7</c:v>
                </c:pt>
                <c:pt idx="37">
                  <c:v>0.7</c:v>
                </c:pt>
                <c:pt idx="38">
                  <c:v>0.7</c:v>
                </c:pt>
                <c:pt idx="39">
                  <c:v>0.7</c:v>
                </c:pt>
                <c:pt idx="40">
                  <c:v>1.3</c:v>
                </c:pt>
                <c:pt idx="41">
                  <c:v>1.3</c:v>
                </c:pt>
                <c:pt idx="42">
                  <c:v>0.6</c:v>
                </c:pt>
                <c:pt idx="43">
                  <c:v>0.5</c:v>
                </c:pt>
                <c:pt idx="44">
                  <c:v>0.5</c:v>
                </c:pt>
                <c:pt idx="45">
                  <c:v>0.5</c:v>
                </c:pt>
                <c:pt idx="46">
                  <c:v>1.1000000000000001</c:v>
                </c:pt>
                <c:pt idx="47">
                  <c:v>1.1000000000000001</c:v>
                </c:pt>
                <c:pt idx="48">
                  <c:v>1.1000000000000001</c:v>
                </c:pt>
                <c:pt idx="49">
                  <c:v>1.1000000000000001</c:v>
                </c:pt>
                <c:pt idx="50">
                  <c:v>1.1000000000000001</c:v>
                </c:pt>
                <c:pt idx="51">
                  <c:v>1.1000000000000001</c:v>
                </c:pt>
                <c:pt idx="52">
                  <c:v>1.1000000000000001</c:v>
                </c:pt>
                <c:pt idx="53">
                  <c:v>1.1000000000000001</c:v>
                </c:pt>
                <c:pt idx="54">
                  <c:v>0.6</c:v>
                </c:pt>
                <c:pt idx="55">
                  <c:v>0.6</c:v>
                </c:pt>
                <c:pt idx="56">
                  <c:v>0.6</c:v>
                </c:pt>
                <c:pt idx="57">
                  <c:v>0.6</c:v>
                </c:pt>
                <c:pt idx="58">
                  <c:v>0.6</c:v>
                </c:pt>
                <c:pt idx="59">
                  <c:v>0.4</c:v>
                </c:pt>
                <c:pt idx="60">
                  <c:v>0.4</c:v>
                </c:pt>
                <c:pt idx="61">
                  <c:v>0.4</c:v>
                </c:pt>
                <c:pt idx="62">
                  <c:v>0.4</c:v>
                </c:pt>
                <c:pt idx="63">
                  <c:v>0.4</c:v>
                </c:pt>
                <c:pt idx="64">
                  <c:v>0.4</c:v>
                </c:pt>
                <c:pt idx="65">
                  <c:v>0.4</c:v>
                </c:pt>
                <c:pt idx="66">
                  <c:v>0.4</c:v>
                </c:pt>
                <c:pt idx="67">
                  <c:v>0.4</c:v>
                </c:pt>
                <c:pt idx="68">
                  <c:v>0.4</c:v>
                </c:pt>
                <c:pt idx="69">
                  <c:v>0.4</c:v>
                </c:pt>
                <c:pt idx="70" formatCode="General">
                  <c:v>1.1000000000000001</c:v>
                </c:pt>
                <c:pt idx="71" formatCode="General">
                  <c:v>1.1000000000000001</c:v>
                </c:pt>
                <c:pt idx="72" formatCode="General">
                  <c:v>1.1000000000000001</c:v>
                </c:pt>
                <c:pt idx="73" formatCode="General">
                  <c:v>1.1000000000000001</c:v>
                </c:pt>
                <c:pt idx="74" formatCode="General">
                  <c:v>1.1000000000000001</c:v>
                </c:pt>
                <c:pt idx="75" formatCode="General">
                  <c:v>1.1000000000000001</c:v>
                </c:pt>
                <c:pt idx="76" formatCode="General">
                  <c:v>1.1000000000000001</c:v>
                </c:pt>
                <c:pt idx="79" formatCode="General">
                  <c:v>0.6</c:v>
                </c:pt>
                <c:pt idx="80" formatCode="General">
                  <c:v>0.6</c:v>
                </c:pt>
                <c:pt idx="81" formatCode="General">
                  <c:v>0.6</c:v>
                </c:pt>
                <c:pt idx="82" formatCode="General">
                  <c:v>0.6</c:v>
                </c:pt>
                <c:pt idx="83" formatCode="General">
                  <c:v>0.6</c:v>
                </c:pt>
                <c:pt idx="84" formatCode="General">
                  <c:v>0.6</c:v>
                </c:pt>
                <c:pt idx="85" formatCode="General">
                  <c:v>0.6</c:v>
                </c:pt>
                <c:pt idx="88" formatCode="General">
                  <c:v>0.7</c:v>
                </c:pt>
                <c:pt idx="89" formatCode="General">
                  <c:v>0.7</c:v>
                </c:pt>
                <c:pt idx="90" formatCode="General">
                  <c:v>0.7</c:v>
                </c:pt>
                <c:pt idx="91" formatCode="General">
                  <c:v>0.7</c:v>
                </c:pt>
                <c:pt idx="92" formatCode="General">
                  <c:v>0.7</c:v>
                </c:pt>
                <c:pt idx="93" formatCode="General">
                  <c:v>0.7</c:v>
                </c:pt>
                <c:pt idx="95" formatCode="General">
                  <c:v>0.8</c:v>
                </c:pt>
                <c:pt idx="96" formatCode="General">
                  <c:v>0.8</c:v>
                </c:pt>
                <c:pt idx="97" formatCode="General">
                  <c:v>1.1000000000000001</c:v>
                </c:pt>
                <c:pt idx="98" formatCode="General">
                  <c:v>1.1000000000000001</c:v>
                </c:pt>
                <c:pt idx="99" formatCode="General">
                  <c:v>1.1000000000000001</c:v>
                </c:pt>
                <c:pt idx="100" formatCode="General">
                  <c:v>1.1000000000000001</c:v>
                </c:pt>
                <c:pt idx="101" formatCode="General">
                  <c:v>1.1000000000000001</c:v>
                </c:pt>
                <c:pt idx="102" formatCode="General">
                  <c:v>1.1000000000000001</c:v>
                </c:pt>
                <c:pt idx="103" formatCode="General">
                  <c:v>1.1000000000000001</c:v>
                </c:pt>
                <c:pt idx="104" formatCode="General">
                  <c:v>1.1000000000000001</c:v>
                </c:pt>
                <c:pt idx="105" formatCode="General">
                  <c:v>1.1000000000000001</c:v>
                </c:pt>
                <c:pt idx="106" formatCode="General">
                  <c:v>1.1000000000000001</c:v>
                </c:pt>
                <c:pt idx="107" formatCode="General">
                  <c:v>1.1000000000000001</c:v>
                </c:pt>
                <c:pt idx="108" formatCode="General">
                  <c:v>1.1000000000000001</c:v>
                </c:pt>
                <c:pt idx="109" formatCode="General">
                  <c:v>1.1000000000000001</c:v>
                </c:pt>
                <c:pt idx="110" formatCode="General">
                  <c:v>1.1000000000000001</c:v>
                </c:pt>
                <c:pt idx="111" formatCode="General">
                  <c:v>1.1000000000000001</c:v>
                </c:pt>
                <c:pt idx="112" formatCode="General">
                  <c:v>0.7</c:v>
                </c:pt>
                <c:pt idx="113" formatCode="General">
                  <c:v>0.7</c:v>
                </c:pt>
                <c:pt idx="114" formatCode="General">
                  <c:v>0.7</c:v>
                </c:pt>
                <c:pt idx="115" formatCode="General">
                  <c:v>0.7</c:v>
                </c:pt>
                <c:pt idx="116" formatCode="General">
                  <c:v>0.7</c:v>
                </c:pt>
                <c:pt idx="117" formatCode="General">
                  <c:v>0.7</c:v>
                </c:pt>
                <c:pt idx="118" formatCode="General">
                  <c:v>0.7</c:v>
                </c:pt>
                <c:pt idx="119" formatCode="General">
                  <c:v>0.7</c:v>
                </c:pt>
                <c:pt idx="120" formatCode="General">
                  <c:v>0.7</c:v>
                </c:pt>
                <c:pt idx="121" formatCode="General">
                  <c:v>0.6</c:v>
                </c:pt>
                <c:pt idx="122" formatCode="General">
                  <c:v>0.6</c:v>
                </c:pt>
                <c:pt idx="123" formatCode="General">
                  <c:v>0.5</c:v>
                </c:pt>
                <c:pt idx="124" formatCode="General">
                  <c:v>0.5</c:v>
                </c:pt>
                <c:pt idx="125" formatCode="General">
                  <c:v>0.5</c:v>
                </c:pt>
                <c:pt idx="126" formatCode="General">
                  <c:v>1.1000000000000001</c:v>
                </c:pt>
                <c:pt idx="127" formatCode="General">
                  <c:v>1.1000000000000001</c:v>
                </c:pt>
                <c:pt idx="128" formatCode="General">
                  <c:v>1.1000000000000001</c:v>
                </c:pt>
                <c:pt idx="129" formatCode="General">
                  <c:v>1.1000000000000001</c:v>
                </c:pt>
                <c:pt idx="130" formatCode="General">
                  <c:v>1.1000000000000001</c:v>
                </c:pt>
                <c:pt idx="132" formatCode="General">
                  <c:v>1.1000000000000001</c:v>
                </c:pt>
                <c:pt idx="133" formatCode="General">
                  <c:v>1.1000000000000001</c:v>
                </c:pt>
                <c:pt idx="134" formatCode="General">
                  <c:v>1.1000000000000001</c:v>
                </c:pt>
                <c:pt idx="135" formatCode="General">
                  <c:v>1.1000000000000001</c:v>
                </c:pt>
                <c:pt idx="137" formatCode="General">
                  <c:v>1.1000000000000001</c:v>
                </c:pt>
                <c:pt idx="138" formatCode="General">
                  <c:v>1.1000000000000001</c:v>
                </c:pt>
                <c:pt idx="139" formatCode="General">
                  <c:v>1.1000000000000001</c:v>
                </c:pt>
                <c:pt idx="140" formatCode="General">
                  <c:v>1.1000000000000001</c:v>
                </c:pt>
              </c:numCache>
            </c:numRef>
          </c:xVal>
          <c:yVal>
            <c:numRef>
              <c:f>Sheet1!$D$31:$D$171</c:f>
              <c:numCache>
                <c:formatCode>General</c:formatCode>
                <c:ptCount val="141"/>
                <c:pt idx="10" formatCode="0">
                  <c:v>291.23</c:v>
                </c:pt>
                <c:pt idx="12" formatCode="0">
                  <c:v>180.31950000000001</c:v>
                </c:pt>
                <c:pt idx="16" formatCode="0">
                  <c:v>469.28499999999997</c:v>
                </c:pt>
                <c:pt idx="17" formatCode="0">
                  <c:v>335.78499999999997</c:v>
                </c:pt>
                <c:pt idx="23" formatCode="0">
                  <c:v>552.24950000000001</c:v>
                </c:pt>
                <c:pt idx="24" formatCode="0">
                  <c:v>402.81</c:v>
                </c:pt>
                <c:pt idx="25" formatCode="0">
                  <c:v>486.11750000000001</c:v>
                </c:pt>
                <c:pt idx="26" formatCode="0">
                  <c:v>400.84299999999996</c:v>
                </c:pt>
                <c:pt idx="27" formatCode="0">
                  <c:v>423.48450000000003</c:v>
                </c:pt>
                <c:pt idx="28" formatCode="0">
                  <c:v>308.83000000000004</c:v>
                </c:pt>
                <c:pt idx="29" formatCode="0">
                  <c:v>298.75049999999999</c:v>
                </c:pt>
                <c:pt idx="30" formatCode="0">
                  <c:v>311.71050000000002</c:v>
                </c:pt>
                <c:pt idx="31" formatCode="0">
                  <c:v>282.74649999999997</c:v>
                </c:pt>
                <c:pt idx="32" formatCode="0">
                  <c:v>328.35400000000004</c:v>
                </c:pt>
                <c:pt idx="33" formatCode="0">
                  <c:v>295.1995</c:v>
                </c:pt>
                <c:pt idx="34" formatCode="0">
                  <c:v>302.25850000000003</c:v>
                </c:pt>
                <c:pt idx="35" formatCode="0">
                  <c:v>467.89700000000005</c:v>
                </c:pt>
                <c:pt idx="36" formatCode="0">
                  <c:v>487.31</c:v>
                </c:pt>
                <c:pt idx="37" formatCode="0">
                  <c:v>453.44499999999999</c:v>
                </c:pt>
                <c:pt idx="38" formatCode="0">
                  <c:v>451.37750000000005</c:v>
                </c:pt>
                <c:pt idx="39" formatCode="0">
                  <c:v>454.43200000000002</c:v>
                </c:pt>
                <c:pt idx="40" formatCode="0">
                  <c:v>677.37549999999999</c:v>
                </c:pt>
                <c:pt idx="41" formatCode="0">
                  <c:v>665.31150000000002</c:v>
                </c:pt>
                <c:pt idx="42" formatCode="0">
                  <c:v>391.28049999999996</c:v>
                </c:pt>
                <c:pt idx="43" formatCode="0">
                  <c:v>354.17750000000001</c:v>
                </c:pt>
                <c:pt idx="44" formatCode="0">
                  <c:v>304.28100000000001</c:v>
                </c:pt>
                <c:pt idx="45" formatCode="0">
                  <c:v>329.30099999999999</c:v>
                </c:pt>
                <c:pt idx="46" formatCode="0">
                  <c:v>500.392</c:v>
                </c:pt>
                <c:pt idx="47" formatCode="0">
                  <c:v>436.2835</c:v>
                </c:pt>
                <c:pt idx="48" formatCode="0">
                  <c:v>489.32800000000003</c:v>
                </c:pt>
                <c:pt idx="49" formatCode="0">
                  <c:v>627.16949999999997</c:v>
                </c:pt>
                <c:pt idx="50" formatCode="0">
                  <c:v>502.40699999999998</c:v>
                </c:pt>
                <c:pt idx="51" formatCode="0">
                  <c:v>442.14850000000001</c:v>
                </c:pt>
                <c:pt idx="52" formatCode="0">
                  <c:v>646.17250000000001</c:v>
                </c:pt>
                <c:pt idx="53" formatCode="0">
                  <c:v>517.23500000000001</c:v>
                </c:pt>
                <c:pt idx="54" formatCode="0">
                  <c:v>242.98099999999999</c:v>
                </c:pt>
                <c:pt idx="55" formatCode="0">
                  <c:v>209.28300000000002</c:v>
                </c:pt>
                <c:pt idx="56" formatCode="0">
                  <c:v>248.88299999999998</c:v>
                </c:pt>
                <c:pt idx="57" formatCode="0">
                  <c:v>249.465</c:v>
                </c:pt>
                <c:pt idx="58" formatCode="0">
                  <c:v>250.92399999999998</c:v>
                </c:pt>
                <c:pt idx="59" formatCode="0">
                  <c:v>125.4335</c:v>
                </c:pt>
                <c:pt idx="60" formatCode="0">
                  <c:v>119.955</c:v>
                </c:pt>
                <c:pt idx="61" formatCode="0">
                  <c:v>150.9315</c:v>
                </c:pt>
                <c:pt idx="62" formatCode="0">
                  <c:v>152.905</c:v>
                </c:pt>
                <c:pt idx="63" formatCode="0">
                  <c:v>153.36950000000002</c:v>
                </c:pt>
                <c:pt idx="64" formatCode="0">
                  <c:v>151.3475</c:v>
                </c:pt>
                <c:pt idx="65" formatCode="0">
                  <c:v>153.34449999999998</c:v>
                </c:pt>
                <c:pt idx="66" formatCode="0">
                  <c:v>156.44399999999999</c:v>
                </c:pt>
                <c:pt idx="67" formatCode="0">
                  <c:v>156.40800000000002</c:v>
                </c:pt>
                <c:pt idx="68" formatCode="0">
                  <c:v>146.47</c:v>
                </c:pt>
                <c:pt idx="69" formatCode="0">
                  <c:v>146.40300000000002</c:v>
                </c:pt>
                <c:pt idx="70" formatCode="0">
                  <c:v>365.62249999999995</c:v>
                </c:pt>
                <c:pt idx="71" formatCode="0">
                  <c:v>543.59799999999996</c:v>
                </c:pt>
                <c:pt idx="72" formatCode="0">
                  <c:v>682.25549999999998</c:v>
                </c:pt>
                <c:pt idx="73" formatCode="0">
                  <c:v>664.50549999999998</c:v>
                </c:pt>
                <c:pt idx="74" formatCode="0">
                  <c:v>509.43949999999995</c:v>
                </c:pt>
                <c:pt idx="75" formatCode="0">
                  <c:v>433.46899999999999</c:v>
                </c:pt>
                <c:pt idx="76" formatCode="0">
                  <c:v>355.4325</c:v>
                </c:pt>
                <c:pt idx="79" formatCode="0">
                  <c:v>304.30600000000004</c:v>
                </c:pt>
                <c:pt idx="80" formatCode="0">
                  <c:v>275.77700000000004</c:v>
                </c:pt>
                <c:pt idx="81" formatCode="0">
                  <c:v>255.73050000000001</c:v>
                </c:pt>
                <c:pt idx="82" formatCode="0">
                  <c:v>401.35199999999998</c:v>
                </c:pt>
                <c:pt idx="83" formatCode="0">
                  <c:v>358.78999999999996</c:v>
                </c:pt>
                <c:pt idx="84" formatCode="0">
                  <c:v>332.38549999999998</c:v>
                </c:pt>
                <c:pt idx="85" formatCode="0">
                  <c:v>300.34699999999998</c:v>
                </c:pt>
                <c:pt idx="87" formatCode="0">
                  <c:v>14</c:v>
                </c:pt>
                <c:pt idx="88" formatCode="0">
                  <c:v>300.702</c:v>
                </c:pt>
                <c:pt idx="89" formatCode="0">
                  <c:v>367.85</c:v>
                </c:pt>
                <c:pt idx="90" formatCode="0">
                  <c:v>308.58499999999998</c:v>
                </c:pt>
                <c:pt idx="91" formatCode="0">
                  <c:v>276.608</c:v>
                </c:pt>
                <c:pt idx="92" formatCode="0">
                  <c:v>265.822</c:v>
                </c:pt>
                <c:pt idx="93" formatCode="0">
                  <c:v>441.82299999999998</c:v>
                </c:pt>
                <c:pt idx="94" formatCode="0">
                  <c:v>484.77199999999999</c:v>
                </c:pt>
                <c:pt idx="95" formatCode="0">
                  <c:v>493.625</c:v>
                </c:pt>
                <c:pt idx="96" formatCode="0">
                  <c:v>448.73399999999998</c:v>
                </c:pt>
                <c:pt idx="97" formatCode="0">
                  <c:v>566.44200000000001</c:v>
                </c:pt>
                <c:pt idx="98" formatCode="0">
                  <c:v>564.70399999999995</c:v>
                </c:pt>
                <c:pt idx="99" formatCode="0">
                  <c:v>507.66199999999998</c:v>
                </c:pt>
                <c:pt idx="100" formatCode="0">
                  <c:v>543.55499999999995</c:v>
                </c:pt>
                <c:pt idx="101" formatCode="0">
                  <c:v>596.39300000000003</c:v>
                </c:pt>
                <c:pt idx="102" formatCode="0">
                  <c:v>433.71600000000001</c:v>
                </c:pt>
                <c:pt idx="103" formatCode="0">
                  <c:v>517.63400000000001</c:v>
                </c:pt>
                <c:pt idx="104" formatCode="0">
                  <c:v>471.786</c:v>
                </c:pt>
                <c:pt idx="105" formatCode="0">
                  <c:v>569.58399999999995</c:v>
                </c:pt>
                <c:pt idx="106" formatCode="0">
                  <c:v>467.59899999999999</c:v>
                </c:pt>
                <c:pt idx="107" formatCode="0">
                  <c:v>430.75900000000001</c:v>
                </c:pt>
                <c:pt idx="108" formatCode="0">
                  <c:v>500.72399999999999</c:v>
                </c:pt>
                <c:pt idx="109" formatCode="0">
                  <c:v>552.52499999999998</c:v>
                </c:pt>
                <c:pt idx="110" formatCode="0">
                  <c:v>528.68399999999997</c:v>
                </c:pt>
                <c:pt idx="111" formatCode="0">
                  <c:v>488.72699999999998</c:v>
                </c:pt>
                <c:pt idx="112" formatCode="0">
                  <c:v>429.74799999999999</c:v>
                </c:pt>
                <c:pt idx="113" formatCode="0">
                  <c:v>442.65499999999997</c:v>
                </c:pt>
                <c:pt idx="114" formatCode="0">
                  <c:v>433.71600000000001</c:v>
                </c:pt>
                <c:pt idx="115" formatCode="0">
                  <c:v>254</c:v>
                </c:pt>
                <c:pt idx="116" formatCode="0">
                  <c:v>247</c:v>
                </c:pt>
                <c:pt idx="117" formatCode="0">
                  <c:v>390.81</c:v>
                </c:pt>
                <c:pt idx="118" formatCode="0">
                  <c:v>414.65600000000001</c:v>
                </c:pt>
                <c:pt idx="119" formatCode="0">
                  <c:v>411.63499999999999</c:v>
                </c:pt>
                <c:pt idx="120" formatCode="0">
                  <c:v>418.971</c:v>
                </c:pt>
                <c:pt idx="121" formatCode="0">
                  <c:v>256.80799999999999</c:v>
                </c:pt>
                <c:pt idx="122" formatCode="0">
                  <c:v>235.80500000000001</c:v>
                </c:pt>
                <c:pt idx="123" formatCode="0">
                  <c:v>246.68299999999999</c:v>
                </c:pt>
                <c:pt idx="124" formatCode="0">
                  <c:v>256.84500000000003</c:v>
                </c:pt>
                <c:pt idx="125" formatCode="0">
                  <c:v>278.52</c:v>
                </c:pt>
                <c:pt idx="126" formatCode="0">
                  <c:v>550.50400000000002</c:v>
                </c:pt>
                <c:pt idx="127" formatCode="0">
                  <c:v>510.67</c:v>
                </c:pt>
                <c:pt idx="128" formatCode="0">
                  <c:v>346.56799999999998</c:v>
                </c:pt>
                <c:pt idx="129" formatCode="0">
                  <c:v>480.68599999999998</c:v>
                </c:pt>
                <c:pt idx="130" formatCode="0">
                  <c:v>678.51199999999994</c:v>
                </c:pt>
                <c:pt idx="131" formatCode="0">
                  <c:v>532.50900000000001</c:v>
                </c:pt>
                <c:pt idx="132" formatCode="0">
                  <c:v>540.46100000000001</c:v>
                </c:pt>
                <c:pt idx="133" formatCode="0">
                  <c:v>486.55599999999998</c:v>
                </c:pt>
                <c:pt idx="134" formatCode="0">
                  <c:v>548.25599999999997</c:v>
                </c:pt>
                <c:pt idx="135" formatCode="0">
                  <c:v>498.541</c:v>
                </c:pt>
                <c:pt idx="136" formatCode="0">
                  <c:v>414.44499999999999</c:v>
                </c:pt>
                <c:pt idx="137" formatCode="0">
                  <c:v>432.59199999999998</c:v>
                </c:pt>
                <c:pt idx="138" formatCode="0">
                  <c:v>446.67099999999999</c:v>
                </c:pt>
                <c:pt idx="139" formatCode="0">
                  <c:v>690.40300000000002</c:v>
                </c:pt>
                <c:pt idx="140" formatCode="0">
                  <c:v>624.32100000000003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571-4224-9445-AC7419E0F4BF}"/>
            </c:ext>
          </c:extLst>
        </c:ser>
        <c:ser>
          <c:idx val="1"/>
          <c:order val="1"/>
          <c:tx>
            <c:v>Nominal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Sheet1!$T$10:$T$19</c:f>
              <c:numCache>
                <c:formatCode>General</c:formatCode>
                <c:ptCount val="10"/>
                <c:pt idx="0">
                  <c:v>0.3</c:v>
                </c:pt>
                <c:pt idx="1">
                  <c:v>0.4</c:v>
                </c:pt>
                <c:pt idx="2">
                  <c:v>0.5</c:v>
                </c:pt>
                <c:pt idx="3">
                  <c:v>0.6</c:v>
                </c:pt>
                <c:pt idx="4">
                  <c:v>0.7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  <c:pt idx="8">
                  <c:v>1.1000000000000001</c:v>
                </c:pt>
                <c:pt idx="9">
                  <c:v>1.2</c:v>
                </c:pt>
              </c:numCache>
            </c:numRef>
          </c:xVal>
          <c:yVal>
            <c:numRef>
              <c:f>Sheet1!$U$10:$U$19</c:f>
              <c:numCache>
                <c:formatCode>General</c:formatCode>
                <c:ptCount val="10"/>
                <c:pt idx="0">
                  <c:v>147</c:v>
                </c:pt>
                <c:pt idx="1">
                  <c:v>196</c:v>
                </c:pt>
                <c:pt idx="2">
                  <c:v>245</c:v>
                </c:pt>
                <c:pt idx="3">
                  <c:v>294</c:v>
                </c:pt>
                <c:pt idx="4">
                  <c:v>343</c:v>
                </c:pt>
                <c:pt idx="5">
                  <c:v>392</c:v>
                </c:pt>
                <c:pt idx="6">
                  <c:v>441</c:v>
                </c:pt>
                <c:pt idx="7">
                  <c:v>490</c:v>
                </c:pt>
                <c:pt idx="8">
                  <c:v>539</c:v>
                </c:pt>
                <c:pt idx="9">
                  <c:v>588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71-4224-9445-AC7419E0F4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883840"/>
        <c:axId val="182884320"/>
      </c:scatterChart>
      <c:valAx>
        <c:axId val="182883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Grade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84320"/>
        <c:crosses val="autoZero"/>
        <c:crossBetween val="midCat"/>
      </c:valAx>
      <c:valAx>
        <c:axId val="182884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Ic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883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accent3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15557644674363"/>
          <c:y val="0.11544103862017248"/>
          <c:w val="0.79476924329399634"/>
          <c:h val="0.72106719769074268"/>
        </c:manualLayout>
      </c:layout>
      <c:scatterChart>
        <c:scatterStyle val="lineMarker"/>
        <c:varyColors val="0"/>
        <c:ser>
          <c:idx val="0"/>
          <c:order val="0"/>
          <c:tx>
            <c:v>Unloaded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'SP1141-1-Ic1'!$I$10:$I$44</c:f>
              <c:numCache>
                <c:formatCode>General</c:formatCode>
                <c:ptCount val="35"/>
                <c:pt idx="0">
                  <c:v>7.4841631157900209E-4</c:v>
                </c:pt>
                <c:pt idx="1">
                  <c:v>7.4841631157900209E-4</c:v>
                </c:pt>
                <c:pt idx="2">
                  <c:v>7.4841631157900209E-4</c:v>
                </c:pt>
                <c:pt idx="3">
                  <c:v>9.4161572751949368E-4</c:v>
                </c:pt>
                <c:pt idx="4">
                  <c:v>1.1507118715933071E-3</c:v>
                </c:pt>
                <c:pt idx="5">
                  <c:v>1.3583073673126339E-3</c:v>
                </c:pt>
                <c:pt idx="6">
                  <c:v>1.5652361031563032E-3</c:v>
                </c:pt>
                <c:pt idx="7">
                  <c:v>1.7899716710543464E-3</c:v>
                </c:pt>
                <c:pt idx="8">
                  <c:v>1.9970567397274604E-3</c:v>
                </c:pt>
                <c:pt idx="9">
                  <c:v>2.2200440726129291E-3</c:v>
                </c:pt>
                <c:pt idx="10">
                  <c:v>2.4416309268851816E-3</c:v>
                </c:pt>
                <c:pt idx="11">
                  <c:v>2.661203859109929E-3</c:v>
                </c:pt>
                <c:pt idx="12">
                  <c:v>2.8938763795904529E-3</c:v>
                </c:pt>
                <c:pt idx="13">
                  <c:v>3.12827464836415E-3</c:v>
                </c:pt>
                <c:pt idx="14">
                  <c:v>3.342950202268E-3</c:v>
                </c:pt>
                <c:pt idx="15">
                  <c:v>3.5676922154040834E-3</c:v>
                </c:pt>
                <c:pt idx="16">
                  <c:v>3.8016815696307639E-3</c:v>
                </c:pt>
                <c:pt idx="17">
                  <c:v>4.0360198260768945E-3</c:v>
                </c:pt>
                <c:pt idx="18">
                  <c:v>4.2840228465415081E-3</c:v>
                </c:pt>
                <c:pt idx="19">
                  <c:v>4.5138500092668432E-3</c:v>
                </c:pt>
                <c:pt idx="20">
                  <c:v>4.7387481403911025E-3</c:v>
                </c:pt>
                <c:pt idx="21">
                  <c:v>4.9936381125470471E-3</c:v>
                </c:pt>
                <c:pt idx="22">
                  <c:v>5.2126094892210239E-3</c:v>
                </c:pt>
                <c:pt idx="23">
                  <c:v>5.4792784919712994E-3</c:v>
                </c:pt>
                <c:pt idx="24">
                  <c:v>5.7405197449233855E-3</c:v>
                </c:pt>
                <c:pt idx="25">
                  <c:v>6.014104917777441E-3</c:v>
                </c:pt>
                <c:pt idx="26">
                  <c:v>6.3593135861474406E-3</c:v>
                </c:pt>
                <c:pt idx="27">
                  <c:v>6.9148999804660239E-3</c:v>
                </c:pt>
                <c:pt idx="28">
                  <c:v>8.068494466544094E-3</c:v>
                </c:pt>
                <c:pt idx="29">
                  <c:v>4.7235219100358267E-3</c:v>
                </c:pt>
                <c:pt idx="30">
                  <c:v>4.7235219100358267E-3</c:v>
                </c:pt>
                <c:pt idx="31">
                  <c:v>4.7235219100358267E-3</c:v>
                </c:pt>
                <c:pt idx="32">
                  <c:v>4.7235219100358267E-3</c:v>
                </c:pt>
                <c:pt idx="33">
                  <c:v>4.7235219100358267E-3</c:v>
                </c:pt>
                <c:pt idx="34">
                  <c:v>4.7235219100358267E-3</c:v>
                </c:pt>
              </c:numCache>
            </c:numRef>
          </c:xVal>
          <c:yVal>
            <c:numRef>
              <c:f>'SP1141-1-Ic1'!$L$10:$L$44</c:f>
              <c:numCache>
                <c:formatCode>0.00</c:formatCode>
                <c:ptCount val="35"/>
                <c:pt idx="0">
                  <c:v>79.264600000000002</c:v>
                </c:pt>
                <c:pt idx="1">
                  <c:v>79.153700000000001</c:v>
                </c:pt>
                <c:pt idx="2">
                  <c:v>79.263300000000001</c:v>
                </c:pt>
                <c:pt idx="3">
                  <c:v>78.995000000000005</c:v>
                </c:pt>
                <c:pt idx="4">
                  <c:v>79.288200000000003</c:v>
                </c:pt>
                <c:pt idx="5">
                  <c:v>79.005300000000005</c:v>
                </c:pt>
                <c:pt idx="6">
                  <c:v>78.944400000000002</c:v>
                </c:pt>
                <c:pt idx="7">
                  <c:v>79.214799999999997</c:v>
                </c:pt>
                <c:pt idx="8">
                  <c:v>79.117900000000006</c:v>
                </c:pt>
                <c:pt idx="9">
                  <c:v>79.246200000000002</c:v>
                </c:pt>
                <c:pt idx="10">
                  <c:v>79.128600000000006</c:v>
                </c:pt>
                <c:pt idx="11">
                  <c:v>79.134699999999995</c:v>
                </c:pt>
                <c:pt idx="12">
                  <c:v>79.028899999999993</c:v>
                </c:pt>
                <c:pt idx="13">
                  <c:v>79.180700000000002</c:v>
                </c:pt>
                <c:pt idx="14">
                  <c:v>79.117500000000007</c:v>
                </c:pt>
                <c:pt idx="15">
                  <c:v>79.143100000000004</c:v>
                </c:pt>
                <c:pt idx="16">
                  <c:v>78.853700000000003</c:v>
                </c:pt>
                <c:pt idx="17">
                  <c:v>78.910499999999999</c:v>
                </c:pt>
                <c:pt idx="18">
                  <c:v>78.995099999999994</c:v>
                </c:pt>
                <c:pt idx="19">
                  <c:v>78.781700000000001</c:v>
                </c:pt>
                <c:pt idx="20">
                  <c:v>78.743899999999996</c:v>
                </c:pt>
                <c:pt idx="21">
                  <c:v>78.921700000000001</c:v>
                </c:pt>
                <c:pt idx="22">
                  <c:v>78.667500000000004</c:v>
                </c:pt>
                <c:pt idx="23">
                  <c:v>78.742500000000007</c:v>
                </c:pt>
                <c:pt idx="24">
                  <c:v>78.6768</c:v>
                </c:pt>
                <c:pt idx="25">
                  <c:v>78.798900000000003</c:v>
                </c:pt>
                <c:pt idx="26">
                  <c:v>78.594899999999996</c:v>
                </c:pt>
                <c:pt idx="27">
                  <c:v>78.335599999999999</c:v>
                </c:pt>
                <c:pt idx="28">
                  <c:v>76.953900000000004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BC4-4E11-A032-C76DA120C6F8}"/>
            </c:ext>
          </c:extLst>
        </c:ser>
        <c:ser>
          <c:idx val="1"/>
          <c:order val="1"/>
          <c:tx>
            <c:v>Loaded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'SP1141-1-Ic1'!$I$10:$I$46</c:f>
              <c:numCache>
                <c:formatCode>General</c:formatCode>
                <c:ptCount val="37"/>
                <c:pt idx="0">
                  <c:v>7.4841631157900209E-4</c:v>
                </c:pt>
                <c:pt idx="1">
                  <c:v>7.4841631157900209E-4</c:v>
                </c:pt>
                <c:pt idx="2">
                  <c:v>7.4841631157900209E-4</c:v>
                </c:pt>
                <c:pt idx="3">
                  <c:v>9.4161572751949368E-4</c:v>
                </c:pt>
                <c:pt idx="4">
                  <c:v>1.1507118715933071E-3</c:v>
                </c:pt>
                <c:pt idx="5">
                  <c:v>1.3583073673126339E-3</c:v>
                </c:pt>
                <c:pt idx="6">
                  <c:v>1.5652361031563032E-3</c:v>
                </c:pt>
                <c:pt idx="7">
                  <c:v>1.7899716710543464E-3</c:v>
                </c:pt>
                <c:pt idx="8">
                  <c:v>1.9970567397274604E-3</c:v>
                </c:pt>
                <c:pt idx="9">
                  <c:v>2.2200440726129291E-3</c:v>
                </c:pt>
                <c:pt idx="10">
                  <c:v>2.4416309268851816E-3</c:v>
                </c:pt>
                <c:pt idx="11">
                  <c:v>2.661203859109929E-3</c:v>
                </c:pt>
                <c:pt idx="12">
                  <c:v>2.8938763795904529E-3</c:v>
                </c:pt>
                <c:pt idx="13">
                  <c:v>3.12827464836415E-3</c:v>
                </c:pt>
                <c:pt idx="14">
                  <c:v>3.342950202268E-3</c:v>
                </c:pt>
                <c:pt idx="15">
                  <c:v>3.5676922154040834E-3</c:v>
                </c:pt>
                <c:pt idx="16">
                  <c:v>3.8016815696307639E-3</c:v>
                </c:pt>
                <c:pt idx="17">
                  <c:v>4.0360198260768945E-3</c:v>
                </c:pt>
                <c:pt idx="18">
                  <c:v>4.2840228465415081E-3</c:v>
                </c:pt>
                <c:pt idx="19">
                  <c:v>4.5138500092668432E-3</c:v>
                </c:pt>
                <c:pt idx="20">
                  <c:v>4.7387481403911025E-3</c:v>
                </c:pt>
                <c:pt idx="21">
                  <c:v>4.9936381125470471E-3</c:v>
                </c:pt>
                <c:pt idx="22">
                  <c:v>5.2126094892210239E-3</c:v>
                </c:pt>
                <c:pt idx="23">
                  <c:v>5.4792784919712994E-3</c:v>
                </c:pt>
                <c:pt idx="24">
                  <c:v>5.7405197449233855E-3</c:v>
                </c:pt>
                <c:pt idx="25">
                  <c:v>6.014104917777441E-3</c:v>
                </c:pt>
                <c:pt idx="26">
                  <c:v>6.3593135861474406E-3</c:v>
                </c:pt>
                <c:pt idx="27">
                  <c:v>6.9148999804660239E-3</c:v>
                </c:pt>
                <c:pt idx="28">
                  <c:v>8.068494466544094E-3</c:v>
                </c:pt>
                <c:pt idx="29">
                  <c:v>4.7235219100358267E-3</c:v>
                </c:pt>
                <c:pt idx="30">
                  <c:v>4.7235219100358267E-3</c:v>
                </c:pt>
                <c:pt idx="31">
                  <c:v>4.7235219100358267E-3</c:v>
                </c:pt>
                <c:pt idx="32">
                  <c:v>4.7235219100358267E-3</c:v>
                </c:pt>
                <c:pt idx="33">
                  <c:v>4.7235219100358267E-3</c:v>
                </c:pt>
                <c:pt idx="34">
                  <c:v>4.7235219100358267E-3</c:v>
                </c:pt>
                <c:pt idx="35">
                  <c:v>4.7235219100358267E-3</c:v>
                </c:pt>
                <c:pt idx="36">
                  <c:v>4.7235219100358267E-3</c:v>
                </c:pt>
              </c:numCache>
            </c:numRef>
          </c:xVal>
          <c:yVal>
            <c:numRef>
              <c:f>'SP1141-1-Ic1'!$J$10:$J$46</c:f>
              <c:numCache>
                <c:formatCode>0.00</c:formatCode>
                <c:ptCount val="37"/>
                <c:pt idx="0">
                  <c:v>79.264600000000002</c:v>
                </c:pt>
                <c:pt idx="1">
                  <c:v>79.153700000000001</c:v>
                </c:pt>
                <c:pt idx="2">
                  <c:v>79.263300000000001</c:v>
                </c:pt>
                <c:pt idx="3">
                  <c:v>78.958500000000001</c:v>
                </c:pt>
                <c:pt idx="4">
                  <c:v>79.172399999999996</c:v>
                </c:pt>
                <c:pt idx="5">
                  <c:v>79.089799999999997</c:v>
                </c:pt>
                <c:pt idx="6">
                  <c:v>78.691100000000006</c:v>
                </c:pt>
                <c:pt idx="7">
                  <c:v>78.456199999999995</c:v>
                </c:pt>
                <c:pt idx="8">
                  <c:v>78.524100000000004</c:v>
                </c:pt>
                <c:pt idx="9">
                  <c:v>78.196700000000007</c:v>
                </c:pt>
                <c:pt idx="10">
                  <c:v>77.902699999999996</c:v>
                </c:pt>
                <c:pt idx="11">
                  <c:v>77.738900000000001</c:v>
                </c:pt>
                <c:pt idx="12">
                  <c:v>77.214699999999993</c:v>
                </c:pt>
                <c:pt idx="13">
                  <c:v>76.930499999999995</c:v>
                </c:pt>
                <c:pt idx="14">
                  <c:v>76.913799999999995</c:v>
                </c:pt>
                <c:pt idx="15">
                  <c:v>76.209299999999999</c:v>
                </c:pt>
                <c:pt idx="16">
                  <c:v>75.6738</c:v>
                </c:pt>
                <c:pt idx="17">
                  <c:v>75.081000000000003</c:v>
                </c:pt>
                <c:pt idx="18">
                  <c:v>74.906499999999994</c:v>
                </c:pt>
                <c:pt idx="19">
                  <c:v>74.130300000000005</c:v>
                </c:pt>
                <c:pt idx="20">
                  <c:v>73.792199999999994</c:v>
                </c:pt>
                <c:pt idx="21">
                  <c:v>73.041600000000003</c:v>
                </c:pt>
                <c:pt idx="22">
                  <c:v>72.581199999999995</c:v>
                </c:pt>
                <c:pt idx="23">
                  <c:v>71.823999999999998</c:v>
                </c:pt>
                <c:pt idx="24">
                  <c:v>71.062399999999997</c:v>
                </c:pt>
                <c:pt idx="25">
                  <c:v>70.094399999999993</c:v>
                </c:pt>
                <c:pt idx="26">
                  <c:v>69.029600000000002</c:v>
                </c:pt>
                <c:pt idx="27">
                  <c:v>67.030199999999994</c:v>
                </c:pt>
                <c:pt idx="28">
                  <c:v>62.271999999999998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BC4-4E11-A032-C76DA120C6F8}"/>
            </c:ext>
          </c:extLst>
        </c:ser>
        <c:ser>
          <c:idx val="2"/>
          <c:order val="2"/>
          <c:tx>
            <c:v>Irreversible Ic</c:v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'SP1141-1-Ic1'!$U$10:$U$11</c:f>
              <c:numCache>
                <c:formatCode>General</c:formatCode>
                <c:ptCount val="2"/>
                <c:pt idx="0">
                  <c:v>0</c:v>
                </c:pt>
                <c:pt idx="1">
                  <c:v>0.01</c:v>
                </c:pt>
              </c:numCache>
            </c:numRef>
          </c:xVal>
          <c:yVal>
            <c:numRef>
              <c:f>'SP1141-1-Ic1'!$T$10:$T$11</c:f>
              <c:numCache>
                <c:formatCode>General</c:formatCode>
                <c:ptCount val="2"/>
                <c:pt idx="0">
                  <c:v>78.434927999999999</c:v>
                </c:pt>
                <c:pt idx="1">
                  <c:v>78.434927999999999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BC4-4E11-A032-C76DA120C6F8}"/>
            </c:ext>
          </c:extLst>
        </c:ser>
        <c:ser>
          <c:idx val="3"/>
          <c:order val="3"/>
          <c:tx>
            <c:v>Reversible Ic</c:v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'SP1141-1-Ic1'!$U$12:$U$13</c:f>
              <c:numCache>
                <c:formatCode>General</c:formatCode>
                <c:ptCount val="2"/>
                <c:pt idx="0">
                  <c:v>0</c:v>
                </c:pt>
                <c:pt idx="1">
                  <c:v>0.01</c:v>
                </c:pt>
              </c:numCache>
            </c:numRef>
          </c:xVal>
          <c:yVal>
            <c:numRef>
              <c:f>'SP1141-1-Ic1'!$T$12:$T$13</c:f>
              <c:numCache>
                <c:formatCode>General</c:formatCode>
                <c:ptCount val="2"/>
                <c:pt idx="0">
                  <c:v>75.265839999999997</c:v>
                </c:pt>
                <c:pt idx="1">
                  <c:v>75.265839999999997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BC4-4E11-A032-C76DA120C6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7997968"/>
        <c:axId val="1889593888"/>
      </c:scatterChart>
      <c:valAx>
        <c:axId val="1147997968"/>
        <c:scaling>
          <c:orientation val="minMax"/>
          <c:max val="1.0000000000000002E-2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Strain (mm/mm)</a:t>
                </a:r>
              </a:p>
            </c:rich>
          </c:tx>
          <c:layout>
            <c:manualLayout>
              <c:xMode val="edge"/>
              <c:yMode val="edge"/>
              <c:x val="0.45355148683871527"/>
              <c:y val="0.894184213009010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593888"/>
        <c:crosses val="autoZero"/>
        <c:crossBetween val="midCat"/>
      </c:valAx>
      <c:valAx>
        <c:axId val="1889593888"/>
        <c:scaling>
          <c:orientation val="minMax"/>
          <c:max val="85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Ic (A)</a:t>
                </a:r>
              </a:p>
            </c:rich>
          </c:tx>
          <c:layout>
            <c:manualLayout>
              <c:xMode val="edge"/>
              <c:yMode val="edge"/>
              <c:x val="4.3033040095345532E-2"/>
              <c:y val="0.3918957064454615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997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3338331501210515"/>
          <c:y val="0.57464856517962648"/>
          <c:w val="0.1772359719556082"/>
          <c:h val="0.25446569178852646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accent3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accent3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Main!$C$14:$C$50</c:f>
              <c:strCache>
                <c:ptCount val="37"/>
                <c:pt idx="0">
                  <c:v>SP1003</c:v>
                </c:pt>
                <c:pt idx="1">
                  <c:v>SP1005</c:v>
                </c:pt>
                <c:pt idx="2">
                  <c:v>SP1006</c:v>
                </c:pt>
                <c:pt idx="3">
                  <c:v>SP1007</c:v>
                </c:pt>
                <c:pt idx="4">
                  <c:v>SP1009</c:v>
                </c:pt>
                <c:pt idx="5">
                  <c:v>SP1022</c:v>
                </c:pt>
                <c:pt idx="6">
                  <c:v>SP1023</c:v>
                </c:pt>
                <c:pt idx="7">
                  <c:v>SP1024</c:v>
                </c:pt>
                <c:pt idx="8">
                  <c:v>SP1026</c:v>
                </c:pt>
                <c:pt idx="9">
                  <c:v>SP1028</c:v>
                </c:pt>
                <c:pt idx="10">
                  <c:v>SP1029</c:v>
                </c:pt>
                <c:pt idx="11">
                  <c:v>SP1030</c:v>
                </c:pt>
                <c:pt idx="12">
                  <c:v>SP1032</c:v>
                </c:pt>
                <c:pt idx="13">
                  <c:v>SP1034</c:v>
                </c:pt>
                <c:pt idx="14">
                  <c:v>SP1035</c:v>
                </c:pt>
                <c:pt idx="15">
                  <c:v>SP1036</c:v>
                </c:pt>
                <c:pt idx="16">
                  <c:v>SP1037</c:v>
                </c:pt>
                <c:pt idx="17">
                  <c:v>SP1039</c:v>
                </c:pt>
                <c:pt idx="18">
                  <c:v>SP1041</c:v>
                </c:pt>
                <c:pt idx="19">
                  <c:v>SP1051</c:v>
                </c:pt>
                <c:pt idx="20">
                  <c:v>SP1062</c:v>
                </c:pt>
                <c:pt idx="21">
                  <c:v>SP1071</c:v>
                </c:pt>
                <c:pt idx="22">
                  <c:v>SP1072</c:v>
                </c:pt>
                <c:pt idx="23">
                  <c:v>SP1074</c:v>
                </c:pt>
                <c:pt idx="24">
                  <c:v>SP1082</c:v>
                </c:pt>
                <c:pt idx="25">
                  <c:v>SP1084</c:v>
                </c:pt>
                <c:pt idx="26">
                  <c:v>SP1087</c:v>
                </c:pt>
                <c:pt idx="27">
                  <c:v>SP1088</c:v>
                </c:pt>
                <c:pt idx="28">
                  <c:v>SP1100</c:v>
                </c:pt>
                <c:pt idx="29">
                  <c:v>SP1110</c:v>
                </c:pt>
                <c:pt idx="30">
                  <c:v>SP1120</c:v>
                </c:pt>
                <c:pt idx="31">
                  <c:v>SP1125</c:v>
                </c:pt>
                <c:pt idx="32">
                  <c:v>SP1130</c:v>
                </c:pt>
                <c:pt idx="33">
                  <c:v>SP1140</c:v>
                </c:pt>
                <c:pt idx="34">
                  <c:v>SP1150</c:v>
                </c:pt>
                <c:pt idx="35">
                  <c:v>SP1147</c:v>
                </c:pt>
                <c:pt idx="36">
                  <c:v>SP1155</c:v>
                </c:pt>
              </c:strCache>
            </c:strRef>
          </c:cat>
          <c:val>
            <c:numRef>
              <c:f>Main!$K$14:$K$50</c:f>
              <c:numCache>
                <c:formatCode>0.00</c:formatCode>
                <c:ptCount val="37"/>
                <c:pt idx="0" formatCode="General">
                  <c:v>0.61</c:v>
                </c:pt>
                <c:pt idx="1">
                  <c:v>0.6</c:v>
                </c:pt>
                <c:pt idx="2">
                  <c:v>0.59</c:v>
                </c:pt>
                <c:pt idx="3" formatCode="General">
                  <c:v>0.63</c:v>
                </c:pt>
                <c:pt idx="4" formatCode="General">
                  <c:v>0.64</c:v>
                </c:pt>
                <c:pt idx="5" formatCode="General">
                  <c:v>0.72</c:v>
                </c:pt>
                <c:pt idx="7" formatCode="General">
                  <c:v>0.75</c:v>
                </c:pt>
                <c:pt idx="8" formatCode="General">
                  <c:v>0.63</c:v>
                </c:pt>
                <c:pt idx="9" formatCode="General">
                  <c:v>0.63</c:v>
                </c:pt>
                <c:pt idx="10" formatCode="General">
                  <c:v>0.55000000000000004</c:v>
                </c:pt>
                <c:pt idx="11" formatCode="General">
                  <c:v>0.56000000000000005</c:v>
                </c:pt>
                <c:pt idx="12">
                  <c:v>0.88</c:v>
                </c:pt>
                <c:pt idx="13" formatCode="General">
                  <c:v>0.77</c:v>
                </c:pt>
                <c:pt idx="14" formatCode="General">
                  <c:v>0.62</c:v>
                </c:pt>
                <c:pt idx="15" formatCode="General">
                  <c:v>0.53</c:v>
                </c:pt>
                <c:pt idx="16" formatCode="General">
                  <c:v>0.66</c:v>
                </c:pt>
                <c:pt idx="17" formatCode="General">
                  <c:v>0.75</c:v>
                </c:pt>
                <c:pt idx="18" formatCode="General">
                  <c:v>0.71</c:v>
                </c:pt>
                <c:pt idx="20" formatCode="General">
                  <c:v>0.63</c:v>
                </c:pt>
                <c:pt idx="21" formatCode="General">
                  <c:v>0.65</c:v>
                </c:pt>
                <c:pt idx="22" formatCode="General">
                  <c:v>0.48</c:v>
                </c:pt>
                <c:pt idx="23" formatCode="General">
                  <c:v>0.63</c:v>
                </c:pt>
                <c:pt idx="24" formatCode="General">
                  <c:v>0.85</c:v>
                </c:pt>
                <c:pt idx="25" formatCode="General">
                  <c:v>0.83</c:v>
                </c:pt>
                <c:pt idx="26">
                  <c:v>0.8</c:v>
                </c:pt>
                <c:pt idx="27" formatCode="General">
                  <c:v>0.71</c:v>
                </c:pt>
                <c:pt idx="28">
                  <c:v>0.62</c:v>
                </c:pt>
                <c:pt idx="29">
                  <c:v>0.79</c:v>
                </c:pt>
                <c:pt idx="30">
                  <c:v>0.59</c:v>
                </c:pt>
                <c:pt idx="31" formatCode="General">
                  <c:v>0.69</c:v>
                </c:pt>
                <c:pt idx="32" formatCode="General">
                  <c:v>0.82</c:v>
                </c:pt>
                <c:pt idx="33">
                  <c:v>0.75</c:v>
                </c:pt>
                <c:pt idx="34" formatCode="General">
                  <c:v>0.66</c:v>
                </c:pt>
                <c:pt idx="35" formatCode="General">
                  <c:v>0.57999999999999996</c:v>
                </c:pt>
                <c:pt idx="36">
                  <c:v>0.56999999999999995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DF2-4370-A334-6B79033F59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8411232"/>
        <c:axId val="828419392"/>
      </c:lineChart>
      <c:catAx>
        <c:axId val="82841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8419392"/>
        <c:crosses val="autoZero"/>
        <c:auto val="1"/>
        <c:lblAlgn val="ctr"/>
        <c:lblOffset val="100"/>
        <c:noMultiLvlLbl val="0"/>
      </c:catAx>
      <c:valAx>
        <c:axId val="82841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Irreversible strain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chemeClr val="accent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8411232"/>
        <c:crosses val="autoZero"/>
        <c:crossBetween val="between"/>
      </c:valAx>
      <c:spPr>
        <a:noFill/>
        <a:ln>
          <a:solidFill>
            <a:schemeClr val="accent3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accent3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65005137621515"/>
          <c:y val="2.0072337180945234E-2"/>
          <c:w val="0.72251848148194764"/>
          <c:h val="0.85594293585815784"/>
        </c:manualLayout>
      </c:layout>
      <c:lineChart>
        <c:grouping val="standard"/>
        <c:varyColors val="0"/>
        <c:ser>
          <c:idx val="0"/>
          <c:order val="0"/>
          <c:tx>
            <c:v>Yield strength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Main!$C$14:$C$50</c:f>
              <c:strCache>
                <c:ptCount val="37"/>
                <c:pt idx="0">
                  <c:v>SP1003</c:v>
                </c:pt>
                <c:pt idx="1">
                  <c:v>SP1005</c:v>
                </c:pt>
                <c:pt idx="2">
                  <c:v>SP1006</c:v>
                </c:pt>
                <c:pt idx="3">
                  <c:v>SP1007</c:v>
                </c:pt>
                <c:pt idx="4">
                  <c:v>SP1009</c:v>
                </c:pt>
                <c:pt idx="5">
                  <c:v>SP1022</c:v>
                </c:pt>
                <c:pt idx="6">
                  <c:v>SP1023</c:v>
                </c:pt>
                <c:pt idx="7">
                  <c:v>SP1024</c:v>
                </c:pt>
                <c:pt idx="8">
                  <c:v>SP1026</c:v>
                </c:pt>
                <c:pt idx="9">
                  <c:v>SP1028</c:v>
                </c:pt>
                <c:pt idx="10">
                  <c:v>SP1029</c:v>
                </c:pt>
                <c:pt idx="11">
                  <c:v>SP1030</c:v>
                </c:pt>
                <c:pt idx="12">
                  <c:v>SP1032</c:v>
                </c:pt>
                <c:pt idx="13">
                  <c:v>SP1034</c:v>
                </c:pt>
                <c:pt idx="14">
                  <c:v>SP1035</c:v>
                </c:pt>
                <c:pt idx="15">
                  <c:v>SP1036</c:v>
                </c:pt>
                <c:pt idx="16">
                  <c:v>SP1037</c:v>
                </c:pt>
                <c:pt idx="17">
                  <c:v>SP1039</c:v>
                </c:pt>
                <c:pt idx="18">
                  <c:v>SP1041</c:v>
                </c:pt>
                <c:pt idx="19">
                  <c:v>SP1051</c:v>
                </c:pt>
                <c:pt idx="20">
                  <c:v>SP1062</c:v>
                </c:pt>
                <c:pt idx="21">
                  <c:v>SP1071</c:v>
                </c:pt>
                <c:pt idx="22">
                  <c:v>SP1072</c:v>
                </c:pt>
                <c:pt idx="23">
                  <c:v>SP1074</c:v>
                </c:pt>
                <c:pt idx="24">
                  <c:v>SP1082</c:v>
                </c:pt>
                <c:pt idx="25">
                  <c:v>SP1084</c:v>
                </c:pt>
                <c:pt idx="26">
                  <c:v>SP1087</c:v>
                </c:pt>
                <c:pt idx="27">
                  <c:v>SP1088</c:v>
                </c:pt>
                <c:pt idx="28">
                  <c:v>SP1100</c:v>
                </c:pt>
                <c:pt idx="29">
                  <c:v>SP1110</c:v>
                </c:pt>
                <c:pt idx="30">
                  <c:v>SP1120</c:v>
                </c:pt>
                <c:pt idx="31">
                  <c:v>SP1125</c:v>
                </c:pt>
                <c:pt idx="32">
                  <c:v>SP1130</c:v>
                </c:pt>
                <c:pt idx="33">
                  <c:v>SP1140</c:v>
                </c:pt>
                <c:pt idx="34">
                  <c:v>SP1150</c:v>
                </c:pt>
                <c:pt idx="35">
                  <c:v>SP1147</c:v>
                </c:pt>
                <c:pt idx="36">
                  <c:v>SP1155</c:v>
                </c:pt>
              </c:strCache>
            </c:strRef>
          </c:cat>
          <c:val>
            <c:numRef>
              <c:f>Main!$J$14:$J$50</c:f>
              <c:numCache>
                <c:formatCode>General</c:formatCode>
                <c:ptCount val="37"/>
                <c:pt idx="0">
                  <c:v>860</c:v>
                </c:pt>
                <c:pt idx="1">
                  <c:v>882</c:v>
                </c:pt>
                <c:pt idx="2" formatCode="0">
                  <c:v>847</c:v>
                </c:pt>
                <c:pt idx="3" formatCode="0">
                  <c:v>954.5</c:v>
                </c:pt>
                <c:pt idx="4" formatCode="0">
                  <c:v>895.75465308310982</c:v>
                </c:pt>
                <c:pt idx="5">
                  <c:v>975</c:v>
                </c:pt>
                <c:pt idx="6">
                  <c:v>980</c:v>
                </c:pt>
                <c:pt idx="7">
                  <c:v>910</c:v>
                </c:pt>
                <c:pt idx="8">
                  <c:v>801</c:v>
                </c:pt>
                <c:pt idx="9">
                  <c:v>862</c:v>
                </c:pt>
                <c:pt idx="10">
                  <c:v>857</c:v>
                </c:pt>
                <c:pt idx="11">
                  <c:v>847</c:v>
                </c:pt>
                <c:pt idx="12">
                  <c:v>855</c:v>
                </c:pt>
                <c:pt idx="13">
                  <c:v>870</c:v>
                </c:pt>
                <c:pt idx="14">
                  <c:v>886</c:v>
                </c:pt>
                <c:pt idx="15">
                  <c:v>902</c:v>
                </c:pt>
                <c:pt idx="16">
                  <c:v>906</c:v>
                </c:pt>
                <c:pt idx="17">
                  <c:v>919</c:v>
                </c:pt>
                <c:pt idx="18">
                  <c:v>907</c:v>
                </c:pt>
                <c:pt idx="19">
                  <c:v>873</c:v>
                </c:pt>
                <c:pt idx="20">
                  <c:v>944</c:v>
                </c:pt>
                <c:pt idx="21">
                  <c:v>871</c:v>
                </c:pt>
                <c:pt idx="22" formatCode="0">
                  <c:v>977.9932</c:v>
                </c:pt>
                <c:pt idx="23" formatCode="0">
                  <c:v>854.41790000000003</c:v>
                </c:pt>
                <c:pt idx="24" formatCode="0">
                  <c:v>952.80020000000002</c:v>
                </c:pt>
                <c:pt idx="25" formatCode="0">
                  <c:v>936</c:v>
                </c:pt>
                <c:pt idx="26" formatCode="0">
                  <c:v>942</c:v>
                </c:pt>
                <c:pt idx="27" formatCode="0">
                  <c:v>906</c:v>
                </c:pt>
                <c:pt idx="28" formatCode="0">
                  <c:v>818.09452645095621</c:v>
                </c:pt>
                <c:pt idx="29" formatCode="0">
                  <c:v>941.00536996028052</c:v>
                </c:pt>
                <c:pt idx="30" formatCode="0">
                  <c:v>1091.5729012398861</c:v>
                </c:pt>
                <c:pt idx="31" formatCode="0">
                  <c:v>808.98030780199736</c:v>
                </c:pt>
                <c:pt idx="32" formatCode="0">
                  <c:v>797</c:v>
                </c:pt>
                <c:pt idx="33" formatCode="0">
                  <c:v>838.41352401809081</c:v>
                </c:pt>
                <c:pt idx="34">
                  <c:v>698</c:v>
                </c:pt>
                <c:pt idx="35">
                  <c:v>711</c:v>
                </c:pt>
                <c:pt idx="36">
                  <c:v>818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1CA-4930-B860-87D269B041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8411232"/>
        <c:axId val="828419392"/>
      </c:lineChart>
      <c:lineChart>
        <c:grouping val="standard"/>
        <c:varyColors val="0"/>
        <c:ser>
          <c:idx val="1"/>
          <c:order val="1"/>
          <c:tx>
            <c:v>0.2-0.4% modulus</c:v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Main!$I$14:$I$50</c:f>
              <c:numCache>
                <c:formatCode>General</c:formatCode>
                <c:ptCount val="37"/>
                <c:pt idx="0">
                  <c:v>124</c:v>
                </c:pt>
                <c:pt idx="1">
                  <c:v>128</c:v>
                </c:pt>
                <c:pt idx="2">
                  <c:v>126</c:v>
                </c:pt>
                <c:pt idx="3" formatCode="0">
                  <c:v>128</c:v>
                </c:pt>
                <c:pt idx="4" formatCode="0">
                  <c:v>130.77064753173994</c:v>
                </c:pt>
                <c:pt idx="5">
                  <c:v>133</c:v>
                </c:pt>
                <c:pt idx="6">
                  <c:v>127</c:v>
                </c:pt>
                <c:pt idx="7">
                  <c:v>132</c:v>
                </c:pt>
                <c:pt idx="8">
                  <c:v>131</c:v>
                </c:pt>
                <c:pt idx="9">
                  <c:v>131</c:v>
                </c:pt>
                <c:pt idx="10">
                  <c:v>131</c:v>
                </c:pt>
                <c:pt idx="11">
                  <c:v>130</c:v>
                </c:pt>
                <c:pt idx="12">
                  <c:v>125</c:v>
                </c:pt>
                <c:pt idx="13">
                  <c:v>128</c:v>
                </c:pt>
                <c:pt idx="14">
                  <c:v>132</c:v>
                </c:pt>
                <c:pt idx="15">
                  <c:v>131</c:v>
                </c:pt>
                <c:pt idx="16">
                  <c:v>128</c:v>
                </c:pt>
                <c:pt idx="17">
                  <c:v>130</c:v>
                </c:pt>
                <c:pt idx="18">
                  <c:v>133</c:v>
                </c:pt>
                <c:pt idx="19">
                  <c:v>126</c:v>
                </c:pt>
                <c:pt idx="20">
                  <c:v>140</c:v>
                </c:pt>
                <c:pt idx="21">
                  <c:v>126</c:v>
                </c:pt>
                <c:pt idx="22" formatCode="0">
                  <c:v>136.09540000000001</c:v>
                </c:pt>
                <c:pt idx="23" formatCode="0">
                  <c:v>138.77080000000001</c:v>
                </c:pt>
                <c:pt idx="24" formatCode="0">
                  <c:v>137.79057</c:v>
                </c:pt>
                <c:pt idx="25" formatCode="0">
                  <c:v>139</c:v>
                </c:pt>
                <c:pt idx="26" formatCode="0">
                  <c:v>139</c:v>
                </c:pt>
                <c:pt idx="27" formatCode="0">
                  <c:v>138</c:v>
                </c:pt>
                <c:pt idx="28" formatCode="0">
                  <c:v>125.80497578592265</c:v>
                </c:pt>
                <c:pt idx="29" formatCode="0">
                  <c:v>154.92897788188151</c:v>
                </c:pt>
                <c:pt idx="30" formatCode="0">
                  <c:v>162.77534243243832</c:v>
                </c:pt>
                <c:pt idx="31" formatCode="0">
                  <c:v>139.17715424635912</c:v>
                </c:pt>
                <c:pt idx="32" formatCode="0">
                  <c:v>129</c:v>
                </c:pt>
                <c:pt idx="33" formatCode="0">
                  <c:v>128.30709878425063</c:v>
                </c:pt>
                <c:pt idx="34">
                  <c:v>132</c:v>
                </c:pt>
                <c:pt idx="35">
                  <c:v>133</c:v>
                </c:pt>
                <c:pt idx="36">
                  <c:v>137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1CA-4930-B860-87D269B041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8229440"/>
        <c:axId val="838235680"/>
      </c:lineChart>
      <c:catAx>
        <c:axId val="82841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8419392"/>
        <c:crosses val="autoZero"/>
        <c:auto val="1"/>
        <c:lblAlgn val="ctr"/>
        <c:lblOffset val="100"/>
        <c:noMultiLvlLbl val="0"/>
      </c:catAx>
      <c:valAx>
        <c:axId val="82841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>
                    <a:solidFill>
                      <a:srgbClr val="002060"/>
                    </a:solidFill>
                  </a:rPr>
                  <a:t>Yield</a:t>
                </a:r>
                <a:r>
                  <a:rPr lang="en-US" sz="1400" baseline="0" dirty="0">
                    <a:solidFill>
                      <a:srgbClr val="002060"/>
                    </a:solidFill>
                  </a:rPr>
                  <a:t> strength (MPa)</a:t>
                </a:r>
                <a:endParaRPr lang="en-US" sz="1400" dirty="0">
                  <a:solidFill>
                    <a:srgbClr val="00206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chemeClr val="accent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8411232"/>
        <c:crosses val="autoZero"/>
        <c:crossBetween val="between"/>
      </c:valAx>
      <c:valAx>
        <c:axId val="838235680"/>
        <c:scaling>
          <c:orientation val="minMax"/>
          <c:max val="25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>
                    <a:solidFill>
                      <a:schemeClr val="bg2"/>
                    </a:solidFill>
                  </a:rPr>
                  <a:t>Modulus (</a:t>
                </a:r>
                <a:r>
                  <a:rPr lang="en-US" sz="1400" dirty="0" err="1">
                    <a:solidFill>
                      <a:schemeClr val="bg2"/>
                    </a:solidFill>
                  </a:rPr>
                  <a:t>GPa</a:t>
                </a:r>
                <a:r>
                  <a:rPr lang="en-US" sz="1400" dirty="0">
                    <a:solidFill>
                      <a:schemeClr val="bg2"/>
                    </a:solidFill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out"/>
        <c:tickLblPos val="nextTo"/>
        <c:spPr>
          <a:noFill/>
          <a:ln>
            <a:solidFill>
              <a:schemeClr val="accent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8229440"/>
        <c:crosses val="max"/>
        <c:crossBetween val="between"/>
      </c:valAx>
      <c:catAx>
        <c:axId val="838229440"/>
        <c:scaling>
          <c:orientation val="minMax"/>
        </c:scaling>
        <c:delete val="1"/>
        <c:axPos val="b"/>
        <c:majorTickMark val="out"/>
        <c:minorTickMark val="none"/>
        <c:tickLblPos val="nextTo"/>
        <c:crossAx val="838235680"/>
        <c:crosses val="autoZero"/>
        <c:auto val="1"/>
        <c:lblAlgn val="ctr"/>
        <c:lblOffset val="100"/>
        <c:noMultiLvlLbl val="0"/>
      </c:catAx>
      <c:spPr>
        <a:noFill/>
        <a:ln>
          <a:solidFill>
            <a:schemeClr val="accent3"/>
          </a:solidFill>
        </a:ln>
        <a:effectLst/>
      </c:spPr>
    </c:plotArea>
    <c:legend>
      <c:legendPos val="l"/>
      <c:layout>
        <c:manualLayout>
          <c:xMode val="edge"/>
          <c:yMode val="edge"/>
          <c:x val="0.15787645942002482"/>
          <c:y val="0.73109046153568924"/>
          <c:w val="0.29157239941754687"/>
          <c:h val="0.119205872999718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SP1114</a:t>
            </a:r>
          </a:p>
        </c:rich>
      </c:tx>
      <c:layout>
        <c:manualLayout>
          <c:xMode val="edge"/>
          <c:yMode val="edge"/>
          <c:x val="0.13214562739044597"/>
          <c:y val="3.065133483144078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14T</c:v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dPt>
            <c:idx val="84"/>
            <c:marker>
              <c:symbol val="circle"/>
              <c:size val="9"/>
              <c:spPr>
                <a:solidFill>
                  <a:srgbClr val="00B050"/>
                </a:solidFill>
                <a:ln>
                  <a:solidFill>
                    <a:schemeClr val="accent3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087F-4B01-8294-9F50FC3C0945}"/>
              </c:ext>
            </c:extLst>
          </c:dPt>
          <c:dPt>
            <c:idx val="91"/>
            <c:marker>
              <c:symbol val="circle"/>
              <c:size val="10"/>
              <c:spPr>
                <a:solidFill>
                  <a:srgbClr val="FF0000"/>
                </a:solidFill>
                <a:ln>
                  <a:solidFill>
                    <a:schemeClr val="accent3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087F-4B01-8294-9F50FC3C0945}"/>
              </c:ext>
            </c:extLst>
          </c:dPt>
          <c:dPt>
            <c:idx val="100"/>
            <c:bubble3D val="0"/>
            <c:extLst>
              <c:ext xmlns:c16="http://schemas.microsoft.com/office/drawing/2014/chart" uri="{C3380CC4-5D6E-409C-BE32-E72D297353CC}">
                <c16:uniqueId val="{00000008-087F-4B01-8294-9F50FC3C0945}"/>
              </c:ext>
            </c:extLst>
          </c:dPt>
          <c:xVal>
            <c:numRef>
              <c:f>Summary!$L$5:$L$400</c:f>
              <c:numCache>
                <c:formatCode>General</c:formatCode>
                <c:ptCount val="396"/>
                <c:pt idx="0">
                  <c:v>-62.450837614678903</c:v>
                </c:pt>
                <c:pt idx="1">
                  <c:v>-61.625149541284401</c:v>
                </c:pt>
                <c:pt idx="2">
                  <c:v>-60.799461467889905</c:v>
                </c:pt>
                <c:pt idx="3">
                  <c:v>-59.97377339449541</c:v>
                </c:pt>
                <c:pt idx="4">
                  <c:v>-59.148085321100915</c:v>
                </c:pt>
                <c:pt idx="5">
                  <c:v>-58.322397247706419</c:v>
                </c:pt>
                <c:pt idx="6">
                  <c:v>-57.496709174311924</c:v>
                </c:pt>
                <c:pt idx="7">
                  <c:v>-56.671021100917429</c:v>
                </c:pt>
                <c:pt idx="8">
                  <c:v>-55.845333027522933</c:v>
                </c:pt>
                <c:pt idx="9">
                  <c:v>-55.019644954128438</c:v>
                </c:pt>
                <c:pt idx="10">
                  <c:v>-54.193956880733943</c:v>
                </c:pt>
                <c:pt idx="11">
                  <c:v>-53.368268807339447</c:v>
                </c:pt>
                <c:pt idx="12">
                  <c:v>-52.542580733944952</c:v>
                </c:pt>
                <c:pt idx="13">
                  <c:v>-51.716892660550457</c:v>
                </c:pt>
                <c:pt idx="14">
                  <c:v>-50.891204587155961</c:v>
                </c:pt>
                <c:pt idx="15">
                  <c:v>-50.065516513761466</c:v>
                </c:pt>
                <c:pt idx="16">
                  <c:v>-49.239828440366971</c:v>
                </c:pt>
                <c:pt idx="17">
                  <c:v>-48.414140366972475</c:v>
                </c:pt>
                <c:pt idx="18">
                  <c:v>-47.58845229357798</c:v>
                </c:pt>
                <c:pt idx="19">
                  <c:v>-46.762764220183485</c:v>
                </c:pt>
                <c:pt idx="20">
                  <c:v>-45.937076146788989</c:v>
                </c:pt>
                <c:pt idx="21">
                  <c:v>-45.111388073394494</c:v>
                </c:pt>
                <c:pt idx="22">
                  <c:v>-44.285699999999999</c:v>
                </c:pt>
                <c:pt idx="23">
                  <c:v>-43.460011926605503</c:v>
                </c:pt>
                <c:pt idx="24">
                  <c:v>-42.634323853211008</c:v>
                </c:pt>
                <c:pt idx="25">
                  <c:v>-41.808635779816512</c:v>
                </c:pt>
                <c:pt idx="26">
                  <c:v>-40.982947706422017</c:v>
                </c:pt>
                <c:pt idx="27">
                  <c:v>-40.157259633027522</c:v>
                </c:pt>
                <c:pt idx="28">
                  <c:v>-39.331571559633026</c:v>
                </c:pt>
                <c:pt idx="29">
                  <c:v>-38.505883486238531</c:v>
                </c:pt>
                <c:pt idx="30">
                  <c:v>-37.680195412844036</c:v>
                </c:pt>
                <c:pt idx="31">
                  <c:v>-36.85450733944954</c:v>
                </c:pt>
                <c:pt idx="32">
                  <c:v>-36.028819266055045</c:v>
                </c:pt>
                <c:pt idx="33">
                  <c:v>-35.20313119266055</c:v>
                </c:pt>
                <c:pt idx="34">
                  <c:v>-34.377443119266054</c:v>
                </c:pt>
                <c:pt idx="35">
                  <c:v>-33.551755045871559</c:v>
                </c:pt>
                <c:pt idx="36">
                  <c:v>-32.726066972477064</c:v>
                </c:pt>
                <c:pt idx="37">
                  <c:v>-31.900378899082568</c:v>
                </c:pt>
                <c:pt idx="38">
                  <c:v>-31.074690825688073</c:v>
                </c:pt>
                <c:pt idx="39">
                  <c:v>-30.249002752293578</c:v>
                </c:pt>
                <c:pt idx="40">
                  <c:v>-29.423314678899082</c:v>
                </c:pt>
                <c:pt idx="41">
                  <c:v>-28.597626605504587</c:v>
                </c:pt>
                <c:pt idx="42">
                  <c:v>-27.771938532110084</c:v>
                </c:pt>
                <c:pt idx="43">
                  <c:v>-26.946250458715596</c:v>
                </c:pt>
                <c:pt idx="44">
                  <c:v>-26.120562385321094</c:v>
                </c:pt>
                <c:pt idx="45">
                  <c:v>-25.294874311926606</c:v>
                </c:pt>
                <c:pt idx="46">
                  <c:v>-24.469186238532103</c:v>
                </c:pt>
                <c:pt idx="47">
                  <c:v>-23.643498165137615</c:v>
                </c:pt>
                <c:pt idx="48">
                  <c:v>-22.817810091743112</c:v>
                </c:pt>
                <c:pt idx="49">
                  <c:v>-21.992122018348624</c:v>
                </c:pt>
                <c:pt idx="50">
                  <c:v>-21.166433944954122</c:v>
                </c:pt>
                <c:pt idx="51">
                  <c:v>-20.340745871559633</c:v>
                </c:pt>
                <c:pt idx="52">
                  <c:v>-19.515057798165131</c:v>
                </c:pt>
                <c:pt idx="53">
                  <c:v>-18.689369724770643</c:v>
                </c:pt>
                <c:pt idx="54">
                  <c:v>-17.86368165137614</c:v>
                </c:pt>
                <c:pt idx="55">
                  <c:v>-17.037993577981652</c:v>
                </c:pt>
                <c:pt idx="56">
                  <c:v>-16.21230550458715</c:v>
                </c:pt>
                <c:pt idx="57">
                  <c:v>-15.386617431192661</c:v>
                </c:pt>
                <c:pt idx="58">
                  <c:v>-14.560929357798159</c:v>
                </c:pt>
                <c:pt idx="59">
                  <c:v>-13.735241284403671</c:v>
                </c:pt>
                <c:pt idx="60">
                  <c:v>-12.909553211009168</c:v>
                </c:pt>
                <c:pt idx="61">
                  <c:v>-12.08386513761468</c:v>
                </c:pt>
                <c:pt idx="62">
                  <c:v>-11.258177064220177</c:v>
                </c:pt>
                <c:pt idx="63">
                  <c:v>-10.432488990825689</c:v>
                </c:pt>
                <c:pt idx="64">
                  <c:v>-9.6068009174311868</c:v>
                </c:pt>
                <c:pt idx="65">
                  <c:v>-8.7811128440366986</c:v>
                </c:pt>
                <c:pt idx="66">
                  <c:v>-7.9554247706421961</c:v>
                </c:pt>
                <c:pt idx="67">
                  <c:v>-7.1297366972477079</c:v>
                </c:pt>
                <c:pt idx="68">
                  <c:v>-6.3040486238532054</c:v>
                </c:pt>
                <c:pt idx="69">
                  <c:v>-5.4783605504587172</c:v>
                </c:pt>
                <c:pt idx="70">
                  <c:v>-4.6526724770642147</c:v>
                </c:pt>
                <c:pt idx="71">
                  <c:v>-3.8269844036697265</c:v>
                </c:pt>
                <c:pt idx="72">
                  <c:v>-3.001296330275224</c:v>
                </c:pt>
                <c:pt idx="73">
                  <c:v>-2.1756082568807358</c:v>
                </c:pt>
                <c:pt idx="74">
                  <c:v>-1.3499201834862333</c:v>
                </c:pt>
                <c:pt idx="75">
                  <c:v>-0.52423211009174508</c:v>
                </c:pt>
                <c:pt idx="76">
                  <c:v>0.30145596330275737</c:v>
                </c:pt>
                <c:pt idx="77">
                  <c:v>1.1271440366972456</c:v>
                </c:pt>
                <c:pt idx="78">
                  <c:v>1.9528321100917481</c:v>
                </c:pt>
                <c:pt idx="79">
                  <c:v>2.7785201834862363</c:v>
                </c:pt>
                <c:pt idx="80">
                  <c:v>3.6042082568807388</c:v>
                </c:pt>
                <c:pt idx="81">
                  <c:v>4.429896330275227</c:v>
                </c:pt>
                <c:pt idx="82">
                  <c:v>5.2555844036697295</c:v>
                </c:pt>
                <c:pt idx="83">
                  <c:v>6.0812724770642319</c:v>
                </c:pt>
                <c:pt idx="84">
                  <c:v>6.9069605504587201</c:v>
                </c:pt>
                <c:pt idx="85">
                  <c:v>7.7326486238532226</c:v>
                </c:pt>
                <c:pt idx="86">
                  <c:v>8.5583366972477108</c:v>
                </c:pt>
                <c:pt idx="87">
                  <c:v>9.3840247706422133</c:v>
                </c:pt>
                <c:pt idx="88">
                  <c:v>10.209712844036702</c:v>
                </c:pt>
                <c:pt idx="89">
                  <c:v>11.035400917431204</c:v>
                </c:pt>
                <c:pt idx="90">
                  <c:v>11.861088990825692</c:v>
                </c:pt>
                <c:pt idx="91">
                  <c:v>12.686777064220195</c:v>
                </c:pt>
                <c:pt idx="92">
                  <c:v>13.512465137614697</c:v>
                </c:pt>
                <c:pt idx="93">
                  <c:v>14.338153211009185</c:v>
                </c:pt>
                <c:pt idx="94">
                  <c:v>15.163841284403688</c:v>
                </c:pt>
                <c:pt idx="95">
                  <c:v>15.989529357798176</c:v>
                </c:pt>
                <c:pt idx="96">
                  <c:v>16.815217431192679</c:v>
                </c:pt>
                <c:pt idx="97">
                  <c:v>17.640905504587167</c:v>
                </c:pt>
                <c:pt idx="98">
                  <c:v>18.466593577981669</c:v>
                </c:pt>
                <c:pt idx="99">
                  <c:v>19.292281651376157</c:v>
                </c:pt>
                <c:pt idx="100">
                  <c:v>20.11796972477066</c:v>
                </c:pt>
                <c:pt idx="101">
                  <c:v>20.943657798165148</c:v>
                </c:pt>
                <c:pt idx="102">
                  <c:v>21.769345871559651</c:v>
                </c:pt>
                <c:pt idx="103">
                  <c:v>22.595033944954139</c:v>
                </c:pt>
                <c:pt idx="104">
                  <c:v>23.420722018348641</c:v>
                </c:pt>
                <c:pt idx="105">
                  <c:v>24.246410091743144</c:v>
                </c:pt>
                <c:pt idx="106">
                  <c:v>25.072098165137632</c:v>
                </c:pt>
                <c:pt idx="107">
                  <c:v>25.897786238532134</c:v>
                </c:pt>
                <c:pt idx="108">
                  <c:v>26.723474311926623</c:v>
                </c:pt>
                <c:pt idx="109">
                  <c:v>27.549162385321125</c:v>
                </c:pt>
                <c:pt idx="110">
                  <c:v>28.374850458715613</c:v>
                </c:pt>
                <c:pt idx="111">
                  <c:v>29.200538532110116</c:v>
                </c:pt>
                <c:pt idx="112">
                  <c:v>30.026226605504604</c:v>
                </c:pt>
                <c:pt idx="113">
                  <c:v>30.851914678899107</c:v>
                </c:pt>
                <c:pt idx="114">
                  <c:v>31.677602752293595</c:v>
                </c:pt>
                <c:pt idx="115">
                  <c:v>32.503290825688097</c:v>
                </c:pt>
                <c:pt idx="116">
                  <c:v>33.328978899082585</c:v>
                </c:pt>
                <c:pt idx="117">
                  <c:v>34.154666972477088</c:v>
                </c:pt>
                <c:pt idx="118">
                  <c:v>34.980355045871576</c:v>
                </c:pt>
                <c:pt idx="119">
                  <c:v>35.806043119266064</c:v>
                </c:pt>
                <c:pt idx="120">
                  <c:v>36.631731192660567</c:v>
                </c:pt>
                <c:pt idx="121">
                  <c:v>37.457419266055069</c:v>
                </c:pt>
                <c:pt idx="122">
                  <c:v>38.283107339449572</c:v>
                </c:pt>
                <c:pt idx="123">
                  <c:v>39.108795412844046</c:v>
                </c:pt>
                <c:pt idx="124">
                  <c:v>39.934483486238548</c:v>
                </c:pt>
                <c:pt idx="125">
                  <c:v>40.760171559633051</c:v>
                </c:pt>
                <c:pt idx="126">
                  <c:v>41.585859633027553</c:v>
                </c:pt>
                <c:pt idx="127">
                  <c:v>42.411547706422027</c:v>
                </c:pt>
                <c:pt idx="128">
                  <c:v>43.23723577981653</c:v>
                </c:pt>
                <c:pt idx="129">
                  <c:v>44.062923853211032</c:v>
                </c:pt>
                <c:pt idx="130">
                  <c:v>44.888611926605535</c:v>
                </c:pt>
                <c:pt idx="131">
                  <c:v>45.714300000000009</c:v>
                </c:pt>
                <c:pt idx="132">
                  <c:v>46.539988073394511</c:v>
                </c:pt>
                <c:pt idx="133">
                  <c:v>47.365676146789014</c:v>
                </c:pt>
                <c:pt idx="134">
                  <c:v>48.191364220183516</c:v>
                </c:pt>
                <c:pt idx="135">
                  <c:v>49.01705229357799</c:v>
                </c:pt>
                <c:pt idx="136">
                  <c:v>49.842740366972492</c:v>
                </c:pt>
                <c:pt idx="137">
                  <c:v>50.668428440366995</c:v>
                </c:pt>
                <c:pt idx="138">
                  <c:v>51.494116513761497</c:v>
                </c:pt>
                <c:pt idx="139">
                  <c:v>52.319804587155971</c:v>
                </c:pt>
                <c:pt idx="140">
                  <c:v>53.145492660550474</c:v>
                </c:pt>
                <c:pt idx="141">
                  <c:v>53.971180733944976</c:v>
                </c:pt>
                <c:pt idx="142">
                  <c:v>54.796868807339479</c:v>
                </c:pt>
                <c:pt idx="143">
                  <c:v>55.622556880733953</c:v>
                </c:pt>
                <c:pt idx="144">
                  <c:v>56.448244954128455</c:v>
                </c:pt>
                <c:pt idx="145">
                  <c:v>57.273933027522958</c:v>
                </c:pt>
              </c:numCache>
            </c:numRef>
          </c:xVal>
          <c:yVal>
            <c:numRef>
              <c:f>Summary!$N$5:$N$400</c:f>
              <c:numCache>
                <c:formatCode>General</c:formatCode>
                <c:ptCount val="396"/>
                <c:pt idx="0">
                  <c:v>339.7144889758431</c:v>
                </c:pt>
                <c:pt idx="1">
                  <c:v>340.22982170015354</c:v>
                </c:pt>
                <c:pt idx="2">
                  <c:v>352.51573352116321</c:v>
                </c:pt>
                <c:pt idx="3">
                  <c:v>346.74663373972209</c:v>
                </c:pt>
                <c:pt idx="4">
                  <c:v>330.08937270892267</c:v>
                </c:pt>
                <c:pt idx="5">
                  <c:v>359.57040784310516</c:v>
                </c:pt>
                <c:pt idx="6">
                  <c:v>340.60766200259502</c:v>
                </c:pt>
                <c:pt idx="7">
                  <c:v>322.45790036444913</c:v>
                </c:pt>
                <c:pt idx="8">
                  <c:v>336.10030911042674</c:v>
                </c:pt>
                <c:pt idx="9">
                  <c:v>339.82274586150459</c:v>
                </c:pt>
                <c:pt idx="10">
                  <c:v>327.53820490712678</c:v>
                </c:pt>
                <c:pt idx="11">
                  <c:v>335.98809340829632</c:v>
                </c:pt>
                <c:pt idx="12">
                  <c:v>339.72925636085341</c:v>
                </c:pt>
                <c:pt idx="13">
                  <c:v>332.68124126913006</c:v>
                </c:pt>
                <c:pt idx="14">
                  <c:v>341.45923242664924</c:v>
                </c:pt>
                <c:pt idx="15">
                  <c:v>346.35847120977274</c:v>
                </c:pt>
                <c:pt idx="16">
                  <c:v>346.96829071999065</c:v>
                </c:pt>
                <c:pt idx="17">
                  <c:v>351.18890587307948</c:v>
                </c:pt>
                <c:pt idx="18">
                  <c:v>358.28428487586638</c:v>
                </c:pt>
                <c:pt idx="19">
                  <c:v>347.37676340461411</c:v>
                </c:pt>
                <c:pt idx="20">
                  <c:v>345.93867438270115</c:v>
                </c:pt>
                <c:pt idx="21">
                  <c:v>357.52303375247021</c:v>
                </c:pt>
                <c:pt idx="22">
                  <c:v>357.24384781995008</c:v>
                </c:pt>
                <c:pt idx="23">
                  <c:v>349.92890451028779</c:v>
                </c:pt>
                <c:pt idx="24">
                  <c:v>359.08985426929019</c:v>
                </c:pt>
                <c:pt idx="25">
                  <c:v>365.42998544937961</c:v>
                </c:pt>
                <c:pt idx="26">
                  <c:v>359.02503302233362</c:v>
                </c:pt>
                <c:pt idx="27">
                  <c:v>369.03115715819621</c:v>
                </c:pt>
                <c:pt idx="28">
                  <c:v>376.82644445617939</c:v>
                </c:pt>
                <c:pt idx="29">
                  <c:v>376.86557333092611</c:v>
                </c:pt>
                <c:pt idx="30">
                  <c:v>379.51409124234357</c:v>
                </c:pt>
                <c:pt idx="31">
                  <c:v>378.68141143672341</c:v>
                </c:pt>
                <c:pt idx="32">
                  <c:v>385.38477854376032</c:v>
                </c:pt>
                <c:pt idx="33">
                  <c:v>386.14491846821699</c:v>
                </c:pt>
                <c:pt idx="34">
                  <c:v>394.77014967274636</c:v>
                </c:pt>
                <c:pt idx="35">
                  <c:v>419.76919319493834</c:v>
                </c:pt>
                <c:pt idx="36">
                  <c:v>424.29074599266141</c:v>
                </c:pt>
                <c:pt idx="37">
                  <c:v>405.99816210742233</c:v>
                </c:pt>
                <c:pt idx="38">
                  <c:v>413.56347575577047</c:v>
                </c:pt>
                <c:pt idx="39">
                  <c:v>416.40822437827688</c:v>
                </c:pt>
                <c:pt idx="40">
                  <c:v>429.53102836779556</c:v>
                </c:pt>
                <c:pt idx="41">
                  <c:v>437.01705688497623</c:v>
                </c:pt>
                <c:pt idx="42">
                  <c:v>442.6535853245324</c:v>
                </c:pt>
                <c:pt idx="43">
                  <c:v>449.6733508246628</c:v>
                </c:pt>
                <c:pt idx="44">
                  <c:v>468.01985428542929</c:v>
                </c:pt>
                <c:pt idx="45">
                  <c:v>472.28407348639274</c:v>
                </c:pt>
                <c:pt idx="46">
                  <c:v>482.40897323944523</c:v>
                </c:pt>
                <c:pt idx="47">
                  <c:v>501.8699203722436</c:v>
                </c:pt>
                <c:pt idx="48">
                  <c:v>527.41574825119915</c:v>
                </c:pt>
                <c:pt idx="49">
                  <c:v>532.11453732992982</c:v>
                </c:pt>
                <c:pt idx="50">
                  <c:v>557.03238839725032</c:v>
                </c:pt>
                <c:pt idx="51">
                  <c:v>560.45531903351309</c:v>
                </c:pt>
                <c:pt idx="52">
                  <c:v>560.92578635239113</c:v>
                </c:pt>
                <c:pt idx="53">
                  <c:v>584.86067016864922</c:v>
                </c:pt>
                <c:pt idx="54">
                  <c:v>623.37383083675252</c:v>
                </c:pt>
                <c:pt idx="55">
                  <c:v>662.58211675150937</c:v>
                </c:pt>
                <c:pt idx="56">
                  <c:v>642.19183727395534</c:v>
                </c:pt>
                <c:pt idx="57">
                  <c:v>695.40018952347509</c:v>
                </c:pt>
                <c:pt idx="58">
                  <c:v>723.33850508340856</c:v>
                </c:pt>
                <c:pt idx="59">
                  <c:v>765.24804883777972</c:v>
                </c:pt>
                <c:pt idx="60">
                  <c:v>798.21386832185487</c:v>
                </c:pt>
                <c:pt idx="61">
                  <c:v>804.60881895319869</c:v>
                </c:pt>
                <c:pt idx="62">
                  <c:v>844.38628330861422</c:v>
                </c:pt>
                <c:pt idx="63">
                  <c:v>856.03529131985715</c:v>
                </c:pt>
                <c:pt idx="64">
                  <c:v>932.79734797475749</c:v>
                </c:pt>
                <c:pt idx="65">
                  <c:v>983.12543571681408</c:v>
                </c:pt>
                <c:pt idx="66">
                  <c:v>1029.7459916837049</c:v>
                </c:pt>
                <c:pt idx="67">
                  <c:v>1091.0766117794942</c:v>
                </c:pt>
                <c:pt idx="68">
                  <c:v>1126.2293758168755</c:v>
                </c:pt>
                <c:pt idx="69">
                  <c:v>1172.3961028081255</c:v>
                </c:pt>
                <c:pt idx="70">
                  <c:v>1260.4034822437782</c:v>
                </c:pt>
                <c:pt idx="71">
                  <c:v>1337.7740554097466</c:v>
                </c:pt>
                <c:pt idx="72">
                  <c:v>1387.4892419056043</c:v>
                </c:pt>
                <c:pt idx="73">
                  <c:v>1450.4052102786932</c:v>
                </c:pt>
                <c:pt idx="74">
                  <c:v>1483.2374253834423</c:v>
                </c:pt>
                <c:pt idx="75">
                  <c:v>1492.6430629331044</c:v>
                </c:pt>
                <c:pt idx="76">
                  <c:v>1497.3715987698365</c:v>
                </c:pt>
                <c:pt idx="77">
                  <c:v>1470.269393645639</c:v>
                </c:pt>
                <c:pt idx="78">
                  <c:v>1438.8189753318195</c:v>
                </c:pt>
                <c:pt idx="79">
                  <c:v>1384.987543383148</c:v>
                </c:pt>
                <c:pt idx="80">
                  <c:v>1321.2299852949961</c:v>
                </c:pt>
                <c:pt idx="81">
                  <c:v>1267.6089753104691</c:v>
                </c:pt>
                <c:pt idx="82">
                  <c:v>1213.2070961021868</c:v>
                </c:pt>
                <c:pt idx="83">
                  <c:v>1114.5544697525388</c:v>
                </c:pt>
                <c:pt idx="84">
                  <c:v>1069.3641049481589</c:v>
                </c:pt>
                <c:pt idx="85">
                  <c:v>1008.4851234080933</c:v>
                </c:pt>
                <c:pt idx="86">
                  <c:v>959.80997168884699</c:v>
                </c:pt>
                <c:pt idx="87">
                  <c:v>909.33929368239387</c:v>
                </c:pt>
                <c:pt idx="88">
                  <c:v>856.16323563538322</c:v>
                </c:pt>
                <c:pt idx="89">
                  <c:v>813.11574585268738</c:v>
                </c:pt>
                <c:pt idx="90">
                  <c:v>782.4172193982871</c:v>
                </c:pt>
                <c:pt idx="91">
                  <c:v>762.89359694477685</c:v>
                </c:pt>
                <c:pt idx="92">
                  <c:v>708.62657339809084</c:v>
                </c:pt>
                <c:pt idx="93">
                  <c:v>689.37272442830886</c:v>
                </c:pt>
                <c:pt idx="94">
                  <c:v>663.9584704266897</c:v>
                </c:pt>
                <c:pt idx="95">
                  <c:v>647.68583940777376</c:v>
                </c:pt>
                <c:pt idx="96">
                  <c:v>624.30378969951141</c:v>
                </c:pt>
                <c:pt idx="97">
                  <c:v>607.03689687686438</c:v>
                </c:pt>
                <c:pt idx="98">
                  <c:v>587.91599338138724</c:v>
                </c:pt>
                <c:pt idx="99">
                  <c:v>558.80407989937214</c:v>
                </c:pt>
                <c:pt idx="100">
                  <c:v>543.04571549339721</c:v>
                </c:pt>
                <c:pt idx="101">
                  <c:v>534.03752167857806</c:v>
                </c:pt>
                <c:pt idx="102">
                  <c:v>512.18555790875018</c:v>
                </c:pt>
                <c:pt idx="103">
                  <c:v>495.22678559729133</c:v>
                </c:pt>
                <c:pt idx="104">
                  <c:v>493.94251746668397</c:v>
                </c:pt>
                <c:pt idx="105">
                  <c:v>481.97261732788616</c:v>
                </c:pt>
                <c:pt idx="106">
                  <c:v>475.11556279209435</c:v>
                </c:pt>
                <c:pt idx="107">
                  <c:v>464.44636668832186</c:v>
                </c:pt>
                <c:pt idx="108">
                  <c:v>459.46021703683522</c:v>
                </c:pt>
                <c:pt idx="109">
                  <c:v>449.65065753571065</c:v>
                </c:pt>
                <c:pt idx="110">
                  <c:v>437.32753021599245</c:v>
                </c:pt>
                <c:pt idx="111">
                  <c:v>438.1645821416173</c:v>
                </c:pt>
                <c:pt idx="112">
                  <c:v>426.68813739388412</c:v>
                </c:pt>
                <c:pt idx="113">
                  <c:v>415.08933831474718</c:v>
                </c:pt>
                <c:pt idx="114">
                  <c:v>426.13420613363053</c:v>
                </c:pt>
                <c:pt idx="115">
                  <c:v>421.63635692160773</c:v>
                </c:pt>
                <c:pt idx="116">
                  <c:v>408.3480339595813</c:v>
                </c:pt>
                <c:pt idx="117">
                  <c:v>402.16898335308673</c:v>
                </c:pt>
                <c:pt idx="118">
                  <c:v>398.05955358748321</c:v>
                </c:pt>
                <c:pt idx="119">
                  <c:v>390.72962223252313</c:v>
                </c:pt>
                <c:pt idx="120">
                  <c:v>381.68844328534607</c:v>
                </c:pt>
                <c:pt idx="121">
                  <c:v>382.90146694382855</c:v>
                </c:pt>
                <c:pt idx="122">
                  <c:v>375.9219870123859</c:v>
                </c:pt>
                <c:pt idx="123">
                  <c:v>364.34610507872702</c:v>
                </c:pt>
                <c:pt idx="124">
                  <c:v>367.33175181390368</c:v>
                </c:pt>
                <c:pt idx="125">
                  <c:v>364.71446422360742</c:v>
                </c:pt>
                <c:pt idx="126">
                  <c:v>357.99922436498503</c:v>
                </c:pt>
                <c:pt idx="127">
                  <c:v>358.29375993255633</c:v>
                </c:pt>
                <c:pt idx="128">
                  <c:v>359.86566186059457</c:v>
                </c:pt>
                <c:pt idx="129">
                  <c:v>356.67717762879329</c:v>
                </c:pt>
                <c:pt idx="130">
                  <c:v>354.08870272801818</c:v>
                </c:pt>
                <c:pt idx="131">
                  <c:v>358.42627606502515</c:v>
                </c:pt>
                <c:pt idx="132">
                  <c:v>350.79193825127686</c:v>
                </c:pt>
                <c:pt idx="133">
                  <c:v>344.28351141731139</c:v>
                </c:pt>
                <c:pt idx="134">
                  <c:v>350.89641217523706</c:v>
                </c:pt>
                <c:pt idx="135">
                  <c:v>352.4185796089198</c:v>
                </c:pt>
                <c:pt idx="136">
                  <c:v>348.54960860100277</c:v>
                </c:pt>
                <c:pt idx="137">
                  <c:v>348.82738644224105</c:v>
                </c:pt>
                <c:pt idx="138">
                  <c:v>351.34031425589581</c:v>
                </c:pt>
                <c:pt idx="139">
                  <c:v>345.24484201691786</c:v>
                </c:pt>
                <c:pt idx="140">
                  <c:v>339.71570790153305</c:v>
                </c:pt>
                <c:pt idx="141">
                  <c:v>347.77036528547393</c:v>
                </c:pt>
                <c:pt idx="142">
                  <c:v>346.09631000638899</c:v>
                </c:pt>
                <c:pt idx="143">
                  <c:v>333.23052791901216</c:v>
                </c:pt>
                <c:pt idx="144">
                  <c:v>333.73695357895775</c:v>
                </c:pt>
                <c:pt idx="145">
                  <c:v>346.09542171969764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87F-4B01-8294-9F50FC3C09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9117711"/>
        <c:axId val="182123664"/>
      </c:scatterChart>
      <c:valAx>
        <c:axId val="719117711"/>
        <c:scaling>
          <c:orientation val="minMax"/>
          <c:max val="6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Angle (deg.)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rgbClr val="3C3170"/>
                </a:solidFill>
              </a:defRPr>
            </a:pPr>
            <a:endParaRPr lang="en-US"/>
          </a:p>
        </c:txPr>
        <c:crossAx val="182123664"/>
        <c:crosses val="autoZero"/>
        <c:crossBetween val="midCat"/>
      </c:valAx>
      <c:valAx>
        <c:axId val="182123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Ic (A)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rgbClr val="3C3170"/>
                </a:solidFill>
              </a:defRPr>
            </a:pPr>
            <a:endParaRPr lang="en-US"/>
          </a:p>
        </c:txPr>
        <c:crossAx val="719117711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 sz="1400">
          <a:solidFill>
            <a:srgbClr val="3C3170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15783579000676"/>
          <c:y val="4.8094738972590478E-2"/>
          <c:w val="0.83189594807142608"/>
          <c:h val="0.79472855366763362"/>
        </c:manualLayout>
      </c:layout>
      <c:lineChart>
        <c:grouping val="standard"/>
        <c:varyColors val="0"/>
        <c:ser>
          <c:idx val="0"/>
          <c:order val="0"/>
          <c:tx>
            <c:v>90 deg.</c:v>
          </c:tx>
          <c:spPr>
            <a:ln w="12700" cap="rnd">
              <a:noFill/>
              <a:round/>
            </a:ln>
            <a:effectLst/>
          </c:spPr>
          <c:marker>
            <c:symbol val="circle"/>
            <c:size val="12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c:spPr>
          </c:marker>
          <c:dPt>
            <c:idx val="109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0-0E37-43EC-ACE1-DCE2D696E82F}"/>
              </c:ext>
            </c:extLst>
          </c:dPt>
          <c:cat>
            <c:strRef>
              <c:f>Main!$C$18:$C$200</c:f>
              <c:strCache>
                <c:ptCount val="149"/>
                <c:pt idx="0">
                  <c:v>SP1001</c:v>
                </c:pt>
                <c:pt idx="1">
                  <c:v>SP1002</c:v>
                </c:pt>
                <c:pt idx="2">
                  <c:v>SP1003</c:v>
                </c:pt>
                <c:pt idx="3">
                  <c:v>SP1004</c:v>
                </c:pt>
                <c:pt idx="4">
                  <c:v>SP1005</c:v>
                </c:pt>
                <c:pt idx="5">
                  <c:v>SP1006</c:v>
                </c:pt>
                <c:pt idx="6">
                  <c:v>SP1007</c:v>
                </c:pt>
                <c:pt idx="7">
                  <c:v>SP1008</c:v>
                </c:pt>
                <c:pt idx="8">
                  <c:v>SP1009</c:v>
                </c:pt>
                <c:pt idx="9">
                  <c:v>SP1010</c:v>
                </c:pt>
                <c:pt idx="10">
                  <c:v>SP1011</c:v>
                </c:pt>
                <c:pt idx="11">
                  <c:v>SP1012</c:v>
                </c:pt>
                <c:pt idx="12">
                  <c:v>SP1013</c:v>
                </c:pt>
                <c:pt idx="13">
                  <c:v>SP1014</c:v>
                </c:pt>
                <c:pt idx="14">
                  <c:v>SP1015</c:v>
                </c:pt>
                <c:pt idx="15">
                  <c:v>SP1016</c:v>
                </c:pt>
                <c:pt idx="16">
                  <c:v>SP1017</c:v>
                </c:pt>
                <c:pt idx="17">
                  <c:v>SP1018</c:v>
                </c:pt>
                <c:pt idx="18">
                  <c:v>SP1019</c:v>
                </c:pt>
                <c:pt idx="19">
                  <c:v>SP1020</c:v>
                </c:pt>
                <c:pt idx="20">
                  <c:v>SP1021</c:v>
                </c:pt>
                <c:pt idx="21">
                  <c:v>SP1022</c:v>
                </c:pt>
                <c:pt idx="22">
                  <c:v>SP1023</c:v>
                </c:pt>
                <c:pt idx="23">
                  <c:v>SP1024</c:v>
                </c:pt>
                <c:pt idx="24">
                  <c:v>SP1025</c:v>
                </c:pt>
                <c:pt idx="25">
                  <c:v>SP1026</c:v>
                </c:pt>
                <c:pt idx="26">
                  <c:v>SP1027</c:v>
                </c:pt>
                <c:pt idx="27">
                  <c:v>SP1028</c:v>
                </c:pt>
                <c:pt idx="28">
                  <c:v>SP1029</c:v>
                </c:pt>
                <c:pt idx="29">
                  <c:v>SP1030</c:v>
                </c:pt>
                <c:pt idx="30">
                  <c:v>SP1031</c:v>
                </c:pt>
                <c:pt idx="31">
                  <c:v>SP1032</c:v>
                </c:pt>
                <c:pt idx="32">
                  <c:v>SP1033</c:v>
                </c:pt>
                <c:pt idx="33">
                  <c:v>SP1034</c:v>
                </c:pt>
                <c:pt idx="34">
                  <c:v>SP1035</c:v>
                </c:pt>
                <c:pt idx="35">
                  <c:v>SP1036</c:v>
                </c:pt>
                <c:pt idx="36">
                  <c:v>SP1037</c:v>
                </c:pt>
                <c:pt idx="37">
                  <c:v>SP1038</c:v>
                </c:pt>
                <c:pt idx="38">
                  <c:v>SP1039</c:v>
                </c:pt>
                <c:pt idx="39">
                  <c:v>SP1040</c:v>
                </c:pt>
                <c:pt idx="40">
                  <c:v>SP1041</c:v>
                </c:pt>
                <c:pt idx="41">
                  <c:v>SP1042</c:v>
                </c:pt>
                <c:pt idx="42">
                  <c:v>SP1043</c:v>
                </c:pt>
                <c:pt idx="43">
                  <c:v>SP1044</c:v>
                </c:pt>
                <c:pt idx="44">
                  <c:v>SP1045</c:v>
                </c:pt>
                <c:pt idx="45">
                  <c:v>SP1046</c:v>
                </c:pt>
                <c:pt idx="47">
                  <c:v>SP1047</c:v>
                </c:pt>
                <c:pt idx="48">
                  <c:v>SP1048</c:v>
                </c:pt>
                <c:pt idx="49">
                  <c:v>SP1049</c:v>
                </c:pt>
                <c:pt idx="50">
                  <c:v>SP1050</c:v>
                </c:pt>
                <c:pt idx="51">
                  <c:v>SP1051</c:v>
                </c:pt>
                <c:pt idx="52">
                  <c:v>SP1052</c:v>
                </c:pt>
                <c:pt idx="54">
                  <c:v>SP1053</c:v>
                </c:pt>
                <c:pt idx="55">
                  <c:v>SP1054</c:v>
                </c:pt>
                <c:pt idx="56">
                  <c:v>SP1055</c:v>
                </c:pt>
                <c:pt idx="57">
                  <c:v>SP1056</c:v>
                </c:pt>
                <c:pt idx="58">
                  <c:v>SP1057</c:v>
                </c:pt>
                <c:pt idx="59">
                  <c:v>SP1058</c:v>
                </c:pt>
                <c:pt idx="60">
                  <c:v>SP1059</c:v>
                </c:pt>
                <c:pt idx="61">
                  <c:v>SP1060</c:v>
                </c:pt>
                <c:pt idx="62">
                  <c:v>SP1061</c:v>
                </c:pt>
                <c:pt idx="63">
                  <c:v>SP1062</c:v>
                </c:pt>
                <c:pt idx="64">
                  <c:v>SP1063</c:v>
                </c:pt>
                <c:pt idx="65">
                  <c:v>SP1064</c:v>
                </c:pt>
                <c:pt idx="66">
                  <c:v>SP1065</c:v>
                </c:pt>
                <c:pt idx="67">
                  <c:v>SP1066</c:v>
                </c:pt>
                <c:pt idx="68">
                  <c:v>SP1067</c:v>
                </c:pt>
                <c:pt idx="69">
                  <c:v>SP1068</c:v>
                </c:pt>
                <c:pt idx="70">
                  <c:v>SP1069</c:v>
                </c:pt>
                <c:pt idx="71">
                  <c:v>SP1070</c:v>
                </c:pt>
                <c:pt idx="72">
                  <c:v>SP1071</c:v>
                </c:pt>
                <c:pt idx="73">
                  <c:v>SP1072</c:v>
                </c:pt>
                <c:pt idx="74">
                  <c:v>SP1073</c:v>
                </c:pt>
                <c:pt idx="75">
                  <c:v>SP1074</c:v>
                </c:pt>
                <c:pt idx="76">
                  <c:v>SP1075</c:v>
                </c:pt>
                <c:pt idx="77">
                  <c:v>SP1076</c:v>
                </c:pt>
                <c:pt idx="78">
                  <c:v>SP1077</c:v>
                </c:pt>
                <c:pt idx="79">
                  <c:v>SP1078</c:v>
                </c:pt>
                <c:pt idx="80">
                  <c:v>SP1079</c:v>
                </c:pt>
                <c:pt idx="81">
                  <c:v>SP1080</c:v>
                </c:pt>
                <c:pt idx="82">
                  <c:v>SP1081</c:v>
                </c:pt>
                <c:pt idx="83">
                  <c:v>SP1082</c:v>
                </c:pt>
                <c:pt idx="84">
                  <c:v>SP1083</c:v>
                </c:pt>
                <c:pt idx="85">
                  <c:v>SP1084</c:v>
                </c:pt>
                <c:pt idx="86">
                  <c:v>SP1085</c:v>
                </c:pt>
                <c:pt idx="87">
                  <c:v>SP1086</c:v>
                </c:pt>
                <c:pt idx="88">
                  <c:v>SP1087</c:v>
                </c:pt>
                <c:pt idx="89">
                  <c:v>SP1088</c:v>
                </c:pt>
                <c:pt idx="90">
                  <c:v>SP1089</c:v>
                </c:pt>
                <c:pt idx="91">
                  <c:v>SP1090</c:v>
                </c:pt>
                <c:pt idx="92">
                  <c:v>SP1091</c:v>
                </c:pt>
                <c:pt idx="93">
                  <c:v>SP1092</c:v>
                </c:pt>
                <c:pt idx="94">
                  <c:v>SP1093</c:v>
                </c:pt>
                <c:pt idx="95">
                  <c:v>SP1094</c:v>
                </c:pt>
                <c:pt idx="96">
                  <c:v>SP1095</c:v>
                </c:pt>
                <c:pt idx="97">
                  <c:v>SP1096</c:v>
                </c:pt>
                <c:pt idx="98">
                  <c:v>SP1097</c:v>
                </c:pt>
                <c:pt idx="99">
                  <c:v>SP1098</c:v>
                </c:pt>
                <c:pt idx="100">
                  <c:v>SP1099</c:v>
                </c:pt>
                <c:pt idx="101">
                  <c:v>SP1100</c:v>
                </c:pt>
                <c:pt idx="102">
                  <c:v>SP1101</c:v>
                </c:pt>
                <c:pt idx="103">
                  <c:v>SP1102</c:v>
                </c:pt>
                <c:pt idx="104">
                  <c:v>SP1103</c:v>
                </c:pt>
                <c:pt idx="105">
                  <c:v>SP1104</c:v>
                </c:pt>
                <c:pt idx="106">
                  <c:v>SP1105</c:v>
                </c:pt>
                <c:pt idx="109">
                  <c:v>NHMFL ID</c:v>
                </c:pt>
                <c:pt idx="111">
                  <c:v>SP1106</c:v>
                </c:pt>
                <c:pt idx="112">
                  <c:v>SP1107</c:v>
                </c:pt>
                <c:pt idx="113">
                  <c:v>SP1108</c:v>
                </c:pt>
                <c:pt idx="114">
                  <c:v>SP1109</c:v>
                </c:pt>
                <c:pt idx="115">
                  <c:v>SP1110</c:v>
                </c:pt>
                <c:pt idx="116">
                  <c:v>SP1111</c:v>
                </c:pt>
                <c:pt idx="118">
                  <c:v>SP1112</c:v>
                </c:pt>
                <c:pt idx="119">
                  <c:v>SP1113</c:v>
                </c:pt>
                <c:pt idx="120">
                  <c:v>SP1114</c:v>
                </c:pt>
                <c:pt idx="121">
                  <c:v>SP1115</c:v>
                </c:pt>
                <c:pt idx="122">
                  <c:v>SP1116</c:v>
                </c:pt>
                <c:pt idx="123">
                  <c:v>SP1117</c:v>
                </c:pt>
                <c:pt idx="124">
                  <c:v>SP1118</c:v>
                </c:pt>
                <c:pt idx="125">
                  <c:v>SP1119</c:v>
                </c:pt>
                <c:pt idx="126">
                  <c:v>SP1120</c:v>
                </c:pt>
                <c:pt idx="127">
                  <c:v>SP1121</c:v>
                </c:pt>
                <c:pt idx="128">
                  <c:v>SP1122</c:v>
                </c:pt>
                <c:pt idx="129">
                  <c:v>SP1123</c:v>
                </c:pt>
                <c:pt idx="130">
                  <c:v>SP1124</c:v>
                </c:pt>
                <c:pt idx="131">
                  <c:v>SP1125</c:v>
                </c:pt>
                <c:pt idx="132">
                  <c:v>SP1126</c:v>
                </c:pt>
                <c:pt idx="133">
                  <c:v>SP1127</c:v>
                </c:pt>
                <c:pt idx="134">
                  <c:v>SP1128</c:v>
                </c:pt>
                <c:pt idx="135">
                  <c:v>SP1129</c:v>
                </c:pt>
                <c:pt idx="136">
                  <c:v>SP1130</c:v>
                </c:pt>
                <c:pt idx="137">
                  <c:v>SP1131</c:v>
                </c:pt>
                <c:pt idx="138">
                  <c:v>SP1132</c:v>
                </c:pt>
                <c:pt idx="139">
                  <c:v>SP1133</c:v>
                </c:pt>
                <c:pt idx="140">
                  <c:v>SP1134</c:v>
                </c:pt>
                <c:pt idx="141">
                  <c:v>SP1135</c:v>
                </c:pt>
                <c:pt idx="142">
                  <c:v>SP1136</c:v>
                </c:pt>
                <c:pt idx="143">
                  <c:v>SP1137</c:v>
                </c:pt>
                <c:pt idx="144">
                  <c:v>SP1138</c:v>
                </c:pt>
                <c:pt idx="145">
                  <c:v>SP1139</c:v>
                </c:pt>
                <c:pt idx="146">
                  <c:v>SP1140</c:v>
                </c:pt>
                <c:pt idx="147">
                  <c:v>SP1141</c:v>
                </c:pt>
                <c:pt idx="148">
                  <c:v>SP1142</c:v>
                </c:pt>
              </c:strCache>
            </c:strRef>
          </c:cat>
          <c:val>
            <c:numRef>
              <c:f>Main!$AK$18:$AK$200</c:f>
              <c:numCache>
                <c:formatCode>General</c:formatCode>
                <c:ptCount val="183"/>
                <c:pt idx="3" formatCode="0.0">
                  <c:v>1.3382000000000005</c:v>
                </c:pt>
                <c:pt idx="4" formatCode="0.0">
                  <c:v>1.5126999999999988</c:v>
                </c:pt>
                <c:pt idx="5" formatCode="0.0">
                  <c:v>1.5512000000000015</c:v>
                </c:pt>
                <c:pt idx="6" formatCode="0.0">
                  <c:v>2.615199999999998</c:v>
                </c:pt>
                <c:pt idx="7" formatCode="0.0">
                  <c:v>1.468399999999999</c:v>
                </c:pt>
                <c:pt idx="8" formatCode="0.0">
                  <c:v>1.7256999999999998</c:v>
                </c:pt>
                <c:pt idx="9" formatCode="0.0">
                  <c:v>2.0733999999999995</c:v>
                </c:pt>
                <c:pt idx="11" formatCode="0.0">
                  <c:v>2.7653999999999996</c:v>
                </c:pt>
                <c:pt idx="12" formatCode="0.0">
                  <c:v>2.8831999999999987</c:v>
                </c:pt>
                <c:pt idx="13" formatCode="0.0">
                  <c:v>2.6373999999999995</c:v>
                </c:pt>
                <c:pt idx="14" formatCode="0.0">
                  <c:v>2.6866999999999983</c:v>
                </c:pt>
                <c:pt idx="15" formatCode="0.0">
                  <c:v>2.7074999999999996</c:v>
                </c:pt>
                <c:pt idx="16" formatCode="0.0">
                  <c:v>1.8808000000000007</c:v>
                </c:pt>
                <c:pt idx="21" formatCode="0.0">
                  <c:v>2.0670000000000002</c:v>
                </c:pt>
                <c:pt idx="22" formatCode="0.0">
                  <c:v>2.2248000000000019</c:v>
                </c:pt>
                <c:pt idx="23" formatCode="0.0">
                  <c:v>2.6766000000000005</c:v>
                </c:pt>
                <c:pt idx="27" formatCode="0.0">
                  <c:v>2.5654000000000003</c:v>
                </c:pt>
                <c:pt idx="28" formatCode="0.0">
                  <c:v>2.290300000000002</c:v>
                </c:pt>
                <c:pt idx="29" formatCode="0.0">
                  <c:v>2.1187000000000005</c:v>
                </c:pt>
                <c:pt idx="31" formatCode="0.0">
                  <c:v>3.2941000000000003</c:v>
                </c:pt>
                <c:pt idx="32" formatCode="0.0">
                  <c:v>3.649799999999999</c:v>
                </c:pt>
                <c:pt idx="33" formatCode="0.0">
                  <c:v>2.4898999999999987</c:v>
                </c:pt>
                <c:pt idx="34" formatCode="0.0">
                  <c:v>2.3950999999999993</c:v>
                </c:pt>
                <c:pt idx="35" formatCode="0.0">
                  <c:v>2.2052999999999976</c:v>
                </c:pt>
                <c:pt idx="36" formatCode="0.0">
                  <c:v>2.5528000000000013</c:v>
                </c:pt>
                <c:pt idx="37" formatCode="0.0">
                  <c:v>2.1552000000000007</c:v>
                </c:pt>
                <c:pt idx="38" formatCode="0.0">
                  <c:v>2.4339000000000013</c:v>
                </c:pt>
                <c:pt idx="39" formatCode="0.0">
                  <c:v>2.0914999999999999</c:v>
                </c:pt>
                <c:pt idx="40" formatCode="0.0">
                  <c:v>2.2486999999999995</c:v>
                </c:pt>
                <c:pt idx="41" formatCode="0.0">
                  <c:v>2.0456000000000003</c:v>
                </c:pt>
                <c:pt idx="42" formatCode="0.0">
                  <c:v>2.0876000000000019</c:v>
                </c:pt>
                <c:pt idx="43" formatCode="0.0">
                  <c:v>1.9605999999999995</c:v>
                </c:pt>
                <c:pt idx="44" formatCode="0.0">
                  <c:v>2.2947000000000024</c:v>
                </c:pt>
                <c:pt idx="45" formatCode="0.0">
                  <c:v>2.0481000000000016</c:v>
                </c:pt>
                <c:pt idx="48" formatCode="0.0">
                  <c:v>2.3902999999999999</c:v>
                </c:pt>
                <c:pt idx="49" formatCode="0.0">
                  <c:v>2.2515999999999998</c:v>
                </c:pt>
                <c:pt idx="50" formatCode="0.0">
                  <c:v>2.0242000000000004</c:v>
                </c:pt>
                <c:pt idx="51" formatCode="0.0">
                  <c:v>2.1087000000000025</c:v>
                </c:pt>
                <c:pt idx="52" formatCode="0.0">
                  <c:v>2.4377999999999993</c:v>
                </c:pt>
                <c:pt idx="54" formatCode="0.0">
                  <c:v>2.0902999999999992</c:v>
                </c:pt>
                <c:pt idx="55" formatCode="0.0">
                  <c:v>2.5877000000000017</c:v>
                </c:pt>
                <c:pt idx="57" formatCode="0.0">
                  <c:v>1.9139000000000017</c:v>
                </c:pt>
                <c:pt idx="58" formatCode="0.0">
                  <c:v>2.1402999999999999</c:v>
                </c:pt>
                <c:pt idx="60" formatCode="0.0">
                  <c:v>2.2873000000000019</c:v>
                </c:pt>
                <c:pt idx="61" formatCode="0.0">
                  <c:v>3.5391000000000012</c:v>
                </c:pt>
                <c:pt idx="63" formatCode="0.0">
                  <c:v>1.9144000000000005</c:v>
                </c:pt>
                <c:pt idx="65" formatCode="0.0">
                  <c:v>2.0594000000000001</c:v>
                </c:pt>
                <c:pt idx="69" formatCode="0.0">
                  <c:v>2.5225000000000009</c:v>
                </c:pt>
                <c:pt idx="70" formatCode="0.0">
                  <c:v>2.3415999999999997</c:v>
                </c:pt>
                <c:pt idx="71" formatCode="0.0">
                  <c:v>3.5</c:v>
                </c:pt>
                <c:pt idx="73" formatCode="0.0">
                  <c:v>2.2441999999999993</c:v>
                </c:pt>
                <c:pt idx="74" formatCode="0.0">
                  <c:v>3.0955000000000013</c:v>
                </c:pt>
                <c:pt idx="75" formatCode="0.0">
                  <c:v>1.5853999999999999</c:v>
                </c:pt>
                <c:pt idx="76" formatCode="0.0">
                  <c:v>1.8567999999999998</c:v>
                </c:pt>
                <c:pt idx="77" formatCode="0.0">
                  <c:v>1.5505999999999993</c:v>
                </c:pt>
                <c:pt idx="78" formatCode="0.0">
                  <c:v>1.6389999999999993</c:v>
                </c:pt>
                <c:pt idx="79" formatCode="0.0">
                  <c:v>1.714500000000001</c:v>
                </c:pt>
                <c:pt idx="80" formatCode="0.0">
                  <c:v>1.7852999999999994</c:v>
                </c:pt>
                <c:pt idx="81" formatCode="0.0">
                  <c:v>1.9785000000000004</c:v>
                </c:pt>
                <c:pt idx="82" formatCode="0.0">
                  <c:v>1.7432999999999979</c:v>
                </c:pt>
                <c:pt idx="83" formatCode="0.0">
                  <c:v>1.9379999999999988</c:v>
                </c:pt>
                <c:pt idx="84" formatCode="0.0">
                  <c:v>1.9969999999999999</c:v>
                </c:pt>
                <c:pt idx="85" formatCode="0.0">
                  <c:v>3.0549999999999997</c:v>
                </c:pt>
                <c:pt idx="86" formatCode="0.0">
                  <c:v>2.4529999999999994</c:v>
                </c:pt>
                <c:pt idx="87" formatCode="0.0">
                  <c:v>2.254999999999999</c:v>
                </c:pt>
                <c:pt idx="88" formatCode="0.0">
                  <c:v>2.2059999999999995</c:v>
                </c:pt>
                <c:pt idx="89" formatCode="0.0">
                  <c:v>2.0339999999999989</c:v>
                </c:pt>
                <c:pt idx="90" formatCode="0.0">
                  <c:v>2.1059999999999981</c:v>
                </c:pt>
                <c:pt idx="91" formatCode="0.0">
                  <c:v>2.2000000000000002</c:v>
                </c:pt>
                <c:pt idx="92" formatCode="0.0">
                  <c:v>2.6</c:v>
                </c:pt>
                <c:pt idx="93" formatCode="0.0">
                  <c:v>1.6</c:v>
                </c:pt>
                <c:pt idx="94" formatCode="0.0">
                  <c:v>1.5</c:v>
                </c:pt>
                <c:pt idx="95" formatCode="0.0">
                  <c:v>1.3</c:v>
                </c:pt>
                <c:pt idx="96" formatCode="0.0">
                  <c:v>2.4</c:v>
                </c:pt>
                <c:pt idx="97" formatCode="0.0">
                  <c:v>1.4</c:v>
                </c:pt>
                <c:pt idx="100" formatCode="0.0">
                  <c:v>1.5</c:v>
                </c:pt>
                <c:pt idx="101" formatCode="0.0">
                  <c:v>1.5</c:v>
                </c:pt>
                <c:pt idx="102" formatCode="0.0">
                  <c:v>1.9</c:v>
                </c:pt>
                <c:pt idx="103" formatCode="0.0">
                  <c:v>1.9</c:v>
                </c:pt>
                <c:pt idx="104" formatCode="0.0">
                  <c:v>2</c:v>
                </c:pt>
                <c:pt idx="105" formatCode="0.0">
                  <c:v>2.4</c:v>
                </c:pt>
                <c:pt idx="106" formatCode="0.0">
                  <c:v>2</c:v>
                </c:pt>
                <c:pt idx="109" formatCode="0.0">
                  <c:v>0</c:v>
                </c:pt>
                <c:pt idx="111" formatCode="0.0">
                  <c:v>2.4700000000000002</c:v>
                </c:pt>
                <c:pt idx="112" formatCode="0.0">
                  <c:v>1.47</c:v>
                </c:pt>
                <c:pt idx="113" formatCode="0.0">
                  <c:v>2.27</c:v>
                </c:pt>
                <c:pt idx="114" formatCode="0.0">
                  <c:v>2.62</c:v>
                </c:pt>
                <c:pt idx="115" formatCode="0.0">
                  <c:v>2.4500000000000002</c:v>
                </c:pt>
                <c:pt idx="116" formatCode="0.0">
                  <c:v>1.27</c:v>
                </c:pt>
                <c:pt idx="118" formatCode="0.0">
                  <c:v>1.04</c:v>
                </c:pt>
                <c:pt idx="119" formatCode="0.0">
                  <c:v>1.25</c:v>
                </c:pt>
                <c:pt idx="120" formatCode="0.0">
                  <c:v>1.38</c:v>
                </c:pt>
                <c:pt idx="121" formatCode="0.0">
                  <c:v>1.23</c:v>
                </c:pt>
                <c:pt idx="122" formatCode="0.0">
                  <c:v>2.33</c:v>
                </c:pt>
                <c:pt idx="123" formatCode="0.0">
                  <c:v>1.92</c:v>
                </c:pt>
                <c:pt idx="124" formatCode="0.0">
                  <c:v>1.97</c:v>
                </c:pt>
                <c:pt idx="125" formatCode="0.0">
                  <c:v>3.3</c:v>
                </c:pt>
                <c:pt idx="126" formatCode="0.0">
                  <c:v>0.99</c:v>
                </c:pt>
                <c:pt idx="127" formatCode="0.0">
                  <c:v>1.25</c:v>
                </c:pt>
                <c:pt idx="128" formatCode="0.0">
                  <c:v>1.55</c:v>
                </c:pt>
                <c:pt idx="129" formatCode="0.0">
                  <c:v>3.18</c:v>
                </c:pt>
                <c:pt idx="130" formatCode="0.0">
                  <c:v>1.0900000000000001</c:v>
                </c:pt>
                <c:pt idx="131" formatCode="0.0">
                  <c:v>1.84</c:v>
                </c:pt>
                <c:pt idx="132" formatCode="0.0">
                  <c:v>2.52</c:v>
                </c:pt>
                <c:pt idx="133" formatCode="0.0">
                  <c:v>2.85</c:v>
                </c:pt>
                <c:pt idx="134" formatCode="0.0">
                  <c:v>2.84</c:v>
                </c:pt>
                <c:pt idx="135" formatCode="0.0">
                  <c:v>3.1</c:v>
                </c:pt>
                <c:pt idx="136" formatCode="0.0">
                  <c:v>2.7</c:v>
                </c:pt>
                <c:pt idx="137" formatCode="0.0">
                  <c:v>3</c:v>
                </c:pt>
                <c:pt idx="138" formatCode="0.0">
                  <c:v>2.9740000000000002</c:v>
                </c:pt>
                <c:pt idx="139" formatCode="0.0">
                  <c:v>2.7899999999999991</c:v>
                </c:pt>
                <c:pt idx="140" formatCode="0.0">
                  <c:v>2.537700000000001</c:v>
                </c:pt>
                <c:pt idx="141" formatCode="0.0">
                  <c:v>2.1373999999999995</c:v>
                </c:pt>
                <c:pt idx="142" formatCode="0.0">
                  <c:v>2.1740999999999993</c:v>
                </c:pt>
                <c:pt idx="143" formatCode="0.0">
                  <c:v>2.3581000000000003</c:v>
                </c:pt>
                <c:pt idx="144" formatCode="0.0">
                  <c:v>2.1430000000000007</c:v>
                </c:pt>
                <c:pt idx="145" formatCode="0.0">
                  <c:v>2.6712000000000025</c:v>
                </c:pt>
                <c:pt idx="146" formatCode="0.0">
                  <c:v>2.5670999999999999</c:v>
                </c:pt>
                <c:pt idx="147" formatCode="0.0">
                  <c:v>1.9244000000000021</c:v>
                </c:pt>
                <c:pt idx="148" formatCode="0.0">
                  <c:v>2.0897000000000006</c:v>
                </c:pt>
                <c:pt idx="151" formatCode="0.0">
                  <c:v>0.55230240213884918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E37-43EC-ACE1-DCE2D696E8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7288447"/>
        <c:axId val="6569887"/>
      </c:lineChart>
      <c:catAx>
        <c:axId val="1807288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3C336F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69887"/>
        <c:crosses val="autoZero"/>
        <c:auto val="1"/>
        <c:lblAlgn val="ctr"/>
        <c:lblOffset val="100"/>
        <c:noMultiLvlLbl val="0"/>
      </c:catAx>
      <c:valAx>
        <c:axId val="6569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600">
                    <a:solidFill>
                      <a:schemeClr val="accent3"/>
                    </a:solidFill>
                  </a:defRPr>
                </a:pPr>
                <a:r>
                  <a:rPr lang="en-US" sz="1600">
                    <a:solidFill>
                      <a:schemeClr val="accent3"/>
                    </a:solidFill>
                  </a:rPr>
                  <a:t>ab</a:t>
                </a:r>
                <a:r>
                  <a:rPr lang="en-US" sz="1600" baseline="0">
                    <a:solidFill>
                      <a:schemeClr val="accent3"/>
                    </a:solidFill>
                  </a:rPr>
                  <a:t> plane tilt (deg.)</a:t>
                </a:r>
                <a:endParaRPr lang="en-US" sz="1600">
                  <a:solidFill>
                    <a:schemeClr val="accent3"/>
                  </a:solidFill>
                </a:endParaRPr>
              </a:p>
            </c:rich>
          </c:tx>
          <c:layout>
            <c:manualLayout>
              <c:xMode val="edge"/>
              <c:yMode val="edge"/>
              <c:x val="4.785989413660955E-2"/>
              <c:y val="0.3585599026295255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7288447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852972557217"/>
          <c:y val="3.794738596294412E-2"/>
          <c:w val="0.8185246670348032"/>
          <c:h val="0.7433827589256611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cat>
            <c:strRef>
              <c:f>'Peel strength (2)'!$B$2:$B$81</c:f>
              <c:strCache>
                <c:ptCount val="60"/>
                <c:pt idx="0">
                  <c:v>SP1002</c:v>
                </c:pt>
                <c:pt idx="1">
                  <c:v>SP1003</c:v>
                </c:pt>
                <c:pt idx="2">
                  <c:v>SP1004</c:v>
                </c:pt>
                <c:pt idx="3">
                  <c:v>SP1005</c:v>
                </c:pt>
                <c:pt idx="4">
                  <c:v>SP1006</c:v>
                </c:pt>
                <c:pt idx="5">
                  <c:v>SP1007</c:v>
                </c:pt>
                <c:pt idx="6">
                  <c:v>SP1008</c:v>
                </c:pt>
                <c:pt idx="7">
                  <c:v>SP1009</c:v>
                </c:pt>
                <c:pt idx="8">
                  <c:v>SP1010</c:v>
                </c:pt>
                <c:pt idx="9">
                  <c:v>SP1011</c:v>
                </c:pt>
                <c:pt idx="10">
                  <c:v>SP1090</c:v>
                </c:pt>
                <c:pt idx="11">
                  <c:v>SP1091</c:v>
                </c:pt>
                <c:pt idx="12">
                  <c:v>SP1092</c:v>
                </c:pt>
                <c:pt idx="13">
                  <c:v>SP1093</c:v>
                </c:pt>
                <c:pt idx="14">
                  <c:v>SP1094</c:v>
                </c:pt>
                <c:pt idx="15">
                  <c:v>SP1095</c:v>
                </c:pt>
                <c:pt idx="16">
                  <c:v>SP1096</c:v>
                </c:pt>
                <c:pt idx="17">
                  <c:v>SP1099</c:v>
                </c:pt>
                <c:pt idx="18">
                  <c:v>SP1100</c:v>
                </c:pt>
                <c:pt idx="19">
                  <c:v>SP1101</c:v>
                </c:pt>
                <c:pt idx="20">
                  <c:v>SP1102</c:v>
                </c:pt>
                <c:pt idx="21">
                  <c:v>SP1103</c:v>
                </c:pt>
                <c:pt idx="22">
                  <c:v>SP1104</c:v>
                </c:pt>
                <c:pt idx="23">
                  <c:v>SP1106</c:v>
                </c:pt>
                <c:pt idx="24">
                  <c:v>SP1107</c:v>
                </c:pt>
                <c:pt idx="25">
                  <c:v>SP1108</c:v>
                </c:pt>
                <c:pt idx="26">
                  <c:v>SP1109</c:v>
                </c:pt>
                <c:pt idx="27">
                  <c:v>SP1110</c:v>
                </c:pt>
                <c:pt idx="28">
                  <c:v>SP1111</c:v>
                </c:pt>
                <c:pt idx="29">
                  <c:v>SP1112</c:v>
                </c:pt>
                <c:pt idx="30">
                  <c:v>SP1113</c:v>
                </c:pt>
                <c:pt idx="31">
                  <c:v>SP1114</c:v>
                </c:pt>
                <c:pt idx="32">
                  <c:v>SP1115</c:v>
                </c:pt>
                <c:pt idx="33">
                  <c:v>SP1116</c:v>
                </c:pt>
                <c:pt idx="34">
                  <c:v>SP1117</c:v>
                </c:pt>
                <c:pt idx="35">
                  <c:v>SP1118</c:v>
                </c:pt>
                <c:pt idx="36">
                  <c:v>SP1119</c:v>
                </c:pt>
                <c:pt idx="37">
                  <c:v>SP1120</c:v>
                </c:pt>
                <c:pt idx="38">
                  <c:v>SP1121</c:v>
                </c:pt>
                <c:pt idx="39">
                  <c:v>SP1122</c:v>
                </c:pt>
                <c:pt idx="40">
                  <c:v>SP1123</c:v>
                </c:pt>
                <c:pt idx="41">
                  <c:v>SP1124</c:v>
                </c:pt>
                <c:pt idx="42">
                  <c:v>SP1125</c:v>
                </c:pt>
                <c:pt idx="43">
                  <c:v>SP1126</c:v>
                </c:pt>
                <c:pt idx="44">
                  <c:v>SP1127</c:v>
                </c:pt>
                <c:pt idx="45">
                  <c:v>SP1128</c:v>
                </c:pt>
                <c:pt idx="46">
                  <c:v>SP1129</c:v>
                </c:pt>
                <c:pt idx="47">
                  <c:v>SP1130</c:v>
                </c:pt>
                <c:pt idx="48">
                  <c:v>SP1131</c:v>
                </c:pt>
                <c:pt idx="49">
                  <c:v>SP1132</c:v>
                </c:pt>
                <c:pt idx="50">
                  <c:v>SP1133</c:v>
                </c:pt>
                <c:pt idx="51">
                  <c:v>SP1134</c:v>
                </c:pt>
                <c:pt idx="52">
                  <c:v>SP1135</c:v>
                </c:pt>
                <c:pt idx="53">
                  <c:v>SP1136</c:v>
                </c:pt>
                <c:pt idx="54">
                  <c:v>SP1137</c:v>
                </c:pt>
                <c:pt idx="55">
                  <c:v>SP1138</c:v>
                </c:pt>
                <c:pt idx="56">
                  <c:v>SP1139</c:v>
                </c:pt>
                <c:pt idx="57">
                  <c:v>SP1140</c:v>
                </c:pt>
                <c:pt idx="58">
                  <c:v>SP1141</c:v>
                </c:pt>
                <c:pt idx="59">
                  <c:v>SP1142</c:v>
                </c:pt>
              </c:strCache>
            </c:strRef>
          </c:cat>
          <c:val>
            <c:numRef>
              <c:f>'Peel strength (2)'!$C$2:$C$81</c:f>
              <c:numCache>
                <c:formatCode>0.00</c:formatCode>
                <c:ptCount val="80"/>
                <c:pt idx="0">
                  <c:v>0.34378778135048238</c:v>
                </c:pt>
                <c:pt idx="1">
                  <c:v>0.221731843575419</c:v>
                </c:pt>
                <c:pt idx="2">
                  <c:v>0.33420512820512832</c:v>
                </c:pt>
                <c:pt idx="3">
                  <c:v>0.68286400000000014</c:v>
                </c:pt>
                <c:pt idx="4">
                  <c:v>0.36852367688022292</c:v>
                </c:pt>
                <c:pt idx="5">
                  <c:v>1.0119843342036552</c:v>
                </c:pt>
                <c:pt idx="6">
                  <c:v>0.24703601108033243</c:v>
                </c:pt>
                <c:pt idx="7">
                  <c:v>1.0317587131367294</c:v>
                </c:pt>
                <c:pt idx="8">
                  <c:v>0.92741463414634162</c:v>
                </c:pt>
                <c:pt idx="9">
                  <c:v>0.81953541076487268</c:v>
                </c:pt>
                <c:pt idx="10">
                  <c:v>0.64226710097719897</c:v>
                </c:pt>
                <c:pt idx="11">
                  <c:v>0.65365676567656783</c:v>
                </c:pt>
                <c:pt idx="12">
                  <c:v>0.36322935779816512</c:v>
                </c:pt>
                <c:pt idx="13">
                  <c:v>0.123731843575419</c:v>
                </c:pt>
                <c:pt idx="14">
                  <c:v>0.37538505747126438</c:v>
                </c:pt>
                <c:pt idx="15">
                  <c:v>1.0176012084592145</c:v>
                </c:pt>
                <c:pt idx="16">
                  <c:v>0.77304705882352942</c:v>
                </c:pt>
                <c:pt idx="17">
                  <c:v>0.14653977900552487</c:v>
                </c:pt>
                <c:pt idx="18">
                  <c:v>0.22006178861788619</c:v>
                </c:pt>
                <c:pt idx="19">
                  <c:v>0.298670523415978</c:v>
                </c:pt>
                <c:pt idx="20">
                  <c:v>0.27119667590027702</c:v>
                </c:pt>
                <c:pt idx="21">
                  <c:v>0.24856847826086956</c:v>
                </c:pt>
                <c:pt idx="22">
                  <c:v>0.27517863013698635</c:v>
                </c:pt>
                <c:pt idx="23">
                  <c:v>0.20608946754760979</c:v>
                </c:pt>
                <c:pt idx="24">
                  <c:v>0.26880522297414544</c:v>
                </c:pt>
                <c:pt idx="25">
                  <c:v>0.35028961031863148</c:v>
                </c:pt>
                <c:pt idx="26">
                  <c:v>0.38040487421383645</c:v>
                </c:pt>
                <c:pt idx="27">
                  <c:v>0.36054162774768045</c:v>
                </c:pt>
                <c:pt idx="28" formatCode="General">
                  <c:v>0.28000000000000003</c:v>
                </c:pt>
                <c:pt idx="29" formatCode="General">
                  <c:v>0.18</c:v>
                </c:pt>
                <c:pt idx="30" formatCode="General">
                  <c:v>0.36</c:v>
                </c:pt>
                <c:pt idx="31">
                  <c:v>0.71684590163934425</c:v>
                </c:pt>
                <c:pt idx="32">
                  <c:v>0.36</c:v>
                </c:pt>
                <c:pt idx="33">
                  <c:v>0.20061176470588235</c:v>
                </c:pt>
                <c:pt idx="34">
                  <c:v>0.19358769230769229</c:v>
                </c:pt>
                <c:pt idx="35">
                  <c:v>0.12940331491712709</c:v>
                </c:pt>
                <c:pt idx="36">
                  <c:v>0.33414457831325306</c:v>
                </c:pt>
                <c:pt idx="37">
                  <c:v>0.18689102564102564</c:v>
                </c:pt>
                <c:pt idx="38">
                  <c:v>0.26422784810126582</c:v>
                </c:pt>
                <c:pt idx="39">
                  <c:v>0.51465806451612905</c:v>
                </c:pt>
                <c:pt idx="40">
                  <c:v>6.5474922600619198E-2</c:v>
                </c:pt>
                <c:pt idx="41">
                  <c:v>0.68008359133126939</c:v>
                </c:pt>
                <c:pt idx="42">
                  <c:v>5.5737500000000002E-2</c:v>
                </c:pt>
                <c:pt idx="43">
                  <c:v>0.46694117647058825</c:v>
                </c:pt>
                <c:pt idx="44">
                  <c:v>0.22063841807909607</c:v>
                </c:pt>
                <c:pt idx="45">
                  <c:v>0.29780918727915195</c:v>
                </c:pt>
                <c:pt idx="46">
                  <c:v>0.76684175084175077</c:v>
                </c:pt>
                <c:pt idx="47">
                  <c:v>0.76541896024464828</c:v>
                </c:pt>
                <c:pt idx="48">
                  <c:v>0.76086818181818183</c:v>
                </c:pt>
                <c:pt idx="49">
                  <c:v>1.2650265060240964</c:v>
                </c:pt>
                <c:pt idx="50">
                  <c:v>1.1326479750778817</c:v>
                </c:pt>
                <c:pt idx="51">
                  <c:v>1.63</c:v>
                </c:pt>
                <c:pt idx="52">
                  <c:v>1.2174958041958042</c:v>
                </c:pt>
                <c:pt idx="53">
                  <c:v>1.2408529411764706</c:v>
                </c:pt>
                <c:pt idx="54">
                  <c:v>1.2406860681114553</c:v>
                </c:pt>
                <c:pt idx="55">
                  <c:v>0.88758016997167144</c:v>
                </c:pt>
                <c:pt idx="56">
                  <c:v>0.52733586956521739</c:v>
                </c:pt>
                <c:pt idx="57">
                  <c:v>1.4152352941176471</c:v>
                </c:pt>
                <c:pt idx="58">
                  <c:v>0.77559999999999996</c:v>
                </c:pt>
                <c:pt idx="59">
                  <c:v>1.5514285714285714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33-45B8-A1E9-B31B83F5EC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2401312"/>
        <c:axId val="496738848"/>
      </c:lineChart>
      <c:catAx>
        <c:axId val="792401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6738848"/>
        <c:crosses val="autoZero"/>
        <c:auto val="1"/>
        <c:lblAlgn val="ctr"/>
        <c:lblOffset val="100"/>
        <c:noMultiLvlLbl val="0"/>
      </c:catAx>
      <c:valAx>
        <c:axId val="496738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>
                    <a:solidFill>
                      <a:schemeClr val="accent3"/>
                    </a:solidFill>
                  </a:rPr>
                  <a:t>Peel strength (N/cm)</a:t>
                </a:r>
              </a:p>
            </c:rich>
          </c:tx>
          <c:layout>
            <c:manualLayout>
              <c:xMode val="edge"/>
              <c:yMode val="edge"/>
              <c:x val="6.4676784176156445E-3"/>
              <c:y val="0.198976236058627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2401312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'Peel strength (2)'!$R$19:$R$80</c:f>
              <c:strCache>
                <c:ptCount val="62"/>
                <c:pt idx="0">
                  <c:v>SP1002</c:v>
                </c:pt>
                <c:pt idx="1">
                  <c:v>SP1003</c:v>
                </c:pt>
                <c:pt idx="2">
                  <c:v>SP1004</c:v>
                </c:pt>
                <c:pt idx="3">
                  <c:v>SP1005</c:v>
                </c:pt>
                <c:pt idx="4">
                  <c:v>SP1006</c:v>
                </c:pt>
                <c:pt idx="5">
                  <c:v>SP1007</c:v>
                </c:pt>
                <c:pt idx="6">
                  <c:v>SP1008</c:v>
                </c:pt>
                <c:pt idx="7">
                  <c:v>SP1009</c:v>
                </c:pt>
                <c:pt idx="8">
                  <c:v>SP1010</c:v>
                </c:pt>
                <c:pt idx="9">
                  <c:v>SP1011</c:v>
                </c:pt>
                <c:pt idx="10">
                  <c:v>SP1090</c:v>
                </c:pt>
                <c:pt idx="11">
                  <c:v>SP1091</c:v>
                </c:pt>
                <c:pt idx="12">
                  <c:v>SP1092</c:v>
                </c:pt>
                <c:pt idx="13">
                  <c:v>SP1093</c:v>
                </c:pt>
                <c:pt idx="14">
                  <c:v>SP1094</c:v>
                </c:pt>
                <c:pt idx="15">
                  <c:v>SP1095</c:v>
                </c:pt>
                <c:pt idx="16">
                  <c:v>SP1096</c:v>
                </c:pt>
                <c:pt idx="17">
                  <c:v>SP1099</c:v>
                </c:pt>
                <c:pt idx="18">
                  <c:v>SP1100</c:v>
                </c:pt>
                <c:pt idx="19">
                  <c:v>SP1101</c:v>
                </c:pt>
                <c:pt idx="20">
                  <c:v>SP1102</c:v>
                </c:pt>
                <c:pt idx="21">
                  <c:v>SP1103</c:v>
                </c:pt>
                <c:pt idx="22">
                  <c:v>SP1104</c:v>
                </c:pt>
                <c:pt idx="23">
                  <c:v>SP1105</c:v>
                </c:pt>
                <c:pt idx="24">
                  <c:v>SP1106</c:v>
                </c:pt>
                <c:pt idx="25">
                  <c:v>SP1107</c:v>
                </c:pt>
                <c:pt idx="26">
                  <c:v>SP1108</c:v>
                </c:pt>
                <c:pt idx="27">
                  <c:v>SP1109</c:v>
                </c:pt>
                <c:pt idx="28">
                  <c:v>SP1110</c:v>
                </c:pt>
                <c:pt idx="29">
                  <c:v>SP1111</c:v>
                </c:pt>
                <c:pt idx="31">
                  <c:v>SP1112</c:v>
                </c:pt>
                <c:pt idx="32">
                  <c:v>SP1113</c:v>
                </c:pt>
                <c:pt idx="33">
                  <c:v>SP1114</c:v>
                </c:pt>
                <c:pt idx="34">
                  <c:v>SP1115</c:v>
                </c:pt>
                <c:pt idx="35">
                  <c:v>SP1116</c:v>
                </c:pt>
                <c:pt idx="36">
                  <c:v>SP1117</c:v>
                </c:pt>
                <c:pt idx="37">
                  <c:v>SP1118</c:v>
                </c:pt>
                <c:pt idx="38">
                  <c:v>SP1119</c:v>
                </c:pt>
                <c:pt idx="39">
                  <c:v>SP1120</c:v>
                </c:pt>
                <c:pt idx="40">
                  <c:v>SP1121</c:v>
                </c:pt>
                <c:pt idx="41">
                  <c:v>SP1122</c:v>
                </c:pt>
                <c:pt idx="42">
                  <c:v>SP1123</c:v>
                </c:pt>
                <c:pt idx="43">
                  <c:v>SP1124</c:v>
                </c:pt>
                <c:pt idx="44">
                  <c:v>SP1125</c:v>
                </c:pt>
                <c:pt idx="45">
                  <c:v>SP1126</c:v>
                </c:pt>
                <c:pt idx="46">
                  <c:v>SP1127</c:v>
                </c:pt>
                <c:pt idx="47">
                  <c:v>SP1128</c:v>
                </c:pt>
                <c:pt idx="48">
                  <c:v>SP1129</c:v>
                </c:pt>
                <c:pt idx="49">
                  <c:v>SP1130</c:v>
                </c:pt>
                <c:pt idx="50">
                  <c:v>SP1131</c:v>
                </c:pt>
                <c:pt idx="51">
                  <c:v>SP1132</c:v>
                </c:pt>
                <c:pt idx="52">
                  <c:v>SP1133</c:v>
                </c:pt>
                <c:pt idx="53">
                  <c:v>SP1134</c:v>
                </c:pt>
                <c:pt idx="54">
                  <c:v>SP1135</c:v>
                </c:pt>
                <c:pt idx="55">
                  <c:v>SP1136</c:v>
                </c:pt>
                <c:pt idx="56">
                  <c:v>SP1137</c:v>
                </c:pt>
                <c:pt idx="57">
                  <c:v>SP1138</c:v>
                </c:pt>
                <c:pt idx="58">
                  <c:v>SP1139</c:v>
                </c:pt>
                <c:pt idx="59">
                  <c:v>SP1140</c:v>
                </c:pt>
                <c:pt idx="60">
                  <c:v>SP1141</c:v>
                </c:pt>
                <c:pt idx="61">
                  <c:v>SP1142</c:v>
                </c:pt>
              </c:strCache>
            </c:strRef>
          </c:cat>
          <c:val>
            <c:numRef>
              <c:f>'Peel strength (2)'!$S$19:$S$80</c:f>
              <c:numCache>
                <c:formatCode>0</c:formatCode>
                <c:ptCount val="62"/>
                <c:pt idx="0">
                  <c:v>60.794213167995281</c:v>
                </c:pt>
                <c:pt idx="1">
                  <c:v>59.752091726061359</c:v>
                </c:pt>
                <c:pt idx="2">
                  <c:v>60.025125628140692</c:v>
                </c:pt>
                <c:pt idx="3">
                  <c:v>62.597809076682317</c:v>
                </c:pt>
                <c:pt idx="4">
                  <c:v>60.848920863309345</c:v>
                </c:pt>
                <c:pt idx="5">
                  <c:v>61.895378000716583</c:v>
                </c:pt>
                <c:pt idx="6">
                  <c:v>60.071550255536629</c:v>
                </c:pt>
                <c:pt idx="7">
                  <c:v>65.156059991892988</c:v>
                </c:pt>
                <c:pt idx="8">
                  <c:v>64.731626754748149</c:v>
                </c:pt>
                <c:pt idx="9">
                  <c:v>65.523394131641552</c:v>
                </c:pt>
                <c:pt idx="10">
                  <c:v>47.825278810408918</c:v>
                </c:pt>
                <c:pt idx="11">
                  <c:v>50.807708077080768</c:v>
                </c:pt>
                <c:pt idx="12">
                  <c:v>46.989000916590285</c:v>
                </c:pt>
                <c:pt idx="13">
                  <c:v>45.552092609082813</c:v>
                </c:pt>
                <c:pt idx="14">
                  <c:v>36.519721577726216</c:v>
                </c:pt>
                <c:pt idx="15">
                  <c:v>64.899150743099781</c:v>
                </c:pt>
                <c:pt idx="16">
                  <c:v>63.085917641077785</c:v>
                </c:pt>
                <c:pt idx="17">
                  <c:v>24.699943598420756</c:v>
                </c:pt>
                <c:pt idx="18">
                  <c:v>24.138755980861241</c:v>
                </c:pt>
                <c:pt idx="19">
                  <c:v>25.660446062812927</c:v>
                </c:pt>
                <c:pt idx="20">
                  <c:v>26.406695317801404</c:v>
                </c:pt>
                <c:pt idx="21">
                  <c:v>25.455249745158</c:v>
                </c:pt>
                <c:pt idx="22">
                  <c:v>27.826452905811625</c:v>
                </c:pt>
                <c:pt idx="23">
                  <c:v>28.533451049637037</c:v>
                </c:pt>
                <c:pt idx="24">
                  <c:v>23.228403047290499</c:v>
                </c:pt>
                <c:pt idx="25">
                  <c:v>20.628875110717448</c:v>
                </c:pt>
                <c:pt idx="26">
                  <c:v>22.078060193555249</c:v>
                </c:pt>
                <c:pt idx="27">
                  <c:v>19.107676605671795</c:v>
                </c:pt>
                <c:pt idx="28">
                  <c:v>18.721428571428572</c:v>
                </c:pt>
                <c:pt idx="29">
                  <c:v>30</c:v>
                </c:pt>
                <c:pt idx="31">
                  <c:v>20</c:v>
                </c:pt>
                <c:pt idx="32">
                  <c:v>32</c:v>
                </c:pt>
                <c:pt idx="33">
                  <c:v>49.150447227191414</c:v>
                </c:pt>
                <c:pt idx="34">
                  <c:v>47.252114748069147</c:v>
                </c:pt>
                <c:pt idx="35">
                  <c:v>36.580272550292015</c:v>
                </c:pt>
                <c:pt idx="36">
                  <c:v>36.503427880091415</c:v>
                </c:pt>
                <c:pt idx="37">
                  <c:v>25.427015921931176</c:v>
                </c:pt>
                <c:pt idx="38">
                  <c:v>45.40780279503106</c:v>
                </c:pt>
                <c:pt idx="39">
                  <c:v>28.499028238253114</c:v>
                </c:pt>
                <c:pt idx="40">
                  <c:v>43.082560437889619</c:v>
                </c:pt>
                <c:pt idx="41">
                  <c:v>47.487896351858168</c:v>
                </c:pt>
                <c:pt idx="42">
                  <c:v>49.332018038331455</c:v>
                </c:pt>
                <c:pt idx="43">
                  <c:v>38.893364619997392</c:v>
                </c:pt>
                <c:pt idx="44">
                  <c:v>51.128916281458658</c:v>
                </c:pt>
                <c:pt idx="45">
                  <c:v>35.045436689799658</c:v>
                </c:pt>
                <c:pt idx="46">
                  <c:v>35.795620437956202</c:v>
                </c:pt>
                <c:pt idx="47">
                  <c:v>34.902310654685493</c:v>
                </c:pt>
                <c:pt idx="48">
                  <c:v>65.04189750692521</c:v>
                </c:pt>
                <c:pt idx="49">
                  <c:v>70.23010204081632</c:v>
                </c:pt>
                <c:pt idx="50">
                  <c:v>58.863846662260414</c:v>
                </c:pt>
                <c:pt idx="51">
                  <c:v>71.431818181818187</c:v>
                </c:pt>
                <c:pt idx="52">
                  <c:v>64.566224038134152</c:v>
                </c:pt>
                <c:pt idx="53">
                  <c:v>73.134824479652067</c:v>
                </c:pt>
                <c:pt idx="54">
                  <c:v>83.698134328358208</c:v>
                </c:pt>
                <c:pt idx="55">
                  <c:v>84.881879194630869</c:v>
                </c:pt>
                <c:pt idx="56">
                  <c:v>75.784521384928723</c:v>
                </c:pt>
                <c:pt idx="57">
                  <c:v>72.668573763792395</c:v>
                </c:pt>
                <c:pt idx="58">
                  <c:v>63.096123542388895</c:v>
                </c:pt>
                <c:pt idx="59">
                  <c:v>72.576516634050876</c:v>
                </c:pt>
                <c:pt idx="60">
                  <c:v>70.885982038266306</c:v>
                </c:pt>
                <c:pt idx="61">
                  <c:v>68.216291161178503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4D-4A22-921D-93306CD18D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3870768"/>
        <c:axId val="585254416"/>
      </c:lineChart>
      <c:lineChart>
        <c:grouping val="standard"/>
        <c:varyColors val="0"/>
        <c:ser>
          <c:idx val="1"/>
          <c:order val="1"/>
          <c:spPr>
            <a:ln w="158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cat>
            <c:strRef>
              <c:f>'Peel strength (2)'!$R$19:$R$80</c:f>
              <c:strCache>
                <c:ptCount val="62"/>
                <c:pt idx="0">
                  <c:v>SP1002</c:v>
                </c:pt>
                <c:pt idx="1">
                  <c:v>SP1003</c:v>
                </c:pt>
                <c:pt idx="2">
                  <c:v>SP1004</c:v>
                </c:pt>
                <c:pt idx="3">
                  <c:v>SP1005</c:v>
                </c:pt>
                <c:pt idx="4">
                  <c:v>SP1006</c:v>
                </c:pt>
                <c:pt idx="5">
                  <c:v>SP1007</c:v>
                </c:pt>
                <c:pt idx="6">
                  <c:v>SP1008</c:v>
                </c:pt>
                <c:pt idx="7">
                  <c:v>SP1009</c:v>
                </c:pt>
                <c:pt idx="8">
                  <c:v>SP1010</c:v>
                </c:pt>
                <c:pt idx="9">
                  <c:v>SP1011</c:v>
                </c:pt>
                <c:pt idx="10">
                  <c:v>SP1090</c:v>
                </c:pt>
                <c:pt idx="11">
                  <c:v>SP1091</c:v>
                </c:pt>
                <c:pt idx="12">
                  <c:v>SP1092</c:v>
                </c:pt>
                <c:pt idx="13">
                  <c:v>SP1093</c:v>
                </c:pt>
                <c:pt idx="14">
                  <c:v>SP1094</c:v>
                </c:pt>
                <c:pt idx="15">
                  <c:v>SP1095</c:v>
                </c:pt>
                <c:pt idx="16">
                  <c:v>SP1096</c:v>
                </c:pt>
                <c:pt idx="17">
                  <c:v>SP1099</c:v>
                </c:pt>
                <c:pt idx="18">
                  <c:v>SP1100</c:v>
                </c:pt>
                <c:pt idx="19">
                  <c:v>SP1101</c:v>
                </c:pt>
                <c:pt idx="20">
                  <c:v>SP1102</c:v>
                </c:pt>
                <c:pt idx="21">
                  <c:v>SP1103</c:v>
                </c:pt>
                <c:pt idx="22">
                  <c:v>SP1104</c:v>
                </c:pt>
                <c:pt idx="23">
                  <c:v>SP1105</c:v>
                </c:pt>
                <c:pt idx="24">
                  <c:v>SP1106</c:v>
                </c:pt>
                <c:pt idx="25">
                  <c:v>SP1107</c:v>
                </c:pt>
                <c:pt idx="26">
                  <c:v>SP1108</c:v>
                </c:pt>
                <c:pt idx="27">
                  <c:v>SP1109</c:v>
                </c:pt>
                <c:pt idx="28">
                  <c:v>SP1110</c:v>
                </c:pt>
                <c:pt idx="29">
                  <c:v>SP1111</c:v>
                </c:pt>
                <c:pt idx="31">
                  <c:v>SP1112</c:v>
                </c:pt>
                <c:pt idx="32">
                  <c:v>SP1113</c:v>
                </c:pt>
                <c:pt idx="33">
                  <c:v>SP1114</c:v>
                </c:pt>
                <c:pt idx="34">
                  <c:v>SP1115</c:v>
                </c:pt>
                <c:pt idx="35">
                  <c:v>SP1116</c:v>
                </c:pt>
                <c:pt idx="36">
                  <c:v>SP1117</c:v>
                </c:pt>
                <c:pt idx="37">
                  <c:v>SP1118</c:v>
                </c:pt>
                <c:pt idx="38">
                  <c:v>SP1119</c:v>
                </c:pt>
                <c:pt idx="39">
                  <c:v>SP1120</c:v>
                </c:pt>
                <c:pt idx="40">
                  <c:v>SP1121</c:v>
                </c:pt>
                <c:pt idx="41">
                  <c:v>SP1122</c:v>
                </c:pt>
                <c:pt idx="42">
                  <c:v>SP1123</c:v>
                </c:pt>
                <c:pt idx="43">
                  <c:v>SP1124</c:v>
                </c:pt>
                <c:pt idx="44">
                  <c:v>SP1125</c:v>
                </c:pt>
                <c:pt idx="45">
                  <c:v>SP1126</c:v>
                </c:pt>
                <c:pt idx="46">
                  <c:v>SP1127</c:v>
                </c:pt>
                <c:pt idx="47">
                  <c:v>SP1128</c:v>
                </c:pt>
                <c:pt idx="48">
                  <c:v>SP1129</c:v>
                </c:pt>
                <c:pt idx="49">
                  <c:v>SP1130</c:v>
                </c:pt>
                <c:pt idx="50">
                  <c:v>SP1131</c:v>
                </c:pt>
                <c:pt idx="51">
                  <c:v>SP1132</c:v>
                </c:pt>
                <c:pt idx="52">
                  <c:v>SP1133</c:v>
                </c:pt>
                <c:pt idx="53">
                  <c:v>SP1134</c:v>
                </c:pt>
                <c:pt idx="54">
                  <c:v>SP1135</c:v>
                </c:pt>
                <c:pt idx="55">
                  <c:v>SP1136</c:v>
                </c:pt>
                <c:pt idx="56">
                  <c:v>SP1137</c:v>
                </c:pt>
                <c:pt idx="57">
                  <c:v>SP1138</c:v>
                </c:pt>
                <c:pt idx="58">
                  <c:v>SP1139</c:v>
                </c:pt>
                <c:pt idx="59">
                  <c:v>SP1140</c:v>
                </c:pt>
                <c:pt idx="60">
                  <c:v>SP1141</c:v>
                </c:pt>
                <c:pt idx="61">
                  <c:v>SP1142</c:v>
                </c:pt>
              </c:strCache>
            </c:strRef>
          </c:cat>
          <c:val>
            <c:numRef>
              <c:f>'Peel strength (2)'!$T$19:$T$80</c:f>
              <c:numCache>
                <c:formatCode>0.00</c:formatCode>
                <c:ptCount val="62"/>
                <c:pt idx="0">
                  <c:v>0.34378778135048238</c:v>
                </c:pt>
                <c:pt idx="1">
                  <c:v>0.221731843575419</c:v>
                </c:pt>
                <c:pt idx="2">
                  <c:v>0.33420512820512832</c:v>
                </c:pt>
                <c:pt idx="3">
                  <c:v>0.68286400000000014</c:v>
                </c:pt>
                <c:pt idx="4">
                  <c:v>0.36852367688022292</c:v>
                </c:pt>
                <c:pt idx="5">
                  <c:v>1.0119843342036552</c:v>
                </c:pt>
                <c:pt idx="6">
                  <c:v>0.24703601108033243</c:v>
                </c:pt>
                <c:pt idx="7">
                  <c:v>1.0317587131367294</c:v>
                </c:pt>
                <c:pt idx="8">
                  <c:v>0.92741463414634162</c:v>
                </c:pt>
                <c:pt idx="9">
                  <c:v>0.81953541076487268</c:v>
                </c:pt>
                <c:pt idx="10">
                  <c:v>0.64226710097719897</c:v>
                </c:pt>
                <c:pt idx="11">
                  <c:v>0.65365676567656783</c:v>
                </c:pt>
                <c:pt idx="12">
                  <c:v>0.36322935779816512</c:v>
                </c:pt>
                <c:pt idx="13">
                  <c:v>0.123731843575419</c:v>
                </c:pt>
                <c:pt idx="14">
                  <c:v>0.37538505747126438</c:v>
                </c:pt>
                <c:pt idx="15">
                  <c:v>1.0176012084592145</c:v>
                </c:pt>
                <c:pt idx="16">
                  <c:v>0.77304705882352942</c:v>
                </c:pt>
                <c:pt idx="17">
                  <c:v>0.14653977900552487</c:v>
                </c:pt>
                <c:pt idx="18">
                  <c:v>0.22006178861788619</c:v>
                </c:pt>
                <c:pt idx="19">
                  <c:v>0.298670523415978</c:v>
                </c:pt>
                <c:pt idx="20">
                  <c:v>0.27119667590027702</c:v>
                </c:pt>
                <c:pt idx="21">
                  <c:v>0.24856847826086956</c:v>
                </c:pt>
                <c:pt idx="22">
                  <c:v>0.27517863013698635</c:v>
                </c:pt>
                <c:pt idx="23">
                  <c:v>0.67110188679245286</c:v>
                </c:pt>
                <c:pt idx="24">
                  <c:v>0.20608946754760979</c:v>
                </c:pt>
                <c:pt idx="25">
                  <c:v>0.26880522297414544</c:v>
                </c:pt>
                <c:pt idx="26">
                  <c:v>0.35028961031863148</c:v>
                </c:pt>
                <c:pt idx="27">
                  <c:v>0.38040487421383645</c:v>
                </c:pt>
                <c:pt idx="28">
                  <c:v>0.36054162774768045</c:v>
                </c:pt>
                <c:pt idx="29" formatCode="General">
                  <c:v>0.28000000000000003</c:v>
                </c:pt>
                <c:pt idx="31" formatCode="General">
                  <c:v>0.18</c:v>
                </c:pt>
                <c:pt idx="32" formatCode="General">
                  <c:v>0.36</c:v>
                </c:pt>
                <c:pt idx="33">
                  <c:v>0.71684590163934425</c:v>
                </c:pt>
                <c:pt idx="34">
                  <c:v>0.36</c:v>
                </c:pt>
                <c:pt idx="35">
                  <c:v>0.20061176470588235</c:v>
                </c:pt>
                <c:pt idx="36">
                  <c:v>0.19358769230769229</c:v>
                </c:pt>
                <c:pt idx="37">
                  <c:v>0.12940331491712709</c:v>
                </c:pt>
                <c:pt idx="38">
                  <c:v>0.33414457831325306</c:v>
                </c:pt>
                <c:pt idx="39">
                  <c:v>0.18689102564102564</c:v>
                </c:pt>
                <c:pt idx="40">
                  <c:v>0.26422784810126582</c:v>
                </c:pt>
                <c:pt idx="41">
                  <c:v>0.51465806451612905</c:v>
                </c:pt>
                <c:pt idx="42">
                  <c:v>6.5474922600619198E-2</c:v>
                </c:pt>
                <c:pt idx="43">
                  <c:v>0.68008359133126939</c:v>
                </c:pt>
                <c:pt idx="44">
                  <c:v>5.5737500000000002E-2</c:v>
                </c:pt>
                <c:pt idx="45">
                  <c:v>0.46694117647058825</c:v>
                </c:pt>
                <c:pt idx="46">
                  <c:v>0.22063841807909607</c:v>
                </c:pt>
                <c:pt idx="47">
                  <c:v>0.29780918727915195</c:v>
                </c:pt>
                <c:pt idx="48">
                  <c:v>0.76684175084175077</c:v>
                </c:pt>
                <c:pt idx="49">
                  <c:v>0.76541896024464828</c:v>
                </c:pt>
                <c:pt idx="50">
                  <c:v>0.76086818181818183</c:v>
                </c:pt>
                <c:pt idx="51">
                  <c:v>1.2650265060240964</c:v>
                </c:pt>
                <c:pt idx="52">
                  <c:v>1.1326479750778817</c:v>
                </c:pt>
                <c:pt idx="53">
                  <c:v>1.6344295302013401</c:v>
                </c:pt>
                <c:pt idx="54">
                  <c:v>1.2174958041958042</c:v>
                </c:pt>
                <c:pt idx="55">
                  <c:v>1.2408529411764706</c:v>
                </c:pt>
                <c:pt idx="56">
                  <c:v>1.2406860681114553</c:v>
                </c:pt>
                <c:pt idx="57">
                  <c:v>0.88758016997167144</c:v>
                </c:pt>
                <c:pt idx="58">
                  <c:v>0.52733586956521739</c:v>
                </c:pt>
                <c:pt idx="59">
                  <c:v>1.4152352941176471</c:v>
                </c:pt>
                <c:pt idx="60">
                  <c:v>0.77559999999999996</c:v>
                </c:pt>
                <c:pt idx="61">
                  <c:v>1.5514285714285714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4D-4A22-921D-93306CD18D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3835504"/>
        <c:axId val="290197584"/>
      </c:lineChart>
      <c:catAx>
        <c:axId val="191387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254416"/>
        <c:crosses val="autoZero"/>
        <c:auto val="1"/>
        <c:lblAlgn val="ctr"/>
        <c:lblOffset val="100"/>
        <c:noMultiLvlLbl val="0"/>
      </c:catAx>
      <c:valAx>
        <c:axId val="585254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>
                    <a:solidFill>
                      <a:srgbClr val="0070C0"/>
                    </a:solidFill>
                  </a:rPr>
                  <a:t>RRR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3870768"/>
        <c:crosses val="autoZero"/>
        <c:crossBetween val="between"/>
      </c:valAx>
      <c:valAx>
        <c:axId val="29019758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rgbClr val="C00000"/>
                    </a:solidFill>
                  </a:rPr>
                  <a:t>Peel strength (N/cm)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C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3835504"/>
        <c:crosses val="max"/>
        <c:crossBetween val="between"/>
      </c:valAx>
      <c:catAx>
        <c:axId val="1913835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90197584"/>
        <c:crosses val="autoZero"/>
        <c:auto val="1"/>
        <c:lblAlgn val="ctr"/>
        <c:lblOffset val="100"/>
        <c:noMultiLvlLbl val="0"/>
      </c:cat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SP1105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Total</c:v>
          </c:tx>
          <c:marker>
            <c:spPr>
              <a:ln>
                <a:solidFill>
                  <a:srgbClr val="00B050"/>
                </a:solidFill>
              </a:ln>
            </c:spPr>
          </c:marker>
          <c:yVal>
            <c:numRef>
              <c:f>Microscopy!$C$35:$AN$35</c:f>
              <c:numCache>
                <c:formatCode>General</c:formatCode>
                <c:ptCount val="38"/>
                <c:pt idx="0">
                  <c:v>96.509</c:v>
                </c:pt>
                <c:pt idx="1">
                  <c:v>88.501000000000005</c:v>
                </c:pt>
                <c:pt idx="2">
                  <c:v>86.004000000000005</c:v>
                </c:pt>
                <c:pt idx="3">
                  <c:v>84.340999999999994</c:v>
                </c:pt>
                <c:pt idx="4">
                  <c:v>83.506</c:v>
                </c:pt>
                <c:pt idx="5">
                  <c:v>82.167000000000002</c:v>
                </c:pt>
                <c:pt idx="6">
                  <c:v>82.5</c:v>
                </c:pt>
                <c:pt idx="7">
                  <c:v>83.167000000000002</c:v>
                </c:pt>
                <c:pt idx="8">
                  <c:v>81.168000000000006</c:v>
                </c:pt>
                <c:pt idx="9">
                  <c:v>82.167000000000002</c:v>
                </c:pt>
                <c:pt idx="10">
                  <c:v>81.001999999999995</c:v>
                </c:pt>
                <c:pt idx="11">
                  <c:v>82.667000000000002</c:v>
                </c:pt>
                <c:pt idx="12">
                  <c:v>80.834000000000003</c:v>
                </c:pt>
                <c:pt idx="13">
                  <c:v>81.501000000000005</c:v>
                </c:pt>
                <c:pt idx="14">
                  <c:v>79.834000000000003</c:v>
                </c:pt>
                <c:pt idx="15">
                  <c:v>80.834999999999994</c:v>
                </c:pt>
                <c:pt idx="16">
                  <c:v>79.668999999999997</c:v>
                </c:pt>
                <c:pt idx="17">
                  <c:v>81.503</c:v>
                </c:pt>
                <c:pt idx="18">
                  <c:v>80.5</c:v>
                </c:pt>
                <c:pt idx="19">
                  <c:v>82.003</c:v>
                </c:pt>
                <c:pt idx="20">
                  <c:v>80.5</c:v>
                </c:pt>
                <c:pt idx="21">
                  <c:v>82.5</c:v>
                </c:pt>
                <c:pt idx="22">
                  <c:v>80.334000000000003</c:v>
                </c:pt>
                <c:pt idx="23">
                  <c:v>84.001000000000005</c:v>
                </c:pt>
                <c:pt idx="24">
                  <c:v>83.167000000000002</c:v>
                </c:pt>
                <c:pt idx="25">
                  <c:v>85.001000000000005</c:v>
                </c:pt>
                <c:pt idx="26">
                  <c:v>83.832999999999998</c:v>
                </c:pt>
                <c:pt idx="27">
                  <c:v>84.667000000000002</c:v>
                </c:pt>
                <c:pt idx="28">
                  <c:v>85.667000000000002</c:v>
                </c:pt>
                <c:pt idx="29">
                  <c:v>85.503</c:v>
                </c:pt>
                <c:pt idx="30">
                  <c:v>85.334000000000003</c:v>
                </c:pt>
                <c:pt idx="31">
                  <c:v>86.506</c:v>
                </c:pt>
                <c:pt idx="32">
                  <c:v>86.668999999999997</c:v>
                </c:pt>
                <c:pt idx="33">
                  <c:v>87.516000000000005</c:v>
                </c:pt>
                <c:pt idx="34">
                  <c:v>89.001999999999995</c:v>
                </c:pt>
                <c:pt idx="35">
                  <c:v>94.72</c:v>
                </c:pt>
                <c:pt idx="36">
                  <c:v>97</c:v>
                </c:pt>
                <c:pt idx="37">
                  <c:v>111.16800000000001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7F2-4620-BA8D-8C3CCE83A0CF}"/>
            </c:ext>
          </c:extLst>
        </c:ser>
        <c:ser>
          <c:idx val="2"/>
          <c:order val="1"/>
          <c:tx>
            <c:v>Substrate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yVal>
            <c:numRef>
              <c:f>Microscopy!$C$38:$AN$38</c:f>
              <c:numCache>
                <c:formatCode>General</c:formatCode>
                <c:ptCount val="38"/>
                <c:pt idx="0">
                  <c:v>42.841999999999999</c:v>
                </c:pt>
                <c:pt idx="1">
                  <c:v>47.334000000000003</c:v>
                </c:pt>
                <c:pt idx="2">
                  <c:v>46.503</c:v>
                </c:pt>
                <c:pt idx="3">
                  <c:v>48.340999999999994</c:v>
                </c:pt>
                <c:pt idx="4">
                  <c:v>49.004999999999995</c:v>
                </c:pt>
                <c:pt idx="5">
                  <c:v>49.164999999999999</c:v>
                </c:pt>
                <c:pt idx="6">
                  <c:v>48.161999999999992</c:v>
                </c:pt>
                <c:pt idx="7">
                  <c:v>49.665999999999997</c:v>
                </c:pt>
                <c:pt idx="8">
                  <c:v>49.832000000000001</c:v>
                </c:pt>
                <c:pt idx="9">
                  <c:v>49.33</c:v>
                </c:pt>
                <c:pt idx="10">
                  <c:v>50.167999999999992</c:v>
                </c:pt>
                <c:pt idx="11">
                  <c:v>50.832999999999998</c:v>
                </c:pt>
                <c:pt idx="12">
                  <c:v>49.001000000000005</c:v>
                </c:pt>
                <c:pt idx="13">
                  <c:v>50.167000000000002</c:v>
                </c:pt>
                <c:pt idx="14">
                  <c:v>49.16</c:v>
                </c:pt>
                <c:pt idx="15">
                  <c:v>50.33</c:v>
                </c:pt>
                <c:pt idx="16">
                  <c:v>49.661999999999992</c:v>
                </c:pt>
                <c:pt idx="17">
                  <c:v>50.001999999999995</c:v>
                </c:pt>
                <c:pt idx="18">
                  <c:v>50.165999999999997</c:v>
                </c:pt>
                <c:pt idx="19">
                  <c:v>49.50200000000001</c:v>
                </c:pt>
                <c:pt idx="20">
                  <c:v>50.165999999999997</c:v>
                </c:pt>
                <c:pt idx="21">
                  <c:v>50.498999999999995</c:v>
                </c:pt>
                <c:pt idx="22">
                  <c:v>49.665999999999997</c:v>
                </c:pt>
                <c:pt idx="23">
                  <c:v>50.335000000000008</c:v>
                </c:pt>
                <c:pt idx="24">
                  <c:v>49.662999999999997</c:v>
                </c:pt>
                <c:pt idx="25">
                  <c:v>51.997</c:v>
                </c:pt>
                <c:pt idx="26">
                  <c:v>50.492999999999995</c:v>
                </c:pt>
                <c:pt idx="27">
                  <c:v>48.665999999999997</c:v>
                </c:pt>
                <c:pt idx="28">
                  <c:v>50.834000000000003</c:v>
                </c:pt>
                <c:pt idx="29">
                  <c:v>49.501999999999995</c:v>
                </c:pt>
                <c:pt idx="30">
                  <c:v>50.5</c:v>
                </c:pt>
                <c:pt idx="31">
                  <c:v>49.335999999999999</c:v>
                </c:pt>
                <c:pt idx="32">
                  <c:v>49.001999999999995</c:v>
                </c:pt>
                <c:pt idx="33">
                  <c:v>50.683000000000007</c:v>
                </c:pt>
                <c:pt idx="34">
                  <c:v>50.167999999999992</c:v>
                </c:pt>
                <c:pt idx="35">
                  <c:v>50.718999999999994</c:v>
                </c:pt>
                <c:pt idx="36">
                  <c:v>52.33</c:v>
                </c:pt>
                <c:pt idx="37">
                  <c:v>54.15100000000001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7F2-4620-BA8D-8C3CCE83A0CF}"/>
            </c:ext>
          </c:extLst>
        </c:ser>
        <c:ser>
          <c:idx val="3"/>
          <c:order val="2"/>
          <c:tx>
            <c:v>Bottom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FC000"/>
              </a:solidFill>
            </c:spPr>
          </c:marker>
          <c:yVal>
            <c:numRef>
              <c:f>Microscopy!$C$37:$AN$37</c:f>
              <c:numCache>
                <c:formatCode>General</c:formatCode>
                <c:ptCount val="38"/>
                <c:pt idx="0">
                  <c:v>26</c:v>
                </c:pt>
                <c:pt idx="1">
                  <c:v>19.332999999999998</c:v>
                </c:pt>
                <c:pt idx="2">
                  <c:v>18.667000000000002</c:v>
                </c:pt>
                <c:pt idx="3">
                  <c:v>16.832999999999998</c:v>
                </c:pt>
                <c:pt idx="4">
                  <c:v>16.5</c:v>
                </c:pt>
                <c:pt idx="5">
                  <c:v>16.167999999999999</c:v>
                </c:pt>
                <c:pt idx="6">
                  <c:v>17.337</c:v>
                </c:pt>
                <c:pt idx="7">
                  <c:v>17</c:v>
                </c:pt>
                <c:pt idx="8">
                  <c:v>15.667999999999999</c:v>
                </c:pt>
                <c:pt idx="9">
                  <c:v>17.832999999999998</c:v>
                </c:pt>
                <c:pt idx="10">
                  <c:v>16.332999999999998</c:v>
                </c:pt>
                <c:pt idx="11">
                  <c:v>18</c:v>
                </c:pt>
                <c:pt idx="12">
                  <c:v>18</c:v>
                </c:pt>
                <c:pt idx="13">
                  <c:v>18.332999999999998</c:v>
                </c:pt>
                <c:pt idx="14">
                  <c:v>18.672999999999998</c:v>
                </c:pt>
                <c:pt idx="15">
                  <c:v>19.167000000000002</c:v>
                </c:pt>
                <c:pt idx="16">
                  <c:v>18.507000000000001</c:v>
                </c:pt>
                <c:pt idx="17">
                  <c:v>20.5</c:v>
                </c:pt>
                <c:pt idx="18">
                  <c:v>18.667000000000002</c:v>
                </c:pt>
                <c:pt idx="19">
                  <c:v>20.832999999999998</c:v>
                </c:pt>
                <c:pt idx="20">
                  <c:v>18.667000000000002</c:v>
                </c:pt>
                <c:pt idx="21">
                  <c:v>19.501000000000001</c:v>
                </c:pt>
                <c:pt idx="22">
                  <c:v>18.001000000000001</c:v>
                </c:pt>
                <c:pt idx="23">
                  <c:v>19.332999999999998</c:v>
                </c:pt>
                <c:pt idx="24">
                  <c:v>18.667000000000002</c:v>
                </c:pt>
                <c:pt idx="25">
                  <c:v>17.167000000000002</c:v>
                </c:pt>
                <c:pt idx="26">
                  <c:v>17.003</c:v>
                </c:pt>
                <c:pt idx="27">
                  <c:v>18.001000000000001</c:v>
                </c:pt>
                <c:pt idx="28">
                  <c:v>16.5</c:v>
                </c:pt>
                <c:pt idx="29">
                  <c:v>16.834</c:v>
                </c:pt>
                <c:pt idx="30">
                  <c:v>16.832999999999998</c:v>
                </c:pt>
                <c:pt idx="31">
                  <c:v>17.334</c:v>
                </c:pt>
                <c:pt idx="32">
                  <c:v>18.334</c:v>
                </c:pt>
                <c:pt idx="33">
                  <c:v>16.832999999999998</c:v>
                </c:pt>
                <c:pt idx="34">
                  <c:v>17.832999999999998</c:v>
                </c:pt>
                <c:pt idx="35">
                  <c:v>20.001000000000001</c:v>
                </c:pt>
                <c:pt idx="36">
                  <c:v>20.001000000000001</c:v>
                </c:pt>
                <c:pt idx="37">
                  <c:v>27.004999999999999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7F2-4620-BA8D-8C3CCE83A0CF}"/>
            </c:ext>
          </c:extLst>
        </c:ser>
        <c:ser>
          <c:idx val="0"/>
          <c:order val="3"/>
          <c:tx>
            <c:v>Top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pPr>
              <a:solidFill>
                <a:schemeClr val="bg2"/>
              </a:solidFill>
              <a:ln>
                <a:solidFill>
                  <a:schemeClr val="bg2"/>
                </a:solidFill>
              </a:ln>
            </c:spPr>
          </c:marker>
          <c:yVal>
            <c:numRef>
              <c:f>Microscopy!$C$36:$AN$36</c:f>
              <c:numCache>
                <c:formatCode>General</c:formatCode>
                <c:ptCount val="38"/>
                <c:pt idx="0">
                  <c:v>27.667000000000002</c:v>
                </c:pt>
                <c:pt idx="1">
                  <c:v>21.834</c:v>
                </c:pt>
                <c:pt idx="2">
                  <c:v>20.834</c:v>
                </c:pt>
                <c:pt idx="3">
                  <c:v>19.167000000000002</c:v>
                </c:pt>
                <c:pt idx="4">
                  <c:v>18.001000000000001</c:v>
                </c:pt>
                <c:pt idx="5">
                  <c:v>16.834</c:v>
                </c:pt>
                <c:pt idx="6">
                  <c:v>17.001000000000001</c:v>
                </c:pt>
                <c:pt idx="7">
                  <c:v>16.501000000000001</c:v>
                </c:pt>
                <c:pt idx="8">
                  <c:v>15.667999999999999</c:v>
                </c:pt>
                <c:pt idx="9">
                  <c:v>15.004</c:v>
                </c:pt>
                <c:pt idx="10">
                  <c:v>14.500999999999999</c:v>
                </c:pt>
                <c:pt idx="11">
                  <c:v>13.834</c:v>
                </c:pt>
                <c:pt idx="12">
                  <c:v>13.833</c:v>
                </c:pt>
                <c:pt idx="13">
                  <c:v>13.000999999999999</c:v>
                </c:pt>
                <c:pt idx="14">
                  <c:v>12.000999999999999</c:v>
                </c:pt>
                <c:pt idx="15">
                  <c:v>11.337999999999999</c:v>
                </c:pt>
                <c:pt idx="16">
                  <c:v>11.5</c:v>
                </c:pt>
                <c:pt idx="17">
                  <c:v>11.000999999999999</c:v>
                </c:pt>
                <c:pt idx="18">
                  <c:v>11.667</c:v>
                </c:pt>
                <c:pt idx="19">
                  <c:v>11.667999999999999</c:v>
                </c:pt>
                <c:pt idx="20">
                  <c:v>11.667</c:v>
                </c:pt>
                <c:pt idx="21">
                  <c:v>12.5</c:v>
                </c:pt>
                <c:pt idx="22">
                  <c:v>12.667</c:v>
                </c:pt>
                <c:pt idx="23">
                  <c:v>14.333</c:v>
                </c:pt>
                <c:pt idx="24">
                  <c:v>14.837</c:v>
                </c:pt>
                <c:pt idx="25">
                  <c:v>15.837</c:v>
                </c:pt>
                <c:pt idx="26">
                  <c:v>16.337</c:v>
                </c:pt>
                <c:pt idx="27">
                  <c:v>18</c:v>
                </c:pt>
                <c:pt idx="28">
                  <c:v>18.332999999999998</c:v>
                </c:pt>
                <c:pt idx="29">
                  <c:v>19.167000000000002</c:v>
                </c:pt>
                <c:pt idx="30">
                  <c:v>18.001000000000001</c:v>
                </c:pt>
                <c:pt idx="31">
                  <c:v>19.835999999999999</c:v>
                </c:pt>
                <c:pt idx="32">
                  <c:v>19.332999999999998</c:v>
                </c:pt>
                <c:pt idx="33">
                  <c:v>20</c:v>
                </c:pt>
                <c:pt idx="34">
                  <c:v>21.001000000000001</c:v>
                </c:pt>
                <c:pt idx="35">
                  <c:v>24</c:v>
                </c:pt>
                <c:pt idx="36">
                  <c:v>24.669</c:v>
                </c:pt>
                <c:pt idx="37">
                  <c:v>30.012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7F2-4620-BA8D-8C3CCE83A0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9192687"/>
        <c:axId val="668182879"/>
      </c:scatterChart>
      <c:valAx>
        <c:axId val="85919268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8182879"/>
        <c:crosses val="autoZero"/>
        <c:crossBetween val="midCat"/>
      </c:valAx>
      <c:valAx>
        <c:axId val="6681828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400" b="0">
                    <a:solidFill>
                      <a:schemeClr val="accent3"/>
                    </a:solidFill>
                  </a:defRPr>
                </a:pPr>
                <a:r>
                  <a:rPr lang="en-US" sz="1400" b="0" dirty="0">
                    <a:solidFill>
                      <a:schemeClr val="accent3"/>
                    </a:solidFill>
                  </a:rPr>
                  <a:t>Thickness (um)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192687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1645570970046599"/>
          <c:y val="7.0341911326119069E-2"/>
          <c:w val="0.77710110692033774"/>
          <c:h val="6.1240729079241954E-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Main!$BM$120:$BM$184</c:f>
              <c:numCache>
                <c:formatCode>General</c:formatCode>
                <c:ptCount val="65"/>
                <c:pt idx="0">
                  <c:v>38.065846153846152</c:v>
                </c:pt>
                <c:pt idx="1">
                  <c:v>35.328162790697668</c:v>
                </c:pt>
                <c:pt idx="2">
                  <c:v>41.550666666666658</c:v>
                </c:pt>
                <c:pt idx="3">
                  <c:v>40.648292682926829</c:v>
                </c:pt>
                <c:pt idx="4">
                  <c:v>38.466564102564099</c:v>
                </c:pt>
                <c:pt idx="5">
                  <c:v>34.288175000000003</c:v>
                </c:pt>
                <c:pt idx="6">
                  <c:v>35.410131578947357</c:v>
                </c:pt>
                <c:pt idx="7">
                  <c:v>44.995417948717957</c:v>
                </c:pt>
                <c:pt idx="8">
                  <c:v>39.909794871794865</c:v>
                </c:pt>
                <c:pt idx="9">
                  <c:v>31.091571428571434</c:v>
                </c:pt>
                <c:pt idx="10">
                  <c:v>30.660899999999998</c:v>
                </c:pt>
                <c:pt idx="11">
                  <c:v>27.286474999999996</c:v>
                </c:pt>
                <c:pt idx="12">
                  <c:v>38.629714285714286</c:v>
                </c:pt>
                <c:pt idx="14">
                  <c:v>41.648380952380954</c:v>
                </c:pt>
                <c:pt idx="15">
                  <c:v>37.553899999999999</c:v>
                </c:pt>
                <c:pt idx="16">
                  <c:v>38.013904761904755</c:v>
                </c:pt>
                <c:pt idx="17">
                  <c:v>31.800857142857136</c:v>
                </c:pt>
                <c:pt idx="18">
                  <c:v>38.79365714285715</c:v>
                </c:pt>
                <c:pt idx="19">
                  <c:v>38.011809523809525</c:v>
                </c:pt>
                <c:pt idx="20">
                  <c:v>39.376904761904761</c:v>
                </c:pt>
                <c:pt idx="21">
                  <c:v>37.956238095238092</c:v>
                </c:pt>
                <c:pt idx="22">
                  <c:v>35.547809523809526</c:v>
                </c:pt>
                <c:pt idx="24">
                  <c:v>37.300124999999994</c:v>
                </c:pt>
                <c:pt idx="25">
                  <c:v>42.9253</c:v>
                </c:pt>
                <c:pt idx="26">
                  <c:v>40.989099999999993</c:v>
                </c:pt>
                <c:pt idx="27">
                  <c:v>35.093249999999998</c:v>
                </c:pt>
                <c:pt idx="28">
                  <c:v>36.900075000000001</c:v>
                </c:pt>
                <c:pt idx="29">
                  <c:v>37.608417499999995</c:v>
                </c:pt>
                <c:pt idx="30">
                  <c:v>38.558300000000003</c:v>
                </c:pt>
                <c:pt idx="31">
                  <c:v>42.975315000000009</c:v>
                </c:pt>
                <c:pt idx="32">
                  <c:v>41.280474999999996</c:v>
                </c:pt>
                <c:pt idx="33">
                  <c:v>42.413684210526313</c:v>
                </c:pt>
                <c:pt idx="34">
                  <c:v>42.257399999999997</c:v>
                </c:pt>
                <c:pt idx="35">
                  <c:v>37.847232500000011</c:v>
                </c:pt>
                <c:pt idx="36">
                  <c:v>35.110749999999996</c:v>
                </c:pt>
                <c:pt idx="37">
                  <c:v>37.31583333333333</c:v>
                </c:pt>
                <c:pt idx="38">
                  <c:v>36.729624999999999</c:v>
                </c:pt>
                <c:pt idx="39">
                  <c:v>37.338625000000008</c:v>
                </c:pt>
                <c:pt idx="40">
                  <c:v>41.077275000000007</c:v>
                </c:pt>
                <c:pt idx="41">
                  <c:v>35.837150000000022</c:v>
                </c:pt>
                <c:pt idx="42">
                  <c:v>37.476599999999991</c:v>
                </c:pt>
                <c:pt idx="43">
                  <c:v>38.844099999999997</c:v>
                </c:pt>
                <c:pt idx="44">
                  <c:v>34.847976190476196</c:v>
                </c:pt>
                <c:pt idx="45">
                  <c:v>35.550049999999999</c:v>
                </c:pt>
                <c:pt idx="46">
                  <c:v>41.570932499999998</c:v>
                </c:pt>
                <c:pt idx="47">
                  <c:v>43.054124999999999</c:v>
                </c:pt>
                <c:pt idx="48">
                  <c:v>39.337474999999998</c:v>
                </c:pt>
                <c:pt idx="49">
                  <c:v>39.195807500000001</c:v>
                </c:pt>
                <c:pt idx="51">
                  <c:v>38.670849999999987</c:v>
                </c:pt>
                <c:pt idx="52">
                  <c:v>39.974975000000001</c:v>
                </c:pt>
                <c:pt idx="53">
                  <c:v>40.050017500000003</c:v>
                </c:pt>
                <c:pt idx="54">
                  <c:v>40.783217500000006</c:v>
                </c:pt>
                <c:pt idx="56">
                  <c:v>39.736789473684205</c:v>
                </c:pt>
                <c:pt idx="57">
                  <c:v>39.858324999999994</c:v>
                </c:pt>
                <c:pt idx="58">
                  <c:v>40.061421052631587</c:v>
                </c:pt>
                <c:pt idx="60">
                  <c:v>41.125050000000002</c:v>
                </c:pt>
                <c:pt idx="61">
                  <c:v>40</c:v>
                </c:pt>
                <c:pt idx="62">
                  <c:v>41.25</c:v>
                </c:pt>
                <c:pt idx="63">
                  <c:v>37.5</c:v>
                </c:pt>
                <c:pt idx="64">
                  <c:v>35.75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A5D-4BAE-AAA9-7168B14021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5063008"/>
        <c:axId val="725063488"/>
      </c:scatterChart>
      <c:valAx>
        <c:axId val="725063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063488"/>
        <c:crosses val="autoZero"/>
        <c:crossBetween val="midCat"/>
      </c:valAx>
      <c:valAx>
        <c:axId val="725063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Average Cu thickness (um)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063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accent3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Sample ID: SP1149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511741692665776"/>
          <c:y val="0.15952693574699373"/>
          <c:w val="0.81721784776902895"/>
          <c:h val="0.64949103360969729"/>
        </c:manualLayout>
      </c:layout>
      <c:scatterChart>
        <c:scatterStyle val="lineMarker"/>
        <c:varyColors val="0"/>
        <c:ser>
          <c:idx val="0"/>
          <c:order val="0"/>
          <c:tx>
            <c:v>Thickness Gauge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Sheet1!$C$59:$AT$59</c:f>
              <c:numCache>
                <c:formatCode>General</c:formatCode>
                <c:ptCount val="44"/>
                <c:pt idx="0">
                  <c:v>0</c:v>
                </c:pt>
                <c:pt idx="1">
                  <c:v>9.5000000000000001E-2</c:v>
                </c:pt>
                <c:pt idx="2">
                  <c:v>0.19</c:v>
                </c:pt>
                <c:pt idx="3">
                  <c:v>0.28500000000000003</c:v>
                </c:pt>
                <c:pt idx="4">
                  <c:v>0.38</c:v>
                </c:pt>
                <c:pt idx="5">
                  <c:v>0.47499999999999998</c:v>
                </c:pt>
                <c:pt idx="6">
                  <c:v>0.57000000000000006</c:v>
                </c:pt>
                <c:pt idx="7">
                  <c:v>0.66500000000000004</c:v>
                </c:pt>
                <c:pt idx="8">
                  <c:v>0.76</c:v>
                </c:pt>
                <c:pt idx="9">
                  <c:v>0.85499999999999998</c:v>
                </c:pt>
                <c:pt idx="10">
                  <c:v>0.95</c:v>
                </c:pt>
                <c:pt idx="11">
                  <c:v>1.0449999999999999</c:v>
                </c:pt>
                <c:pt idx="12">
                  <c:v>1.1400000000000001</c:v>
                </c:pt>
                <c:pt idx="13">
                  <c:v>1.2350000000000001</c:v>
                </c:pt>
                <c:pt idx="14">
                  <c:v>1.33</c:v>
                </c:pt>
                <c:pt idx="15">
                  <c:v>1.425</c:v>
                </c:pt>
                <c:pt idx="16">
                  <c:v>1.52</c:v>
                </c:pt>
                <c:pt idx="17">
                  <c:v>1.615</c:v>
                </c:pt>
                <c:pt idx="18">
                  <c:v>1.71</c:v>
                </c:pt>
                <c:pt idx="19">
                  <c:v>1.8049999999999999</c:v>
                </c:pt>
                <c:pt idx="20">
                  <c:v>1.9</c:v>
                </c:pt>
                <c:pt idx="21">
                  <c:v>1.9950000000000001</c:v>
                </c:pt>
                <c:pt idx="22">
                  <c:v>2.09</c:v>
                </c:pt>
                <c:pt idx="23">
                  <c:v>2.1850000000000001</c:v>
                </c:pt>
                <c:pt idx="24">
                  <c:v>2.2800000000000002</c:v>
                </c:pt>
                <c:pt idx="25">
                  <c:v>2.375</c:v>
                </c:pt>
                <c:pt idx="26">
                  <c:v>2.4700000000000002</c:v>
                </c:pt>
                <c:pt idx="27">
                  <c:v>2.5649999999999999</c:v>
                </c:pt>
                <c:pt idx="28">
                  <c:v>2.66</c:v>
                </c:pt>
                <c:pt idx="29">
                  <c:v>2.7549999999999999</c:v>
                </c:pt>
                <c:pt idx="30">
                  <c:v>2.85</c:v>
                </c:pt>
                <c:pt idx="31">
                  <c:v>2.9449999999999998</c:v>
                </c:pt>
                <c:pt idx="32">
                  <c:v>3.04</c:v>
                </c:pt>
                <c:pt idx="33">
                  <c:v>3.1350000000000002</c:v>
                </c:pt>
                <c:pt idx="34">
                  <c:v>3.23</c:v>
                </c:pt>
                <c:pt idx="35">
                  <c:v>3.3250000000000002</c:v>
                </c:pt>
                <c:pt idx="36">
                  <c:v>3.42</c:v>
                </c:pt>
                <c:pt idx="37">
                  <c:v>3.5150000000000001</c:v>
                </c:pt>
                <c:pt idx="38">
                  <c:v>3.61</c:v>
                </c:pt>
                <c:pt idx="39">
                  <c:v>3.7050000000000001</c:v>
                </c:pt>
                <c:pt idx="40">
                  <c:v>3.8</c:v>
                </c:pt>
                <c:pt idx="41">
                  <c:v>3.895</c:v>
                </c:pt>
                <c:pt idx="42">
                  <c:v>3.99</c:v>
                </c:pt>
                <c:pt idx="43">
                  <c:v>4</c:v>
                </c:pt>
              </c:numCache>
            </c:numRef>
          </c:xVal>
          <c:yVal>
            <c:numRef>
              <c:f>Sheet1!$C$60:$AT$60</c:f>
              <c:numCache>
                <c:formatCode>General</c:formatCode>
                <c:ptCount val="44"/>
                <c:pt idx="0">
                  <c:v>90</c:v>
                </c:pt>
                <c:pt idx="1">
                  <c:v>92</c:v>
                </c:pt>
                <c:pt idx="2">
                  <c:v>87</c:v>
                </c:pt>
                <c:pt idx="3">
                  <c:v>86</c:v>
                </c:pt>
                <c:pt idx="4">
                  <c:v>85</c:v>
                </c:pt>
                <c:pt idx="5">
                  <c:v>86</c:v>
                </c:pt>
                <c:pt idx="6">
                  <c:v>86</c:v>
                </c:pt>
                <c:pt idx="7">
                  <c:v>87</c:v>
                </c:pt>
                <c:pt idx="8">
                  <c:v>87</c:v>
                </c:pt>
                <c:pt idx="9">
                  <c:v>89</c:v>
                </c:pt>
                <c:pt idx="10">
                  <c:v>90</c:v>
                </c:pt>
                <c:pt idx="11">
                  <c:v>91</c:v>
                </c:pt>
                <c:pt idx="12">
                  <c:v>92</c:v>
                </c:pt>
                <c:pt idx="13">
                  <c:v>93</c:v>
                </c:pt>
                <c:pt idx="14">
                  <c:v>95</c:v>
                </c:pt>
                <c:pt idx="15">
                  <c:v>94</c:v>
                </c:pt>
                <c:pt idx="16">
                  <c:v>96</c:v>
                </c:pt>
                <c:pt idx="17">
                  <c:v>96</c:v>
                </c:pt>
                <c:pt idx="18">
                  <c:v>96</c:v>
                </c:pt>
                <c:pt idx="19">
                  <c:v>96</c:v>
                </c:pt>
                <c:pt idx="20">
                  <c:v>96</c:v>
                </c:pt>
                <c:pt idx="21">
                  <c:v>94</c:v>
                </c:pt>
                <c:pt idx="22">
                  <c:v>95</c:v>
                </c:pt>
                <c:pt idx="23">
                  <c:v>94</c:v>
                </c:pt>
                <c:pt idx="24">
                  <c:v>94</c:v>
                </c:pt>
                <c:pt idx="25">
                  <c:v>93</c:v>
                </c:pt>
                <c:pt idx="26">
                  <c:v>92</c:v>
                </c:pt>
                <c:pt idx="27">
                  <c:v>91</c:v>
                </c:pt>
                <c:pt idx="28">
                  <c:v>89</c:v>
                </c:pt>
                <c:pt idx="29">
                  <c:v>87</c:v>
                </c:pt>
                <c:pt idx="30">
                  <c:v>86</c:v>
                </c:pt>
                <c:pt idx="31">
                  <c:v>85</c:v>
                </c:pt>
                <c:pt idx="32">
                  <c:v>85</c:v>
                </c:pt>
                <c:pt idx="33">
                  <c:v>83</c:v>
                </c:pt>
                <c:pt idx="34">
                  <c:v>81</c:v>
                </c:pt>
                <c:pt idx="35">
                  <c:v>82</c:v>
                </c:pt>
                <c:pt idx="36">
                  <c:v>81</c:v>
                </c:pt>
                <c:pt idx="37">
                  <c:v>80</c:v>
                </c:pt>
                <c:pt idx="38">
                  <c:v>81</c:v>
                </c:pt>
                <c:pt idx="39">
                  <c:v>81</c:v>
                </c:pt>
                <c:pt idx="40">
                  <c:v>83</c:v>
                </c:pt>
                <c:pt idx="41">
                  <c:v>86</c:v>
                </c:pt>
                <c:pt idx="42">
                  <c:v>88</c:v>
                </c:pt>
                <c:pt idx="43">
                  <c:v>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466-4529-AF62-3FE9A102B0BF}"/>
            </c:ext>
          </c:extLst>
        </c:ser>
        <c:ser>
          <c:idx val="1"/>
          <c:order val="1"/>
          <c:tx>
            <c:v>Polishing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Sheet1!$C$61:$CD$61</c:f>
              <c:numCache>
                <c:formatCode>General</c:formatCode>
                <c:ptCount val="80"/>
                <c:pt idx="0">
                  <c:v>4</c:v>
                </c:pt>
                <c:pt idx="1">
                  <c:v>3.9489999999999998</c:v>
                </c:pt>
                <c:pt idx="2">
                  <c:v>3.8980000000000001</c:v>
                </c:pt>
                <c:pt idx="3">
                  <c:v>3.847</c:v>
                </c:pt>
                <c:pt idx="4">
                  <c:v>3.7959999999999998</c:v>
                </c:pt>
                <c:pt idx="5">
                  <c:v>3.7450000000000001</c:v>
                </c:pt>
                <c:pt idx="6">
                  <c:v>3.694</c:v>
                </c:pt>
                <c:pt idx="7">
                  <c:v>3.6429999999999998</c:v>
                </c:pt>
                <c:pt idx="8">
                  <c:v>3.5920000000000001</c:v>
                </c:pt>
                <c:pt idx="9">
                  <c:v>3.5409999999999999</c:v>
                </c:pt>
                <c:pt idx="10">
                  <c:v>3.49</c:v>
                </c:pt>
                <c:pt idx="11">
                  <c:v>3.4390000000000001</c:v>
                </c:pt>
                <c:pt idx="12">
                  <c:v>3.3879999999999999</c:v>
                </c:pt>
                <c:pt idx="13">
                  <c:v>3.3370000000000002</c:v>
                </c:pt>
                <c:pt idx="14">
                  <c:v>3.286</c:v>
                </c:pt>
                <c:pt idx="15">
                  <c:v>3.2350000000000003</c:v>
                </c:pt>
                <c:pt idx="16">
                  <c:v>3.1840000000000002</c:v>
                </c:pt>
                <c:pt idx="17">
                  <c:v>3.133</c:v>
                </c:pt>
                <c:pt idx="18">
                  <c:v>3.0819999999999999</c:v>
                </c:pt>
                <c:pt idx="19">
                  <c:v>3.0310000000000001</c:v>
                </c:pt>
                <c:pt idx="20">
                  <c:v>2.98</c:v>
                </c:pt>
                <c:pt idx="21">
                  <c:v>2.9290000000000003</c:v>
                </c:pt>
                <c:pt idx="22">
                  <c:v>2.8780000000000001</c:v>
                </c:pt>
                <c:pt idx="23">
                  <c:v>2.827</c:v>
                </c:pt>
                <c:pt idx="24">
                  <c:v>2.7759999999999998</c:v>
                </c:pt>
                <c:pt idx="25">
                  <c:v>2.7250000000000001</c:v>
                </c:pt>
                <c:pt idx="26">
                  <c:v>2.6740000000000004</c:v>
                </c:pt>
                <c:pt idx="27">
                  <c:v>2.6230000000000002</c:v>
                </c:pt>
                <c:pt idx="28">
                  <c:v>2.5720000000000001</c:v>
                </c:pt>
                <c:pt idx="29">
                  <c:v>2.5209999999999999</c:v>
                </c:pt>
                <c:pt idx="30">
                  <c:v>2.4700000000000002</c:v>
                </c:pt>
                <c:pt idx="31">
                  <c:v>2.419</c:v>
                </c:pt>
                <c:pt idx="32">
                  <c:v>2.3680000000000003</c:v>
                </c:pt>
                <c:pt idx="33">
                  <c:v>2.3170000000000002</c:v>
                </c:pt>
                <c:pt idx="34">
                  <c:v>2.266</c:v>
                </c:pt>
                <c:pt idx="35">
                  <c:v>2.2149999999999999</c:v>
                </c:pt>
                <c:pt idx="36">
                  <c:v>2.1640000000000001</c:v>
                </c:pt>
                <c:pt idx="37">
                  <c:v>2.1130000000000004</c:v>
                </c:pt>
                <c:pt idx="38">
                  <c:v>2.0620000000000003</c:v>
                </c:pt>
                <c:pt idx="39">
                  <c:v>2.0110000000000001</c:v>
                </c:pt>
                <c:pt idx="40">
                  <c:v>1.96</c:v>
                </c:pt>
                <c:pt idx="41">
                  <c:v>1.9090000000000003</c:v>
                </c:pt>
                <c:pt idx="42">
                  <c:v>1.8580000000000001</c:v>
                </c:pt>
                <c:pt idx="43">
                  <c:v>1.8069999999999999</c:v>
                </c:pt>
                <c:pt idx="44">
                  <c:v>1.7560000000000002</c:v>
                </c:pt>
                <c:pt idx="45">
                  <c:v>1.7050000000000001</c:v>
                </c:pt>
                <c:pt idx="46">
                  <c:v>1.6540000000000004</c:v>
                </c:pt>
                <c:pt idx="47">
                  <c:v>1.6030000000000002</c:v>
                </c:pt>
                <c:pt idx="48">
                  <c:v>1.552</c:v>
                </c:pt>
                <c:pt idx="49">
                  <c:v>1.5010000000000003</c:v>
                </c:pt>
                <c:pt idx="50">
                  <c:v>1.4500000000000002</c:v>
                </c:pt>
                <c:pt idx="51">
                  <c:v>1.399</c:v>
                </c:pt>
                <c:pt idx="52">
                  <c:v>1.3480000000000003</c:v>
                </c:pt>
                <c:pt idx="53">
                  <c:v>1.2970000000000002</c:v>
                </c:pt>
                <c:pt idx="54">
                  <c:v>1.246</c:v>
                </c:pt>
                <c:pt idx="55">
                  <c:v>1.1950000000000003</c:v>
                </c:pt>
                <c:pt idx="56">
                  <c:v>1.1440000000000001</c:v>
                </c:pt>
                <c:pt idx="57">
                  <c:v>1.093</c:v>
                </c:pt>
                <c:pt idx="58">
                  <c:v>1.0420000000000003</c:v>
                </c:pt>
                <c:pt idx="59">
                  <c:v>0.9910000000000001</c:v>
                </c:pt>
                <c:pt idx="60">
                  <c:v>0.94000000000000039</c:v>
                </c:pt>
                <c:pt idx="61">
                  <c:v>0.88900000000000023</c:v>
                </c:pt>
                <c:pt idx="62">
                  <c:v>0.83800000000000008</c:v>
                </c:pt>
                <c:pt idx="63">
                  <c:v>0.78700000000000037</c:v>
                </c:pt>
                <c:pt idx="64">
                  <c:v>0.73600000000000021</c:v>
                </c:pt>
                <c:pt idx="65">
                  <c:v>0.68500000000000005</c:v>
                </c:pt>
                <c:pt idx="66">
                  <c:v>0.63400000000000034</c:v>
                </c:pt>
                <c:pt idx="67">
                  <c:v>0.58300000000000018</c:v>
                </c:pt>
                <c:pt idx="68">
                  <c:v>0.53200000000000003</c:v>
                </c:pt>
                <c:pt idx="69">
                  <c:v>0.48100000000000032</c:v>
                </c:pt>
                <c:pt idx="70">
                  <c:v>0.43000000000000016</c:v>
                </c:pt>
                <c:pt idx="71">
                  <c:v>0.37900000000000045</c:v>
                </c:pt>
                <c:pt idx="72">
                  <c:v>0.32800000000000029</c:v>
                </c:pt>
                <c:pt idx="73">
                  <c:v>0.27700000000000014</c:v>
                </c:pt>
                <c:pt idx="74">
                  <c:v>0.22600000000000042</c:v>
                </c:pt>
                <c:pt idx="75">
                  <c:v>0.17500000000000027</c:v>
                </c:pt>
                <c:pt idx="76">
                  <c:v>0.12400000000000011</c:v>
                </c:pt>
                <c:pt idx="77">
                  <c:v>7.3000000000000398E-2</c:v>
                </c:pt>
                <c:pt idx="78">
                  <c:v>2.2000000000000242E-2</c:v>
                </c:pt>
                <c:pt idx="79">
                  <c:v>-2.8999999999999915E-2</c:v>
                </c:pt>
              </c:numCache>
            </c:numRef>
          </c:xVal>
          <c:yVal>
            <c:numRef>
              <c:f>Sheet1!$C$62:$CD$62</c:f>
              <c:numCache>
                <c:formatCode>0.000</c:formatCode>
                <c:ptCount val="80"/>
                <c:pt idx="0">
                  <c:v>87.168999999999997</c:v>
                </c:pt>
                <c:pt idx="1">
                  <c:v>87.167000000000002</c:v>
                </c:pt>
                <c:pt idx="2">
                  <c:v>83.870999999999995</c:v>
                </c:pt>
                <c:pt idx="3">
                  <c:v>80.846999999999994</c:v>
                </c:pt>
                <c:pt idx="4">
                  <c:v>78.34</c:v>
                </c:pt>
                <c:pt idx="5">
                  <c:v>78.167000000000002</c:v>
                </c:pt>
                <c:pt idx="6">
                  <c:v>80.691000000000003</c:v>
                </c:pt>
                <c:pt idx="7">
                  <c:v>78.183999999999997</c:v>
                </c:pt>
                <c:pt idx="8">
                  <c:v>79.341999999999999</c:v>
                </c:pt>
                <c:pt idx="9">
                  <c:v>78.358999999999995</c:v>
                </c:pt>
                <c:pt idx="10">
                  <c:v>80.009</c:v>
                </c:pt>
                <c:pt idx="11">
                  <c:v>79.683999999999997</c:v>
                </c:pt>
                <c:pt idx="12">
                  <c:v>78.17</c:v>
                </c:pt>
                <c:pt idx="13">
                  <c:v>78.834000000000003</c:v>
                </c:pt>
                <c:pt idx="14">
                  <c:v>79.168000000000006</c:v>
                </c:pt>
                <c:pt idx="15">
                  <c:v>80.835999999999999</c:v>
                </c:pt>
                <c:pt idx="16">
                  <c:v>80.671000000000006</c:v>
                </c:pt>
                <c:pt idx="17">
                  <c:v>80.667000000000002</c:v>
                </c:pt>
                <c:pt idx="18">
                  <c:v>82.006</c:v>
                </c:pt>
                <c:pt idx="19">
                  <c:v>82.168999999999997</c:v>
                </c:pt>
                <c:pt idx="20">
                  <c:v>85.004000000000005</c:v>
                </c:pt>
                <c:pt idx="21">
                  <c:v>84.338999999999999</c:v>
                </c:pt>
                <c:pt idx="22">
                  <c:v>84.667000000000002</c:v>
                </c:pt>
                <c:pt idx="23">
                  <c:v>89.171000000000006</c:v>
                </c:pt>
                <c:pt idx="24">
                  <c:v>86.667000000000002</c:v>
                </c:pt>
                <c:pt idx="25">
                  <c:v>87.668999999999997</c:v>
                </c:pt>
                <c:pt idx="26">
                  <c:v>90.501999999999995</c:v>
                </c:pt>
                <c:pt idx="27">
                  <c:v>89.001999999999995</c:v>
                </c:pt>
                <c:pt idx="28">
                  <c:v>91.176000000000002</c:v>
                </c:pt>
                <c:pt idx="29">
                  <c:v>90.5</c:v>
                </c:pt>
                <c:pt idx="30">
                  <c:v>90.501999999999995</c:v>
                </c:pt>
                <c:pt idx="31">
                  <c:v>92.332999999999998</c:v>
                </c:pt>
                <c:pt idx="32">
                  <c:v>92.501999999999995</c:v>
                </c:pt>
                <c:pt idx="33">
                  <c:v>95.332999999999998</c:v>
                </c:pt>
                <c:pt idx="34">
                  <c:v>91.01</c:v>
                </c:pt>
                <c:pt idx="35">
                  <c:v>92.340999999999994</c:v>
                </c:pt>
                <c:pt idx="36">
                  <c:v>93.335999999999999</c:v>
                </c:pt>
                <c:pt idx="37">
                  <c:v>95.5</c:v>
                </c:pt>
                <c:pt idx="38">
                  <c:v>92.346000000000004</c:v>
                </c:pt>
                <c:pt idx="39">
                  <c:v>96.5</c:v>
                </c:pt>
                <c:pt idx="40">
                  <c:v>94.001000000000005</c:v>
                </c:pt>
                <c:pt idx="41">
                  <c:v>92.501000000000005</c:v>
                </c:pt>
                <c:pt idx="42">
                  <c:v>96.332999999999998</c:v>
                </c:pt>
                <c:pt idx="43">
                  <c:v>96.844999999999999</c:v>
                </c:pt>
                <c:pt idx="44">
                  <c:v>95.509</c:v>
                </c:pt>
                <c:pt idx="45">
                  <c:v>95.334999999999994</c:v>
                </c:pt>
                <c:pt idx="46">
                  <c:v>98.171999999999997</c:v>
                </c:pt>
                <c:pt idx="47">
                  <c:v>96.5</c:v>
                </c:pt>
                <c:pt idx="48">
                  <c:v>97.176000000000002</c:v>
                </c:pt>
                <c:pt idx="49">
                  <c:v>95.168999999999997</c:v>
                </c:pt>
                <c:pt idx="50">
                  <c:v>96.024000000000001</c:v>
                </c:pt>
                <c:pt idx="51">
                  <c:v>93.334000000000003</c:v>
                </c:pt>
                <c:pt idx="52">
                  <c:v>92.855000000000004</c:v>
                </c:pt>
                <c:pt idx="53">
                  <c:v>92.667000000000002</c:v>
                </c:pt>
                <c:pt idx="54">
                  <c:v>93.501000000000005</c:v>
                </c:pt>
                <c:pt idx="55">
                  <c:v>92.835999999999999</c:v>
                </c:pt>
                <c:pt idx="56">
                  <c:v>90.668000000000006</c:v>
                </c:pt>
                <c:pt idx="57">
                  <c:v>91.334000000000003</c:v>
                </c:pt>
                <c:pt idx="58">
                  <c:v>91.337000000000003</c:v>
                </c:pt>
                <c:pt idx="59">
                  <c:v>93.167000000000002</c:v>
                </c:pt>
                <c:pt idx="60">
                  <c:v>92.512</c:v>
                </c:pt>
                <c:pt idx="61">
                  <c:v>90.001999999999995</c:v>
                </c:pt>
                <c:pt idx="62">
                  <c:v>89.343000000000004</c:v>
                </c:pt>
                <c:pt idx="63">
                  <c:v>89.668000000000006</c:v>
                </c:pt>
                <c:pt idx="64">
                  <c:v>89.677000000000007</c:v>
                </c:pt>
                <c:pt idx="65">
                  <c:v>88.503</c:v>
                </c:pt>
                <c:pt idx="66">
                  <c:v>88.364000000000004</c:v>
                </c:pt>
                <c:pt idx="67">
                  <c:v>88.168999999999997</c:v>
                </c:pt>
                <c:pt idx="68">
                  <c:v>88.667000000000002</c:v>
                </c:pt>
                <c:pt idx="69">
                  <c:v>87.503</c:v>
                </c:pt>
                <c:pt idx="70">
                  <c:v>90.832999999999998</c:v>
                </c:pt>
                <c:pt idx="71">
                  <c:v>87.51</c:v>
                </c:pt>
                <c:pt idx="72">
                  <c:v>87.183000000000007</c:v>
                </c:pt>
                <c:pt idx="73">
                  <c:v>90.167000000000002</c:v>
                </c:pt>
                <c:pt idx="74">
                  <c:v>89.728999999999999</c:v>
                </c:pt>
                <c:pt idx="75">
                  <c:v>90.674000000000007</c:v>
                </c:pt>
                <c:pt idx="76">
                  <c:v>87.335999999999999</c:v>
                </c:pt>
                <c:pt idx="77">
                  <c:v>90.838999999999999</c:v>
                </c:pt>
                <c:pt idx="78">
                  <c:v>95.515000000000001</c:v>
                </c:pt>
                <c:pt idx="79">
                  <c:v>95.174000000000007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466-4529-AF62-3FE9A102B0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4574911"/>
        <c:axId val="834562431"/>
      </c:scatterChart>
      <c:valAx>
        <c:axId val="834574911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x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4562431"/>
        <c:crosses val="autoZero"/>
        <c:crossBetween val="midCat"/>
      </c:valAx>
      <c:valAx>
        <c:axId val="8345624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Thickness (um)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457491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866902047038833"/>
          <c:y val="0.61193086756370418"/>
          <c:w val="0.29866389133450189"/>
          <c:h val="0.15376450893726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08354835583352"/>
          <c:y val="7.6384416424261428E-2"/>
          <c:w val="0.84012609322428833"/>
          <c:h val="0.89000644034906351"/>
        </c:manualLayout>
      </c:layout>
      <c:scatterChart>
        <c:scatterStyle val="lineMarker"/>
        <c:varyColors val="0"/>
        <c:ser>
          <c:idx val="1"/>
          <c:order val="0"/>
          <c:tx>
            <c:v>18 deg</c:v>
          </c:tx>
          <c:spPr>
            <a:ln w="38100">
              <a:noFill/>
            </a:ln>
          </c:spPr>
          <c:marker>
            <c:symbol val="circle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yVal>
            <c:numRef>
              <c:f>Sheet1!$J$10:$J$187</c:f>
              <c:numCache>
                <c:formatCode>General</c:formatCode>
                <c:ptCount val="178"/>
                <c:pt idx="31" formatCode="0.00">
                  <c:v>-0.76394200879857166</c:v>
                </c:pt>
                <c:pt idx="33" formatCode="0.00">
                  <c:v>-0.77097556687050373</c:v>
                </c:pt>
                <c:pt idx="37" formatCode="0.00">
                  <c:v>-0.7459383212846129</c:v>
                </c:pt>
                <c:pt idx="38" formatCode="0.00">
                  <c:v>-0.7647039827141624</c:v>
                </c:pt>
                <c:pt idx="44" formatCode="0.00">
                  <c:v>-0.76751143733709803</c:v>
                </c:pt>
                <c:pt idx="45" formatCode="0.00">
                  <c:v>-0.78476177028027161</c:v>
                </c:pt>
                <c:pt idx="46" formatCode="0.00">
                  <c:v>-0.72896551764968998</c:v>
                </c:pt>
                <c:pt idx="47" formatCode="0.00">
                  <c:v>-0.78761631126250364</c:v>
                </c:pt>
                <c:pt idx="48" formatCode="0.00">
                  <c:v>-0.75176708667030834</c:v>
                </c:pt>
                <c:pt idx="49" formatCode="0.00">
                  <c:v>-0.80226868710071053</c:v>
                </c:pt>
                <c:pt idx="50" formatCode="0.00">
                  <c:v>-0.8192432375259503</c:v>
                </c:pt>
                <c:pt idx="51" formatCode="0.00">
                  <c:v>-0.78120384945298349</c:v>
                </c:pt>
                <c:pt idx="52" formatCode="0.00">
                  <c:v>-0.81504193660935886</c:v>
                </c:pt>
                <c:pt idx="53" formatCode="0.00">
                  <c:v>-0.7940498334995818</c:v>
                </c:pt>
                <c:pt idx="54" formatCode="0.00">
                  <c:v>-0.80585320033490115</c:v>
                </c:pt>
                <c:pt idx="55" formatCode="0.00">
                  <c:v>-0.78596533023084103</c:v>
                </c:pt>
                <c:pt idx="56" formatCode="0.00">
                  <c:v>-0.80169871794914516</c:v>
                </c:pt>
                <c:pt idx="57" formatCode="0.00">
                  <c:v>-0.77348893656601114</c:v>
                </c:pt>
                <c:pt idx="58" formatCode="0.00">
                  <c:v>-0.74199843274917188</c:v>
                </c:pt>
                <c:pt idx="59" formatCode="0.00">
                  <c:v>-0.75716985110499091</c:v>
                </c:pt>
                <c:pt idx="60" formatCode="0.00">
                  <c:v>-0.76161259882701882</c:v>
                </c:pt>
                <c:pt idx="61" formatCode="0.00">
                  <c:v>-0.76089869790663633</c:v>
                </c:pt>
                <c:pt idx="62" formatCode="0.00">
                  <c:v>-0.70456191131102686</c:v>
                </c:pt>
                <c:pt idx="63" formatCode="0.00">
                  <c:v>-0.77862050231599955</c:v>
                </c:pt>
                <c:pt idx="64" formatCode="0.00">
                  <c:v>-0.77309782393648441</c:v>
                </c:pt>
                <c:pt idx="65" formatCode="0.00">
                  <c:v>-0.78052074715025654</c:v>
                </c:pt>
                <c:pt idx="66" formatCode="0.00">
                  <c:v>-0.76756917602139618</c:v>
                </c:pt>
                <c:pt idx="67" formatCode="0.00">
                  <c:v>-0.73567927701140312</c:v>
                </c:pt>
                <c:pt idx="68" formatCode="0.00">
                  <c:v>-0.72746063756137713</c:v>
                </c:pt>
                <c:pt idx="69" formatCode="0.00">
                  <c:v>-0.74769679796761912</c:v>
                </c:pt>
                <c:pt idx="70" formatCode="0.00">
                  <c:v>-0.67399740618063209</c:v>
                </c:pt>
                <c:pt idx="71" formatCode="0.00">
                  <c:v>-0.67556434293184997</c:v>
                </c:pt>
                <c:pt idx="72" formatCode="0.00">
                  <c:v>-0.74532911316886452</c:v>
                </c:pt>
                <c:pt idx="73" formatCode="0.00">
                  <c:v>-0.69006278503674512</c:v>
                </c:pt>
                <c:pt idx="74" formatCode="0.00">
                  <c:v>-0.72675770275069285</c:v>
                </c:pt>
                <c:pt idx="75" formatCode="0.00">
                  <c:v>-0.80369771428938963</c:v>
                </c:pt>
                <c:pt idx="76" formatCode="0.00">
                  <c:v>-0.78043237728602444</c:v>
                </c:pt>
                <c:pt idx="77" formatCode="0.00">
                  <c:v>-0.79629845273489297</c:v>
                </c:pt>
                <c:pt idx="78" formatCode="0.00">
                  <c:v>-0.79471061757858508</c:v>
                </c:pt>
                <c:pt idx="79" formatCode="0.00">
                  <c:v>-0.79351223437465124</c:v>
                </c:pt>
                <c:pt idx="80" formatCode="0.00">
                  <c:v>-0.74617783967301587</c:v>
                </c:pt>
                <c:pt idx="81" formatCode="0.00">
                  <c:v>-0.74327902700771442</c:v>
                </c:pt>
                <c:pt idx="82" formatCode="0.00">
                  <c:v>-0.7584148681631363</c:v>
                </c:pt>
                <c:pt idx="83" formatCode="0.00">
                  <c:v>-0.75596280499000912</c:v>
                </c:pt>
                <c:pt idx="84" formatCode="0.00">
                  <c:v>-0.76775802455814124</c:v>
                </c:pt>
                <c:pt idx="85" formatCode="0.00">
                  <c:v>-0.79937657970079601</c:v>
                </c:pt>
                <c:pt idx="86" formatCode="0.00">
                  <c:v>-0.80741164789192132</c:v>
                </c:pt>
                <c:pt idx="87" formatCode="0.00">
                  <c:v>-0.81444827750740334</c:v>
                </c:pt>
                <c:pt idx="88" formatCode="0.00">
                  <c:v>-0.80442644012871312</c:v>
                </c:pt>
                <c:pt idx="89" formatCode="0.00">
                  <c:v>-0.80892996676430662</c:v>
                </c:pt>
                <c:pt idx="90" formatCode="0.00">
                  <c:v>-0.81623870867751924</c:v>
                </c:pt>
                <c:pt idx="91" formatCode="0.00">
                  <c:v>-0.77596635068180408</c:v>
                </c:pt>
                <c:pt idx="92" formatCode="0.00">
                  <c:v>-0.6897314117840383</c:v>
                </c:pt>
                <c:pt idx="93" formatCode="0.00">
                  <c:v>-0.74320484380573171</c:v>
                </c:pt>
                <c:pt idx="94" formatCode="0.00">
                  <c:v>-0.73768936274665364</c:v>
                </c:pt>
                <c:pt idx="95" formatCode="0.00">
                  <c:v>-0.76739009781919154</c:v>
                </c:pt>
                <c:pt idx="96" formatCode="0.00">
                  <c:v>-0.67442039114073116</c:v>
                </c:pt>
                <c:pt idx="97" formatCode="0.00">
                  <c:v>-0.7560593791639274</c:v>
                </c:pt>
                <c:pt idx="100" formatCode="0.00">
                  <c:v>-0.70462542024335972</c:v>
                </c:pt>
                <c:pt idx="101" formatCode="0.00">
                  <c:v>-0.70553268356004784</c:v>
                </c:pt>
                <c:pt idx="102" formatCode="0.00">
                  <c:v>-0.70857647343224972</c:v>
                </c:pt>
                <c:pt idx="103" formatCode="0.00">
                  <c:v>-0.77257238270344231</c:v>
                </c:pt>
                <c:pt idx="104" formatCode="0.00">
                  <c:v>-0.78242622975201059</c:v>
                </c:pt>
                <c:pt idx="105" formatCode="0.00">
                  <c:v>-0.80673174278235138</c:v>
                </c:pt>
                <c:pt idx="106" formatCode="0.00">
                  <c:v>-0.80278650873754009</c:v>
                </c:pt>
                <c:pt idx="109" formatCode="0.00">
                  <c:v>-0.80789886368951425</c:v>
                </c:pt>
                <c:pt idx="110" formatCode="0.00">
                  <c:v>-0.79919473372588301</c:v>
                </c:pt>
                <c:pt idx="111" formatCode="0.00">
                  <c:v>-0.79474881513110962</c:v>
                </c:pt>
                <c:pt idx="112" formatCode="0.00">
                  <c:v>-0.79972011797138154</c:v>
                </c:pt>
                <c:pt idx="113" formatCode="0.00">
                  <c:v>-0.78787854326067464</c:v>
                </c:pt>
                <c:pt idx="114" formatCode="0.00">
                  <c:v>-0.84631078984334818</c:v>
                </c:pt>
                <c:pt idx="115" formatCode="0.00">
                  <c:v>-0.80085130453979403</c:v>
                </c:pt>
                <c:pt idx="116" formatCode="0.00">
                  <c:v>-0.8249812693316807</c:v>
                </c:pt>
                <c:pt idx="117" formatCode="0.00">
                  <c:v>-0.83964714082575054</c:v>
                </c:pt>
                <c:pt idx="118" formatCode="0.00">
                  <c:v>-0.77579825342795883</c:v>
                </c:pt>
                <c:pt idx="119" formatCode="0.00">
                  <c:v>-0.7804686168133238</c:v>
                </c:pt>
                <c:pt idx="120" formatCode="0.00">
                  <c:v>-0.80113537949638824</c:v>
                </c:pt>
                <c:pt idx="121" formatCode="0.00">
                  <c:v>-0.81475991256462754</c:v>
                </c:pt>
                <c:pt idx="122" formatCode="0.00">
                  <c:v>-0.72523818212533842</c:v>
                </c:pt>
                <c:pt idx="123" formatCode="0.00">
                  <c:v>-0.80894445920225577</c:v>
                </c:pt>
                <c:pt idx="124" formatCode="0.00">
                  <c:v>-0.76839218579190827</c:v>
                </c:pt>
                <c:pt idx="125" formatCode="0.00">
                  <c:v>-0.78486715788251771</c:v>
                </c:pt>
                <c:pt idx="126" formatCode="0.00">
                  <c:v>-0.77712305753540167</c:v>
                </c:pt>
                <c:pt idx="127" formatCode="0.00">
                  <c:v>-0.77286548566863245</c:v>
                </c:pt>
                <c:pt idx="128" formatCode="0.00">
                  <c:v>-0.82202975250865962</c:v>
                </c:pt>
                <c:pt idx="129" formatCode="0.00">
                  <c:v>-0.79431153946839717</c:v>
                </c:pt>
                <c:pt idx="130" formatCode="0.00">
                  <c:v>-0.78927889303328924</c:v>
                </c:pt>
                <c:pt idx="131" formatCode="0.00">
                  <c:v>-0.77395671683608225</c:v>
                </c:pt>
                <c:pt idx="132" formatCode="0.00">
                  <c:v>-0.78085527270827004</c:v>
                </c:pt>
                <c:pt idx="133" formatCode="0.00">
                  <c:v>-0.79346605395821812</c:v>
                </c:pt>
                <c:pt idx="134" formatCode="0.00">
                  <c:v>-0.83369901039426408</c:v>
                </c:pt>
                <c:pt idx="135" formatCode="0.00">
                  <c:v>-0.80894445920225577</c:v>
                </c:pt>
                <c:pt idx="136" formatCode="0.00">
                  <c:v>-0.74695414849683772</c:v>
                </c:pt>
                <c:pt idx="137" formatCode="0.00">
                  <c:v>-0.79149168752016941</c:v>
                </c:pt>
                <c:pt idx="138" formatCode="0.00">
                  <c:v>-0.81317865031516168</c:v>
                </c:pt>
                <c:pt idx="139" formatCode="0.00">
                  <c:v>-0.83719982358149736</c:v>
                </c:pt>
                <c:pt idx="140" formatCode="0.00">
                  <c:v>-0.81601419459863478</c:v>
                </c:pt>
                <c:pt idx="141" formatCode="0.00">
                  <c:v>-0.80915833705928097</c:v>
                </c:pt>
                <c:pt idx="142" formatCode="0.00">
                  <c:v>-0.76088678065498228</c:v>
                </c:pt>
                <c:pt idx="143" formatCode="0.00">
                  <c:v>-0.77352653953846717</c:v>
                </c:pt>
                <c:pt idx="144" formatCode="0.00">
                  <c:v>-0.79580531026796364</c:v>
                </c:pt>
                <c:pt idx="145" formatCode="0.00">
                  <c:v>-0.80599254720117919</c:v>
                </c:pt>
                <c:pt idx="146" formatCode="0.00">
                  <c:v>-0.75962502540420485</c:v>
                </c:pt>
                <c:pt idx="147" formatCode="0.00">
                  <c:v>-0.7937665654173538</c:v>
                </c:pt>
                <c:pt idx="148" formatCode="0.00">
                  <c:v>-0.72816233103203198</c:v>
                </c:pt>
                <c:pt idx="149" formatCode="0.00">
                  <c:v>-0.7485782448320415</c:v>
                </c:pt>
                <c:pt idx="150" formatCode="0.00">
                  <c:v>-0.77813890915331929</c:v>
                </c:pt>
                <c:pt idx="151" formatCode="0.00">
                  <c:v>-0.78886317791211602</c:v>
                </c:pt>
                <c:pt idx="152" formatCode="0.00">
                  <c:v>-0.76944886716425354</c:v>
                </c:pt>
                <c:pt idx="153" formatCode="0.00">
                  <c:v>-0.77206869673453093</c:v>
                </c:pt>
                <c:pt idx="154" formatCode="0.00">
                  <c:v>-0.77796355215531732</c:v>
                </c:pt>
                <c:pt idx="155" formatCode="0.00">
                  <c:v>-0.79686277155013907</c:v>
                </c:pt>
                <c:pt idx="156" formatCode="0.00">
                  <c:v>-0.79356895448531839</c:v>
                </c:pt>
                <c:pt idx="157" formatCode="0.00">
                  <c:v>-0.77783281083578004</c:v>
                </c:pt>
                <c:pt idx="158" formatCode="0.00">
                  <c:v>-0.73936239828146888</c:v>
                </c:pt>
                <c:pt idx="159" formatCode="0.00">
                  <c:v>-0.74339463766211578</c:v>
                </c:pt>
                <c:pt idx="160" formatCode="0.00">
                  <c:v>-0.76775758158675678</c:v>
                </c:pt>
                <c:pt idx="161" formatCode="0.00">
                  <c:v>-0.81048135606754679</c:v>
                </c:pt>
                <c:pt idx="163">
                  <c:v>-0.77517782791689682</c:v>
                </c:pt>
                <c:pt idx="164">
                  <c:v>3.6087877754974192E-2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8F-46B0-AE81-9D38CAFB5BFB}"/>
            </c:ext>
          </c:extLst>
        </c:ser>
        <c:ser>
          <c:idx val="0"/>
          <c:order val="1"/>
          <c:tx>
            <c:v>90 deg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Sheet1!$S$8:$S$188</c:f>
              <c:numCache>
                <c:formatCode>General</c:formatCode>
                <c:ptCount val="181"/>
                <c:pt idx="33" formatCode="0.00">
                  <c:v>-0.74975511552151319</c:v>
                </c:pt>
                <c:pt idx="34" formatCode="0.00">
                  <c:v>-0.71945692707038644</c:v>
                </c:pt>
                <c:pt idx="35" formatCode="0.00">
                  <c:v>-0.71421773316591497</c:v>
                </c:pt>
                <c:pt idx="36" formatCode="0.00">
                  <c:v>-0.68238895042138747</c:v>
                </c:pt>
                <c:pt idx="38" formatCode="0.00">
                  <c:v>-0.71354998905177813</c:v>
                </c:pt>
                <c:pt idx="39" formatCode="0.00">
                  <c:v>-0.69765859965662458</c:v>
                </c:pt>
                <c:pt idx="40" formatCode="0.00">
                  <c:v>-0.70335069699448827</c:v>
                </c:pt>
                <c:pt idx="41" formatCode="0.00">
                  <c:v>-0.73632612573649003</c:v>
                </c:pt>
                <c:pt idx="42" formatCode="0.00">
                  <c:v>-0.74983022699311697</c:v>
                </c:pt>
                <c:pt idx="43" formatCode="0.00">
                  <c:v>-0.73966202700127792</c:v>
                </c:pt>
                <c:pt idx="44" formatCode="0.00">
                  <c:v>-0.74670567168752533</c:v>
                </c:pt>
                <c:pt idx="45" formatCode="0.00">
                  <c:v>-0.74047503384533131</c:v>
                </c:pt>
                <c:pt idx="46" formatCode="0.00">
                  <c:v>-0.77030184152842529</c:v>
                </c:pt>
                <c:pt idx="47" formatCode="0.00">
                  <c:v>-0.73963998345655246</c:v>
                </c:pt>
                <c:pt idx="49" formatCode="0.00">
                  <c:v>-0.74799822747424372</c:v>
                </c:pt>
                <c:pt idx="50" formatCode="0.00">
                  <c:v>-0.76579576784500603</c:v>
                </c:pt>
                <c:pt idx="51" formatCode="0.00">
                  <c:v>-0.73789756442472476</c:v>
                </c:pt>
                <c:pt idx="52" formatCode="0.00">
                  <c:v>-0.70784390534646879</c:v>
                </c:pt>
                <c:pt idx="53" formatCode="0.00">
                  <c:v>-0.74012970209042472</c:v>
                </c:pt>
                <c:pt idx="54" formatCode="0.00">
                  <c:v>-0.69408177296980222</c:v>
                </c:pt>
                <c:pt idx="56" formatCode="0.00">
                  <c:v>-0.71800968875154514</c:v>
                </c:pt>
                <c:pt idx="57" formatCode="0.00">
                  <c:v>-0.73499521937164569</c:v>
                </c:pt>
                <c:pt idx="58" formatCode="0.00">
                  <c:v>-0.78632193476018564</c:v>
                </c:pt>
                <c:pt idx="59" formatCode="0.00">
                  <c:v>-0.78731683825793475</c:v>
                </c:pt>
                <c:pt idx="60" formatCode="0.00">
                  <c:v>-0.78292962423546975</c:v>
                </c:pt>
                <c:pt idx="61" formatCode="0.00">
                  <c:v>-0.77293639666835268</c:v>
                </c:pt>
                <c:pt idx="62" formatCode="0.00">
                  <c:v>-0.77626889256563958</c:v>
                </c:pt>
                <c:pt idx="63" formatCode="0.00">
                  <c:v>-0.76497946906160952</c:v>
                </c:pt>
                <c:pt idx="64" formatCode="0.00">
                  <c:v>-0.7704852814680424</c:v>
                </c:pt>
                <c:pt idx="65" formatCode="0.00">
                  <c:v>-0.70193068259642222</c:v>
                </c:pt>
                <c:pt idx="66" formatCode="0.00">
                  <c:v>-0.71225961164065688</c:v>
                </c:pt>
                <c:pt idx="67" formatCode="0.00">
                  <c:v>-0.70907744669976391</c:v>
                </c:pt>
                <c:pt idx="68" formatCode="0.00">
                  <c:v>-0.72172200712860335</c:v>
                </c:pt>
                <c:pt idx="69" formatCode="0.00">
                  <c:v>-0.72138659899970081</c:v>
                </c:pt>
                <c:pt idx="70" formatCode="0.00">
                  <c:v>-0.69284646295968255</c:v>
                </c:pt>
                <c:pt idx="71" formatCode="0.00">
                  <c:v>-0.73082078282222396</c:v>
                </c:pt>
                <c:pt idx="72" formatCode="0.00">
                  <c:v>-0.71926230077637965</c:v>
                </c:pt>
                <c:pt idx="73" formatCode="0.00">
                  <c:v>-0.71394911184262866</c:v>
                </c:pt>
                <c:pt idx="74" formatCode="0.00">
                  <c:v>-0.73333728565784417</c:v>
                </c:pt>
                <c:pt idx="75" formatCode="0.00">
                  <c:v>-0.71561811126399355</c:v>
                </c:pt>
                <c:pt idx="76" formatCode="0.00">
                  <c:v>-0.76846092027833035</c:v>
                </c:pt>
                <c:pt idx="77" formatCode="0.00">
                  <c:v>-0.65851861898618169</c:v>
                </c:pt>
                <c:pt idx="78" formatCode="0.00">
                  <c:v>-0.64917145503059259</c:v>
                </c:pt>
                <c:pt idx="79" formatCode="0.00">
                  <c:v>-0.68320015814418256</c:v>
                </c:pt>
                <c:pt idx="80" formatCode="0.00">
                  <c:v>-0.68322139854029396</c:v>
                </c:pt>
                <c:pt idx="81" formatCode="0.00">
                  <c:v>-0.68100331493202126</c:v>
                </c:pt>
                <c:pt idx="82" formatCode="0.00">
                  <c:v>-0.63496428128202342</c:v>
                </c:pt>
                <c:pt idx="83" formatCode="0.00">
                  <c:v>-0.64364198155174901</c:v>
                </c:pt>
                <c:pt idx="84" formatCode="0.00">
                  <c:v>-0.64147882942840051</c:v>
                </c:pt>
                <c:pt idx="85" formatCode="0.00">
                  <c:v>-0.67550995219987686</c:v>
                </c:pt>
                <c:pt idx="86" formatCode="0.00">
                  <c:v>-0.66910547369627271</c:v>
                </c:pt>
                <c:pt idx="87" formatCode="0.00">
                  <c:v>-0.63785105383541096</c:v>
                </c:pt>
                <c:pt idx="88" formatCode="0.00">
                  <c:v>-0.64078102599608533</c:v>
                </c:pt>
                <c:pt idx="89" formatCode="0.00">
                  <c:v>-0.67530394925434523</c:v>
                </c:pt>
                <c:pt idx="90" formatCode="0.00">
                  <c:v>-0.67697935889976368</c:v>
                </c:pt>
                <c:pt idx="91" formatCode="0.00">
                  <c:v>-0.64327739967727893</c:v>
                </c:pt>
                <c:pt idx="92" formatCode="0.00">
                  <c:v>-0.63563099788806332</c:v>
                </c:pt>
                <c:pt idx="93" formatCode="0.00">
                  <c:v>-0.69968384206397893</c:v>
                </c:pt>
                <c:pt idx="94" formatCode="0.00">
                  <c:v>-0.73213019922391243</c:v>
                </c:pt>
                <c:pt idx="95" formatCode="0.00">
                  <c:v>-0.76323514304820594</c:v>
                </c:pt>
                <c:pt idx="96" formatCode="0.00">
                  <c:v>-0.74447728503047594</c:v>
                </c:pt>
                <c:pt idx="97" formatCode="0.00">
                  <c:v>-0.74114687476337815</c:v>
                </c:pt>
                <c:pt idx="98" formatCode="0.00">
                  <c:v>-0.67680451092004135</c:v>
                </c:pt>
                <c:pt idx="99" formatCode="0.00">
                  <c:v>-0.7296112048042438</c:v>
                </c:pt>
                <c:pt idx="102" formatCode="0.00">
                  <c:v>-0.71111662540407861</c:v>
                </c:pt>
                <c:pt idx="103" formatCode="0.00">
                  <c:v>-0.71221370700250053</c:v>
                </c:pt>
                <c:pt idx="104" formatCode="0.00">
                  <c:v>-0.69101244477230261</c:v>
                </c:pt>
                <c:pt idx="105" formatCode="0.00">
                  <c:v>-0.73113856840475622</c:v>
                </c:pt>
                <c:pt idx="106" formatCode="0.00">
                  <c:v>-0.70695473087055893</c:v>
                </c:pt>
                <c:pt idx="107" formatCode="0.00">
                  <c:v>-0.7211724090273981</c:v>
                </c:pt>
                <c:pt idx="108" formatCode="0.00">
                  <c:v>-0.68322067511026696</c:v>
                </c:pt>
                <c:pt idx="111" formatCode="0.00">
                  <c:v>-0.68605905179912918</c:v>
                </c:pt>
                <c:pt idx="113" formatCode="0.00">
                  <c:v>-0.75708002258334461</c:v>
                </c:pt>
                <c:pt idx="114" formatCode="0.00">
                  <c:v>-0.71711803099906246</c:v>
                </c:pt>
                <c:pt idx="115" formatCode="0.00">
                  <c:v>-0.71606358869146969</c:v>
                </c:pt>
                <c:pt idx="116" formatCode="0.00">
                  <c:v>-0.79440600677511963</c:v>
                </c:pt>
                <c:pt idx="118" formatCode="0.00">
                  <c:v>-0.79924658552610817</c:v>
                </c:pt>
                <c:pt idx="119" formatCode="0.00">
                  <c:v>-0.76975050363136432</c:v>
                </c:pt>
                <c:pt idx="120" formatCode="0.00">
                  <c:v>-0.74102594910657149</c:v>
                </c:pt>
                <c:pt idx="121" formatCode="0.00">
                  <c:v>-0.74442838971954128</c:v>
                </c:pt>
                <c:pt idx="122" formatCode="0.00">
                  <c:v>-0.74525525246685165</c:v>
                </c:pt>
                <c:pt idx="123" formatCode="0.00">
                  <c:v>-0.75287261014738638</c:v>
                </c:pt>
                <c:pt idx="124" formatCode="0.00">
                  <c:v>-0.76109040493217583</c:v>
                </c:pt>
                <c:pt idx="125" formatCode="0.00">
                  <c:v>-0.75957488985021637</c:v>
                </c:pt>
                <c:pt idx="126" formatCode="0.00">
                  <c:v>-0.75131459356462438</c:v>
                </c:pt>
                <c:pt idx="127" formatCode="0.00">
                  <c:v>-0.73724830550208331</c:v>
                </c:pt>
                <c:pt idx="128" formatCode="0.00">
                  <c:v>-0.74751988080522347</c:v>
                </c:pt>
                <c:pt idx="129" formatCode="0.00">
                  <c:v>-0.75621809651524508</c:v>
                </c:pt>
                <c:pt idx="130" formatCode="0.00">
                  <c:v>-0.72445951795135199</c:v>
                </c:pt>
                <c:pt idx="131" formatCode="0.00">
                  <c:v>-0.75569150455390943</c:v>
                </c:pt>
                <c:pt idx="132" formatCode="0.00">
                  <c:v>-0.77833571532117718</c:v>
                </c:pt>
                <c:pt idx="133" formatCode="0.00">
                  <c:v>-0.76237383263638858</c:v>
                </c:pt>
                <c:pt idx="134" formatCode="0.00">
                  <c:v>-0.74418143334988118</c:v>
                </c:pt>
                <c:pt idx="135" formatCode="0.00">
                  <c:v>-0.76207616029016423</c:v>
                </c:pt>
                <c:pt idx="136" formatCode="0.00">
                  <c:v>-0.75699602417328149</c:v>
                </c:pt>
                <c:pt idx="137" formatCode="0.00">
                  <c:v>-0.7396082486111174</c:v>
                </c:pt>
                <c:pt idx="138" formatCode="0.00">
                  <c:v>-0.65828663049603098</c:v>
                </c:pt>
                <c:pt idx="139" formatCode="0.00">
                  <c:v>-0.689861060853455</c:v>
                </c:pt>
                <c:pt idx="140" formatCode="0.00">
                  <c:v>-0.74108016683038347</c:v>
                </c:pt>
                <c:pt idx="141" formatCode="0.00">
                  <c:v>-0.75325748360820211</c:v>
                </c:pt>
                <c:pt idx="142" formatCode="0.00">
                  <c:v>-0.76551315410376231</c:v>
                </c:pt>
                <c:pt idx="143" formatCode="0.00">
                  <c:v>-0.76161032028990916</c:v>
                </c:pt>
                <c:pt idx="144" formatCode="0.00">
                  <c:v>-0.69463610391662289</c:v>
                </c:pt>
                <c:pt idx="145" formatCode="0.00">
                  <c:v>-0.69297934364952318</c:v>
                </c:pt>
                <c:pt idx="146" formatCode="0.00">
                  <c:v>-0.73749851206212502</c:v>
                </c:pt>
                <c:pt idx="147" formatCode="0.00">
                  <c:v>-0.73431808351233774</c:v>
                </c:pt>
                <c:pt idx="148" formatCode="0.00">
                  <c:v>-0.71151097574181754</c:v>
                </c:pt>
                <c:pt idx="149" formatCode="0.00">
                  <c:v>-0.74560966937827589</c:v>
                </c:pt>
                <c:pt idx="150" formatCode="0.00">
                  <c:v>-0.74582364479197394</c:v>
                </c:pt>
                <c:pt idx="151" formatCode="0.00">
                  <c:v>-0.69170444700930855</c:v>
                </c:pt>
                <c:pt idx="152" formatCode="0.00">
                  <c:v>-0.72901957201587075</c:v>
                </c:pt>
                <c:pt idx="153" formatCode="0.00">
                  <c:v>-0.80155478739161878</c:v>
                </c:pt>
                <c:pt idx="155" formatCode="0.00">
                  <c:v>-0.75342051116083975</c:v>
                </c:pt>
                <c:pt idx="156" formatCode="0.00">
                  <c:v>-0.73233224802767827</c:v>
                </c:pt>
                <c:pt idx="157" formatCode="0.00">
                  <c:v>-0.7689666226312154</c:v>
                </c:pt>
                <c:pt idx="158" formatCode="0.00">
                  <c:v>-0.74098117744915248</c:v>
                </c:pt>
                <c:pt idx="160" formatCode="0.00">
                  <c:v>-0.71061764856242648</c:v>
                </c:pt>
                <c:pt idx="161" formatCode="0.00">
                  <c:v>-0.68191095911240618</c:v>
                </c:pt>
                <c:pt idx="162" formatCode="0.00">
                  <c:v>-0.78286345850853978</c:v>
                </c:pt>
                <c:pt idx="163" formatCode="0.00">
                  <c:v>-0.73930570362163395</c:v>
                </c:pt>
                <c:pt idx="165">
                  <c:v>-0.72525162403420584</c:v>
                </c:pt>
                <c:pt idx="166">
                  <c:v>3.8879462229043892E-2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48F-46B0-AE81-9D38CAFB5B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206576"/>
        <c:axId val="111207536"/>
      </c:scatterChart>
      <c:valAx>
        <c:axId val="1112065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ID</a:t>
                </a:r>
              </a:p>
            </c:rich>
          </c:tx>
          <c:layout>
            <c:manualLayout>
              <c:xMode val="edge"/>
              <c:yMode val="edge"/>
              <c:x val="0.49395202239496533"/>
              <c:y val="2.3278601994367724E-3"/>
            </c:manualLayout>
          </c:layout>
          <c:overlay val="0"/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207536"/>
        <c:crosses val="autoZero"/>
        <c:crossBetween val="midCat"/>
      </c:valAx>
      <c:valAx>
        <c:axId val="111207536"/>
        <c:scaling>
          <c:orientation val="minMax"/>
          <c:max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Alpha</a:t>
                </a:r>
              </a:p>
            </c:rich>
          </c:tx>
          <c:layout>
            <c:manualLayout>
              <c:xMode val="edge"/>
              <c:yMode val="edge"/>
              <c:x val="1.5832181055822049E-2"/>
              <c:y val="0.4569496226128667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2065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799943193758222"/>
          <c:y val="0.13004597259254969"/>
          <c:w val="0.14282467757819897"/>
          <c:h val="0.1532754960957338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SP1032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021755676975478"/>
          <c:y val="9.6200110774048816E-2"/>
          <c:w val="0.78665006202243615"/>
          <c:h val="0.7332436071617725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Sheet1!$U$40:$U$46</c:f>
              <c:numCache>
                <c:formatCode>0</c:formatCode>
                <c:ptCount val="7"/>
                <c:pt idx="0">
                  <c:v>15</c:v>
                </c:pt>
                <c:pt idx="1">
                  <c:v>14</c:v>
                </c:pt>
                <c:pt idx="2">
                  <c:v>13</c:v>
                </c:pt>
                <c:pt idx="3">
                  <c:v>12</c:v>
                </c:pt>
                <c:pt idx="4">
                  <c:v>11</c:v>
                </c:pt>
                <c:pt idx="5">
                  <c:v>9</c:v>
                </c:pt>
                <c:pt idx="6">
                  <c:v>7</c:v>
                </c:pt>
              </c:numCache>
            </c:numRef>
          </c:xVal>
          <c:yVal>
            <c:numRef>
              <c:f>Sheet1!$V$40:$V$46</c:f>
              <c:numCache>
                <c:formatCode>0</c:formatCode>
                <c:ptCount val="7"/>
                <c:pt idx="0">
                  <c:v>273.19</c:v>
                </c:pt>
                <c:pt idx="1">
                  <c:v>291.23</c:v>
                </c:pt>
                <c:pt idx="2">
                  <c:v>309.27</c:v>
                </c:pt>
                <c:pt idx="3">
                  <c:v>332.26</c:v>
                </c:pt>
                <c:pt idx="4">
                  <c:v>355.25</c:v>
                </c:pt>
                <c:pt idx="5">
                  <c:v>413.29</c:v>
                </c:pt>
                <c:pt idx="6">
                  <c:v>489.44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47A-4E8E-9271-3A1051A0B4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795552"/>
        <c:axId val="291796032"/>
      </c:scatterChart>
      <c:valAx>
        <c:axId val="291795552"/>
        <c:scaling>
          <c:orientation val="minMax"/>
          <c:min val="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B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1796032"/>
        <c:crosses val="autoZero"/>
        <c:crossBetween val="midCat"/>
      </c:valAx>
      <c:valAx>
        <c:axId val="29179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Ic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17955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826893896691716E-2"/>
          <c:y val="3.1494839047148428E-2"/>
          <c:w val="0.81748496835399098"/>
          <c:h val="0.82665214663305431"/>
        </c:manualLayout>
      </c:layout>
      <c:scatterChart>
        <c:scatterStyle val="lineMarker"/>
        <c:varyColors val="0"/>
        <c:ser>
          <c:idx val="0"/>
          <c:order val="0"/>
          <c:tx>
            <c:v>9T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'4K'!$A$4:$A$221</c:f>
              <c:numCache>
                <c:formatCode>General</c:formatCode>
                <c:ptCount val="218"/>
                <c:pt idx="0">
                  <c:v>-92.428440366972481</c:v>
                </c:pt>
                <c:pt idx="1">
                  <c:v>-91.602752293577979</c:v>
                </c:pt>
                <c:pt idx="2">
                  <c:v>-90.77706422018349</c:v>
                </c:pt>
                <c:pt idx="3">
                  <c:v>-89.951376146788988</c:v>
                </c:pt>
                <c:pt idx="4">
                  <c:v>-89.1256880733945</c:v>
                </c:pt>
                <c:pt idx="5">
                  <c:v>-88.3</c:v>
                </c:pt>
                <c:pt idx="6">
                  <c:v>-87.474311926605495</c:v>
                </c:pt>
                <c:pt idx="7">
                  <c:v>-86.648623853211006</c:v>
                </c:pt>
                <c:pt idx="8">
                  <c:v>-85.822935779816504</c:v>
                </c:pt>
                <c:pt idx="9">
                  <c:v>-84.997247706422016</c:v>
                </c:pt>
                <c:pt idx="10">
                  <c:v>-84.171559633027513</c:v>
                </c:pt>
                <c:pt idx="11">
                  <c:v>-83.345871559633025</c:v>
                </c:pt>
                <c:pt idx="12">
                  <c:v>-82.520183486238523</c:v>
                </c:pt>
                <c:pt idx="13">
                  <c:v>-81.694495412844034</c:v>
                </c:pt>
                <c:pt idx="14">
                  <c:v>-80.868807339449532</c:v>
                </c:pt>
                <c:pt idx="15">
                  <c:v>-80.043119266055044</c:v>
                </c:pt>
                <c:pt idx="16">
                  <c:v>-79.217431192660541</c:v>
                </c:pt>
                <c:pt idx="17">
                  <c:v>-78.391743119266053</c:v>
                </c:pt>
                <c:pt idx="18">
                  <c:v>-77.566055045871551</c:v>
                </c:pt>
                <c:pt idx="19">
                  <c:v>-76.740366972477062</c:v>
                </c:pt>
                <c:pt idx="20">
                  <c:v>-75.91467889908256</c:v>
                </c:pt>
                <c:pt idx="21">
                  <c:v>-75.088990825688072</c:v>
                </c:pt>
                <c:pt idx="22">
                  <c:v>-74.263302752293569</c:v>
                </c:pt>
                <c:pt idx="23">
                  <c:v>-73.437614678899081</c:v>
                </c:pt>
                <c:pt idx="24">
                  <c:v>-72.611926605504578</c:v>
                </c:pt>
                <c:pt idx="25">
                  <c:v>-71.78623853211009</c:v>
                </c:pt>
                <c:pt idx="26">
                  <c:v>-70.960550458715588</c:v>
                </c:pt>
                <c:pt idx="27">
                  <c:v>-70.1348623853211</c:v>
                </c:pt>
                <c:pt idx="28">
                  <c:v>-69.309174311926597</c:v>
                </c:pt>
                <c:pt idx="29">
                  <c:v>-68.483486238532109</c:v>
                </c:pt>
                <c:pt idx="30">
                  <c:v>-67.657798165137606</c:v>
                </c:pt>
                <c:pt idx="31">
                  <c:v>-66.832110091743118</c:v>
                </c:pt>
                <c:pt idx="32">
                  <c:v>-66.006422018348616</c:v>
                </c:pt>
                <c:pt idx="33">
                  <c:v>-65.180733944954127</c:v>
                </c:pt>
                <c:pt idx="34">
                  <c:v>-64.355045871559625</c:v>
                </c:pt>
                <c:pt idx="35">
                  <c:v>-63.529357798165137</c:v>
                </c:pt>
                <c:pt idx="36">
                  <c:v>-62.703669724770634</c:v>
                </c:pt>
                <c:pt idx="37">
                  <c:v>-61.877981651376146</c:v>
                </c:pt>
                <c:pt idx="38">
                  <c:v>-61.052293577981644</c:v>
                </c:pt>
                <c:pt idx="39">
                  <c:v>-60.226605504587155</c:v>
                </c:pt>
                <c:pt idx="40">
                  <c:v>-59.400917431192653</c:v>
                </c:pt>
                <c:pt idx="41">
                  <c:v>-58.575229357798165</c:v>
                </c:pt>
                <c:pt idx="42">
                  <c:v>-57.749541284403662</c:v>
                </c:pt>
                <c:pt idx="43">
                  <c:v>-56.923853211009174</c:v>
                </c:pt>
                <c:pt idx="44">
                  <c:v>-56.098165137614671</c:v>
                </c:pt>
                <c:pt idx="45">
                  <c:v>-55.272477064220176</c:v>
                </c:pt>
                <c:pt idx="46">
                  <c:v>-54.446788990825681</c:v>
                </c:pt>
                <c:pt idx="47">
                  <c:v>-53.621100917431185</c:v>
                </c:pt>
                <c:pt idx="48">
                  <c:v>-52.79541284403669</c:v>
                </c:pt>
                <c:pt idx="49">
                  <c:v>-51.969724770642195</c:v>
                </c:pt>
                <c:pt idx="50">
                  <c:v>-51.144036697247699</c:v>
                </c:pt>
                <c:pt idx="51">
                  <c:v>-50.318348623853204</c:v>
                </c:pt>
                <c:pt idx="52">
                  <c:v>-49.492660550458709</c:v>
                </c:pt>
                <c:pt idx="53">
                  <c:v>-48.666972477064213</c:v>
                </c:pt>
                <c:pt idx="54">
                  <c:v>-47.841284403669718</c:v>
                </c:pt>
                <c:pt idx="55">
                  <c:v>-47.015596330275223</c:v>
                </c:pt>
                <c:pt idx="56">
                  <c:v>-46.189908256880727</c:v>
                </c:pt>
                <c:pt idx="57">
                  <c:v>-45.364220183486232</c:v>
                </c:pt>
                <c:pt idx="58">
                  <c:v>-44.538532110091737</c:v>
                </c:pt>
                <c:pt idx="59">
                  <c:v>-43.712844036697241</c:v>
                </c:pt>
                <c:pt idx="60">
                  <c:v>-42.887155963302746</c:v>
                </c:pt>
                <c:pt idx="61">
                  <c:v>-42.061467889908251</c:v>
                </c:pt>
                <c:pt idx="62">
                  <c:v>-41.235779816513755</c:v>
                </c:pt>
                <c:pt idx="63">
                  <c:v>-40.41009174311926</c:v>
                </c:pt>
                <c:pt idx="64">
                  <c:v>-39.584403669724765</c:v>
                </c:pt>
                <c:pt idx="65">
                  <c:v>-38.758715596330269</c:v>
                </c:pt>
                <c:pt idx="66">
                  <c:v>-37.933027522935774</c:v>
                </c:pt>
                <c:pt idx="67">
                  <c:v>-37.107339449541278</c:v>
                </c:pt>
                <c:pt idx="68">
                  <c:v>-36.281651376146783</c:v>
                </c:pt>
                <c:pt idx="69">
                  <c:v>-35.455963302752288</c:v>
                </c:pt>
                <c:pt idx="70">
                  <c:v>-34.630275229357792</c:v>
                </c:pt>
                <c:pt idx="71">
                  <c:v>-33.804587155963297</c:v>
                </c:pt>
                <c:pt idx="72">
                  <c:v>-32.978899082568802</c:v>
                </c:pt>
                <c:pt idx="73">
                  <c:v>-32.153211009174306</c:v>
                </c:pt>
                <c:pt idx="74">
                  <c:v>-31.327522935779815</c:v>
                </c:pt>
                <c:pt idx="75">
                  <c:v>-30.501834862385319</c:v>
                </c:pt>
                <c:pt idx="76">
                  <c:v>-29.676146788990824</c:v>
                </c:pt>
                <c:pt idx="77">
                  <c:v>-28.850458715596329</c:v>
                </c:pt>
                <c:pt idx="78">
                  <c:v>-28.024770642201833</c:v>
                </c:pt>
                <c:pt idx="79">
                  <c:v>-27.199082568807338</c:v>
                </c:pt>
                <c:pt idx="80">
                  <c:v>-26.373394495412843</c:v>
                </c:pt>
                <c:pt idx="81">
                  <c:v>-25.547706422018347</c:v>
                </c:pt>
                <c:pt idx="82">
                  <c:v>-24.722018348623852</c:v>
                </c:pt>
                <c:pt idx="83">
                  <c:v>-23.896330275229349</c:v>
                </c:pt>
                <c:pt idx="84">
                  <c:v>-23.070642201834861</c:v>
                </c:pt>
                <c:pt idx="85">
                  <c:v>-22.244954128440359</c:v>
                </c:pt>
                <c:pt idx="86">
                  <c:v>-21.41926605504587</c:v>
                </c:pt>
                <c:pt idx="87">
                  <c:v>-20.593577981651368</c:v>
                </c:pt>
                <c:pt idx="88">
                  <c:v>-19.76788990825688</c:v>
                </c:pt>
                <c:pt idx="89">
                  <c:v>-18.942201834862377</c:v>
                </c:pt>
                <c:pt idx="90">
                  <c:v>-18.116513761467889</c:v>
                </c:pt>
                <c:pt idx="91">
                  <c:v>-17.290825688073387</c:v>
                </c:pt>
                <c:pt idx="92">
                  <c:v>-16.465137614678898</c:v>
                </c:pt>
                <c:pt idx="93">
                  <c:v>-15.639449541284396</c:v>
                </c:pt>
                <c:pt idx="94">
                  <c:v>-14.813761467889908</c:v>
                </c:pt>
                <c:pt idx="95">
                  <c:v>-13.988073394495405</c:v>
                </c:pt>
                <c:pt idx="96">
                  <c:v>-13.162385321100917</c:v>
                </c:pt>
                <c:pt idx="97">
                  <c:v>-12.336697247706415</c:v>
                </c:pt>
                <c:pt idx="98">
                  <c:v>-11.511009174311926</c:v>
                </c:pt>
                <c:pt idx="99">
                  <c:v>-10.685321100917424</c:v>
                </c:pt>
                <c:pt idx="100">
                  <c:v>-9.8596330275229356</c:v>
                </c:pt>
                <c:pt idx="101">
                  <c:v>-9.0339449541284331</c:v>
                </c:pt>
                <c:pt idx="102">
                  <c:v>-8.2082568807339449</c:v>
                </c:pt>
                <c:pt idx="103">
                  <c:v>-7.3825688073394415</c:v>
                </c:pt>
                <c:pt idx="104">
                  <c:v>-6.5568807339449533</c:v>
                </c:pt>
                <c:pt idx="105">
                  <c:v>-5.7311926605504508</c:v>
                </c:pt>
                <c:pt idx="106">
                  <c:v>-4.9055045871559626</c:v>
                </c:pt>
                <c:pt idx="107">
                  <c:v>-4.0798165137614602</c:v>
                </c:pt>
                <c:pt idx="108">
                  <c:v>-3.2541284403669719</c:v>
                </c:pt>
                <c:pt idx="109">
                  <c:v>-2.4284403669724695</c:v>
                </c:pt>
                <c:pt idx="110">
                  <c:v>-1.6027522935779814</c:v>
                </c:pt>
                <c:pt idx="111">
                  <c:v>-0.77706422018347898</c:v>
                </c:pt>
                <c:pt idx="112">
                  <c:v>4.862385321100926E-2</c:v>
                </c:pt>
                <c:pt idx="113">
                  <c:v>0.87431192660551171</c:v>
                </c:pt>
                <c:pt idx="114">
                  <c:v>1.7</c:v>
                </c:pt>
                <c:pt idx="115">
                  <c:v>2.5256880733945026</c:v>
                </c:pt>
                <c:pt idx="116">
                  <c:v>3.3513761467889909</c:v>
                </c:pt>
                <c:pt idx="117">
                  <c:v>4.1770642201834933</c:v>
                </c:pt>
                <c:pt idx="118">
                  <c:v>5.0027522935779816</c:v>
                </c:pt>
                <c:pt idx="119">
                  <c:v>5.828440366972484</c:v>
                </c:pt>
                <c:pt idx="120">
                  <c:v>6.6541284403669723</c:v>
                </c:pt>
                <c:pt idx="121">
                  <c:v>7.4798165137614747</c:v>
                </c:pt>
                <c:pt idx="122">
                  <c:v>8.3055045871559621</c:v>
                </c:pt>
                <c:pt idx="123">
                  <c:v>9.1311926605504645</c:v>
                </c:pt>
                <c:pt idx="124">
                  <c:v>9.9568807339449528</c:v>
                </c:pt>
                <c:pt idx="125">
                  <c:v>10.782568807339455</c:v>
                </c:pt>
                <c:pt idx="126">
                  <c:v>11.608256880733943</c:v>
                </c:pt>
                <c:pt idx="127">
                  <c:v>12.433944954128446</c:v>
                </c:pt>
                <c:pt idx="128">
                  <c:v>13.259633027522934</c:v>
                </c:pt>
                <c:pt idx="129">
                  <c:v>14.085321100917437</c:v>
                </c:pt>
                <c:pt idx="130">
                  <c:v>14.911009174311925</c:v>
                </c:pt>
                <c:pt idx="131">
                  <c:v>15.736697247706427</c:v>
                </c:pt>
                <c:pt idx="132">
                  <c:v>16.562385321100916</c:v>
                </c:pt>
                <c:pt idx="133">
                  <c:v>17.388073394495418</c:v>
                </c:pt>
                <c:pt idx="134">
                  <c:v>18.21376146788992</c:v>
                </c:pt>
                <c:pt idx="135">
                  <c:v>19.039449541284409</c:v>
                </c:pt>
                <c:pt idx="136">
                  <c:v>19.865137614678911</c:v>
                </c:pt>
                <c:pt idx="137">
                  <c:v>20.690825688073399</c:v>
                </c:pt>
                <c:pt idx="138">
                  <c:v>21.516513761467902</c:v>
                </c:pt>
                <c:pt idx="139">
                  <c:v>22.34220183486239</c:v>
                </c:pt>
                <c:pt idx="140">
                  <c:v>23.167889908256893</c:v>
                </c:pt>
                <c:pt idx="141">
                  <c:v>23.993577981651381</c:v>
                </c:pt>
                <c:pt idx="142">
                  <c:v>24.819266055045883</c:v>
                </c:pt>
                <c:pt idx="143">
                  <c:v>25.644954128440371</c:v>
                </c:pt>
                <c:pt idx="144">
                  <c:v>26.470642201834874</c:v>
                </c:pt>
                <c:pt idx="145">
                  <c:v>27.296330275229362</c:v>
                </c:pt>
                <c:pt idx="146">
                  <c:v>28.122018348623865</c:v>
                </c:pt>
                <c:pt idx="147">
                  <c:v>28.947706422018353</c:v>
                </c:pt>
                <c:pt idx="148">
                  <c:v>29.773394495412855</c:v>
                </c:pt>
                <c:pt idx="149">
                  <c:v>30.599082568807344</c:v>
                </c:pt>
                <c:pt idx="150">
                  <c:v>31.424770642201846</c:v>
                </c:pt>
                <c:pt idx="151">
                  <c:v>32.250458715596338</c:v>
                </c:pt>
                <c:pt idx="152">
                  <c:v>33.07614678899084</c:v>
                </c:pt>
                <c:pt idx="153">
                  <c:v>33.901834862385329</c:v>
                </c:pt>
                <c:pt idx="154">
                  <c:v>34.727522935779831</c:v>
                </c:pt>
                <c:pt idx="155">
                  <c:v>35.553211009174319</c:v>
                </c:pt>
                <c:pt idx="156">
                  <c:v>36.378899082568822</c:v>
                </c:pt>
                <c:pt idx="157">
                  <c:v>37.20458715596331</c:v>
                </c:pt>
                <c:pt idx="158">
                  <c:v>38.030275229357812</c:v>
                </c:pt>
                <c:pt idx="159">
                  <c:v>38.855963302752301</c:v>
                </c:pt>
                <c:pt idx="160">
                  <c:v>39.681651376146803</c:v>
                </c:pt>
                <c:pt idx="161">
                  <c:v>40.507339449541305</c:v>
                </c:pt>
                <c:pt idx="162">
                  <c:v>41.33302752293578</c:v>
                </c:pt>
                <c:pt idx="163">
                  <c:v>42.158715596330282</c:v>
                </c:pt>
                <c:pt idx="164">
                  <c:v>42.984403669724784</c:v>
                </c:pt>
                <c:pt idx="165">
                  <c:v>43.810091743119287</c:v>
                </c:pt>
                <c:pt idx="166">
                  <c:v>44.635779816513761</c:v>
                </c:pt>
                <c:pt idx="167">
                  <c:v>45.461467889908263</c:v>
                </c:pt>
                <c:pt idx="168">
                  <c:v>46.287155963302766</c:v>
                </c:pt>
                <c:pt idx="169">
                  <c:v>47.112844036697268</c:v>
                </c:pt>
                <c:pt idx="170">
                  <c:v>47.938532110091742</c:v>
                </c:pt>
                <c:pt idx="171">
                  <c:v>48.764220183486245</c:v>
                </c:pt>
                <c:pt idx="172">
                  <c:v>49.589908256880747</c:v>
                </c:pt>
                <c:pt idx="173">
                  <c:v>50.41559633027525</c:v>
                </c:pt>
                <c:pt idx="174">
                  <c:v>51.241284403669724</c:v>
                </c:pt>
                <c:pt idx="175">
                  <c:v>52.066972477064226</c:v>
                </c:pt>
                <c:pt idx="176">
                  <c:v>52.892660550458729</c:v>
                </c:pt>
                <c:pt idx="177">
                  <c:v>53.718348623853231</c:v>
                </c:pt>
                <c:pt idx="178">
                  <c:v>54.544036697247705</c:v>
                </c:pt>
                <c:pt idx="179">
                  <c:v>55.369724770642208</c:v>
                </c:pt>
                <c:pt idx="180">
                  <c:v>56.19541284403671</c:v>
                </c:pt>
                <c:pt idx="181">
                  <c:v>57.021100917431212</c:v>
                </c:pt>
                <c:pt idx="182">
                  <c:v>57.846788990825686</c:v>
                </c:pt>
                <c:pt idx="183">
                  <c:v>58.672477064220189</c:v>
                </c:pt>
                <c:pt idx="184">
                  <c:v>59.498165137614691</c:v>
                </c:pt>
                <c:pt idx="185">
                  <c:v>60.323853211009194</c:v>
                </c:pt>
                <c:pt idx="186">
                  <c:v>61.149541284403668</c:v>
                </c:pt>
                <c:pt idx="187">
                  <c:v>61.97522935779817</c:v>
                </c:pt>
                <c:pt idx="188">
                  <c:v>62.800917431192673</c:v>
                </c:pt>
                <c:pt idx="189">
                  <c:v>63.626605504587175</c:v>
                </c:pt>
                <c:pt idx="190">
                  <c:v>64.452293577981649</c:v>
                </c:pt>
                <c:pt idx="191">
                  <c:v>65.277981651376152</c:v>
                </c:pt>
                <c:pt idx="192">
                  <c:v>66.103669724770654</c:v>
                </c:pt>
                <c:pt idx="193">
                  <c:v>66.929357798165157</c:v>
                </c:pt>
                <c:pt idx="194">
                  <c:v>67.755045871559631</c:v>
                </c:pt>
                <c:pt idx="195">
                  <c:v>68.580733944954133</c:v>
                </c:pt>
                <c:pt idx="196">
                  <c:v>69.406422018348636</c:v>
                </c:pt>
                <c:pt idx="197">
                  <c:v>70.232110091743138</c:v>
                </c:pt>
                <c:pt idx="198">
                  <c:v>71.05779816513764</c:v>
                </c:pt>
                <c:pt idx="199">
                  <c:v>71.883486238532114</c:v>
                </c:pt>
                <c:pt idx="200">
                  <c:v>72.709174311926617</c:v>
                </c:pt>
                <c:pt idx="201">
                  <c:v>73.534862385321119</c:v>
                </c:pt>
                <c:pt idx="202">
                  <c:v>74.360550458715622</c:v>
                </c:pt>
                <c:pt idx="203">
                  <c:v>75.186238532110096</c:v>
                </c:pt>
                <c:pt idx="204">
                  <c:v>76.011926605504598</c:v>
                </c:pt>
                <c:pt idx="205">
                  <c:v>76.837614678899101</c:v>
                </c:pt>
                <c:pt idx="206">
                  <c:v>77.663302752293603</c:v>
                </c:pt>
                <c:pt idx="207">
                  <c:v>78.488990825688077</c:v>
                </c:pt>
                <c:pt idx="208">
                  <c:v>79.31467889908258</c:v>
                </c:pt>
                <c:pt idx="209">
                  <c:v>80.140366972477082</c:v>
                </c:pt>
                <c:pt idx="210">
                  <c:v>80.966055045871585</c:v>
                </c:pt>
                <c:pt idx="211">
                  <c:v>81.791743119266059</c:v>
                </c:pt>
                <c:pt idx="212">
                  <c:v>82.617431192660561</c:v>
                </c:pt>
                <c:pt idx="213">
                  <c:v>83.443119266055064</c:v>
                </c:pt>
                <c:pt idx="214">
                  <c:v>84.268807339449566</c:v>
                </c:pt>
                <c:pt idx="215">
                  <c:v>85.09449541284404</c:v>
                </c:pt>
                <c:pt idx="216">
                  <c:v>85.920183486238543</c:v>
                </c:pt>
                <c:pt idx="217">
                  <c:v>86.745871559633045</c:v>
                </c:pt>
              </c:numCache>
            </c:numRef>
          </c:xVal>
          <c:yVal>
            <c:numRef>
              <c:f>'4K'!$C$4:$C$221</c:f>
              <c:numCache>
                <c:formatCode>General</c:formatCode>
                <c:ptCount val="218"/>
                <c:pt idx="0">
                  <c:v>-295.37304583900573</c:v>
                </c:pt>
                <c:pt idx="1">
                  <c:v>-274.66013422363801</c:v>
                </c:pt>
                <c:pt idx="2">
                  <c:v>-240.23376629187609</c:v>
                </c:pt>
                <c:pt idx="3">
                  <c:v>-7.3174120105523208</c:v>
                </c:pt>
                <c:pt idx="4">
                  <c:v>34.635180135290049</c:v>
                </c:pt>
                <c:pt idx="5">
                  <c:v>0</c:v>
                </c:pt>
                <c:pt idx="6">
                  <c:v>-215.78498825116262</c:v>
                </c:pt>
                <c:pt idx="7">
                  <c:v>72.722086830509127</c:v>
                </c:pt>
                <c:pt idx="8">
                  <c:v>-36.370298725326592</c:v>
                </c:pt>
                <c:pt idx="9">
                  <c:v>-19.1591661375233</c:v>
                </c:pt>
                <c:pt idx="10">
                  <c:v>-58.09434657833809</c:v>
                </c:pt>
                <c:pt idx="11">
                  <c:v>-56.651769478949305</c:v>
                </c:pt>
                <c:pt idx="12">
                  <c:v>-14.563312733406232</c:v>
                </c:pt>
                <c:pt idx="13">
                  <c:v>119.8757666014974</c:v>
                </c:pt>
                <c:pt idx="14">
                  <c:v>133.10619877520438</c:v>
                </c:pt>
                <c:pt idx="15">
                  <c:v>201.41087514532711</c:v>
                </c:pt>
                <c:pt idx="16">
                  <c:v>231.17382166551255</c:v>
                </c:pt>
                <c:pt idx="17">
                  <c:v>304.16405790785956</c:v>
                </c:pt>
                <c:pt idx="18">
                  <c:v>343.84766938118486</c:v>
                </c:pt>
                <c:pt idx="19">
                  <c:v>289.49481083714466</c:v>
                </c:pt>
                <c:pt idx="20">
                  <c:v>333.30007902261553</c:v>
                </c:pt>
                <c:pt idx="21">
                  <c:v>327.82230761750191</c:v>
                </c:pt>
                <c:pt idx="22">
                  <c:v>330.32822138455356</c:v>
                </c:pt>
                <c:pt idx="23">
                  <c:v>332.62583830202857</c:v>
                </c:pt>
                <c:pt idx="24">
                  <c:v>328.21702118274305</c:v>
                </c:pt>
                <c:pt idx="25">
                  <c:v>382.52439389779596</c:v>
                </c:pt>
                <c:pt idx="26">
                  <c:v>324.748996989928</c:v>
                </c:pt>
                <c:pt idx="27">
                  <c:v>376.45328391407713</c:v>
                </c:pt>
                <c:pt idx="28">
                  <c:v>329.39295175958063</c:v>
                </c:pt>
                <c:pt idx="29">
                  <c:v>350.70843065507097</c:v>
                </c:pt>
                <c:pt idx="30">
                  <c:v>373.81390027327586</c:v>
                </c:pt>
                <c:pt idx="31">
                  <c:v>362.98279155150118</c:v>
                </c:pt>
                <c:pt idx="32">
                  <c:v>371.70509019057886</c:v>
                </c:pt>
                <c:pt idx="33">
                  <c:v>315.13290767453049</c:v>
                </c:pt>
                <c:pt idx="34">
                  <c:v>364.3107104004236</c:v>
                </c:pt>
                <c:pt idx="35">
                  <c:v>368.13098744096703</c:v>
                </c:pt>
                <c:pt idx="36">
                  <c:v>345.78815661928826</c:v>
                </c:pt>
                <c:pt idx="37">
                  <c:v>360.71487981357603</c:v>
                </c:pt>
                <c:pt idx="38">
                  <c:v>336.11306979009862</c:v>
                </c:pt>
                <c:pt idx="39">
                  <c:v>341.81277207016467</c:v>
                </c:pt>
                <c:pt idx="40">
                  <c:v>341.17445971864612</c:v>
                </c:pt>
                <c:pt idx="41">
                  <c:v>341.82567410725011</c:v>
                </c:pt>
                <c:pt idx="42">
                  <c:v>337.85423531681749</c:v>
                </c:pt>
                <c:pt idx="43">
                  <c:v>309.16744580760263</c:v>
                </c:pt>
                <c:pt idx="44">
                  <c:v>314.03947769990327</c:v>
                </c:pt>
                <c:pt idx="45">
                  <c:v>353.47724898741041</c:v>
                </c:pt>
                <c:pt idx="46">
                  <c:v>345.62972225113487</c:v>
                </c:pt>
                <c:pt idx="47">
                  <c:v>344.41600637294181</c:v>
                </c:pt>
                <c:pt idx="48">
                  <c:v>314.81610112829532</c:v>
                </c:pt>
                <c:pt idx="49">
                  <c:v>327.37461716149687</c:v>
                </c:pt>
                <c:pt idx="50">
                  <c:v>341.47783057084149</c:v>
                </c:pt>
                <c:pt idx="51">
                  <c:v>341.67362965393278</c:v>
                </c:pt>
                <c:pt idx="52">
                  <c:v>344.76163122786119</c:v>
                </c:pt>
                <c:pt idx="53">
                  <c:v>327.40767579837717</c:v>
                </c:pt>
                <c:pt idx="54">
                  <c:v>336.23652721461406</c:v>
                </c:pt>
                <c:pt idx="55">
                  <c:v>355.60080017298156</c:v>
                </c:pt>
                <c:pt idx="56">
                  <c:v>338.24830829876123</c:v>
                </c:pt>
                <c:pt idx="57">
                  <c:v>338.87733154228783</c:v>
                </c:pt>
                <c:pt idx="58">
                  <c:v>346.38754029466844</c:v>
                </c:pt>
                <c:pt idx="59">
                  <c:v>347.01544676809164</c:v>
                </c:pt>
                <c:pt idx="60">
                  <c:v>359.31917921383854</c:v>
                </c:pt>
                <c:pt idx="61">
                  <c:v>379.53354541994594</c:v>
                </c:pt>
                <c:pt idx="62">
                  <c:v>371.81803053907078</c:v>
                </c:pt>
                <c:pt idx="63">
                  <c:v>353.22492560876492</c:v>
                </c:pt>
                <c:pt idx="64">
                  <c:v>376.89330806554113</c:v>
                </c:pt>
                <c:pt idx="65">
                  <c:v>388.3778871349158</c:v>
                </c:pt>
                <c:pt idx="66">
                  <c:v>389.68802968855806</c:v>
                </c:pt>
                <c:pt idx="67">
                  <c:v>378.91298185586282</c:v>
                </c:pt>
                <c:pt idx="68">
                  <c:v>388.71112672072451</c:v>
                </c:pt>
                <c:pt idx="69">
                  <c:v>393.17413577281513</c:v>
                </c:pt>
                <c:pt idx="70">
                  <c:v>399.09153121157465</c:v>
                </c:pt>
                <c:pt idx="71">
                  <c:v>410.05474780743481</c:v>
                </c:pt>
                <c:pt idx="72">
                  <c:v>410.0970485034573</c:v>
                </c:pt>
                <c:pt idx="73">
                  <c:v>431.57629865124807</c:v>
                </c:pt>
                <c:pt idx="74">
                  <c:v>456.26067093801259</c:v>
                </c:pt>
                <c:pt idx="75">
                  <c:v>444.94638369021203</c:v>
                </c:pt>
                <c:pt idx="76">
                  <c:v>456.77497920771145</c:v>
                </c:pt>
                <c:pt idx="77">
                  <c:v>487.03859380658434</c:v>
                </c:pt>
                <c:pt idx="78">
                  <c:v>460.37200138136126</c:v>
                </c:pt>
                <c:pt idx="79">
                  <c:v>471.38287020852118</c:v>
                </c:pt>
                <c:pt idx="80">
                  <c:v>489.02106348832751</c:v>
                </c:pt>
                <c:pt idx="81">
                  <c:v>482.54093967883472</c:v>
                </c:pt>
                <c:pt idx="82">
                  <c:v>515.8802093360074</c:v>
                </c:pt>
                <c:pt idx="83">
                  <c:v>516.06393086668106</c:v>
                </c:pt>
                <c:pt idx="84">
                  <c:v>533.93566522752826</c:v>
                </c:pt>
                <c:pt idx="85">
                  <c:v>559.44952144000206</c:v>
                </c:pt>
                <c:pt idx="86">
                  <c:v>578.96302350777933</c:v>
                </c:pt>
                <c:pt idx="87">
                  <c:v>582.38797593218419</c:v>
                </c:pt>
                <c:pt idx="88">
                  <c:v>575.07935905594559</c:v>
                </c:pt>
                <c:pt idx="89">
                  <c:v>602.73772100377425</c:v>
                </c:pt>
                <c:pt idx="90">
                  <c:v>617.64013596070345</c:v>
                </c:pt>
                <c:pt idx="91">
                  <c:v>656.90965304850556</c:v>
                </c:pt>
                <c:pt idx="92">
                  <c:v>672.27817954904458</c:v>
                </c:pt>
                <c:pt idx="93">
                  <c:v>688.26459834268212</c:v>
                </c:pt>
                <c:pt idx="94">
                  <c:v>707.32850472148573</c:v>
                </c:pt>
                <c:pt idx="95">
                  <c:v>742.34863686522226</c:v>
                </c:pt>
                <c:pt idx="96">
                  <c:v>761.3369565786187</c:v>
                </c:pt>
                <c:pt idx="97">
                  <c:v>760.21825795780614</c:v>
                </c:pt>
                <c:pt idx="98">
                  <c:v>770.80559502445442</c:v>
                </c:pt>
                <c:pt idx="99">
                  <c:v>802.67141558645096</c:v>
                </c:pt>
                <c:pt idx="100">
                  <c:v>845.97021775557073</c:v>
                </c:pt>
                <c:pt idx="101">
                  <c:v>890.99460271707289</c:v>
                </c:pt>
                <c:pt idx="102">
                  <c:v>929.3554162753984</c:v>
                </c:pt>
                <c:pt idx="103">
                  <c:v>991.08101416377554</c:v>
                </c:pt>
                <c:pt idx="104">
                  <c:v>1055.109070398343</c:v>
                </c:pt>
                <c:pt idx="105">
                  <c:v>1120.8769064229184</c:v>
                </c:pt>
                <c:pt idx="106">
                  <c:v>1156.2696803951653</c:v>
                </c:pt>
                <c:pt idx="107">
                  <c:v>1209.0224024019742</c:v>
                </c:pt>
                <c:pt idx="108">
                  <c:v>1249.4060654775924</c:v>
                </c:pt>
                <c:pt idx="109">
                  <c:v>1321.373047922915</c:v>
                </c:pt>
                <c:pt idx="110">
                  <c:v>1361.4790634754447</c:v>
                </c:pt>
                <c:pt idx="111">
                  <c:v>1382.2698283319296</c:v>
                </c:pt>
                <c:pt idx="112">
                  <c:v>1399.7672494767385</c:v>
                </c:pt>
                <c:pt idx="113">
                  <c:v>1368.4589164819852</c:v>
                </c:pt>
                <c:pt idx="114">
                  <c:v>1352.8249160620326</c:v>
                </c:pt>
                <c:pt idx="115">
                  <c:v>1297.2514596679548</c:v>
                </c:pt>
                <c:pt idx="116">
                  <c:v>1243.109182259499</c:v>
                </c:pt>
                <c:pt idx="117">
                  <c:v>1182.0802154212072</c:v>
                </c:pt>
                <c:pt idx="118">
                  <c:v>1113.5193918196535</c:v>
                </c:pt>
                <c:pt idx="119">
                  <c:v>1063.4583869981466</c:v>
                </c:pt>
                <c:pt idx="120">
                  <c:v>1004.0168263258952</c:v>
                </c:pt>
                <c:pt idx="121">
                  <c:v>967.2144456377813</c:v>
                </c:pt>
                <c:pt idx="122">
                  <c:v>925.14391527679402</c:v>
                </c:pt>
                <c:pt idx="123">
                  <c:v>874.78370419458599</c:v>
                </c:pt>
                <c:pt idx="124">
                  <c:v>845.92501238960278</c:v>
                </c:pt>
                <c:pt idx="125">
                  <c:v>815.92837113697237</c:v>
                </c:pt>
                <c:pt idx="126">
                  <c:v>799.16860009015465</c:v>
                </c:pt>
                <c:pt idx="127">
                  <c:v>771.04898207491897</c:v>
                </c:pt>
                <c:pt idx="128">
                  <c:v>745.96106368774235</c:v>
                </c:pt>
                <c:pt idx="129">
                  <c:v>726.32695593821632</c:v>
                </c:pt>
                <c:pt idx="130">
                  <c:v>706.71951012108309</c:v>
                </c:pt>
                <c:pt idx="131">
                  <c:v>685.29830601721017</c:v>
                </c:pt>
                <c:pt idx="132">
                  <c:v>679.76803205770682</c:v>
                </c:pt>
                <c:pt idx="133">
                  <c:v>665.12726492562172</c:v>
                </c:pt>
                <c:pt idx="134">
                  <c:v>645.571695230214</c:v>
                </c:pt>
                <c:pt idx="135">
                  <c:v>624.74228053122852</c:v>
                </c:pt>
                <c:pt idx="136">
                  <c:v>617.54582410735406</c:v>
                </c:pt>
                <c:pt idx="137">
                  <c:v>605.40657009961978</c:v>
                </c:pt>
                <c:pt idx="138">
                  <c:v>575.6753485796188</c:v>
                </c:pt>
                <c:pt idx="139">
                  <c:v>569.13651867923193</c:v>
                </c:pt>
                <c:pt idx="140">
                  <c:v>558.19446040863329</c:v>
                </c:pt>
                <c:pt idx="141">
                  <c:v>544.68432835960948</c:v>
                </c:pt>
                <c:pt idx="142">
                  <c:v>534.35002413791165</c:v>
                </c:pt>
                <c:pt idx="143">
                  <c:v>515.5800355083843</c:v>
                </c:pt>
                <c:pt idx="144">
                  <c:v>513.61819393566054</c:v>
                </c:pt>
                <c:pt idx="145">
                  <c:v>503.20534833525801</c:v>
                </c:pt>
                <c:pt idx="146">
                  <c:v>499.35818910629501</c:v>
                </c:pt>
                <c:pt idx="147">
                  <c:v>490.2385431736231</c:v>
                </c:pt>
                <c:pt idx="148">
                  <c:v>467.01652172797321</c:v>
                </c:pt>
                <c:pt idx="149">
                  <c:v>454.33318771725959</c:v>
                </c:pt>
                <c:pt idx="150">
                  <c:v>448.35307798087075</c:v>
                </c:pt>
                <c:pt idx="151">
                  <c:v>444.42681471293764</c:v>
                </c:pt>
                <c:pt idx="152">
                  <c:v>437.0620751608277</c:v>
                </c:pt>
                <c:pt idx="153">
                  <c:v>438.7445814932164</c:v>
                </c:pt>
                <c:pt idx="154">
                  <c:v>422.9189452929042</c:v>
                </c:pt>
                <c:pt idx="155">
                  <c:v>412.57937170061081</c:v>
                </c:pt>
                <c:pt idx="156">
                  <c:v>416.50306501375434</c:v>
                </c:pt>
                <c:pt idx="157">
                  <c:v>405.33704284791219</c:v>
                </c:pt>
                <c:pt idx="158">
                  <c:v>391.09169344999373</c:v>
                </c:pt>
                <c:pt idx="159">
                  <c:v>413.71742209271741</c:v>
                </c:pt>
                <c:pt idx="160">
                  <c:v>406.92671943114937</c:v>
                </c:pt>
                <c:pt idx="161">
                  <c:v>393.99582175248321</c:v>
                </c:pt>
                <c:pt idx="162">
                  <c:v>389.28193246517122</c:v>
                </c:pt>
                <c:pt idx="163">
                  <c:v>386.87478096764465</c:v>
                </c:pt>
                <c:pt idx="164">
                  <c:v>386.06509123635988</c:v>
                </c:pt>
                <c:pt idx="165">
                  <c:v>371.75912999428374</c:v>
                </c:pt>
                <c:pt idx="166">
                  <c:v>379.76659446804143</c:v>
                </c:pt>
                <c:pt idx="167">
                  <c:v>380.71413238845798</c:v>
                </c:pt>
                <c:pt idx="168">
                  <c:v>364.3209789699273</c:v>
                </c:pt>
                <c:pt idx="169">
                  <c:v>367.75891355720893</c:v>
                </c:pt>
                <c:pt idx="170">
                  <c:v>363.67575074651933</c:v>
                </c:pt>
                <c:pt idx="171">
                  <c:v>360.40924729078313</c:v>
                </c:pt>
                <c:pt idx="172">
                  <c:v>378.28178392716711</c:v>
                </c:pt>
                <c:pt idx="173">
                  <c:v>350.21092237497186</c:v>
                </c:pt>
                <c:pt idx="174">
                  <c:v>358.64813458605499</c:v>
                </c:pt>
                <c:pt idx="175">
                  <c:v>335.91749616452103</c:v>
                </c:pt>
                <c:pt idx="176">
                  <c:v>355.86672365148689</c:v>
                </c:pt>
                <c:pt idx="177">
                  <c:v>355.48113079442192</c:v>
                </c:pt>
                <c:pt idx="178">
                  <c:v>342.41626619492621</c:v>
                </c:pt>
                <c:pt idx="179">
                  <c:v>357.87678922134063</c:v>
                </c:pt>
                <c:pt idx="180">
                  <c:v>373.00629773837784</c:v>
                </c:pt>
                <c:pt idx="181">
                  <c:v>371.17377133310788</c:v>
                </c:pt>
                <c:pt idx="182">
                  <c:v>351.28823511256331</c:v>
                </c:pt>
                <c:pt idx="183">
                  <c:v>355.56325683177425</c:v>
                </c:pt>
                <c:pt idx="184">
                  <c:v>349.00760533751856</c:v>
                </c:pt>
                <c:pt idx="185">
                  <c:v>324.05784625366101</c:v>
                </c:pt>
                <c:pt idx="186">
                  <c:v>317.74301682552129</c:v>
                </c:pt>
                <c:pt idx="187">
                  <c:v>330.25005350213667</c:v>
                </c:pt>
                <c:pt idx="188">
                  <c:v>309.2183399699735</c:v>
                </c:pt>
                <c:pt idx="189">
                  <c:v>332.36997016571439</c:v>
                </c:pt>
                <c:pt idx="190">
                  <c:v>338.7851264509398</c:v>
                </c:pt>
                <c:pt idx="191">
                  <c:v>352.30266038752302</c:v>
                </c:pt>
                <c:pt idx="192">
                  <c:v>348.89227294366987</c:v>
                </c:pt>
                <c:pt idx="193">
                  <c:v>356.63645300604861</c:v>
                </c:pt>
                <c:pt idx="194">
                  <c:v>353.31504028060283</c:v>
                </c:pt>
                <c:pt idx="195">
                  <c:v>316.70032152257573</c:v>
                </c:pt>
                <c:pt idx="196">
                  <c:v>329.04899913443359</c:v>
                </c:pt>
                <c:pt idx="197">
                  <c:v>314.88816853075548</c:v>
                </c:pt>
                <c:pt idx="198">
                  <c:v>303.07722717144242</c:v>
                </c:pt>
                <c:pt idx="199">
                  <c:v>320.04015454932727</c:v>
                </c:pt>
                <c:pt idx="200">
                  <c:v>322.13742174209341</c:v>
                </c:pt>
                <c:pt idx="201">
                  <c:v>349.13008082401745</c:v>
                </c:pt>
                <c:pt idx="202">
                  <c:v>354.89901892008822</c:v>
                </c:pt>
                <c:pt idx="203">
                  <c:v>323.82752225939998</c:v>
                </c:pt>
                <c:pt idx="204">
                  <c:v>296.23264838521317</c:v>
                </c:pt>
                <c:pt idx="205">
                  <c:v>321.05070725159834</c:v>
                </c:pt>
                <c:pt idx="206">
                  <c:v>270.76718888729789</c:v>
                </c:pt>
                <c:pt idx="207">
                  <c:v>317.86920021923947</c:v>
                </c:pt>
                <c:pt idx="208">
                  <c:v>269.21362099508121</c:v>
                </c:pt>
                <c:pt idx="209">
                  <c:v>278.69989854410539</c:v>
                </c:pt>
                <c:pt idx="210">
                  <c:v>346.84786093948247</c:v>
                </c:pt>
                <c:pt idx="211">
                  <c:v>330.0406962127131</c:v>
                </c:pt>
                <c:pt idx="212">
                  <c:v>373.95648683453413</c:v>
                </c:pt>
                <c:pt idx="213">
                  <c:v>352.57162239612404</c:v>
                </c:pt>
                <c:pt idx="214">
                  <c:v>267.15318463705449</c:v>
                </c:pt>
                <c:pt idx="215">
                  <c:v>350.68750264667352</c:v>
                </c:pt>
                <c:pt idx="216">
                  <c:v>458.11452821429447</c:v>
                </c:pt>
                <c:pt idx="217">
                  <c:v>443.86638990587608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A80-4C5C-828D-E8E06B58E0EA}"/>
            </c:ext>
          </c:extLst>
        </c:ser>
        <c:ser>
          <c:idx val="1"/>
          <c:order val="1"/>
          <c:tx>
            <c:v>11T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'4K'!$E$4:$E$219</c:f>
              <c:numCache>
                <c:formatCode>General</c:formatCode>
                <c:ptCount val="216"/>
                <c:pt idx="0">
                  <c:v>-91.002752293577984</c:v>
                </c:pt>
                <c:pt idx="1">
                  <c:v>-90.177064220183496</c:v>
                </c:pt>
                <c:pt idx="2">
                  <c:v>-89.351376146788994</c:v>
                </c:pt>
                <c:pt idx="3">
                  <c:v>-88.525688073394505</c:v>
                </c:pt>
                <c:pt idx="4">
                  <c:v>-87.7</c:v>
                </c:pt>
                <c:pt idx="5">
                  <c:v>-86.8743119266055</c:v>
                </c:pt>
                <c:pt idx="6">
                  <c:v>-86.048623853211012</c:v>
                </c:pt>
                <c:pt idx="7">
                  <c:v>-85.22293577981651</c:v>
                </c:pt>
                <c:pt idx="8">
                  <c:v>-84.397247706422021</c:v>
                </c:pt>
                <c:pt idx="9">
                  <c:v>-83.571559633027519</c:v>
                </c:pt>
                <c:pt idx="10">
                  <c:v>-82.745871559633031</c:v>
                </c:pt>
                <c:pt idx="11">
                  <c:v>-81.920183486238528</c:v>
                </c:pt>
                <c:pt idx="12">
                  <c:v>-81.09449541284404</c:v>
                </c:pt>
                <c:pt idx="13">
                  <c:v>-80.268807339449538</c:v>
                </c:pt>
                <c:pt idx="14">
                  <c:v>-79.443119266055049</c:v>
                </c:pt>
                <c:pt idx="15">
                  <c:v>-78.617431192660547</c:v>
                </c:pt>
                <c:pt idx="16">
                  <c:v>-77.791743119266059</c:v>
                </c:pt>
                <c:pt idx="17">
                  <c:v>-76.966055045871556</c:v>
                </c:pt>
                <c:pt idx="18">
                  <c:v>-76.140366972477068</c:v>
                </c:pt>
                <c:pt idx="19">
                  <c:v>-75.314678899082566</c:v>
                </c:pt>
                <c:pt idx="20">
                  <c:v>-74.488990825688077</c:v>
                </c:pt>
                <c:pt idx="21">
                  <c:v>-73.663302752293575</c:v>
                </c:pt>
                <c:pt idx="22">
                  <c:v>-72.837614678899087</c:v>
                </c:pt>
                <c:pt idx="23">
                  <c:v>-72.011926605504584</c:v>
                </c:pt>
                <c:pt idx="24">
                  <c:v>-71.186238532110096</c:v>
                </c:pt>
                <c:pt idx="25">
                  <c:v>-70.360550458715593</c:v>
                </c:pt>
                <c:pt idx="26">
                  <c:v>-69.534862385321105</c:v>
                </c:pt>
                <c:pt idx="27">
                  <c:v>-68.709174311926603</c:v>
                </c:pt>
                <c:pt idx="28">
                  <c:v>-67.883486238532114</c:v>
                </c:pt>
                <c:pt idx="29">
                  <c:v>-67.057798165137612</c:v>
                </c:pt>
                <c:pt idx="30">
                  <c:v>-66.232110091743124</c:v>
                </c:pt>
                <c:pt idx="31">
                  <c:v>-65.406422018348621</c:v>
                </c:pt>
                <c:pt idx="32">
                  <c:v>-64.580733944954133</c:v>
                </c:pt>
                <c:pt idx="33">
                  <c:v>-63.755045871559631</c:v>
                </c:pt>
                <c:pt idx="34">
                  <c:v>-62.929357798165142</c:v>
                </c:pt>
                <c:pt idx="35">
                  <c:v>-62.10366972477064</c:v>
                </c:pt>
                <c:pt idx="36">
                  <c:v>-61.277981651376152</c:v>
                </c:pt>
                <c:pt idx="37">
                  <c:v>-60.452293577981649</c:v>
                </c:pt>
                <c:pt idx="38">
                  <c:v>-59.626605504587161</c:v>
                </c:pt>
                <c:pt idx="39">
                  <c:v>-58.800917431192659</c:v>
                </c:pt>
                <c:pt idx="40">
                  <c:v>-57.97522935779817</c:v>
                </c:pt>
                <c:pt idx="41">
                  <c:v>-57.149541284403668</c:v>
                </c:pt>
                <c:pt idx="42">
                  <c:v>-56.32385321100918</c:v>
                </c:pt>
                <c:pt idx="43">
                  <c:v>-55.498165137614677</c:v>
                </c:pt>
                <c:pt idx="44">
                  <c:v>-54.672477064220182</c:v>
                </c:pt>
                <c:pt idx="45">
                  <c:v>-53.846788990825686</c:v>
                </c:pt>
                <c:pt idx="46">
                  <c:v>-53.021100917431191</c:v>
                </c:pt>
                <c:pt idx="47">
                  <c:v>-52.195412844036696</c:v>
                </c:pt>
                <c:pt idx="48">
                  <c:v>-51.3697247706422</c:v>
                </c:pt>
                <c:pt idx="49">
                  <c:v>-50.544036697247705</c:v>
                </c:pt>
                <c:pt idx="50">
                  <c:v>-49.71834862385321</c:v>
                </c:pt>
                <c:pt idx="51">
                  <c:v>-48.892660550458714</c:v>
                </c:pt>
                <c:pt idx="52">
                  <c:v>-48.066972477064219</c:v>
                </c:pt>
                <c:pt idx="53">
                  <c:v>-47.241284403669724</c:v>
                </c:pt>
                <c:pt idx="54">
                  <c:v>-46.415596330275228</c:v>
                </c:pt>
                <c:pt idx="55">
                  <c:v>-45.589908256880733</c:v>
                </c:pt>
                <c:pt idx="56">
                  <c:v>-44.764220183486238</c:v>
                </c:pt>
                <c:pt idx="57">
                  <c:v>-43.938532110091742</c:v>
                </c:pt>
                <c:pt idx="58">
                  <c:v>-43.112844036697247</c:v>
                </c:pt>
                <c:pt idx="59">
                  <c:v>-42.287155963302752</c:v>
                </c:pt>
                <c:pt idx="60">
                  <c:v>-41.461467889908256</c:v>
                </c:pt>
                <c:pt idx="61">
                  <c:v>-40.635779816513761</c:v>
                </c:pt>
                <c:pt idx="62">
                  <c:v>-39.810091743119266</c:v>
                </c:pt>
                <c:pt idx="63">
                  <c:v>-38.98440366972477</c:v>
                </c:pt>
                <c:pt idx="64">
                  <c:v>-38.158715596330275</c:v>
                </c:pt>
                <c:pt idx="65">
                  <c:v>-37.33302752293578</c:v>
                </c:pt>
                <c:pt idx="66">
                  <c:v>-36.507339449541284</c:v>
                </c:pt>
                <c:pt idx="67">
                  <c:v>-35.681651376146789</c:v>
                </c:pt>
                <c:pt idx="68">
                  <c:v>-34.855963302752293</c:v>
                </c:pt>
                <c:pt idx="69">
                  <c:v>-34.030275229357798</c:v>
                </c:pt>
                <c:pt idx="70">
                  <c:v>-33.204587155963303</c:v>
                </c:pt>
                <c:pt idx="71">
                  <c:v>-32.378899082568807</c:v>
                </c:pt>
                <c:pt idx="72">
                  <c:v>-31.553211009174309</c:v>
                </c:pt>
                <c:pt idx="73">
                  <c:v>-30.727522935779813</c:v>
                </c:pt>
                <c:pt idx="74">
                  <c:v>-29.901834862385318</c:v>
                </c:pt>
                <c:pt idx="75">
                  <c:v>-29.076146788990823</c:v>
                </c:pt>
                <c:pt idx="76">
                  <c:v>-28.250458715596327</c:v>
                </c:pt>
                <c:pt idx="77">
                  <c:v>-27.424770642201832</c:v>
                </c:pt>
                <c:pt idx="78">
                  <c:v>-26.599082568807336</c:v>
                </c:pt>
                <c:pt idx="79">
                  <c:v>-25.773394495412841</c:v>
                </c:pt>
                <c:pt idx="80">
                  <c:v>-24.947706422018346</c:v>
                </c:pt>
                <c:pt idx="81">
                  <c:v>-24.12201834862385</c:v>
                </c:pt>
                <c:pt idx="82">
                  <c:v>-23.296330275229348</c:v>
                </c:pt>
                <c:pt idx="83">
                  <c:v>-22.47064220183486</c:v>
                </c:pt>
                <c:pt idx="84">
                  <c:v>-21.644954128440357</c:v>
                </c:pt>
                <c:pt idx="85">
                  <c:v>-20.819266055045869</c:v>
                </c:pt>
                <c:pt idx="86">
                  <c:v>-19.993577981651367</c:v>
                </c:pt>
                <c:pt idx="87">
                  <c:v>-19.167889908256878</c:v>
                </c:pt>
                <c:pt idx="88">
                  <c:v>-18.342201834862376</c:v>
                </c:pt>
                <c:pt idx="89">
                  <c:v>-17.516513761467888</c:v>
                </c:pt>
                <c:pt idx="90">
                  <c:v>-16.690825688073385</c:v>
                </c:pt>
                <c:pt idx="91">
                  <c:v>-15.865137614678897</c:v>
                </c:pt>
                <c:pt idx="92">
                  <c:v>-15.039449541284394</c:v>
                </c:pt>
                <c:pt idx="93">
                  <c:v>-14.213761467889906</c:v>
                </c:pt>
                <c:pt idx="94">
                  <c:v>-13.388073394495404</c:v>
                </c:pt>
                <c:pt idx="95">
                  <c:v>-12.562385321100916</c:v>
                </c:pt>
                <c:pt idx="96">
                  <c:v>-11.736697247706413</c:v>
                </c:pt>
                <c:pt idx="97">
                  <c:v>-10.911009174311925</c:v>
                </c:pt>
                <c:pt idx="98">
                  <c:v>-10.085321100917422</c:v>
                </c:pt>
                <c:pt idx="99">
                  <c:v>-9.2596330275229342</c:v>
                </c:pt>
                <c:pt idx="100">
                  <c:v>-8.4339449541284317</c:v>
                </c:pt>
                <c:pt idx="101">
                  <c:v>-7.6082568807339443</c:v>
                </c:pt>
                <c:pt idx="102">
                  <c:v>-6.7825688073394419</c:v>
                </c:pt>
                <c:pt idx="103">
                  <c:v>-5.9568807339449537</c:v>
                </c:pt>
                <c:pt idx="104">
                  <c:v>-5.1311926605504512</c:v>
                </c:pt>
                <c:pt idx="105">
                  <c:v>-4.305504587155963</c:v>
                </c:pt>
                <c:pt idx="106">
                  <c:v>-3.4798165137614605</c:v>
                </c:pt>
                <c:pt idx="107">
                  <c:v>-2.6541284403669723</c:v>
                </c:pt>
                <c:pt idx="108">
                  <c:v>-1.8284403669724698</c:v>
                </c:pt>
                <c:pt idx="109">
                  <c:v>-1.0027522935779816</c:v>
                </c:pt>
                <c:pt idx="110">
                  <c:v>-0.17706422018347912</c:v>
                </c:pt>
                <c:pt idx="111">
                  <c:v>0.64862385321100913</c:v>
                </c:pt>
                <c:pt idx="112">
                  <c:v>1.4743119266055116</c:v>
                </c:pt>
                <c:pt idx="113">
                  <c:v>2.2999999999999998</c:v>
                </c:pt>
                <c:pt idx="114">
                  <c:v>3.1256880733945023</c:v>
                </c:pt>
                <c:pt idx="115">
                  <c:v>3.9513761467889905</c:v>
                </c:pt>
                <c:pt idx="116">
                  <c:v>4.777064220183493</c:v>
                </c:pt>
                <c:pt idx="117">
                  <c:v>5.6027522935779812</c:v>
                </c:pt>
                <c:pt idx="118">
                  <c:v>6.4284403669724837</c:v>
                </c:pt>
                <c:pt idx="119">
                  <c:v>7.2541284403669719</c:v>
                </c:pt>
                <c:pt idx="120">
                  <c:v>8.0798165137614752</c:v>
                </c:pt>
                <c:pt idx="121">
                  <c:v>8.9055045871559635</c:v>
                </c:pt>
                <c:pt idx="122">
                  <c:v>9.7311926605504659</c:v>
                </c:pt>
                <c:pt idx="123">
                  <c:v>10.556880733944954</c:v>
                </c:pt>
                <c:pt idx="124">
                  <c:v>11.382568807339457</c:v>
                </c:pt>
                <c:pt idx="125">
                  <c:v>12.208256880733945</c:v>
                </c:pt>
                <c:pt idx="126">
                  <c:v>13.033944954128447</c:v>
                </c:pt>
                <c:pt idx="127">
                  <c:v>13.859633027522936</c:v>
                </c:pt>
                <c:pt idx="128">
                  <c:v>14.685321100917438</c:v>
                </c:pt>
                <c:pt idx="129">
                  <c:v>15.511009174311926</c:v>
                </c:pt>
                <c:pt idx="130">
                  <c:v>16.336697247706429</c:v>
                </c:pt>
                <c:pt idx="131">
                  <c:v>17.162385321100917</c:v>
                </c:pt>
                <c:pt idx="132">
                  <c:v>17.988073394495419</c:v>
                </c:pt>
                <c:pt idx="133">
                  <c:v>18.813761467889922</c:v>
                </c:pt>
                <c:pt idx="134">
                  <c:v>19.63944954128441</c:v>
                </c:pt>
                <c:pt idx="135">
                  <c:v>20.465137614678913</c:v>
                </c:pt>
                <c:pt idx="136">
                  <c:v>21.290825688073401</c:v>
                </c:pt>
                <c:pt idx="137">
                  <c:v>22.116513761467903</c:v>
                </c:pt>
                <c:pt idx="138">
                  <c:v>22.942201834862392</c:v>
                </c:pt>
                <c:pt idx="139">
                  <c:v>23.767889908256894</c:v>
                </c:pt>
                <c:pt idx="140">
                  <c:v>24.593577981651382</c:v>
                </c:pt>
                <c:pt idx="141">
                  <c:v>25.419266055045885</c:v>
                </c:pt>
                <c:pt idx="142">
                  <c:v>26.244954128440373</c:v>
                </c:pt>
                <c:pt idx="143">
                  <c:v>27.070642201834875</c:v>
                </c:pt>
                <c:pt idx="144">
                  <c:v>27.896330275229364</c:v>
                </c:pt>
                <c:pt idx="145">
                  <c:v>28.722018348623866</c:v>
                </c:pt>
                <c:pt idx="146">
                  <c:v>29.547706422018354</c:v>
                </c:pt>
                <c:pt idx="147">
                  <c:v>30.373394495412857</c:v>
                </c:pt>
                <c:pt idx="148">
                  <c:v>31.199082568807345</c:v>
                </c:pt>
                <c:pt idx="149">
                  <c:v>32.024770642201844</c:v>
                </c:pt>
                <c:pt idx="150">
                  <c:v>32.850458715596332</c:v>
                </c:pt>
                <c:pt idx="151">
                  <c:v>33.676146788990835</c:v>
                </c:pt>
                <c:pt idx="152">
                  <c:v>34.501834862385323</c:v>
                </c:pt>
                <c:pt idx="153">
                  <c:v>35.327522935779825</c:v>
                </c:pt>
                <c:pt idx="154">
                  <c:v>36.153211009174314</c:v>
                </c:pt>
                <c:pt idx="155">
                  <c:v>36.978899082568816</c:v>
                </c:pt>
                <c:pt idx="156">
                  <c:v>37.804587155963304</c:v>
                </c:pt>
                <c:pt idx="157">
                  <c:v>38.630275229357807</c:v>
                </c:pt>
                <c:pt idx="158">
                  <c:v>39.455963302752295</c:v>
                </c:pt>
                <c:pt idx="159">
                  <c:v>40.281651376146797</c:v>
                </c:pt>
                <c:pt idx="160">
                  <c:v>41.1073394495413</c:v>
                </c:pt>
                <c:pt idx="161">
                  <c:v>41.933027522935774</c:v>
                </c:pt>
                <c:pt idx="162">
                  <c:v>42.758715596330276</c:v>
                </c:pt>
                <c:pt idx="163">
                  <c:v>43.584403669724779</c:v>
                </c:pt>
                <c:pt idx="164">
                  <c:v>44.410091743119281</c:v>
                </c:pt>
                <c:pt idx="165">
                  <c:v>45.235779816513755</c:v>
                </c:pt>
                <c:pt idx="166">
                  <c:v>46.061467889908258</c:v>
                </c:pt>
                <c:pt idx="167">
                  <c:v>46.88715596330276</c:v>
                </c:pt>
                <c:pt idx="168">
                  <c:v>47.712844036697263</c:v>
                </c:pt>
                <c:pt idx="169">
                  <c:v>48.538532110091737</c:v>
                </c:pt>
                <c:pt idx="170">
                  <c:v>49.364220183486239</c:v>
                </c:pt>
                <c:pt idx="171">
                  <c:v>50.189908256880742</c:v>
                </c:pt>
                <c:pt idx="172">
                  <c:v>51.015596330275244</c:v>
                </c:pt>
                <c:pt idx="173">
                  <c:v>51.841284403669718</c:v>
                </c:pt>
                <c:pt idx="174">
                  <c:v>52.66697247706422</c:v>
                </c:pt>
                <c:pt idx="175">
                  <c:v>53.492660550458723</c:v>
                </c:pt>
                <c:pt idx="176">
                  <c:v>54.318348623853225</c:v>
                </c:pt>
                <c:pt idx="177">
                  <c:v>55.144036697247699</c:v>
                </c:pt>
                <c:pt idx="178">
                  <c:v>55.969724770642202</c:v>
                </c:pt>
                <c:pt idx="179">
                  <c:v>56.795412844036704</c:v>
                </c:pt>
                <c:pt idx="180">
                  <c:v>57.621100917431207</c:v>
                </c:pt>
                <c:pt idx="181">
                  <c:v>58.446788990825681</c:v>
                </c:pt>
                <c:pt idx="182">
                  <c:v>59.272477064220183</c:v>
                </c:pt>
                <c:pt idx="183">
                  <c:v>60.098165137614686</c:v>
                </c:pt>
                <c:pt idx="184">
                  <c:v>60.923853211009188</c:v>
                </c:pt>
                <c:pt idx="185">
                  <c:v>61.749541284403662</c:v>
                </c:pt>
                <c:pt idx="186">
                  <c:v>62.575229357798165</c:v>
                </c:pt>
                <c:pt idx="187">
                  <c:v>63.400917431192667</c:v>
                </c:pt>
                <c:pt idx="188">
                  <c:v>64.22660550458717</c:v>
                </c:pt>
                <c:pt idx="189">
                  <c:v>65.052293577981644</c:v>
                </c:pt>
                <c:pt idx="190">
                  <c:v>65.877981651376146</c:v>
                </c:pt>
                <c:pt idx="191">
                  <c:v>66.703669724770648</c:v>
                </c:pt>
                <c:pt idx="192">
                  <c:v>67.529357798165151</c:v>
                </c:pt>
                <c:pt idx="193">
                  <c:v>68.355045871559625</c:v>
                </c:pt>
                <c:pt idx="194">
                  <c:v>69.180733944954127</c:v>
                </c:pt>
                <c:pt idx="195">
                  <c:v>70.00642201834863</c:v>
                </c:pt>
                <c:pt idx="196">
                  <c:v>70.832110091743132</c:v>
                </c:pt>
                <c:pt idx="197">
                  <c:v>71.657798165137635</c:v>
                </c:pt>
                <c:pt idx="198">
                  <c:v>72.483486238532109</c:v>
                </c:pt>
                <c:pt idx="199">
                  <c:v>73.309174311926611</c:v>
                </c:pt>
                <c:pt idx="200">
                  <c:v>74.134862385321114</c:v>
                </c:pt>
                <c:pt idx="201">
                  <c:v>74.960550458715616</c:v>
                </c:pt>
                <c:pt idx="202">
                  <c:v>75.78623853211009</c:v>
                </c:pt>
                <c:pt idx="203">
                  <c:v>76.611926605504593</c:v>
                </c:pt>
                <c:pt idx="204">
                  <c:v>77.437614678899095</c:v>
                </c:pt>
                <c:pt idx="205">
                  <c:v>78.263302752293598</c:v>
                </c:pt>
                <c:pt idx="206">
                  <c:v>79.088990825688072</c:v>
                </c:pt>
                <c:pt idx="207">
                  <c:v>79.914678899082574</c:v>
                </c:pt>
                <c:pt idx="208">
                  <c:v>80.740366972477077</c:v>
                </c:pt>
                <c:pt idx="209">
                  <c:v>81.566055045871579</c:v>
                </c:pt>
                <c:pt idx="210">
                  <c:v>82.391743119266053</c:v>
                </c:pt>
                <c:pt idx="211">
                  <c:v>83.217431192660555</c:v>
                </c:pt>
                <c:pt idx="212">
                  <c:v>84.043119266055058</c:v>
                </c:pt>
                <c:pt idx="213">
                  <c:v>84.86880733944956</c:v>
                </c:pt>
                <c:pt idx="214">
                  <c:v>85.694495412844034</c:v>
                </c:pt>
                <c:pt idx="215">
                  <c:v>86.520183486238537</c:v>
                </c:pt>
              </c:numCache>
            </c:numRef>
          </c:xVal>
          <c:yVal>
            <c:numRef>
              <c:f>'4K'!$G$4:$G$219</c:f>
              <c:numCache>
                <c:formatCode>General</c:formatCode>
                <c:ptCount val="216"/>
                <c:pt idx="0">
                  <c:v>-271.69565351273542</c:v>
                </c:pt>
                <c:pt idx="1">
                  <c:v>-1.1845716664477882E-2</c:v>
                </c:pt>
                <c:pt idx="2">
                  <c:v>-145.01008533540875</c:v>
                </c:pt>
                <c:pt idx="3">
                  <c:v>-781.66542332816994</c:v>
                </c:pt>
                <c:pt idx="4">
                  <c:v>0</c:v>
                </c:pt>
                <c:pt idx="5">
                  <c:v>253.69406386662439</c:v>
                </c:pt>
                <c:pt idx="6">
                  <c:v>104.08644881437726</c:v>
                </c:pt>
                <c:pt idx="7">
                  <c:v>-102.48483302844107</c:v>
                </c:pt>
                <c:pt idx="8">
                  <c:v>-63.089689640326846</c:v>
                </c:pt>
                <c:pt idx="9">
                  <c:v>7.5516264686925165</c:v>
                </c:pt>
                <c:pt idx="10">
                  <c:v>99.502228854612042</c:v>
                </c:pt>
                <c:pt idx="11">
                  <c:v>93.216509035573921</c:v>
                </c:pt>
                <c:pt idx="12">
                  <c:v>235.72548207975254</c:v>
                </c:pt>
                <c:pt idx="13">
                  <c:v>294.32841279971774</c:v>
                </c:pt>
                <c:pt idx="14">
                  <c:v>284.09740548333343</c:v>
                </c:pt>
                <c:pt idx="15">
                  <c:v>373.81942027723255</c:v>
                </c:pt>
                <c:pt idx="16">
                  <c:v>344.72883071311924</c:v>
                </c:pt>
                <c:pt idx="17">
                  <c:v>291.59303038949292</c:v>
                </c:pt>
                <c:pt idx="18">
                  <c:v>354.65512877230964</c:v>
                </c:pt>
                <c:pt idx="19">
                  <c:v>292.19125744388015</c:v>
                </c:pt>
                <c:pt idx="20">
                  <c:v>317.90212403598963</c:v>
                </c:pt>
                <c:pt idx="21">
                  <c:v>302.82143233814071</c:v>
                </c:pt>
                <c:pt idx="22">
                  <c:v>310.1916087921918</c:v>
                </c:pt>
                <c:pt idx="23">
                  <c:v>322.22940375514156</c:v>
                </c:pt>
                <c:pt idx="24">
                  <c:v>345.07797993938391</c:v>
                </c:pt>
                <c:pt idx="25">
                  <c:v>335.01555366207612</c:v>
                </c:pt>
                <c:pt idx="26">
                  <c:v>299.54589789850365</c:v>
                </c:pt>
                <c:pt idx="27">
                  <c:v>305.75168617373708</c:v>
                </c:pt>
                <c:pt idx="28">
                  <c:v>332.948764612655</c:v>
                </c:pt>
                <c:pt idx="29">
                  <c:v>318.31628317981205</c:v>
                </c:pt>
                <c:pt idx="30">
                  <c:v>312.74085790856896</c:v>
                </c:pt>
                <c:pt idx="31">
                  <c:v>283.40363516151325</c:v>
                </c:pt>
                <c:pt idx="32">
                  <c:v>325.12308507014791</c:v>
                </c:pt>
                <c:pt idx="33">
                  <c:v>328.4090531995663</c:v>
                </c:pt>
                <c:pt idx="34">
                  <c:v>281.91151886429537</c:v>
                </c:pt>
                <c:pt idx="35">
                  <c:v>309.95206880936723</c:v>
                </c:pt>
                <c:pt idx="36">
                  <c:v>303.81095305440226</c:v>
                </c:pt>
                <c:pt idx="37">
                  <c:v>295.94988927630158</c:v>
                </c:pt>
                <c:pt idx="38">
                  <c:v>315.31113873530967</c:v>
                </c:pt>
                <c:pt idx="39">
                  <c:v>304.68124520301677</c:v>
                </c:pt>
                <c:pt idx="40">
                  <c:v>311.24939961018407</c:v>
                </c:pt>
                <c:pt idx="41">
                  <c:v>309.94198706135654</c:v>
                </c:pt>
                <c:pt idx="42">
                  <c:v>294.81646639896189</c:v>
                </c:pt>
                <c:pt idx="43">
                  <c:v>316.76705888591249</c:v>
                </c:pt>
                <c:pt idx="44">
                  <c:v>314.71658613855817</c:v>
                </c:pt>
                <c:pt idx="45">
                  <c:v>305.00534790742307</c:v>
                </c:pt>
                <c:pt idx="46">
                  <c:v>295.76464300455336</c:v>
                </c:pt>
                <c:pt idx="47">
                  <c:v>295.29458322558878</c:v>
                </c:pt>
                <c:pt idx="48">
                  <c:v>314.49562259792327</c:v>
                </c:pt>
                <c:pt idx="49">
                  <c:v>309.79831626186444</c:v>
                </c:pt>
                <c:pt idx="50">
                  <c:v>306.91398400065771</c:v>
                </c:pt>
                <c:pt idx="51">
                  <c:v>308.049972018147</c:v>
                </c:pt>
                <c:pt idx="52">
                  <c:v>312.24695102379508</c:v>
                </c:pt>
                <c:pt idx="53">
                  <c:v>316.36411048729593</c:v>
                </c:pt>
                <c:pt idx="54">
                  <c:v>308.67578931530721</c:v>
                </c:pt>
                <c:pt idx="55">
                  <c:v>303.46259437294771</c:v>
                </c:pt>
                <c:pt idx="56">
                  <c:v>304.15755610897128</c:v>
                </c:pt>
                <c:pt idx="57">
                  <c:v>316.78310001956379</c:v>
                </c:pt>
                <c:pt idx="58">
                  <c:v>322.89856599972768</c:v>
                </c:pt>
                <c:pt idx="59">
                  <c:v>331.62498545436068</c:v>
                </c:pt>
                <c:pt idx="60">
                  <c:v>326.09820684238827</c:v>
                </c:pt>
                <c:pt idx="61">
                  <c:v>333.35166257822056</c:v>
                </c:pt>
                <c:pt idx="62">
                  <c:v>345.04269109285013</c:v>
                </c:pt>
                <c:pt idx="63">
                  <c:v>337.19548421131708</c:v>
                </c:pt>
                <c:pt idx="64">
                  <c:v>353.13643463465002</c:v>
                </c:pt>
                <c:pt idx="65">
                  <c:v>346.14225088106957</c:v>
                </c:pt>
                <c:pt idx="66">
                  <c:v>335.0418210740483</c:v>
                </c:pt>
                <c:pt idx="67">
                  <c:v>356.18197603470031</c:v>
                </c:pt>
                <c:pt idx="68">
                  <c:v>357.50427570722729</c:v>
                </c:pt>
                <c:pt idx="69">
                  <c:v>370.27566297985908</c:v>
                </c:pt>
                <c:pt idx="70">
                  <c:v>363.24381148963192</c:v>
                </c:pt>
                <c:pt idx="71">
                  <c:v>371.14286532149521</c:v>
                </c:pt>
                <c:pt idx="72">
                  <c:v>388.27810044258922</c:v>
                </c:pt>
                <c:pt idx="73">
                  <c:v>382.66184559074264</c:v>
                </c:pt>
                <c:pt idx="74">
                  <c:v>410.39480581013447</c:v>
                </c:pt>
                <c:pt idx="75">
                  <c:v>416.73797189718016</c:v>
                </c:pt>
                <c:pt idx="76">
                  <c:v>411.82840788890911</c:v>
                </c:pt>
                <c:pt idx="77">
                  <c:v>426.58053622074954</c:v>
                </c:pt>
                <c:pt idx="78">
                  <c:v>430.67971544698935</c:v>
                </c:pt>
                <c:pt idx="79">
                  <c:v>433.15855205045432</c:v>
                </c:pt>
                <c:pt idx="80">
                  <c:v>444.94448523586016</c:v>
                </c:pt>
                <c:pt idx="81">
                  <c:v>464.74923857794897</c:v>
                </c:pt>
                <c:pt idx="82">
                  <c:v>466.66018210492842</c:v>
                </c:pt>
                <c:pt idx="83">
                  <c:v>495.29200688807083</c:v>
                </c:pt>
                <c:pt idx="84">
                  <c:v>500.34528513414233</c:v>
                </c:pt>
                <c:pt idx="85">
                  <c:v>498.07905389893716</c:v>
                </c:pt>
                <c:pt idx="86">
                  <c:v>502.74221456131824</c:v>
                </c:pt>
                <c:pt idx="87">
                  <c:v>516.29096570199943</c:v>
                </c:pt>
                <c:pt idx="88">
                  <c:v>544.2680975305118</c:v>
                </c:pt>
                <c:pt idx="89">
                  <c:v>574.11542299352323</c:v>
                </c:pt>
                <c:pt idx="90">
                  <c:v>586.88352252404366</c:v>
                </c:pt>
                <c:pt idx="91">
                  <c:v>604.74048667710258</c:v>
                </c:pt>
                <c:pt idx="92">
                  <c:v>625.59965899051645</c:v>
                </c:pt>
                <c:pt idx="93">
                  <c:v>649.42267720431221</c:v>
                </c:pt>
                <c:pt idx="94">
                  <c:v>679.71662322661643</c:v>
                </c:pt>
                <c:pt idx="95">
                  <c:v>674.36265289045878</c:v>
                </c:pt>
                <c:pt idx="96">
                  <c:v>692.12974929102347</c:v>
                </c:pt>
                <c:pt idx="97">
                  <c:v>717.36947947015506</c:v>
                </c:pt>
                <c:pt idx="98">
                  <c:v>751.99381093712486</c:v>
                </c:pt>
                <c:pt idx="99">
                  <c:v>790.51146795139141</c:v>
                </c:pt>
                <c:pt idx="100">
                  <c:v>832.42076620166097</c:v>
                </c:pt>
                <c:pt idx="101">
                  <c:v>881.13896394727772</c:v>
                </c:pt>
                <c:pt idx="102">
                  <c:v>950.37597080002399</c:v>
                </c:pt>
                <c:pt idx="103">
                  <c:v>1004.3332883062285</c:v>
                </c:pt>
                <c:pt idx="104">
                  <c:v>1057.3014868389873</c:v>
                </c:pt>
                <c:pt idx="105">
                  <c:v>1107.8489537447854</c:v>
                </c:pt>
                <c:pt idx="106">
                  <c:v>1170.1344817393056</c:v>
                </c:pt>
                <c:pt idx="107">
                  <c:v>1235.3939297990185</c:v>
                </c:pt>
                <c:pt idx="108">
                  <c:v>1286.1948589298454</c:v>
                </c:pt>
                <c:pt idx="109">
                  <c:v>1322.1309125359883</c:v>
                </c:pt>
                <c:pt idx="110">
                  <c:v>1347.1458708344358</c:v>
                </c:pt>
                <c:pt idx="111">
                  <c:v>1312.876942599517</c:v>
                </c:pt>
                <c:pt idx="112">
                  <c:v>1293.4196517800931</c:v>
                </c:pt>
                <c:pt idx="113">
                  <c:v>1241.8319796002111</c:v>
                </c:pt>
                <c:pt idx="114">
                  <c:v>1187.5950333911221</c:v>
                </c:pt>
                <c:pt idx="115">
                  <c:v>1119.0569792094948</c:v>
                </c:pt>
                <c:pt idx="116">
                  <c:v>1040.5336727356525</c:v>
                </c:pt>
                <c:pt idx="117">
                  <c:v>983.92850139744769</c:v>
                </c:pt>
                <c:pt idx="118">
                  <c:v>928.89339394841863</c:v>
                </c:pt>
                <c:pt idx="119">
                  <c:v>875.88198886209568</c:v>
                </c:pt>
                <c:pt idx="120">
                  <c:v>843.3366462873696</c:v>
                </c:pt>
                <c:pt idx="121">
                  <c:v>790.42313855061798</c:v>
                </c:pt>
                <c:pt idx="122">
                  <c:v>759.92606662469575</c:v>
                </c:pt>
                <c:pt idx="123">
                  <c:v>732.90684120973856</c:v>
                </c:pt>
                <c:pt idx="124">
                  <c:v>709.84683563634712</c:v>
                </c:pt>
                <c:pt idx="125">
                  <c:v>685.84446319265612</c:v>
                </c:pt>
                <c:pt idx="126">
                  <c:v>661.86374247314768</c:v>
                </c:pt>
                <c:pt idx="127">
                  <c:v>641.34329425174553</c:v>
                </c:pt>
                <c:pt idx="128">
                  <c:v>620.34687105079195</c:v>
                </c:pt>
                <c:pt idx="129">
                  <c:v>601.32656654799086</c:v>
                </c:pt>
                <c:pt idx="130">
                  <c:v>585.80081300652046</c:v>
                </c:pt>
                <c:pt idx="131">
                  <c:v>582.29392799710581</c:v>
                </c:pt>
                <c:pt idx="132">
                  <c:v>562.29869100199232</c:v>
                </c:pt>
                <c:pt idx="133">
                  <c:v>538.72354639242292</c:v>
                </c:pt>
                <c:pt idx="134">
                  <c:v>541.92390634132892</c:v>
                </c:pt>
                <c:pt idx="135">
                  <c:v>528.9709972133976</c:v>
                </c:pt>
                <c:pt idx="136">
                  <c:v>499.12131809038067</c:v>
                </c:pt>
                <c:pt idx="137">
                  <c:v>494.27709641579276</c:v>
                </c:pt>
                <c:pt idx="138">
                  <c:v>483.27827501782582</c:v>
                </c:pt>
                <c:pt idx="139">
                  <c:v>466.02399618969537</c:v>
                </c:pt>
                <c:pt idx="140">
                  <c:v>460.17907415390141</c:v>
                </c:pt>
                <c:pt idx="141">
                  <c:v>444.36009699334863</c:v>
                </c:pt>
                <c:pt idx="142">
                  <c:v>440.08377483439091</c:v>
                </c:pt>
                <c:pt idx="143">
                  <c:v>432.64848989451644</c:v>
                </c:pt>
                <c:pt idx="144">
                  <c:v>423.06092130080458</c:v>
                </c:pt>
                <c:pt idx="145">
                  <c:v>420.44728705389463</c:v>
                </c:pt>
                <c:pt idx="146">
                  <c:v>400.47395086501422</c:v>
                </c:pt>
                <c:pt idx="147">
                  <c:v>396.73525166249232</c:v>
                </c:pt>
                <c:pt idx="148">
                  <c:v>383.62264068063007</c:v>
                </c:pt>
                <c:pt idx="149">
                  <c:v>378.18466956557353</c:v>
                </c:pt>
                <c:pt idx="150">
                  <c:v>375.53971475189456</c:v>
                </c:pt>
                <c:pt idx="151">
                  <c:v>378.03224571417439</c:v>
                </c:pt>
                <c:pt idx="152">
                  <c:v>365.77974913498366</c:v>
                </c:pt>
                <c:pt idx="153">
                  <c:v>352.22979820154268</c:v>
                </c:pt>
                <c:pt idx="154">
                  <c:v>350.14065682963246</c:v>
                </c:pt>
                <c:pt idx="155">
                  <c:v>352.79728816355322</c:v>
                </c:pt>
                <c:pt idx="156">
                  <c:v>344.28943094758245</c:v>
                </c:pt>
                <c:pt idx="157">
                  <c:v>347.68579576988043</c:v>
                </c:pt>
                <c:pt idx="158">
                  <c:v>342.12552297121681</c:v>
                </c:pt>
                <c:pt idx="159">
                  <c:v>328.52689312007391</c:v>
                </c:pt>
                <c:pt idx="160">
                  <c:v>330.21454807368298</c:v>
                </c:pt>
                <c:pt idx="161">
                  <c:v>321.33330160318496</c:v>
                </c:pt>
                <c:pt idx="162">
                  <c:v>320.57269350633175</c:v>
                </c:pt>
                <c:pt idx="163">
                  <c:v>318.57109464405772</c:v>
                </c:pt>
                <c:pt idx="164">
                  <c:v>321.14640834229237</c:v>
                </c:pt>
                <c:pt idx="165">
                  <c:v>313.94828880716858</c:v>
                </c:pt>
                <c:pt idx="166">
                  <c:v>301.26107119954236</c:v>
                </c:pt>
                <c:pt idx="167">
                  <c:v>299.82908658343842</c:v>
                </c:pt>
                <c:pt idx="168">
                  <c:v>307.38013828615652</c:v>
                </c:pt>
                <c:pt idx="169">
                  <c:v>306.82181507462059</c:v>
                </c:pt>
                <c:pt idx="170">
                  <c:v>303.47361086457198</c:v>
                </c:pt>
                <c:pt idx="171">
                  <c:v>304.41911167985637</c:v>
                </c:pt>
                <c:pt idx="172">
                  <c:v>295.91758091115616</c:v>
                </c:pt>
                <c:pt idx="173">
                  <c:v>289.4385652848128</c:v>
                </c:pt>
                <c:pt idx="174">
                  <c:v>300.99495194603605</c:v>
                </c:pt>
                <c:pt idx="175">
                  <c:v>290.6418209208112</c:v>
                </c:pt>
                <c:pt idx="176">
                  <c:v>301.19928608270749</c:v>
                </c:pt>
                <c:pt idx="177">
                  <c:v>292.98299412593366</c:v>
                </c:pt>
                <c:pt idx="178">
                  <c:v>300.03506496380021</c:v>
                </c:pt>
                <c:pt idx="179">
                  <c:v>295.77117127939709</c:v>
                </c:pt>
                <c:pt idx="180">
                  <c:v>315.20041384704905</c:v>
                </c:pt>
                <c:pt idx="181">
                  <c:v>294.70636490337125</c:v>
                </c:pt>
                <c:pt idx="182">
                  <c:v>295.56456970870897</c:v>
                </c:pt>
                <c:pt idx="183">
                  <c:v>283.8060674453335</c:v>
                </c:pt>
                <c:pt idx="184">
                  <c:v>272.49251648530833</c:v>
                </c:pt>
                <c:pt idx="185">
                  <c:v>274.02333846442588</c:v>
                </c:pt>
                <c:pt idx="186">
                  <c:v>267.87228333001423</c:v>
                </c:pt>
                <c:pt idx="187">
                  <c:v>265.46978663523646</c:v>
                </c:pt>
                <c:pt idx="188">
                  <c:v>281.49364679883837</c:v>
                </c:pt>
                <c:pt idx="189">
                  <c:v>272.05152621879108</c:v>
                </c:pt>
                <c:pt idx="190">
                  <c:v>299.09657302816112</c:v>
                </c:pt>
                <c:pt idx="191">
                  <c:v>296.46870679109014</c:v>
                </c:pt>
                <c:pt idx="192">
                  <c:v>299.50473155183016</c:v>
                </c:pt>
                <c:pt idx="193">
                  <c:v>288.50107058915341</c:v>
                </c:pt>
                <c:pt idx="194">
                  <c:v>294.06977572126885</c:v>
                </c:pt>
                <c:pt idx="195">
                  <c:v>303.91549311965423</c:v>
                </c:pt>
                <c:pt idx="196">
                  <c:v>281.497662157268</c:v>
                </c:pt>
                <c:pt idx="197">
                  <c:v>262.91771291649297</c:v>
                </c:pt>
                <c:pt idx="198">
                  <c:v>265.75224795224506</c:v>
                </c:pt>
                <c:pt idx="199">
                  <c:v>303.08400764976557</c:v>
                </c:pt>
                <c:pt idx="200">
                  <c:v>300.28055616476638</c:v>
                </c:pt>
                <c:pt idx="201">
                  <c:v>250.21883171093288</c:v>
                </c:pt>
                <c:pt idx="202">
                  <c:v>241.3239421062251</c:v>
                </c:pt>
                <c:pt idx="203">
                  <c:v>245.88779792498573</c:v>
                </c:pt>
                <c:pt idx="204">
                  <c:v>207.60549951588519</c:v>
                </c:pt>
                <c:pt idx="205">
                  <c:v>230.79561881615103</c:v>
                </c:pt>
                <c:pt idx="206">
                  <c:v>214.54197622318341</c:v>
                </c:pt>
                <c:pt idx="207">
                  <c:v>252.5971613632872</c:v>
                </c:pt>
                <c:pt idx="208">
                  <c:v>255.0164188648537</c:v>
                </c:pt>
                <c:pt idx="209">
                  <c:v>281.22995397973614</c:v>
                </c:pt>
                <c:pt idx="210">
                  <c:v>339.94695980588068</c:v>
                </c:pt>
                <c:pt idx="211">
                  <c:v>295.88892528761494</c:v>
                </c:pt>
                <c:pt idx="212">
                  <c:v>280.25894332034534</c:v>
                </c:pt>
                <c:pt idx="213">
                  <c:v>395.86504525948578</c:v>
                </c:pt>
                <c:pt idx="214">
                  <c:v>468.84047757430363</c:v>
                </c:pt>
                <c:pt idx="215">
                  <c:v>428.1201695912672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A80-4C5C-828D-E8E06B58E0EA}"/>
            </c:ext>
          </c:extLst>
        </c:ser>
        <c:ser>
          <c:idx val="2"/>
          <c:order val="2"/>
          <c:tx>
            <c:v>13T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'4K'!$I$4:$I$219</c:f>
              <c:numCache>
                <c:formatCode>General</c:formatCode>
                <c:ptCount val="216"/>
                <c:pt idx="0">
                  <c:v>-90.251376146788985</c:v>
                </c:pt>
                <c:pt idx="1">
                  <c:v>-89.425688073394497</c:v>
                </c:pt>
                <c:pt idx="2">
                  <c:v>-88.6</c:v>
                </c:pt>
                <c:pt idx="3">
                  <c:v>-87.774311926605492</c:v>
                </c:pt>
                <c:pt idx="4">
                  <c:v>-86.948623853211004</c:v>
                </c:pt>
                <c:pt idx="5">
                  <c:v>-86.122935779816501</c:v>
                </c:pt>
                <c:pt idx="6">
                  <c:v>-85.297247706422013</c:v>
                </c:pt>
                <c:pt idx="7">
                  <c:v>-84.47155963302751</c:v>
                </c:pt>
                <c:pt idx="8">
                  <c:v>-83.645871559633022</c:v>
                </c:pt>
                <c:pt idx="9">
                  <c:v>-82.82018348623852</c:v>
                </c:pt>
                <c:pt idx="10">
                  <c:v>-81.994495412844032</c:v>
                </c:pt>
                <c:pt idx="11">
                  <c:v>-81.168807339449529</c:v>
                </c:pt>
                <c:pt idx="12">
                  <c:v>-80.343119266055041</c:v>
                </c:pt>
                <c:pt idx="13">
                  <c:v>-79.517431192660538</c:v>
                </c:pt>
                <c:pt idx="14">
                  <c:v>-78.69174311926605</c:v>
                </c:pt>
                <c:pt idx="15">
                  <c:v>-77.866055045871548</c:v>
                </c:pt>
                <c:pt idx="16">
                  <c:v>-77.040366972477059</c:v>
                </c:pt>
                <c:pt idx="17">
                  <c:v>-76.214678899082557</c:v>
                </c:pt>
                <c:pt idx="18">
                  <c:v>-75.388990825688069</c:v>
                </c:pt>
                <c:pt idx="19">
                  <c:v>-74.563302752293566</c:v>
                </c:pt>
                <c:pt idx="20">
                  <c:v>-73.737614678899078</c:v>
                </c:pt>
                <c:pt idx="21">
                  <c:v>-72.911926605504576</c:v>
                </c:pt>
                <c:pt idx="22">
                  <c:v>-72.086238532110087</c:v>
                </c:pt>
                <c:pt idx="23">
                  <c:v>-71.260550458715585</c:v>
                </c:pt>
                <c:pt idx="24">
                  <c:v>-70.434862385321097</c:v>
                </c:pt>
                <c:pt idx="25">
                  <c:v>-69.609174311926594</c:v>
                </c:pt>
                <c:pt idx="26">
                  <c:v>-68.783486238532106</c:v>
                </c:pt>
                <c:pt idx="27">
                  <c:v>-67.957798165137604</c:v>
                </c:pt>
                <c:pt idx="28">
                  <c:v>-67.132110091743115</c:v>
                </c:pt>
                <c:pt idx="29">
                  <c:v>-66.306422018348613</c:v>
                </c:pt>
                <c:pt idx="30">
                  <c:v>-65.480733944954125</c:v>
                </c:pt>
                <c:pt idx="31">
                  <c:v>-64.655045871559622</c:v>
                </c:pt>
                <c:pt idx="32">
                  <c:v>-63.829357798165141</c:v>
                </c:pt>
                <c:pt idx="33">
                  <c:v>-63.003669724770639</c:v>
                </c:pt>
                <c:pt idx="34">
                  <c:v>-62.17798165137615</c:v>
                </c:pt>
                <c:pt idx="35">
                  <c:v>-61.352293577981648</c:v>
                </c:pt>
                <c:pt idx="36">
                  <c:v>-60.52660550458716</c:v>
                </c:pt>
                <c:pt idx="37">
                  <c:v>-59.700917431192657</c:v>
                </c:pt>
                <c:pt idx="38">
                  <c:v>-58.875229357798169</c:v>
                </c:pt>
                <c:pt idx="39">
                  <c:v>-58.049541284403666</c:v>
                </c:pt>
                <c:pt idx="40">
                  <c:v>-57.223853211009178</c:v>
                </c:pt>
                <c:pt idx="41">
                  <c:v>-56.398165137614676</c:v>
                </c:pt>
                <c:pt idx="42">
                  <c:v>-55.57247706422018</c:v>
                </c:pt>
                <c:pt idx="43">
                  <c:v>-54.746788990825685</c:v>
                </c:pt>
                <c:pt idx="44">
                  <c:v>-53.92110091743119</c:v>
                </c:pt>
                <c:pt idx="45">
                  <c:v>-53.095412844036694</c:v>
                </c:pt>
                <c:pt idx="46">
                  <c:v>-52.269724770642199</c:v>
                </c:pt>
                <c:pt idx="47">
                  <c:v>-51.444036697247704</c:v>
                </c:pt>
                <c:pt idx="48">
                  <c:v>-50.618348623853208</c:v>
                </c:pt>
                <c:pt idx="49">
                  <c:v>-49.792660550458713</c:v>
                </c:pt>
                <c:pt idx="50">
                  <c:v>-48.966972477064218</c:v>
                </c:pt>
                <c:pt idx="51">
                  <c:v>-48.141284403669722</c:v>
                </c:pt>
                <c:pt idx="52">
                  <c:v>-47.315596330275227</c:v>
                </c:pt>
                <c:pt idx="53">
                  <c:v>-46.489908256880732</c:v>
                </c:pt>
                <c:pt idx="54">
                  <c:v>-45.664220183486236</c:v>
                </c:pt>
                <c:pt idx="55">
                  <c:v>-44.838532110091741</c:v>
                </c:pt>
                <c:pt idx="56">
                  <c:v>-44.012844036697246</c:v>
                </c:pt>
                <c:pt idx="57">
                  <c:v>-43.18715596330275</c:v>
                </c:pt>
                <c:pt idx="58">
                  <c:v>-42.361467889908255</c:v>
                </c:pt>
                <c:pt idx="59">
                  <c:v>-41.535779816513759</c:v>
                </c:pt>
                <c:pt idx="60">
                  <c:v>-40.710091743119264</c:v>
                </c:pt>
                <c:pt idx="61">
                  <c:v>-39.884403669724769</c:v>
                </c:pt>
                <c:pt idx="62">
                  <c:v>-39.058715596330273</c:v>
                </c:pt>
                <c:pt idx="63">
                  <c:v>-38.233027522935778</c:v>
                </c:pt>
                <c:pt idx="64">
                  <c:v>-37.407339449541283</c:v>
                </c:pt>
                <c:pt idx="65">
                  <c:v>-36.581651376146787</c:v>
                </c:pt>
                <c:pt idx="66">
                  <c:v>-35.755963302752292</c:v>
                </c:pt>
                <c:pt idx="67">
                  <c:v>-34.930275229357797</c:v>
                </c:pt>
                <c:pt idx="68">
                  <c:v>-34.104587155963301</c:v>
                </c:pt>
                <c:pt idx="69">
                  <c:v>-33.278899082568806</c:v>
                </c:pt>
                <c:pt idx="70">
                  <c:v>-32.453211009174311</c:v>
                </c:pt>
                <c:pt idx="71">
                  <c:v>-31.627522935779815</c:v>
                </c:pt>
                <c:pt idx="72">
                  <c:v>-30.80183486238532</c:v>
                </c:pt>
                <c:pt idx="73">
                  <c:v>-29.976146788990825</c:v>
                </c:pt>
                <c:pt idx="74">
                  <c:v>-29.150458715596329</c:v>
                </c:pt>
                <c:pt idx="75">
                  <c:v>-28.324770642201834</c:v>
                </c:pt>
                <c:pt idx="76">
                  <c:v>-27.499082568807339</c:v>
                </c:pt>
                <c:pt idx="77">
                  <c:v>-26.673394495412843</c:v>
                </c:pt>
                <c:pt idx="78">
                  <c:v>-25.847706422018348</c:v>
                </c:pt>
                <c:pt idx="79">
                  <c:v>-25.022018348623853</c:v>
                </c:pt>
                <c:pt idx="80">
                  <c:v>-24.19633027522935</c:v>
                </c:pt>
                <c:pt idx="81">
                  <c:v>-23.370642201834862</c:v>
                </c:pt>
                <c:pt idx="82">
                  <c:v>-22.544954128440359</c:v>
                </c:pt>
                <c:pt idx="83">
                  <c:v>-21.719266055045871</c:v>
                </c:pt>
                <c:pt idx="84">
                  <c:v>-20.893577981651369</c:v>
                </c:pt>
                <c:pt idx="85">
                  <c:v>-20.06788990825688</c:v>
                </c:pt>
                <c:pt idx="86">
                  <c:v>-19.242201834862378</c:v>
                </c:pt>
                <c:pt idx="87">
                  <c:v>-18.41651376146789</c:v>
                </c:pt>
                <c:pt idx="88">
                  <c:v>-17.590825688073387</c:v>
                </c:pt>
                <c:pt idx="89">
                  <c:v>-16.765137614678899</c:v>
                </c:pt>
                <c:pt idx="90">
                  <c:v>-15.939449541284395</c:v>
                </c:pt>
                <c:pt idx="91">
                  <c:v>-15.113761467889907</c:v>
                </c:pt>
                <c:pt idx="92">
                  <c:v>-14.288073394495404</c:v>
                </c:pt>
                <c:pt idx="93">
                  <c:v>-13.462385321100916</c:v>
                </c:pt>
                <c:pt idx="94">
                  <c:v>-12.636697247706413</c:v>
                </c:pt>
                <c:pt idx="95">
                  <c:v>-11.811009174311925</c:v>
                </c:pt>
                <c:pt idx="96">
                  <c:v>-10.985321100917423</c:v>
                </c:pt>
                <c:pt idx="97">
                  <c:v>-10.159633027522935</c:v>
                </c:pt>
                <c:pt idx="98">
                  <c:v>-9.3339449541284321</c:v>
                </c:pt>
                <c:pt idx="99">
                  <c:v>-8.5082568807339438</c:v>
                </c:pt>
                <c:pt idx="100">
                  <c:v>-7.6825688073394414</c:v>
                </c:pt>
                <c:pt idx="101">
                  <c:v>-6.8568807339449531</c:v>
                </c:pt>
                <c:pt idx="102">
                  <c:v>-6.0311926605504507</c:v>
                </c:pt>
                <c:pt idx="103">
                  <c:v>-5.2055045871559624</c:v>
                </c:pt>
                <c:pt idx="104">
                  <c:v>-4.37981651376146</c:v>
                </c:pt>
                <c:pt idx="105">
                  <c:v>-3.5541284403669722</c:v>
                </c:pt>
                <c:pt idx="106">
                  <c:v>-2.7284403669724697</c:v>
                </c:pt>
                <c:pt idx="107">
                  <c:v>-1.9027522935779815</c:v>
                </c:pt>
                <c:pt idx="108">
                  <c:v>-1.077064220183479</c:v>
                </c:pt>
                <c:pt idx="109">
                  <c:v>-0.25137614678899078</c:v>
                </c:pt>
                <c:pt idx="110">
                  <c:v>0.57431192660551167</c:v>
                </c:pt>
                <c:pt idx="111">
                  <c:v>1.4</c:v>
                </c:pt>
                <c:pt idx="112">
                  <c:v>2.2256880733945024</c:v>
                </c:pt>
                <c:pt idx="113">
                  <c:v>3.0513761467889906</c:v>
                </c:pt>
                <c:pt idx="114">
                  <c:v>3.8770642201834931</c:v>
                </c:pt>
                <c:pt idx="115">
                  <c:v>4.7027522935779817</c:v>
                </c:pt>
                <c:pt idx="116">
                  <c:v>5.5284403669724842</c:v>
                </c:pt>
                <c:pt idx="117">
                  <c:v>6.3541284403669724</c:v>
                </c:pt>
                <c:pt idx="118">
                  <c:v>7.1798165137614749</c:v>
                </c:pt>
                <c:pt idx="119">
                  <c:v>8.0055045871559631</c:v>
                </c:pt>
                <c:pt idx="120">
                  <c:v>8.8311926605504656</c:v>
                </c:pt>
                <c:pt idx="121">
                  <c:v>9.6568807339449538</c:v>
                </c:pt>
                <c:pt idx="122">
                  <c:v>10.482568807339456</c:v>
                </c:pt>
                <c:pt idx="123">
                  <c:v>11.308256880733945</c:v>
                </c:pt>
                <c:pt idx="124">
                  <c:v>12.133944954128447</c:v>
                </c:pt>
                <c:pt idx="125">
                  <c:v>12.959633027522935</c:v>
                </c:pt>
                <c:pt idx="126">
                  <c:v>13.785321100917438</c:v>
                </c:pt>
                <c:pt idx="127">
                  <c:v>14.611009174311926</c:v>
                </c:pt>
                <c:pt idx="128">
                  <c:v>15.436697247706428</c:v>
                </c:pt>
                <c:pt idx="129">
                  <c:v>16.262385321100915</c:v>
                </c:pt>
                <c:pt idx="130">
                  <c:v>17.088073394495417</c:v>
                </c:pt>
                <c:pt idx="131">
                  <c:v>17.91376146788992</c:v>
                </c:pt>
                <c:pt idx="132">
                  <c:v>18.739449541284408</c:v>
                </c:pt>
                <c:pt idx="133">
                  <c:v>19.56513761467891</c:v>
                </c:pt>
                <c:pt idx="134">
                  <c:v>20.390825688073399</c:v>
                </c:pt>
                <c:pt idx="135">
                  <c:v>21.216513761467901</c:v>
                </c:pt>
                <c:pt idx="136">
                  <c:v>22.042201834862389</c:v>
                </c:pt>
                <c:pt idx="137">
                  <c:v>22.867889908256892</c:v>
                </c:pt>
                <c:pt idx="138">
                  <c:v>23.69357798165138</c:v>
                </c:pt>
                <c:pt idx="139">
                  <c:v>24.519266055045883</c:v>
                </c:pt>
                <c:pt idx="140">
                  <c:v>25.344954128440371</c:v>
                </c:pt>
                <c:pt idx="141">
                  <c:v>26.170642201834873</c:v>
                </c:pt>
                <c:pt idx="142">
                  <c:v>26.996330275229361</c:v>
                </c:pt>
                <c:pt idx="143">
                  <c:v>27.822018348623864</c:v>
                </c:pt>
                <c:pt idx="144">
                  <c:v>28.647706422018352</c:v>
                </c:pt>
                <c:pt idx="145">
                  <c:v>29.473394495412855</c:v>
                </c:pt>
                <c:pt idx="146">
                  <c:v>30.299082568807343</c:v>
                </c:pt>
                <c:pt idx="147">
                  <c:v>31.124770642201845</c:v>
                </c:pt>
                <c:pt idx="148">
                  <c:v>31.950458715596334</c:v>
                </c:pt>
                <c:pt idx="149">
                  <c:v>32.776146788990836</c:v>
                </c:pt>
                <c:pt idx="150">
                  <c:v>33.601834862385324</c:v>
                </c:pt>
                <c:pt idx="151">
                  <c:v>34.427522935779827</c:v>
                </c:pt>
                <c:pt idx="152">
                  <c:v>35.253211009174315</c:v>
                </c:pt>
                <c:pt idx="153">
                  <c:v>36.078899082568817</c:v>
                </c:pt>
                <c:pt idx="154">
                  <c:v>36.904587155963306</c:v>
                </c:pt>
                <c:pt idx="155">
                  <c:v>37.730275229357808</c:v>
                </c:pt>
                <c:pt idx="156">
                  <c:v>38.555963302752296</c:v>
                </c:pt>
                <c:pt idx="157">
                  <c:v>39.381651376146799</c:v>
                </c:pt>
                <c:pt idx="158">
                  <c:v>40.207339449541301</c:v>
                </c:pt>
                <c:pt idx="159">
                  <c:v>41.033027522935775</c:v>
                </c:pt>
                <c:pt idx="160">
                  <c:v>41.858715596330278</c:v>
                </c:pt>
                <c:pt idx="161">
                  <c:v>42.68440366972478</c:v>
                </c:pt>
                <c:pt idx="162">
                  <c:v>43.510091743119283</c:v>
                </c:pt>
                <c:pt idx="163">
                  <c:v>44.335779816513757</c:v>
                </c:pt>
                <c:pt idx="164">
                  <c:v>45.161467889908259</c:v>
                </c:pt>
                <c:pt idx="165">
                  <c:v>45.987155963302762</c:v>
                </c:pt>
                <c:pt idx="166">
                  <c:v>46.812844036697264</c:v>
                </c:pt>
                <c:pt idx="167">
                  <c:v>47.638532110091738</c:v>
                </c:pt>
                <c:pt idx="168">
                  <c:v>48.464220183486241</c:v>
                </c:pt>
                <c:pt idx="169">
                  <c:v>49.289908256880743</c:v>
                </c:pt>
                <c:pt idx="170">
                  <c:v>50.115596330275245</c:v>
                </c:pt>
                <c:pt idx="171">
                  <c:v>50.941284403669719</c:v>
                </c:pt>
                <c:pt idx="172">
                  <c:v>51.766972477064222</c:v>
                </c:pt>
                <c:pt idx="173">
                  <c:v>52.592660550458724</c:v>
                </c:pt>
                <c:pt idx="174">
                  <c:v>53.418348623853227</c:v>
                </c:pt>
                <c:pt idx="175">
                  <c:v>54.244036697247701</c:v>
                </c:pt>
                <c:pt idx="176">
                  <c:v>55.069724770642203</c:v>
                </c:pt>
                <c:pt idx="177">
                  <c:v>55.895412844036706</c:v>
                </c:pt>
                <c:pt idx="178">
                  <c:v>56.721100917431208</c:v>
                </c:pt>
                <c:pt idx="179">
                  <c:v>57.546788990825682</c:v>
                </c:pt>
                <c:pt idx="180">
                  <c:v>58.372477064220185</c:v>
                </c:pt>
                <c:pt idx="181">
                  <c:v>59.198165137614687</c:v>
                </c:pt>
                <c:pt idx="182">
                  <c:v>60.02385321100919</c:v>
                </c:pt>
                <c:pt idx="183">
                  <c:v>60.849541284403664</c:v>
                </c:pt>
                <c:pt idx="184">
                  <c:v>61.675229357798166</c:v>
                </c:pt>
                <c:pt idx="185">
                  <c:v>62.500917431192669</c:v>
                </c:pt>
                <c:pt idx="186">
                  <c:v>63.326605504587171</c:v>
                </c:pt>
                <c:pt idx="187">
                  <c:v>64.152293577981652</c:v>
                </c:pt>
                <c:pt idx="188">
                  <c:v>64.977981651376155</c:v>
                </c:pt>
                <c:pt idx="189">
                  <c:v>65.803669724770657</c:v>
                </c:pt>
                <c:pt idx="190">
                  <c:v>66.629357798165159</c:v>
                </c:pt>
                <c:pt idx="191">
                  <c:v>67.455045871559633</c:v>
                </c:pt>
                <c:pt idx="192">
                  <c:v>68.280733944954136</c:v>
                </c:pt>
                <c:pt idx="193">
                  <c:v>69.106422018348638</c:v>
                </c:pt>
                <c:pt idx="194">
                  <c:v>69.932110091743141</c:v>
                </c:pt>
                <c:pt idx="195">
                  <c:v>70.757798165137643</c:v>
                </c:pt>
                <c:pt idx="196">
                  <c:v>71.583486238532117</c:v>
                </c:pt>
                <c:pt idx="197">
                  <c:v>72.40917431192662</c:v>
                </c:pt>
                <c:pt idx="198">
                  <c:v>73.234862385321122</c:v>
                </c:pt>
                <c:pt idx="199">
                  <c:v>74.060550458715625</c:v>
                </c:pt>
                <c:pt idx="200">
                  <c:v>74.886238532110099</c:v>
                </c:pt>
                <c:pt idx="201">
                  <c:v>75.711926605504601</c:v>
                </c:pt>
                <c:pt idx="202">
                  <c:v>76.537614678899104</c:v>
                </c:pt>
                <c:pt idx="203">
                  <c:v>77.363302752293606</c:v>
                </c:pt>
                <c:pt idx="204">
                  <c:v>78.18899082568808</c:v>
                </c:pt>
                <c:pt idx="205">
                  <c:v>79.014678899082583</c:v>
                </c:pt>
                <c:pt idx="206">
                  <c:v>79.840366972477085</c:v>
                </c:pt>
                <c:pt idx="207">
                  <c:v>80.666055045871587</c:v>
                </c:pt>
                <c:pt idx="208">
                  <c:v>81.491743119266062</c:v>
                </c:pt>
                <c:pt idx="209">
                  <c:v>82.317431192660564</c:v>
                </c:pt>
                <c:pt idx="210">
                  <c:v>83.143119266055066</c:v>
                </c:pt>
                <c:pt idx="211">
                  <c:v>83.968807339449569</c:v>
                </c:pt>
                <c:pt idx="212">
                  <c:v>84.794495412844043</c:v>
                </c:pt>
                <c:pt idx="213">
                  <c:v>85.620183486238545</c:v>
                </c:pt>
                <c:pt idx="214">
                  <c:v>86.445871559633048</c:v>
                </c:pt>
                <c:pt idx="215">
                  <c:v>87.27155963302755</c:v>
                </c:pt>
              </c:numCache>
            </c:numRef>
          </c:xVal>
          <c:yVal>
            <c:numRef>
              <c:f>'4K'!$K$4:$K$219</c:f>
              <c:numCache>
                <c:formatCode>General</c:formatCode>
                <c:ptCount val="216"/>
                <c:pt idx="0">
                  <c:v>130.08855623836817</c:v>
                </c:pt>
                <c:pt idx="1">
                  <c:v>191.28997053137948</c:v>
                </c:pt>
                <c:pt idx="2">
                  <c:v>0</c:v>
                </c:pt>
                <c:pt idx="3">
                  <c:v>-423.54019705345314</c:v>
                </c:pt>
                <c:pt idx="4">
                  <c:v>-21.251637600067077</c:v>
                </c:pt>
                <c:pt idx="5">
                  <c:v>-199.58756883324872</c:v>
                </c:pt>
                <c:pt idx="6">
                  <c:v>-61.570046138615986</c:v>
                </c:pt>
                <c:pt idx="7">
                  <c:v>-29.823436862706583</c:v>
                </c:pt>
                <c:pt idx="8">
                  <c:v>-27.637734562832303</c:v>
                </c:pt>
                <c:pt idx="9">
                  <c:v>26.775446005538406</c:v>
                </c:pt>
                <c:pt idx="10">
                  <c:v>81.847450258422469</c:v>
                </c:pt>
                <c:pt idx="11">
                  <c:v>162.74632066160189</c:v>
                </c:pt>
                <c:pt idx="12">
                  <c:v>204.77010984390097</c:v>
                </c:pt>
                <c:pt idx="13">
                  <c:v>223.68516742595494</c:v>
                </c:pt>
                <c:pt idx="14">
                  <c:v>234.72459813209719</c:v>
                </c:pt>
                <c:pt idx="15">
                  <c:v>252.95358174461938</c:v>
                </c:pt>
                <c:pt idx="16">
                  <c:v>207.3467316984939</c:v>
                </c:pt>
                <c:pt idx="17">
                  <c:v>242.23497206596056</c:v>
                </c:pt>
                <c:pt idx="18">
                  <c:v>226.29115745853235</c:v>
                </c:pt>
                <c:pt idx="19">
                  <c:v>245.98694568295375</c:v>
                </c:pt>
                <c:pt idx="20">
                  <c:v>231.6693962188798</c:v>
                </c:pt>
                <c:pt idx="21">
                  <c:v>226.44491825630152</c:v>
                </c:pt>
                <c:pt idx="22">
                  <c:v>263.54688111665018</c:v>
                </c:pt>
                <c:pt idx="23">
                  <c:v>242.31270579752916</c:v>
                </c:pt>
                <c:pt idx="24">
                  <c:v>253.19625700640037</c:v>
                </c:pt>
                <c:pt idx="25">
                  <c:v>222.96799172099421</c:v>
                </c:pt>
                <c:pt idx="26">
                  <c:v>227.80691440583709</c:v>
                </c:pt>
                <c:pt idx="27">
                  <c:v>250.91284238701647</c:v>
                </c:pt>
                <c:pt idx="28">
                  <c:v>238.7973402674393</c:v>
                </c:pt>
                <c:pt idx="29">
                  <c:v>245.94033077654763</c:v>
                </c:pt>
                <c:pt idx="30">
                  <c:v>237.00304382355154</c:v>
                </c:pt>
                <c:pt idx="31">
                  <c:v>236.76705875577463</c:v>
                </c:pt>
                <c:pt idx="32">
                  <c:v>253.2011206548901</c:v>
                </c:pt>
                <c:pt idx="33">
                  <c:v>236.47818027575363</c:v>
                </c:pt>
                <c:pt idx="34">
                  <c:v>243.77776075401962</c:v>
                </c:pt>
                <c:pt idx="35">
                  <c:v>246.2427451482362</c:v>
                </c:pt>
                <c:pt idx="36">
                  <c:v>237.31251591818659</c:v>
                </c:pt>
                <c:pt idx="37">
                  <c:v>250.9288075633921</c:v>
                </c:pt>
                <c:pt idx="38">
                  <c:v>246.5708747845037</c:v>
                </c:pt>
                <c:pt idx="39">
                  <c:v>246.49735919340367</c:v>
                </c:pt>
                <c:pt idx="40">
                  <c:v>246.47732394617418</c:v>
                </c:pt>
                <c:pt idx="41">
                  <c:v>250.34249043093189</c:v>
                </c:pt>
                <c:pt idx="42">
                  <c:v>254.09341936530296</c:v>
                </c:pt>
                <c:pt idx="43">
                  <c:v>244.510165318156</c:v>
                </c:pt>
                <c:pt idx="44">
                  <c:v>246.88509318641093</c:v>
                </c:pt>
                <c:pt idx="45">
                  <c:v>236.52246272413157</c:v>
                </c:pt>
                <c:pt idx="46">
                  <c:v>241.82709287256034</c:v>
                </c:pt>
                <c:pt idx="47">
                  <c:v>254.43247833467916</c:v>
                </c:pt>
                <c:pt idx="48">
                  <c:v>257.30028887379933</c:v>
                </c:pt>
                <c:pt idx="49">
                  <c:v>257.50694161272099</c:v>
                </c:pt>
                <c:pt idx="50">
                  <c:v>249.41408370112504</c:v>
                </c:pt>
                <c:pt idx="51">
                  <c:v>263.73727665524939</c:v>
                </c:pt>
                <c:pt idx="52">
                  <c:v>259.63621414082519</c:v>
                </c:pt>
                <c:pt idx="53">
                  <c:v>260.60507382535138</c:v>
                </c:pt>
                <c:pt idx="54">
                  <c:v>259.80079263453052</c:v>
                </c:pt>
                <c:pt idx="55">
                  <c:v>257.29297597542933</c:v>
                </c:pt>
                <c:pt idx="56">
                  <c:v>265.41148376390771</c:v>
                </c:pt>
                <c:pt idx="57">
                  <c:v>278.52187081654688</c:v>
                </c:pt>
                <c:pt idx="58">
                  <c:v>270.91758128661138</c:v>
                </c:pt>
                <c:pt idx="59">
                  <c:v>267.48667320282243</c:v>
                </c:pt>
                <c:pt idx="60">
                  <c:v>269.17183687797268</c:v>
                </c:pt>
                <c:pt idx="61">
                  <c:v>280.67152238233308</c:v>
                </c:pt>
                <c:pt idx="62">
                  <c:v>281.18261695747628</c:v>
                </c:pt>
                <c:pt idx="63">
                  <c:v>289.18558045444627</c:v>
                </c:pt>
                <c:pt idx="64">
                  <c:v>279.7179624485417</c:v>
                </c:pt>
                <c:pt idx="65">
                  <c:v>283.50815592726951</c:v>
                </c:pt>
                <c:pt idx="66">
                  <c:v>290.35303625380732</c:v>
                </c:pt>
                <c:pt idx="67">
                  <c:v>301.68675567530397</c:v>
                </c:pt>
                <c:pt idx="68">
                  <c:v>313.34569852305026</c:v>
                </c:pt>
                <c:pt idx="69">
                  <c:v>315.373226927654</c:v>
                </c:pt>
                <c:pt idx="70">
                  <c:v>309.54294603237707</c:v>
                </c:pt>
                <c:pt idx="71">
                  <c:v>322.43766247589997</c:v>
                </c:pt>
                <c:pt idx="72">
                  <c:v>321.61449095969147</c:v>
                </c:pt>
                <c:pt idx="73">
                  <c:v>344.36756629331217</c:v>
                </c:pt>
                <c:pt idx="74">
                  <c:v>353.95977353120031</c:v>
                </c:pt>
                <c:pt idx="75">
                  <c:v>341.77788246534919</c:v>
                </c:pt>
                <c:pt idx="76">
                  <c:v>353.24379911746951</c:v>
                </c:pt>
                <c:pt idx="77">
                  <c:v>358.11156377788785</c:v>
                </c:pt>
                <c:pt idx="78">
                  <c:v>364.81850244459469</c:v>
                </c:pt>
                <c:pt idx="79">
                  <c:v>376.5252528738726</c:v>
                </c:pt>
                <c:pt idx="80">
                  <c:v>389.966161964864</c:v>
                </c:pt>
                <c:pt idx="81">
                  <c:v>394.28291150872775</c:v>
                </c:pt>
                <c:pt idx="82">
                  <c:v>417.88582001678026</c:v>
                </c:pt>
                <c:pt idx="83">
                  <c:v>428.80792867868644</c:v>
                </c:pt>
                <c:pt idx="84">
                  <c:v>427.743102375386</c:v>
                </c:pt>
                <c:pt idx="85">
                  <c:v>426.3362899223244</c:v>
                </c:pt>
                <c:pt idx="86">
                  <c:v>441.22135251592169</c:v>
                </c:pt>
                <c:pt idx="87">
                  <c:v>469.9579987200695</c:v>
                </c:pt>
                <c:pt idx="88">
                  <c:v>488.5391897411198</c:v>
                </c:pt>
                <c:pt idx="89">
                  <c:v>507.03793624274653</c:v>
                </c:pt>
                <c:pt idx="90">
                  <c:v>527.61243631585114</c:v>
                </c:pt>
                <c:pt idx="91">
                  <c:v>541.27931351354255</c:v>
                </c:pt>
                <c:pt idx="92">
                  <c:v>566.85110638491187</c:v>
                </c:pt>
                <c:pt idx="93">
                  <c:v>591.90761586517795</c:v>
                </c:pt>
                <c:pt idx="94">
                  <c:v>586.51087350211549</c:v>
                </c:pt>
                <c:pt idx="95">
                  <c:v>601.88345086644165</c:v>
                </c:pt>
                <c:pt idx="96">
                  <c:v>626.91499688348324</c:v>
                </c:pt>
                <c:pt idx="97">
                  <c:v>659.02081833385239</c:v>
                </c:pt>
                <c:pt idx="98">
                  <c:v>694.8317969651431</c:v>
                </c:pt>
                <c:pt idx="99">
                  <c:v>737.23258342802853</c:v>
                </c:pt>
                <c:pt idx="100">
                  <c:v>779.99048348465976</c:v>
                </c:pt>
                <c:pt idx="101">
                  <c:v>845.05206335509638</c:v>
                </c:pt>
                <c:pt idx="102">
                  <c:v>907.12544970686224</c:v>
                </c:pt>
                <c:pt idx="103">
                  <c:v>956.38013683320389</c:v>
                </c:pt>
                <c:pt idx="104">
                  <c:v>1010.1906638068251</c:v>
                </c:pt>
                <c:pt idx="105">
                  <c:v>1068.5780953929229</c:v>
                </c:pt>
                <c:pt idx="106">
                  <c:v>1138.9414980225959</c:v>
                </c:pt>
                <c:pt idx="107">
                  <c:v>1209.8077453143055</c:v>
                </c:pt>
                <c:pt idx="108">
                  <c:v>1252.535328729854</c:v>
                </c:pt>
                <c:pt idx="109">
                  <c:v>1275.3975436999597</c:v>
                </c:pt>
                <c:pt idx="110">
                  <c:v>1260.4302296983644</c:v>
                </c:pt>
                <c:pt idx="111">
                  <c:v>1237.1370091387425</c:v>
                </c:pt>
                <c:pt idx="112">
                  <c:v>1183.8001803593543</c:v>
                </c:pt>
                <c:pt idx="113">
                  <c:v>1117.5848429671969</c:v>
                </c:pt>
                <c:pt idx="114">
                  <c:v>1051.1341923672558</c:v>
                </c:pt>
                <c:pt idx="115">
                  <c:v>974.56841766556875</c:v>
                </c:pt>
                <c:pt idx="116">
                  <c:v>901.36156096565537</c:v>
                </c:pt>
                <c:pt idx="117">
                  <c:v>849.14730520939145</c:v>
                </c:pt>
                <c:pt idx="118">
                  <c:v>794.50676427394126</c:v>
                </c:pt>
                <c:pt idx="119">
                  <c:v>753.06049615859024</c:v>
                </c:pt>
                <c:pt idx="120">
                  <c:v>712.45916079113306</c:v>
                </c:pt>
                <c:pt idx="121">
                  <c:v>677.64817704625568</c:v>
                </c:pt>
                <c:pt idx="122">
                  <c:v>654.8478100641172</c:v>
                </c:pt>
                <c:pt idx="123">
                  <c:v>628.75359041562888</c:v>
                </c:pt>
                <c:pt idx="124">
                  <c:v>604.74262804401371</c:v>
                </c:pt>
                <c:pt idx="125">
                  <c:v>580.31419378105727</c:v>
                </c:pt>
                <c:pt idx="126">
                  <c:v>559.62864143175329</c:v>
                </c:pt>
                <c:pt idx="127">
                  <c:v>544.40031652611208</c:v>
                </c:pt>
                <c:pt idx="128">
                  <c:v>527.49179679909412</c:v>
                </c:pt>
                <c:pt idx="129">
                  <c:v>510.9928584556925</c:v>
                </c:pt>
                <c:pt idx="130">
                  <c:v>505.53141998928965</c:v>
                </c:pt>
                <c:pt idx="131">
                  <c:v>487.32140927315686</c:v>
                </c:pt>
                <c:pt idx="132">
                  <c:v>467.33891153291461</c:v>
                </c:pt>
                <c:pt idx="133">
                  <c:v>462.35366069074797</c:v>
                </c:pt>
                <c:pt idx="134">
                  <c:v>454.3895242596775</c:v>
                </c:pt>
                <c:pt idx="135">
                  <c:v>431.21010901920334</c:v>
                </c:pt>
                <c:pt idx="136">
                  <c:v>418.37405350324423</c:v>
                </c:pt>
                <c:pt idx="137">
                  <c:v>409.0092872589579</c:v>
                </c:pt>
                <c:pt idx="138">
                  <c:v>395.19718911567173</c:v>
                </c:pt>
                <c:pt idx="139">
                  <c:v>386.64305892626032</c:v>
                </c:pt>
                <c:pt idx="140">
                  <c:v>374.03390064976139</c:v>
                </c:pt>
                <c:pt idx="141">
                  <c:v>373.06023538175418</c:v>
                </c:pt>
                <c:pt idx="142">
                  <c:v>364.44073109114811</c:v>
                </c:pt>
                <c:pt idx="143">
                  <c:v>360.80102361961627</c:v>
                </c:pt>
                <c:pt idx="144">
                  <c:v>352.58280750976729</c:v>
                </c:pt>
                <c:pt idx="145">
                  <c:v>336.89143676955075</c:v>
                </c:pt>
                <c:pt idx="146">
                  <c:v>329.90721320944846</c:v>
                </c:pt>
                <c:pt idx="147">
                  <c:v>327.60065825703032</c:v>
                </c:pt>
                <c:pt idx="148">
                  <c:v>321.5162112438648</c:v>
                </c:pt>
                <c:pt idx="149">
                  <c:v>315.87738817923469</c:v>
                </c:pt>
                <c:pt idx="150">
                  <c:v>316.97718308647819</c:v>
                </c:pt>
                <c:pt idx="151">
                  <c:v>304.49322506045831</c:v>
                </c:pt>
                <c:pt idx="152">
                  <c:v>291.83179861492329</c:v>
                </c:pt>
                <c:pt idx="153">
                  <c:v>296.41374781957177</c:v>
                </c:pt>
                <c:pt idx="154">
                  <c:v>291.59539633359356</c:v>
                </c:pt>
                <c:pt idx="155">
                  <c:v>276.57155551790322</c:v>
                </c:pt>
                <c:pt idx="156">
                  <c:v>285.42407985799412</c:v>
                </c:pt>
                <c:pt idx="157">
                  <c:v>285.186594087907</c:v>
                </c:pt>
                <c:pt idx="158">
                  <c:v>264.51705504922245</c:v>
                </c:pt>
                <c:pt idx="159">
                  <c:v>265.74138331904743</c:v>
                </c:pt>
                <c:pt idx="160">
                  <c:v>257.36432641136844</c:v>
                </c:pt>
                <c:pt idx="161">
                  <c:v>260.27506689069941</c:v>
                </c:pt>
                <c:pt idx="162">
                  <c:v>253.93552789819344</c:v>
                </c:pt>
                <c:pt idx="163">
                  <c:v>256.98650506040462</c:v>
                </c:pt>
                <c:pt idx="164">
                  <c:v>259.60987292864212</c:v>
                </c:pt>
                <c:pt idx="165">
                  <c:v>239.93931538755015</c:v>
                </c:pt>
                <c:pt idx="166">
                  <c:v>245.41670509296344</c:v>
                </c:pt>
                <c:pt idx="167">
                  <c:v>246.9625637974242</c:v>
                </c:pt>
                <c:pt idx="168">
                  <c:v>248.00906785370324</c:v>
                </c:pt>
                <c:pt idx="169">
                  <c:v>252.18797993740887</c:v>
                </c:pt>
                <c:pt idx="170">
                  <c:v>246.63390359649003</c:v>
                </c:pt>
                <c:pt idx="171">
                  <c:v>242.83188214172131</c:v>
                </c:pt>
                <c:pt idx="172">
                  <c:v>237.6718186686274</c:v>
                </c:pt>
                <c:pt idx="173">
                  <c:v>246.74957696576877</c:v>
                </c:pt>
                <c:pt idx="174">
                  <c:v>236.92423322935079</c:v>
                </c:pt>
                <c:pt idx="175">
                  <c:v>238.29308378550814</c:v>
                </c:pt>
                <c:pt idx="176">
                  <c:v>237.01209400366994</c:v>
                </c:pt>
                <c:pt idx="177">
                  <c:v>239.24836194837354</c:v>
                </c:pt>
                <c:pt idx="178">
                  <c:v>245.21873202652057</c:v>
                </c:pt>
                <c:pt idx="179">
                  <c:v>250.03874043968483</c:v>
                </c:pt>
                <c:pt idx="180">
                  <c:v>240.08860764574453</c:v>
                </c:pt>
                <c:pt idx="181">
                  <c:v>230.51159329445042</c:v>
                </c:pt>
                <c:pt idx="182">
                  <c:v>224.46770375852199</c:v>
                </c:pt>
                <c:pt idx="183">
                  <c:v>213.34836782531534</c:v>
                </c:pt>
                <c:pt idx="184">
                  <c:v>202.54030186087604</c:v>
                </c:pt>
                <c:pt idx="185">
                  <c:v>197.14915197298137</c:v>
                </c:pt>
                <c:pt idx="186">
                  <c:v>201.07952579485163</c:v>
                </c:pt>
                <c:pt idx="187">
                  <c:v>223.15091822879498</c:v>
                </c:pt>
                <c:pt idx="188">
                  <c:v>223.54290234433586</c:v>
                </c:pt>
                <c:pt idx="189">
                  <c:v>239.15853243374045</c:v>
                </c:pt>
                <c:pt idx="190">
                  <c:v>225.51934237718376</c:v>
                </c:pt>
                <c:pt idx="191">
                  <c:v>207.00877846605101</c:v>
                </c:pt>
                <c:pt idx="192">
                  <c:v>193.55430788401119</c:v>
                </c:pt>
                <c:pt idx="193">
                  <c:v>207.2642471163069</c:v>
                </c:pt>
                <c:pt idx="194">
                  <c:v>227.60083813811087</c:v>
                </c:pt>
                <c:pt idx="195">
                  <c:v>208.90040111666113</c:v>
                </c:pt>
                <c:pt idx="196">
                  <c:v>200.82448958197878</c:v>
                </c:pt>
                <c:pt idx="197">
                  <c:v>217.28791448964412</c:v>
                </c:pt>
                <c:pt idx="198">
                  <c:v>274.61742578880052</c:v>
                </c:pt>
                <c:pt idx="199">
                  <c:v>239.76425456022866</c:v>
                </c:pt>
                <c:pt idx="200">
                  <c:v>175.66009685570714</c:v>
                </c:pt>
                <c:pt idx="201">
                  <c:v>170.14736798590272</c:v>
                </c:pt>
                <c:pt idx="202">
                  <c:v>176.82800574271832</c:v>
                </c:pt>
                <c:pt idx="203">
                  <c:v>164.08547220695172</c:v>
                </c:pt>
                <c:pt idx="204">
                  <c:v>174.87667771034788</c:v>
                </c:pt>
                <c:pt idx="205">
                  <c:v>156.59740459054743</c:v>
                </c:pt>
                <c:pt idx="206">
                  <c:v>184.79780287729858</c:v>
                </c:pt>
                <c:pt idx="207">
                  <c:v>219.52742698013986</c:v>
                </c:pt>
                <c:pt idx="208">
                  <c:v>305.22535503080024</c:v>
                </c:pt>
                <c:pt idx="209">
                  <c:v>351.93764353162032</c:v>
                </c:pt>
                <c:pt idx="210">
                  <c:v>325.30986775003458</c:v>
                </c:pt>
                <c:pt idx="211">
                  <c:v>270.74723693375881</c:v>
                </c:pt>
                <c:pt idx="212">
                  <c:v>369.94553156454413</c:v>
                </c:pt>
                <c:pt idx="213">
                  <c:v>448.66909674063453</c:v>
                </c:pt>
                <c:pt idx="214">
                  <c:v>401.93397079973556</c:v>
                </c:pt>
                <c:pt idx="215">
                  <c:v>126.23881897468729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A80-4C5C-828D-E8E06B58E0EA}"/>
            </c:ext>
          </c:extLst>
        </c:ser>
        <c:ser>
          <c:idx val="3"/>
          <c:order val="3"/>
          <c:tx>
            <c:v>15T</c:v>
          </c:tx>
          <c:spPr>
            <a:ln w="19050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'4K'!$M$4:$M$219</c:f>
              <c:numCache>
                <c:formatCode>General</c:formatCode>
                <c:ptCount val="216"/>
                <c:pt idx="0">
                  <c:v>-91.928440366972481</c:v>
                </c:pt>
                <c:pt idx="1">
                  <c:v>-91.102752293577979</c:v>
                </c:pt>
                <c:pt idx="2">
                  <c:v>-90.27706422018349</c:v>
                </c:pt>
                <c:pt idx="3">
                  <c:v>-89.451376146788988</c:v>
                </c:pt>
                <c:pt idx="4">
                  <c:v>-88.6256880733945</c:v>
                </c:pt>
                <c:pt idx="5">
                  <c:v>-87.8</c:v>
                </c:pt>
                <c:pt idx="6">
                  <c:v>-86.974311926605495</c:v>
                </c:pt>
                <c:pt idx="7">
                  <c:v>-86.148623853211006</c:v>
                </c:pt>
                <c:pt idx="8">
                  <c:v>-85.322935779816504</c:v>
                </c:pt>
                <c:pt idx="9">
                  <c:v>-84.497247706422016</c:v>
                </c:pt>
                <c:pt idx="10">
                  <c:v>-83.671559633027513</c:v>
                </c:pt>
                <c:pt idx="11">
                  <c:v>-82.845871559633025</c:v>
                </c:pt>
                <c:pt idx="12">
                  <c:v>-82.020183486238523</c:v>
                </c:pt>
                <c:pt idx="13">
                  <c:v>-81.194495412844034</c:v>
                </c:pt>
                <c:pt idx="14">
                  <c:v>-80.368807339449532</c:v>
                </c:pt>
                <c:pt idx="15">
                  <c:v>-79.543119266055044</c:v>
                </c:pt>
                <c:pt idx="16">
                  <c:v>-78.717431192660541</c:v>
                </c:pt>
                <c:pt idx="17">
                  <c:v>-77.891743119266053</c:v>
                </c:pt>
                <c:pt idx="18">
                  <c:v>-77.066055045871551</c:v>
                </c:pt>
                <c:pt idx="19">
                  <c:v>-76.240366972477062</c:v>
                </c:pt>
                <c:pt idx="20">
                  <c:v>-75.41467889908256</c:v>
                </c:pt>
                <c:pt idx="21">
                  <c:v>-74.588990825688072</c:v>
                </c:pt>
                <c:pt idx="22">
                  <c:v>-73.763302752293569</c:v>
                </c:pt>
                <c:pt idx="23">
                  <c:v>-72.937614678899081</c:v>
                </c:pt>
                <c:pt idx="24">
                  <c:v>-72.111926605504578</c:v>
                </c:pt>
                <c:pt idx="25">
                  <c:v>-71.28623853211009</c:v>
                </c:pt>
                <c:pt idx="26">
                  <c:v>-70.460550458715588</c:v>
                </c:pt>
                <c:pt idx="27">
                  <c:v>-69.6348623853211</c:v>
                </c:pt>
                <c:pt idx="28">
                  <c:v>-68.809174311926597</c:v>
                </c:pt>
                <c:pt idx="29">
                  <c:v>-67.983486238532109</c:v>
                </c:pt>
                <c:pt idx="30">
                  <c:v>-67.157798165137606</c:v>
                </c:pt>
                <c:pt idx="31">
                  <c:v>-66.332110091743118</c:v>
                </c:pt>
                <c:pt idx="32">
                  <c:v>-65.506422018348616</c:v>
                </c:pt>
                <c:pt idx="33">
                  <c:v>-64.680733944954127</c:v>
                </c:pt>
                <c:pt idx="34">
                  <c:v>-63.855045871559625</c:v>
                </c:pt>
                <c:pt idx="35">
                  <c:v>-63.029357798165137</c:v>
                </c:pt>
                <c:pt idx="36">
                  <c:v>-62.203669724770634</c:v>
                </c:pt>
                <c:pt idx="37">
                  <c:v>-61.377981651376146</c:v>
                </c:pt>
                <c:pt idx="38">
                  <c:v>-60.552293577981644</c:v>
                </c:pt>
                <c:pt idx="39">
                  <c:v>-59.726605504587155</c:v>
                </c:pt>
                <c:pt idx="40">
                  <c:v>-58.900917431192653</c:v>
                </c:pt>
                <c:pt idx="41">
                  <c:v>-58.075229357798165</c:v>
                </c:pt>
                <c:pt idx="42">
                  <c:v>-57.249541284403662</c:v>
                </c:pt>
                <c:pt idx="43">
                  <c:v>-56.423853211009174</c:v>
                </c:pt>
                <c:pt idx="44">
                  <c:v>-55.598165137614671</c:v>
                </c:pt>
                <c:pt idx="45">
                  <c:v>-54.772477064220176</c:v>
                </c:pt>
                <c:pt idx="46">
                  <c:v>-53.946788990825681</c:v>
                </c:pt>
                <c:pt idx="47">
                  <c:v>-53.121100917431185</c:v>
                </c:pt>
                <c:pt idx="48">
                  <c:v>-52.29541284403669</c:v>
                </c:pt>
                <c:pt idx="49">
                  <c:v>-51.469724770642195</c:v>
                </c:pt>
                <c:pt idx="50">
                  <c:v>-50.644036697247699</c:v>
                </c:pt>
                <c:pt idx="51">
                  <c:v>-49.818348623853204</c:v>
                </c:pt>
                <c:pt idx="52">
                  <c:v>-48.992660550458709</c:v>
                </c:pt>
                <c:pt idx="53">
                  <c:v>-48.166972477064213</c:v>
                </c:pt>
                <c:pt idx="54">
                  <c:v>-47.341284403669718</c:v>
                </c:pt>
                <c:pt idx="55">
                  <c:v>-46.515596330275223</c:v>
                </c:pt>
                <c:pt idx="56">
                  <c:v>-45.689908256880727</c:v>
                </c:pt>
                <c:pt idx="57">
                  <c:v>-44.864220183486232</c:v>
                </c:pt>
                <c:pt idx="58">
                  <c:v>-44.038532110091737</c:v>
                </c:pt>
                <c:pt idx="59">
                  <c:v>-43.212844036697241</c:v>
                </c:pt>
                <c:pt idx="60">
                  <c:v>-42.387155963302746</c:v>
                </c:pt>
                <c:pt idx="61">
                  <c:v>-41.561467889908251</c:v>
                </c:pt>
                <c:pt idx="62">
                  <c:v>-40.735779816513755</c:v>
                </c:pt>
                <c:pt idx="63">
                  <c:v>-39.91009174311926</c:v>
                </c:pt>
                <c:pt idx="64">
                  <c:v>-39.084403669724765</c:v>
                </c:pt>
                <c:pt idx="65">
                  <c:v>-38.258715596330269</c:v>
                </c:pt>
                <c:pt idx="66">
                  <c:v>-37.433027522935774</c:v>
                </c:pt>
                <c:pt idx="67">
                  <c:v>-36.607339449541278</c:v>
                </c:pt>
                <c:pt idx="68">
                  <c:v>-35.781651376146783</c:v>
                </c:pt>
                <c:pt idx="69">
                  <c:v>-34.955963302752288</c:v>
                </c:pt>
                <c:pt idx="70">
                  <c:v>-34.130275229357792</c:v>
                </c:pt>
                <c:pt idx="71">
                  <c:v>-33.304587155963297</c:v>
                </c:pt>
                <c:pt idx="72">
                  <c:v>-32.478899082568802</c:v>
                </c:pt>
                <c:pt idx="73">
                  <c:v>-31.65321100917431</c:v>
                </c:pt>
                <c:pt idx="74">
                  <c:v>-30.827522935779815</c:v>
                </c:pt>
                <c:pt idx="75">
                  <c:v>-30.001834862385319</c:v>
                </c:pt>
                <c:pt idx="76">
                  <c:v>-29.176146788990824</c:v>
                </c:pt>
                <c:pt idx="77">
                  <c:v>-28.350458715596329</c:v>
                </c:pt>
                <c:pt idx="78">
                  <c:v>-27.524770642201833</c:v>
                </c:pt>
                <c:pt idx="79">
                  <c:v>-26.699082568807338</c:v>
                </c:pt>
                <c:pt idx="80">
                  <c:v>-25.873394495412843</c:v>
                </c:pt>
                <c:pt idx="81">
                  <c:v>-25.047706422018347</c:v>
                </c:pt>
                <c:pt idx="82">
                  <c:v>-24.222018348623852</c:v>
                </c:pt>
                <c:pt idx="83">
                  <c:v>-23.396330275229349</c:v>
                </c:pt>
                <c:pt idx="84">
                  <c:v>-22.570642201834861</c:v>
                </c:pt>
                <c:pt idx="85">
                  <c:v>-21.744954128440359</c:v>
                </c:pt>
                <c:pt idx="86">
                  <c:v>-20.91926605504587</c:v>
                </c:pt>
                <c:pt idx="87">
                  <c:v>-20.093577981651368</c:v>
                </c:pt>
                <c:pt idx="88">
                  <c:v>-19.26788990825688</c:v>
                </c:pt>
                <c:pt idx="89">
                  <c:v>-18.442201834862377</c:v>
                </c:pt>
                <c:pt idx="90">
                  <c:v>-17.616513761467889</c:v>
                </c:pt>
                <c:pt idx="91">
                  <c:v>-16.790825688073387</c:v>
                </c:pt>
                <c:pt idx="92">
                  <c:v>-15.965137614678898</c:v>
                </c:pt>
                <c:pt idx="93">
                  <c:v>-15.139449541284396</c:v>
                </c:pt>
                <c:pt idx="94">
                  <c:v>-14.313761467889908</c:v>
                </c:pt>
                <c:pt idx="95">
                  <c:v>-13.488073394495405</c:v>
                </c:pt>
                <c:pt idx="96">
                  <c:v>-12.662385321100917</c:v>
                </c:pt>
                <c:pt idx="97">
                  <c:v>-11.836697247706415</c:v>
                </c:pt>
                <c:pt idx="98">
                  <c:v>-11.011009174311926</c:v>
                </c:pt>
                <c:pt idx="99">
                  <c:v>-10.185321100917424</c:v>
                </c:pt>
                <c:pt idx="100">
                  <c:v>-9.3596330275229356</c:v>
                </c:pt>
                <c:pt idx="101">
                  <c:v>-8.5339449541284331</c:v>
                </c:pt>
                <c:pt idx="102">
                  <c:v>-7.708256880733944</c:v>
                </c:pt>
                <c:pt idx="103">
                  <c:v>-6.8825688073394415</c:v>
                </c:pt>
                <c:pt idx="104">
                  <c:v>-6.0568807339449533</c:v>
                </c:pt>
                <c:pt idx="105">
                  <c:v>-5.2311926605504508</c:v>
                </c:pt>
                <c:pt idx="106">
                  <c:v>-4.4055045871559626</c:v>
                </c:pt>
                <c:pt idx="107">
                  <c:v>-3.5798165137614602</c:v>
                </c:pt>
                <c:pt idx="108">
                  <c:v>-2.7541284403669719</c:v>
                </c:pt>
                <c:pt idx="109">
                  <c:v>-1.9284403669724695</c:v>
                </c:pt>
                <c:pt idx="110">
                  <c:v>-1.1027522935779812</c:v>
                </c:pt>
                <c:pt idx="111">
                  <c:v>-0.27706422018347876</c:v>
                </c:pt>
                <c:pt idx="112">
                  <c:v>0.54862385321100948</c:v>
                </c:pt>
                <c:pt idx="113">
                  <c:v>1.3743119266055119</c:v>
                </c:pt>
                <c:pt idx="114">
                  <c:v>2.2000000000000002</c:v>
                </c:pt>
                <c:pt idx="115">
                  <c:v>3.0256880733945026</c:v>
                </c:pt>
                <c:pt idx="116">
                  <c:v>3.8513761467889909</c:v>
                </c:pt>
                <c:pt idx="117">
                  <c:v>4.6770642201834933</c:v>
                </c:pt>
                <c:pt idx="118">
                  <c:v>5.5027522935779816</c:v>
                </c:pt>
                <c:pt idx="119">
                  <c:v>6.328440366972484</c:v>
                </c:pt>
                <c:pt idx="120">
                  <c:v>7.1541284403669723</c:v>
                </c:pt>
                <c:pt idx="121">
                  <c:v>7.9798165137614747</c:v>
                </c:pt>
                <c:pt idx="122">
                  <c:v>8.8055045871559621</c:v>
                </c:pt>
                <c:pt idx="123">
                  <c:v>9.6311926605504645</c:v>
                </c:pt>
                <c:pt idx="124">
                  <c:v>10.456880733944953</c:v>
                </c:pt>
                <c:pt idx="125">
                  <c:v>11.282568807339455</c:v>
                </c:pt>
                <c:pt idx="126">
                  <c:v>12.108256880733943</c:v>
                </c:pt>
                <c:pt idx="127">
                  <c:v>12.933944954128446</c:v>
                </c:pt>
                <c:pt idx="128">
                  <c:v>13.759633027522934</c:v>
                </c:pt>
                <c:pt idx="129">
                  <c:v>14.585321100917437</c:v>
                </c:pt>
                <c:pt idx="130">
                  <c:v>15.411009174311925</c:v>
                </c:pt>
                <c:pt idx="131">
                  <c:v>16.236697247706427</c:v>
                </c:pt>
                <c:pt idx="132">
                  <c:v>17.062385321100916</c:v>
                </c:pt>
                <c:pt idx="133">
                  <c:v>17.888073394495418</c:v>
                </c:pt>
                <c:pt idx="134">
                  <c:v>18.71376146788992</c:v>
                </c:pt>
                <c:pt idx="135">
                  <c:v>19.539449541284409</c:v>
                </c:pt>
                <c:pt idx="136">
                  <c:v>20.365137614678911</c:v>
                </c:pt>
                <c:pt idx="137">
                  <c:v>21.190825688073399</c:v>
                </c:pt>
                <c:pt idx="138">
                  <c:v>22.016513761467902</c:v>
                </c:pt>
                <c:pt idx="139">
                  <c:v>22.84220183486239</c:v>
                </c:pt>
                <c:pt idx="140">
                  <c:v>23.667889908256893</c:v>
                </c:pt>
                <c:pt idx="141">
                  <c:v>24.493577981651381</c:v>
                </c:pt>
                <c:pt idx="142">
                  <c:v>25.319266055045883</c:v>
                </c:pt>
                <c:pt idx="143">
                  <c:v>26.144954128440371</c:v>
                </c:pt>
                <c:pt idx="144">
                  <c:v>26.970642201834874</c:v>
                </c:pt>
                <c:pt idx="145">
                  <c:v>27.796330275229362</c:v>
                </c:pt>
                <c:pt idx="146">
                  <c:v>28.622018348623865</c:v>
                </c:pt>
                <c:pt idx="147">
                  <c:v>29.447706422018353</c:v>
                </c:pt>
                <c:pt idx="148">
                  <c:v>30.273394495412855</c:v>
                </c:pt>
                <c:pt idx="149">
                  <c:v>31.099082568807344</c:v>
                </c:pt>
                <c:pt idx="150">
                  <c:v>31.924770642201846</c:v>
                </c:pt>
                <c:pt idx="151">
                  <c:v>32.750458715596338</c:v>
                </c:pt>
                <c:pt idx="152">
                  <c:v>33.57614678899084</c:v>
                </c:pt>
                <c:pt idx="153">
                  <c:v>34.401834862385329</c:v>
                </c:pt>
                <c:pt idx="154">
                  <c:v>35.227522935779831</c:v>
                </c:pt>
                <c:pt idx="155">
                  <c:v>36.053211009174319</c:v>
                </c:pt>
                <c:pt idx="156">
                  <c:v>36.878899082568822</c:v>
                </c:pt>
                <c:pt idx="157">
                  <c:v>37.70458715596331</c:v>
                </c:pt>
                <c:pt idx="158">
                  <c:v>38.530275229357812</c:v>
                </c:pt>
                <c:pt idx="159">
                  <c:v>39.355963302752301</c:v>
                </c:pt>
                <c:pt idx="160">
                  <c:v>40.181651376146803</c:v>
                </c:pt>
                <c:pt idx="161">
                  <c:v>41.007339449541305</c:v>
                </c:pt>
                <c:pt idx="162">
                  <c:v>41.83302752293578</c:v>
                </c:pt>
                <c:pt idx="163">
                  <c:v>42.658715596330282</c:v>
                </c:pt>
                <c:pt idx="164">
                  <c:v>43.484403669724784</c:v>
                </c:pt>
                <c:pt idx="165">
                  <c:v>44.310091743119287</c:v>
                </c:pt>
                <c:pt idx="166">
                  <c:v>45.135779816513761</c:v>
                </c:pt>
                <c:pt idx="167">
                  <c:v>45.961467889908263</c:v>
                </c:pt>
                <c:pt idx="168">
                  <c:v>46.787155963302766</c:v>
                </c:pt>
                <c:pt idx="169">
                  <c:v>47.612844036697268</c:v>
                </c:pt>
                <c:pt idx="170">
                  <c:v>48.438532110091742</c:v>
                </c:pt>
                <c:pt idx="171">
                  <c:v>49.264220183486245</c:v>
                </c:pt>
                <c:pt idx="172">
                  <c:v>50.089908256880747</c:v>
                </c:pt>
                <c:pt idx="173">
                  <c:v>50.91559633027525</c:v>
                </c:pt>
                <c:pt idx="174">
                  <c:v>51.741284403669724</c:v>
                </c:pt>
                <c:pt idx="175">
                  <c:v>52.566972477064226</c:v>
                </c:pt>
                <c:pt idx="176">
                  <c:v>53.392660550458729</c:v>
                </c:pt>
                <c:pt idx="177">
                  <c:v>54.218348623853231</c:v>
                </c:pt>
                <c:pt idx="178">
                  <c:v>55.044036697247705</c:v>
                </c:pt>
                <c:pt idx="179">
                  <c:v>55.869724770642208</c:v>
                </c:pt>
                <c:pt idx="180">
                  <c:v>56.69541284403671</c:v>
                </c:pt>
                <c:pt idx="181">
                  <c:v>57.521100917431212</c:v>
                </c:pt>
                <c:pt idx="182">
                  <c:v>58.346788990825686</c:v>
                </c:pt>
                <c:pt idx="183">
                  <c:v>59.172477064220189</c:v>
                </c:pt>
                <c:pt idx="184">
                  <c:v>59.998165137614691</c:v>
                </c:pt>
                <c:pt idx="185">
                  <c:v>60.823853211009194</c:v>
                </c:pt>
                <c:pt idx="186">
                  <c:v>61.649541284403668</c:v>
                </c:pt>
                <c:pt idx="187">
                  <c:v>62.47522935779817</c:v>
                </c:pt>
                <c:pt idx="188">
                  <c:v>63.300917431192673</c:v>
                </c:pt>
                <c:pt idx="189">
                  <c:v>64.126605504587175</c:v>
                </c:pt>
                <c:pt idx="190">
                  <c:v>64.952293577981649</c:v>
                </c:pt>
                <c:pt idx="191">
                  <c:v>65.777981651376152</c:v>
                </c:pt>
                <c:pt idx="192">
                  <c:v>66.603669724770654</c:v>
                </c:pt>
                <c:pt idx="193">
                  <c:v>67.429357798165157</c:v>
                </c:pt>
                <c:pt idx="194">
                  <c:v>68.255045871559631</c:v>
                </c:pt>
                <c:pt idx="195">
                  <c:v>69.080733944954133</c:v>
                </c:pt>
                <c:pt idx="196">
                  <c:v>69.906422018348636</c:v>
                </c:pt>
                <c:pt idx="197">
                  <c:v>70.732110091743138</c:v>
                </c:pt>
                <c:pt idx="198">
                  <c:v>71.55779816513764</c:v>
                </c:pt>
                <c:pt idx="199">
                  <c:v>72.383486238532114</c:v>
                </c:pt>
                <c:pt idx="200">
                  <c:v>73.209174311926617</c:v>
                </c:pt>
                <c:pt idx="201">
                  <c:v>74.034862385321119</c:v>
                </c:pt>
                <c:pt idx="202">
                  <c:v>74.860550458715622</c:v>
                </c:pt>
                <c:pt idx="203">
                  <c:v>75.686238532110096</c:v>
                </c:pt>
                <c:pt idx="204">
                  <c:v>76.511926605504598</c:v>
                </c:pt>
                <c:pt idx="205">
                  <c:v>77.337614678899101</c:v>
                </c:pt>
                <c:pt idx="206">
                  <c:v>78.163302752293603</c:v>
                </c:pt>
                <c:pt idx="207">
                  <c:v>78.988990825688077</c:v>
                </c:pt>
                <c:pt idx="208">
                  <c:v>79.81467889908258</c:v>
                </c:pt>
                <c:pt idx="209">
                  <c:v>80.640366972477082</c:v>
                </c:pt>
                <c:pt idx="210">
                  <c:v>81.466055045871585</c:v>
                </c:pt>
                <c:pt idx="211">
                  <c:v>82.291743119266059</c:v>
                </c:pt>
                <c:pt idx="212">
                  <c:v>83.117431192660561</c:v>
                </c:pt>
                <c:pt idx="213">
                  <c:v>83.943119266055064</c:v>
                </c:pt>
                <c:pt idx="214">
                  <c:v>84.768807339449566</c:v>
                </c:pt>
                <c:pt idx="215">
                  <c:v>85.59449541284404</c:v>
                </c:pt>
              </c:numCache>
            </c:numRef>
          </c:xVal>
          <c:yVal>
            <c:numRef>
              <c:f>'4K'!$O$4:$O$219</c:f>
              <c:numCache>
                <c:formatCode>General</c:formatCode>
                <c:ptCount val="216"/>
                <c:pt idx="0">
                  <c:v>-234.38073773147724</c:v>
                </c:pt>
                <c:pt idx="1">
                  <c:v>-208.68443383660107</c:v>
                </c:pt>
                <c:pt idx="2">
                  <c:v>-206.91229179726315</c:v>
                </c:pt>
                <c:pt idx="3">
                  <c:v>-92.669584896714156</c:v>
                </c:pt>
                <c:pt idx="4">
                  <c:v>-488.42709452837568</c:v>
                </c:pt>
                <c:pt idx="5">
                  <c:v>0</c:v>
                </c:pt>
                <c:pt idx="6">
                  <c:v>479.69211315121083</c:v>
                </c:pt>
                <c:pt idx="7">
                  <c:v>-14.695621509619581</c:v>
                </c:pt>
                <c:pt idx="8">
                  <c:v>66.73244995955271</c:v>
                </c:pt>
                <c:pt idx="9">
                  <c:v>52.004043374090344</c:v>
                </c:pt>
                <c:pt idx="10">
                  <c:v>156.54776170379469</c:v>
                </c:pt>
                <c:pt idx="11">
                  <c:v>148.25855812928734</c:v>
                </c:pt>
                <c:pt idx="12">
                  <c:v>152.92461232698909</c:v>
                </c:pt>
                <c:pt idx="13">
                  <c:v>239.73373075263245</c:v>
                </c:pt>
                <c:pt idx="14">
                  <c:v>252.51701818555907</c:v>
                </c:pt>
                <c:pt idx="15">
                  <c:v>247.95996729999158</c:v>
                </c:pt>
                <c:pt idx="16">
                  <c:v>295.97985309269319</c:v>
                </c:pt>
                <c:pt idx="17">
                  <c:v>257.760792962496</c:v>
                </c:pt>
                <c:pt idx="18">
                  <c:v>255.8787420829328</c:v>
                </c:pt>
                <c:pt idx="19">
                  <c:v>254.33059765846181</c:v>
                </c:pt>
                <c:pt idx="20">
                  <c:v>219.95835185074219</c:v>
                </c:pt>
                <c:pt idx="21">
                  <c:v>247.29376093995916</c:v>
                </c:pt>
                <c:pt idx="22">
                  <c:v>240.79203150086354</c:v>
                </c:pt>
                <c:pt idx="23">
                  <c:v>236.43872368167573</c:v>
                </c:pt>
                <c:pt idx="24">
                  <c:v>269.3155043407387</c:v>
                </c:pt>
                <c:pt idx="25">
                  <c:v>250.34779409767677</c:v>
                </c:pt>
                <c:pt idx="26">
                  <c:v>252.24953376500969</c:v>
                </c:pt>
                <c:pt idx="27">
                  <c:v>238.09066649896576</c:v>
                </c:pt>
                <c:pt idx="28">
                  <c:v>237.17465130538835</c:v>
                </c:pt>
                <c:pt idx="29">
                  <c:v>253.1148879626862</c:v>
                </c:pt>
                <c:pt idx="30">
                  <c:v>239.70297838926959</c:v>
                </c:pt>
                <c:pt idx="31">
                  <c:v>242.83960215039633</c:v>
                </c:pt>
                <c:pt idx="32">
                  <c:v>216.80402177766456</c:v>
                </c:pt>
                <c:pt idx="33">
                  <c:v>242.28544034480961</c:v>
                </c:pt>
                <c:pt idx="34">
                  <c:v>251.28339007709656</c:v>
                </c:pt>
                <c:pt idx="35">
                  <c:v>225.9008173111952</c:v>
                </c:pt>
                <c:pt idx="36">
                  <c:v>244.80421483454799</c:v>
                </c:pt>
                <c:pt idx="37">
                  <c:v>228.36606207807836</c:v>
                </c:pt>
                <c:pt idx="38">
                  <c:v>226.85261577469416</c:v>
                </c:pt>
                <c:pt idx="39">
                  <c:v>236.77207790992898</c:v>
                </c:pt>
                <c:pt idx="40">
                  <c:v>240.34374650281708</c:v>
                </c:pt>
                <c:pt idx="41">
                  <c:v>237.34466724438792</c:v>
                </c:pt>
                <c:pt idx="42">
                  <c:v>245.01499368084691</c:v>
                </c:pt>
                <c:pt idx="43">
                  <c:v>241.45831878164603</c:v>
                </c:pt>
                <c:pt idx="44">
                  <c:v>236.7884422961593</c:v>
                </c:pt>
                <c:pt idx="45">
                  <c:v>239.53573700982264</c:v>
                </c:pt>
                <c:pt idx="46">
                  <c:v>238.38584663209033</c:v>
                </c:pt>
                <c:pt idx="47">
                  <c:v>222.37259636555683</c:v>
                </c:pt>
                <c:pt idx="48">
                  <c:v>232.10475060275104</c:v>
                </c:pt>
                <c:pt idx="49">
                  <c:v>236.70739800710248</c:v>
                </c:pt>
                <c:pt idx="50">
                  <c:v>245.29590207699781</c:v>
                </c:pt>
                <c:pt idx="51">
                  <c:v>243.80849148921104</c:v>
                </c:pt>
                <c:pt idx="52">
                  <c:v>240.72694332461234</c:v>
                </c:pt>
                <c:pt idx="53">
                  <c:v>250.59923200681439</c:v>
                </c:pt>
                <c:pt idx="54">
                  <c:v>249.24601355214796</c:v>
                </c:pt>
                <c:pt idx="55">
                  <c:v>251.75521200511446</c:v>
                </c:pt>
                <c:pt idx="56">
                  <c:v>248.94197779791332</c:v>
                </c:pt>
                <c:pt idx="57">
                  <c:v>242.10624460044724</c:v>
                </c:pt>
                <c:pt idx="58">
                  <c:v>260.65828150453513</c:v>
                </c:pt>
                <c:pt idx="59">
                  <c:v>266.58277705919301</c:v>
                </c:pt>
                <c:pt idx="60">
                  <c:v>264.92110165619312</c:v>
                </c:pt>
                <c:pt idx="61">
                  <c:v>268.27441200106142</c:v>
                </c:pt>
                <c:pt idx="62">
                  <c:v>258.01859484577193</c:v>
                </c:pt>
                <c:pt idx="63">
                  <c:v>268.65283671029528</c:v>
                </c:pt>
                <c:pt idx="64">
                  <c:v>269.6273969743296</c:v>
                </c:pt>
                <c:pt idx="65">
                  <c:v>282.75394015738379</c:v>
                </c:pt>
                <c:pt idx="66">
                  <c:v>259.68957220255072</c:v>
                </c:pt>
                <c:pt idx="67">
                  <c:v>259.98571234370195</c:v>
                </c:pt>
                <c:pt idx="68">
                  <c:v>276.08355651905282</c:v>
                </c:pt>
                <c:pt idx="69">
                  <c:v>278.9684696033666</c:v>
                </c:pt>
                <c:pt idx="70">
                  <c:v>294.62157962546104</c:v>
                </c:pt>
                <c:pt idx="71">
                  <c:v>295.62518377371754</c:v>
                </c:pt>
                <c:pt idx="72">
                  <c:v>285.44975210174795</c:v>
                </c:pt>
                <c:pt idx="73">
                  <c:v>302.0226777502636</c:v>
                </c:pt>
                <c:pt idx="74">
                  <c:v>309.03088334021197</c:v>
                </c:pt>
                <c:pt idx="75">
                  <c:v>310.52081352679301</c:v>
                </c:pt>
                <c:pt idx="76">
                  <c:v>319.52966145158138</c:v>
                </c:pt>
                <c:pt idx="77">
                  <c:v>319.38401639937888</c:v>
                </c:pt>
                <c:pt idx="78">
                  <c:v>315.21968559867867</c:v>
                </c:pt>
                <c:pt idx="79">
                  <c:v>333.88036930939518</c:v>
                </c:pt>
                <c:pt idx="80">
                  <c:v>339.0506274922306</c:v>
                </c:pt>
                <c:pt idx="81">
                  <c:v>350.59344671384542</c:v>
                </c:pt>
                <c:pt idx="82">
                  <c:v>347.38234505393046</c:v>
                </c:pt>
                <c:pt idx="83">
                  <c:v>367.89248506105037</c:v>
                </c:pt>
                <c:pt idx="84">
                  <c:v>384.67770287982393</c:v>
                </c:pt>
                <c:pt idx="85">
                  <c:v>391.22945021161871</c:v>
                </c:pt>
                <c:pt idx="86">
                  <c:v>402.40625942041595</c:v>
                </c:pt>
                <c:pt idx="87">
                  <c:v>398.19398760213011</c:v>
                </c:pt>
                <c:pt idx="88">
                  <c:v>403.64376151625368</c:v>
                </c:pt>
                <c:pt idx="89">
                  <c:v>425.4150598977522</c:v>
                </c:pt>
                <c:pt idx="90">
                  <c:v>459.86340229281399</c:v>
                </c:pt>
                <c:pt idx="91">
                  <c:v>477.16816548245538</c:v>
                </c:pt>
                <c:pt idx="92">
                  <c:v>481.33106327486013</c:v>
                </c:pt>
                <c:pt idx="93">
                  <c:v>490.75729957957833</c:v>
                </c:pt>
                <c:pt idx="94">
                  <c:v>513.89039805447828</c:v>
                </c:pt>
                <c:pt idx="95">
                  <c:v>543.20071534303577</c:v>
                </c:pt>
                <c:pt idx="96">
                  <c:v>541.55230023738852</c:v>
                </c:pt>
                <c:pt idx="97">
                  <c:v>548.80248750001704</c:v>
                </c:pt>
                <c:pt idx="98">
                  <c:v>567.78097341068531</c:v>
                </c:pt>
                <c:pt idx="99">
                  <c:v>603.09691582553364</c:v>
                </c:pt>
                <c:pt idx="100">
                  <c:v>637.95035048080013</c:v>
                </c:pt>
                <c:pt idx="101">
                  <c:v>670.92105352752355</c:v>
                </c:pt>
                <c:pt idx="102">
                  <c:v>717.18250297293298</c:v>
                </c:pt>
                <c:pt idx="103">
                  <c:v>778.44911576860534</c:v>
                </c:pt>
                <c:pt idx="104">
                  <c:v>839.95250634220406</c:v>
                </c:pt>
                <c:pt idx="105">
                  <c:v>890.99580344084563</c:v>
                </c:pt>
                <c:pt idx="106">
                  <c:v>938.81893559648518</c:v>
                </c:pt>
                <c:pt idx="107">
                  <c:v>1003.4406161314151</c:v>
                </c:pt>
                <c:pt idx="108">
                  <c:v>1082.3245027140397</c:v>
                </c:pt>
                <c:pt idx="109">
                  <c:v>1162.3028233968562</c:v>
                </c:pt>
                <c:pt idx="110">
                  <c:v>1215.3503319135673</c:v>
                </c:pt>
                <c:pt idx="111">
                  <c:v>1236.950872550959</c:v>
                </c:pt>
                <c:pt idx="112">
                  <c:v>1230.0338419696657</c:v>
                </c:pt>
                <c:pt idx="113">
                  <c:v>1197.8280890528556</c:v>
                </c:pt>
                <c:pt idx="114">
                  <c:v>1144.2435590861257</c:v>
                </c:pt>
                <c:pt idx="115">
                  <c:v>1069.6070149191617</c:v>
                </c:pt>
                <c:pt idx="116">
                  <c:v>999.065854675732</c:v>
                </c:pt>
                <c:pt idx="117">
                  <c:v>920.14994622405106</c:v>
                </c:pt>
                <c:pt idx="118">
                  <c:v>847.72515588014812</c:v>
                </c:pt>
                <c:pt idx="119">
                  <c:v>791.00692706789107</c:v>
                </c:pt>
                <c:pt idx="120">
                  <c:v>739.32023230667869</c:v>
                </c:pt>
                <c:pt idx="121">
                  <c:v>694.07834507520886</c:v>
                </c:pt>
                <c:pt idx="122">
                  <c:v>649.20442386230593</c:v>
                </c:pt>
                <c:pt idx="123">
                  <c:v>618.26845373609785</c:v>
                </c:pt>
                <c:pt idx="124">
                  <c:v>595.59240747785088</c:v>
                </c:pt>
                <c:pt idx="125">
                  <c:v>571.50984806944416</c:v>
                </c:pt>
                <c:pt idx="126">
                  <c:v>550.31281549231699</c:v>
                </c:pt>
                <c:pt idx="127">
                  <c:v>526.95368895719798</c:v>
                </c:pt>
                <c:pt idx="128">
                  <c:v>506.47746343872802</c:v>
                </c:pt>
                <c:pt idx="129">
                  <c:v>492.88744095563163</c:v>
                </c:pt>
                <c:pt idx="130">
                  <c:v>484.05237674663573</c:v>
                </c:pt>
                <c:pt idx="131">
                  <c:v>465.74793209254437</c:v>
                </c:pt>
                <c:pt idx="132">
                  <c:v>454.01701274120825</c:v>
                </c:pt>
                <c:pt idx="133">
                  <c:v>443.02487966515247</c:v>
                </c:pt>
                <c:pt idx="134">
                  <c:v>419.08708792962301</c:v>
                </c:pt>
                <c:pt idx="135">
                  <c:v>413.98820800541955</c:v>
                </c:pt>
                <c:pt idx="136">
                  <c:v>410.79334488218319</c:v>
                </c:pt>
                <c:pt idx="137">
                  <c:v>392.27022339580316</c:v>
                </c:pt>
                <c:pt idx="138">
                  <c:v>379.30314234732873</c:v>
                </c:pt>
                <c:pt idx="139">
                  <c:v>371.20552053521357</c:v>
                </c:pt>
                <c:pt idx="140">
                  <c:v>354.71398640864402</c:v>
                </c:pt>
                <c:pt idx="141">
                  <c:v>349.22613700311524</c:v>
                </c:pt>
                <c:pt idx="142">
                  <c:v>336.03190933327949</c:v>
                </c:pt>
                <c:pt idx="143">
                  <c:v>332.44888396298131</c:v>
                </c:pt>
                <c:pt idx="144">
                  <c:v>329.66767243952893</c:v>
                </c:pt>
                <c:pt idx="145">
                  <c:v>322.59502305748686</c:v>
                </c:pt>
                <c:pt idx="146">
                  <c:v>315.49150357056232</c:v>
                </c:pt>
                <c:pt idx="147">
                  <c:v>303.56011230770497</c:v>
                </c:pt>
                <c:pt idx="148">
                  <c:v>297.14264301222147</c:v>
                </c:pt>
                <c:pt idx="149">
                  <c:v>300.01125476657069</c:v>
                </c:pt>
                <c:pt idx="150">
                  <c:v>292.36869790349357</c:v>
                </c:pt>
                <c:pt idx="151">
                  <c:v>290.01299461301051</c:v>
                </c:pt>
                <c:pt idx="152">
                  <c:v>296.81963163015212</c:v>
                </c:pt>
                <c:pt idx="153">
                  <c:v>293.32771809398378</c:v>
                </c:pt>
                <c:pt idx="154">
                  <c:v>261.90043144091396</c:v>
                </c:pt>
                <c:pt idx="155">
                  <c:v>282.05990683082706</c:v>
                </c:pt>
                <c:pt idx="156">
                  <c:v>274.19388691790175</c:v>
                </c:pt>
                <c:pt idx="157">
                  <c:v>255.77081390957235</c:v>
                </c:pt>
                <c:pt idx="158">
                  <c:v>268.28208466854875</c:v>
                </c:pt>
                <c:pt idx="159">
                  <c:v>269.9941288648626</c:v>
                </c:pt>
                <c:pt idx="160">
                  <c:v>234.43302837433845</c:v>
                </c:pt>
                <c:pt idx="161">
                  <c:v>236.82046401190937</c:v>
                </c:pt>
                <c:pt idx="162">
                  <c:v>232.85994443371973</c:v>
                </c:pt>
                <c:pt idx="163">
                  <c:v>231.1800760783712</c:v>
                </c:pt>
                <c:pt idx="164">
                  <c:v>231.40318552968273</c:v>
                </c:pt>
                <c:pt idx="165">
                  <c:v>228.32577694442375</c:v>
                </c:pt>
                <c:pt idx="166">
                  <c:v>231.52136674653514</c:v>
                </c:pt>
                <c:pt idx="167">
                  <c:v>219.62065006098601</c:v>
                </c:pt>
                <c:pt idx="168">
                  <c:v>216.8985523031979</c:v>
                </c:pt>
                <c:pt idx="169">
                  <c:v>219.70297645587746</c:v>
                </c:pt>
                <c:pt idx="170">
                  <c:v>215.96723148604698</c:v>
                </c:pt>
                <c:pt idx="171">
                  <c:v>221.54033678957279</c:v>
                </c:pt>
                <c:pt idx="172">
                  <c:v>217.2824880953396</c:v>
                </c:pt>
                <c:pt idx="173">
                  <c:v>211.85556304351906</c:v>
                </c:pt>
                <c:pt idx="174">
                  <c:v>209.5773790875958</c:v>
                </c:pt>
                <c:pt idx="175">
                  <c:v>215.04553194787877</c:v>
                </c:pt>
                <c:pt idx="176">
                  <c:v>203.21112819665134</c:v>
                </c:pt>
                <c:pt idx="177">
                  <c:v>204.81927174800578</c:v>
                </c:pt>
                <c:pt idx="178">
                  <c:v>208.292869298586</c:v>
                </c:pt>
                <c:pt idx="179">
                  <c:v>205.95450264419998</c:v>
                </c:pt>
                <c:pt idx="180">
                  <c:v>204.18123721574813</c:v>
                </c:pt>
                <c:pt idx="181">
                  <c:v>219.83605898543243</c:v>
                </c:pt>
                <c:pt idx="182">
                  <c:v>201.81012137778757</c:v>
                </c:pt>
                <c:pt idx="183">
                  <c:v>196.70727299786984</c:v>
                </c:pt>
                <c:pt idx="184">
                  <c:v>192.08501559424786</c:v>
                </c:pt>
                <c:pt idx="185">
                  <c:v>186.60112120384412</c:v>
                </c:pt>
                <c:pt idx="186">
                  <c:v>181.58676396690902</c:v>
                </c:pt>
                <c:pt idx="187">
                  <c:v>177.08035588872642</c:v>
                </c:pt>
                <c:pt idx="188">
                  <c:v>177.51297053851002</c:v>
                </c:pt>
                <c:pt idx="189">
                  <c:v>188.56030005935341</c:v>
                </c:pt>
                <c:pt idx="190">
                  <c:v>187.86971203062083</c:v>
                </c:pt>
                <c:pt idx="191">
                  <c:v>205.5142380932283</c:v>
                </c:pt>
                <c:pt idx="192">
                  <c:v>201.25631345536587</c:v>
                </c:pt>
                <c:pt idx="193">
                  <c:v>184.08891371729473</c:v>
                </c:pt>
                <c:pt idx="194">
                  <c:v>178.08208950883554</c:v>
                </c:pt>
                <c:pt idx="195">
                  <c:v>188.87903334257888</c:v>
                </c:pt>
                <c:pt idx="196">
                  <c:v>200.48079385146184</c:v>
                </c:pt>
                <c:pt idx="197">
                  <c:v>192.59985868912591</c:v>
                </c:pt>
                <c:pt idx="198">
                  <c:v>178.13504629639232</c:v>
                </c:pt>
                <c:pt idx="199">
                  <c:v>219.06299836659682</c:v>
                </c:pt>
                <c:pt idx="200">
                  <c:v>248.18632442743422</c:v>
                </c:pt>
                <c:pt idx="201">
                  <c:v>253.72764600006121</c:v>
                </c:pt>
                <c:pt idx="202">
                  <c:v>165.80015497307815</c:v>
                </c:pt>
                <c:pt idx="203">
                  <c:v>154.27595726268348</c:v>
                </c:pt>
                <c:pt idx="204">
                  <c:v>145.52893830349629</c:v>
                </c:pt>
                <c:pt idx="205">
                  <c:v>131.73387568225121</c:v>
                </c:pt>
                <c:pt idx="206">
                  <c:v>139.77475855369858</c:v>
                </c:pt>
                <c:pt idx="207">
                  <c:v>116.2404065379199</c:v>
                </c:pt>
                <c:pt idx="208">
                  <c:v>175.66783518611484</c:v>
                </c:pt>
                <c:pt idx="209">
                  <c:v>190.36693130115424</c:v>
                </c:pt>
                <c:pt idx="210">
                  <c:v>232.08581501554573</c:v>
                </c:pt>
                <c:pt idx="211">
                  <c:v>301.36997338905235</c:v>
                </c:pt>
                <c:pt idx="212">
                  <c:v>243.8061232497102</c:v>
                </c:pt>
                <c:pt idx="213">
                  <c:v>288.56243188546648</c:v>
                </c:pt>
                <c:pt idx="214">
                  <c:v>444.73684124046821</c:v>
                </c:pt>
                <c:pt idx="215">
                  <c:v>423.90601391901407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A80-4C5C-828D-E8E06B58E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4659568"/>
        <c:axId val="754661648"/>
      </c:scatterChart>
      <c:valAx>
        <c:axId val="754659568"/>
        <c:scaling>
          <c:orientation val="minMax"/>
          <c:max val="60"/>
          <c:min val="-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chemeClr val="accent3"/>
                    </a:solidFill>
                  </a:rPr>
                  <a:t>Angle (deg.)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4661648"/>
        <c:crosses val="autoZero"/>
        <c:crossBetween val="midCat"/>
      </c:valAx>
      <c:valAx>
        <c:axId val="754661648"/>
        <c:scaling>
          <c:orientation val="minMax"/>
          <c:max val="16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chemeClr val="accent3"/>
                    </a:solidFill>
                  </a:rPr>
                  <a:t>Ic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4659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902237702613216"/>
          <c:y val="5.8587346955141242E-2"/>
          <c:w val="0.11992144540746447"/>
          <c:h val="0.21316546924602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accent3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989476433077927E-2"/>
          <c:y val="2.9037555350150204E-2"/>
          <c:w val="0.82712199833718358"/>
          <c:h val="0.83353735081221858"/>
        </c:manualLayout>
      </c:layout>
      <c:scatterChart>
        <c:scatterStyle val="lineMarker"/>
        <c:varyColors val="0"/>
        <c:ser>
          <c:idx val="3"/>
          <c:order val="0"/>
          <c:tx>
            <c:v>4.2K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'4K'!$M$4:$M$219</c:f>
              <c:numCache>
                <c:formatCode>General</c:formatCode>
                <c:ptCount val="216"/>
                <c:pt idx="0">
                  <c:v>-91.928440366972481</c:v>
                </c:pt>
                <c:pt idx="1">
                  <c:v>-91.102752293577979</c:v>
                </c:pt>
                <c:pt idx="2">
                  <c:v>-90.27706422018349</c:v>
                </c:pt>
                <c:pt idx="3">
                  <c:v>-89.451376146788988</c:v>
                </c:pt>
                <c:pt idx="4">
                  <c:v>-88.6256880733945</c:v>
                </c:pt>
                <c:pt idx="5">
                  <c:v>-87.8</c:v>
                </c:pt>
                <c:pt idx="6">
                  <c:v>-86.974311926605495</c:v>
                </c:pt>
                <c:pt idx="7">
                  <c:v>-86.148623853211006</c:v>
                </c:pt>
                <c:pt idx="8">
                  <c:v>-85.322935779816504</c:v>
                </c:pt>
                <c:pt idx="9">
                  <c:v>-84.497247706422016</c:v>
                </c:pt>
                <c:pt idx="10">
                  <c:v>-83.671559633027513</c:v>
                </c:pt>
                <c:pt idx="11">
                  <c:v>-82.845871559633025</c:v>
                </c:pt>
                <c:pt idx="12">
                  <c:v>-82.020183486238523</c:v>
                </c:pt>
                <c:pt idx="13">
                  <c:v>-81.194495412844034</c:v>
                </c:pt>
                <c:pt idx="14">
                  <c:v>-80.368807339449532</c:v>
                </c:pt>
                <c:pt idx="15">
                  <c:v>-79.543119266055044</c:v>
                </c:pt>
                <c:pt idx="16">
                  <c:v>-78.717431192660541</c:v>
                </c:pt>
                <c:pt idx="17">
                  <c:v>-77.891743119266053</c:v>
                </c:pt>
                <c:pt idx="18">
                  <c:v>-77.066055045871551</c:v>
                </c:pt>
                <c:pt idx="19">
                  <c:v>-76.240366972477062</c:v>
                </c:pt>
                <c:pt idx="20">
                  <c:v>-75.41467889908256</c:v>
                </c:pt>
                <c:pt idx="21">
                  <c:v>-74.588990825688072</c:v>
                </c:pt>
                <c:pt idx="22">
                  <c:v>-73.763302752293569</c:v>
                </c:pt>
                <c:pt idx="23">
                  <c:v>-72.937614678899081</c:v>
                </c:pt>
                <c:pt idx="24">
                  <c:v>-72.111926605504578</c:v>
                </c:pt>
                <c:pt idx="25">
                  <c:v>-71.28623853211009</c:v>
                </c:pt>
                <c:pt idx="26">
                  <c:v>-70.460550458715588</c:v>
                </c:pt>
                <c:pt idx="27">
                  <c:v>-69.6348623853211</c:v>
                </c:pt>
                <c:pt idx="28">
                  <c:v>-68.809174311926597</c:v>
                </c:pt>
                <c:pt idx="29">
                  <c:v>-67.983486238532109</c:v>
                </c:pt>
                <c:pt idx="30">
                  <c:v>-67.157798165137606</c:v>
                </c:pt>
                <c:pt idx="31">
                  <c:v>-66.332110091743118</c:v>
                </c:pt>
                <c:pt idx="32">
                  <c:v>-65.506422018348616</c:v>
                </c:pt>
                <c:pt idx="33">
                  <c:v>-64.680733944954127</c:v>
                </c:pt>
                <c:pt idx="34">
                  <c:v>-63.855045871559625</c:v>
                </c:pt>
                <c:pt idx="35">
                  <c:v>-63.029357798165137</c:v>
                </c:pt>
                <c:pt idx="36">
                  <c:v>-62.203669724770634</c:v>
                </c:pt>
                <c:pt idx="37">
                  <c:v>-61.377981651376146</c:v>
                </c:pt>
                <c:pt idx="38">
                  <c:v>-60.552293577981644</c:v>
                </c:pt>
                <c:pt idx="39">
                  <c:v>-59.726605504587155</c:v>
                </c:pt>
                <c:pt idx="40">
                  <c:v>-58.900917431192653</c:v>
                </c:pt>
                <c:pt idx="41">
                  <c:v>-58.075229357798165</c:v>
                </c:pt>
                <c:pt idx="42">
                  <c:v>-57.249541284403662</c:v>
                </c:pt>
                <c:pt idx="43">
                  <c:v>-56.423853211009174</c:v>
                </c:pt>
                <c:pt idx="44">
                  <c:v>-55.598165137614671</c:v>
                </c:pt>
                <c:pt idx="45">
                  <c:v>-54.772477064220176</c:v>
                </c:pt>
                <c:pt idx="46">
                  <c:v>-53.946788990825681</c:v>
                </c:pt>
                <c:pt idx="47">
                  <c:v>-53.121100917431185</c:v>
                </c:pt>
                <c:pt idx="48">
                  <c:v>-52.29541284403669</c:v>
                </c:pt>
                <c:pt idx="49">
                  <c:v>-51.469724770642195</c:v>
                </c:pt>
                <c:pt idx="50">
                  <c:v>-50.644036697247699</c:v>
                </c:pt>
                <c:pt idx="51">
                  <c:v>-49.818348623853204</c:v>
                </c:pt>
                <c:pt idx="52">
                  <c:v>-48.992660550458709</c:v>
                </c:pt>
                <c:pt idx="53">
                  <c:v>-48.166972477064213</c:v>
                </c:pt>
                <c:pt idx="54">
                  <c:v>-47.341284403669718</c:v>
                </c:pt>
                <c:pt idx="55">
                  <c:v>-46.515596330275223</c:v>
                </c:pt>
                <c:pt idx="56">
                  <c:v>-45.689908256880727</c:v>
                </c:pt>
                <c:pt idx="57">
                  <c:v>-44.864220183486232</c:v>
                </c:pt>
                <c:pt idx="58">
                  <c:v>-44.038532110091737</c:v>
                </c:pt>
                <c:pt idx="59">
                  <c:v>-43.212844036697241</c:v>
                </c:pt>
                <c:pt idx="60">
                  <c:v>-42.387155963302746</c:v>
                </c:pt>
                <c:pt idx="61">
                  <c:v>-41.561467889908251</c:v>
                </c:pt>
                <c:pt idx="62">
                  <c:v>-40.735779816513755</c:v>
                </c:pt>
                <c:pt idx="63">
                  <c:v>-39.91009174311926</c:v>
                </c:pt>
                <c:pt idx="64">
                  <c:v>-39.084403669724765</c:v>
                </c:pt>
                <c:pt idx="65">
                  <c:v>-38.258715596330269</c:v>
                </c:pt>
                <c:pt idx="66">
                  <c:v>-37.433027522935774</c:v>
                </c:pt>
                <c:pt idx="67">
                  <c:v>-36.607339449541278</c:v>
                </c:pt>
                <c:pt idx="68">
                  <c:v>-35.781651376146783</c:v>
                </c:pt>
                <c:pt idx="69">
                  <c:v>-34.955963302752288</c:v>
                </c:pt>
                <c:pt idx="70">
                  <c:v>-34.130275229357792</c:v>
                </c:pt>
                <c:pt idx="71">
                  <c:v>-33.304587155963297</c:v>
                </c:pt>
                <c:pt idx="72">
                  <c:v>-32.478899082568802</c:v>
                </c:pt>
                <c:pt idx="73">
                  <c:v>-31.65321100917431</c:v>
                </c:pt>
                <c:pt idx="74">
                  <c:v>-30.827522935779815</c:v>
                </c:pt>
                <c:pt idx="75">
                  <c:v>-30.001834862385319</c:v>
                </c:pt>
                <c:pt idx="76">
                  <c:v>-29.176146788990824</c:v>
                </c:pt>
                <c:pt idx="77">
                  <c:v>-28.350458715596329</c:v>
                </c:pt>
                <c:pt idx="78">
                  <c:v>-27.524770642201833</c:v>
                </c:pt>
                <c:pt idx="79">
                  <c:v>-26.699082568807338</c:v>
                </c:pt>
                <c:pt idx="80">
                  <c:v>-25.873394495412843</c:v>
                </c:pt>
                <c:pt idx="81">
                  <c:v>-25.047706422018347</c:v>
                </c:pt>
                <c:pt idx="82">
                  <c:v>-24.222018348623852</c:v>
                </c:pt>
                <c:pt idx="83">
                  <c:v>-23.396330275229349</c:v>
                </c:pt>
                <c:pt idx="84">
                  <c:v>-22.570642201834861</c:v>
                </c:pt>
                <c:pt idx="85">
                  <c:v>-21.744954128440359</c:v>
                </c:pt>
                <c:pt idx="86">
                  <c:v>-20.91926605504587</c:v>
                </c:pt>
                <c:pt idx="87">
                  <c:v>-20.093577981651368</c:v>
                </c:pt>
                <c:pt idx="88">
                  <c:v>-19.26788990825688</c:v>
                </c:pt>
                <c:pt idx="89">
                  <c:v>-18.442201834862377</c:v>
                </c:pt>
                <c:pt idx="90">
                  <c:v>-17.616513761467889</c:v>
                </c:pt>
                <c:pt idx="91">
                  <c:v>-16.790825688073387</c:v>
                </c:pt>
                <c:pt idx="92">
                  <c:v>-15.965137614678898</c:v>
                </c:pt>
                <c:pt idx="93">
                  <c:v>-15.139449541284396</c:v>
                </c:pt>
                <c:pt idx="94">
                  <c:v>-14.313761467889908</c:v>
                </c:pt>
                <c:pt idx="95">
                  <c:v>-13.488073394495405</c:v>
                </c:pt>
                <c:pt idx="96">
                  <c:v>-12.662385321100917</c:v>
                </c:pt>
                <c:pt idx="97">
                  <c:v>-11.836697247706415</c:v>
                </c:pt>
                <c:pt idx="98">
                  <c:v>-11.011009174311926</c:v>
                </c:pt>
                <c:pt idx="99">
                  <c:v>-10.185321100917424</c:v>
                </c:pt>
                <c:pt idx="100">
                  <c:v>-9.3596330275229356</c:v>
                </c:pt>
                <c:pt idx="101">
                  <c:v>-8.5339449541284331</c:v>
                </c:pt>
                <c:pt idx="102">
                  <c:v>-7.708256880733944</c:v>
                </c:pt>
                <c:pt idx="103">
                  <c:v>-6.8825688073394415</c:v>
                </c:pt>
                <c:pt idx="104">
                  <c:v>-6.0568807339449533</c:v>
                </c:pt>
                <c:pt idx="105">
                  <c:v>-5.2311926605504508</c:v>
                </c:pt>
                <c:pt idx="106">
                  <c:v>-4.4055045871559626</c:v>
                </c:pt>
                <c:pt idx="107">
                  <c:v>-3.5798165137614602</c:v>
                </c:pt>
                <c:pt idx="108">
                  <c:v>-2.7541284403669719</c:v>
                </c:pt>
                <c:pt idx="109">
                  <c:v>-1.9284403669724695</c:v>
                </c:pt>
                <c:pt idx="110">
                  <c:v>-1.1027522935779812</c:v>
                </c:pt>
                <c:pt idx="111">
                  <c:v>-0.27706422018347876</c:v>
                </c:pt>
                <c:pt idx="112">
                  <c:v>0.54862385321100948</c:v>
                </c:pt>
                <c:pt idx="113">
                  <c:v>1.3743119266055119</c:v>
                </c:pt>
                <c:pt idx="114">
                  <c:v>2.2000000000000002</c:v>
                </c:pt>
                <c:pt idx="115">
                  <c:v>3.0256880733945026</c:v>
                </c:pt>
                <c:pt idx="116">
                  <c:v>3.8513761467889909</c:v>
                </c:pt>
                <c:pt idx="117">
                  <c:v>4.6770642201834933</c:v>
                </c:pt>
                <c:pt idx="118">
                  <c:v>5.5027522935779816</c:v>
                </c:pt>
                <c:pt idx="119">
                  <c:v>6.328440366972484</c:v>
                </c:pt>
                <c:pt idx="120">
                  <c:v>7.1541284403669723</c:v>
                </c:pt>
                <c:pt idx="121">
                  <c:v>7.9798165137614747</c:v>
                </c:pt>
                <c:pt idx="122">
                  <c:v>8.8055045871559621</c:v>
                </c:pt>
                <c:pt idx="123">
                  <c:v>9.6311926605504645</c:v>
                </c:pt>
                <c:pt idx="124">
                  <c:v>10.456880733944953</c:v>
                </c:pt>
                <c:pt idx="125">
                  <c:v>11.282568807339455</c:v>
                </c:pt>
                <c:pt idx="126">
                  <c:v>12.108256880733943</c:v>
                </c:pt>
                <c:pt idx="127">
                  <c:v>12.933944954128446</c:v>
                </c:pt>
                <c:pt idx="128">
                  <c:v>13.759633027522934</c:v>
                </c:pt>
                <c:pt idx="129">
                  <c:v>14.585321100917437</c:v>
                </c:pt>
                <c:pt idx="130">
                  <c:v>15.411009174311925</c:v>
                </c:pt>
                <c:pt idx="131">
                  <c:v>16.236697247706427</c:v>
                </c:pt>
                <c:pt idx="132">
                  <c:v>17.062385321100916</c:v>
                </c:pt>
                <c:pt idx="133">
                  <c:v>17.888073394495418</c:v>
                </c:pt>
                <c:pt idx="134">
                  <c:v>18.71376146788992</c:v>
                </c:pt>
                <c:pt idx="135">
                  <c:v>19.539449541284409</c:v>
                </c:pt>
                <c:pt idx="136">
                  <c:v>20.365137614678911</c:v>
                </c:pt>
                <c:pt idx="137">
                  <c:v>21.190825688073399</c:v>
                </c:pt>
                <c:pt idx="138">
                  <c:v>22.016513761467902</c:v>
                </c:pt>
                <c:pt idx="139">
                  <c:v>22.84220183486239</c:v>
                </c:pt>
                <c:pt idx="140">
                  <c:v>23.667889908256893</c:v>
                </c:pt>
                <c:pt idx="141">
                  <c:v>24.493577981651381</c:v>
                </c:pt>
                <c:pt idx="142">
                  <c:v>25.319266055045883</c:v>
                </c:pt>
                <c:pt idx="143">
                  <c:v>26.144954128440371</c:v>
                </c:pt>
                <c:pt idx="144">
                  <c:v>26.970642201834874</c:v>
                </c:pt>
                <c:pt idx="145">
                  <c:v>27.796330275229362</c:v>
                </c:pt>
                <c:pt idx="146">
                  <c:v>28.622018348623865</c:v>
                </c:pt>
                <c:pt idx="147">
                  <c:v>29.447706422018353</c:v>
                </c:pt>
                <c:pt idx="148">
                  <c:v>30.273394495412855</c:v>
                </c:pt>
                <c:pt idx="149">
                  <c:v>31.099082568807344</c:v>
                </c:pt>
                <c:pt idx="150">
                  <c:v>31.924770642201846</c:v>
                </c:pt>
                <c:pt idx="151">
                  <c:v>32.750458715596338</c:v>
                </c:pt>
                <c:pt idx="152">
                  <c:v>33.57614678899084</c:v>
                </c:pt>
                <c:pt idx="153">
                  <c:v>34.401834862385329</c:v>
                </c:pt>
                <c:pt idx="154">
                  <c:v>35.227522935779831</c:v>
                </c:pt>
                <c:pt idx="155">
                  <c:v>36.053211009174319</c:v>
                </c:pt>
                <c:pt idx="156">
                  <c:v>36.878899082568822</c:v>
                </c:pt>
                <c:pt idx="157">
                  <c:v>37.70458715596331</c:v>
                </c:pt>
                <c:pt idx="158">
                  <c:v>38.530275229357812</c:v>
                </c:pt>
                <c:pt idx="159">
                  <c:v>39.355963302752301</c:v>
                </c:pt>
                <c:pt idx="160">
                  <c:v>40.181651376146803</c:v>
                </c:pt>
                <c:pt idx="161">
                  <c:v>41.007339449541305</c:v>
                </c:pt>
                <c:pt idx="162">
                  <c:v>41.83302752293578</c:v>
                </c:pt>
                <c:pt idx="163">
                  <c:v>42.658715596330282</c:v>
                </c:pt>
                <c:pt idx="164">
                  <c:v>43.484403669724784</c:v>
                </c:pt>
                <c:pt idx="165">
                  <c:v>44.310091743119287</c:v>
                </c:pt>
                <c:pt idx="166">
                  <c:v>45.135779816513761</c:v>
                </c:pt>
                <c:pt idx="167">
                  <c:v>45.961467889908263</c:v>
                </c:pt>
                <c:pt idx="168">
                  <c:v>46.787155963302766</c:v>
                </c:pt>
                <c:pt idx="169">
                  <c:v>47.612844036697268</c:v>
                </c:pt>
                <c:pt idx="170">
                  <c:v>48.438532110091742</c:v>
                </c:pt>
                <c:pt idx="171">
                  <c:v>49.264220183486245</c:v>
                </c:pt>
                <c:pt idx="172">
                  <c:v>50.089908256880747</c:v>
                </c:pt>
                <c:pt idx="173">
                  <c:v>50.91559633027525</c:v>
                </c:pt>
                <c:pt idx="174">
                  <c:v>51.741284403669724</c:v>
                </c:pt>
                <c:pt idx="175">
                  <c:v>52.566972477064226</c:v>
                </c:pt>
                <c:pt idx="176">
                  <c:v>53.392660550458729</c:v>
                </c:pt>
                <c:pt idx="177">
                  <c:v>54.218348623853231</c:v>
                </c:pt>
                <c:pt idx="178">
                  <c:v>55.044036697247705</c:v>
                </c:pt>
                <c:pt idx="179">
                  <c:v>55.869724770642208</c:v>
                </c:pt>
                <c:pt idx="180">
                  <c:v>56.69541284403671</c:v>
                </c:pt>
                <c:pt idx="181">
                  <c:v>57.521100917431212</c:v>
                </c:pt>
                <c:pt idx="182">
                  <c:v>58.346788990825686</c:v>
                </c:pt>
                <c:pt idx="183">
                  <c:v>59.172477064220189</c:v>
                </c:pt>
                <c:pt idx="184">
                  <c:v>59.998165137614691</c:v>
                </c:pt>
                <c:pt idx="185">
                  <c:v>60.823853211009194</c:v>
                </c:pt>
                <c:pt idx="186">
                  <c:v>61.649541284403668</c:v>
                </c:pt>
                <c:pt idx="187">
                  <c:v>62.47522935779817</c:v>
                </c:pt>
                <c:pt idx="188">
                  <c:v>63.300917431192673</c:v>
                </c:pt>
                <c:pt idx="189">
                  <c:v>64.126605504587175</c:v>
                </c:pt>
                <c:pt idx="190">
                  <c:v>64.952293577981649</c:v>
                </c:pt>
                <c:pt idx="191">
                  <c:v>65.777981651376152</c:v>
                </c:pt>
                <c:pt idx="192">
                  <c:v>66.603669724770654</c:v>
                </c:pt>
                <c:pt idx="193">
                  <c:v>67.429357798165157</c:v>
                </c:pt>
                <c:pt idx="194">
                  <c:v>68.255045871559631</c:v>
                </c:pt>
                <c:pt idx="195">
                  <c:v>69.080733944954133</c:v>
                </c:pt>
                <c:pt idx="196">
                  <c:v>69.906422018348636</c:v>
                </c:pt>
                <c:pt idx="197">
                  <c:v>70.732110091743138</c:v>
                </c:pt>
                <c:pt idx="198">
                  <c:v>71.55779816513764</c:v>
                </c:pt>
                <c:pt idx="199">
                  <c:v>72.383486238532114</c:v>
                </c:pt>
                <c:pt idx="200">
                  <c:v>73.209174311926617</c:v>
                </c:pt>
                <c:pt idx="201">
                  <c:v>74.034862385321119</c:v>
                </c:pt>
                <c:pt idx="202">
                  <c:v>74.860550458715622</c:v>
                </c:pt>
                <c:pt idx="203">
                  <c:v>75.686238532110096</c:v>
                </c:pt>
                <c:pt idx="204">
                  <c:v>76.511926605504598</c:v>
                </c:pt>
                <c:pt idx="205">
                  <c:v>77.337614678899101</c:v>
                </c:pt>
                <c:pt idx="206">
                  <c:v>78.163302752293603</c:v>
                </c:pt>
                <c:pt idx="207">
                  <c:v>78.988990825688077</c:v>
                </c:pt>
                <c:pt idx="208">
                  <c:v>79.81467889908258</c:v>
                </c:pt>
                <c:pt idx="209">
                  <c:v>80.640366972477082</c:v>
                </c:pt>
                <c:pt idx="210">
                  <c:v>81.466055045871585</c:v>
                </c:pt>
                <c:pt idx="211">
                  <c:v>82.291743119266059</c:v>
                </c:pt>
                <c:pt idx="212">
                  <c:v>83.117431192660561</c:v>
                </c:pt>
                <c:pt idx="213">
                  <c:v>83.943119266055064</c:v>
                </c:pt>
                <c:pt idx="214">
                  <c:v>84.768807339449566</c:v>
                </c:pt>
                <c:pt idx="215">
                  <c:v>85.59449541284404</c:v>
                </c:pt>
              </c:numCache>
            </c:numRef>
          </c:xVal>
          <c:yVal>
            <c:numRef>
              <c:f>'4K'!$O$4:$O$219</c:f>
              <c:numCache>
                <c:formatCode>General</c:formatCode>
                <c:ptCount val="216"/>
                <c:pt idx="0">
                  <c:v>-234.38073773147724</c:v>
                </c:pt>
                <c:pt idx="1">
                  <c:v>-208.68443383660107</c:v>
                </c:pt>
                <c:pt idx="2">
                  <c:v>-206.91229179726315</c:v>
                </c:pt>
                <c:pt idx="3">
                  <c:v>-92.669584896714156</c:v>
                </c:pt>
                <c:pt idx="4">
                  <c:v>-488.42709452837568</c:v>
                </c:pt>
                <c:pt idx="5">
                  <c:v>0</c:v>
                </c:pt>
                <c:pt idx="6">
                  <c:v>479.69211315121083</c:v>
                </c:pt>
                <c:pt idx="7">
                  <c:v>-14.695621509619581</c:v>
                </c:pt>
                <c:pt idx="8">
                  <c:v>66.73244995955271</c:v>
                </c:pt>
                <c:pt idx="9">
                  <c:v>52.004043374090344</c:v>
                </c:pt>
                <c:pt idx="10">
                  <c:v>156.54776170379469</c:v>
                </c:pt>
                <c:pt idx="11">
                  <c:v>148.25855812928734</c:v>
                </c:pt>
                <c:pt idx="12">
                  <c:v>152.92461232698909</c:v>
                </c:pt>
                <c:pt idx="13">
                  <c:v>239.73373075263245</c:v>
                </c:pt>
                <c:pt idx="14">
                  <c:v>252.51701818555907</c:v>
                </c:pt>
                <c:pt idx="15">
                  <c:v>247.95996729999158</c:v>
                </c:pt>
                <c:pt idx="16">
                  <c:v>295.97985309269319</c:v>
                </c:pt>
                <c:pt idx="17">
                  <c:v>257.760792962496</c:v>
                </c:pt>
                <c:pt idx="18">
                  <c:v>255.8787420829328</c:v>
                </c:pt>
                <c:pt idx="19">
                  <c:v>254.33059765846181</c:v>
                </c:pt>
                <c:pt idx="20">
                  <c:v>219.95835185074219</c:v>
                </c:pt>
                <c:pt idx="21">
                  <c:v>247.29376093995916</c:v>
                </c:pt>
                <c:pt idx="22">
                  <c:v>240.79203150086354</c:v>
                </c:pt>
                <c:pt idx="23">
                  <c:v>236.43872368167573</c:v>
                </c:pt>
                <c:pt idx="24">
                  <c:v>269.3155043407387</c:v>
                </c:pt>
                <c:pt idx="25">
                  <c:v>250.34779409767677</c:v>
                </c:pt>
                <c:pt idx="26">
                  <c:v>252.24953376500969</c:v>
                </c:pt>
                <c:pt idx="27">
                  <c:v>238.09066649896576</c:v>
                </c:pt>
                <c:pt idx="28">
                  <c:v>237.17465130538835</c:v>
                </c:pt>
                <c:pt idx="29">
                  <c:v>253.1148879626862</c:v>
                </c:pt>
                <c:pt idx="30">
                  <c:v>239.70297838926959</c:v>
                </c:pt>
                <c:pt idx="31">
                  <c:v>242.83960215039633</c:v>
                </c:pt>
                <c:pt idx="32">
                  <c:v>216.80402177766456</c:v>
                </c:pt>
                <c:pt idx="33">
                  <c:v>242.28544034480961</c:v>
                </c:pt>
                <c:pt idx="34">
                  <c:v>251.28339007709656</c:v>
                </c:pt>
                <c:pt idx="35">
                  <c:v>225.9008173111952</c:v>
                </c:pt>
                <c:pt idx="36">
                  <c:v>244.80421483454799</c:v>
                </c:pt>
                <c:pt idx="37">
                  <c:v>228.36606207807836</c:v>
                </c:pt>
                <c:pt idx="38">
                  <c:v>226.85261577469416</c:v>
                </c:pt>
                <c:pt idx="39">
                  <c:v>236.77207790992898</c:v>
                </c:pt>
                <c:pt idx="40">
                  <c:v>240.34374650281708</c:v>
                </c:pt>
                <c:pt idx="41">
                  <c:v>237.34466724438792</c:v>
                </c:pt>
                <c:pt idx="42">
                  <c:v>245.01499368084691</c:v>
                </c:pt>
                <c:pt idx="43">
                  <c:v>241.45831878164603</c:v>
                </c:pt>
                <c:pt idx="44">
                  <c:v>236.7884422961593</c:v>
                </c:pt>
                <c:pt idx="45">
                  <c:v>239.53573700982264</c:v>
                </c:pt>
                <c:pt idx="46">
                  <c:v>238.38584663209033</c:v>
                </c:pt>
                <c:pt idx="47">
                  <c:v>222.37259636555683</c:v>
                </c:pt>
                <c:pt idx="48">
                  <c:v>232.10475060275104</c:v>
                </c:pt>
                <c:pt idx="49">
                  <c:v>236.70739800710248</c:v>
                </c:pt>
                <c:pt idx="50">
                  <c:v>245.29590207699781</c:v>
                </c:pt>
                <c:pt idx="51">
                  <c:v>243.80849148921104</c:v>
                </c:pt>
                <c:pt idx="52">
                  <c:v>240.72694332461234</c:v>
                </c:pt>
                <c:pt idx="53">
                  <c:v>250.59923200681439</c:v>
                </c:pt>
                <c:pt idx="54">
                  <c:v>249.24601355214796</c:v>
                </c:pt>
                <c:pt idx="55">
                  <c:v>251.75521200511446</c:v>
                </c:pt>
                <c:pt idx="56">
                  <c:v>248.94197779791332</c:v>
                </c:pt>
                <c:pt idx="57">
                  <c:v>242.10624460044724</c:v>
                </c:pt>
                <c:pt idx="58">
                  <c:v>260.65828150453513</c:v>
                </c:pt>
                <c:pt idx="59">
                  <c:v>266.58277705919301</c:v>
                </c:pt>
                <c:pt idx="60">
                  <c:v>264.92110165619312</c:v>
                </c:pt>
                <c:pt idx="61">
                  <c:v>268.27441200106142</c:v>
                </c:pt>
                <c:pt idx="62">
                  <c:v>258.01859484577193</c:v>
                </c:pt>
                <c:pt idx="63">
                  <c:v>268.65283671029528</c:v>
                </c:pt>
                <c:pt idx="64">
                  <c:v>269.6273969743296</c:v>
                </c:pt>
                <c:pt idx="65">
                  <c:v>282.75394015738379</c:v>
                </c:pt>
                <c:pt idx="66">
                  <c:v>259.68957220255072</c:v>
                </c:pt>
                <c:pt idx="67">
                  <c:v>259.98571234370195</c:v>
                </c:pt>
                <c:pt idx="68">
                  <c:v>276.08355651905282</c:v>
                </c:pt>
                <c:pt idx="69">
                  <c:v>278.9684696033666</c:v>
                </c:pt>
                <c:pt idx="70">
                  <c:v>294.62157962546104</c:v>
                </c:pt>
                <c:pt idx="71">
                  <c:v>295.62518377371754</c:v>
                </c:pt>
                <c:pt idx="72">
                  <c:v>285.44975210174795</c:v>
                </c:pt>
                <c:pt idx="73">
                  <c:v>302.0226777502636</c:v>
                </c:pt>
                <c:pt idx="74">
                  <c:v>309.03088334021197</c:v>
                </c:pt>
                <c:pt idx="75">
                  <c:v>310.52081352679301</c:v>
                </c:pt>
                <c:pt idx="76">
                  <c:v>319.52966145158138</c:v>
                </c:pt>
                <c:pt idx="77">
                  <c:v>319.38401639937888</c:v>
                </c:pt>
                <c:pt idx="78">
                  <c:v>315.21968559867867</c:v>
                </c:pt>
                <c:pt idx="79">
                  <c:v>333.88036930939518</c:v>
                </c:pt>
                <c:pt idx="80">
                  <c:v>339.0506274922306</c:v>
                </c:pt>
                <c:pt idx="81">
                  <c:v>350.59344671384542</c:v>
                </c:pt>
                <c:pt idx="82">
                  <c:v>347.38234505393046</c:v>
                </c:pt>
                <c:pt idx="83">
                  <c:v>367.89248506105037</c:v>
                </c:pt>
                <c:pt idx="84">
                  <c:v>384.67770287982393</c:v>
                </c:pt>
                <c:pt idx="85">
                  <c:v>391.22945021161871</c:v>
                </c:pt>
                <c:pt idx="86">
                  <c:v>402.40625942041595</c:v>
                </c:pt>
                <c:pt idx="87">
                  <c:v>398.19398760213011</c:v>
                </c:pt>
                <c:pt idx="88">
                  <c:v>403.64376151625368</c:v>
                </c:pt>
                <c:pt idx="89">
                  <c:v>425.4150598977522</c:v>
                </c:pt>
                <c:pt idx="90">
                  <c:v>459.86340229281399</c:v>
                </c:pt>
                <c:pt idx="91">
                  <c:v>477.16816548245538</c:v>
                </c:pt>
                <c:pt idx="92">
                  <c:v>481.33106327486013</c:v>
                </c:pt>
                <c:pt idx="93">
                  <c:v>490.75729957957833</c:v>
                </c:pt>
                <c:pt idx="94">
                  <c:v>513.89039805447828</c:v>
                </c:pt>
                <c:pt idx="95">
                  <c:v>543.20071534303577</c:v>
                </c:pt>
                <c:pt idx="96">
                  <c:v>541.55230023738852</c:v>
                </c:pt>
                <c:pt idx="97">
                  <c:v>548.80248750001704</c:v>
                </c:pt>
                <c:pt idx="98">
                  <c:v>567.78097341068531</c:v>
                </c:pt>
                <c:pt idx="99">
                  <c:v>603.09691582553364</c:v>
                </c:pt>
                <c:pt idx="100">
                  <c:v>637.95035048080013</c:v>
                </c:pt>
                <c:pt idx="101">
                  <c:v>670.92105352752355</c:v>
                </c:pt>
                <c:pt idx="102">
                  <c:v>717.18250297293298</c:v>
                </c:pt>
                <c:pt idx="103">
                  <c:v>778.44911576860534</c:v>
                </c:pt>
                <c:pt idx="104">
                  <c:v>839.95250634220406</c:v>
                </c:pt>
                <c:pt idx="105">
                  <c:v>890.99580344084563</c:v>
                </c:pt>
                <c:pt idx="106">
                  <c:v>938.81893559648518</c:v>
                </c:pt>
                <c:pt idx="107">
                  <c:v>1003.4406161314151</c:v>
                </c:pt>
                <c:pt idx="108">
                  <c:v>1082.3245027140397</c:v>
                </c:pt>
                <c:pt idx="109">
                  <c:v>1162.3028233968562</c:v>
                </c:pt>
                <c:pt idx="110">
                  <c:v>1215.3503319135673</c:v>
                </c:pt>
                <c:pt idx="111">
                  <c:v>1236.950872550959</c:v>
                </c:pt>
                <c:pt idx="112">
                  <c:v>1230.0338419696657</c:v>
                </c:pt>
                <c:pt idx="113">
                  <c:v>1197.8280890528556</c:v>
                </c:pt>
                <c:pt idx="114">
                  <c:v>1144.2435590861257</c:v>
                </c:pt>
                <c:pt idx="115">
                  <c:v>1069.6070149191617</c:v>
                </c:pt>
                <c:pt idx="116">
                  <c:v>999.065854675732</c:v>
                </c:pt>
                <c:pt idx="117">
                  <c:v>920.14994622405106</c:v>
                </c:pt>
                <c:pt idx="118">
                  <c:v>847.72515588014812</c:v>
                </c:pt>
                <c:pt idx="119">
                  <c:v>791.00692706789107</c:v>
                </c:pt>
                <c:pt idx="120">
                  <c:v>739.32023230667869</c:v>
                </c:pt>
                <c:pt idx="121">
                  <c:v>694.07834507520886</c:v>
                </c:pt>
                <c:pt idx="122">
                  <c:v>649.20442386230593</c:v>
                </c:pt>
                <c:pt idx="123">
                  <c:v>618.26845373609785</c:v>
                </c:pt>
                <c:pt idx="124">
                  <c:v>595.59240747785088</c:v>
                </c:pt>
                <c:pt idx="125">
                  <c:v>571.50984806944416</c:v>
                </c:pt>
                <c:pt idx="126">
                  <c:v>550.31281549231699</c:v>
                </c:pt>
                <c:pt idx="127">
                  <c:v>526.95368895719798</c:v>
                </c:pt>
                <c:pt idx="128">
                  <c:v>506.47746343872802</c:v>
                </c:pt>
                <c:pt idx="129">
                  <c:v>492.88744095563163</c:v>
                </c:pt>
                <c:pt idx="130">
                  <c:v>484.05237674663573</c:v>
                </c:pt>
                <c:pt idx="131">
                  <c:v>465.74793209254437</c:v>
                </c:pt>
                <c:pt idx="132">
                  <c:v>454.01701274120825</c:v>
                </c:pt>
                <c:pt idx="133">
                  <c:v>443.02487966515247</c:v>
                </c:pt>
                <c:pt idx="134">
                  <c:v>419.08708792962301</c:v>
                </c:pt>
                <c:pt idx="135">
                  <c:v>413.98820800541955</c:v>
                </c:pt>
                <c:pt idx="136">
                  <c:v>410.79334488218319</c:v>
                </c:pt>
                <c:pt idx="137">
                  <c:v>392.27022339580316</c:v>
                </c:pt>
                <c:pt idx="138">
                  <c:v>379.30314234732873</c:v>
                </c:pt>
                <c:pt idx="139">
                  <c:v>371.20552053521357</c:v>
                </c:pt>
                <c:pt idx="140">
                  <c:v>354.71398640864402</c:v>
                </c:pt>
                <c:pt idx="141">
                  <c:v>349.22613700311524</c:v>
                </c:pt>
                <c:pt idx="142">
                  <c:v>336.03190933327949</c:v>
                </c:pt>
                <c:pt idx="143">
                  <c:v>332.44888396298131</c:v>
                </c:pt>
                <c:pt idx="144">
                  <c:v>329.66767243952893</c:v>
                </c:pt>
                <c:pt idx="145">
                  <c:v>322.59502305748686</c:v>
                </c:pt>
                <c:pt idx="146">
                  <c:v>315.49150357056232</c:v>
                </c:pt>
                <c:pt idx="147">
                  <c:v>303.56011230770497</c:v>
                </c:pt>
                <c:pt idx="148">
                  <c:v>297.14264301222147</c:v>
                </c:pt>
                <c:pt idx="149">
                  <c:v>300.01125476657069</c:v>
                </c:pt>
                <c:pt idx="150">
                  <c:v>292.36869790349357</c:v>
                </c:pt>
                <c:pt idx="151">
                  <c:v>290.01299461301051</c:v>
                </c:pt>
                <c:pt idx="152">
                  <c:v>296.81963163015212</c:v>
                </c:pt>
                <c:pt idx="153">
                  <c:v>293.32771809398378</c:v>
                </c:pt>
                <c:pt idx="154">
                  <c:v>261.90043144091396</c:v>
                </c:pt>
                <c:pt idx="155">
                  <c:v>282.05990683082706</c:v>
                </c:pt>
                <c:pt idx="156">
                  <c:v>274.19388691790175</c:v>
                </c:pt>
                <c:pt idx="157">
                  <c:v>255.77081390957235</c:v>
                </c:pt>
                <c:pt idx="158">
                  <c:v>268.28208466854875</c:v>
                </c:pt>
                <c:pt idx="159">
                  <c:v>269.9941288648626</c:v>
                </c:pt>
                <c:pt idx="160">
                  <c:v>234.43302837433845</c:v>
                </c:pt>
                <c:pt idx="161">
                  <c:v>236.82046401190937</c:v>
                </c:pt>
                <c:pt idx="162">
                  <c:v>232.85994443371973</c:v>
                </c:pt>
                <c:pt idx="163">
                  <c:v>231.1800760783712</c:v>
                </c:pt>
                <c:pt idx="164">
                  <c:v>231.40318552968273</c:v>
                </c:pt>
                <c:pt idx="165">
                  <c:v>228.32577694442375</c:v>
                </c:pt>
                <c:pt idx="166">
                  <c:v>231.52136674653514</c:v>
                </c:pt>
                <c:pt idx="167">
                  <c:v>219.62065006098601</c:v>
                </c:pt>
                <c:pt idx="168">
                  <c:v>216.8985523031979</c:v>
                </c:pt>
                <c:pt idx="169">
                  <c:v>219.70297645587746</c:v>
                </c:pt>
                <c:pt idx="170">
                  <c:v>215.96723148604698</c:v>
                </c:pt>
                <c:pt idx="171">
                  <c:v>221.54033678957279</c:v>
                </c:pt>
                <c:pt idx="172">
                  <c:v>217.2824880953396</c:v>
                </c:pt>
                <c:pt idx="173">
                  <c:v>211.85556304351906</c:v>
                </c:pt>
                <c:pt idx="174">
                  <c:v>209.5773790875958</c:v>
                </c:pt>
                <c:pt idx="175">
                  <c:v>215.04553194787877</c:v>
                </c:pt>
                <c:pt idx="176">
                  <c:v>203.21112819665134</c:v>
                </c:pt>
                <c:pt idx="177">
                  <c:v>204.81927174800578</c:v>
                </c:pt>
                <c:pt idx="178">
                  <c:v>208.292869298586</c:v>
                </c:pt>
                <c:pt idx="179">
                  <c:v>205.95450264419998</c:v>
                </c:pt>
                <c:pt idx="180">
                  <c:v>204.18123721574813</c:v>
                </c:pt>
                <c:pt idx="181">
                  <c:v>219.83605898543243</c:v>
                </c:pt>
                <c:pt idx="182">
                  <c:v>201.81012137778757</c:v>
                </c:pt>
                <c:pt idx="183">
                  <c:v>196.70727299786984</c:v>
                </c:pt>
                <c:pt idx="184">
                  <c:v>192.08501559424786</c:v>
                </c:pt>
                <c:pt idx="185">
                  <c:v>186.60112120384412</c:v>
                </c:pt>
                <c:pt idx="186">
                  <c:v>181.58676396690902</c:v>
                </c:pt>
                <c:pt idx="187">
                  <c:v>177.08035588872642</c:v>
                </c:pt>
                <c:pt idx="188">
                  <c:v>177.51297053851002</c:v>
                </c:pt>
                <c:pt idx="189">
                  <c:v>188.56030005935341</c:v>
                </c:pt>
                <c:pt idx="190">
                  <c:v>187.86971203062083</c:v>
                </c:pt>
                <c:pt idx="191">
                  <c:v>205.5142380932283</c:v>
                </c:pt>
                <c:pt idx="192">
                  <c:v>201.25631345536587</c:v>
                </c:pt>
                <c:pt idx="193">
                  <c:v>184.08891371729473</c:v>
                </c:pt>
                <c:pt idx="194">
                  <c:v>178.08208950883554</c:v>
                </c:pt>
                <c:pt idx="195">
                  <c:v>188.87903334257888</c:v>
                </c:pt>
                <c:pt idx="196">
                  <c:v>200.48079385146184</c:v>
                </c:pt>
                <c:pt idx="197">
                  <c:v>192.59985868912591</c:v>
                </c:pt>
                <c:pt idx="198">
                  <c:v>178.13504629639232</c:v>
                </c:pt>
                <c:pt idx="199">
                  <c:v>219.06299836659682</c:v>
                </c:pt>
                <c:pt idx="200">
                  <c:v>248.18632442743422</c:v>
                </c:pt>
                <c:pt idx="201">
                  <c:v>253.72764600006121</c:v>
                </c:pt>
                <c:pt idx="202">
                  <c:v>165.80015497307815</c:v>
                </c:pt>
                <c:pt idx="203">
                  <c:v>154.27595726268348</c:v>
                </c:pt>
                <c:pt idx="204">
                  <c:v>145.52893830349629</c:v>
                </c:pt>
                <c:pt idx="205">
                  <c:v>131.73387568225121</c:v>
                </c:pt>
                <c:pt idx="206">
                  <c:v>139.77475855369858</c:v>
                </c:pt>
                <c:pt idx="207">
                  <c:v>116.2404065379199</c:v>
                </c:pt>
                <c:pt idx="208">
                  <c:v>175.66783518611484</c:v>
                </c:pt>
                <c:pt idx="209">
                  <c:v>190.36693130115424</c:v>
                </c:pt>
                <c:pt idx="210">
                  <c:v>232.08581501554573</c:v>
                </c:pt>
                <c:pt idx="211">
                  <c:v>301.36997338905235</c:v>
                </c:pt>
                <c:pt idx="212">
                  <c:v>243.8061232497102</c:v>
                </c:pt>
                <c:pt idx="213">
                  <c:v>288.56243188546648</c:v>
                </c:pt>
                <c:pt idx="214">
                  <c:v>444.73684124046821</c:v>
                </c:pt>
                <c:pt idx="215">
                  <c:v>423.90601391901407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3BA-4774-BB44-7368B9CD672C}"/>
            </c:ext>
          </c:extLst>
        </c:ser>
        <c:ser>
          <c:idx val="0"/>
          <c:order val="1"/>
          <c:tx>
            <c:v>10K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'10K'!$M$4:$M$700</c:f>
              <c:numCache>
                <c:formatCode>General</c:formatCode>
                <c:ptCount val="697"/>
                <c:pt idx="0">
                  <c:v>-90.225688073394508</c:v>
                </c:pt>
                <c:pt idx="1">
                  <c:v>-89.4</c:v>
                </c:pt>
                <c:pt idx="2">
                  <c:v>-88.574311926605503</c:v>
                </c:pt>
                <c:pt idx="3">
                  <c:v>-87.748623853211015</c:v>
                </c:pt>
                <c:pt idx="4">
                  <c:v>-86.922935779816513</c:v>
                </c:pt>
                <c:pt idx="5">
                  <c:v>-86.097247706422024</c:v>
                </c:pt>
                <c:pt idx="6">
                  <c:v>-85.271559633027522</c:v>
                </c:pt>
                <c:pt idx="7">
                  <c:v>-84.445871559633034</c:v>
                </c:pt>
                <c:pt idx="8">
                  <c:v>-83.620183486238531</c:v>
                </c:pt>
                <c:pt idx="9">
                  <c:v>-82.794495412844043</c:v>
                </c:pt>
                <c:pt idx="10">
                  <c:v>-81.96880733944954</c:v>
                </c:pt>
                <c:pt idx="11">
                  <c:v>-81.143119266055052</c:v>
                </c:pt>
                <c:pt idx="12">
                  <c:v>-80.31743119266055</c:v>
                </c:pt>
                <c:pt idx="13">
                  <c:v>-79.491743119266062</c:v>
                </c:pt>
                <c:pt idx="14">
                  <c:v>-78.666055045871559</c:v>
                </c:pt>
                <c:pt idx="15">
                  <c:v>-77.840366972477071</c:v>
                </c:pt>
                <c:pt idx="16">
                  <c:v>-77.014678899082568</c:v>
                </c:pt>
                <c:pt idx="17">
                  <c:v>-76.18899082568808</c:v>
                </c:pt>
                <c:pt idx="18">
                  <c:v>-75.363302752293578</c:v>
                </c:pt>
                <c:pt idx="19">
                  <c:v>-74.537614678899089</c:v>
                </c:pt>
                <c:pt idx="20">
                  <c:v>-73.711926605504587</c:v>
                </c:pt>
                <c:pt idx="21">
                  <c:v>-72.886238532110099</c:v>
                </c:pt>
                <c:pt idx="22">
                  <c:v>-72.060550458715596</c:v>
                </c:pt>
                <c:pt idx="23">
                  <c:v>-71.234862385321108</c:v>
                </c:pt>
                <c:pt idx="24">
                  <c:v>-70.409174311926606</c:v>
                </c:pt>
                <c:pt idx="25">
                  <c:v>-69.583486238532117</c:v>
                </c:pt>
                <c:pt idx="26">
                  <c:v>-68.757798165137615</c:v>
                </c:pt>
                <c:pt idx="27">
                  <c:v>-67.932110091743127</c:v>
                </c:pt>
                <c:pt idx="28">
                  <c:v>-67.106422018348624</c:v>
                </c:pt>
                <c:pt idx="29">
                  <c:v>-66.280733944954136</c:v>
                </c:pt>
                <c:pt idx="30">
                  <c:v>-65.455045871559633</c:v>
                </c:pt>
                <c:pt idx="31">
                  <c:v>-64.629357798165145</c:v>
                </c:pt>
                <c:pt idx="32">
                  <c:v>-63.803669724770636</c:v>
                </c:pt>
                <c:pt idx="33">
                  <c:v>-62.977981651376147</c:v>
                </c:pt>
                <c:pt idx="34">
                  <c:v>-62.152293577981645</c:v>
                </c:pt>
                <c:pt idx="35">
                  <c:v>-61.326605504587157</c:v>
                </c:pt>
                <c:pt idx="36">
                  <c:v>-60.500917431192654</c:v>
                </c:pt>
                <c:pt idx="37">
                  <c:v>-59.675229357798166</c:v>
                </c:pt>
                <c:pt idx="38">
                  <c:v>-58.849541284403664</c:v>
                </c:pt>
                <c:pt idx="39">
                  <c:v>-58.023853211009175</c:v>
                </c:pt>
                <c:pt idx="40">
                  <c:v>-57.198165137614673</c:v>
                </c:pt>
                <c:pt idx="41">
                  <c:v>-56.372477064220178</c:v>
                </c:pt>
                <c:pt idx="42">
                  <c:v>-55.546788990825682</c:v>
                </c:pt>
                <c:pt idx="43">
                  <c:v>-54.721100917431187</c:v>
                </c:pt>
                <c:pt idx="44">
                  <c:v>-53.895412844036692</c:v>
                </c:pt>
                <c:pt idx="45">
                  <c:v>-53.069724770642196</c:v>
                </c:pt>
                <c:pt idx="46">
                  <c:v>-52.244036697247701</c:v>
                </c:pt>
                <c:pt idx="47">
                  <c:v>-51.418348623853205</c:v>
                </c:pt>
                <c:pt idx="48">
                  <c:v>-50.59266055045871</c:v>
                </c:pt>
                <c:pt idx="49">
                  <c:v>-49.766972477064215</c:v>
                </c:pt>
                <c:pt idx="50">
                  <c:v>-48.941284403669719</c:v>
                </c:pt>
                <c:pt idx="51">
                  <c:v>-48.115596330275224</c:v>
                </c:pt>
                <c:pt idx="52">
                  <c:v>-47.289908256880729</c:v>
                </c:pt>
                <c:pt idx="53">
                  <c:v>-46.464220183486233</c:v>
                </c:pt>
                <c:pt idx="54">
                  <c:v>-45.638532110091738</c:v>
                </c:pt>
                <c:pt idx="55">
                  <c:v>-44.812844036697243</c:v>
                </c:pt>
                <c:pt idx="56">
                  <c:v>-43.987155963302747</c:v>
                </c:pt>
                <c:pt idx="57">
                  <c:v>-43.161467889908252</c:v>
                </c:pt>
                <c:pt idx="58">
                  <c:v>-42.335779816513757</c:v>
                </c:pt>
                <c:pt idx="59">
                  <c:v>-41.510091743119261</c:v>
                </c:pt>
                <c:pt idx="60">
                  <c:v>-40.684403669724766</c:v>
                </c:pt>
                <c:pt idx="61">
                  <c:v>-39.858715596330271</c:v>
                </c:pt>
                <c:pt idx="62">
                  <c:v>-39.033027522935775</c:v>
                </c:pt>
                <c:pt idx="63">
                  <c:v>-38.20733944954128</c:v>
                </c:pt>
                <c:pt idx="64">
                  <c:v>-37.381651376146785</c:v>
                </c:pt>
                <c:pt idx="65">
                  <c:v>-36.555963302752289</c:v>
                </c:pt>
                <c:pt idx="66">
                  <c:v>-35.730275229357794</c:v>
                </c:pt>
                <c:pt idx="67">
                  <c:v>-34.904587155963299</c:v>
                </c:pt>
                <c:pt idx="68">
                  <c:v>-34.078899082568803</c:v>
                </c:pt>
                <c:pt idx="69">
                  <c:v>-33.253211009174308</c:v>
                </c:pt>
                <c:pt idx="70">
                  <c:v>-32.427522935779812</c:v>
                </c:pt>
                <c:pt idx="71">
                  <c:v>-31.601834862385317</c:v>
                </c:pt>
                <c:pt idx="72">
                  <c:v>-30.776146788990822</c:v>
                </c:pt>
                <c:pt idx="73">
                  <c:v>-29.950458715596326</c:v>
                </c:pt>
                <c:pt idx="74">
                  <c:v>-29.124770642201831</c:v>
                </c:pt>
                <c:pt idx="75">
                  <c:v>-28.299082568807336</c:v>
                </c:pt>
                <c:pt idx="76">
                  <c:v>-27.47339449541284</c:v>
                </c:pt>
                <c:pt idx="77">
                  <c:v>-26.647706422018345</c:v>
                </c:pt>
                <c:pt idx="78">
                  <c:v>-25.82201834862385</c:v>
                </c:pt>
                <c:pt idx="79">
                  <c:v>-24.996330275229347</c:v>
                </c:pt>
                <c:pt idx="80">
                  <c:v>-24.170642201834859</c:v>
                </c:pt>
                <c:pt idx="81">
                  <c:v>-23.344954128440357</c:v>
                </c:pt>
                <c:pt idx="82">
                  <c:v>-22.519266055045868</c:v>
                </c:pt>
                <c:pt idx="83">
                  <c:v>-21.693577981651366</c:v>
                </c:pt>
                <c:pt idx="84">
                  <c:v>-20.867889908256878</c:v>
                </c:pt>
                <c:pt idx="85">
                  <c:v>-20.042201834862375</c:v>
                </c:pt>
                <c:pt idx="86">
                  <c:v>-19.216513761467887</c:v>
                </c:pt>
                <c:pt idx="87">
                  <c:v>-18.390825688073384</c:v>
                </c:pt>
                <c:pt idx="88">
                  <c:v>-17.565137614678896</c:v>
                </c:pt>
                <c:pt idx="89">
                  <c:v>-16.739449541284394</c:v>
                </c:pt>
                <c:pt idx="90">
                  <c:v>-15.913761467889907</c:v>
                </c:pt>
                <c:pt idx="91">
                  <c:v>-15.088073394495405</c:v>
                </c:pt>
                <c:pt idx="92">
                  <c:v>-14.262385321100917</c:v>
                </c:pt>
                <c:pt idx="93">
                  <c:v>-13.436697247706414</c:v>
                </c:pt>
                <c:pt idx="94">
                  <c:v>-12.611009174311926</c:v>
                </c:pt>
                <c:pt idx="95">
                  <c:v>-11.785321100917423</c:v>
                </c:pt>
                <c:pt idx="96">
                  <c:v>-10.959633027522935</c:v>
                </c:pt>
                <c:pt idx="97">
                  <c:v>-10.133944954128433</c:v>
                </c:pt>
                <c:pt idx="98">
                  <c:v>-9.3082568807339445</c:v>
                </c:pt>
                <c:pt idx="99">
                  <c:v>-8.4825688073394421</c:v>
                </c:pt>
                <c:pt idx="100">
                  <c:v>-7.6568807339449538</c:v>
                </c:pt>
                <c:pt idx="101">
                  <c:v>-6.8311926605504514</c:v>
                </c:pt>
                <c:pt idx="102">
                  <c:v>-6.0055045871559631</c:v>
                </c:pt>
                <c:pt idx="103">
                  <c:v>-5.1798165137614607</c:v>
                </c:pt>
                <c:pt idx="104">
                  <c:v>-4.3541284403669724</c:v>
                </c:pt>
                <c:pt idx="105">
                  <c:v>-3.5284403669724695</c:v>
                </c:pt>
                <c:pt idx="106">
                  <c:v>-2.7027522935779813</c:v>
                </c:pt>
                <c:pt idx="107">
                  <c:v>-1.8770642201834788</c:v>
                </c:pt>
                <c:pt idx="108">
                  <c:v>-1.0513761467889906</c:v>
                </c:pt>
                <c:pt idx="109">
                  <c:v>-0.22568807339448826</c:v>
                </c:pt>
                <c:pt idx="110">
                  <c:v>0.6</c:v>
                </c:pt>
                <c:pt idx="111">
                  <c:v>1.4256880733945025</c:v>
                </c:pt>
                <c:pt idx="112">
                  <c:v>2.2513761467889908</c:v>
                </c:pt>
                <c:pt idx="113">
                  <c:v>3.0770642201834932</c:v>
                </c:pt>
                <c:pt idx="114">
                  <c:v>3.9027522935779815</c:v>
                </c:pt>
                <c:pt idx="115">
                  <c:v>4.7284403669724835</c:v>
                </c:pt>
                <c:pt idx="116">
                  <c:v>5.5541284403669717</c:v>
                </c:pt>
                <c:pt idx="117">
                  <c:v>6.3798165137614742</c:v>
                </c:pt>
                <c:pt idx="118">
                  <c:v>7.2055045871559624</c:v>
                </c:pt>
                <c:pt idx="119">
                  <c:v>8.0311926605504649</c:v>
                </c:pt>
                <c:pt idx="120">
                  <c:v>8.8568807339449531</c:v>
                </c:pt>
                <c:pt idx="121">
                  <c:v>9.6825688073394556</c:v>
                </c:pt>
                <c:pt idx="122">
                  <c:v>10.508256880733944</c:v>
                </c:pt>
                <c:pt idx="123">
                  <c:v>11.333944954128446</c:v>
                </c:pt>
                <c:pt idx="124">
                  <c:v>12.159633027522935</c:v>
                </c:pt>
                <c:pt idx="125">
                  <c:v>12.985321100917437</c:v>
                </c:pt>
                <c:pt idx="126">
                  <c:v>13.811009174311925</c:v>
                </c:pt>
                <c:pt idx="127">
                  <c:v>14.636697247706428</c:v>
                </c:pt>
                <c:pt idx="128">
                  <c:v>15.462385321100916</c:v>
                </c:pt>
                <c:pt idx="129">
                  <c:v>16.28807339449542</c:v>
                </c:pt>
                <c:pt idx="130">
                  <c:v>17.113761467889923</c:v>
                </c:pt>
                <c:pt idx="131">
                  <c:v>17.939449541284411</c:v>
                </c:pt>
                <c:pt idx="132">
                  <c:v>18.765137614678913</c:v>
                </c:pt>
                <c:pt idx="133">
                  <c:v>19.590825688073402</c:v>
                </c:pt>
                <c:pt idx="134">
                  <c:v>20.416513761467904</c:v>
                </c:pt>
                <c:pt idx="135">
                  <c:v>21.242201834862392</c:v>
                </c:pt>
                <c:pt idx="136">
                  <c:v>22.067889908256895</c:v>
                </c:pt>
                <c:pt idx="137">
                  <c:v>22.893577981651383</c:v>
                </c:pt>
                <c:pt idx="138">
                  <c:v>23.719266055045885</c:v>
                </c:pt>
                <c:pt idx="139">
                  <c:v>24.544954128440374</c:v>
                </c:pt>
                <c:pt idx="140">
                  <c:v>25.370642201834876</c:v>
                </c:pt>
                <c:pt idx="141">
                  <c:v>26.196330275229364</c:v>
                </c:pt>
                <c:pt idx="142">
                  <c:v>27.022018348623867</c:v>
                </c:pt>
                <c:pt idx="143">
                  <c:v>27.847706422018355</c:v>
                </c:pt>
                <c:pt idx="144">
                  <c:v>28.673394495412857</c:v>
                </c:pt>
                <c:pt idx="145">
                  <c:v>29.499082568807346</c:v>
                </c:pt>
                <c:pt idx="146">
                  <c:v>30.324770642201848</c:v>
                </c:pt>
                <c:pt idx="147">
                  <c:v>31.150458715596336</c:v>
                </c:pt>
                <c:pt idx="148">
                  <c:v>31.976146788990839</c:v>
                </c:pt>
                <c:pt idx="149">
                  <c:v>32.801834862385327</c:v>
                </c:pt>
                <c:pt idx="150">
                  <c:v>33.62752293577983</c:v>
                </c:pt>
                <c:pt idx="151">
                  <c:v>34.453211009174318</c:v>
                </c:pt>
                <c:pt idx="152">
                  <c:v>35.27889908256882</c:v>
                </c:pt>
                <c:pt idx="153">
                  <c:v>36.104587155963308</c:v>
                </c:pt>
                <c:pt idx="154">
                  <c:v>36.930275229357811</c:v>
                </c:pt>
                <c:pt idx="155">
                  <c:v>37.755963302752299</c:v>
                </c:pt>
                <c:pt idx="156">
                  <c:v>38.581651376146802</c:v>
                </c:pt>
                <c:pt idx="157">
                  <c:v>39.407339449541304</c:v>
                </c:pt>
                <c:pt idx="158">
                  <c:v>40.233027522935778</c:v>
                </c:pt>
                <c:pt idx="159">
                  <c:v>41.058715596330281</c:v>
                </c:pt>
                <c:pt idx="160">
                  <c:v>41.884403669724783</c:v>
                </c:pt>
                <c:pt idx="161">
                  <c:v>42.710091743119285</c:v>
                </c:pt>
                <c:pt idx="162">
                  <c:v>43.535779816513759</c:v>
                </c:pt>
                <c:pt idx="163">
                  <c:v>44.361467889908262</c:v>
                </c:pt>
                <c:pt idx="164">
                  <c:v>45.187155963302764</c:v>
                </c:pt>
                <c:pt idx="165">
                  <c:v>46.012844036697267</c:v>
                </c:pt>
                <c:pt idx="166">
                  <c:v>46.838532110091741</c:v>
                </c:pt>
                <c:pt idx="167">
                  <c:v>47.664220183486243</c:v>
                </c:pt>
                <c:pt idx="168">
                  <c:v>48.489908256880746</c:v>
                </c:pt>
                <c:pt idx="169">
                  <c:v>49.315596330275248</c:v>
                </c:pt>
                <c:pt idx="170">
                  <c:v>50.141284403669722</c:v>
                </c:pt>
                <c:pt idx="171">
                  <c:v>50.966972477064225</c:v>
                </c:pt>
                <c:pt idx="172">
                  <c:v>51.792660550458727</c:v>
                </c:pt>
                <c:pt idx="173">
                  <c:v>52.61834862385323</c:v>
                </c:pt>
                <c:pt idx="174">
                  <c:v>53.444036697247704</c:v>
                </c:pt>
                <c:pt idx="175">
                  <c:v>54.269724770642206</c:v>
                </c:pt>
                <c:pt idx="176">
                  <c:v>55.095412844036709</c:v>
                </c:pt>
                <c:pt idx="177">
                  <c:v>55.921100917431211</c:v>
                </c:pt>
                <c:pt idx="178">
                  <c:v>56.746788990825685</c:v>
                </c:pt>
                <c:pt idx="179">
                  <c:v>57.572477064220188</c:v>
                </c:pt>
                <c:pt idx="180">
                  <c:v>58.39816513761469</c:v>
                </c:pt>
                <c:pt idx="181">
                  <c:v>59.223853211009192</c:v>
                </c:pt>
                <c:pt idx="182">
                  <c:v>60.049541284403666</c:v>
                </c:pt>
                <c:pt idx="183">
                  <c:v>60.875229357798169</c:v>
                </c:pt>
                <c:pt idx="184">
                  <c:v>61.700917431192671</c:v>
                </c:pt>
                <c:pt idx="185">
                  <c:v>62.526605504587174</c:v>
                </c:pt>
                <c:pt idx="186">
                  <c:v>63.352293577981648</c:v>
                </c:pt>
                <c:pt idx="187">
                  <c:v>64.177981651376143</c:v>
                </c:pt>
                <c:pt idx="188">
                  <c:v>65.003669724770646</c:v>
                </c:pt>
                <c:pt idx="189">
                  <c:v>65.829357798165148</c:v>
                </c:pt>
                <c:pt idx="190">
                  <c:v>66.655045871559622</c:v>
                </c:pt>
                <c:pt idx="191">
                  <c:v>67.480733944954125</c:v>
                </c:pt>
                <c:pt idx="192">
                  <c:v>68.306422018348627</c:v>
                </c:pt>
                <c:pt idx="193">
                  <c:v>69.132110091743129</c:v>
                </c:pt>
                <c:pt idx="194">
                  <c:v>69.957798165137632</c:v>
                </c:pt>
                <c:pt idx="195">
                  <c:v>70.783486238532106</c:v>
                </c:pt>
                <c:pt idx="196">
                  <c:v>71.609174311926608</c:v>
                </c:pt>
                <c:pt idx="197">
                  <c:v>72.434862385321111</c:v>
                </c:pt>
                <c:pt idx="198">
                  <c:v>73.260550458715613</c:v>
                </c:pt>
                <c:pt idx="199">
                  <c:v>74.086238532110087</c:v>
                </c:pt>
                <c:pt idx="200">
                  <c:v>74.91192660550459</c:v>
                </c:pt>
                <c:pt idx="201">
                  <c:v>75.737614678899092</c:v>
                </c:pt>
                <c:pt idx="202">
                  <c:v>76.563302752293595</c:v>
                </c:pt>
                <c:pt idx="203">
                  <c:v>77.388990825688069</c:v>
                </c:pt>
                <c:pt idx="204">
                  <c:v>78.214678899082571</c:v>
                </c:pt>
                <c:pt idx="205">
                  <c:v>79.040366972477074</c:v>
                </c:pt>
                <c:pt idx="206">
                  <c:v>79.866055045871576</c:v>
                </c:pt>
                <c:pt idx="207">
                  <c:v>80.69174311926605</c:v>
                </c:pt>
                <c:pt idx="208">
                  <c:v>81.517431192660553</c:v>
                </c:pt>
                <c:pt idx="209">
                  <c:v>82.343119266055055</c:v>
                </c:pt>
                <c:pt idx="210">
                  <c:v>83.168807339449558</c:v>
                </c:pt>
                <c:pt idx="211">
                  <c:v>83.994495412844032</c:v>
                </c:pt>
                <c:pt idx="212">
                  <c:v>84.820183486238534</c:v>
                </c:pt>
                <c:pt idx="213">
                  <c:v>85.645871559633036</c:v>
                </c:pt>
                <c:pt idx="214">
                  <c:v>86.471559633027539</c:v>
                </c:pt>
                <c:pt idx="215">
                  <c:v>87.297247706422013</c:v>
                </c:pt>
                <c:pt idx="216">
                  <c:v>88.122935779816515</c:v>
                </c:pt>
                <c:pt idx="217">
                  <c:v>88.948623853211018</c:v>
                </c:pt>
                <c:pt idx="218">
                  <c:v>89.77431192660552</c:v>
                </c:pt>
                <c:pt idx="219">
                  <c:v>90.6</c:v>
                </c:pt>
                <c:pt idx="220">
                  <c:v>91.425688073394497</c:v>
                </c:pt>
                <c:pt idx="221">
                  <c:v>92.251376146788999</c:v>
                </c:pt>
                <c:pt idx="222">
                  <c:v>93.077064220183502</c:v>
                </c:pt>
                <c:pt idx="223">
                  <c:v>93.902752293577976</c:v>
                </c:pt>
                <c:pt idx="224">
                  <c:v>94.728440366972478</c:v>
                </c:pt>
                <c:pt idx="225">
                  <c:v>95.554128440366981</c:v>
                </c:pt>
                <c:pt idx="226">
                  <c:v>96.379816513761483</c:v>
                </c:pt>
                <c:pt idx="227">
                  <c:v>97.205504587155957</c:v>
                </c:pt>
                <c:pt idx="228">
                  <c:v>98.03119266055046</c:v>
                </c:pt>
                <c:pt idx="229">
                  <c:v>98.856880733944962</c:v>
                </c:pt>
                <c:pt idx="230">
                  <c:v>99.682568807339464</c:v>
                </c:pt>
                <c:pt idx="231">
                  <c:v>100.50825688073394</c:v>
                </c:pt>
                <c:pt idx="232">
                  <c:v>101.33394495412844</c:v>
                </c:pt>
                <c:pt idx="233">
                  <c:v>102.15963302752294</c:v>
                </c:pt>
                <c:pt idx="234">
                  <c:v>102.98532110091745</c:v>
                </c:pt>
                <c:pt idx="235">
                  <c:v>103.81100917431192</c:v>
                </c:pt>
                <c:pt idx="236">
                  <c:v>104.63669724770642</c:v>
                </c:pt>
                <c:pt idx="237">
                  <c:v>105.46238532110092</c:v>
                </c:pt>
                <c:pt idx="238">
                  <c:v>106.28807339449543</c:v>
                </c:pt>
                <c:pt idx="239">
                  <c:v>107.1137614678899</c:v>
                </c:pt>
                <c:pt idx="240">
                  <c:v>107.9394495412844</c:v>
                </c:pt>
                <c:pt idx="241">
                  <c:v>108.76513761467891</c:v>
                </c:pt>
                <c:pt idx="242">
                  <c:v>109.59082568807341</c:v>
                </c:pt>
                <c:pt idx="243">
                  <c:v>110.41651376146788</c:v>
                </c:pt>
                <c:pt idx="244">
                  <c:v>111.24220183486239</c:v>
                </c:pt>
                <c:pt idx="245">
                  <c:v>112.06788990825689</c:v>
                </c:pt>
                <c:pt idx="246">
                  <c:v>112.89357798165139</c:v>
                </c:pt>
                <c:pt idx="247">
                  <c:v>113.71926605504586</c:v>
                </c:pt>
                <c:pt idx="248">
                  <c:v>114.54495412844037</c:v>
                </c:pt>
                <c:pt idx="249">
                  <c:v>115.37064220183487</c:v>
                </c:pt>
                <c:pt idx="250">
                  <c:v>116.19633027522937</c:v>
                </c:pt>
                <c:pt idx="251">
                  <c:v>117.02201834862385</c:v>
                </c:pt>
                <c:pt idx="252">
                  <c:v>117.84770642201835</c:v>
                </c:pt>
                <c:pt idx="253">
                  <c:v>118.67339449541285</c:v>
                </c:pt>
                <c:pt idx="254">
                  <c:v>119.49908256880735</c:v>
                </c:pt>
                <c:pt idx="255">
                  <c:v>120.32477064220183</c:v>
                </c:pt>
                <c:pt idx="256">
                  <c:v>121.15045871559633</c:v>
                </c:pt>
                <c:pt idx="257">
                  <c:v>121.97614678899083</c:v>
                </c:pt>
                <c:pt idx="258">
                  <c:v>122.80183486238533</c:v>
                </c:pt>
                <c:pt idx="259">
                  <c:v>123.62752293577984</c:v>
                </c:pt>
                <c:pt idx="260">
                  <c:v>124.45321100917431</c:v>
                </c:pt>
                <c:pt idx="261">
                  <c:v>125.27889908256881</c:v>
                </c:pt>
                <c:pt idx="262">
                  <c:v>126.10458715596332</c:v>
                </c:pt>
                <c:pt idx="263">
                  <c:v>126.93027522935782</c:v>
                </c:pt>
                <c:pt idx="264">
                  <c:v>127.75596330275229</c:v>
                </c:pt>
                <c:pt idx="265">
                  <c:v>128.58165137614679</c:v>
                </c:pt>
                <c:pt idx="266">
                  <c:v>129.4073394495413</c:v>
                </c:pt>
                <c:pt idx="267">
                  <c:v>130.2330275229358</c:v>
                </c:pt>
                <c:pt idx="268">
                  <c:v>131.05871559633027</c:v>
                </c:pt>
                <c:pt idx="269">
                  <c:v>131.88440366972478</c:v>
                </c:pt>
                <c:pt idx="270">
                  <c:v>132.71009174311928</c:v>
                </c:pt>
                <c:pt idx="271">
                  <c:v>133.53577981651378</c:v>
                </c:pt>
                <c:pt idx="272">
                  <c:v>134.36146788990825</c:v>
                </c:pt>
                <c:pt idx="273">
                  <c:v>135.18715596330276</c:v>
                </c:pt>
                <c:pt idx="274">
                  <c:v>136.01284403669726</c:v>
                </c:pt>
                <c:pt idx="275">
                  <c:v>136.83853211009176</c:v>
                </c:pt>
                <c:pt idx="276">
                  <c:v>137.66422018348624</c:v>
                </c:pt>
                <c:pt idx="277">
                  <c:v>138.48990825688074</c:v>
                </c:pt>
                <c:pt idx="278">
                  <c:v>139.31559633027524</c:v>
                </c:pt>
                <c:pt idx="279">
                  <c:v>140.14128440366974</c:v>
                </c:pt>
                <c:pt idx="280">
                  <c:v>140.96697247706422</c:v>
                </c:pt>
                <c:pt idx="281">
                  <c:v>141.79266055045872</c:v>
                </c:pt>
                <c:pt idx="282">
                  <c:v>142.61834862385322</c:v>
                </c:pt>
                <c:pt idx="283">
                  <c:v>143.44403669724772</c:v>
                </c:pt>
              </c:numCache>
            </c:numRef>
          </c:xVal>
          <c:yVal>
            <c:numRef>
              <c:f>'10K'!$O$4:$O$700</c:f>
              <c:numCache>
                <c:formatCode>General</c:formatCode>
                <c:ptCount val="697"/>
                <c:pt idx="0">
                  <c:v>14.668042209568689</c:v>
                </c:pt>
                <c:pt idx="1">
                  <c:v>0</c:v>
                </c:pt>
                <c:pt idx="2">
                  <c:v>129.80968664292624</c:v>
                </c:pt>
                <c:pt idx="3">
                  <c:v>-77.504954189985455</c:v>
                </c:pt>
                <c:pt idx="4">
                  <c:v>-89.225096757828851</c:v>
                </c:pt>
                <c:pt idx="5">
                  <c:v>40.441006742298093</c:v>
                </c:pt>
                <c:pt idx="6">
                  <c:v>-133.06128321822504</c:v>
                </c:pt>
                <c:pt idx="7">
                  <c:v>51.088165746879149</c:v>
                </c:pt>
                <c:pt idx="8">
                  <c:v>179.19551349564551</c:v>
                </c:pt>
                <c:pt idx="9">
                  <c:v>93.450699403596801</c:v>
                </c:pt>
                <c:pt idx="10">
                  <c:v>51.383600340843095</c:v>
                </c:pt>
                <c:pt idx="11">
                  <c:v>141.21347100522263</c:v>
                </c:pt>
                <c:pt idx="12">
                  <c:v>187.87827013062306</c:v>
                </c:pt>
                <c:pt idx="13">
                  <c:v>134.08670046908594</c:v>
                </c:pt>
                <c:pt idx="14">
                  <c:v>120.89980928718971</c:v>
                </c:pt>
                <c:pt idx="15">
                  <c:v>173.33477563051153</c:v>
                </c:pt>
                <c:pt idx="16">
                  <c:v>164.29783167873916</c:v>
                </c:pt>
                <c:pt idx="17">
                  <c:v>179.71702289032467</c:v>
                </c:pt>
                <c:pt idx="18">
                  <c:v>158.26217206413531</c:v>
                </c:pt>
                <c:pt idx="19">
                  <c:v>154.40647761304314</c:v>
                </c:pt>
                <c:pt idx="20">
                  <c:v>156.22038116451463</c:v>
                </c:pt>
                <c:pt idx="21">
                  <c:v>196.57699365626868</c:v>
                </c:pt>
                <c:pt idx="22">
                  <c:v>170.14268804395516</c:v>
                </c:pt>
                <c:pt idx="23">
                  <c:v>183.62891600806998</c:v>
                </c:pt>
                <c:pt idx="24">
                  <c:v>142.60478018653887</c:v>
                </c:pt>
                <c:pt idx="25">
                  <c:v>159.31596322799911</c:v>
                </c:pt>
                <c:pt idx="26">
                  <c:v>175.77619440069671</c:v>
                </c:pt>
                <c:pt idx="27">
                  <c:v>164.8931591585085</c:v>
                </c:pt>
                <c:pt idx="28">
                  <c:v>176.3192207215366</c:v>
                </c:pt>
                <c:pt idx="29">
                  <c:v>158.9968729043965</c:v>
                </c:pt>
                <c:pt idx="30">
                  <c:v>152.44421385846218</c:v>
                </c:pt>
                <c:pt idx="31">
                  <c:v>181.91325710918167</c:v>
                </c:pt>
                <c:pt idx="32">
                  <c:v>174.31074038206324</c:v>
                </c:pt>
                <c:pt idx="33">
                  <c:v>149.64697126004307</c:v>
                </c:pt>
                <c:pt idx="34">
                  <c:v>170.57541981537656</c:v>
                </c:pt>
                <c:pt idx="35">
                  <c:v>180.60409366869203</c:v>
                </c:pt>
                <c:pt idx="36">
                  <c:v>171.7814351064026</c:v>
                </c:pt>
                <c:pt idx="37">
                  <c:v>197.79160523559108</c:v>
                </c:pt>
                <c:pt idx="38">
                  <c:v>189.05420541684435</c:v>
                </c:pt>
                <c:pt idx="39">
                  <c:v>163.05821025792275</c:v>
                </c:pt>
                <c:pt idx="40">
                  <c:v>169.58519282067971</c:v>
                </c:pt>
                <c:pt idx="41">
                  <c:v>186.27055420922989</c:v>
                </c:pt>
                <c:pt idx="42">
                  <c:v>164.05655787706519</c:v>
                </c:pt>
                <c:pt idx="43">
                  <c:v>179.59626442386084</c:v>
                </c:pt>
                <c:pt idx="44">
                  <c:v>158.49932795087238</c:v>
                </c:pt>
                <c:pt idx="45">
                  <c:v>167.01190802892839</c:v>
                </c:pt>
                <c:pt idx="46">
                  <c:v>172.88448012973109</c:v>
                </c:pt>
                <c:pt idx="47">
                  <c:v>169.92843291850792</c:v>
                </c:pt>
                <c:pt idx="48">
                  <c:v>175.03911214639635</c:v>
                </c:pt>
                <c:pt idx="49">
                  <c:v>154.97302956507792</c:v>
                </c:pt>
                <c:pt idx="50">
                  <c:v>165.69567381911781</c:v>
                </c:pt>
                <c:pt idx="51">
                  <c:v>175.01882275573703</c:v>
                </c:pt>
                <c:pt idx="52">
                  <c:v>174.55617435967554</c:v>
                </c:pt>
                <c:pt idx="53">
                  <c:v>174.14373304676323</c:v>
                </c:pt>
                <c:pt idx="54">
                  <c:v>165.06046921947191</c:v>
                </c:pt>
                <c:pt idx="55">
                  <c:v>170.43023747711987</c:v>
                </c:pt>
                <c:pt idx="56">
                  <c:v>176.17638932517067</c:v>
                </c:pt>
                <c:pt idx="57">
                  <c:v>187.20634272431664</c:v>
                </c:pt>
                <c:pt idx="58">
                  <c:v>192.15596383526255</c:v>
                </c:pt>
                <c:pt idx="59">
                  <c:v>183.14299195481868</c:v>
                </c:pt>
                <c:pt idx="60">
                  <c:v>185.26152639703429</c:v>
                </c:pt>
                <c:pt idx="61">
                  <c:v>186.43121862869489</c:v>
                </c:pt>
                <c:pt idx="62">
                  <c:v>184.84764141013045</c:v>
                </c:pt>
                <c:pt idx="63">
                  <c:v>189.7128343100394</c:v>
                </c:pt>
                <c:pt idx="64">
                  <c:v>185.05147872610718</c:v>
                </c:pt>
                <c:pt idx="65">
                  <c:v>187.65506648529382</c:v>
                </c:pt>
                <c:pt idx="66">
                  <c:v>195.08516848214333</c:v>
                </c:pt>
                <c:pt idx="67">
                  <c:v>203.27238821779449</c:v>
                </c:pt>
                <c:pt idx="68">
                  <c:v>204.00143855159433</c:v>
                </c:pt>
                <c:pt idx="69">
                  <c:v>201.76557499543321</c:v>
                </c:pt>
                <c:pt idx="70">
                  <c:v>216.11639871817621</c:v>
                </c:pt>
                <c:pt idx="71">
                  <c:v>223.12281706239168</c:v>
                </c:pt>
                <c:pt idx="72">
                  <c:v>215.9134263850365</c:v>
                </c:pt>
                <c:pt idx="73">
                  <c:v>225.35912724717821</c:v>
                </c:pt>
                <c:pt idx="74">
                  <c:v>225.29284342689076</c:v>
                </c:pt>
                <c:pt idx="75">
                  <c:v>227.70474155918077</c:v>
                </c:pt>
                <c:pt idx="76">
                  <c:v>238.16607680076939</c:v>
                </c:pt>
                <c:pt idx="77">
                  <c:v>247.32428246197603</c:v>
                </c:pt>
                <c:pt idx="78">
                  <c:v>249.66037511045207</c:v>
                </c:pt>
                <c:pt idx="79">
                  <c:v>250.43893589643096</c:v>
                </c:pt>
                <c:pt idx="80">
                  <c:v>264.93923674282507</c:v>
                </c:pt>
                <c:pt idx="81">
                  <c:v>270.37167824263543</c:v>
                </c:pt>
                <c:pt idx="82">
                  <c:v>271.93579539958392</c:v>
                </c:pt>
                <c:pt idx="83">
                  <c:v>285.41847068260029</c:v>
                </c:pt>
                <c:pt idx="84">
                  <c:v>286.98869167570768</c:v>
                </c:pt>
                <c:pt idx="85">
                  <c:v>297.69645000302245</c:v>
                </c:pt>
                <c:pt idx="86">
                  <c:v>309.86066352114807</c:v>
                </c:pt>
                <c:pt idx="87">
                  <c:v>320.08255027458085</c:v>
                </c:pt>
                <c:pt idx="88">
                  <c:v>342.59543086800255</c:v>
                </c:pt>
                <c:pt idx="89">
                  <c:v>343.04046799116185</c:v>
                </c:pt>
                <c:pt idx="90">
                  <c:v>368.34394329979841</c:v>
                </c:pt>
                <c:pt idx="91">
                  <c:v>381.34754312909189</c:v>
                </c:pt>
                <c:pt idx="92">
                  <c:v>399.82932707206407</c:v>
                </c:pt>
                <c:pt idx="93">
                  <c:v>416.42381121993475</c:v>
                </c:pt>
                <c:pt idx="94">
                  <c:v>425.69787860319843</c:v>
                </c:pt>
                <c:pt idx="95">
                  <c:v>452.43478812256012</c:v>
                </c:pt>
                <c:pt idx="96">
                  <c:v>466.42126662727588</c:v>
                </c:pt>
                <c:pt idx="97">
                  <c:v>501.72896109026868</c:v>
                </c:pt>
                <c:pt idx="98">
                  <c:v>535.86429341117264</c:v>
                </c:pt>
                <c:pt idx="99">
                  <c:v>564.19373881239949</c:v>
                </c:pt>
                <c:pt idx="100">
                  <c:v>618.32462855834115</c:v>
                </c:pt>
                <c:pt idx="101">
                  <c:v>659.47406496008625</c:v>
                </c:pt>
                <c:pt idx="102">
                  <c:v>716.67621281324455</c:v>
                </c:pt>
                <c:pt idx="103">
                  <c:v>768.48916031729937</c:v>
                </c:pt>
                <c:pt idx="104">
                  <c:v>819.95578613982207</c:v>
                </c:pt>
                <c:pt idx="105">
                  <c:v>893.51559967064725</c:v>
                </c:pt>
                <c:pt idx="106">
                  <c:v>969.24318405178656</c:v>
                </c:pt>
                <c:pt idx="107">
                  <c:v>1037.5836302595937</c:v>
                </c:pt>
                <c:pt idx="108">
                  <c:v>1090.7947845160677</c:v>
                </c:pt>
                <c:pt idx="109">
                  <c:v>1114.3819188680661</c:v>
                </c:pt>
                <c:pt idx="110">
                  <c:v>1109.4551977070064</c:v>
                </c:pt>
                <c:pt idx="111">
                  <c:v>1069.2711648234836</c:v>
                </c:pt>
                <c:pt idx="112">
                  <c:v>1004.0957860252149</c:v>
                </c:pt>
                <c:pt idx="113">
                  <c:v>945.1073503560375</c:v>
                </c:pt>
                <c:pt idx="114">
                  <c:v>861.0135155489977</c:v>
                </c:pt>
                <c:pt idx="115">
                  <c:v>791.89715585323052</c:v>
                </c:pt>
                <c:pt idx="116">
                  <c:v>722.44674086668942</c:v>
                </c:pt>
                <c:pt idx="117">
                  <c:v>672.94064135121459</c:v>
                </c:pt>
                <c:pt idx="118">
                  <c:v>618.43009632511234</c:v>
                </c:pt>
                <c:pt idx="119">
                  <c:v>577.46246022195442</c:v>
                </c:pt>
                <c:pt idx="120">
                  <c:v>543.62580734276321</c:v>
                </c:pt>
                <c:pt idx="121">
                  <c:v>519.1076875445807</c:v>
                </c:pt>
                <c:pt idx="122">
                  <c:v>490.98528394857402</c:v>
                </c:pt>
                <c:pt idx="123">
                  <c:v>467.1549609078304</c:v>
                </c:pt>
                <c:pt idx="124">
                  <c:v>444.73813572715807</c:v>
                </c:pt>
                <c:pt idx="125">
                  <c:v>429.9106830375128</c:v>
                </c:pt>
                <c:pt idx="126">
                  <c:v>420.1802444064017</c:v>
                </c:pt>
                <c:pt idx="127">
                  <c:v>397.67078812670633</c:v>
                </c:pt>
                <c:pt idx="128">
                  <c:v>384.99274310046752</c:v>
                </c:pt>
                <c:pt idx="129">
                  <c:v>374.87892401288178</c:v>
                </c:pt>
                <c:pt idx="130">
                  <c:v>363.2787814570334</c:v>
                </c:pt>
                <c:pt idx="131">
                  <c:v>358.34668801109081</c:v>
                </c:pt>
                <c:pt idx="132">
                  <c:v>351.94908058367565</c:v>
                </c:pt>
                <c:pt idx="133">
                  <c:v>342.93986067738098</c:v>
                </c:pt>
                <c:pt idx="134">
                  <c:v>319.20579763142234</c:v>
                </c:pt>
                <c:pt idx="135">
                  <c:v>319.93078265712035</c:v>
                </c:pt>
                <c:pt idx="136">
                  <c:v>310.0568305253417</c:v>
                </c:pt>
                <c:pt idx="137">
                  <c:v>305.50288806012975</c:v>
                </c:pt>
                <c:pt idx="138">
                  <c:v>295.55836065964354</c:v>
                </c:pt>
                <c:pt idx="139">
                  <c:v>287.88492838972246</c:v>
                </c:pt>
                <c:pt idx="140">
                  <c:v>289.54735601382316</c:v>
                </c:pt>
                <c:pt idx="141">
                  <c:v>283.02996547468433</c:v>
                </c:pt>
                <c:pt idx="142">
                  <c:v>276.08649866196777</c:v>
                </c:pt>
                <c:pt idx="143">
                  <c:v>271.09669184444613</c:v>
                </c:pt>
                <c:pt idx="144">
                  <c:v>258.84950665256827</c:v>
                </c:pt>
                <c:pt idx="145">
                  <c:v>245.65936363836687</c:v>
                </c:pt>
                <c:pt idx="146">
                  <c:v>244.9725457923324</c:v>
                </c:pt>
                <c:pt idx="147">
                  <c:v>243.91091501882576</c:v>
                </c:pt>
                <c:pt idx="148">
                  <c:v>237.48323343676384</c:v>
                </c:pt>
                <c:pt idx="149">
                  <c:v>230.15157999980377</c:v>
                </c:pt>
                <c:pt idx="150">
                  <c:v>226.1195270511129</c:v>
                </c:pt>
                <c:pt idx="151">
                  <c:v>221.63303831379565</c:v>
                </c:pt>
                <c:pt idx="152">
                  <c:v>214.51321857651305</c:v>
                </c:pt>
                <c:pt idx="153">
                  <c:v>219.93555636398156</c:v>
                </c:pt>
                <c:pt idx="154">
                  <c:v>206.13983638697164</c:v>
                </c:pt>
                <c:pt idx="155">
                  <c:v>216.13146845652147</c:v>
                </c:pt>
                <c:pt idx="156">
                  <c:v>209.73253223571922</c:v>
                </c:pt>
                <c:pt idx="157">
                  <c:v>211.42442382383797</c:v>
                </c:pt>
                <c:pt idx="158">
                  <c:v>207.67902116519113</c:v>
                </c:pt>
                <c:pt idx="159">
                  <c:v>195.95602971811755</c:v>
                </c:pt>
                <c:pt idx="160">
                  <c:v>203.34029059988211</c:v>
                </c:pt>
                <c:pt idx="161">
                  <c:v>204.73822971933106</c:v>
                </c:pt>
                <c:pt idx="162">
                  <c:v>197.49623889990789</c:v>
                </c:pt>
                <c:pt idx="163">
                  <c:v>204.34700995656522</c:v>
                </c:pt>
                <c:pt idx="164">
                  <c:v>189.00692704797112</c:v>
                </c:pt>
                <c:pt idx="165">
                  <c:v>202.58722181201543</c:v>
                </c:pt>
                <c:pt idx="166">
                  <c:v>195.57677398678183</c:v>
                </c:pt>
                <c:pt idx="167">
                  <c:v>193.59819225607967</c:v>
                </c:pt>
                <c:pt idx="168">
                  <c:v>188.43025857856327</c:v>
                </c:pt>
                <c:pt idx="169">
                  <c:v>179.90375084027505</c:v>
                </c:pt>
                <c:pt idx="170">
                  <c:v>193.55325602130279</c:v>
                </c:pt>
                <c:pt idx="171">
                  <c:v>185.46241310677576</c:v>
                </c:pt>
                <c:pt idx="172">
                  <c:v>180.51976049798807</c:v>
                </c:pt>
                <c:pt idx="173">
                  <c:v>181.77634039818014</c:v>
                </c:pt>
                <c:pt idx="174">
                  <c:v>170.19592422725782</c:v>
                </c:pt>
                <c:pt idx="175">
                  <c:v>174.3662470114561</c:v>
                </c:pt>
                <c:pt idx="176">
                  <c:v>183.02571228732688</c:v>
                </c:pt>
                <c:pt idx="177">
                  <c:v>180.85436536919241</c:v>
                </c:pt>
                <c:pt idx="178">
                  <c:v>179.26343974789816</c:v>
                </c:pt>
                <c:pt idx="179">
                  <c:v>175.68855484224605</c:v>
                </c:pt>
                <c:pt idx="180">
                  <c:v>176.64532081327525</c:v>
                </c:pt>
                <c:pt idx="181">
                  <c:v>174.28323934153968</c:v>
                </c:pt>
                <c:pt idx="182">
                  <c:v>165.56408645069578</c:v>
                </c:pt>
                <c:pt idx="183">
                  <c:v>160.01518954972178</c:v>
                </c:pt>
                <c:pt idx="184">
                  <c:v>146.1376271701767</c:v>
                </c:pt>
                <c:pt idx="185">
                  <c:v>169.24785486634539</c:v>
                </c:pt>
                <c:pt idx="186">
                  <c:v>164.23009906393671</c:v>
                </c:pt>
                <c:pt idx="187">
                  <c:v>173.30524538511705</c:v>
                </c:pt>
                <c:pt idx="188">
                  <c:v>169.0008646731934</c:v>
                </c:pt>
                <c:pt idx="189">
                  <c:v>161.92618379581342</c:v>
                </c:pt>
                <c:pt idx="190">
                  <c:v>157.05165627111251</c:v>
                </c:pt>
                <c:pt idx="191">
                  <c:v>170.86204651178497</c:v>
                </c:pt>
                <c:pt idx="192">
                  <c:v>164.1577294315077</c:v>
                </c:pt>
                <c:pt idx="193">
                  <c:v>181.24441393530441</c:v>
                </c:pt>
                <c:pt idx="194">
                  <c:v>165.44658405528668</c:v>
                </c:pt>
                <c:pt idx="195">
                  <c:v>191.33595305432556</c:v>
                </c:pt>
                <c:pt idx="196">
                  <c:v>205.24773208816626</c:v>
                </c:pt>
                <c:pt idx="197">
                  <c:v>204.48916997529381</c:v>
                </c:pt>
                <c:pt idx="198">
                  <c:v>225.13833445769572</c:v>
                </c:pt>
                <c:pt idx="199">
                  <c:v>185.41714534432938</c:v>
                </c:pt>
                <c:pt idx="200">
                  <c:v>204.66346503335856</c:v>
                </c:pt>
                <c:pt idx="201">
                  <c:v>203.91782380855429</c:v>
                </c:pt>
                <c:pt idx="202">
                  <c:v>220.66338440307442</c:v>
                </c:pt>
                <c:pt idx="203">
                  <c:v>210.02572463588896</c:v>
                </c:pt>
                <c:pt idx="204">
                  <c:v>207.96439929083641</c:v>
                </c:pt>
                <c:pt idx="205">
                  <c:v>249.91969208632395</c:v>
                </c:pt>
                <c:pt idx="206">
                  <c:v>298.29148774783795</c:v>
                </c:pt>
                <c:pt idx="207">
                  <c:v>342.30196608634674</c:v>
                </c:pt>
                <c:pt idx="208">
                  <c:v>313.4222670148207</c:v>
                </c:pt>
                <c:pt idx="209">
                  <c:v>318.39641776636847</c:v>
                </c:pt>
                <c:pt idx="210">
                  <c:v>170.93797884660626</c:v>
                </c:pt>
                <c:pt idx="211">
                  <c:v>224.36546876834626</c:v>
                </c:pt>
                <c:pt idx="212">
                  <c:v>275.45063938524987</c:v>
                </c:pt>
                <c:pt idx="213">
                  <c:v>425.67477186834134</c:v>
                </c:pt>
                <c:pt idx="214">
                  <c:v>409.26919194017557</c:v>
                </c:pt>
                <c:pt idx="215">
                  <c:v>317.04509923699027</c:v>
                </c:pt>
                <c:pt idx="216">
                  <c:v>352.28213696193376</c:v>
                </c:pt>
                <c:pt idx="217">
                  <c:v>459.75810913899295</c:v>
                </c:pt>
                <c:pt idx="218">
                  <c:v>-79.209322721547153</c:v>
                </c:pt>
                <c:pt idx="219">
                  <c:v>-3.4131353468100444E+16</c:v>
                </c:pt>
                <c:pt idx="220">
                  <c:v>501.14587164210707</c:v>
                </c:pt>
                <c:pt idx="221">
                  <c:v>146.82948786361897</c:v>
                </c:pt>
                <c:pt idx="222">
                  <c:v>118.92230843008788</c:v>
                </c:pt>
                <c:pt idx="223">
                  <c:v>-67.368699335028722</c:v>
                </c:pt>
                <c:pt idx="224">
                  <c:v>-208.82674748418941</c:v>
                </c:pt>
                <c:pt idx="225">
                  <c:v>-196.39596267252355</c:v>
                </c:pt>
                <c:pt idx="226">
                  <c:v>-261.57634724265012</c:v>
                </c:pt>
                <c:pt idx="227">
                  <c:v>-316.66909695348591</c:v>
                </c:pt>
                <c:pt idx="228">
                  <c:v>-414.50788752707126</c:v>
                </c:pt>
                <c:pt idx="229">
                  <c:v>-389.20385907930688</c:v>
                </c:pt>
                <c:pt idx="230">
                  <c:v>-305.59705077288152</c:v>
                </c:pt>
                <c:pt idx="231">
                  <c:v>-351.35227686082288</c:v>
                </c:pt>
                <c:pt idx="232">
                  <c:v>-264.47872108971404</c:v>
                </c:pt>
                <c:pt idx="233">
                  <c:v>-241.26565103080398</c:v>
                </c:pt>
                <c:pt idx="234">
                  <c:v>-214.54681514341348</c:v>
                </c:pt>
                <c:pt idx="235">
                  <c:v>-152.3526607404809</c:v>
                </c:pt>
                <c:pt idx="236">
                  <c:v>-182.22111471317089</c:v>
                </c:pt>
                <c:pt idx="237">
                  <c:v>-148.01016039276604</c:v>
                </c:pt>
                <c:pt idx="238">
                  <c:v>-110.79001669080587</c:v>
                </c:pt>
                <c:pt idx="239">
                  <c:v>-122.15711171433043</c:v>
                </c:pt>
                <c:pt idx="240">
                  <c:v>-113.45819605949256</c:v>
                </c:pt>
                <c:pt idx="241">
                  <c:v>-137.39937889395171</c:v>
                </c:pt>
                <c:pt idx="242">
                  <c:v>-150.6417314511759</c:v>
                </c:pt>
                <c:pt idx="243">
                  <c:v>-149.24184001117516</c:v>
                </c:pt>
                <c:pt idx="244">
                  <c:v>-129.85981198398429</c:v>
                </c:pt>
                <c:pt idx="245">
                  <c:v>67.403566938811366</c:v>
                </c:pt>
                <c:pt idx="246">
                  <c:v>179.66248368555352</c:v>
                </c:pt>
                <c:pt idx="247">
                  <c:v>197.59071922026587</c:v>
                </c:pt>
                <c:pt idx="248">
                  <c:v>183.78101171767827</c:v>
                </c:pt>
                <c:pt idx="249">
                  <c:v>177.66018568827485</c:v>
                </c:pt>
                <c:pt idx="250">
                  <c:v>175.22676741361067</c:v>
                </c:pt>
                <c:pt idx="251">
                  <c:v>178.54732470158504</c:v>
                </c:pt>
                <c:pt idx="252">
                  <c:v>172.42086097521408</c:v>
                </c:pt>
                <c:pt idx="253">
                  <c:v>171.19257477007685</c:v>
                </c:pt>
                <c:pt idx="254">
                  <c:v>175.92954859519418</c:v>
                </c:pt>
                <c:pt idx="255">
                  <c:v>161.14815436293659</c:v>
                </c:pt>
                <c:pt idx="256">
                  <c:v>175.0423363932866</c:v>
                </c:pt>
                <c:pt idx="257">
                  <c:v>172.63265208735149</c:v>
                </c:pt>
                <c:pt idx="258">
                  <c:v>176.36607450728957</c:v>
                </c:pt>
                <c:pt idx="259">
                  <c:v>189.73580910742083</c:v>
                </c:pt>
                <c:pt idx="260">
                  <c:v>189.18077161206472</c:v>
                </c:pt>
                <c:pt idx="261">
                  <c:v>188.69408646995791</c:v>
                </c:pt>
                <c:pt idx="262">
                  <c:v>193.15327654910314</c:v>
                </c:pt>
                <c:pt idx="263">
                  <c:v>202.86309353525462</c:v>
                </c:pt>
                <c:pt idx="264">
                  <c:v>198.14177234962384</c:v>
                </c:pt>
                <c:pt idx="265">
                  <c:v>200.5527893904559</c:v>
                </c:pt>
                <c:pt idx="266">
                  <c:v>197.82992599536689</c:v>
                </c:pt>
                <c:pt idx="267">
                  <c:v>210.80989355652517</c:v>
                </c:pt>
                <c:pt idx="268">
                  <c:v>207.5365652548098</c:v>
                </c:pt>
                <c:pt idx="269">
                  <c:v>210.32922993543738</c:v>
                </c:pt>
                <c:pt idx="270">
                  <c:v>214.66141828467423</c:v>
                </c:pt>
                <c:pt idx="271">
                  <c:v>206.92435175794256</c:v>
                </c:pt>
                <c:pt idx="272">
                  <c:v>206.64094904458008</c:v>
                </c:pt>
                <c:pt idx="273">
                  <c:v>200.35079172904395</c:v>
                </c:pt>
                <c:pt idx="274">
                  <c:v>208.22517704706706</c:v>
                </c:pt>
                <c:pt idx="275">
                  <c:v>216.91063232627383</c:v>
                </c:pt>
                <c:pt idx="276">
                  <c:v>219.09784966969414</c:v>
                </c:pt>
                <c:pt idx="277">
                  <c:v>220.80069565882837</c:v>
                </c:pt>
                <c:pt idx="278">
                  <c:v>219.66818124422593</c:v>
                </c:pt>
                <c:pt idx="279">
                  <c:v>220.00741803382172</c:v>
                </c:pt>
                <c:pt idx="280">
                  <c:v>219.00199855912842</c:v>
                </c:pt>
                <c:pt idx="281">
                  <c:v>218.51879043282534</c:v>
                </c:pt>
                <c:pt idx="282">
                  <c:v>232.04834012921194</c:v>
                </c:pt>
                <c:pt idx="283">
                  <c:v>226.62488637901197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3BA-4774-BB44-7368B9CD672C}"/>
            </c:ext>
          </c:extLst>
        </c:ser>
        <c:ser>
          <c:idx val="1"/>
          <c:order val="2"/>
          <c:tx>
            <c:v>20K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'20K'!$M$4:$M$700</c:f>
              <c:numCache>
                <c:formatCode>General</c:formatCode>
                <c:ptCount val="697"/>
                <c:pt idx="0">
                  <c:v>-90.551376146788996</c:v>
                </c:pt>
                <c:pt idx="1">
                  <c:v>-89.725688073394508</c:v>
                </c:pt>
                <c:pt idx="2">
                  <c:v>-88.9</c:v>
                </c:pt>
                <c:pt idx="3">
                  <c:v>-88.074311926605503</c:v>
                </c:pt>
                <c:pt idx="4">
                  <c:v>-87.248623853211015</c:v>
                </c:pt>
                <c:pt idx="5">
                  <c:v>-86.422935779816513</c:v>
                </c:pt>
                <c:pt idx="6">
                  <c:v>-85.597247706422024</c:v>
                </c:pt>
                <c:pt idx="7">
                  <c:v>-84.771559633027522</c:v>
                </c:pt>
                <c:pt idx="8">
                  <c:v>-83.945871559633034</c:v>
                </c:pt>
                <c:pt idx="9">
                  <c:v>-83.120183486238531</c:v>
                </c:pt>
                <c:pt idx="10">
                  <c:v>-82.294495412844043</c:v>
                </c:pt>
                <c:pt idx="11">
                  <c:v>-81.46880733944954</c:v>
                </c:pt>
                <c:pt idx="12">
                  <c:v>-80.643119266055052</c:v>
                </c:pt>
                <c:pt idx="13">
                  <c:v>-79.81743119266055</c:v>
                </c:pt>
                <c:pt idx="14">
                  <c:v>-78.991743119266062</c:v>
                </c:pt>
                <c:pt idx="15">
                  <c:v>-78.166055045871559</c:v>
                </c:pt>
                <c:pt idx="16">
                  <c:v>-77.340366972477071</c:v>
                </c:pt>
                <c:pt idx="17">
                  <c:v>-76.514678899082568</c:v>
                </c:pt>
                <c:pt idx="18">
                  <c:v>-75.68899082568808</c:v>
                </c:pt>
                <c:pt idx="19">
                  <c:v>-74.863302752293578</c:v>
                </c:pt>
                <c:pt idx="20">
                  <c:v>-74.037614678899089</c:v>
                </c:pt>
                <c:pt idx="21">
                  <c:v>-73.211926605504587</c:v>
                </c:pt>
                <c:pt idx="22">
                  <c:v>-72.386238532110099</c:v>
                </c:pt>
                <c:pt idx="23">
                  <c:v>-71.560550458715596</c:v>
                </c:pt>
                <c:pt idx="24">
                  <c:v>-70.734862385321108</c:v>
                </c:pt>
                <c:pt idx="25">
                  <c:v>-69.909174311926606</c:v>
                </c:pt>
                <c:pt idx="26">
                  <c:v>-69.083486238532117</c:v>
                </c:pt>
                <c:pt idx="27">
                  <c:v>-68.257798165137615</c:v>
                </c:pt>
                <c:pt idx="28">
                  <c:v>-67.432110091743127</c:v>
                </c:pt>
                <c:pt idx="29">
                  <c:v>-66.606422018348624</c:v>
                </c:pt>
                <c:pt idx="30">
                  <c:v>-65.780733944954136</c:v>
                </c:pt>
                <c:pt idx="31">
                  <c:v>-64.955045871559633</c:v>
                </c:pt>
                <c:pt idx="32">
                  <c:v>-64.129357798165145</c:v>
                </c:pt>
                <c:pt idx="33">
                  <c:v>-63.303669724770636</c:v>
                </c:pt>
                <c:pt idx="34">
                  <c:v>-62.477981651376147</c:v>
                </c:pt>
                <c:pt idx="35">
                  <c:v>-61.652293577981645</c:v>
                </c:pt>
                <c:pt idx="36">
                  <c:v>-60.826605504587157</c:v>
                </c:pt>
                <c:pt idx="37">
                  <c:v>-60.000917431192654</c:v>
                </c:pt>
                <c:pt idx="38">
                  <c:v>-59.175229357798166</c:v>
                </c:pt>
                <c:pt idx="39">
                  <c:v>-58.349541284403664</c:v>
                </c:pt>
                <c:pt idx="40">
                  <c:v>-57.523853211009175</c:v>
                </c:pt>
                <c:pt idx="41">
                  <c:v>-56.698165137614673</c:v>
                </c:pt>
                <c:pt idx="42">
                  <c:v>-55.872477064220178</c:v>
                </c:pt>
                <c:pt idx="43">
                  <c:v>-55.046788990825682</c:v>
                </c:pt>
                <c:pt idx="44">
                  <c:v>-54.221100917431187</c:v>
                </c:pt>
                <c:pt idx="45">
                  <c:v>-53.395412844036692</c:v>
                </c:pt>
                <c:pt idx="46">
                  <c:v>-52.569724770642196</c:v>
                </c:pt>
                <c:pt idx="47">
                  <c:v>-51.744036697247701</c:v>
                </c:pt>
                <c:pt idx="48">
                  <c:v>-50.918348623853205</c:v>
                </c:pt>
                <c:pt idx="49">
                  <c:v>-50.09266055045871</c:v>
                </c:pt>
                <c:pt idx="50">
                  <c:v>-49.266972477064215</c:v>
                </c:pt>
                <c:pt idx="51">
                  <c:v>-48.441284403669719</c:v>
                </c:pt>
                <c:pt idx="52">
                  <c:v>-47.615596330275224</c:v>
                </c:pt>
                <c:pt idx="53">
                  <c:v>-46.789908256880729</c:v>
                </c:pt>
                <c:pt idx="54">
                  <c:v>-45.964220183486233</c:v>
                </c:pt>
                <c:pt idx="55">
                  <c:v>-45.138532110091738</c:v>
                </c:pt>
                <c:pt idx="56">
                  <c:v>-44.312844036697243</c:v>
                </c:pt>
                <c:pt idx="57">
                  <c:v>-43.487155963302747</c:v>
                </c:pt>
                <c:pt idx="58">
                  <c:v>-42.661467889908252</c:v>
                </c:pt>
                <c:pt idx="59">
                  <c:v>-41.835779816513757</c:v>
                </c:pt>
                <c:pt idx="60">
                  <c:v>-41.010091743119261</c:v>
                </c:pt>
                <c:pt idx="61">
                  <c:v>-40.184403669724766</c:v>
                </c:pt>
                <c:pt idx="62">
                  <c:v>-39.358715596330271</c:v>
                </c:pt>
                <c:pt idx="63">
                  <c:v>-38.533027522935775</c:v>
                </c:pt>
                <c:pt idx="64">
                  <c:v>-37.70733944954128</c:v>
                </c:pt>
                <c:pt idx="65">
                  <c:v>-36.881651376146785</c:v>
                </c:pt>
                <c:pt idx="66">
                  <c:v>-36.055963302752289</c:v>
                </c:pt>
                <c:pt idx="67">
                  <c:v>-35.230275229357794</c:v>
                </c:pt>
                <c:pt idx="68">
                  <c:v>-34.404587155963299</c:v>
                </c:pt>
                <c:pt idx="69">
                  <c:v>-33.578899082568803</c:v>
                </c:pt>
                <c:pt idx="70">
                  <c:v>-32.753211009174308</c:v>
                </c:pt>
                <c:pt idx="71">
                  <c:v>-31.927522935779812</c:v>
                </c:pt>
                <c:pt idx="72">
                  <c:v>-31.101834862385317</c:v>
                </c:pt>
                <c:pt idx="73">
                  <c:v>-30.276146788990822</c:v>
                </c:pt>
                <c:pt idx="74">
                  <c:v>-29.450458715596326</c:v>
                </c:pt>
                <c:pt idx="75">
                  <c:v>-28.624770642201831</c:v>
                </c:pt>
                <c:pt idx="76">
                  <c:v>-27.799082568807336</c:v>
                </c:pt>
                <c:pt idx="77">
                  <c:v>-26.97339449541284</c:v>
                </c:pt>
                <c:pt idx="78">
                  <c:v>-26.147706422018345</c:v>
                </c:pt>
                <c:pt idx="79">
                  <c:v>-25.32201834862385</c:v>
                </c:pt>
                <c:pt idx="80">
                  <c:v>-24.496330275229347</c:v>
                </c:pt>
                <c:pt idx="81">
                  <c:v>-23.670642201834859</c:v>
                </c:pt>
                <c:pt idx="82">
                  <c:v>-22.844954128440357</c:v>
                </c:pt>
                <c:pt idx="83">
                  <c:v>-22.019266055045868</c:v>
                </c:pt>
                <c:pt idx="84">
                  <c:v>-21.193577981651366</c:v>
                </c:pt>
                <c:pt idx="85">
                  <c:v>-20.367889908256878</c:v>
                </c:pt>
                <c:pt idx="86">
                  <c:v>-19.542201834862375</c:v>
                </c:pt>
                <c:pt idx="87">
                  <c:v>-18.716513761467887</c:v>
                </c:pt>
                <c:pt idx="88">
                  <c:v>-17.890825688073384</c:v>
                </c:pt>
                <c:pt idx="89">
                  <c:v>-17.065137614678896</c:v>
                </c:pt>
                <c:pt idx="90">
                  <c:v>-16.239449541284394</c:v>
                </c:pt>
                <c:pt idx="91">
                  <c:v>-15.413761467889907</c:v>
                </c:pt>
                <c:pt idx="92">
                  <c:v>-14.588073394495405</c:v>
                </c:pt>
                <c:pt idx="93">
                  <c:v>-13.762385321100917</c:v>
                </c:pt>
                <c:pt idx="94">
                  <c:v>-12.936697247706414</c:v>
                </c:pt>
                <c:pt idx="95">
                  <c:v>-12.111009174311926</c:v>
                </c:pt>
                <c:pt idx="96">
                  <c:v>-11.285321100917423</c:v>
                </c:pt>
                <c:pt idx="97">
                  <c:v>-10.459633027522935</c:v>
                </c:pt>
                <c:pt idx="98">
                  <c:v>-9.6339449541284328</c:v>
                </c:pt>
                <c:pt idx="99">
                  <c:v>-8.8082568807339445</c:v>
                </c:pt>
                <c:pt idx="100">
                  <c:v>-7.9825688073394421</c:v>
                </c:pt>
                <c:pt idx="101">
                  <c:v>-7.1568807339449538</c:v>
                </c:pt>
                <c:pt idx="102">
                  <c:v>-6.3311926605504514</c:v>
                </c:pt>
                <c:pt idx="103">
                  <c:v>-5.5055045871559631</c:v>
                </c:pt>
                <c:pt idx="104">
                  <c:v>-4.6798165137614607</c:v>
                </c:pt>
                <c:pt idx="105">
                  <c:v>-3.854128440366972</c:v>
                </c:pt>
                <c:pt idx="106">
                  <c:v>-3.0284403669724695</c:v>
                </c:pt>
                <c:pt idx="107">
                  <c:v>-2.2027522935779813</c:v>
                </c:pt>
                <c:pt idx="108">
                  <c:v>-1.3770642201834788</c:v>
                </c:pt>
                <c:pt idx="109">
                  <c:v>-0.55137614678899061</c:v>
                </c:pt>
                <c:pt idx="110">
                  <c:v>0.27431192660551185</c:v>
                </c:pt>
                <c:pt idx="111">
                  <c:v>1.1000000000000001</c:v>
                </c:pt>
                <c:pt idx="112">
                  <c:v>1.9256880733945025</c:v>
                </c:pt>
                <c:pt idx="113">
                  <c:v>2.7513761467889908</c:v>
                </c:pt>
                <c:pt idx="114">
                  <c:v>3.5770642201834932</c:v>
                </c:pt>
                <c:pt idx="115">
                  <c:v>4.402752293577981</c:v>
                </c:pt>
                <c:pt idx="116">
                  <c:v>5.2284403669724835</c:v>
                </c:pt>
                <c:pt idx="117">
                  <c:v>6.0541284403669717</c:v>
                </c:pt>
                <c:pt idx="118">
                  <c:v>6.8798165137614742</c:v>
                </c:pt>
                <c:pt idx="119">
                  <c:v>7.7055045871559624</c:v>
                </c:pt>
                <c:pt idx="120">
                  <c:v>8.5311926605504649</c:v>
                </c:pt>
                <c:pt idx="121">
                  <c:v>9.3568807339449531</c:v>
                </c:pt>
                <c:pt idx="122">
                  <c:v>10.182568807339456</c:v>
                </c:pt>
                <c:pt idx="123">
                  <c:v>11.008256880733944</c:v>
                </c:pt>
                <c:pt idx="124">
                  <c:v>11.833944954128446</c:v>
                </c:pt>
                <c:pt idx="125">
                  <c:v>12.659633027522935</c:v>
                </c:pt>
                <c:pt idx="126">
                  <c:v>13.485321100917437</c:v>
                </c:pt>
                <c:pt idx="127">
                  <c:v>14.311009174311925</c:v>
                </c:pt>
                <c:pt idx="128">
                  <c:v>15.136697247706428</c:v>
                </c:pt>
                <c:pt idx="129">
                  <c:v>15.962385321100916</c:v>
                </c:pt>
                <c:pt idx="130">
                  <c:v>16.78807339449542</c:v>
                </c:pt>
                <c:pt idx="131">
                  <c:v>17.613761467889923</c:v>
                </c:pt>
                <c:pt idx="132">
                  <c:v>18.439449541284411</c:v>
                </c:pt>
                <c:pt idx="133">
                  <c:v>19.265137614678913</c:v>
                </c:pt>
                <c:pt idx="134">
                  <c:v>20.090825688073402</c:v>
                </c:pt>
                <c:pt idx="135">
                  <c:v>20.916513761467904</c:v>
                </c:pt>
                <c:pt idx="136">
                  <c:v>21.742201834862392</c:v>
                </c:pt>
                <c:pt idx="137">
                  <c:v>22.567889908256895</c:v>
                </c:pt>
                <c:pt idx="138">
                  <c:v>23.393577981651383</c:v>
                </c:pt>
                <c:pt idx="139">
                  <c:v>24.219266055045885</c:v>
                </c:pt>
                <c:pt idx="140">
                  <c:v>25.044954128440374</c:v>
                </c:pt>
                <c:pt idx="141">
                  <c:v>25.870642201834876</c:v>
                </c:pt>
                <c:pt idx="142">
                  <c:v>26.696330275229364</c:v>
                </c:pt>
                <c:pt idx="143">
                  <c:v>27.522018348623867</c:v>
                </c:pt>
                <c:pt idx="144">
                  <c:v>28.347706422018355</c:v>
                </c:pt>
                <c:pt idx="145">
                  <c:v>29.173394495412857</c:v>
                </c:pt>
                <c:pt idx="146">
                  <c:v>29.999082568807346</c:v>
                </c:pt>
                <c:pt idx="147">
                  <c:v>30.824770642201848</c:v>
                </c:pt>
                <c:pt idx="148">
                  <c:v>31.650458715596336</c:v>
                </c:pt>
                <c:pt idx="149">
                  <c:v>32.476146788990839</c:v>
                </c:pt>
                <c:pt idx="150">
                  <c:v>33.301834862385327</c:v>
                </c:pt>
                <c:pt idx="151">
                  <c:v>34.12752293577983</c:v>
                </c:pt>
                <c:pt idx="152">
                  <c:v>34.953211009174318</c:v>
                </c:pt>
                <c:pt idx="153">
                  <c:v>35.77889908256882</c:v>
                </c:pt>
                <c:pt idx="154">
                  <c:v>36.604587155963308</c:v>
                </c:pt>
                <c:pt idx="155">
                  <c:v>37.430275229357811</c:v>
                </c:pt>
                <c:pt idx="156">
                  <c:v>38.255963302752299</c:v>
                </c:pt>
                <c:pt idx="157">
                  <c:v>39.081651376146802</c:v>
                </c:pt>
                <c:pt idx="158">
                  <c:v>39.907339449541304</c:v>
                </c:pt>
                <c:pt idx="159">
                  <c:v>40.733027522935778</c:v>
                </c:pt>
                <c:pt idx="160">
                  <c:v>41.558715596330281</c:v>
                </c:pt>
                <c:pt idx="161">
                  <c:v>42.384403669724783</c:v>
                </c:pt>
                <c:pt idx="162">
                  <c:v>43.210091743119285</c:v>
                </c:pt>
                <c:pt idx="163">
                  <c:v>44.035779816513759</c:v>
                </c:pt>
                <c:pt idx="164">
                  <c:v>44.861467889908262</c:v>
                </c:pt>
                <c:pt idx="165">
                  <c:v>45.687155963302764</c:v>
                </c:pt>
                <c:pt idx="166">
                  <c:v>46.512844036697267</c:v>
                </c:pt>
                <c:pt idx="167">
                  <c:v>47.338532110091741</c:v>
                </c:pt>
                <c:pt idx="168">
                  <c:v>48.164220183486243</c:v>
                </c:pt>
                <c:pt idx="169">
                  <c:v>48.989908256880746</c:v>
                </c:pt>
                <c:pt idx="170">
                  <c:v>49.815596330275248</c:v>
                </c:pt>
                <c:pt idx="171">
                  <c:v>50.641284403669722</c:v>
                </c:pt>
                <c:pt idx="172">
                  <c:v>51.466972477064225</c:v>
                </c:pt>
                <c:pt idx="173">
                  <c:v>52.292660550458727</c:v>
                </c:pt>
                <c:pt idx="174">
                  <c:v>53.11834862385323</c:v>
                </c:pt>
                <c:pt idx="175">
                  <c:v>53.944036697247704</c:v>
                </c:pt>
                <c:pt idx="176">
                  <c:v>54.769724770642206</c:v>
                </c:pt>
                <c:pt idx="177">
                  <c:v>55.595412844036709</c:v>
                </c:pt>
                <c:pt idx="178">
                  <c:v>56.421100917431211</c:v>
                </c:pt>
                <c:pt idx="179">
                  <c:v>57.246788990825685</c:v>
                </c:pt>
                <c:pt idx="180">
                  <c:v>58.072477064220188</c:v>
                </c:pt>
                <c:pt idx="181">
                  <c:v>58.89816513761469</c:v>
                </c:pt>
                <c:pt idx="182">
                  <c:v>59.723853211009192</c:v>
                </c:pt>
                <c:pt idx="183">
                  <c:v>60.549541284403666</c:v>
                </c:pt>
                <c:pt idx="184">
                  <c:v>61.375229357798169</c:v>
                </c:pt>
                <c:pt idx="185">
                  <c:v>62.200917431192671</c:v>
                </c:pt>
                <c:pt idx="186">
                  <c:v>63.026605504587174</c:v>
                </c:pt>
                <c:pt idx="187">
                  <c:v>63.852293577981648</c:v>
                </c:pt>
                <c:pt idx="188">
                  <c:v>64.677981651376143</c:v>
                </c:pt>
                <c:pt idx="189">
                  <c:v>65.503669724770646</c:v>
                </c:pt>
                <c:pt idx="190">
                  <c:v>66.329357798165148</c:v>
                </c:pt>
                <c:pt idx="191">
                  <c:v>67.155045871559622</c:v>
                </c:pt>
                <c:pt idx="192">
                  <c:v>67.980733944954125</c:v>
                </c:pt>
                <c:pt idx="193">
                  <c:v>68.806422018348627</c:v>
                </c:pt>
                <c:pt idx="194">
                  <c:v>69.632110091743129</c:v>
                </c:pt>
                <c:pt idx="195">
                  <c:v>70.457798165137632</c:v>
                </c:pt>
                <c:pt idx="196">
                  <c:v>71.283486238532106</c:v>
                </c:pt>
                <c:pt idx="197">
                  <c:v>72.109174311926608</c:v>
                </c:pt>
                <c:pt idx="198">
                  <c:v>72.934862385321111</c:v>
                </c:pt>
                <c:pt idx="199">
                  <c:v>73.760550458715613</c:v>
                </c:pt>
                <c:pt idx="200">
                  <c:v>74.586238532110087</c:v>
                </c:pt>
                <c:pt idx="201">
                  <c:v>75.41192660550459</c:v>
                </c:pt>
                <c:pt idx="202">
                  <c:v>76.237614678899092</c:v>
                </c:pt>
                <c:pt idx="203">
                  <c:v>77.063302752293595</c:v>
                </c:pt>
                <c:pt idx="204">
                  <c:v>77.888990825688069</c:v>
                </c:pt>
                <c:pt idx="205">
                  <c:v>78.714678899082571</c:v>
                </c:pt>
                <c:pt idx="206">
                  <c:v>79.540366972477074</c:v>
                </c:pt>
                <c:pt idx="207">
                  <c:v>80.366055045871576</c:v>
                </c:pt>
                <c:pt idx="208">
                  <c:v>81.19174311926605</c:v>
                </c:pt>
                <c:pt idx="209">
                  <c:v>82.017431192660553</c:v>
                </c:pt>
                <c:pt idx="210">
                  <c:v>82.843119266055055</c:v>
                </c:pt>
                <c:pt idx="211">
                  <c:v>83.668807339449558</c:v>
                </c:pt>
                <c:pt idx="212">
                  <c:v>84.494495412844032</c:v>
                </c:pt>
                <c:pt idx="213">
                  <c:v>85.320183486238534</c:v>
                </c:pt>
                <c:pt idx="214">
                  <c:v>86.145871559633036</c:v>
                </c:pt>
                <c:pt idx="215">
                  <c:v>86.971559633027539</c:v>
                </c:pt>
                <c:pt idx="216">
                  <c:v>87.797247706422013</c:v>
                </c:pt>
                <c:pt idx="217">
                  <c:v>88.622935779816515</c:v>
                </c:pt>
                <c:pt idx="218">
                  <c:v>89.448623853211018</c:v>
                </c:pt>
                <c:pt idx="219">
                  <c:v>90.27431192660552</c:v>
                </c:pt>
                <c:pt idx="220">
                  <c:v>91.1</c:v>
                </c:pt>
                <c:pt idx="221">
                  <c:v>91.925688073394497</c:v>
                </c:pt>
                <c:pt idx="222">
                  <c:v>92.751376146788999</c:v>
                </c:pt>
                <c:pt idx="223">
                  <c:v>93.577064220183502</c:v>
                </c:pt>
                <c:pt idx="224">
                  <c:v>94.402752293577976</c:v>
                </c:pt>
                <c:pt idx="225">
                  <c:v>95.228440366972478</c:v>
                </c:pt>
                <c:pt idx="226">
                  <c:v>96.054128440366981</c:v>
                </c:pt>
                <c:pt idx="227">
                  <c:v>96.879816513761483</c:v>
                </c:pt>
                <c:pt idx="228">
                  <c:v>97.705504587155957</c:v>
                </c:pt>
                <c:pt idx="229">
                  <c:v>98.53119266055046</c:v>
                </c:pt>
                <c:pt idx="230">
                  <c:v>99.356880733944962</c:v>
                </c:pt>
                <c:pt idx="231">
                  <c:v>100.18256880733946</c:v>
                </c:pt>
                <c:pt idx="232">
                  <c:v>101.00825688073394</c:v>
                </c:pt>
                <c:pt idx="233">
                  <c:v>101.83394495412844</c:v>
                </c:pt>
                <c:pt idx="234">
                  <c:v>102.65963302752294</c:v>
                </c:pt>
                <c:pt idx="235">
                  <c:v>103.48532110091745</c:v>
                </c:pt>
                <c:pt idx="236">
                  <c:v>104.31100917431192</c:v>
                </c:pt>
                <c:pt idx="237">
                  <c:v>105.13669724770642</c:v>
                </c:pt>
                <c:pt idx="238">
                  <c:v>105.96238532110092</c:v>
                </c:pt>
                <c:pt idx="239">
                  <c:v>106.78807339449543</c:v>
                </c:pt>
                <c:pt idx="240">
                  <c:v>107.6137614678899</c:v>
                </c:pt>
                <c:pt idx="241">
                  <c:v>108.4394495412844</c:v>
                </c:pt>
                <c:pt idx="242">
                  <c:v>109.26513761467891</c:v>
                </c:pt>
                <c:pt idx="243">
                  <c:v>110.09082568807341</c:v>
                </c:pt>
                <c:pt idx="244">
                  <c:v>110.91651376146788</c:v>
                </c:pt>
                <c:pt idx="245">
                  <c:v>111.74220183486239</c:v>
                </c:pt>
                <c:pt idx="246">
                  <c:v>112.56788990825689</c:v>
                </c:pt>
                <c:pt idx="247">
                  <c:v>113.39357798165139</c:v>
                </c:pt>
                <c:pt idx="248">
                  <c:v>114.21926605504586</c:v>
                </c:pt>
                <c:pt idx="249">
                  <c:v>115.04495412844037</c:v>
                </c:pt>
                <c:pt idx="250">
                  <c:v>115.87064220183487</c:v>
                </c:pt>
                <c:pt idx="251">
                  <c:v>116.69633027522937</c:v>
                </c:pt>
                <c:pt idx="252">
                  <c:v>117.52201834862385</c:v>
                </c:pt>
                <c:pt idx="253">
                  <c:v>118.34770642201835</c:v>
                </c:pt>
                <c:pt idx="254">
                  <c:v>119.17339449541285</c:v>
                </c:pt>
                <c:pt idx="255">
                  <c:v>119.99908256880735</c:v>
                </c:pt>
                <c:pt idx="256">
                  <c:v>120.82477064220183</c:v>
                </c:pt>
                <c:pt idx="257">
                  <c:v>121.65045871559633</c:v>
                </c:pt>
                <c:pt idx="258">
                  <c:v>122.47614678899083</c:v>
                </c:pt>
                <c:pt idx="259">
                  <c:v>123.30183486238533</c:v>
                </c:pt>
                <c:pt idx="260">
                  <c:v>124.12752293577984</c:v>
                </c:pt>
                <c:pt idx="261">
                  <c:v>124.95321100917431</c:v>
                </c:pt>
                <c:pt idx="262">
                  <c:v>125.77889908256881</c:v>
                </c:pt>
              </c:numCache>
            </c:numRef>
          </c:xVal>
          <c:yVal>
            <c:numRef>
              <c:f>'20K'!$O$4:$O$700</c:f>
              <c:numCache>
                <c:formatCode>General</c:formatCode>
                <c:ptCount val="697"/>
                <c:pt idx="0">
                  <c:v>-105.22742458614691</c:v>
                </c:pt>
                <c:pt idx="1">
                  <c:v>48.520832020853788</c:v>
                </c:pt>
                <c:pt idx="2">
                  <c:v>0</c:v>
                </c:pt>
                <c:pt idx="3">
                  <c:v>147.13990864314118</c:v>
                </c:pt>
                <c:pt idx="4">
                  <c:v>-191.33443382322787</c:v>
                </c:pt>
                <c:pt idx="5">
                  <c:v>-115.44598544693946</c:v>
                </c:pt>
                <c:pt idx="6">
                  <c:v>-22.098800719295998</c:v>
                </c:pt>
                <c:pt idx="7">
                  <c:v>-40.011401660640871</c:v>
                </c:pt>
                <c:pt idx="8">
                  <c:v>42.548506313840242</c:v>
                </c:pt>
                <c:pt idx="9">
                  <c:v>87.501548014844019</c:v>
                </c:pt>
                <c:pt idx="10">
                  <c:v>28.737012085181124</c:v>
                </c:pt>
                <c:pt idx="11">
                  <c:v>78.973336199107251</c:v>
                </c:pt>
                <c:pt idx="12">
                  <c:v>74.774025059999587</c:v>
                </c:pt>
                <c:pt idx="13">
                  <c:v>96.06970759095428</c:v>
                </c:pt>
                <c:pt idx="14">
                  <c:v>76.738907484775936</c:v>
                </c:pt>
                <c:pt idx="15">
                  <c:v>79.425513035092692</c:v>
                </c:pt>
                <c:pt idx="16">
                  <c:v>104.7689287673863</c:v>
                </c:pt>
                <c:pt idx="17">
                  <c:v>93.701680246217407</c:v>
                </c:pt>
                <c:pt idx="18">
                  <c:v>111.96629774309942</c:v>
                </c:pt>
                <c:pt idx="19">
                  <c:v>94.502294691678983</c:v>
                </c:pt>
                <c:pt idx="20">
                  <c:v>81.716348981509043</c:v>
                </c:pt>
                <c:pt idx="21">
                  <c:v>95.194006006031856</c:v>
                </c:pt>
                <c:pt idx="22">
                  <c:v>96.145083095702006</c:v>
                </c:pt>
                <c:pt idx="23">
                  <c:v>108.93563550931944</c:v>
                </c:pt>
                <c:pt idx="24">
                  <c:v>102.39698067108543</c:v>
                </c:pt>
                <c:pt idx="25">
                  <c:v>108.43292243762028</c:v>
                </c:pt>
                <c:pt idx="26">
                  <c:v>120.28238536971602</c:v>
                </c:pt>
                <c:pt idx="27">
                  <c:v>96.01836182713383</c:v>
                </c:pt>
                <c:pt idx="28">
                  <c:v>114.28373564102885</c:v>
                </c:pt>
                <c:pt idx="29">
                  <c:v>113.50062411598795</c:v>
                </c:pt>
                <c:pt idx="30">
                  <c:v>102.86378297848543</c:v>
                </c:pt>
                <c:pt idx="31">
                  <c:v>97.305520540757755</c:v>
                </c:pt>
                <c:pt idx="32">
                  <c:v>103.12651423668466</c:v>
                </c:pt>
                <c:pt idx="33">
                  <c:v>109.44235921980912</c:v>
                </c:pt>
                <c:pt idx="34">
                  <c:v>102.65311044949169</c:v>
                </c:pt>
                <c:pt idx="35">
                  <c:v>120.28705502453141</c:v>
                </c:pt>
                <c:pt idx="36">
                  <c:v>112.09909762375985</c:v>
                </c:pt>
                <c:pt idx="37">
                  <c:v>113.91809814223407</c:v>
                </c:pt>
                <c:pt idx="38">
                  <c:v>123.5383207809607</c:v>
                </c:pt>
                <c:pt idx="39">
                  <c:v>129.91396807359055</c:v>
                </c:pt>
                <c:pt idx="40">
                  <c:v>106.02992569209655</c:v>
                </c:pt>
                <c:pt idx="41">
                  <c:v>110.56655009793089</c:v>
                </c:pt>
                <c:pt idx="42">
                  <c:v>107.76249519579368</c:v>
                </c:pt>
                <c:pt idx="43">
                  <c:v>101.92307834304424</c:v>
                </c:pt>
                <c:pt idx="44">
                  <c:v>115.050281127164</c:v>
                </c:pt>
                <c:pt idx="45">
                  <c:v>107.50613185834568</c:v>
                </c:pt>
                <c:pt idx="46">
                  <c:v>115.25949575853072</c:v>
                </c:pt>
                <c:pt idx="47">
                  <c:v>118.03239047931567</c:v>
                </c:pt>
                <c:pt idx="48">
                  <c:v>106.89438389968537</c:v>
                </c:pt>
                <c:pt idx="49">
                  <c:v>118.82284601993878</c:v>
                </c:pt>
                <c:pt idx="50">
                  <c:v>103.65496820868479</c:v>
                </c:pt>
                <c:pt idx="51">
                  <c:v>112.00007353649141</c:v>
                </c:pt>
                <c:pt idx="52">
                  <c:v>115.24156381272974</c:v>
                </c:pt>
                <c:pt idx="53">
                  <c:v>115.2339764817231</c:v>
                </c:pt>
                <c:pt idx="54">
                  <c:v>121.49818776787023</c:v>
                </c:pt>
                <c:pt idx="55">
                  <c:v>115.28409215825513</c:v>
                </c:pt>
                <c:pt idx="56">
                  <c:v>113.83019740583227</c:v>
                </c:pt>
                <c:pt idx="57">
                  <c:v>109.44828622951731</c:v>
                </c:pt>
                <c:pt idx="58">
                  <c:v>122.40603567366698</c:v>
                </c:pt>
                <c:pt idx="59">
                  <c:v>125.34555637722595</c:v>
                </c:pt>
                <c:pt idx="60">
                  <c:v>119.62253135099603</c:v>
                </c:pt>
                <c:pt idx="61">
                  <c:v>116.43277369627228</c:v>
                </c:pt>
                <c:pt idx="62">
                  <c:v>122.20636673098939</c:v>
                </c:pt>
                <c:pt idx="63">
                  <c:v>119.57065191620873</c:v>
                </c:pt>
                <c:pt idx="64">
                  <c:v>124.76530827209005</c:v>
                </c:pt>
                <c:pt idx="65">
                  <c:v>122.66393612577703</c:v>
                </c:pt>
                <c:pt idx="66">
                  <c:v>119.74295488521622</c:v>
                </c:pt>
                <c:pt idx="67">
                  <c:v>125.71609999385269</c:v>
                </c:pt>
                <c:pt idx="68">
                  <c:v>128.97576741954762</c:v>
                </c:pt>
                <c:pt idx="69">
                  <c:v>128.74383217572</c:v>
                </c:pt>
                <c:pt idx="70">
                  <c:v>132.81662875699413</c:v>
                </c:pt>
                <c:pt idx="71">
                  <c:v>131.33648585279036</c:v>
                </c:pt>
                <c:pt idx="72">
                  <c:v>135.78028206604549</c:v>
                </c:pt>
                <c:pt idx="73">
                  <c:v>132.69463412702851</c:v>
                </c:pt>
                <c:pt idx="74">
                  <c:v>138.75337581894868</c:v>
                </c:pt>
                <c:pt idx="75">
                  <c:v>144.73848588849648</c:v>
                </c:pt>
                <c:pt idx="76">
                  <c:v>142.14405243135477</c:v>
                </c:pt>
                <c:pt idx="77">
                  <c:v>146.85512932706558</c:v>
                </c:pt>
                <c:pt idx="78">
                  <c:v>155.51673675211538</c:v>
                </c:pt>
                <c:pt idx="79">
                  <c:v>152.99098793254828</c:v>
                </c:pt>
                <c:pt idx="80">
                  <c:v>155.25596902446085</c:v>
                </c:pt>
                <c:pt idx="81">
                  <c:v>158.30039451783654</c:v>
                </c:pt>
                <c:pt idx="82">
                  <c:v>162.89223129373227</c:v>
                </c:pt>
                <c:pt idx="83">
                  <c:v>162.82758532633736</c:v>
                </c:pt>
                <c:pt idx="84">
                  <c:v>168.16515031083091</c:v>
                </c:pt>
                <c:pt idx="85">
                  <c:v>168.90144462431553</c:v>
                </c:pt>
                <c:pt idx="86">
                  <c:v>169.66432193216488</c:v>
                </c:pt>
                <c:pt idx="87">
                  <c:v>179.12612356608565</c:v>
                </c:pt>
                <c:pt idx="88">
                  <c:v>187.40585503579331</c:v>
                </c:pt>
                <c:pt idx="89">
                  <c:v>196.38651996000675</c:v>
                </c:pt>
                <c:pt idx="90">
                  <c:v>196.77235944554758</c:v>
                </c:pt>
                <c:pt idx="91">
                  <c:v>211.26166272499515</c:v>
                </c:pt>
                <c:pt idx="92">
                  <c:v>220.14164761137559</c:v>
                </c:pt>
                <c:pt idx="93">
                  <c:v>230.09640095493606</c:v>
                </c:pt>
                <c:pt idx="94">
                  <c:v>238.92615704307249</c:v>
                </c:pt>
                <c:pt idx="95">
                  <c:v>241.18058609345334</c:v>
                </c:pt>
                <c:pt idx="96">
                  <c:v>259.09395205473123</c:v>
                </c:pt>
                <c:pt idx="97">
                  <c:v>273.6860490511699</c:v>
                </c:pt>
                <c:pt idx="98">
                  <c:v>288.96848845980861</c:v>
                </c:pt>
                <c:pt idx="99">
                  <c:v>311.79583644984189</c:v>
                </c:pt>
                <c:pt idx="100">
                  <c:v>333.13017581700262</c:v>
                </c:pt>
                <c:pt idx="101">
                  <c:v>374.87450968744685</c:v>
                </c:pt>
                <c:pt idx="102">
                  <c:v>410.79705830289794</c:v>
                </c:pt>
                <c:pt idx="103">
                  <c:v>448.10061323602179</c:v>
                </c:pt>
                <c:pt idx="104">
                  <c:v>485.72426821655239</c:v>
                </c:pt>
                <c:pt idx="105">
                  <c:v>537.58888159677861</c:v>
                </c:pt>
                <c:pt idx="106">
                  <c:v>596.55235257488368</c:v>
                </c:pt>
                <c:pt idx="107">
                  <c:v>660.84590366711723</c:v>
                </c:pt>
                <c:pt idx="108">
                  <c:v>731.20223396969288</c:v>
                </c:pt>
                <c:pt idx="109">
                  <c:v>767.54932453250456</c:v>
                </c:pt>
                <c:pt idx="110">
                  <c:v>773.86583142415941</c:v>
                </c:pt>
                <c:pt idx="111">
                  <c:v>749.11979848795352</c:v>
                </c:pt>
                <c:pt idx="112">
                  <c:v>685.49953755393199</c:v>
                </c:pt>
                <c:pt idx="113">
                  <c:v>613.47225983224371</c:v>
                </c:pt>
                <c:pt idx="114">
                  <c:v>555.35751759564039</c:v>
                </c:pt>
                <c:pt idx="115">
                  <c:v>501.55994550293627</c:v>
                </c:pt>
                <c:pt idx="116">
                  <c:v>453.10718597537124</c:v>
                </c:pt>
                <c:pt idx="117">
                  <c:v>416.40308627930148</c:v>
                </c:pt>
                <c:pt idx="118">
                  <c:v>370.42405359879302</c:v>
                </c:pt>
                <c:pt idx="119">
                  <c:v>344.02725916779224</c:v>
                </c:pt>
                <c:pt idx="120">
                  <c:v>320.11997930467163</c:v>
                </c:pt>
                <c:pt idx="121">
                  <c:v>300.13647500768275</c:v>
                </c:pt>
                <c:pt idx="122">
                  <c:v>285.87714376927033</c:v>
                </c:pt>
                <c:pt idx="123">
                  <c:v>268.00857979658639</c:v>
                </c:pt>
                <c:pt idx="124">
                  <c:v>260.57918841269264</c:v>
                </c:pt>
                <c:pt idx="125">
                  <c:v>255.33541858990372</c:v>
                </c:pt>
                <c:pt idx="126">
                  <c:v>245.39457085757036</c:v>
                </c:pt>
                <c:pt idx="127">
                  <c:v>244.18513077242224</c:v>
                </c:pt>
                <c:pt idx="128">
                  <c:v>236.80217759293313</c:v>
                </c:pt>
                <c:pt idx="129">
                  <c:v>223.54153295543207</c:v>
                </c:pt>
                <c:pt idx="130">
                  <c:v>221.65220806430358</c:v>
                </c:pt>
                <c:pt idx="131">
                  <c:v>219.04872339780178</c:v>
                </c:pt>
                <c:pt idx="132">
                  <c:v>214.98757471668577</c:v>
                </c:pt>
                <c:pt idx="133">
                  <c:v>216.15773584563087</c:v>
                </c:pt>
                <c:pt idx="134">
                  <c:v>211.00641190440606</c:v>
                </c:pt>
                <c:pt idx="135">
                  <c:v>200.19290915168071</c:v>
                </c:pt>
                <c:pt idx="136">
                  <c:v>192.71928731810002</c:v>
                </c:pt>
                <c:pt idx="137">
                  <c:v>184.44076907709967</c:v>
                </c:pt>
                <c:pt idx="138">
                  <c:v>187.99599714653843</c:v>
                </c:pt>
                <c:pt idx="139">
                  <c:v>188.54631785829918</c:v>
                </c:pt>
                <c:pt idx="140">
                  <c:v>180.98940956066781</c:v>
                </c:pt>
                <c:pt idx="141">
                  <c:v>185.4844888558128</c:v>
                </c:pt>
                <c:pt idx="142">
                  <c:v>180.64026078907284</c:v>
                </c:pt>
                <c:pt idx="143">
                  <c:v>178.53732943755364</c:v>
                </c:pt>
                <c:pt idx="144">
                  <c:v>182.02788899940757</c:v>
                </c:pt>
                <c:pt idx="145">
                  <c:v>166.31047787201501</c:v>
                </c:pt>
                <c:pt idx="146">
                  <c:v>159.7034359467645</c:v>
                </c:pt>
                <c:pt idx="147">
                  <c:v>157.51775687030818</c:v>
                </c:pt>
                <c:pt idx="148">
                  <c:v>149.97634897475695</c:v>
                </c:pt>
                <c:pt idx="149">
                  <c:v>151.88857064281265</c:v>
                </c:pt>
                <c:pt idx="150">
                  <c:v>148.84123594723661</c:v>
                </c:pt>
                <c:pt idx="151">
                  <c:v>136.88133589701107</c:v>
                </c:pt>
                <c:pt idx="152">
                  <c:v>132.41115019201018</c:v>
                </c:pt>
                <c:pt idx="153">
                  <c:v>128.3157590873009</c:v>
                </c:pt>
                <c:pt idx="154">
                  <c:v>126.77882095026132</c:v>
                </c:pt>
                <c:pt idx="155">
                  <c:v>130.07615456055493</c:v>
                </c:pt>
                <c:pt idx="156">
                  <c:v>129.47105288339966</c:v>
                </c:pt>
                <c:pt idx="157">
                  <c:v>132.02796525763208</c:v>
                </c:pt>
                <c:pt idx="158">
                  <c:v>128.29733697864401</c:v>
                </c:pt>
                <c:pt idx="159">
                  <c:v>126.81038008053847</c:v>
                </c:pt>
                <c:pt idx="160">
                  <c:v>123.91575842607647</c:v>
                </c:pt>
                <c:pt idx="161">
                  <c:v>126.16858996477471</c:v>
                </c:pt>
                <c:pt idx="162">
                  <c:v>128.98211631826459</c:v>
                </c:pt>
                <c:pt idx="163">
                  <c:v>122.68931148540335</c:v>
                </c:pt>
                <c:pt idx="164">
                  <c:v>125.09577966859028</c:v>
                </c:pt>
                <c:pt idx="165">
                  <c:v>124.10647252546285</c:v>
                </c:pt>
                <c:pt idx="166">
                  <c:v>131.20728540540495</c:v>
                </c:pt>
                <c:pt idx="167">
                  <c:v>129.30571455213115</c:v>
                </c:pt>
                <c:pt idx="168">
                  <c:v>117.48245211861162</c:v>
                </c:pt>
                <c:pt idx="169">
                  <c:v>111.65889732138639</c:v>
                </c:pt>
                <c:pt idx="170">
                  <c:v>109.96674985292505</c:v>
                </c:pt>
                <c:pt idx="171">
                  <c:v>108.7974685712674</c:v>
                </c:pt>
                <c:pt idx="172">
                  <c:v>112.05523989853684</c:v>
                </c:pt>
                <c:pt idx="173">
                  <c:v>101.86395525940564</c:v>
                </c:pt>
                <c:pt idx="174">
                  <c:v>104.01120284935813</c:v>
                </c:pt>
                <c:pt idx="175">
                  <c:v>99.208543491969792</c:v>
                </c:pt>
                <c:pt idx="176">
                  <c:v>100.23142211513002</c:v>
                </c:pt>
                <c:pt idx="177">
                  <c:v>100.09292101682206</c:v>
                </c:pt>
                <c:pt idx="178">
                  <c:v>105.58000169444823</c:v>
                </c:pt>
                <c:pt idx="179">
                  <c:v>99.862902987453992</c:v>
                </c:pt>
                <c:pt idx="180">
                  <c:v>112.78895272272801</c:v>
                </c:pt>
                <c:pt idx="181">
                  <c:v>99.028746017246448</c:v>
                </c:pt>
                <c:pt idx="182">
                  <c:v>96.91370717998673</c:v>
                </c:pt>
                <c:pt idx="183">
                  <c:v>89.8277292440944</c:v>
                </c:pt>
                <c:pt idx="184">
                  <c:v>83.126466074572079</c:v>
                </c:pt>
                <c:pt idx="185">
                  <c:v>83.439909499411243</c:v>
                </c:pt>
                <c:pt idx="186">
                  <c:v>89.811841649393088</c:v>
                </c:pt>
                <c:pt idx="187">
                  <c:v>91.908933617421411</c:v>
                </c:pt>
                <c:pt idx="188">
                  <c:v>101.31979080068835</c:v>
                </c:pt>
                <c:pt idx="189">
                  <c:v>92.430169056261732</c:v>
                </c:pt>
                <c:pt idx="190">
                  <c:v>83.861265590251847</c:v>
                </c:pt>
                <c:pt idx="191">
                  <c:v>93.979866790836795</c:v>
                </c:pt>
                <c:pt idx="192">
                  <c:v>103.8973286289115</c:v>
                </c:pt>
                <c:pt idx="193">
                  <c:v>82.736018909601597</c:v>
                </c:pt>
                <c:pt idx="194">
                  <c:v>104.63549651510007</c:v>
                </c:pt>
                <c:pt idx="195">
                  <c:v>108.09900629606892</c:v>
                </c:pt>
                <c:pt idx="196">
                  <c:v>128.60771763416852</c:v>
                </c:pt>
                <c:pt idx="197">
                  <c:v>161.75954724721169</c:v>
                </c:pt>
                <c:pt idx="198">
                  <c:v>170.52912757284253</c:v>
                </c:pt>
                <c:pt idx="199">
                  <c:v>155.13845124058301</c:v>
                </c:pt>
                <c:pt idx="200">
                  <c:v>127.0622096650808</c:v>
                </c:pt>
                <c:pt idx="201">
                  <c:v>197.17281563730816</c:v>
                </c:pt>
                <c:pt idx="202">
                  <c:v>234.79257251705783</c:v>
                </c:pt>
                <c:pt idx="203">
                  <c:v>197.80600880555218</c:v>
                </c:pt>
                <c:pt idx="204">
                  <c:v>195.14616883569724</c:v>
                </c:pt>
                <c:pt idx="205">
                  <c:v>195.47714347593126</c:v>
                </c:pt>
                <c:pt idx="206">
                  <c:v>190.60691917431259</c:v>
                </c:pt>
                <c:pt idx="207">
                  <c:v>251.6968604972453</c:v>
                </c:pt>
                <c:pt idx="208">
                  <c:v>225.99296639691386</c:v>
                </c:pt>
                <c:pt idx="209">
                  <c:v>249.66292744847306</c:v>
                </c:pt>
                <c:pt idx="210">
                  <c:v>278.05466872136952</c:v>
                </c:pt>
                <c:pt idx="211">
                  <c:v>107.07608470714483</c:v>
                </c:pt>
                <c:pt idx="212">
                  <c:v>106.41652071125307</c:v>
                </c:pt>
                <c:pt idx="213">
                  <c:v>151.43981192938608</c:v>
                </c:pt>
                <c:pt idx="214">
                  <c:v>252.50429568549441</c:v>
                </c:pt>
                <c:pt idx="215">
                  <c:v>334.82264941718256</c:v>
                </c:pt>
                <c:pt idx="216">
                  <c:v>310.42529334890594</c:v>
                </c:pt>
                <c:pt idx="217">
                  <c:v>450.55104353416942</c:v>
                </c:pt>
                <c:pt idx="218">
                  <c:v>533.82603128345568</c:v>
                </c:pt>
                <c:pt idx="219">
                  <c:v>45.193107282526519</c:v>
                </c:pt>
                <c:pt idx="220">
                  <c:v>-4.5427495363238168E+16</c:v>
                </c:pt>
                <c:pt idx="221">
                  <c:v>423.66317620472569</c:v>
                </c:pt>
                <c:pt idx="222">
                  <c:v>-126.37073818944144</c:v>
                </c:pt>
                <c:pt idx="223">
                  <c:v>2.0801078458941289</c:v>
                </c:pt>
                <c:pt idx="224">
                  <c:v>-149.15357519419717</c:v>
                </c:pt>
                <c:pt idx="225">
                  <c:v>-131.55272499172025</c:v>
                </c:pt>
                <c:pt idx="226">
                  <c:v>-99.327538732458393</c:v>
                </c:pt>
                <c:pt idx="227">
                  <c:v>-224.26112045045369</c:v>
                </c:pt>
                <c:pt idx="228">
                  <c:v>-259.45854904851217</c:v>
                </c:pt>
                <c:pt idx="229">
                  <c:v>-237.58133045963291</c:v>
                </c:pt>
                <c:pt idx="230">
                  <c:v>-153.37037285241371</c:v>
                </c:pt>
                <c:pt idx="231">
                  <c:v>-122.60651379779775</c:v>
                </c:pt>
                <c:pt idx="232">
                  <c:v>-125.8393278236789</c:v>
                </c:pt>
                <c:pt idx="233">
                  <c:v>-86.696342736835106</c:v>
                </c:pt>
                <c:pt idx="234">
                  <c:v>-134.5292986134294</c:v>
                </c:pt>
                <c:pt idx="235">
                  <c:v>-131.44478967636402</c:v>
                </c:pt>
                <c:pt idx="236">
                  <c:v>-124.09387049838436</c:v>
                </c:pt>
                <c:pt idx="237">
                  <c:v>-113.24610257716058</c:v>
                </c:pt>
                <c:pt idx="238">
                  <c:v>-45.48505552062484</c:v>
                </c:pt>
                <c:pt idx="239">
                  <c:v>-21.476291635913189</c:v>
                </c:pt>
                <c:pt idx="240">
                  <c:v>-43.490987940510728</c:v>
                </c:pt>
                <c:pt idx="241">
                  <c:v>-49.180369460074573</c:v>
                </c:pt>
                <c:pt idx="242">
                  <c:v>-71.465911956632397</c:v>
                </c:pt>
                <c:pt idx="243">
                  <c:v>-51.534051251133775</c:v>
                </c:pt>
                <c:pt idx="244">
                  <c:v>-52.057086852293608</c:v>
                </c:pt>
                <c:pt idx="245">
                  <c:v>-52.560843373440157</c:v>
                </c:pt>
                <c:pt idx="246">
                  <c:v>137.95724814064798</c:v>
                </c:pt>
                <c:pt idx="247">
                  <c:v>194.36828815299378</c:v>
                </c:pt>
                <c:pt idx="248">
                  <c:v>281.33364688900321</c:v>
                </c:pt>
                <c:pt idx="249">
                  <c:v>305.85309099931345</c:v>
                </c:pt>
                <c:pt idx="250">
                  <c:v>297.55778000664787</c:v>
                </c:pt>
                <c:pt idx="251">
                  <c:v>327.60223522609863</c:v>
                </c:pt>
                <c:pt idx="252">
                  <c:v>340.01415202102908</c:v>
                </c:pt>
                <c:pt idx="253">
                  <c:v>333.97520081676976</c:v>
                </c:pt>
                <c:pt idx="254">
                  <c:v>331.33656725423941</c:v>
                </c:pt>
                <c:pt idx="255">
                  <c:v>324.50813157290361</c:v>
                </c:pt>
                <c:pt idx="256">
                  <c:v>323.09741720732387</c:v>
                </c:pt>
                <c:pt idx="257">
                  <c:v>329.49936833295669</c:v>
                </c:pt>
                <c:pt idx="258">
                  <c:v>332.9405391295204</c:v>
                </c:pt>
                <c:pt idx="259">
                  <c:v>358.26007302137282</c:v>
                </c:pt>
                <c:pt idx="260">
                  <c:v>346.71873803665449</c:v>
                </c:pt>
                <c:pt idx="261">
                  <c:v>335.107357475848</c:v>
                </c:pt>
                <c:pt idx="262">
                  <c:v>323.43140088985041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3BA-4774-BB44-7368B9CD672C}"/>
            </c:ext>
          </c:extLst>
        </c:ser>
        <c:ser>
          <c:idx val="2"/>
          <c:order val="3"/>
          <c:tx>
            <c:v>30K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'30K'!$M$4:$M$700</c:f>
              <c:numCache>
                <c:formatCode>General</c:formatCode>
                <c:ptCount val="697"/>
                <c:pt idx="0">
                  <c:v>-91.52844036697249</c:v>
                </c:pt>
                <c:pt idx="1">
                  <c:v>-90.702752293577987</c:v>
                </c:pt>
                <c:pt idx="2">
                  <c:v>-89.877064220183499</c:v>
                </c:pt>
                <c:pt idx="3">
                  <c:v>-89.051376146788996</c:v>
                </c:pt>
                <c:pt idx="4">
                  <c:v>-88.225688073394508</c:v>
                </c:pt>
                <c:pt idx="5">
                  <c:v>-87.4</c:v>
                </c:pt>
                <c:pt idx="6">
                  <c:v>-86.574311926605503</c:v>
                </c:pt>
                <c:pt idx="7">
                  <c:v>-85.748623853211015</c:v>
                </c:pt>
                <c:pt idx="8">
                  <c:v>-84.922935779816513</c:v>
                </c:pt>
                <c:pt idx="9">
                  <c:v>-84.097247706422024</c:v>
                </c:pt>
                <c:pt idx="10">
                  <c:v>-83.271559633027522</c:v>
                </c:pt>
                <c:pt idx="11">
                  <c:v>-82.445871559633034</c:v>
                </c:pt>
                <c:pt idx="12">
                  <c:v>-81.620183486238531</c:v>
                </c:pt>
                <c:pt idx="13">
                  <c:v>-80.794495412844043</c:v>
                </c:pt>
                <c:pt idx="14">
                  <c:v>-79.96880733944954</c:v>
                </c:pt>
                <c:pt idx="15">
                  <c:v>-79.143119266055052</c:v>
                </c:pt>
                <c:pt idx="16">
                  <c:v>-78.31743119266055</c:v>
                </c:pt>
                <c:pt idx="17">
                  <c:v>-77.491743119266062</c:v>
                </c:pt>
                <c:pt idx="18">
                  <c:v>-76.666055045871559</c:v>
                </c:pt>
                <c:pt idx="19">
                  <c:v>-75.840366972477071</c:v>
                </c:pt>
                <c:pt idx="20">
                  <c:v>-75.014678899082568</c:v>
                </c:pt>
                <c:pt idx="21">
                  <c:v>-74.18899082568808</c:v>
                </c:pt>
                <c:pt idx="22">
                  <c:v>-73.363302752293578</c:v>
                </c:pt>
                <c:pt idx="23">
                  <c:v>-72.537614678899089</c:v>
                </c:pt>
                <c:pt idx="24">
                  <c:v>-71.711926605504587</c:v>
                </c:pt>
                <c:pt idx="25">
                  <c:v>-70.886238532110099</c:v>
                </c:pt>
                <c:pt idx="26">
                  <c:v>-70.060550458715596</c:v>
                </c:pt>
                <c:pt idx="27">
                  <c:v>-69.234862385321108</c:v>
                </c:pt>
                <c:pt idx="28">
                  <c:v>-68.409174311926606</c:v>
                </c:pt>
                <c:pt idx="29">
                  <c:v>-67.583486238532117</c:v>
                </c:pt>
                <c:pt idx="30">
                  <c:v>-66.757798165137615</c:v>
                </c:pt>
                <c:pt idx="31">
                  <c:v>-65.932110091743127</c:v>
                </c:pt>
                <c:pt idx="32">
                  <c:v>-65.106422018348624</c:v>
                </c:pt>
                <c:pt idx="33">
                  <c:v>-64.280733944954136</c:v>
                </c:pt>
                <c:pt idx="34">
                  <c:v>-63.455045871559626</c:v>
                </c:pt>
                <c:pt idx="35">
                  <c:v>-62.629357798165138</c:v>
                </c:pt>
                <c:pt idx="36">
                  <c:v>-61.803669724770636</c:v>
                </c:pt>
                <c:pt idx="37">
                  <c:v>-60.977981651376147</c:v>
                </c:pt>
                <c:pt idx="38">
                  <c:v>-60.152293577981645</c:v>
                </c:pt>
                <c:pt idx="39">
                  <c:v>-59.326605504587157</c:v>
                </c:pt>
                <c:pt idx="40">
                  <c:v>-58.500917431192654</c:v>
                </c:pt>
                <c:pt idx="41">
                  <c:v>-57.675229357798166</c:v>
                </c:pt>
                <c:pt idx="42">
                  <c:v>-56.849541284403664</c:v>
                </c:pt>
                <c:pt idx="43">
                  <c:v>-56.023853211009175</c:v>
                </c:pt>
                <c:pt idx="44">
                  <c:v>-55.198165137614673</c:v>
                </c:pt>
                <c:pt idx="45">
                  <c:v>-54.372477064220178</c:v>
                </c:pt>
                <c:pt idx="46">
                  <c:v>-53.546788990825682</c:v>
                </c:pt>
                <c:pt idx="47">
                  <c:v>-52.721100917431187</c:v>
                </c:pt>
                <c:pt idx="48">
                  <c:v>-51.895412844036692</c:v>
                </c:pt>
                <c:pt idx="49">
                  <c:v>-51.069724770642196</c:v>
                </c:pt>
                <c:pt idx="50">
                  <c:v>-50.244036697247701</c:v>
                </c:pt>
                <c:pt idx="51">
                  <c:v>-49.418348623853205</c:v>
                </c:pt>
                <c:pt idx="52">
                  <c:v>-48.59266055045871</c:v>
                </c:pt>
                <c:pt idx="53">
                  <c:v>-47.766972477064215</c:v>
                </c:pt>
                <c:pt idx="54">
                  <c:v>-46.941284403669719</c:v>
                </c:pt>
                <c:pt idx="55">
                  <c:v>-46.115596330275224</c:v>
                </c:pt>
                <c:pt idx="56">
                  <c:v>-45.289908256880729</c:v>
                </c:pt>
                <c:pt idx="57">
                  <c:v>-44.464220183486233</c:v>
                </c:pt>
                <c:pt idx="58">
                  <c:v>-43.638532110091738</c:v>
                </c:pt>
                <c:pt idx="59">
                  <c:v>-42.812844036697243</c:v>
                </c:pt>
                <c:pt idx="60">
                  <c:v>-41.987155963302747</c:v>
                </c:pt>
                <c:pt idx="61">
                  <c:v>-41.161467889908252</c:v>
                </c:pt>
                <c:pt idx="62">
                  <c:v>-40.335779816513757</c:v>
                </c:pt>
                <c:pt idx="63">
                  <c:v>-39.510091743119261</c:v>
                </c:pt>
                <c:pt idx="64">
                  <c:v>-38.684403669724766</c:v>
                </c:pt>
                <c:pt idx="65">
                  <c:v>-37.858715596330271</c:v>
                </c:pt>
                <c:pt idx="66">
                  <c:v>-37.033027522935775</c:v>
                </c:pt>
                <c:pt idx="67">
                  <c:v>-36.20733944954128</c:v>
                </c:pt>
                <c:pt idx="68">
                  <c:v>-35.381651376146785</c:v>
                </c:pt>
                <c:pt idx="69">
                  <c:v>-34.555963302752289</c:v>
                </c:pt>
                <c:pt idx="70">
                  <c:v>-33.730275229357794</c:v>
                </c:pt>
                <c:pt idx="71">
                  <c:v>-32.904587155963299</c:v>
                </c:pt>
                <c:pt idx="72">
                  <c:v>-32.078899082568803</c:v>
                </c:pt>
                <c:pt idx="73">
                  <c:v>-31.253211009174308</c:v>
                </c:pt>
                <c:pt idx="74">
                  <c:v>-30.427522935779812</c:v>
                </c:pt>
                <c:pt idx="75">
                  <c:v>-29.601834862385317</c:v>
                </c:pt>
                <c:pt idx="76">
                  <c:v>-28.776146788990822</c:v>
                </c:pt>
                <c:pt idx="77">
                  <c:v>-27.950458715596326</c:v>
                </c:pt>
                <c:pt idx="78">
                  <c:v>-27.124770642201831</c:v>
                </c:pt>
                <c:pt idx="79">
                  <c:v>-26.299082568807336</c:v>
                </c:pt>
                <c:pt idx="80">
                  <c:v>-25.47339449541284</c:v>
                </c:pt>
                <c:pt idx="81">
                  <c:v>-24.647706422018345</c:v>
                </c:pt>
                <c:pt idx="82">
                  <c:v>-23.82201834862385</c:v>
                </c:pt>
                <c:pt idx="83">
                  <c:v>-22.996330275229347</c:v>
                </c:pt>
                <c:pt idx="84">
                  <c:v>-22.170642201834859</c:v>
                </c:pt>
                <c:pt idx="85">
                  <c:v>-21.344954128440357</c:v>
                </c:pt>
                <c:pt idx="86">
                  <c:v>-20.519266055045868</c:v>
                </c:pt>
                <c:pt idx="87">
                  <c:v>-19.693577981651366</c:v>
                </c:pt>
                <c:pt idx="88">
                  <c:v>-18.867889908256878</c:v>
                </c:pt>
                <c:pt idx="89">
                  <c:v>-18.042201834862375</c:v>
                </c:pt>
                <c:pt idx="90">
                  <c:v>-17.216513761467887</c:v>
                </c:pt>
                <c:pt idx="91">
                  <c:v>-16.390825688073384</c:v>
                </c:pt>
                <c:pt idx="92">
                  <c:v>-15.565137614678898</c:v>
                </c:pt>
                <c:pt idx="93">
                  <c:v>-14.739449541284396</c:v>
                </c:pt>
                <c:pt idx="94">
                  <c:v>-13.913761467889907</c:v>
                </c:pt>
                <c:pt idx="95">
                  <c:v>-13.088073394495405</c:v>
                </c:pt>
                <c:pt idx="96">
                  <c:v>-12.262385321100917</c:v>
                </c:pt>
                <c:pt idx="97">
                  <c:v>-11.436697247706414</c:v>
                </c:pt>
                <c:pt idx="98">
                  <c:v>-10.611009174311926</c:v>
                </c:pt>
                <c:pt idx="99">
                  <c:v>-9.7853211009174235</c:v>
                </c:pt>
                <c:pt idx="100">
                  <c:v>-8.9596330275229352</c:v>
                </c:pt>
                <c:pt idx="101">
                  <c:v>-8.1339449541284328</c:v>
                </c:pt>
                <c:pt idx="102">
                  <c:v>-7.3082568807339445</c:v>
                </c:pt>
                <c:pt idx="103">
                  <c:v>-6.4825688073394421</c:v>
                </c:pt>
                <c:pt idx="104">
                  <c:v>-5.6568807339449538</c:v>
                </c:pt>
                <c:pt idx="105">
                  <c:v>-4.8311926605504514</c:v>
                </c:pt>
                <c:pt idx="106">
                  <c:v>-4.0055045871559631</c:v>
                </c:pt>
                <c:pt idx="107">
                  <c:v>-3.1798165137614602</c:v>
                </c:pt>
                <c:pt idx="108">
                  <c:v>-2.354128440366972</c:v>
                </c:pt>
                <c:pt idx="109">
                  <c:v>-1.5284403669724695</c:v>
                </c:pt>
                <c:pt idx="110">
                  <c:v>-0.7027522935779813</c:v>
                </c:pt>
                <c:pt idx="111">
                  <c:v>0.12293577981652115</c:v>
                </c:pt>
                <c:pt idx="112">
                  <c:v>0.94862385321100939</c:v>
                </c:pt>
                <c:pt idx="113">
                  <c:v>1.7743119266055118</c:v>
                </c:pt>
                <c:pt idx="114">
                  <c:v>2.6</c:v>
                </c:pt>
                <c:pt idx="115">
                  <c:v>3.4256880733945025</c:v>
                </c:pt>
                <c:pt idx="116">
                  <c:v>4.2513761467889903</c:v>
                </c:pt>
                <c:pt idx="117">
                  <c:v>5.0770642201834928</c:v>
                </c:pt>
                <c:pt idx="118">
                  <c:v>5.902752293577981</c:v>
                </c:pt>
                <c:pt idx="119">
                  <c:v>6.7284403669724835</c:v>
                </c:pt>
                <c:pt idx="120">
                  <c:v>7.5541284403669717</c:v>
                </c:pt>
                <c:pt idx="121">
                  <c:v>8.3798165137614742</c:v>
                </c:pt>
                <c:pt idx="122">
                  <c:v>9.2055045871559624</c:v>
                </c:pt>
                <c:pt idx="123">
                  <c:v>10.031192660550465</c:v>
                </c:pt>
                <c:pt idx="124">
                  <c:v>10.856880733944953</c:v>
                </c:pt>
                <c:pt idx="125">
                  <c:v>11.682568807339456</c:v>
                </c:pt>
                <c:pt idx="126">
                  <c:v>12.508256880733944</c:v>
                </c:pt>
                <c:pt idx="127">
                  <c:v>13.333944954128446</c:v>
                </c:pt>
                <c:pt idx="128">
                  <c:v>14.159633027522935</c:v>
                </c:pt>
                <c:pt idx="129">
                  <c:v>14.985321100917437</c:v>
                </c:pt>
                <c:pt idx="130">
                  <c:v>15.811009174311925</c:v>
                </c:pt>
                <c:pt idx="131">
                  <c:v>16.636697247706429</c:v>
                </c:pt>
                <c:pt idx="132">
                  <c:v>17.462385321100918</c:v>
                </c:pt>
                <c:pt idx="133">
                  <c:v>18.28807339449542</c:v>
                </c:pt>
                <c:pt idx="134">
                  <c:v>19.113761467889923</c:v>
                </c:pt>
                <c:pt idx="135">
                  <c:v>19.939449541284411</c:v>
                </c:pt>
                <c:pt idx="136">
                  <c:v>20.765137614678913</c:v>
                </c:pt>
                <c:pt idx="137">
                  <c:v>21.590825688073402</c:v>
                </c:pt>
                <c:pt idx="138">
                  <c:v>22.416513761467904</c:v>
                </c:pt>
                <c:pt idx="139">
                  <c:v>23.242201834862392</c:v>
                </c:pt>
                <c:pt idx="140">
                  <c:v>24.067889908256895</c:v>
                </c:pt>
                <c:pt idx="141">
                  <c:v>24.893577981651383</c:v>
                </c:pt>
                <c:pt idx="142">
                  <c:v>25.719266055045885</c:v>
                </c:pt>
                <c:pt idx="143">
                  <c:v>26.544954128440374</c:v>
                </c:pt>
                <c:pt idx="144">
                  <c:v>27.370642201834876</c:v>
                </c:pt>
                <c:pt idx="145">
                  <c:v>28.196330275229364</c:v>
                </c:pt>
                <c:pt idx="146">
                  <c:v>29.022018348623867</c:v>
                </c:pt>
                <c:pt idx="147">
                  <c:v>29.847706422018355</c:v>
                </c:pt>
                <c:pt idx="148">
                  <c:v>30.673394495412857</c:v>
                </c:pt>
                <c:pt idx="149">
                  <c:v>31.499082568807346</c:v>
                </c:pt>
                <c:pt idx="150">
                  <c:v>32.324770642201848</c:v>
                </c:pt>
                <c:pt idx="151">
                  <c:v>33.150458715596336</c:v>
                </c:pt>
                <c:pt idx="152">
                  <c:v>33.976146788990839</c:v>
                </c:pt>
                <c:pt idx="153">
                  <c:v>34.801834862385327</c:v>
                </c:pt>
                <c:pt idx="154">
                  <c:v>35.62752293577983</c:v>
                </c:pt>
                <c:pt idx="155">
                  <c:v>36.453211009174318</c:v>
                </c:pt>
                <c:pt idx="156">
                  <c:v>37.27889908256882</c:v>
                </c:pt>
                <c:pt idx="157">
                  <c:v>38.104587155963308</c:v>
                </c:pt>
                <c:pt idx="158">
                  <c:v>38.930275229357811</c:v>
                </c:pt>
                <c:pt idx="159">
                  <c:v>39.755963302752299</c:v>
                </c:pt>
                <c:pt idx="160">
                  <c:v>40.581651376146802</c:v>
                </c:pt>
                <c:pt idx="161">
                  <c:v>41.407339449541304</c:v>
                </c:pt>
                <c:pt idx="162">
                  <c:v>42.233027522935778</c:v>
                </c:pt>
                <c:pt idx="163">
                  <c:v>43.058715596330281</c:v>
                </c:pt>
                <c:pt idx="164">
                  <c:v>43.884403669724783</c:v>
                </c:pt>
                <c:pt idx="165">
                  <c:v>44.710091743119285</c:v>
                </c:pt>
                <c:pt idx="166">
                  <c:v>45.535779816513759</c:v>
                </c:pt>
                <c:pt idx="167">
                  <c:v>46.361467889908262</c:v>
                </c:pt>
                <c:pt idx="168">
                  <c:v>47.187155963302764</c:v>
                </c:pt>
                <c:pt idx="169">
                  <c:v>48.012844036697267</c:v>
                </c:pt>
                <c:pt idx="170">
                  <c:v>48.838532110091741</c:v>
                </c:pt>
                <c:pt idx="171">
                  <c:v>49.664220183486243</c:v>
                </c:pt>
                <c:pt idx="172">
                  <c:v>50.489908256880746</c:v>
                </c:pt>
                <c:pt idx="173">
                  <c:v>51.315596330275248</c:v>
                </c:pt>
                <c:pt idx="174">
                  <c:v>52.141284403669722</c:v>
                </c:pt>
                <c:pt idx="175">
                  <c:v>52.966972477064225</c:v>
                </c:pt>
                <c:pt idx="176">
                  <c:v>53.792660550458727</c:v>
                </c:pt>
                <c:pt idx="177">
                  <c:v>54.61834862385323</c:v>
                </c:pt>
                <c:pt idx="178">
                  <c:v>55.444036697247704</c:v>
                </c:pt>
                <c:pt idx="179">
                  <c:v>56.269724770642206</c:v>
                </c:pt>
                <c:pt idx="180">
                  <c:v>57.095412844036709</c:v>
                </c:pt>
                <c:pt idx="181">
                  <c:v>57.921100917431211</c:v>
                </c:pt>
                <c:pt idx="182">
                  <c:v>58.746788990825685</c:v>
                </c:pt>
                <c:pt idx="183">
                  <c:v>59.572477064220188</c:v>
                </c:pt>
                <c:pt idx="184">
                  <c:v>60.39816513761469</c:v>
                </c:pt>
                <c:pt idx="185">
                  <c:v>61.223853211009192</c:v>
                </c:pt>
                <c:pt idx="186">
                  <c:v>62.049541284403666</c:v>
                </c:pt>
                <c:pt idx="187">
                  <c:v>62.875229357798169</c:v>
                </c:pt>
                <c:pt idx="188">
                  <c:v>63.700917431192671</c:v>
                </c:pt>
                <c:pt idx="189">
                  <c:v>64.526605504587167</c:v>
                </c:pt>
                <c:pt idx="190">
                  <c:v>65.352293577981641</c:v>
                </c:pt>
                <c:pt idx="191">
                  <c:v>66.177981651376143</c:v>
                </c:pt>
                <c:pt idx="192">
                  <c:v>67.003669724770646</c:v>
                </c:pt>
                <c:pt idx="193">
                  <c:v>67.829357798165148</c:v>
                </c:pt>
                <c:pt idx="194">
                  <c:v>68.655045871559622</c:v>
                </c:pt>
                <c:pt idx="195">
                  <c:v>69.480733944954125</c:v>
                </c:pt>
                <c:pt idx="196">
                  <c:v>70.306422018348627</c:v>
                </c:pt>
                <c:pt idx="197">
                  <c:v>71.132110091743129</c:v>
                </c:pt>
                <c:pt idx="198">
                  <c:v>71.957798165137632</c:v>
                </c:pt>
                <c:pt idx="199">
                  <c:v>72.783486238532106</c:v>
                </c:pt>
                <c:pt idx="200">
                  <c:v>73.609174311926608</c:v>
                </c:pt>
                <c:pt idx="201">
                  <c:v>74.434862385321111</c:v>
                </c:pt>
                <c:pt idx="202">
                  <c:v>75.260550458715613</c:v>
                </c:pt>
                <c:pt idx="203">
                  <c:v>76.086238532110087</c:v>
                </c:pt>
                <c:pt idx="204">
                  <c:v>76.91192660550459</c:v>
                </c:pt>
                <c:pt idx="205">
                  <c:v>77.737614678899092</c:v>
                </c:pt>
                <c:pt idx="206">
                  <c:v>78.563302752293595</c:v>
                </c:pt>
                <c:pt idx="207">
                  <c:v>79.388990825688069</c:v>
                </c:pt>
                <c:pt idx="208">
                  <c:v>80.214678899082571</c:v>
                </c:pt>
                <c:pt idx="209">
                  <c:v>81.040366972477074</c:v>
                </c:pt>
                <c:pt idx="210">
                  <c:v>81.866055045871576</c:v>
                </c:pt>
                <c:pt idx="211">
                  <c:v>82.69174311926605</c:v>
                </c:pt>
                <c:pt idx="212">
                  <c:v>83.517431192660553</c:v>
                </c:pt>
                <c:pt idx="213">
                  <c:v>84.343119266055055</c:v>
                </c:pt>
                <c:pt idx="214">
                  <c:v>85.168807339449558</c:v>
                </c:pt>
                <c:pt idx="215">
                  <c:v>85.994495412844032</c:v>
                </c:pt>
                <c:pt idx="216">
                  <c:v>86.820183486238534</c:v>
                </c:pt>
                <c:pt idx="217">
                  <c:v>87.645871559633036</c:v>
                </c:pt>
                <c:pt idx="218">
                  <c:v>88.471559633027539</c:v>
                </c:pt>
                <c:pt idx="219">
                  <c:v>89.297247706422013</c:v>
                </c:pt>
                <c:pt idx="220">
                  <c:v>90.122935779816515</c:v>
                </c:pt>
                <c:pt idx="221">
                  <c:v>90.948623853211018</c:v>
                </c:pt>
                <c:pt idx="222">
                  <c:v>91.77431192660552</c:v>
                </c:pt>
                <c:pt idx="223">
                  <c:v>92.6</c:v>
                </c:pt>
                <c:pt idx="224">
                  <c:v>93.425688073394497</c:v>
                </c:pt>
                <c:pt idx="225">
                  <c:v>94.251376146788999</c:v>
                </c:pt>
                <c:pt idx="226">
                  <c:v>95.077064220183502</c:v>
                </c:pt>
                <c:pt idx="227">
                  <c:v>95.902752293577976</c:v>
                </c:pt>
                <c:pt idx="228">
                  <c:v>96.728440366972478</c:v>
                </c:pt>
                <c:pt idx="229">
                  <c:v>97.554128440366981</c:v>
                </c:pt>
                <c:pt idx="230">
                  <c:v>98.379816513761483</c:v>
                </c:pt>
                <c:pt idx="231">
                  <c:v>99.205504587155957</c:v>
                </c:pt>
                <c:pt idx="232">
                  <c:v>100.03119266055046</c:v>
                </c:pt>
                <c:pt idx="233">
                  <c:v>100.85688073394496</c:v>
                </c:pt>
                <c:pt idx="234">
                  <c:v>101.68256880733946</c:v>
                </c:pt>
                <c:pt idx="235">
                  <c:v>102.50825688073394</c:v>
                </c:pt>
                <c:pt idx="236">
                  <c:v>103.33394495412844</c:v>
                </c:pt>
                <c:pt idx="237">
                  <c:v>104.15963302752294</c:v>
                </c:pt>
                <c:pt idx="238">
                  <c:v>104.98532110091745</c:v>
                </c:pt>
                <c:pt idx="239">
                  <c:v>105.81100917431192</c:v>
                </c:pt>
                <c:pt idx="240">
                  <c:v>106.63669724770642</c:v>
                </c:pt>
                <c:pt idx="241">
                  <c:v>107.46238532110092</c:v>
                </c:pt>
                <c:pt idx="242">
                  <c:v>108.28807339449543</c:v>
                </c:pt>
                <c:pt idx="243">
                  <c:v>109.1137614678899</c:v>
                </c:pt>
                <c:pt idx="244">
                  <c:v>109.9394495412844</c:v>
                </c:pt>
                <c:pt idx="245">
                  <c:v>110.76513761467891</c:v>
                </c:pt>
                <c:pt idx="246">
                  <c:v>111.59082568807341</c:v>
                </c:pt>
                <c:pt idx="247">
                  <c:v>112.41651376146788</c:v>
                </c:pt>
                <c:pt idx="248">
                  <c:v>113.24220183486239</c:v>
                </c:pt>
                <c:pt idx="249">
                  <c:v>114.06788990825689</c:v>
                </c:pt>
                <c:pt idx="250">
                  <c:v>114.89357798165139</c:v>
                </c:pt>
                <c:pt idx="251">
                  <c:v>115.71926605504586</c:v>
                </c:pt>
                <c:pt idx="252">
                  <c:v>116.54495412844037</c:v>
                </c:pt>
                <c:pt idx="253">
                  <c:v>117.37064220183487</c:v>
                </c:pt>
                <c:pt idx="254">
                  <c:v>118.19633027522937</c:v>
                </c:pt>
                <c:pt idx="255">
                  <c:v>119.02201834862385</c:v>
                </c:pt>
                <c:pt idx="256">
                  <c:v>119.84770642201835</c:v>
                </c:pt>
                <c:pt idx="257">
                  <c:v>120.67339449541285</c:v>
                </c:pt>
                <c:pt idx="258">
                  <c:v>121.49908256880735</c:v>
                </c:pt>
                <c:pt idx="259">
                  <c:v>122.32477064220183</c:v>
                </c:pt>
                <c:pt idx="260">
                  <c:v>123.15045871559633</c:v>
                </c:pt>
                <c:pt idx="261">
                  <c:v>123.97614678899083</c:v>
                </c:pt>
                <c:pt idx="262">
                  <c:v>124.80183486238533</c:v>
                </c:pt>
                <c:pt idx="263">
                  <c:v>125.62752293577984</c:v>
                </c:pt>
                <c:pt idx="264">
                  <c:v>126.45321100917431</c:v>
                </c:pt>
                <c:pt idx="265">
                  <c:v>127.27889908256881</c:v>
                </c:pt>
                <c:pt idx="266">
                  <c:v>128.10458715596332</c:v>
                </c:pt>
                <c:pt idx="267">
                  <c:v>128.93027522935782</c:v>
                </c:pt>
                <c:pt idx="268">
                  <c:v>129.75596330275229</c:v>
                </c:pt>
                <c:pt idx="269">
                  <c:v>130.58165137614679</c:v>
                </c:pt>
                <c:pt idx="270">
                  <c:v>131.4073394495413</c:v>
                </c:pt>
                <c:pt idx="271">
                  <c:v>132.2330275229358</c:v>
                </c:pt>
                <c:pt idx="272">
                  <c:v>133.05871559633027</c:v>
                </c:pt>
                <c:pt idx="273">
                  <c:v>133.88440366972478</c:v>
                </c:pt>
                <c:pt idx="274">
                  <c:v>134.71009174311928</c:v>
                </c:pt>
                <c:pt idx="275">
                  <c:v>135.53577981651378</c:v>
                </c:pt>
                <c:pt idx="276">
                  <c:v>136.36146788990825</c:v>
                </c:pt>
                <c:pt idx="277">
                  <c:v>137.18715596330276</c:v>
                </c:pt>
                <c:pt idx="278">
                  <c:v>138.01284403669726</c:v>
                </c:pt>
                <c:pt idx="279">
                  <c:v>138.83853211009176</c:v>
                </c:pt>
                <c:pt idx="280">
                  <c:v>139.66422018348624</c:v>
                </c:pt>
              </c:numCache>
            </c:numRef>
          </c:xVal>
          <c:yVal>
            <c:numRef>
              <c:f>'30K'!$O$4:$O$700</c:f>
              <c:numCache>
                <c:formatCode>General</c:formatCode>
                <c:ptCount val="697"/>
                <c:pt idx="0">
                  <c:v>-130.34616286523968</c:v>
                </c:pt>
                <c:pt idx="1">
                  <c:v>-209.29345123886833</c:v>
                </c:pt>
                <c:pt idx="2">
                  <c:v>-111.02674341747546</c:v>
                </c:pt>
                <c:pt idx="3">
                  <c:v>23.81169168688605</c:v>
                </c:pt>
                <c:pt idx="4">
                  <c:v>34.523071733680439</c:v>
                </c:pt>
                <c:pt idx="5">
                  <c:v>0</c:v>
                </c:pt>
                <c:pt idx="6">
                  <c:v>459.72102774654695</c:v>
                </c:pt>
                <c:pt idx="7">
                  <c:v>76.482845762935511</c:v>
                </c:pt>
                <c:pt idx="8">
                  <c:v>219.51613432589724</c:v>
                </c:pt>
                <c:pt idx="9">
                  <c:v>38.673789902831558</c:v>
                </c:pt>
                <c:pt idx="10">
                  <c:v>127.2584068221141</c:v>
                </c:pt>
                <c:pt idx="11">
                  <c:v>198.65547269143818</c:v>
                </c:pt>
                <c:pt idx="12">
                  <c:v>140.53037572795088</c:v>
                </c:pt>
                <c:pt idx="13">
                  <c:v>75.3482777508966</c:v>
                </c:pt>
                <c:pt idx="14">
                  <c:v>139.81098910070878</c:v>
                </c:pt>
                <c:pt idx="15">
                  <c:v>171.70601911279306</c:v>
                </c:pt>
                <c:pt idx="16">
                  <c:v>96.743214128134113</c:v>
                </c:pt>
                <c:pt idx="17">
                  <c:v>83.665240619410142</c:v>
                </c:pt>
                <c:pt idx="18">
                  <c:v>137.37517660005753</c:v>
                </c:pt>
                <c:pt idx="19">
                  <c:v>70.198581960414444</c:v>
                </c:pt>
                <c:pt idx="20">
                  <c:v>116.1064001776524</c:v>
                </c:pt>
                <c:pt idx="21">
                  <c:v>97.37214052101676</c:v>
                </c:pt>
                <c:pt idx="22">
                  <c:v>86.683532745305357</c:v>
                </c:pt>
                <c:pt idx="23">
                  <c:v>74.406804419645709</c:v>
                </c:pt>
                <c:pt idx="24">
                  <c:v>97.530416095019433</c:v>
                </c:pt>
                <c:pt idx="25">
                  <c:v>112.17292592468718</c:v>
                </c:pt>
                <c:pt idx="26">
                  <c:v>75.486369526338876</c:v>
                </c:pt>
                <c:pt idx="27">
                  <c:v>90.978690297591058</c:v>
                </c:pt>
                <c:pt idx="28">
                  <c:v>116.09187153124998</c:v>
                </c:pt>
                <c:pt idx="29">
                  <c:v>90.023972704797174</c:v>
                </c:pt>
                <c:pt idx="30">
                  <c:v>97.173873950558502</c:v>
                </c:pt>
                <c:pt idx="31">
                  <c:v>93.152939269701093</c:v>
                </c:pt>
                <c:pt idx="32">
                  <c:v>75.411052926865736</c:v>
                </c:pt>
                <c:pt idx="33">
                  <c:v>74.248041933158433</c:v>
                </c:pt>
                <c:pt idx="34">
                  <c:v>84.533129758270334</c:v>
                </c:pt>
                <c:pt idx="35">
                  <c:v>87.422652861859362</c:v>
                </c:pt>
                <c:pt idx="36">
                  <c:v>77.014054280238639</c:v>
                </c:pt>
                <c:pt idx="37">
                  <c:v>78.390343880522821</c:v>
                </c:pt>
                <c:pt idx="38">
                  <c:v>91.324699225595666</c:v>
                </c:pt>
                <c:pt idx="39">
                  <c:v>82.465943977680467</c:v>
                </c:pt>
                <c:pt idx="40">
                  <c:v>90.248482604826521</c:v>
                </c:pt>
                <c:pt idx="41">
                  <c:v>101.93750923219085</c:v>
                </c:pt>
                <c:pt idx="42">
                  <c:v>92.834272697599218</c:v>
                </c:pt>
                <c:pt idx="43">
                  <c:v>93.036967474748835</c:v>
                </c:pt>
                <c:pt idx="44">
                  <c:v>91.25955016832819</c:v>
                </c:pt>
                <c:pt idx="45">
                  <c:v>90.877072114985808</c:v>
                </c:pt>
                <c:pt idx="46">
                  <c:v>77.159617395962044</c:v>
                </c:pt>
                <c:pt idx="47">
                  <c:v>71.508458975989853</c:v>
                </c:pt>
                <c:pt idx="48">
                  <c:v>78.939688070633665</c:v>
                </c:pt>
                <c:pt idx="49">
                  <c:v>70.519270426344235</c:v>
                </c:pt>
                <c:pt idx="50">
                  <c:v>74.183166555170999</c:v>
                </c:pt>
                <c:pt idx="51">
                  <c:v>90.414341527842325</c:v>
                </c:pt>
                <c:pt idx="52">
                  <c:v>76.067754576618938</c:v>
                </c:pt>
                <c:pt idx="53">
                  <c:v>73.924060319754645</c:v>
                </c:pt>
                <c:pt idx="54">
                  <c:v>88.816165404565467</c:v>
                </c:pt>
                <c:pt idx="55">
                  <c:v>88.17659368863535</c:v>
                </c:pt>
                <c:pt idx="56">
                  <c:v>85.983407469106794</c:v>
                </c:pt>
                <c:pt idx="57">
                  <c:v>77.63409858003422</c:v>
                </c:pt>
                <c:pt idx="58">
                  <c:v>74.681368148354608</c:v>
                </c:pt>
                <c:pt idx="59">
                  <c:v>80.422119134352045</c:v>
                </c:pt>
                <c:pt idx="60">
                  <c:v>93.489093645152224</c:v>
                </c:pt>
                <c:pt idx="61">
                  <c:v>97.364658965010207</c:v>
                </c:pt>
                <c:pt idx="62">
                  <c:v>97.760180217894415</c:v>
                </c:pt>
                <c:pt idx="63">
                  <c:v>92.43333176556547</c:v>
                </c:pt>
                <c:pt idx="64">
                  <c:v>89.619036300091608</c:v>
                </c:pt>
                <c:pt idx="65">
                  <c:v>88.291850686810946</c:v>
                </c:pt>
                <c:pt idx="66">
                  <c:v>96.227004666954215</c:v>
                </c:pt>
                <c:pt idx="67">
                  <c:v>90.340675464563674</c:v>
                </c:pt>
                <c:pt idx="68">
                  <c:v>85.051455826984963</c:v>
                </c:pt>
                <c:pt idx="69">
                  <c:v>88.360298572139669</c:v>
                </c:pt>
                <c:pt idx="70">
                  <c:v>91.177094375212491</c:v>
                </c:pt>
                <c:pt idx="71">
                  <c:v>94.821844746309964</c:v>
                </c:pt>
                <c:pt idx="72">
                  <c:v>91.938137916377883</c:v>
                </c:pt>
                <c:pt idx="73">
                  <c:v>98.958839792202681</c:v>
                </c:pt>
                <c:pt idx="74">
                  <c:v>103.32731128577309</c:v>
                </c:pt>
                <c:pt idx="75">
                  <c:v>98.83398983498688</c:v>
                </c:pt>
                <c:pt idx="76">
                  <c:v>103.16117736415653</c:v>
                </c:pt>
                <c:pt idx="77">
                  <c:v>106.2030123325693</c:v>
                </c:pt>
                <c:pt idx="78">
                  <c:v>106.35370636807539</c:v>
                </c:pt>
                <c:pt idx="79">
                  <c:v>106.93179732833771</c:v>
                </c:pt>
                <c:pt idx="80">
                  <c:v>113.15163159213407</c:v>
                </c:pt>
                <c:pt idx="81">
                  <c:v>110.11882396276488</c:v>
                </c:pt>
                <c:pt idx="82">
                  <c:v>109.92843132409624</c:v>
                </c:pt>
                <c:pt idx="83">
                  <c:v>117.63002108522448</c:v>
                </c:pt>
                <c:pt idx="84">
                  <c:v>113.91723385873144</c:v>
                </c:pt>
                <c:pt idx="85">
                  <c:v>118.82123115549486</c:v>
                </c:pt>
                <c:pt idx="86">
                  <c:v>118.67139106508385</c:v>
                </c:pt>
                <c:pt idx="87">
                  <c:v>118.92985914908522</c:v>
                </c:pt>
                <c:pt idx="88">
                  <c:v>121.1167144514009</c:v>
                </c:pt>
                <c:pt idx="89">
                  <c:v>124.44092981863973</c:v>
                </c:pt>
                <c:pt idx="90">
                  <c:v>119.4585081603031</c:v>
                </c:pt>
                <c:pt idx="91">
                  <c:v>125.43488804423448</c:v>
                </c:pt>
                <c:pt idx="92">
                  <c:v>127.64288986866389</c:v>
                </c:pt>
                <c:pt idx="93">
                  <c:v>129.48624126709177</c:v>
                </c:pt>
                <c:pt idx="94">
                  <c:v>132.81826074489382</c:v>
                </c:pt>
                <c:pt idx="95">
                  <c:v>140.57394196254518</c:v>
                </c:pt>
                <c:pt idx="96">
                  <c:v>145.72115131755501</c:v>
                </c:pt>
                <c:pt idx="97">
                  <c:v>150.13451403019249</c:v>
                </c:pt>
                <c:pt idx="98">
                  <c:v>152.35758584362833</c:v>
                </c:pt>
                <c:pt idx="99">
                  <c:v>146.6060751201255</c:v>
                </c:pt>
                <c:pt idx="100">
                  <c:v>158.66601119324736</c:v>
                </c:pt>
                <c:pt idx="101">
                  <c:v>167.43527825994289</c:v>
                </c:pt>
                <c:pt idx="102">
                  <c:v>174.75632822073155</c:v>
                </c:pt>
                <c:pt idx="103">
                  <c:v>208.66043678897168</c:v>
                </c:pt>
                <c:pt idx="104">
                  <c:v>233.84699325790484</c:v>
                </c:pt>
                <c:pt idx="105">
                  <c:v>248.60317547823757</c:v>
                </c:pt>
                <c:pt idx="106">
                  <c:v>274.07037833808266</c:v>
                </c:pt>
                <c:pt idx="107">
                  <c:v>303.79103455918079</c:v>
                </c:pt>
                <c:pt idx="108">
                  <c:v>356.98763681589207</c:v>
                </c:pt>
                <c:pt idx="109">
                  <c:v>405.50412226711597</c:v>
                </c:pt>
                <c:pt idx="110">
                  <c:v>470.70595430760045</c:v>
                </c:pt>
                <c:pt idx="111">
                  <c:v>500.38358585711774</c:v>
                </c:pt>
                <c:pt idx="112">
                  <c:v>480.79526358749092</c:v>
                </c:pt>
                <c:pt idx="113">
                  <c:v>417.67586339445995</c:v>
                </c:pt>
                <c:pt idx="114">
                  <c:v>342.9616800830795</c:v>
                </c:pt>
                <c:pt idx="115">
                  <c:v>291.02596967076619</c:v>
                </c:pt>
                <c:pt idx="116">
                  <c:v>263.976062412739</c:v>
                </c:pt>
                <c:pt idx="117">
                  <c:v>236.60475923999618</c:v>
                </c:pt>
                <c:pt idx="118">
                  <c:v>215.28908806114526</c:v>
                </c:pt>
                <c:pt idx="119">
                  <c:v>193.98268308613351</c:v>
                </c:pt>
                <c:pt idx="120">
                  <c:v>184.42386602779061</c:v>
                </c:pt>
                <c:pt idx="121">
                  <c:v>170.60173773181947</c:v>
                </c:pt>
                <c:pt idx="122">
                  <c:v>169.99132065637687</c:v>
                </c:pt>
                <c:pt idx="123">
                  <c:v>162.96864553188641</c:v>
                </c:pt>
                <c:pt idx="124">
                  <c:v>162.41182210035373</c:v>
                </c:pt>
                <c:pt idx="125">
                  <c:v>153.62052829399437</c:v>
                </c:pt>
                <c:pt idx="126">
                  <c:v>152.02261152559439</c:v>
                </c:pt>
                <c:pt idx="127">
                  <c:v>152.61418217810245</c:v>
                </c:pt>
                <c:pt idx="128">
                  <c:v>155.41663340014509</c:v>
                </c:pt>
                <c:pt idx="129">
                  <c:v>150.63874997899259</c:v>
                </c:pt>
                <c:pt idx="130">
                  <c:v>149.14068962299663</c:v>
                </c:pt>
                <c:pt idx="131">
                  <c:v>146.20248528730886</c:v>
                </c:pt>
                <c:pt idx="132">
                  <c:v>139.23584878584384</c:v>
                </c:pt>
                <c:pt idx="133">
                  <c:v>144.77259027913593</c:v>
                </c:pt>
                <c:pt idx="134">
                  <c:v>150.75704037647304</c:v>
                </c:pt>
                <c:pt idx="135">
                  <c:v>146.41435030203897</c:v>
                </c:pt>
                <c:pt idx="136">
                  <c:v>146.54610395804335</c:v>
                </c:pt>
                <c:pt idx="137">
                  <c:v>140.32804419435772</c:v>
                </c:pt>
                <c:pt idx="138">
                  <c:v>132.57063960768957</c:v>
                </c:pt>
                <c:pt idx="139">
                  <c:v>133.85986053414175</c:v>
                </c:pt>
                <c:pt idx="140">
                  <c:v>133.66401716185294</c:v>
                </c:pt>
                <c:pt idx="141">
                  <c:v>132.72990285104217</c:v>
                </c:pt>
                <c:pt idx="142">
                  <c:v>124.48260223964317</c:v>
                </c:pt>
                <c:pt idx="143">
                  <c:v>138.28299969483172</c:v>
                </c:pt>
                <c:pt idx="144">
                  <c:v>137.05646583103456</c:v>
                </c:pt>
                <c:pt idx="145">
                  <c:v>121.28048827752511</c:v>
                </c:pt>
                <c:pt idx="146">
                  <c:v>118.78269595879249</c:v>
                </c:pt>
                <c:pt idx="147">
                  <c:v>115.87618066558707</c:v>
                </c:pt>
                <c:pt idx="148">
                  <c:v>107.72216452930594</c:v>
                </c:pt>
                <c:pt idx="149">
                  <c:v>105.54534348698969</c:v>
                </c:pt>
                <c:pt idx="150">
                  <c:v>102.94444395754515</c:v>
                </c:pt>
                <c:pt idx="151">
                  <c:v>101.14705844737357</c:v>
                </c:pt>
                <c:pt idx="152">
                  <c:v>98.093778239204184</c:v>
                </c:pt>
                <c:pt idx="153">
                  <c:v>94.584834669675175</c:v>
                </c:pt>
                <c:pt idx="154">
                  <c:v>87.224220981072079</c:v>
                </c:pt>
                <c:pt idx="155">
                  <c:v>87.008811924008711</c:v>
                </c:pt>
                <c:pt idx="156">
                  <c:v>87.66699447482965</c:v>
                </c:pt>
                <c:pt idx="157">
                  <c:v>84.431210328691122</c:v>
                </c:pt>
                <c:pt idx="158">
                  <c:v>89.961559646137914</c:v>
                </c:pt>
                <c:pt idx="159">
                  <c:v>84.496355826324631</c:v>
                </c:pt>
                <c:pt idx="160">
                  <c:v>88.830600602005987</c:v>
                </c:pt>
                <c:pt idx="161">
                  <c:v>95.554645545360785</c:v>
                </c:pt>
                <c:pt idx="162">
                  <c:v>84.496216434573199</c:v>
                </c:pt>
                <c:pt idx="163">
                  <c:v>89.504578124727104</c:v>
                </c:pt>
                <c:pt idx="164">
                  <c:v>91.354194328574721</c:v>
                </c:pt>
                <c:pt idx="165">
                  <c:v>84.183586099922124</c:v>
                </c:pt>
                <c:pt idx="166">
                  <c:v>87.502469851469826</c:v>
                </c:pt>
                <c:pt idx="167">
                  <c:v>85.526448963037524</c:v>
                </c:pt>
                <c:pt idx="168">
                  <c:v>96.462856536179842</c:v>
                </c:pt>
                <c:pt idx="169">
                  <c:v>93.081398605922686</c:v>
                </c:pt>
                <c:pt idx="170">
                  <c:v>93.723229267594803</c:v>
                </c:pt>
                <c:pt idx="171">
                  <c:v>93.880128057876746</c:v>
                </c:pt>
                <c:pt idx="172">
                  <c:v>83.481646089088684</c:v>
                </c:pt>
                <c:pt idx="173">
                  <c:v>92.126509540794387</c:v>
                </c:pt>
                <c:pt idx="174">
                  <c:v>82.480806009425024</c:v>
                </c:pt>
                <c:pt idx="175">
                  <c:v>70.304619855545539</c:v>
                </c:pt>
                <c:pt idx="176">
                  <c:v>74.125831585654652</c:v>
                </c:pt>
                <c:pt idx="177">
                  <c:v>73.489670554444032</c:v>
                </c:pt>
                <c:pt idx="178">
                  <c:v>72.845132911629406</c:v>
                </c:pt>
                <c:pt idx="179">
                  <c:v>72.191027964983547</c:v>
                </c:pt>
                <c:pt idx="180">
                  <c:v>76.407282778406682</c:v>
                </c:pt>
                <c:pt idx="181">
                  <c:v>82.068996582615227</c:v>
                </c:pt>
                <c:pt idx="182">
                  <c:v>70.79228167389941</c:v>
                </c:pt>
                <c:pt idx="183">
                  <c:v>72.051965450473148</c:v>
                </c:pt>
                <c:pt idx="184">
                  <c:v>66.724047443051603</c:v>
                </c:pt>
                <c:pt idx="185">
                  <c:v>56.39476952454212</c:v>
                </c:pt>
                <c:pt idx="186">
                  <c:v>61.635584474893008</c:v>
                </c:pt>
                <c:pt idx="187">
                  <c:v>54.981868937160698</c:v>
                </c:pt>
                <c:pt idx="188">
                  <c:v>59.742679422314396</c:v>
                </c:pt>
                <c:pt idx="189">
                  <c:v>61.000628432529872</c:v>
                </c:pt>
                <c:pt idx="190">
                  <c:v>56.913465007963055</c:v>
                </c:pt>
                <c:pt idx="191">
                  <c:v>68.55508844202339</c:v>
                </c:pt>
                <c:pt idx="192">
                  <c:v>65.303365624151269</c:v>
                </c:pt>
                <c:pt idx="193">
                  <c:v>70.334690040708452</c:v>
                </c:pt>
                <c:pt idx="194">
                  <c:v>66.080738329013201</c:v>
                </c:pt>
                <c:pt idx="195">
                  <c:v>76.023758547700425</c:v>
                </c:pt>
                <c:pt idx="196">
                  <c:v>76.380589289529993</c:v>
                </c:pt>
                <c:pt idx="197">
                  <c:v>90.350495856712286</c:v>
                </c:pt>
                <c:pt idx="198">
                  <c:v>107.42893512671604</c:v>
                </c:pt>
                <c:pt idx="199">
                  <c:v>121.68625071455607</c:v>
                </c:pt>
                <c:pt idx="200">
                  <c:v>127.360300844923</c:v>
                </c:pt>
                <c:pt idx="201">
                  <c:v>121.02800984939083</c:v>
                </c:pt>
                <c:pt idx="202">
                  <c:v>98.67395466816015</c:v>
                </c:pt>
                <c:pt idx="203">
                  <c:v>146.56900972606331</c:v>
                </c:pt>
                <c:pt idx="204">
                  <c:v>160.02755572443101</c:v>
                </c:pt>
                <c:pt idx="205">
                  <c:v>145.92529284388297</c:v>
                </c:pt>
                <c:pt idx="206">
                  <c:v>99.527455576905808</c:v>
                </c:pt>
                <c:pt idx="207">
                  <c:v>95.578355946621869</c:v>
                </c:pt>
                <c:pt idx="208">
                  <c:v>137.48011630614172</c:v>
                </c:pt>
                <c:pt idx="209">
                  <c:v>197.66331207496108</c:v>
                </c:pt>
                <c:pt idx="210">
                  <c:v>188.93326847590703</c:v>
                </c:pt>
                <c:pt idx="211">
                  <c:v>226.22305736275365</c:v>
                </c:pt>
                <c:pt idx="212">
                  <c:v>236.56944145213922</c:v>
                </c:pt>
                <c:pt idx="213">
                  <c:v>211.94985129117779</c:v>
                </c:pt>
                <c:pt idx="214">
                  <c:v>198.40315607797046</c:v>
                </c:pt>
                <c:pt idx="215">
                  <c:v>215.49539787445022</c:v>
                </c:pt>
                <c:pt idx="216">
                  <c:v>311.45594754317483</c:v>
                </c:pt>
                <c:pt idx="217">
                  <c:v>266.77750625451148</c:v>
                </c:pt>
                <c:pt idx="218">
                  <c:v>278.34606007378181</c:v>
                </c:pt>
                <c:pt idx="219">
                  <c:v>295.69453682418106</c:v>
                </c:pt>
                <c:pt idx="220">
                  <c:v>644.80184364837942</c:v>
                </c:pt>
                <c:pt idx="221">
                  <c:v>481.21172680704626</c:v>
                </c:pt>
                <c:pt idx="222">
                  <c:v>-34.006741489581742</c:v>
                </c:pt>
                <c:pt idx="223">
                  <c:v>1.2787111161403102E+17</c:v>
                </c:pt>
                <c:pt idx="224">
                  <c:v>-1272.6829970753147</c:v>
                </c:pt>
                <c:pt idx="225">
                  <c:v>-519.92748853559897</c:v>
                </c:pt>
                <c:pt idx="226">
                  <c:v>-515.28314680668427</c:v>
                </c:pt>
                <c:pt idx="227">
                  <c:v>-402.16535250352695</c:v>
                </c:pt>
                <c:pt idx="228">
                  <c:v>-309.72615718641646</c:v>
                </c:pt>
                <c:pt idx="229">
                  <c:v>-322.03570702142792</c:v>
                </c:pt>
                <c:pt idx="230">
                  <c:v>-348.47733230279078</c:v>
                </c:pt>
                <c:pt idx="231">
                  <c:v>-263.57358545016479</c:v>
                </c:pt>
                <c:pt idx="232">
                  <c:v>-159.08326986867388</c:v>
                </c:pt>
                <c:pt idx="233">
                  <c:v>-203.8802656382295</c:v>
                </c:pt>
                <c:pt idx="234">
                  <c:v>-161.97756544300262</c:v>
                </c:pt>
                <c:pt idx="235">
                  <c:v>-141.45714883864662</c:v>
                </c:pt>
                <c:pt idx="236">
                  <c:v>-108.85115238553314</c:v>
                </c:pt>
                <c:pt idx="237">
                  <c:v>-79.09141861434702</c:v>
                </c:pt>
                <c:pt idx="238">
                  <c:v>-83.063834247308321</c:v>
                </c:pt>
                <c:pt idx="239">
                  <c:v>-60.159212576613186</c:v>
                </c:pt>
                <c:pt idx="240">
                  <c:v>-29.669838874328082</c:v>
                </c:pt>
                <c:pt idx="241">
                  <c:v>-48.16885010790034</c:v>
                </c:pt>
                <c:pt idx="242">
                  <c:v>-59.51585006205206</c:v>
                </c:pt>
                <c:pt idx="243">
                  <c:v>-79.753290404079053</c:v>
                </c:pt>
                <c:pt idx="244">
                  <c:v>-70.755380215149515</c:v>
                </c:pt>
                <c:pt idx="245">
                  <c:v>-53.448516259413722</c:v>
                </c:pt>
                <c:pt idx="246">
                  <c:v>-69.242047516337777</c:v>
                </c:pt>
                <c:pt idx="247">
                  <c:v>-54.468243704242276</c:v>
                </c:pt>
                <c:pt idx="248">
                  <c:v>216.80089269205928</c:v>
                </c:pt>
                <c:pt idx="249">
                  <c:v>173.4109084657274</c:v>
                </c:pt>
                <c:pt idx="250">
                  <c:v>174.28315837121244</c:v>
                </c:pt>
                <c:pt idx="251">
                  <c:v>165.18250019491958</c:v>
                </c:pt>
                <c:pt idx="252">
                  <c:v>182.06377483977968</c:v>
                </c:pt>
                <c:pt idx="253">
                  <c:v>200.46873729573457</c:v>
                </c:pt>
                <c:pt idx="254">
                  <c:v>204.64991907564576</c:v>
                </c:pt>
                <c:pt idx="255">
                  <c:v>225.37435756321193</c:v>
                </c:pt>
                <c:pt idx="256">
                  <c:v>248.85194428006164</c:v>
                </c:pt>
                <c:pt idx="257">
                  <c:v>270.34261124026489</c:v>
                </c:pt>
                <c:pt idx="258">
                  <c:v>275.34535212269157</c:v>
                </c:pt>
                <c:pt idx="259">
                  <c:v>280.86203914794464</c:v>
                </c:pt>
                <c:pt idx="260">
                  <c:v>293.84172940047932</c:v>
                </c:pt>
                <c:pt idx="261">
                  <c:v>285.14043951728974</c:v>
                </c:pt>
                <c:pt idx="262">
                  <c:v>306.19171714104419</c:v>
                </c:pt>
                <c:pt idx="263">
                  <c:v>323.10738776698599</c:v>
                </c:pt>
                <c:pt idx="264">
                  <c:v>318.33823467663279</c:v>
                </c:pt>
                <c:pt idx="265">
                  <c:v>334.41124549155876</c:v>
                </c:pt>
                <c:pt idx="266">
                  <c:v>322.40908565316175</c:v>
                </c:pt>
                <c:pt idx="267">
                  <c:v>337.29710326141532</c:v>
                </c:pt>
                <c:pt idx="268">
                  <c:v>326.42121303099498</c:v>
                </c:pt>
                <c:pt idx="269">
                  <c:v>322.35923015329234</c:v>
                </c:pt>
                <c:pt idx="270">
                  <c:v>326.43514713267422</c:v>
                </c:pt>
                <c:pt idx="271">
                  <c:v>323.76192724274341</c:v>
                </c:pt>
                <c:pt idx="272">
                  <c:v>332.72413582661119</c:v>
                </c:pt>
                <c:pt idx="273">
                  <c:v>337.15987593042831</c:v>
                </c:pt>
                <c:pt idx="274">
                  <c:v>338.86928221254163</c:v>
                </c:pt>
                <c:pt idx="275">
                  <c:v>346.3289275064879</c:v>
                </c:pt>
                <c:pt idx="276">
                  <c:v>338.75409691854486</c:v>
                </c:pt>
                <c:pt idx="277">
                  <c:v>343.60396467752798</c:v>
                </c:pt>
                <c:pt idx="278">
                  <c:v>336.92343929192265</c:v>
                </c:pt>
                <c:pt idx="279">
                  <c:v>344.25774227412063</c:v>
                </c:pt>
                <c:pt idx="280">
                  <c:v>336.92459712133319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3BA-4774-BB44-7368B9CD672C}"/>
            </c:ext>
          </c:extLst>
        </c:ser>
        <c:ser>
          <c:idx val="4"/>
          <c:order val="4"/>
          <c:tx>
            <c:v>40K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'40K'!$M$4:$M$700</c:f>
              <c:numCache>
                <c:formatCode>General</c:formatCode>
                <c:ptCount val="697"/>
                <c:pt idx="0">
                  <c:v>-90.77706422018349</c:v>
                </c:pt>
                <c:pt idx="1">
                  <c:v>-89.951376146788988</c:v>
                </c:pt>
                <c:pt idx="2">
                  <c:v>-89.1256880733945</c:v>
                </c:pt>
                <c:pt idx="3">
                  <c:v>-88.3</c:v>
                </c:pt>
                <c:pt idx="4">
                  <c:v>-87.474311926605495</c:v>
                </c:pt>
                <c:pt idx="5">
                  <c:v>-86.648623853211006</c:v>
                </c:pt>
                <c:pt idx="6">
                  <c:v>-85.822935779816504</c:v>
                </c:pt>
                <c:pt idx="7">
                  <c:v>-84.997247706422016</c:v>
                </c:pt>
                <c:pt idx="8">
                  <c:v>-84.171559633027513</c:v>
                </c:pt>
                <c:pt idx="9">
                  <c:v>-83.345871559633025</c:v>
                </c:pt>
                <c:pt idx="10">
                  <c:v>-82.520183486238523</c:v>
                </c:pt>
                <c:pt idx="11">
                  <c:v>-81.694495412844034</c:v>
                </c:pt>
                <c:pt idx="12">
                  <c:v>-80.868807339449532</c:v>
                </c:pt>
                <c:pt idx="13">
                  <c:v>-80.043119266055044</c:v>
                </c:pt>
                <c:pt idx="14">
                  <c:v>-79.217431192660541</c:v>
                </c:pt>
                <c:pt idx="15">
                  <c:v>-78.391743119266053</c:v>
                </c:pt>
                <c:pt idx="16">
                  <c:v>-77.566055045871551</c:v>
                </c:pt>
                <c:pt idx="17">
                  <c:v>-76.740366972477062</c:v>
                </c:pt>
                <c:pt idx="18">
                  <c:v>-75.91467889908256</c:v>
                </c:pt>
                <c:pt idx="19">
                  <c:v>-75.088990825688072</c:v>
                </c:pt>
                <c:pt idx="20">
                  <c:v>-74.263302752293569</c:v>
                </c:pt>
                <c:pt idx="21">
                  <c:v>-73.437614678899081</c:v>
                </c:pt>
                <c:pt idx="22">
                  <c:v>-72.611926605504578</c:v>
                </c:pt>
                <c:pt idx="23">
                  <c:v>-71.78623853211009</c:v>
                </c:pt>
                <c:pt idx="24">
                  <c:v>-70.960550458715588</c:v>
                </c:pt>
                <c:pt idx="25">
                  <c:v>-70.1348623853211</c:v>
                </c:pt>
                <c:pt idx="26">
                  <c:v>-69.309174311926597</c:v>
                </c:pt>
                <c:pt idx="27">
                  <c:v>-68.483486238532109</c:v>
                </c:pt>
                <c:pt idx="28">
                  <c:v>-67.657798165137606</c:v>
                </c:pt>
                <c:pt idx="29">
                  <c:v>-66.832110091743118</c:v>
                </c:pt>
                <c:pt idx="30">
                  <c:v>-66.006422018348616</c:v>
                </c:pt>
                <c:pt idx="31">
                  <c:v>-65.180733944954127</c:v>
                </c:pt>
                <c:pt idx="32">
                  <c:v>-64.355045871559625</c:v>
                </c:pt>
                <c:pt idx="33">
                  <c:v>-63.529357798165137</c:v>
                </c:pt>
                <c:pt idx="34">
                  <c:v>-62.703669724770634</c:v>
                </c:pt>
                <c:pt idx="35">
                  <c:v>-61.877981651376146</c:v>
                </c:pt>
                <c:pt idx="36">
                  <c:v>-61.052293577981644</c:v>
                </c:pt>
                <c:pt idx="37">
                  <c:v>-60.226605504587155</c:v>
                </c:pt>
                <c:pt idx="38">
                  <c:v>-59.400917431192653</c:v>
                </c:pt>
                <c:pt idx="39">
                  <c:v>-58.575229357798165</c:v>
                </c:pt>
                <c:pt idx="40">
                  <c:v>-57.749541284403662</c:v>
                </c:pt>
                <c:pt idx="41">
                  <c:v>-56.923853211009174</c:v>
                </c:pt>
                <c:pt idx="42">
                  <c:v>-56.098165137614671</c:v>
                </c:pt>
                <c:pt idx="43">
                  <c:v>-55.272477064220176</c:v>
                </c:pt>
                <c:pt idx="44">
                  <c:v>-54.446788990825681</c:v>
                </c:pt>
                <c:pt idx="45">
                  <c:v>-53.621100917431185</c:v>
                </c:pt>
                <c:pt idx="46">
                  <c:v>-52.79541284403669</c:v>
                </c:pt>
                <c:pt idx="47">
                  <c:v>-51.969724770642195</c:v>
                </c:pt>
                <c:pt idx="48">
                  <c:v>-51.144036697247699</c:v>
                </c:pt>
                <c:pt idx="49">
                  <c:v>-50.318348623853204</c:v>
                </c:pt>
                <c:pt idx="50">
                  <c:v>-49.492660550458709</c:v>
                </c:pt>
                <c:pt idx="51">
                  <c:v>-48.666972477064213</c:v>
                </c:pt>
                <c:pt idx="52">
                  <c:v>-47.841284403669718</c:v>
                </c:pt>
                <c:pt idx="53">
                  <c:v>-47.015596330275223</c:v>
                </c:pt>
                <c:pt idx="54">
                  <c:v>-46.189908256880727</c:v>
                </c:pt>
                <c:pt idx="55">
                  <c:v>-45.364220183486232</c:v>
                </c:pt>
                <c:pt idx="56">
                  <c:v>-44.538532110091737</c:v>
                </c:pt>
                <c:pt idx="57">
                  <c:v>-43.712844036697241</c:v>
                </c:pt>
                <c:pt idx="58">
                  <c:v>-42.887155963302746</c:v>
                </c:pt>
                <c:pt idx="59">
                  <c:v>-42.061467889908251</c:v>
                </c:pt>
                <c:pt idx="60">
                  <c:v>-41.235779816513755</c:v>
                </c:pt>
                <c:pt idx="61">
                  <c:v>-40.41009174311926</c:v>
                </c:pt>
                <c:pt idx="62">
                  <c:v>-39.584403669724765</c:v>
                </c:pt>
                <c:pt idx="63">
                  <c:v>-38.758715596330269</c:v>
                </c:pt>
                <c:pt idx="64">
                  <c:v>-37.933027522935774</c:v>
                </c:pt>
                <c:pt idx="65">
                  <c:v>-37.107339449541278</c:v>
                </c:pt>
                <c:pt idx="66">
                  <c:v>-36.281651376146783</c:v>
                </c:pt>
                <c:pt idx="67">
                  <c:v>-35.455963302752288</c:v>
                </c:pt>
                <c:pt idx="68">
                  <c:v>-34.630275229357792</c:v>
                </c:pt>
                <c:pt idx="69">
                  <c:v>-33.804587155963297</c:v>
                </c:pt>
                <c:pt idx="70">
                  <c:v>-32.978899082568802</c:v>
                </c:pt>
                <c:pt idx="71">
                  <c:v>-32.153211009174306</c:v>
                </c:pt>
                <c:pt idx="72">
                  <c:v>-31.327522935779815</c:v>
                </c:pt>
                <c:pt idx="73">
                  <c:v>-30.501834862385319</c:v>
                </c:pt>
                <c:pt idx="74">
                  <c:v>-29.676146788990824</c:v>
                </c:pt>
                <c:pt idx="75">
                  <c:v>-28.850458715596329</c:v>
                </c:pt>
                <c:pt idx="76">
                  <c:v>-28.024770642201833</c:v>
                </c:pt>
                <c:pt idx="77">
                  <c:v>-27.199082568807338</c:v>
                </c:pt>
                <c:pt idx="78">
                  <c:v>-26.373394495412843</c:v>
                </c:pt>
                <c:pt idx="79">
                  <c:v>-25.547706422018347</c:v>
                </c:pt>
                <c:pt idx="80">
                  <c:v>-24.722018348623852</c:v>
                </c:pt>
                <c:pt idx="81">
                  <c:v>-23.896330275229349</c:v>
                </c:pt>
                <c:pt idx="82">
                  <c:v>-23.070642201834861</c:v>
                </c:pt>
                <c:pt idx="83">
                  <c:v>-22.244954128440359</c:v>
                </c:pt>
                <c:pt idx="84">
                  <c:v>-21.41926605504587</c:v>
                </c:pt>
                <c:pt idx="85">
                  <c:v>-20.593577981651368</c:v>
                </c:pt>
                <c:pt idx="86">
                  <c:v>-19.76788990825688</c:v>
                </c:pt>
                <c:pt idx="87">
                  <c:v>-18.942201834862377</c:v>
                </c:pt>
                <c:pt idx="88">
                  <c:v>-18.116513761467889</c:v>
                </c:pt>
                <c:pt idx="89">
                  <c:v>-17.290825688073387</c:v>
                </c:pt>
                <c:pt idx="90">
                  <c:v>-16.465137614678898</c:v>
                </c:pt>
                <c:pt idx="91">
                  <c:v>-15.639449541284396</c:v>
                </c:pt>
                <c:pt idx="92">
                  <c:v>-14.813761467889908</c:v>
                </c:pt>
                <c:pt idx="93">
                  <c:v>-13.988073394495405</c:v>
                </c:pt>
                <c:pt idx="94">
                  <c:v>-13.162385321100917</c:v>
                </c:pt>
                <c:pt idx="95">
                  <c:v>-12.336697247706415</c:v>
                </c:pt>
                <c:pt idx="96">
                  <c:v>-11.511009174311926</c:v>
                </c:pt>
                <c:pt idx="97">
                  <c:v>-10.685321100917424</c:v>
                </c:pt>
                <c:pt idx="98">
                  <c:v>-9.8596330275229356</c:v>
                </c:pt>
                <c:pt idx="99">
                  <c:v>-9.0339449541284331</c:v>
                </c:pt>
                <c:pt idx="100">
                  <c:v>-8.2082568807339449</c:v>
                </c:pt>
                <c:pt idx="101">
                  <c:v>-7.3825688073394415</c:v>
                </c:pt>
                <c:pt idx="102">
                  <c:v>-6.5568807339449533</c:v>
                </c:pt>
                <c:pt idx="103">
                  <c:v>-5.7311926605504508</c:v>
                </c:pt>
                <c:pt idx="104">
                  <c:v>-4.9055045871559626</c:v>
                </c:pt>
                <c:pt idx="105">
                  <c:v>-4.0798165137614602</c:v>
                </c:pt>
                <c:pt idx="106">
                  <c:v>-3.2541284403669719</c:v>
                </c:pt>
                <c:pt idx="107">
                  <c:v>-2.4284403669724695</c:v>
                </c:pt>
                <c:pt idx="108">
                  <c:v>-1.6027522935779814</c:v>
                </c:pt>
                <c:pt idx="109">
                  <c:v>-0.77706422018347898</c:v>
                </c:pt>
                <c:pt idx="110">
                  <c:v>4.862385321100926E-2</c:v>
                </c:pt>
                <c:pt idx="111">
                  <c:v>0.87431192660551171</c:v>
                </c:pt>
                <c:pt idx="112">
                  <c:v>1.7</c:v>
                </c:pt>
                <c:pt idx="113">
                  <c:v>2.5256880733945026</c:v>
                </c:pt>
                <c:pt idx="114">
                  <c:v>3.3513761467889909</c:v>
                </c:pt>
                <c:pt idx="115">
                  <c:v>4.1770642201834933</c:v>
                </c:pt>
                <c:pt idx="116">
                  <c:v>5.0027522935779816</c:v>
                </c:pt>
                <c:pt idx="117">
                  <c:v>5.828440366972484</c:v>
                </c:pt>
                <c:pt idx="118">
                  <c:v>6.6541284403669723</c:v>
                </c:pt>
                <c:pt idx="119">
                  <c:v>7.4798165137614747</c:v>
                </c:pt>
                <c:pt idx="120">
                  <c:v>8.3055045871559621</c:v>
                </c:pt>
                <c:pt idx="121">
                  <c:v>9.1311926605504645</c:v>
                </c:pt>
                <c:pt idx="122">
                  <c:v>9.9568807339449528</c:v>
                </c:pt>
                <c:pt idx="123">
                  <c:v>10.782568807339455</c:v>
                </c:pt>
                <c:pt idx="124">
                  <c:v>11.608256880733943</c:v>
                </c:pt>
                <c:pt idx="125">
                  <c:v>12.433944954128446</c:v>
                </c:pt>
                <c:pt idx="126">
                  <c:v>13.259633027522934</c:v>
                </c:pt>
                <c:pt idx="127">
                  <c:v>14.085321100917437</c:v>
                </c:pt>
                <c:pt idx="128">
                  <c:v>14.911009174311925</c:v>
                </c:pt>
                <c:pt idx="129">
                  <c:v>15.736697247706427</c:v>
                </c:pt>
                <c:pt idx="130">
                  <c:v>16.562385321100916</c:v>
                </c:pt>
                <c:pt idx="131">
                  <c:v>17.388073394495418</c:v>
                </c:pt>
                <c:pt idx="132">
                  <c:v>18.21376146788992</c:v>
                </c:pt>
                <c:pt idx="133">
                  <c:v>19.039449541284409</c:v>
                </c:pt>
                <c:pt idx="134">
                  <c:v>19.865137614678911</c:v>
                </c:pt>
                <c:pt idx="135">
                  <c:v>20.690825688073399</c:v>
                </c:pt>
                <c:pt idx="136">
                  <c:v>21.516513761467902</c:v>
                </c:pt>
                <c:pt idx="137">
                  <c:v>22.34220183486239</c:v>
                </c:pt>
                <c:pt idx="138">
                  <c:v>23.167889908256893</c:v>
                </c:pt>
                <c:pt idx="139">
                  <c:v>23.993577981651381</c:v>
                </c:pt>
                <c:pt idx="140">
                  <c:v>24.819266055045883</c:v>
                </c:pt>
                <c:pt idx="141">
                  <c:v>25.644954128440371</c:v>
                </c:pt>
                <c:pt idx="142">
                  <c:v>26.470642201834874</c:v>
                </c:pt>
                <c:pt idx="143">
                  <c:v>27.296330275229362</c:v>
                </c:pt>
                <c:pt idx="144">
                  <c:v>28.122018348623865</c:v>
                </c:pt>
                <c:pt idx="145">
                  <c:v>28.947706422018353</c:v>
                </c:pt>
                <c:pt idx="146">
                  <c:v>29.773394495412855</c:v>
                </c:pt>
                <c:pt idx="147">
                  <c:v>30.599082568807344</c:v>
                </c:pt>
                <c:pt idx="148">
                  <c:v>31.424770642201846</c:v>
                </c:pt>
                <c:pt idx="149">
                  <c:v>32.250458715596338</c:v>
                </c:pt>
                <c:pt idx="150">
                  <c:v>33.07614678899084</c:v>
                </c:pt>
                <c:pt idx="151">
                  <c:v>33.901834862385329</c:v>
                </c:pt>
                <c:pt idx="152">
                  <c:v>34.727522935779831</c:v>
                </c:pt>
                <c:pt idx="153">
                  <c:v>35.553211009174319</c:v>
                </c:pt>
                <c:pt idx="154">
                  <c:v>36.378899082568822</c:v>
                </c:pt>
                <c:pt idx="155">
                  <c:v>37.20458715596331</c:v>
                </c:pt>
                <c:pt idx="156">
                  <c:v>38.030275229357812</c:v>
                </c:pt>
                <c:pt idx="157">
                  <c:v>38.855963302752301</c:v>
                </c:pt>
                <c:pt idx="158">
                  <c:v>39.681651376146803</c:v>
                </c:pt>
                <c:pt idx="159">
                  <c:v>40.507339449541305</c:v>
                </c:pt>
                <c:pt idx="160">
                  <c:v>41.33302752293578</c:v>
                </c:pt>
                <c:pt idx="161">
                  <c:v>42.158715596330282</c:v>
                </c:pt>
                <c:pt idx="162">
                  <c:v>42.984403669724784</c:v>
                </c:pt>
                <c:pt idx="163">
                  <c:v>43.810091743119287</c:v>
                </c:pt>
                <c:pt idx="164">
                  <c:v>44.635779816513761</c:v>
                </c:pt>
                <c:pt idx="165">
                  <c:v>45.461467889908263</c:v>
                </c:pt>
                <c:pt idx="166">
                  <c:v>46.287155963302766</c:v>
                </c:pt>
                <c:pt idx="167">
                  <c:v>47.112844036697268</c:v>
                </c:pt>
                <c:pt idx="168">
                  <c:v>47.938532110091742</c:v>
                </c:pt>
                <c:pt idx="169">
                  <c:v>48.764220183486245</c:v>
                </c:pt>
                <c:pt idx="170">
                  <c:v>49.589908256880747</c:v>
                </c:pt>
                <c:pt idx="171">
                  <c:v>50.41559633027525</c:v>
                </c:pt>
                <c:pt idx="172">
                  <c:v>51.241284403669724</c:v>
                </c:pt>
                <c:pt idx="173">
                  <c:v>52.066972477064226</c:v>
                </c:pt>
                <c:pt idx="174">
                  <c:v>52.892660550458729</c:v>
                </c:pt>
                <c:pt idx="175">
                  <c:v>53.718348623853231</c:v>
                </c:pt>
                <c:pt idx="176">
                  <c:v>54.544036697247705</c:v>
                </c:pt>
                <c:pt idx="177">
                  <c:v>55.369724770642208</c:v>
                </c:pt>
                <c:pt idx="178">
                  <c:v>56.19541284403671</c:v>
                </c:pt>
                <c:pt idx="179">
                  <c:v>57.021100917431212</c:v>
                </c:pt>
                <c:pt idx="180">
                  <c:v>57.846788990825686</c:v>
                </c:pt>
                <c:pt idx="181">
                  <c:v>58.672477064220189</c:v>
                </c:pt>
                <c:pt idx="182">
                  <c:v>59.498165137614691</c:v>
                </c:pt>
                <c:pt idx="183">
                  <c:v>60.323853211009194</c:v>
                </c:pt>
                <c:pt idx="184">
                  <c:v>61.149541284403668</c:v>
                </c:pt>
                <c:pt idx="185">
                  <c:v>61.97522935779817</c:v>
                </c:pt>
                <c:pt idx="186">
                  <c:v>62.800917431192673</c:v>
                </c:pt>
                <c:pt idx="187">
                  <c:v>63.626605504587175</c:v>
                </c:pt>
                <c:pt idx="188">
                  <c:v>64.452293577981649</c:v>
                </c:pt>
                <c:pt idx="189">
                  <c:v>65.277981651376152</c:v>
                </c:pt>
                <c:pt idx="190">
                  <c:v>66.103669724770654</c:v>
                </c:pt>
                <c:pt idx="191">
                  <c:v>66.929357798165157</c:v>
                </c:pt>
                <c:pt idx="192">
                  <c:v>67.755045871559631</c:v>
                </c:pt>
                <c:pt idx="193">
                  <c:v>68.580733944954133</c:v>
                </c:pt>
                <c:pt idx="194">
                  <c:v>69.406422018348636</c:v>
                </c:pt>
                <c:pt idx="195">
                  <c:v>70.232110091743138</c:v>
                </c:pt>
                <c:pt idx="196">
                  <c:v>71.05779816513764</c:v>
                </c:pt>
                <c:pt idx="197">
                  <c:v>71.883486238532114</c:v>
                </c:pt>
                <c:pt idx="198">
                  <c:v>72.709174311926617</c:v>
                </c:pt>
                <c:pt idx="199">
                  <c:v>73.534862385321119</c:v>
                </c:pt>
                <c:pt idx="200">
                  <c:v>74.360550458715622</c:v>
                </c:pt>
                <c:pt idx="201">
                  <c:v>75.186238532110096</c:v>
                </c:pt>
                <c:pt idx="202">
                  <c:v>76.011926605504598</c:v>
                </c:pt>
                <c:pt idx="203">
                  <c:v>76.837614678899101</c:v>
                </c:pt>
                <c:pt idx="204">
                  <c:v>77.663302752293603</c:v>
                </c:pt>
                <c:pt idx="205">
                  <c:v>78.488990825688077</c:v>
                </c:pt>
                <c:pt idx="206">
                  <c:v>79.31467889908258</c:v>
                </c:pt>
                <c:pt idx="207">
                  <c:v>80.140366972477082</c:v>
                </c:pt>
                <c:pt idx="208">
                  <c:v>80.966055045871585</c:v>
                </c:pt>
                <c:pt idx="209">
                  <c:v>81.791743119266059</c:v>
                </c:pt>
                <c:pt idx="210">
                  <c:v>82.617431192660561</c:v>
                </c:pt>
                <c:pt idx="211">
                  <c:v>83.443119266055064</c:v>
                </c:pt>
                <c:pt idx="212">
                  <c:v>84.268807339449566</c:v>
                </c:pt>
                <c:pt idx="213">
                  <c:v>85.09449541284404</c:v>
                </c:pt>
                <c:pt idx="214">
                  <c:v>85.920183486238543</c:v>
                </c:pt>
                <c:pt idx="215">
                  <c:v>86.745871559633045</c:v>
                </c:pt>
                <c:pt idx="216">
                  <c:v>87.571559633027547</c:v>
                </c:pt>
                <c:pt idx="217">
                  <c:v>88.397247706422021</c:v>
                </c:pt>
                <c:pt idx="218">
                  <c:v>89.222935779816524</c:v>
                </c:pt>
                <c:pt idx="219">
                  <c:v>90.048623853211026</c:v>
                </c:pt>
                <c:pt idx="220">
                  <c:v>90.874311926605529</c:v>
                </c:pt>
                <c:pt idx="221">
                  <c:v>91.7</c:v>
                </c:pt>
                <c:pt idx="222">
                  <c:v>92.525688073394505</c:v>
                </c:pt>
                <c:pt idx="223">
                  <c:v>93.351376146789008</c:v>
                </c:pt>
                <c:pt idx="224">
                  <c:v>94.17706422018351</c:v>
                </c:pt>
                <c:pt idx="225">
                  <c:v>95.002752293577984</c:v>
                </c:pt>
                <c:pt idx="226">
                  <c:v>95.828440366972487</c:v>
                </c:pt>
                <c:pt idx="227">
                  <c:v>96.654128440366989</c:v>
                </c:pt>
                <c:pt idx="228">
                  <c:v>97.479816513761492</c:v>
                </c:pt>
                <c:pt idx="229">
                  <c:v>98.305504587155966</c:v>
                </c:pt>
                <c:pt idx="230">
                  <c:v>99.131192660550468</c:v>
                </c:pt>
                <c:pt idx="231">
                  <c:v>99.956880733944971</c:v>
                </c:pt>
                <c:pt idx="232">
                  <c:v>100.78256880733947</c:v>
                </c:pt>
                <c:pt idx="233">
                  <c:v>101.60825688073395</c:v>
                </c:pt>
                <c:pt idx="234">
                  <c:v>102.43394495412845</c:v>
                </c:pt>
                <c:pt idx="235">
                  <c:v>103.25963302752295</c:v>
                </c:pt>
                <c:pt idx="236">
                  <c:v>104.08532110091745</c:v>
                </c:pt>
                <c:pt idx="237">
                  <c:v>104.91100917431193</c:v>
                </c:pt>
                <c:pt idx="238">
                  <c:v>105.73669724770643</c:v>
                </c:pt>
                <c:pt idx="239">
                  <c:v>106.56238532110093</c:v>
                </c:pt>
                <c:pt idx="240">
                  <c:v>107.38807339449544</c:v>
                </c:pt>
                <c:pt idx="241">
                  <c:v>108.21376146788991</c:v>
                </c:pt>
                <c:pt idx="242">
                  <c:v>109.03944954128441</c:v>
                </c:pt>
                <c:pt idx="243">
                  <c:v>109.86513761467891</c:v>
                </c:pt>
                <c:pt idx="244">
                  <c:v>110.69082568807342</c:v>
                </c:pt>
                <c:pt idx="245">
                  <c:v>111.51651376146789</c:v>
                </c:pt>
                <c:pt idx="246">
                  <c:v>112.34220183486239</c:v>
                </c:pt>
                <c:pt idx="247">
                  <c:v>113.1678899082569</c:v>
                </c:pt>
                <c:pt idx="248">
                  <c:v>113.9935779816514</c:v>
                </c:pt>
                <c:pt idx="249">
                  <c:v>114.81926605504587</c:v>
                </c:pt>
                <c:pt idx="250">
                  <c:v>115.64495412844038</c:v>
                </c:pt>
                <c:pt idx="251">
                  <c:v>116.47064220183488</c:v>
                </c:pt>
                <c:pt idx="252">
                  <c:v>117.29633027522938</c:v>
                </c:pt>
                <c:pt idx="253">
                  <c:v>118.12201834862385</c:v>
                </c:pt>
                <c:pt idx="254">
                  <c:v>118.94770642201836</c:v>
                </c:pt>
                <c:pt idx="255">
                  <c:v>119.77339449541286</c:v>
                </c:pt>
                <c:pt idx="256">
                  <c:v>120.59908256880736</c:v>
                </c:pt>
                <c:pt idx="257">
                  <c:v>121.42477064220184</c:v>
                </c:pt>
                <c:pt idx="258">
                  <c:v>122.25045871559634</c:v>
                </c:pt>
                <c:pt idx="259">
                  <c:v>123.07614678899084</c:v>
                </c:pt>
                <c:pt idx="260">
                  <c:v>123.90183486238534</c:v>
                </c:pt>
                <c:pt idx="261">
                  <c:v>124.72752293577985</c:v>
                </c:pt>
                <c:pt idx="262">
                  <c:v>125.55321100917432</c:v>
                </c:pt>
                <c:pt idx="263">
                  <c:v>126.37889908256882</c:v>
                </c:pt>
                <c:pt idx="264">
                  <c:v>127.20458715596332</c:v>
                </c:pt>
                <c:pt idx="265">
                  <c:v>128.03027522935781</c:v>
                </c:pt>
                <c:pt idx="266">
                  <c:v>128.85596330275229</c:v>
                </c:pt>
                <c:pt idx="267">
                  <c:v>129.68165137614679</c:v>
                </c:pt>
                <c:pt idx="268">
                  <c:v>130.50733944954129</c:v>
                </c:pt>
                <c:pt idx="269">
                  <c:v>131.33302752293579</c:v>
                </c:pt>
                <c:pt idx="270">
                  <c:v>132.15871559633027</c:v>
                </c:pt>
                <c:pt idx="271">
                  <c:v>132.98440366972477</c:v>
                </c:pt>
                <c:pt idx="272">
                  <c:v>133.81009174311927</c:v>
                </c:pt>
                <c:pt idx="273">
                  <c:v>134.63577981651378</c:v>
                </c:pt>
                <c:pt idx="274">
                  <c:v>135.46146788990825</c:v>
                </c:pt>
                <c:pt idx="275">
                  <c:v>136.28715596330275</c:v>
                </c:pt>
                <c:pt idx="276">
                  <c:v>137.11284403669725</c:v>
                </c:pt>
                <c:pt idx="277">
                  <c:v>137.93853211009176</c:v>
                </c:pt>
                <c:pt idx="278">
                  <c:v>138.76422018348623</c:v>
                </c:pt>
                <c:pt idx="279">
                  <c:v>139.58990825688073</c:v>
                </c:pt>
                <c:pt idx="280">
                  <c:v>140.41559633027524</c:v>
                </c:pt>
                <c:pt idx="281">
                  <c:v>141.24128440366974</c:v>
                </c:pt>
                <c:pt idx="282">
                  <c:v>142.06697247706421</c:v>
                </c:pt>
                <c:pt idx="283">
                  <c:v>142.89266055045871</c:v>
                </c:pt>
                <c:pt idx="284">
                  <c:v>143.71834862385322</c:v>
                </c:pt>
                <c:pt idx="285">
                  <c:v>144.54403669724772</c:v>
                </c:pt>
                <c:pt idx="286">
                  <c:v>145.36972477064219</c:v>
                </c:pt>
                <c:pt idx="287">
                  <c:v>146.1954128440367</c:v>
                </c:pt>
                <c:pt idx="288">
                  <c:v>147.0211009174312</c:v>
                </c:pt>
                <c:pt idx="289">
                  <c:v>147.8467889908257</c:v>
                </c:pt>
                <c:pt idx="290">
                  <c:v>148.67247706422017</c:v>
                </c:pt>
                <c:pt idx="291">
                  <c:v>149.49816513761468</c:v>
                </c:pt>
                <c:pt idx="292">
                  <c:v>150.32385321100918</c:v>
                </c:pt>
                <c:pt idx="293">
                  <c:v>151.14954128440368</c:v>
                </c:pt>
                <c:pt idx="294">
                  <c:v>151.97522935779816</c:v>
                </c:pt>
                <c:pt idx="295">
                  <c:v>152.80091743119266</c:v>
                </c:pt>
                <c:pt idx="296">
                  <c:v>153.62660550458716</c:v>
                </c:pt>
                <c:pt idx="297">
                  <c:v>154.45229357798166</c:v>
                </c:pt>
                <c:pt idx="298">
                  <c:v>155.27798165137614</c:v>
                </c:pt>
                <c:pt idx="299">
                  <c:v>156.10366972477064</c:v>
                </c:pt>
              </c:numCache>
            </c:numRef>
          </c:xVal>
          <c:yVal>
            <c:numRef>
              <c:f>'40K'!$O$4:$O$700</c:f>
              <c:numCache>
                <c:formatCode>General</c:formatCode>
                <c:ptCount val="697"/>
                <c:pt idx="0">
                  <c:v>-437.17959856582274</c:v>
                </c:pt>
                <c:pt idx="1">
                  <c:v>-206.75370336172608</c:v>
                </c:pt>
                <c:pt idx="2">
                  <c:v>-8.0741734042314057</c:v>
                </c:pt>
                <c:pt idx="3">
                  <c:v>0</c:v>
                </c:pt>
                <c:pt idx="4">
                  <c:v>822.44302422383862</c:v>
                </c:pt>
                <c:pt idx="5">
                  <c:v>343.96968705112999</c:v>
                </c:pt>
                <c:pt idx="6">
                  <c:v>135.24491627622137</c:v>
                </c:pt>
                <c:pt idx="7">
                  <c:v>203.27496117111684</c:v>
                </c:pt>
                <c:pt idx="8">
                  <c:v>170.25279036872928</c:v>
                </c:pt>
                <c:pt idx="9">
                  <c:v>226.3126341578687</c:v>
                </c:pt>
                <c:pt idx="10">
                  <c:v>181.86856091310923</c:v>
                </c:pt>
                <c:pt idx="11">
                  <c:v>126.93236121830832</c:v>
                </c:pt>
                <c:pt idx="12">
                  <c:v>130.83643447443444</c:v>
                </c:pt>
                <c:pt idx="13">
                  <c:v>136.44905492509557</c:v>
                </c:pt>
                <c:pt idx="14">
                  <c:v>134.3330950339209</c:v>
                </c:pt>
                <c:pt idx="15">
                  <c:v>107.85871061466889</c:v>
                </c:pt>
                <c:pt idx="16">
                  <c:v>96.846293454909471</c:v>
                </c:pt>
                <c:pt idx="17">
                  <c:v>101.59270885352683</c:v>
                </c:pt>
                <c:pt idx="18">
                  <c:v>97.460332789138434</c:v>
                </c:pt>
                <c:pt idx="19">
                  <c:v>117.13438659472929</c:v>
                </c:pt>
                <c:pt idx="20">
                  <c:v>97.9881042768925</c:v>
                </c:pt>
                <c:pt idx="21">
                  <c:v>89.259023996885801</c:v>
                </c:pt>
                <c:pt idx="22">
                  <c:v>87.995818099780621</c:v>
                </c:pt>
                <c:pt idx="23">
                  <c:v>98.103039697536516</c:v>
                </c:pt>
                <c:pt idx="24">
                  <c:v>109.68930016660116</c:v>
                </c:pt>
                <c:pt idx="25">
                  <c:v>108.87861432215908</c:v>
                </c:pt>
                <c:pt idx="26">
                  <c:v>109.2553183929103</c:v>
                </c:pt>
                <c:pt idx="27">
                  <c:v>109.62351961683173</c:v>
                </c:pt>
                <c:pt idx="28">
                  <c:v>95.896953180063917</c:v>
                </c:pt>
                <c:pt idx="29">
                  <c:v>98.713341386594195</c:v>
                </c:pt>
                <c:pt idx="30">
                  <c:v>102.28203752907049</c:v>
                </c:pt>
                <c:pt idx="31">
                  <c:v>71.291875366322259</c:v>
                </c:pt>
                <c:pt idx="32">
                  <c:v>74.679200709896719</c:v>
                </c:pt>
                <c:pt idx="33">
                  <c:v>77.033949580719664</c:v>
                </c:pt>
                <c:pt idx="34">
                  <c:v>86.641383829044088</c:v>
                </c:pt>
                <c:pt idx="35">
                  <c:v>82.160962336227868</c:v>
                </c:pt>
                <c:pt idx="36">
                  <c:v>87.237444025821446</c:v>
                </c:pt>
                <c:pt idx="37">
                  <c:v>87.541188604491097</c:v>
                </c:pt>
                <c:pt idx="38">
                  <c:v>83.435601348718066</c:v>
                </c:pt>
                <c:pt idx="39">
                  <c:v>101.02963676597253</c:v>
                </c:pt>
                <c:pt idx="40">
                  <c:v>96.830507808529532</c:v>
                </c:pt>
                <c:pt idx="41">
                  <c:v>81.954453053771772</c:v>
                </c:pt>
                <c:pt idx="42">
                  <c:v>77.764972431572005</c:v>
                </c:pt>
                <c:pt idx="43">
                  <c:v>80.283613116175886</c:v>
                </c:pt>
                <c:pt idx="44">
                  <c:v>70.61484619940785</c:v>
                </c:pt>
                <c:pt idx="45">
                  <c:v>65.728381033474406</c:v>
                </c:pt>
                <c:pt idx="46">
                  <c:v>62.8931678456185</c:v>
                </c:pt>
                <c:pt idx="47">
                  <c:v>72.75480973054718</c:v>
                </c:pt>
                <c:pt idx="48">
                  <c:v>70.499759639329014</c:v>
                </c:pt>
                <c:pt idx="49">
                  <c:v>76.419660453431888</c:v>
                </c:pt>
                <c:pt idx="50">
                  <c:v>83.838332984050425</c:v>
                </c:pt>
                <c:pt idx="51">
                  <c:v>68.208337622848532</c:v>
                </c:pt>
                <c:pt idx="52">
                  <c:v>71.71972090505011</c:v>
                </c:pt>
                <c:pt idx="53">
                  <c:v>70.285554924930778</c:v>
                </c:pt>
                <c:pt idx="54">
                  <c:v>69.439135420963439</c:v>
                </c:pt>
                <c:pt idx="55">
                  <c:v>72.806096530998758</c:v>
                </c:pt>
                <c:pt idx="56">
                  <c:v>63.767799265383054</c:v>
                </c:pt>
                <c:pt idx="57">
                  <c:v>63.606496733243482</c:v>
                </c:pt>
                <c:pt idx="58">
                  <c:v>61.467383263402432</c:v>
                </c:pt>
                <c:pt idx="59">
                  <c:v>66.282700220105468</c:v>
                </c:pt>
                <c:pt idx="60">
                  <c:v>68.556591157917609</c:v>
                </c:pt>
                <c:pt idx="61">
                  <c:v>68.387273638843624</c:v>
                </c:pt>
                <c:pt idx="62">
                  <c:v>68.716563801480532</c:v>
                </c:pt>
                <c:pt idx="63">
                  <c:v>67.179044273472428</c:v>
                </c:pt>
                <c:pt idx="64">
                  <c:v>64.315917352812008</c:v>
                </c:pt>
                <c:pt idx="65">
                  <c:v>68.814094683995989</c:v>
                </c:pt>
                <c:pt idx="66">
                  <c:v>67.375334726915256</c:v>
                </c:pt>
                <c:pt idx="67">
                  <c:v>61.085814176627075</c:v>
                </c:pt>
                <c:pt idx="68">
                  <c:v>65.071885677119553</c:v>
                </c:pt>
                <c:pt idx="69">
                  <c:v>70.294740254480203</c:v>
                </c:pt>
                <c:pt idx="70">
                  <c:v>71.978493471401308</c:v>
                </c:pt>
                <c:pt idx="71">
                  <c:v>73.639321388328568</c:v>
                </c:pt>
                <c:pt idx="72">
                  <c:v>79.095144979058659</c:v>
                </c:pt>
                <c:pt idx="73">
                  <c:v>79.431874213431755</c:v>
                </c:pt>
                <c:pt idx="74">
                  <c:v>71.469164804003199</c:v>
                </c:pt>
                <c:pt idx="75">
                  <c:v>81.786524144556523</c:v>
                </c:pt>
                <c:pt idx="76">
                  <c:v>75.196316337818331</c:v>
                </c:pt>
                <c:pt idx="77">
                  <c:v>80.478922354329072</c:v>
                </c:pt>
                <c:pt idx="78">
                  <c:v>78.058902659830082</c:v>
                </c:pt>
                <c:pt idx="79">
                  <c:v>89.655994413591728</c:v>
                </c:pt>
                <c:pt idx="80">
                  <c:v>87.632679437305526</c:v>
                </c:pt>
                <c:pt idx="81">
                  <c:v>82.904752285313876</c:v>
                </c:pt>
                <c:pt idx="82">
                  <c:v>93.885718891818925</c:v>
                </c:pt>
                <c:pt idx="83">
                  <c:v>92.317444846435919</c:v>
                </c:pt>
                <c:pt idx="84">
                  <c:v>97.733692356961043</c:v>
                </c:pt>
                <c:pt idx="85">
                  <c:v>92.75023157262892</c:v>
                </c:pt>
                <c:pt idx="86">
                  <c:v>92.801525741993416</c:v>
                </c:pt>
                <c:pt idx="87">
                  <c:v>88.701097807319684</c:v>
                </c:pt>
                <c:pt idx="88">
                  <c:v>87.680524518177606</c:v>
                </c:pt>
                <c:pt idx="89">
                  <c:v>89.686649720082116</c:v>
                </c:pt>
                <c:pt idx="90">
                  <c:v>95.430733985127063</c:v>
                </c:pt>
                <c:pt idx="91">
                  <c:v>91.100783703780351</c:v>
                </c:pt>
                <c:pt idx="92">
                  <c:v>92.01259754576563</c:v>
                </c:pt>
                <c:pt idx="93">
                  <c:v>91.826646968723082</c:v>
                </c:pt>
                <c:pt idx="94">
                  <c:v>98.639525214806653</c:v>
                </c:pt>
                <c:pt idx="95">
                  <c:v>103.58786956469439</c:v>
                </c:pt>
                <c:pt idx="96">
                  <c:v>103.78738569430969</c:v>
                </c:pt>
                <c:pt idx="97">
                  <c:v>108.73010873427188</c:v>
                </c:pt>
                <c:pt idx="98">
                  <c:v>88.313351888892825</c:v>
                </c:pt>
                <c:pt idx="99">
                  <c:v>99.448007787230097</c:v>
                </c:pt>
                <c:pt idx="100">
                  <c:v>97.581254154646203</c:v>
                </c:pt>
                <c:pt idx="101">
                  <c:v>100.77373126878301</c:v>
                </c:pt>
                <c:pt idx="102">
                  <c:v>119.02821120431085</c:v>
                </c:pt>
                <c:pt idx="103">
                  <c:v>130.07649389800227</c:v>
                </c:pt>
                <c:pt idx="104">
                  <c:v>137.89320504688294</c:v>
                </c:pt>
                <c:pt idx="105">
                  <c:v>145.00199505058265</c:v>
                </c:pt>
                <c:pt idx="106">
                  <c:v>153.54662406346199</c:v>
                </c:pt>
                <c:pt idx="107">
                  <c:v>182.37412025720607</c:v>
                </c:pt>
                <c:pt idx="108">
                  <c:v>216.51212299360617</c:v>
                </c:pt>
                <c:pt idx="109">
                  <c:v>269.81197006211397</c:v>
                </c:pt>
                <c:pt idx="110">
                  <c:v>292.22511430321282</c:v>
                </c:pt>
                <c:pt idx="111">
                  <c:v>261.45242136868939</c:v>
                </c:pt>
                <c:pt idx="112">
                  <c:v>218.68564416505129</c:v>
                </c:pt>
                <c:pt idx="113">
                  <c:v>173.48260060155246</c:v>
                </c:pt>
                <c:pt idx="114">
                  <c:v>152.78272210529227</c:v>
                </c:pt>
                <c:pt idx="115">
                  <c:v>136.0073303296127</c:v>
                </c:pt>
                <c:pt idx="116">
                  <c:v>124.57185484302163</c:v>
                </c:pt>
                <c:pt idx="117">
                  <c:v>116.33981316021661</c:v>
                </c:pt>
                <c:pt idx="118">
                  <c:v>108.47330144681277</c:v>
                </c:pt>
                <c:pt idx="119">
                  <c:v>110.95254997151912</c:v>
                </c:pt>
                <c:pt idx="120">
                  <c:v>105.96059730554393</c:v>
                </c:pt>
                <c:pt idx="121">
                  <c:v>109.56185544912326</c:v>
                </c:pt>
                <c:pt idx="122">
                  <c:v>109.97028035109415</c:v>
                </c:pt>
                <c:pt idx="123">
                  <c:v>109.32956202442675</c:v>
                </c:pt>
                <c:pt idx="124">
                  <c:v>109.78497862346086</c:v>
                </c:pt>
                <c:pt idx="125">
                  <c:v>106.29347598524838</c:v>
                </c:pt>
                <c:pt idx="126">
                  <c:v>104.98083586787129</c:v>
                </c:pt>
                <c:pt idx="127">
                  <c:v>110.21842060583511</c:v>
                </c:pt>
                <c:pt idx="128">
                  <c:v>112.60030773253354</c:v>
                </c:pt>
                <c:pt idx="129">
                  <c:v>113.92124841875055</c:v>
                </c:pt>
                <c:pt idx="130">
                  <c:v>111.23783143206749</c:v>
                </c:pt>
                <c:pt idx="131">
                  <c:v>112.24347975531568</c:v>
                </c:pt>
                <c:pt idx="132">
                  <c:v>114.75911935152894</c:v>
                </c:pt>
                <c:pt idx="133">
                  <c:v>112.11726160703039</c:v>
                </c:pt>
                <c:pt idx="134">
                  <c:v>116.19768773666316</c:v>
                </c:pt>
                <c:pt idx="135">
                  <c:v>110.58374728366071</c:v>
                </c:pt>
                <c:pt idx="136">
                  <c:v>111.72671828145221</c:v>
                </c:pt>
                <c:pt idx="137">
                  <c:v>108.35696594541875</c:v>
                </c:pt>
                <c:pt idx="138">
                  <c:v>102.29863941033356</c:v>
                </c:pt>
                <c:pt idx="139">
                  <c:v>101.56444541821857</c:v>
                </c:pt>
                <c:pt idx="140">
                  <c:v>106.24706402940009</c:v>
                </c:pt>
                <c:pt idx="141">
                  <c:v>100.13317857848988</c:v>
                </c:pt>
                <c:pt idx="142">
                  <c:v>114.67721961518744</c:v>
                </c:pt>
                <c:pt idx="143">
                  <c:v>107.01169464734079</c:v>
                </c:pt>
                <c:pt idx="144">
                  <c:v>95.302988549785397</c:v>
                </c:pt>
                <c:pt idx="145">
                  <c:v>94.618271849677328</c:v>
                </c:pt>
                <c:pt idx="146">
                  <c:v>87.508955049374947</c:v>
                </c:pt>
                <c:pt idx="147">
                  <c:v>81.523158390110737</c:v>
                </c:pt>
                <c:pt idx="148">
                  <c:v>81.588801265281901</c:v>
                </c:pt>
                <c:pt idx="149">
                  <c:v>82.083016979981593</c:v>
                </c:pt>
                <c:pt idx="150">
                  <c:v>78.864182277708508</c:v>
                </c:pt>
                <c:pt idx="151">
                  <c:v>70.992776562885126</c:v>
                </c:pt>
                <c:pt idx="152">
                  <c:v>78.225350211979205</c:v>
                </c:pt>
                <c:pt idx="153">
                  <c:v>71.508894429775893</c:v>
                </c:pt>
                <c:pt idx="154">
                  <c:v>71.584370721001321</c:v>
                </c:pt>
                <c:pt idx="155">
                  <c:v>70.803517838541268</c:v>
                </c:pt>
                <c:pt idx="156">
                  <c:v>71.342029932585731</c:v>
                </c:pt>
                <c:pt idx="157">
                  <c:v>76.803672224783512</c:v>
                </c:pt>
                <c:pt idx="158">
                  <c:v>68.903075025372104</c:v>
                </c:pt>
                <c:pt idx="159">
                  <c:v>78.587364974472223</c:v>
                </c:pt>
                <c:pt idx="160">
                  <c:v>77.921740225892094</c:v>
                </c:pt>
                <c:pt idx="161">
                  <c:v>69.330553284191311</c:v>
                </c:pt>
                <c:pt idx="162">
                  <c:v>69.506110212901888</c:v>
                </c:pt>
                <c:pt idx="163">
                  <c:v>68.747972562059857</c:v>
                </c:pt>
                <c:pt idx="164">
                  <c:v>66.04822363410041</c:v>
                </c:pt>
                <c:pt idx="165">
                  <c:v>66.235442085399569</c:v>
                </c:pt>
                <c:pt idx="166">
                  <c:v>60.956891533773252</c:v>
                </c:pt>
                <c:pt idx="167">
                  <c:v>79.805907236626553</c:v>
                </c:pt>
                <c:pt idx="168">
                  <c:v>60.24024932846288</c:v>
                </c:pt>
                <c:pt idx="169">
                  <c:v>74.469812127704671</c:v>
                </c:pt>
                <c:pt idx="170">
                  <c:v>79.104238092447275</c:v>
                </c:pt>
                <c:pt idx="171">
                  <c:v>60.78758944981719</c:v>
                </c:pt>
                <c:pt idx="172">
                  <c:v>68.119104644138062</c:v>
                </c:pt>
                <c:pt idx="173">
                  <c:v>62.366764150964599</c:v>
                </c:pt>
                <c:pt idx="174">
                  <c:v>55.290044506373626</c:v>
                </c:pt>
                <c:pt idx="175">
                  <c:v>47.386416610899829</c:v>
                </c:pt>
                <c:pt idx="176">
                  <c:v>50.94795634671673</c:v>
                </c:pt>
                <c:pt idx="177">
                  <c:v>51.066437461224716</c:v>
                </c:pt>
                <c:pt idx="178">
                  <c:v>54.249632695241488</c:v>
                </c:pt>
                <c:pt idx="179">
                  <c:v>65.689929562251507</c:v>
                </c:pt>
                <c:pt idx="180">
                  <c:v>63.613068371556793</c:v>
                </c:pt>
                <c:pt idx="181">
                  <c:v>56.905776327819233</c:v>
                </c:pt>
                <c:pt idx="182">
                  <c:v>58.556092992971521</c:v>
                </c:pt>
                <c:pt idx="183">
                  <c:v>55.530176200920437</c:v>
                </c:pt>
                <c:pt idx="184">
                  <c:v>49.573688022854711</c:v>
                </c:pt>
                <c:pt idx="185">
                  <c:v>41.904003576676168</c:v>
                </c:pt>
                <c:pt idx="186">
                  <c:v>37.51806000266977</c:v>
                </c:pt>
                <c:pt idx="187">
                  <c:v>38.928848061728324</c:v>
                </c:pt>
                <c:pt idx="188">
                  <c:v>46.634383839544725</c:v>
                </c:pt>
                <c:pt idx="189">
                  <c:v>51.599846250960262</c:v>
                </c:pt>
                <c:pt idx="190">
                  <c:v>62.616669005880347</c:v>
                </c:pt>
                <c:pt idx="191">
                  <c:v>59.093580336501233</c:v>
                </c:pt>
                <c:pt idx="192">
                  <c:v>79.830406768604647</c:v>
                </c:pt>
                <c:pt idx="193">
                  <c:v>83.006754572567473</c:v>
                </c:pt>
                <c:pt idx="194">
                  <c:v>64.906482725815039</c:v>
                </c:pt>
                <c:pt idx="195">
                  <c:v>93.003631053255489</c:v>
                </c:pt>
                <c:pt idx="196">
                  <c:v>98.089473292932581</c:v>
                </c:pt>
                <c:pt idx="197">
                  <c:v>83.727217809334334</c:v>
                </c:pt>
                <c:pt idx="198">
                  <c:v>124.87947805057601</c:v>
                </c:pt>
                <c:pt idx="199">
                  <c:v>138.9279338739583</c:v>
                </c:pt>
                <c:pt idx="200">
                  <c:v>120.96827369133825</c:v>
                </c:pt>
                <c:pt idx="201">
                  <c:v>61.351308121428183</c:v>
                </c:pt>
                <c:pt idx="202">
                  <c:v>116.37202983858069</c:v>
                </c:pt>
                <c:pt idx="203">
                  <c:v>117.88882756770671</c:v>
                </c:pt>
                <c:pt idx="204">
                  <c:v>119.60572441659221</c:v>
                </c:pt>
                <c:pt idx="205">
                  <c:v>92.062173778646766</c:v>
                </c:pt>
                <c:pt idx="206">
                  <c:v>118.83404891762774</c:v>
                </c:pt>
                <c:pt idx="207">
                  <c:v>145.84722209348536</c:v>
                </c:pt>
                <c:pt idx="208">
                  <c:v>169.37793254732222</c:v>
                </c:pt>
                <c:pt idx="209">
                  <c:v>256.6000237106872</c:v>
                </c:pt>
                <c:pt idx="210">
                  <c:v>141.56956061751538</c:v>
                </c:pt>
                <c:pt idx="211">
                  <c:v>171.74499572960144</c:v>
                </c:pt>
                <c:pt idx="212">
                  <c:v>183.96332780107949</c:v>
                </c:pt>
                <c:pt idx="213">
                  <c:v>180.72869585096052</c:v>
                </c:pt>
                <c:pt idx="214">
                  <c:v>166.05192887581461</c:v>
                </c:pt>
                <c:pt idx="215">
                  <c:v>286.20644678622523</c:v>
                </c:pt>
                <c:pt idx="216">
                  <c:v>301.65190980878748</c:v>
                </c:pt>
                <c:pt idx="217">
                  <c:v>281.68180470757954</c:v>
                </c:pt>
                <c:pt idx="218">
                  <c:v>281.37683587949692</c:v>
                </c:pt>
                <c:pt idx="219">
                  <c:v>687.11979237397577</c:v>
                </c:pt>
                <c:pt idx="220">
                  <c:v>1387.4504205061346</c:v>
                </c:pt>
                <c:pt idx="221">
                  <c:v>-3218793120656695</c:v>
                </c:pt>
                <c:pt idx="222">
                  <c:v>-946.10411768474569</c:v>
                </c:pt>
                <c:pt idx="223">
                  <c:v>-565.88565238626484</c:v>
                </c:pt>
                <c:pt idx="224">
                  <c:v>-496.60403105920716</c:v>
                </c:pt>
                <c:pt idx="225">
                  <c:v>-394.3518014154684</c:v>
                </c:pt>
                <c:pt idx="226">
                  <c:v>-195.00556647309131</c:v>
                </c:pt>
                <c:pt idx="227">
                  <c:v>-119.60424015110146</c:v>
                </c:pt>
                <c:pt idx="228">
                  <c:v>-132.62477105447172</c:v>
                </c:pt>
                <c:pt idx="229">
                  <c:v>-207.2030164948695</c:v>
                </c:pt>
                <c:pt idx="230">
                  <c:v>-207.72420535916061</c:v>
                </c:pt>
                <c:pt idx="231">
                  <c:v>-141.44875667985278</c:v>
                </c:pt>
                <c:pt idx="232">
                  <c:v>-179.34668282705741</c:v>
                </c:pt>
                <c:pt idx="233">
                  <c:v>-147.07850915926113</c:v>
                </c:pt>
                <c:pt idx="234">
                  <c:v>-83.563046884420885</c:v>
                </c:pt>
                <c:pt idx="235">
                  <c:v>-39.658464432815215</c:v>
                </c:pt>
                <c:pt idx="236">
                  <c:v>-61.104837676276844</c:v>
                </c:pt>
                <c:pt idx="237">
                  <c:v>-62.845185066037502</c:v>
                </c:pt>
                <c:pt idx="238">
                  <c:v>-49.763446345670737</c:v>
                </c:pt>
                <c:pt idx="239">
                  <c:v>-35.347207425986447</c:v>
                </c:pt>
                <c:pt idx="240">
                  <c:v>-38.162753253089711</c:v>
                </c:pt>
                <c:pt idx="241">
                  <c:v>-24.494630263582799</c:v>
                </c:pt>
                <c:pt idx="242">
                  <c:v>-58.522215241626078</c:v>
                </c:pt>
                <c:pt idx="243">
                  <c:v>-49.725332062303593</c:v>
                </c:pt>
                <c:pt idx="244">
                  <c:v>-62.405494377997606</c:v>
                </c:pt>
                <c:pt idx="245">
                  <c:v>-55.225449044069009</c:v>
                </c:pt>
                <c:pt idx="246">
                  <c:v>-42.582872745857934</c:v>
                </c:pt>
                <c:pt idx="247">
                  <c:v>189.18740587965348</c:v>
                </c:pt>
                <c:pt idx="248">
                  <c:v>156.76798373634449</c:v>
                </c:pt>
                <c:pt idx="249">
                  <c:v>156.39927452999137</c:v>
                </c:pt>
                <c:pt idx="250">
                  <c:v>155.2060891544445</c:v>
                </c:pt>
                <c:pt idx="251">
                  <c:v>168.52125489783737</c:v>
                </c:pt>
                <c:pt idx="252">
                  <c:v>181.87327627010856</c:v>
                </c:pt>
                <c:pt idx="253">
                  <c:v>200.07526344577744</c:v>
                </c:pt>
                <c:pt idx="254">
                  <c:v>235.11129111342507</c:v>
                </c:pt>
                <c:pt idx="255">
                  <c:v>254.71370372125546</c:v>
                </c:pt>
                <c:pt idx="256">
                  <c:v>256.45404070744775</c:v>
                </c:pt>
                <c:pt idx="257">
                  <c:v>256.01184403955335</c:v>
                </c:pt>
                <c:pt idx="258">
                  <c:v>258.4391850203159</c:v>
                </c:pt>
                <c:pt idx="259">
                  <c:v>290.09934667922306</c:v>
                </c:pt>
                <c:pt idx="260">
                  <c:v>284.40352411651389</c:v>
                </c:pt>
                <c:pt idx="261">
                  <c:v>282.27615598162475</c:v>
                </c:pt>
                <c:pt idx="262">
                  <c:v>307.68628563734279</c:v>
                </c:pt>
                <c:pt idx="263">
                  <c:v>315.25329484498508</c:v>
                </c:pt>
                <c:pt idx="264">
                  <c:v>315.85595583671841</c:v>
                </c:pt>
                <c:pt idx="265">
                  <c:v>304.51756627282396</c:v>
                </c:pt>
                <c:pt idx="266">
                  <c:v>311.89085029776572</c:v>
                </c:pt>
                <c:pt idx="267">
                  <c:v>319.63283656169028</c:v>
                </c:pt>
                <c:pt idx="268">
                  <c:v>318.66456872524265</c:v>
                </c:pt>
                <c:pt idx="269">
                  <c:v>306.66725048291454</c:v>
                </c:pt>
                <c:pt idx="270">
                  <c:v>309.9059436374522</c:v>
                </c:pt>
                <c:pt idx="271">
                  <c:v>314.71854776164668</c:v>
                </c:pt>
                <c:pt idx="272">
                  <c:v>316.26099629832845</c:v>
                </c:pt>
                <c:pt idx="273">
                  <c:v>307.92883428616074</c:v>
                </c:pt>
                <c:pt idx="274">
                  <c:v>309.65483242525886</c:v>
                </c:pt>
                <c:pt idx="275">
                  <c:v>328.57960618173763</c:v>
                </c:pt>
                <c:pt idx="276">
                  <c:v>333.57500269246071</c:v>
                </c:pt>
                <c:pt idx="277">
                  <c:v>321.79363519978665</c:v>
                </c:pt>
                <c:pt idx="278">
                  <c:v>323.00118768609099</c:v>
                </c:pt>
                <c:pt idx="279">
                  <c:v>324.71938965533565</c:v>
                </c:pt>
                <c:pt idx="280">
                  <c:v>326.93525813101678</c:v>
                </c:pt>
                <c:pt idx="281">
                  <c:v>328.69341020765836</c:v>
                </c:pt>
                <c:pt idx="282">
                  <c:v>321.72805082717525</c:v>
                </c:pt>
                <c:pt idx="283">
                  <c:v>324.550869479874</c:v>
                </c:pt>
                <c:pt idx="284">
                  <c:v>330.52382708298745</c:v>
                </c:pt>
                <c:pt idx="285">
                  <c:v>329.31321071104963</c:v>
                </c:pt>
                <c:pt idx="286">
                  <c:v>332.5973062258654</c:v>
                </c:pt>
                <c:pt idx="287">
                  <c:v>334.57842824732171</c:v>
                </c:pt>
                <c:pt idx="288">
                  <c:v>333.56148997851227</c:v>
                </c:pt>
                <c:pt idx="289">
                  <c:v>330.07529265221268</c:v>
                </c:pt>
                <c:pt idx="290">
                  <c:v>332.64756583697266</c:v>
                </c:pt>
                <c:pt idx="291">
                  <c:v>328.10927863951451</c:v>
                </c:pt>
                <c:pt idx="292">
                  <c:v>326.21700683113966</c:v>
                </c:pt>
                <c:pt idx="293">
                  <c:v>323.18503790375763</c:v>
                </c:pt>
                <c:pt idx="294">
                  <c:v>327.21939004086954</c:v>
                </c:pt>
                <c:pt idx="295">
                  <c:v>323.95897688684562</c:v>
                </c:pt>
                <c:pt idx="296">
                  <c:v>318.00447499918437</c:v>
                </c:pt>
                <c:pt idx="297">
                  <c:v>320.18644445062318</c:v>
                </c:pt>
                <c:pt idx="298">
                  <c:v>321.60881671911892</c:v>
                </c:pt>
                <c:pt idx="299">
                  <c:v>318.75003180944782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3BA-4774-BB44-7368B9CD672C}"/>
            </c:ext>
          </c:extLst>
        </c:ser>
        <c:ser>
          <c:idx val="5"/>
          <c:order val="5"/>
          <c:tx>
            <c:v>50K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'50K'!$M$4:$M$700</c:f>
              <c:numCache>
                <c:formatCode>General</c:formatCode>
                <c:ptCount val="697"/>
                <c:pt idx="0">
                  <c:v>-89.977064220183493</c:v>
                </c:pt>
                <c:pt idx="1">
                  <c:v>-89.151376146788991</c:v>
                </c:pt>
                <c:pt idx="2">
                  <c:v>-88.325688073394502</c:v>
                </c:pt>
                <c:pt idx="3">
                  <c:v>-87.5</c:v>
                </c:pt>
                <c:pt idx="4">
                  <c:v>-86.674311926605498</c:v>
                </c:pt>
                <c:pt idx="5">
                  <c:v>-85.848623853211009</c:v>
                </c:pt>
                <c:pt idx="6">
                  <c:v>-85.022935779816507</c:v>
                </c:pt>
                <c:pt idx="7">
                  <c:v>-84.197247706422019</c:v>
                </c:pt>
                <c:pt idx="8">
                  <c:v>-83.371559633027516</c:v>
                </c:pt>
                <c:pt idx="9">
                  <c:v>-82.545871559633028</c:v>
                </c:pt>
                <c:pt idx="10">
                  <c:v>-81.720183486238525</c:v>
                </c:pt>
                <c:pt idx="11">
                  <c:v>-80.894495412844037</c:v>
                </c:pt>
                <c:pt idx="12">
                  <c:v>-80.068807339449535</c:v>
                </c:pt>
                <c:pt idx="13">
                  <c:v>-79.243119266055047</c:v>
                </c:pt>
                <c:pt idx="14">
                  <c:v>-78.417431192660544</c:v>
                </c:pt>
                <c:pt idx="15">
                  <c:v>-77.591743119266056</c:v>
                </c:pt>
                <c:pt idx="16">
                  <c:v>-76.766055045871553</c:v>
                </c:pt>
                <c:pt idx="17">
                  <c:v>-75.940366972477065</c:v>
                </c:pt>
                <c:pt idx="18">
                  <c:v>-75.114678899082563</c:v>
                </c:pt>
                <c:pt idx="19">
                  <c:v>-74.288990825688074</c:v>
                </c:pt>
                <c:pt idx="20">
                  <c:v>-73.463302752293572</c:v>
                </c:pt>
                <c:pt idx="21">
                  <c:v>-72.637614678899084</c:v>
                </c:pt>
                <c:pt idx="22">
                  <c:v>-71.811926605504581</c:v>
                </c:pt>
                <c:pt idx="23">
                  <c:v>-70.986238532110093</c:v>
                </c:pt>
                <c:pt idx="24">
                  <c:v>-70.160550458715591</c:v>
                </c:pt>
                <c:pt idx="25">
                  <c:v>-69.334862385321102</c:v>
                </c:pt>
                <c:pt idx="26">
                  <c:v>-68.5091743119266</c:v>
                </c:pt>
                <c:pt idx="27">
                  <c:v>-67.683486238532112</c:v>
                </c:pt>
                <c:pt idx="28">
                  <c:v>-66.857798165137609</c:v>
                </c:pt>
                <c:pt idx="29">
                  <c:v>-66.032110091743121</c:v>
                </c:pt>
                <c:pt idx="30">
                  <c:v>-65.206422018348619</c:v>
                </c:pt>
                <c:pt idx="31">
                  <c:v>-64.38073394495413</c:v>
                </c:pt>
                <c:pt idx="32">
                  <c:v>-63.555045871559628</c:v>
                </c:pt>
                <c:pt idx="33">
                  <c:v>-62.72935779816514</c:v>
                </c:pt>
                <c:pt idx="34">
                  <c:v>-61.903669724770637</c:v>
                </c:pt>
                <c:pt idx="35">
                  <c:v>-61.077981651376149</c:v>
                </c:pt>
                <c:pt idx="36">
                  <c:v>-60.252293577981646</c:v>
                </c:pt>
                <c:pt idx="37">
                  <c:v>-59.426605504587158</c:v>
                </c:pt>
                <c:pt idx="38">
                  <c:v>-58.600917431192656</c:v>
                </c:pt>
                <c:pt idx="39">
                  <c:v>-57.775229357798167</c:v>
                </c:pt>
                <c:pt idx="40">
                  <c:v>-56.949541284403665</c:v>
                </c:pt>
                <c:pt idx="41">
                  <c:v>-56.123853211009177</c:v>
                </c:pt>
                <c:pt idx="42">
                  <c:v>-55.298165137614674</c:v>
                </c:pt>
                <c:pt idx="43">
                  <c:v>-54.472477064220179</c:v>
                </c:pt>
                <c:pt idx="44">
                  <c:v>-53.646788990825684</c:v>
                </c:pt>
                <c:pt idx="45">
                  <c:v>-52.821100917431188</c:v>
                </c:pt>
                <c:pt idx="46">
                  <c:v>-51.995412844036693</c:v>
                </c:pt>
                <c:pt idx="47">
                  <c:v>-51.169724770642198</c:v>
                </c:pt>
                <c:pt idx="48">
                  <c:v>-50.344036697247702</c:v>
                </c:pt>
                <c:pt idx="49">
                  <c:v>-49.518348623853207</c:v>
                </c:pt>
                <c:pt idx="50">
                  <c:v>-48.692660550458712</c:v>
                </c:pt>
                <c:pt idx="51">
                  <c:v>-47.866972477064216</c:v>
                </c:pt>
                <c:pt idx="52">
                  <c:v>-47.041284403669721</c:v>
                </c:pt>
                <c:pt idx="53">
                  <c:v>-46.215596330275226</c:v>
                </c:pt>
                <c:pt idx="54">
                  <c:v>-45.38990825688073</c:v>
                </c:pt>
                <c:pt idx="55">
                  <c:v>-44.564220183486235</c:v>
                </c:pt>
                <c:pt idx="56">
                  <c:v>-43.738532110091739</c:v>
                </c:pt>
                <c:pt idx="57">
                  <c:v>-42.912844036697244</c:v>
                </c:pt>
                <c:pt idx="58">
                  <c:v>-42.087155963302749</c:v>
                </c:pt>
                <c:pt idx="59">
                  <c:v>-41.261467889908253</c:v>
                </c:pt>
                <c:pt idx="60">
                  <c:v>-40.435779816513758</c:v>
                </c:pt>
                <c:pt idx="61">
                  <c:v>-39.610091743119263</c:v>
                </c:pt>
                <c:pt idx="62">
                  <c:v>-38.784403669724767</c:v>
                </c:pt>
                <c:pt idx="63">
                  <c:v>-37.958715596330272</c:v>
                </c:pt>
                <c:pt idx="64">
                  <c:v>-37.133027522935777</c:v>
                </c:pt>
                <c:pt idx="65">
                  <c:v>-36.307339449541281</c:v>
                </c:pt>
                <c:pt idx="66">
                  <c:v>-35.481651376146786</c:v>
                </c:pt>
                <c:pt idx="67">
                  <c:v>-34.655963302752291</c:v>
                </c:pt>
                <c:pt idx="68">
                  <c:v>-33.830275229357795</c:v>
                </c:pt>
                <c:pt idx="69">
                  <c:v>-33.0045871559633</c:v>
                </c:pt>
                <c:pt idx="70">
                  <c:v>-32.178899082568805</c:v>
                </c:pt>
                <c:pt idx="71">
                  <c:v>-31.353211009174309</c:v>
                </c:pt>
                <c:pt idx="72">
                  <c:v>-30.527522935779814</c:v>
                </c:pt>
                <c:pt idx="73">
                  <c:v>-29.701834862385319</c:v>
                </c:pt>
                <c:pt idx="74">
                  <c:v>-28.876146788990823</c:v>
                </c:pt>
                <c:pt idx="75">
                  <c:v>-28.050458715596328</c:v>
                </c:pt>
                <c:pt idx="76">
                  <c:v>-27.224770642201833</c:v>
                </c:pt>
                <c:pt idx="77">
                  <c:v>-26.399082568807337</c:v>
                </c:pt>
                <c:pt idx="78">
                  <c:v>-25.573394495412842</c:v>
                </c:pt>
                <c:pt idx="79">
                  <c:v>-24.747706422018346</c:v>
                </c:pt>
                <c:pt idx="80">
                  <c:v>-23.922018348623851</c:v>
                </c:pt>
                <c:pt idx="81">
                  <c:v>-23.096330275229349</c:v>
                </c:pt>
                <c:pt idx="82">
                  <c:v>-22.27064220183486</c:v>
                </c:pt>
                <c:pt idx="83">
                  <c:v>-21.444954128440358</c:v>
                </c:pt>
                <c:pt idx="84">
                  <c:v>-20.61926605504587</c:v>
                </c:pt>
                <c:pt idx="85">
                  <c:v>-19.793577981651367</c:v>
                </c:pt>
                <c:pt idx="86">
                  <c:v>-18.967889908256879</c:v>
                </c:pt>
                <c:pt idx="87">
                  <c:v>-18.142201834862377</c:v>
                </c:pt>
                <c:pt idx="88">
                  <c:v>-17.316513761467888</c:v>
                </c:pt>
                <c:pt idx="89">
                  <c:v>-16.490825688073386</c:v>
                </c:pt>
                <c:pt idx="90">
                  <c:v>-15.665137614678898</c:v>
                </c:pt>
                <c:pt idx="91">
                  <c:v>-14.839449541284395</c:v>
                </c:pt>
                <c:pt idx="92">
                  <c:v>-14.013761467889907</c:v>
                </c:pt>
                <c:pt idx="93">
                  <c:v>-13.188073394495405</c:v>
                </c:pt>
                <c:pt idx="94">
                  <c:v>-12.362385321100916</c:v>
                </c:pt>
                <c:pt idx="95">
                  <c:v>-11.536697247706414</c:v>
                </c:pt>
                <c:pt idx="96">
                  <c:v>-10.711009174311926</c:v>
                </c:pt>
                <c:pt idx="97">
                  <c:v>-9.8853211009174231</c:v>
                </c:pt>
                <c:pt idx="98">
                  <c:v>-9.0596330275229349</c:v>
                </c:pt>
                <c:pt idx="99">
                  <c:v>-8.2339449541284324</c:v>
                </c:pt>
                <c:pt idx="100">
                  <c:v>-7.4082568807339442</c:v>
                </c:pt>
                <c:pt idx="101">
                  <c:v>-6.5825688073394417</c:v>
                </c:pt>
                <c:pt idx="102">
                  <c:v>-5.7568807339449535</c:v>
                </c:pt>
                <c:pt idx="103">
                  <c:v>-4.931192660550451</c:v>
                </c:pt>
                <c:pt idx="104">
                  <c:v>-4.1055045871559628</c:v>
                </c:pt>
                <c:pt idx="105">
                  <c:v>-3.2798165137614603</c:v>
                </c:pt>
                <c:pt idx="106">
                  <c:v>-2.4541284403669721</c:v>
                </c:pt>
                <c:pt idx="107">
                  <c:v>-1.6284403669724696</c:v>
                </c:pt>
                <c:pt idx="108">
                  <c:v>-0.80275229357798139</c:v>
                </c:pt>
                <c:pt idx="109">
                  <c:v>2.2935779816521062E-2</c:v>
                </c:pt>
                <c:pt idx="110">
                  <c:v>0.8486238532110093</c:v>
                </c:pt>
                <c:pt idx="111">
                  <c:v>1.6743119266055118</c:v>
                </c:pt>
                <c:pt idx="112">
                  <c:v>2.5</c:v>
                </c:pt>
                <c:pt idx="113">
                  <c:v>3.3256880733945025</c:v>
                </c:pt>
                <c:pt idx="114">
                  <c:v>4.1513761467889907</c:v>
                </c:pt>
                <c:pt idx="115">
                  <c:v>4.9770642201834931</c:v>
                </c:pt>
                <c:pt idx="116">
                  <c:v>5.8027522935779814</c:v>
                </c:pt>
                <c:pt idx="117">
                  <c:v>6.6284403669724838</c:v>
                </c:pt>
                <c:pt idx="118">
                  <c:v>7.4541284403669721</c:v>
                </c:pt>
                <c:pt idx="119">
                  <c:v>8.2798165137614745</c:v>
                </c:pt>
                <c:pt idx="120">
                  <c:v>9.1055045871559628</c:v>
                </c:pt>
                <c:pt idx="121">
                  <c:v>9.9311926605504652</c:v>
                </c:pt>
                <c:pt idx="122">
                  <c:v>10.756880733944953</c:v>
                </c:pt>
                <c:pt idx="123">
                  <c:v>11.582568807339456</c:v>
                </c:pt>
                <c:pt idx="124">
                  <c:v>12.408256880733944</c:v>
                </c:pt>
                <c:pt idx="125">
                  <c:v>13.233944954128447</c:v>
                </c:pt>
                <c:pt idx="126">
                  <c:v>14.059633027522935</c:v>
                </c:pt>
                <c:pt idx="127">
                  <c:v>14.885321100917437</c:v>
                </c:pt>
                <c:pt idx="128">
                  <c:v>15.711009174311926</c:v>
                </c:pt>
                <c:pt idx="129">
                  <c:v>16.536697247706428</c:v>
                </c:pt>
                <c:pt idx="130">
                  <c:v>17.362385321100916</c:v>
                </c:pt>
                <c:pt idx="131">
                  <c:v>18.188073394495419</c:v>
                </c:pt>
                <c:pt idx="132">
                  <c:v>19.013761467889921</c:v>
                </c:pt>
                <c:pt idx="133">
                  <c:v>19.839449541284409</c:v>
                </c:pt>
                <c:pt idx="134">
                  <c:v>20.665137614678912</c:v>
                </c:pt>
                <c:pt idx="135">
                  <c:v>21.4908256880734</c:v>
                </c:pt>
                <c:pt idx="136">
                  <c:v>22.316513761467903</c:v>
                </c:pt>
                <c:pt idx="137">
                  <c:v>23.142201834862391</c:v>
                </c:pt>
                <c:pt idx="138">
                  <c:v>23.967889908256893</c:v>
                </c:pt>
                <c:pt idx="139">
                  <c:v>24.793577981651381</c:v>
                </c:pt>
                <c:pt idx="140">
                  <c:v>25.619266055045884</c:v>
                </c:pt>
                <c:pt idx="141">
                  <c:v>26.444954128440372</c:v>
                </c:pt>
                <c:pt idx="142">
                  <c:v>27.270642201834875</c:v>
                </c:pt>
                <c:pt idx="143">
                  <c:v>28.096330275229363</c:v>
                </c:pt>
                <c:pt idx="144">
                  <c:v>28.922018348623865</c:v>
                </c:pt>
                <c:pt idx="145">
                  <c:v>29.747706422018354</c:v>
                </c:pt>
                <c:pt idx="146">
                  <c:v>30.573394495412856</c:v>
                </c:pt>
                <c:pt idx="147">
                  <c:v>31.399082568807344</c:v>
                </c:pt>
                <c:pt idx="148">
                  <c:v>32.224770642201847</c:v>
                </c:pt>
                <c:pt idx="149">
                  <c:v>33.050458715596335</c:v>
                </c:pt>
                <c:pt idx="150">
                  <c:v>33.876146788990837</c:v>
                </c:pt>
                <c:pt idx="151">
                  <c:v>34.701834862385326</c:v>
                </c:pt>
                <c:pt idx="152">
                  <c:v>35.527522935779828</c:v>
                </c:pt>
                <c:pt idx="153">
                  <c:v>36.353211009174316</c:v>
                </c:pt>
                <c:pt idx="154">
                  <c:v>37.178899082568819</c:v>
                </c:pt>
                <c:pt idx="155">
                  <c:v>38.004587155963307</c:v>
                </c:pt>
                <c:pt idx="156">
                  <c:v>38.83027522935781</c:v>
                </c:pt>
                <c:pt idx="157">
                  <c:v>39.655963302752298</c:v>
                </c:pt>
                <c:pt idx="158">
                  <c:v>40.4816513761468</c:v>
                </c:pt>
                <c:pt idx="159">
                  <c:v>41.307339449541303</c:v>
                </c:pt>
                <c:pt idx="160">
                  <c:v>42.133027522935777</c:v>
                </c:pt>
                <c:pt idx="161">
                  <c:v>42.958715596330279</c:v>
                </c:pt>
                <c:pt idx="162">
                  <c:v>43.784403669724782</c:v>
                </c:pt>
                <c:pt idx="163">
                  <c:v>44.610091743119284</c:v>
                </c:pt>
                <c:pt idx="164">
                  <c:v>45.435779816513758</c:v>
                </c:pt>
                <c:pt idx="165">
                  <c:v>46.261467889908261</c:v>
                </c:pt>
                <c:pt idx="166">
                  <c:v>47.087155963302763</c:v>
                </c:pt>
                <c:pt idx="167">
                  <c:v>47.912844036697265</c:v>
                </c:pt>
                <c:pt idx="168">
                  <c:v>48.738532110091739</c:v>
                </c:pt>
                <c:pt idx="169">
                  <c:v>49.564220183486242</c:v>
                </c:pt>
                <c:pt idx="170">
                  <c:v>50.389908256880744</c:v>
                </c:pt>
                <c:pt idx="171">
                  <c:v>51.215596330275247</c:v>
                </c:pt>
                <c:pt idx="172">
                  <c:v>52.041284403669721</c:v>
                </c:pt>
                <c:pt idx="173">
                  <c:v>52.866972477064223</c:v>
                </c:pt>
                <c:pt idx="174">
                  <c:v>53.692660550458726</c:v>
                </c:pt>
                <c:pt idx="175">
                  <c:v>54.518348623853228</c:v>
                </c:pt>
                <c:pt idx="176">
                  <c:v>55.344036697247702</c:v>
                </c:pt>
                <c:pt idx="177">
                  <c:v>56.169724770642205</c:v>
                </c:pt>
                <c:pt idx="178">
                  <c:v>56.995412844036707</c:v>
                </c:pt>
                <c:pt idx="179">
                  <c:v>57.82110091743121</c:v>
                </c:pt>
                <c:pt idx="180">
                  <c:v>58.646788990825684</c:v>
                </c:pt>
                <c:pt idx="181">
                  <c:v>59.472477064220186</c:v>
                </c:pt>
                <c:pt idx="182">
                  <c:v>60.298165137614689</c:v>
                </c:pt>
                <c:pt idx="183">
                  <c:v>61.123853211009191</c:v>
                </c:pt>
                <c:pt idx="184">
                  <c:v>61.949541284403665</c:v>
                </c:pt>
                <c:pt idx="185">
                  <c:v>62.775229357798167</c:v>
                </c:pt>
                <c:pt idx="186">
                  <c:v>63.60091743119267</c:v>
                </c:pt>
                <c:pt idx="187">
                  <c:v>64.426605504587172</c:v>
                </c:pt>
                <c:pt idx="188">
                  <c:v>65.252293577981646</c:v>
                </c:pt>
                <c:pt idx="189">
                  <c:v>66.077981651376149</c:v>
                </c:pt>
                <c:pt idx="190">
                  <c:v>66.903669724770651</c:v>
                </c:pt>
                <c:pt idx="191">
                  <c:v>67.729357798165154</c:v>
                </c:pt>
                <c:pt idx="192">
                  <c:v>68.555045871559628</c:v>
                </c:pt>
                <c:pt idx="193">
                  <c:v>69.38073394495413</c:v>
                </c:pt>
                <c:pt idx="194">
                  <c:v>70.206422018348633</c:v>
                </c:pt>
                <c:pt idx="195">
                  <c:v>71.032110091743135</c:v>
                </c:pt>
                <c:pt idx="196">
                  <c:v>71.857798165137638</c:v>
                </c:pt>
                <c:pt idx="197">
                  <c:v>72.683486238532112</c:v>
                </c:pt>
                <c:pt idx="198">
                  <c:v>73.509174311926614</c:v>
                </c:pt>
                <c:pt idx="199">
                  <c:v>74.334862385321117</c:v>
                </c:pt>
                <c:pt idx="200">
                  <c:v>75.160550458715619</c:v>
                </c:pt>
                <c:pt idx="201">
                  <c:v>75.986238532110093</c:v>
                </c:pt>
                <c:pt idx="202">
                  <c:v>76.811926605504595</c:v>
                </c:pt>
                <c:pt idx="203">
                  <c:v>77.637614678899098</c:v>
                </c:pt>
                <c:pt idx="204">
                  <c:v>78.4633027522936</c:v>
                </c:pt>
                <c:pt idx="205">
                  <c:v>79.288990825688074</c:v>
                </c:pt>
                <c:pt idx="206">
                  <c:v>80.114678899082577</c:v>
                </c:pt>
                <c:pt idx="207">
                  <c:v>80.940366972477079</c:v>
                </c:pt>
                <c:pt idx="208">
                  <c:v>81.766055045871582</c:v>
                </c:pt>
                <c:pt idx="209">
                  <c:v>82.591743119266056</c:v>
                </c:pt>
                <c:pt idx="210">
                  <c:v>83.417431192660558</c:v>
                </c:pt>
                <c:pt idx="211">
                  <c:v>84.243119266055061</c:v>
                </c:pt>
                <c:pt idx="212">
                  <c:v>85.068807339449563</c:v>
                </c:pt>
                <c:pt idx="213">
                  <c:v>85.894495412844037</c:v>
                </c:pt>
                <c:pt idx="214">
                  <c:v>86.72018348623854</c:v>
                </c:pt>
                <c:pt idx="215">
                  <c:v>87.545871559633042</c:v>
                </c:pt>
                <c:pt idx="216">
                  <c:v>88.371559633027545</c:v>
                </c:pt>
                <c:pt idx="217">
                  <c:v>89.197247706422019</c:v>
                </c:pt>
                <c:pt idx="218">
                  <c:v>90.022935779816521</c:v>
                </c:pt>
                <c:pt idx="219">
                  <c:v>90.848623853211024</c:v>
                </c:pt>
                <c:pt idx="220">
                  <c:v>91.674311926605526</c:v>
                </c:pt>
                <c:pt idx="221">
                  <c:v>92.5</c:v>
                </c:pt>
                <c:pt idx="222">
                  <c:v>93.325688073394502</c:v>
                </c:pt>
                <c:pt idx="223">
                  <c:v>94.151376146789005</c:v>
                </c:pt>
                <c:pt idx="224">
                  <c:v>94.977064220183507</c:v>
                </c:pt>
                <c:pt idx="225">
                  <c:v>95.802752293577981</c:v>
                </c:pt>
                <c:pt idx="226">
                  <c:v>96.628440366972484</c:v>
                </c:pt>
                <c:pt idx="227">
                  <c:v>97.454128440366986</c:v>
                </c:pt>
                <c:pt idx="228">
                  <c:v>98.279816513761489</c:v>
                </c:pt>
                <c:pt idx="229">
                  <c:v>99.105504587155963</c:v>
                </c:pt>
                <c:pt idx="230">
                  <c:v>99.931192660550465</c:v>
                </c:pt>
                <c:pt idx="231">
                  <c:v>100.75688073394497</c:v>
                </c:pt>
                <c:pt idx="232">
                  <c:v>101.58256880733947</c:v>
                </c:pt>
                <c:pt idx="233">
                  <c:v>102.40825688073394</c:v>
                </c:pt>
                <c:pt idx="234">
                  <c:v>103.23394495412845</c:v>
                </c:pt>
                <c:pt idx="235">
                  <c:v>104.05963302752295</c:v>
                </c:pt>
                <c:pt idx="236">
                  <c:v>104.88532110091745</c:v>
                </c:pt>
                <c:pt idx="237">
                  <c:v>105.71100917431193</c:v>
                </c:pt>
                <c:pt idx="238">
                  <c:v>106.53669724770643</c:v>
                </c:pt>
                <c:pt idx="239">
                  <c:v>107.36238532110093</c:v>
                </c:pt>
                <c:pt idx="240">
                  <c:v>108.18807339449543</c:v>
                </c:pt>
                <c:pt idx="241">
                  <c:v>109.01376146788991</c:v>
                </c:pt>
                <c:pt idx="242">
                  <c:v>109.83944954128441</c:v>
                </c:pt>
                <c:pt idx="243">
                  <c:v>110.66513761467891</c:v>
                </c:pt>
                <c:pt idx="244">
                  <c:v>111.49082568807341</c:v>
                </c:pt>
                <c:pt idx="245">
                  <c:v>112.31651376146789</c:v>
                </c:pt>
                <c:pt idx="246">
                  <c:v>113.14220183486239</c:v>
                </c:pt>
                <c:pt idx="247">
                  <c:v>113.96788990825689</c:v>
                </c:pt>
                <c:pt idx="248">
                  <c:v>114.7935779816514</c:v>
                </c:pt>
                <c:pt idx="249">
                  <c:v>115.61926605504587</c:v>
                </c:pt>
                <c:pt idx="250">
                  <c:v>116.44495412844037</c:v>
                </c:pt>
                <c:pt idx="251">
                  <c:v>117.27064220183487</c:v>
                </c:pt>
                <c:pt idx="252">
                  <c:v>118.09633027522938</c:v>
                </c:pt>
                <c:pt idx="253">
                  <c:v>118.92201834862385</c:v>
                </c:pt>
                <c:pt idx="254">
                  <c:v>119.74770642201835</c:v>
                </c:pt>
                <c:pt idx="255">
                  <c:v>120.57339449541286</c:v>
                </c:pt>
                <c:pt idx="256">
                  <c:v>121.39908256880736</c:v>
                </c:pt>
                <c:pt idx="257">
                  <c:v>122.22477064220183</c:v>
                </c:pt>
                <c:pt idx="258">
                  <c:v>123.05045871559633</c:v>
                </c:pt>
                <c:pt idx="259">
                  <c:v>123.87614678899084</c:v>
                </c:pt>
                <c:pt idx="260">
                  <c:v>124.70183486238534</c:v>
                </c:pt>
                <c:pt idx="261">
                  <c:v>125.52752293577984</c:v>
                </c:pt>
                <c:pt idx="262">
                  <c:v>126.35321100917432</c:v>
                </c:pt>
                <c:pt idx="263">
                  <c:v>127.17889908256882</c:v>
                </c:pt>
                <c:pt idx="264">
                  <c:v>128.00458715596332</c:v>
                </c:pt>
                <c:pt idx="265">
                  <c:v>128.83027522935782</c:v>
                </c:pt>
                <c:pt idx="266">
                  <c:v>129.6559633027523</c:v>
                </c:pt>
                <c:pt idx="267">
                  <c:v>130.4816513761468</c:v>
                </c:pt>
                <c:pt idx="268">
                  <c:v>131.3073394495413</c:v>
                </c:pt>
                <c:pt idx="269">
                  <c:v>132.13302752293581</c:v>
                </c:pt>
                <c:pt idx="270">
                  <c:v>132.95871559633028</c:v>
                </c:pt>
                <c:pt idx="271">
                  <c:v>133.78440366972478</c:v>
                </c:pt>
                <c:pt idx="272">
                  <c:v>134.61009174311928</c:v>
                </c:pt>
                <c:pt idx="273">
                  <c:v>135.43577981651379</c:v>
                </c:pt>
                <c:pt idx="274">
                  <c:v>136.26146788990826</c:v>
                </c:pt>
                <c:pt idx="275">
                  <c:v>137.08715596330276</c:v>
                </c:pt>
                <c:pt idx="276">
                  <c:v>137.91284403669727</c:v>
                </c:pt>
                <c:pt idx="277">
                  <c:v>138.73853211009177</c:v>
                </c:pt>
                <c:pt idx="278">
                  <c:v>139.56422018348624</c:v>
                </c:pt>
                <c:pt idx="279">
                  <c:v>140.38990825688074</c:v>
                </c:pt>
                <c:pt idx="280">
                  <c:v>141.21559633027525</c:v>
                </c:pt>
                <c:pt idx="281">
                  <c:v>142.04128440366975</c:v>
                </c:pt>
                <c:pt idx="282">
                  <c:v>142.86697247706422</c:v>
                </c:pt>
                <c:pt idx="283">
                  <c:v>143.69266055045873</c:v>
                </c:pt>
                <c:pt idx="284">
                  <c:v>144.51834862385323</c:v>
                </c:pt>
                <c:pt idx="285">
                  <c:v>145.34403669724773</c:v>
                </c:pt>
                <c:pt idx="286">
                  <c:v>146.1697247706422</c:v>
                </c:pt>
                <c:pt idx="287">
                  <c:v>146.99541284403671</c:v>
                </c:pt>
                <c:pt idx="288">
                  <c:v>147.82110091743121</c:v>
                </c:pt>
              </c:numCache>
            </c:numRef>
          </c:xVal>
          <c:yVal>
            <c:numRef>
              <c:f>'50K'!$O$4:$O$700</c:f>
              <c:numCache>
                <c:formatCode>General</c:formatCode>
                <c:ptCount val="697"/>
                <c:pt idx="0">
                  <c:v>44.842355282159254</c:v>
                </c:pt>
                <c:pt idx="1">
                  <c:v>133.4804912457154</c:v>
                </c:pt>
                <c:pt idx="2">
                  <c:v>-117.72803262856138</c:v>
                </c:pt>
                <c:pt idx="3">
                  <c:v>0</c:v>
                </c:pt>
                <c:pt idx="4">
                  <c:v>345.42019632537614</c:v>
                </c:pt>
                <c:pt idx="5">
                  <c:v>7.9992124174723278</c:v>
                </c:pt>
                <c:pt idx="6">
                  <c:v>215.70892099065168</c:v>
                </c:pt>
                <c:pt idx="7">
                  <c:v>73.287661267004225</c:v>
                </c:pt>
                <c:pt idx="8">
                  <c:v>76.527328838558631</c:v>
                </c:pt>
                <c:pt idx="9">
                  <c:v>144.39838070148951</c:v>
                </c:pt>
                <c:pt idx="10">
                  <c:v>48.500203446322779</c:v>
                </c:pt>
                <c:pt idx="11">
                  <c:v>75.220693523287736</c:v>
                </c:pt>
                <c:pt idx="12">
                  <c:v>60.400906021266508</c:v>
                </c:pt>
                <c:pt idx="13">
                  <c:v>100.40376489623624</c:v>
                </c:pt>
                <c:pt idx="14">
                  <c:v>20.828757223997773</c:v>
                </c:pt>
                <c:pt idx="15">
                  <c:v>18.329522389107744</c:v>
                </c:pt>
                <c:pt idx="16">
                  <c:v>44.778752376247255</c:v>
                </c:pt>
                <c:pt idx="17">
                  <c:v>19.711707991796885</c:v>
                </c:pt>
                <c:pt idx="18">
                  <c:v>54.181565187503033</c:v>
                </c:pt>
                <c:pt idx="19">
                  <c:v>39.405762754647988</c:v>
                </c:pt>
                <c:pt idx="20">
                  <c:v>24.874476021181209</c:v>
                </c:pt>
                <c:pt idx="21">
                  <c:v>21.620853583435334</c:v>
                </c:pt>
                <c:pt idx="22">
                  <c:v>20.01373173850088</c:v>
                </c:pt>
                <c:pt idx="23">
                  <c:v>49.76987354498246</c:v>
                </c:pt>
                <c:pt idx="24">
                  <c:v>33.923498674942657</c:v>
                </c:pt>
                <c:pt idx="25">
                  <c:v>53.623355272669201</c:v>
                </c:pt>
                <c:pt idx="26">
                  <c:v>71.676092017603409</c:v>
                </c:pt>
                <c:pt idx="27">
                  <c:v>31.786817699343747</c:v>
                </c:pt>
                <c:pt idx="28">
                  <c:v>42.260181341804824</c:v>
                </c:pt>
                <c:pt idx="29">
                  <c:v>39.37540243499631</c:v>
                </c:pt>
                <c:pt idx="30">
                  <c:v>24.541884024969317</c:v>
                </c:pt>
                <c:pt idx="31">
                  <c:v>18.850168921570919</c:v>
                </c:pt>
                <c:pt idx="32">
                  <c:v>24.900355208690023</c:v>
                </c:pt>
                <c:pt idx="33">
                  <c:v>36.506520803231602</c:v>
                </c:pt>
                <c:pt idx="34">
                  <c:v>9.6310426381101273</c:v>
                </c:pt>
                <c:pt idx="35">
                  <c:v>25.795819541449156</c:v>
                </c:pt>
                <c:pt idx="36">
                  <c:v>34.854572475663737</c:v>
                </c:pt>
                <c:pt idx="37">
                  <c:v>11.766157385769105</c:v>
                </c:pt>
                <c:pt idx="38">
                  <c:v>44.21334993248</c:v>
                </c:pt>
                <c:pt idx="39">
                  <c:v>37.818061211842398</c:v>
                </c:pt>
                <c:pt idx="40">
                  <c:v>21.271689426966031</c:v>
                </c:pt>
                <c:pt idx="41">
                  <c:v>30.048567631766591</c:v>
                </c:pt>
                <c:pt idx="42">
                  <c:v>21.119987357019191</c:v>
                </c:pt>
                <c:pt idx="43">
                  <c:v>19.748515030139647</c:v>
                </c:pt>
                <c:pt idx="44">
                  <c:v>23.542795560928688</c:v>
                </c:pt>
                <c:pt idx="45">
                  <c:v>11.594348300939521</c:v>
                </c:pt>
                <c:pt idx="46">
                  <c:v>20.903465651580184</c:v>
                </c:pt>
                <c:pt idx="47">
                  <c:v>21.458619389589522</c:v>
                </c:pt>
                <c:pt idx="48">
                  <c:v>19.064860311516288</c:v>
                </c:pt>
                <c:pt idx="49">
                  <c:v>31.756476173028123</c:v>
                </c:pt>
                <c:pt idx="50">
                  <c:v>29.272567969973835</c:v>
                </c:pt>
                <c:pt idx="51">
                  <c:v>19.649950466913324</c:v>
                </c:pt>
                <c:pt idx="52">
                  <c:v>34.422796144987224</c:v>
                </c:pt>
                <c:pt idx="53">
                  <c:v>33.109882402208065</c:v>
                </c:pt>
                <c:pt idx="54">
                  <c:v>38.198650411688199</c:v>
                </c:pt>
                <c:pt idx="55">
                  <c:v>24.910338024474338</c:v>
                </c:pt>
                <c:pt idx="56">
                  <c:v>21.773497886508299</c:v>
                </c:pt>
                <c:pt idx="57">
                  <c:v>32.88934979295469</c:v>
                </c:pt>
                <c:pt idx="58">
                  <c:v>40.196862579185336</c:v>
                </c:pt>
                <c:pt idx="59">
                  <c:v>38.473698110530243</c:v>
                </c:pt>
                <c:pt idx="60">
                  <c:v>30.986975199854125</c:v>
                </c:pt>
                <c:pt idx="61">
                  <c:v>39.962772256429908</c:v>
                </c:pt>
                <c:pt idx="62">
                  <c:v>36.442769817634357</c:v>
                </c:pt>
                <c:pt idx="63">
                  <c:v>29.287535841989147</c:v>
                </c:pt>
                <c:pt idx="64">
                  <c:v>41.663536508474209</c:v>
                </c:pt>
                <c:pt idx="65">
                  <c:v>29.164541941669405</c:v>
                </c:pt>
                <c:pt idx="66">
                  <c:v>25.062068415258803</c:v>
                </c:pt>
                <c:pt idx="67">
                  <c:v>29.070808582462895</c:v>
                </c:pt>
                <c:pt idx="68">
                  <c:v>35.640362867150806</c:v>
                </c:pt>
                <c:pt idx="69">
                  <c:v>34.67150481375927</c:v>
                </c:pt>
                <c:pt idx="70">
                  <c:v>29.413651468978994</c:v>
                </c:pt>
                <c:pt idx="71">
                  <c:v>47.76193089433751</c:v>
                </c:pt>
                <c:pt idx="72">
                  <c:v>40.804349801579967</c:v>
                </c:pt>
                <c:pt idx="73">
                  <c:v>39.014016767005906</c:v>
                </c:pt>
                <c:pt idx="74">
                  <c:v>44.327409452076154</c:v>
                </c:pt>
                <c:pt idx="75">
                  <c:v>44.200578022468214</c:v>
                </c:pt>
                <c:pt idx="76">
                  <c:v>40.820595797685606</c:v>
                </c:pt>
                <c:pt idx="77">
                  <c:v>39.526936259935994</c:v>
                </c:pt>
                <c:pt idx="78">
                  <c:v>45.906095470097441</c:v>
                </c:pt>
                <c:pt idx="79">
                  <c:v>50.197143308689206</c:v>
                </c:pt>
                <c:pt idx="80">
                  <c:v>47.306655080783315</c:v>
                </c:pt>
                <c:pt idx="81">
                  <c:v>54.693200966615969</c:v>
                </c:pt>
                <c:pt idx="82">
                  <c:v>56.130650450754118</c:v>
                </c:pt>
                <c:pt idx="83">
                  <c:v>50.57550975824207</c:v>
                </c:pt>
                <c:pt idx="84">
                  <c:v>54.741054076727607</c:v>
                </c:pt>
                <c:pt idx="85">
                  <c:v>50.817248200738753</c:v>
                </c:pt>
                <c:pt idx="86">
                  <c:v>51.907089985369225</c:v>
                </c:pt>
                <c:pt idx="87">
                  <c:v>54.510036832654649</c:v>
                </c:pt>
                <c:pt idx="88">
                  <c:v>65.012947368217183</c:v>
                </c:pt>
                <c:pt idx="89">
                  <c:v>64.545997812043254</c:v>
                </c:pt>
                <c:pt idx="90">
                  <c:v>60.357771486182145</c:v>
                </c:pt>
                <c:pt idx="91">
                  <c:v>64.027930508360939</c:v>
                </c:pt>
                <c:pt idx="92">
                  <c:v>59.537491918935807</c:v>
                </c:pt>
                <c:pt idx="93">
                  <c:v>60.627293351398571</c:v>
                </c:pt>
                <c:pt idx="94">
                  <c:v>62.086509069015094</c:v>
                </c:pt>
                <c:pt idx="95">
                  <c:v>63.179311806384007</c:v>
                </c:pt>
                <c:pt idx="96">
                  <c:v>59.179573458196735</c:v>
                </c:pt>
                <c:pt idx="97">
                  <c:v>50.492179705227187</c:v>
                </c:pt>
                <c:pt idx="98">
                  <c:v>58.893369967830466</c:v>
                </c:pt>
                <c:pt idx="99">
                  <c:v>57.147318469577826</c:v>
                </c:pt>
                <c:pt idx="100">
                  <c:v>60.464395814773148</c:v>
                </c:pt>
                <c:pt idx="101">
                  <c:v>73.117022954625881</c:v>
                </c:pt>
                <c:pt idx="102">
                  <c:v>70.309948217751995</c:v>
                </c:pt>
                <c:pt idx="103">
                  <c:v>76.120771581250736</c:v>
                </c:pt>
                <c:pt idx="104">
                  <c:v>72.637613522528568</c:v>
                </c:pt>
                <c:pt idx="105">
                  <c:v>77.026158477808167</c:v>
                </c:pt>
                <c:pt idx="106">
                  <c:v>90.6750563294828</c:v>
                </c:pt>
                <c:pt idx="107">
                  <c:v>103.24193504412649</c:v>
                </c:pt>
                <c:pt idx="108">
                  <c:v>128.95483542797956</c:v>
                </c:pt>
                <c:pt idx="109">
                  <c:v>131.56816197426699</c:v>
                </c:pt>
                <c:pt idx="110">
                  <c:v>117.17073303148338</c:v>
                </c:pt>
                <c:pt idx="111">
                  <c:v>99.966997876383289</c:v>
                </c:pt>
                <c:pt idx="112">
                  <c:v>86.697462686236634</c:v>
                </c:pt>
                <c:pt idx="113">
                  <c:v>78.766490454424982</c:v>
                </c:pt>
                <c:pt idx="114">
                  <c:v>75.817226366094687</c:v>
                </c:pt>
                <c:pt idx="115">
                  <c:v>62.581338248926706</c:v>
                </c:pt>
                <c:pt idx="116">
                  <c:v>68.891013488247523</c:v>
                </c:pt>
                <c:pt idx="117">
                  <c:v>63.841671716608531</c:v>
                </c:pt>
                <c:pt idx="118">
                  <c:v>61.28955479313376</c:v>
                </c:pt>
                <c:pt idx="119">
                  <c:v>66.585094350808973</c:v>
                </c:pt>
                <c:pt idx="120">
                  <c:v>62.985278487983166</c:v>
                </c:pt>
                <c:pt idx="121">
                  <c:v>72.26268804455087</c:v>
                </c:pt>
                <c:pt idx="122">
                  <c:v>64.026861417358688</c:v>
                </c:pt>
                <c:pt idx="123">
                  <c:v>74.091289826151325</c:v>
                </c:pt>
                <c:pt idx="124">
                  <c:v>66.210736767788177</c:v>
                </c:pt>
                <c:pt idx="125">
                  <c:v>63.722726685502636</c:v>
                </c:pt>
                <c:pt idx="126">
                  <c:v>71.373158743557866</c:v>
                </c:pt>
                <c:pt idx="127">
                  <c:v>70.3650621917092</c:v>
                </c:pt>
                <c:pt idx="128">
                  <c:v>68.998369374883779</c:v>
                </c:pt>
                <c:pt idx="129">
                  <c:v>68.373055831523132</c:v>
                </c:pt>
                <c:pt idx="130">
                  <c:v>68.854452212001974</c:v>
                </c:pt>
                <c:pt idx="131">
                  <c:v>76.359754411661172</c:v>
                </c:pt>
                <c:pt idx="132">
                  <c:v>70.616897109702776</c:v>
                </c:pt>
                <c:pt idx="133">
                  <c:v>70.042507117581906</c:v>
                </c:pt>
                <c:pt idx="134">
                  <c:v>69.105572902920599</c:v>
                </c:pt>
                <c:pt idx="135">
                  <c:v>65.172185937385308</c:v>
                </c:pt>
                <c:pt idx="136">
                  <c:v>66.492384391226281</c:v>
                </c:pt>
                <c:pt idx="137">
                  <c:v>66.325579850780159</c:v>
                </c:pt>
                <c:pt idx="138">
                  <c:v>66.170804820472327</c:v>
                </c:pt>
                <c:pt idx="139">
                  <c:v>67.560023413215077</c:v>
                </c:pt>
                <c:pt idx="140">
                  <c:v>60.108857384057913</c:v>
                </c:pt>
                <c:pt idx="141">
                  <c:v>62.282342402510892</c:v>
                </c:pt>
                <c:pt idx="142">
                  <c:v>61.759875248361993</c:v>
                </c:pt>
                <c:pt idx="143">
                  <c:v>64.786804440917152</c:v>
                </c:pt>
                <c:pt idx="144">
                  <c:v>64.699691550789964</c:v>
                </c:pt>
                <c:pt idx="145">
                  <c:v>51.451648629749329</c:v>
                </c:pt>
                <c:pt idx="146">
                  <c:v>50.083459602933168</c:v>
                </c:pt>
                <c:pt idx="147">
                  <c:v>46.269617270222874</c:v>
                </c:pt>
                <c:pt idx="148">
                  <c:v>40.772096422344234</c:v>
                </c:pt>
                <c:pt idx="149">
                  <c:v>41.373769910360338</c:v>
                </c:pt>
                <c:pt idx="150">
                  <c:v>38.251351723156461</c:v>
                </c:pt>
                <c:pt idx="151">
                  <c:v>37.178746369534039</c:v>
                </c:pt>
                <c:pt idx="152">
                  <c:v>29.322944890109394</c:v>
                </c:pt>
                <c:pt idx="153">
                  <c:v>32.860038800376621</c:v>
                </c:pt>
                <c:pt idx="154">
                  <c:v>35.179232344569094</c:v>
                </c:pt>
                <c:pt idx="155">
                  <c:v>27.525978348865024</c:v>
                </c:pt>
                <c:pt idx="156">
                  <c:v>31.171977384752438</c:v>
                </c:pt>
                <c:pt idx="157">
                  <c:v>39.803916260218827</c:v>
                </c:pt>
                <c:pt idx="158">
                  <c:v>31.072005881972363</c:v>
                </c:pt>
                <c:pt idx="159">
                  <c:v>38.542259706149267</c:v>
                </c:pt>
                <c:pt idx="160">
                  <c:v>29.153378421184719</c:v>
                </c:pt>
                <c:pt idx="161">
                  <c:v>35.395492421571298</c:v>
                </c:pt>
                <c:pt idx="162">
                  <c:v>24.328866828611947</c:v>
                </c:pt>
                <c:pt idx="163">
                  <c:v>23.986202348774917</c:v>
                </c:pt>
                <c:pt idx="164">
                  <c:v>23.634458383874907</c:v>
                </c:pt>
                <c:pt idx="165">
                  <c:v>16.8958700944717</c:v>
                </c:pt>
                <c:pt idx="166">
                  <c:v>24.421172889370396</c:v>
                </c:pt>
                <c:pt idx="167">
                  <c:v>20.037728971581078</c:v>
                </c:pt>
                <c:pt idx="168">
                  <c:v>26.296765842973738</c:v>
                </c:pt>
                <c:pt idx="169">
                  <c:v>22.861759173392578</c:v>
                </c:pt>
                <c:pt idx="170">
                  <c:v>15.617392132574556</c:v>
                </c:pt>
                <c:pt idx="171">
                  <c:v>24.273383118820053</c:v>
                </c:pt>
                <c:pt idx="172">
                  <c:v>22.284424694954943</c:v>
                </c:pt>
                <c:pt idx="173">
                  <c:v>12.451414557343954</c:v>
                </c:pt>
                <c:pt idx="174">
                  <c:v>14.157188812888441</c:v>
                </c:pt>
                <c:pt idx="175">
                  <c:v>14.199275674777237</c:v>
                </c:pt>
                <c:pt idx="176">
                  <c:v>16.007579452370145</c:v>
                </c:pt>
                <c:pt idx="177">
                  <c:v>8.909549360760991</c:v>
                </c:pt>
                <c:pt idx="178">
                  <c:v>9.466415540754241</c:v>
                </c:pt>
                <c:pt idx="179">
                  <c:v>19.404915868140765</c:v>
                </c:pt>
                <c:pt idx="180">
                  <c:v>31.680380994487464</c:v>
                </c:pt>
                <c:pt idx="181">
                  <c:v>41.901047906233309</c:v>
                </c:pt>
                <c:pt idx="182">
                  <c:v>9.9810699721324028</c:v>
                </c:pt>
                <c:pt idx="183">
                  <c:v>5.8713549950895469</c:v>
                </c:pt>
                <c:pt idx="184">
                  <c:v>1.5639397783495324</c:v>
                </c:pt>
                <c:pt idx="185">
                  <c:v>0.62020857689208331</c:v>
                </c:pt>
                <c:pt idx="186">
                  <c:v>13.569120924414376</c:v>
                </c:pt>
                <c:pt idx="187">
                  <c:v>15.918432463281301</c:v>
                </c:pt>
                <c:pt idx="188">
                  <c:v>3.6696360772777039</c:v>
                </c:pt>
                <c:pt idx="189">
                  <c:v>20.220774649680596</c:v>
                </c:pt>
                <c:pt idx="190">
                  <c:v>9.8388966372475384</c:v>
                </c:pt>
                <c:pt idx="191">
                  <c:v>27.610424831903966</c:v>
                </c:pt>
                <c:pt idx="192">
                  <c:v>36.918154095713014</c:v>
                </c:pt>
                <c:pt idx="193">
                  <c:v>27.880002577269504</c:v>
                </c:pt>
                <c:pt idx="194">
                  <c:v>51.883511232323727</c:v>
                </c:pt>
                <c:pt idx="195">
                  <c:v>45.657072350759272</c:v>
                </c:pt>
                <c:pt idx="196">
                  <c:v>42.998024483206088</c:v>
                </c:pt>
                <c:pt idx="197">
                  <c:v>50.594928475708194</c:v>
                </c:pt>
                <c:pt idx="198">
                  <c:v>90.457681574268335</c:v>
                </c:pt>
                <c:pt idx="199">
                  <c:v>96.270608509062754</c:v>
                </c:pt>
                <c:pt idx="200">
                  <c:v>64.54099654052618</c:v>
                </c:pt>
                <c:pt idx="201">
                  <c:v>79.68616801106883</c:v>
                </c:pt>
                <c:pt idx="202">
                  <c:v>85.89872910904927</c:v>
                </c:pt>
                <c:pt idx="203">
                  <c:v>74.817044823859462</c:v>
                </c:pt>
                <c:pt idx="204">
                  <c:v>94.659480485821319</c:v>
                </c:pt>
                <c:pt idx="205">
                  <c:v>84.344315212701602</c:v>
                </c:pt>
                <c:pt idx="206">
                  <c:v>89.245719682845376</c:v>
                </c:pt>
                <c:pt idx="207">
                  <c:v>137.35175357871142</c:v>
                </c:pt>
                <c:pt idx="208">
                  <c:v>141.34649806559014</c:v>
                </c:pt>
                <c:pt idx="209">
                  <c:v>172.83996974500948</c:v>
                </c:pt>
                <c:pt idx="210">
                  <c:v>210.03674331085276</c:v>
                </c:pt>
                <c:pt idx="211">
                  <c:v>168.18124957698447</c:v>
                </c:pt>
                <c:pt idx="212">
                  <c:v>122.59946747990523</c:v>
                </c:pt>
                <c:pt idx="213">
                  <c:v>170.60414562141025</c:v>
                </c:pt>
                <c:pt idx="214">
                  <c:v>161.84798819289261</c:v>
                </c:pt>
                <c:pt idx="215">
                  <c:v>166.68006625970492</c:v>
                </c:pt>
                <c:pt idx="216">
                  <c:v>124.13035302623794</c:v>
                </c:pt>
                <c:pt idx="217">
                  <c:v>189.72550882939385</c:v>
                </c:pt>
                <c:pt idx="218">
                  <c:v>258.06920377485812</c:v>
                </c:pt>
                <c:pt idx="219">
                  <c:v>530.07277333987111</c:v>
                </c:pt>
                <c:pt idx="220">
                  <c:v>213.76545803037874</c:v>
                </c:pt>
                <c:pt idx="221">
                  <c:v>7.32730924542068E+16</c:v>
                </c:pt>
                <c:pt idx="222">
                  <c:v>-1229.377574217322</c:v>
                </c:pt>
                <c:pt idx="223">
                  <c:v>-511.60257528679813</c:v>
                </c:pt>
                <c:pt idx="224">
                  <c:v>-461.11979194022445</c:v>
                </c:pt>
                <c:pt idx="225">
                  <c:v>-4.9029455458929529</c:v>
                </c:pt>
                <c:pt idx="226">
                  <c:v>-140.08873720675442</c:v>
                </c:pt>
                <c:pt idx="227">
                  <c:v>-209.70719189012806</c:v>
                </c:pt>
                <c:pt idx="228">
                  <c:v>-203.17668366996085</c:v>
                </c:pt>
                <c:pt idx="229">
                  <c:v>-115.03260997995523</c:v>
                </c:pt>
                <c:pt idx="230">
                  <c:v>-43.659909891483466</c:v>
                </c:pt>
                <c:pt idx="231">
                  <c:v>-95.222726808402228</c:v>
                </c:pt>
                <c:pt idx="232">
                  <c:v>-97.021913944002293</c:v>
                </c:pt>
                <c:pt idx="233">
                  <c:v>-57.289873534288262</c:v>
                </c:pt>
                <c:pt idx="234">
                  <c:v>-46.496585767318777</c:v>
                </c:pt>
                <c:pt idx="235">
                  <c:v>-37.237465405811086</c:v>
                </c:pt>
                <c:pt idx="236">
                  <c:v>-49.064737392515674</c:v>
                </c:pt>
                <c:pt idx="237">
                  <c:v>-53.226312109328546</c:v>
                </c:pt>
                <c:pt idx="238">
                  <c:v>-5.7165250809468828</c:v>
                </c:pt>
                <c:pt idx="239">
                  <c:v>10.331724276584053</c:v>
                </c:pt>
                <c:pt idx="240">
                  <c:v>-14.634182220263613</c:v>
                </c:pt>
                <c:pt idx="241">
                  <c:v>-24.679667128750641</c:v>
                </c:pt>
                <c:pt idx="242">
                  <c:v>-20.716673632097091</c:v>
                </c:pt>
                <c:pt idx="243">
                  <c:v>-13.682658132516867</c:v>
                </c:pt>
                <c:pt idx="244">
                  <c:v>-19.235842443078116</c:v>
                </c:pt>
                <c:pt idx="245">
                  <c:v>-18.069329659006492</c:v>
                </c:pt>
                <c:pt idx="246">
                  <c:v>187.30062461332002</c:v>
                </c:pt>
                <c:pt idx="247">
                  <c:v>186.59852637401016</c:v>
                </c:pt>
                <c:pt idx="248">
                  <c:v>215.91420045001513</c:v>
                </c:pt>
                <c:pt idx="249">
                  <c:v>274.00929394494131</c:v>
                </c:pt>
                <c:pt idx="250">
                  <c:v>271.53332990327289</c:v>
                </c:pt>
                <c:pt idx="251">
                  <c:v>299.75893386346291</c:v>
                </c:pt>
                <c:pt idx="252">
                  <c:v>325.50852686990487</c:v>
                </c:pt>
                <c:pt idx="253">
                  <c:v>341.04940573442155</c:v>
                </c:pt>
                <c:pt idx="254">
                  <c:v>347.26722280183071</c:v>
                </c:pt>
                <c:pt idx="255">
                  <c:v>341.14516758318678</c:v>
                </c:pt>
                <c:pt idx="256">
                  <c:v>388.2775900103872</c:v>
                </c:pt>
                <c:pt idx="257">
                  <c:v>377.27473588402808</c:v>
                </c:pt>
                <c:pt idx="258">
                  <c:v>380.15232319954538</c:v>
                </c:pt>
                <c:pt idx="259">
                  <c:v>389.7865176802581</c:v>
                </c:pt>
                <c:pt idx="260">
                  <c:v>389.06491150529877</c:v>
                </c:pt>
                <c:pt idx="261">
                  <c:v>384.55030160485308</c:v>
                </c:pt>
                <c:pt idx="262">
                  <c:v>394.96193076894139</c:v>
                </c:pt>
                <c:pt idx="263">
                  <c:v>387.55141866836681</c:v>
                </c:pt>
                <c:pt idx="264">
                  <c:v>392.12948088276522</c:v>
                </c:pt>
                <c:pt idx="265">
                  <c:v>384.03430052694813</c:v>
                </c:pt>
                <c:pt idx="266">
                  <c:v>381.02211763429727</c:v>
                </c:pt>
                <c:pt idx="267">
                  <c:v>379.93500137751511</c:v>
                </c:pt>
                <c:pt idx="268">
                  <c:v>358.57961753646163</c:v>
                </c:pt>
                <c:pt idx="269">
                  <c:v>372.53611209233742</c:v>
                </c:pt>
                <c:pt idx="270">
                  <c:v>401.94933000914256</c:v>
                </c:pt>
                <c:pt idx="271">
                  <c:v>386.37379861404241</c:v>
                </c:pt>
                <c:pt idx="272">
                  <c:v>401.00683329697142</c:v>
                </c:pt>
                <c:pt idx="273">
                  <c:v>404.3285364549983</c:v>
                </c:pt>
                <c:pt idx="274">
                  <c:v>406.59887244801718</c:v>
                </c:pt>
                <c:pt idx="275">
                  <c:v>396.7596068104715</c:v>
                </c:pt>
                <c:pt idx="276">
                  <c:v>402.23034146360305</c:v>
                </c:pt>
                <c:pt idx="277">
                  <c:v>403.6998747536756</c:v>
                </c:pt>
                <c:pt idx="278">
                  <c:v>398.91607649026253</c:v>
                </c:pt>
                <c:pt idx="279">
                  <c:v>387.64083240453158</c:v>
                </c:pt>
                <c:pt idx="280">
                  <c:v>388.06753439681557</c:v>
                </c:pt>
                <c:pt idx="281">
                  <c:v>383.89859337504544</c:v>
                </c:pt>
                <c:pt idx="282">
                  <c:v>391.88959663284942</c:v>
                </c:pt>
                <c:pt idx="283">
                  <c:v>380.64732193146102</c:v>
                </c:pt>
                <c:pt idx="284">
                  <c:v>385.94904650972887</c:v>
                </c:pt>
                <c:pt idx="285">
                  <c:v>392.99051780354705</c:v>
                </c:pt>
                <c:pt idx="286">
                  <c:v>394.67765717938897</c:v>
                </c:pt>
                <c:pt idx="287">
                  <c:v>391.61203904563934</c:v>
                </c:pt>
                <c:pt idx="288">
                  <c:v>388.25955192686126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3BA-4774-BB44-7368B9CD67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4659568"/>
        <c:axId val="754661648"/>
      </c:scatterChart>
      <c:valAx>
        <c:axId val="754659568"/>
        <c:scaling>
          <c:orientation val="minMax"/>
          <c:max val="60"/>
          <c:min val="-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chemeClr val="accent3"/>
                    </a:solidFill>
                  </a:rPr>
                  <a:t>Angle (deg.)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4661648"/>
        <c:crosses val="autoZero"/>
        <c:crossBetween val="midCat"/>
      </c:valAx>
      <c:valAx>
        <c:axId val="754661648"/>
        <c:scaling>
          <c:orientation val="minMax"/>
          <c:max val="15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chemeClr val="accent3"/>
                    </a:solidFill>
                  </a:rPr>
                  <a:t>Ic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4659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447771200264924"/>
          <c:y val="6.72821906506679E-2"/>
          <c:w val="0.14112465852877717"/>
          <c:h val="0.279919278195002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accent3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Ic max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0"/>
          <c:spPr>
            <a:ln>
              <a:solidFill>
                <a:srgbClr val="0070C0"/>
              </a:solidFill>
            </a:ln>
          </c:spPr>
          <c:marker>
            <c:spPr>
              <a:solidFill>
                <a:srgbClr val="0070C0"/>
              </a:solidFill>
              <a:ln>
                <a:noFill/>
              </a:ln>
            </c:spPr>
          </c:marker>
          <c:cat>
            <c:strRef>
              <c:f>'Production tapes'!$B$5:$B$63</c:f>
              <c:strCache>
                <c:ptCount val="58"/>
                <c:pt idx="0">
                  <c:v>SP1010</c:v>
                </c:pt>
                <c:pt idx="1">
                  <c:v>SP1062</c:v>
                </c:pt>
                <c:pt idx="2">
                  <c:v>SP1077</c:v>
                </c:pt>
                <c:pt idx="3">
                  <c:v>SP1078</c:v>
                </c:pt>
                <c:pt idx="4">
                  <c:v>SP1053</c:v>
                </c:pt>
                <c:pt idx="5">
                  <c:v>SP1067</c:v>
                </c:pt>
                <c:pt idx="6">
                  <c:v>SP1080</c:v>
                </c:pt>
                <c:pt idx="7">
                  <c:v>SP1090</c:v>
                </c:pt>
                <c:pt idx="8">
                  <c:v>SP1091</c:v>
                </c:pt>
                <c:pt idx="9">
                  <c:v>SP1092</c:v>
                </c:pt>
                <c:pt idx="10">
                  <c:v>SP1093</c:v>
                </c:pt>
                <c:pt idx="11">
                  <c:v>SP1094</c:v>
                </c:pt>
                <c:pt idx="12">
                  <c:v>SP1095</c:v>
                </c:pt>
                <c:pt idx="13">
                  <c:v>SP1096</c:v>
                </c:pt>
                <c:pt idx="14">
                  <c:v>SP1099</c:v>
                </c:pt>
                <c:pt idx="15">
                  <c:v>SP1100</c:v>
                </c:pt>
                <c:pt idx="16">
                  <c:v>SP1101</c:v>
                </c:pt>
                <c:pt idx="17">
                  <c:v>SP1102</c:v>
                </c:pt>
                <c:pt idx="18">
                  <c:v>SP1103</c:v>
                </c:pt>
                <c:pt idx="19">
                  <c:v>SP1104</c:v>
                </c:pt>
                <c:pt idx="20">
                  <c:v>SP1105</c:v>
                </c:pt>
                <c:pt idx="21">
                  <c:v>SP1106</c:v>
                </c:pt>
                <c:pt idx="22">
                  <c:v>SP1107</c:v>
                </c:pt>
                <c:pt idx="23">
                  <c:v>SP1108</c:v>
                </c:pt>
                <c:pt idx="24">
                  <c:v>SP1109</c:v>
                </c:pt>
                <c:pt idx="25">
                  <c:v>SP1110</c:v>
                </c:pt>
                <c:pt idx="26">
                  <c:v>SP1111</c:v>
                </c:pt>
                <c:pt idx="27">
                  <c:v>SP1112</c:v>
                </c:pt>
                <c:pt idx="28">
                  <c:v>SP1113</c:v>
                </c:pt>
                <c:pt idx="29">
                  <c:v>SP1114</c:v>
                </c:pt>
                <c:pt idx="30">
                  <c:v>SP1115</c:v>
                </c:pt>
                <c:pt idx="31">
                  <c:v>SP1116</c:v>
                </c:pt>
                <c:pt idx="32">
                  <c:v>SP1117</c:v>
                </c:pt>
                <c:pt idx="33">
                  <c:v>SP1118</c:v>
                </c:pt>
                <c:pt idx="34">
                  <c:v>SP1119</c:v>
                </c:pt>
                <c:pt idx="35">
                  <c:v>SP1120</c:v>
                </c:pt>
                <c:pt idx="36">
                  <c:v>SP1121</c:v>
                </c:pt>
                <c:pt idx="37">
                  <c:v>SP1122</c:v>
                </c:pt>
                <c:pt idx="38">
                  <c:v>SP1123</c:v>
                </c:pt>
                <c:pt idx="39">
                  <c:v>SP1124</c:v>
                </c:pt>
                <c:pt idx="40">
                  <c:v>SP1125</c:v>
                </c:pt>
                <c:pt idx="41">
                  <c:v>SP1126</c:v>
                </c:pt>
                <c:pt idx="42">
                  <c:v>SP1127</c:v>
                </c:pt>
                <c:pt idx="43">
                  <c:v>SP1128</c:v>
                </c:pt>
                <c:pt idx="44">
                  <c:v>SP1129</c:v>
                </c:pt>
                <c:pt idx="45">
                  <c:v>SP1130</c:v>
                </c:pt>
                <c:pt idx="46">
                  <c:v>SP1131</c:v>
                </c:pt>
                <c:pt idx="47">
                  <c:v>SP1132</c:v>
                </c:pt>
                <c:pt idx="48">
                  <c:v>SP1133</c:v>
                </c:pt>
                <c:pt idx="49">
                  <c:v>SP1134</c:v>
                </c:pt>
                <c:pt idx="50">
                  <c:v>SP1135</c:v>
                </c:pt>
                <c:pt idx="51">
                  <c:v>SP1136</c:v>
                </c:pt>
                <c:pt idx="52">
                  <c:v>SP1137</c:v>
                </c:pt>
                <c:pt idx="53">
                  <c:v>SP1138</c:v>
                </c:pt>
                <c:pt idx="54">
                  <c:v>SP1139</c:v>
                </c:pt>
                <c:pt idx="55">
                  <c:v>SP1140</c:v>
                </c:pt>
                <c:pt idx="56">
                  <c:v>SP1141</c:v>
                </c:pt>
                <c:pt idx="57">
                  <c:v>SP1142</c:v>
                </c:pt>
              </c:strCache>
            </c:strRef>
          </c:cat>
          <c:val>
            <c:numRef>
              <c:f>'Production tapes'!$D$5:$D$63</c:f>
              <c:numCache>
                <c:formatCode>0</c:formatCode>
                <c:ptCount val="59"/>
                <c:pt idx="0">
                  <c:v>1362.5164752872513</c:v>
                </c:pt>
                <c:pt idx="1">
                  <c:v>1311.1350528669414</c:v>
                </c:pt>
                <c:pt idx="2">
                  <c:v>1077.058835471104</c:v>
                </c:pt>
                <c:pt idx="3">
                  <c:v>1177.6928177348834</c:v>
                </c:pt>
                <c:pt idx="4" formatCode="General">
                  <c:v>1121</c:v>
                </c:pt>
                <c:pt idx="5" formatCode="General">
                  <c:v>1230</c:v>
                </c:pt>
                <c:pt idx="6" formatCode="General">
                  <c:v>634</c:v>
                </c:pt>
                <c:pt idx="7" formatCode="General">
                  <c:v>1141</c:v>
                </c:pt>
                <c:pt idx="8" formatCode="General">
                  <c:v>1668</c:v>
                </c:pt>
                <c:pt idx="9" formatCode="General">
                  <c:v>1661</c:v>
                </c:pt>
                <c:pt idx="10" formatCode="General">
                  <c:v>1678</c:v>
                </c:pt>
                <c:pt idx="11" formatCode="General">
                  <c:v>1676</c:v>
                </c:pt>
                <c:pt idx="12" formatCode="General">
                  <c:v>1187</c:v>
                </c:pt>
                <c:pt idx="13" formatCode="General">
                  <c:v>1026</c:v>
                </c:pt>
                <c:pt idx="14" formatCode="General">
                  <c:v>798</c:v>
                </c:pt>
                <c:pt idx="15" formatCode="General">
                  <c:v>776</c:v>
                </c:pt>
                <c:pt idx="16" formatCode="General">
                  <c:v>751</c:v>
                </c:pt>
                <c:pt idx="17" formatCode="General">
                  <c:v>1317</c:v>
                </c:pt>
                <c:pt idx="18" formatCode="General">
                  <c:v>1283</c:v>
                </c:pt>
                <c:pt idx="19" formatCode="General">
                  <c:v>1300</c:v>
                </c:pt>
                <c:pt idx="20" formatCode="General">
                  <c:v>1233</c:v>
                </c:pt>
                <c:pt idx="21" formatCode="General">
                  <c:v>1235</c:v>
                </c:pt>
                <c:pt idx="22" formatCode="General">
                  <c:v>1311</c:v>
                </c:pt>
                <c:pt idx="23" formatCode="General">
                  <c:v>949</c:v>
                </c:pt>
                <c:pt idx="24" formatCode="General">
                  <c:v>884</c:v>
                </c:pt>
                <c:pt idx="25" formatCode="General">
                  <c:v>807</c:v>
                </c:pt>
                <c:pt idx="26" formatCode="General">
                  <c:v>1381</c:v>
                </c:pt>
                <c:pt idx="27" formatCode="General">
                  <c:v>1378</c:v>
                </c:pt>
                <c:pt idx="28" formatCode="General">
                  <c:v>1405</c:v>
                </c:pt>
                <c:pt idx="29">
                  <c:v>1497</c:v>
                </c:pt>
                <c:pt idx="30">
                  <c:v>1484.2506860274059</c:v>
                </c:pt>
                <c:pt idx="31">
                  <c:v>1490.8661744022279</c:v>
                </c:pt>
                <c:pt idx="32">
                  <c:v>1629.481091884951</c:v>
                </c:pt>
                <c:pt idx="33">
                  <c:v>1561.2008724544728</c:v>
                </c:pt>
                <c:pt idx="34">
                  <c:v>1179.8604862916688</c:v>
                </c:pt>
                <c:pt idx="35">
                  <c:v>1583.8280404906777</c:v>
                </c:pt>
                <c:pt idx="36">
                  <c:v>1594.9519152763876</c:v>
                </c:pt>
                <c:pt idx="37">
                  <c:v>1569.114201353513</c:v>
                </c:pt>
                <c:pt idx="38">
                  <c:v>1153.6948896967704</c:v>
                </c:pt>
                <c:pt idx="39">
                  <c:v>1560.9739943336481</c:v>
                </c:pt>
                <c:pt idx="40">
                  <c:v>1396.7782218601585</c:v>
                </c:pt>
                <c:pt idx="41">
                  <c:v>1531.5133490728965</c:v>
                </c:pt>
                <c:pt idx="42">
                  <c:v>1581</c:v>
                </c:pt>
                <c:pt idx="43">
                  <c:v>1521.5726045014035</c:v>
                </c:pt>
                <c:pt idx="44">
                  <c:v>1293.328675222639</c:v>
                </c:pt>
                <c:pt idx="45">
                  <c:v>1220.3403412846851</c:v>
                </c:pt>
                <c:pt idx="46">
                  <c:v>1400.6770784785904</c:v>
                </c:pt>
                <c:pt idx="47">
                  <c:v>832.12525391188308</c:v>
                </c:pt>
                <c:pt idx="48">
                  <c:v>878.09721062622998</c:v>
                </c:pt>
                <c:pt idx="49">
                  <c:v>1159.8908713534222</c:v>
                </c:pt>
                <c:pt idx="50">
                  <c:v>1403.6513464655359</c:v>
                </c:pt>
                <c:pt idx="51">
                  <c:v>1131.3053106909369</c:v>
                </c:pt>
                <c:pt idx="52">
                  <c:v>1296.1413272241716</c:v>
                </c:pt>
                <c:pt idx="53">
                  <c:v>841.64035284380395</c:v>
                </c:pt>
                <c:pt idx="54">
                  <c:v>847.69760704237956</c:v>
                </c:pt>
                <c:pt idx="55">
                  <c:v>773.20022203665292</c:v>
                </c:pt>
                <c:pt idx="56">
                  <c:v>804.79319152365406</c:v>
                </c:pt>
                <c:pt idx="57">
                  <c:v>907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19-4845-BD53-DB9C56CF9D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5724639"/>
        <c:axId val="1645282879"/>
      </c:lineChart>
      <c:lineChart>
        <c:grouping val="standard"/>
        <c:varyColors val="0"/>
        <c:ser>
          <c:idx val="0"/>
          <c:order val="1"/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'Production tapes'!$B$5:$B$63</c:f>
              <c:strCache>
                <c:ptCount val="58"/>
                <c:pt idx="0">
                  <c:v>SP1010</c:v>
                </c:pt>
                <c:pt idx="1">
                  <c:v>SP1062</c:v>
                </c:pt>
                <c:pt idx="2">
                  <c:v>SP1077</c:v>
                </c:pt>
                <c:pt idx="3">
                  <c:v>SP1078</c:v>
                </c:pt>
                <c:pt idx="4">
                  <c:v>SP1053</c:v>
                </c:pt>
                <c:pt idx="5">
                  <c:v>SP1067</c:v>
                </c:pt>
                <c:pt idx="6">
                  <c:v>SP1080</c:v>
                </c:pt>
                <c:pt idx="7">
                  <c:v>SP1090</c:v>
                </c:pt>
                <c:pt idx="8">
                  <c:v>SP1091</c:v>
                </c:pt>
                <c:pt idx="9">
                  <c:v>SP1092</c:v>
                </c:pt>
                <c:pt idx="10">
                  <c:v>SP1093</c:v>
                </c:pt>
                <c:pt idx="11">
                  <c:v>SP1094</c:v>
                </c:pt>
                <c:pt idx="12">
                  <c:v>SP1095</c:v>
                </c:pt>
                <c:pt idx="13">
                  <c:v>SP1096</c:v>
                </c:pt>
                <c:pt idx="14">
                  <c:v>SP1099</c:v>
                </c:pt>
                <c:pt idx="15">
                  <c:v>SP1100</c:v>
                </c:pt>
                <c:pt idx="16">
                  <c:v>SP1101</c:v>
                </c:pt>
                <c:pt idx="17">
                  <c:v>SP1102</c:v>
                </c:pt>
                <c:pt idx="18">
                  <c:v>SP1103</c:v>
                </c:pt>
                <c:pt idx="19">
                  <c:v>SP1104</c:v>
                </c:pt>
                <c:pt idx="20">
                  <c:v>SP1105</c:v>
                </c:pt>
                <c:pt idx="21">
                  <c:v>SP1106</c:v>
                </c:pt>
                <c:pt idx="22">
                  <c:v>SP1107</c:v>
                </c:pt>
                <c:pt idx="23">
                  <c:v>SP1108</c:v>
                </c:pt>
                <c:pt idx="24">
                  <c:v>SP1109</c:v>
                </c:pt>
                <c:pt idx="25">
                  <c:v>SP1110</c:v>
                </c:pt>
                <c:pt idx="26">
                  <c:v>SP1111</c:v>
                </c:pt>
                <c:pt idx="27">
                  <c:v>SP1112</c:v>
                </c:pt>
                <c:pt idx="28">
                  <c:v>SP1113</c:v>
                </c:pt>
                <c:pt idx="29">
                  <c:v>SP1114</c:v>
                </c:pt>
                <c:pt idx="30">
                  <c:v>SP1115</c:v>
                </c:pt>
                <c:pt idx="31">
                  <c:v>SP1116</c:v>
                </c:pt>
                <c:pt idx="32">
                  <c:v>SP1117</c:v>
                </c:pt>
                <c:pt idx="33">
                  <c:v>SP1118</c:v>
                </c:pt>
                <c:pt idx="34">
                  <c:v>SP1119</c:v>
                </c:pt>
                <c:pt idx="35">
                  <c:v>SP1120</c:v>
                </c:pt>
                <c:pt idx="36">
                  <c:v>SP1121</c:v>
                </c:pt>
                <c:pt idx="37">
                  <c:v>SP1122</c:v>
                </c:pt>
                <c:pt idx="38">
                  <c:v>SP1123</c:v>
                </c:pt>
                <c:pt idx="39">
                  <c:v>SP1124</c:v>
                </c:pt>
                <c:pt idx="40">
                  <c:v>SP1125</c:v>
                </c:pt>
                <c:pt idx="41">
                  <c:v>SP1126</c:v>
                </c:pt>
                <c:pt idx="42">
                  <c:v>SP1127</c:v>
                </c:pt>
                <c:pt idx="43">
                  <c:v>SP1128</c:v>
                </c:pt>
                <c:pt idx="44">
                  <c:v>SP1129</c:v>
                </c:pt>
                <c:pt idx="45">
                  <c:v>SP1130</c:v>
                </c:pt>
                <c:pt idx="46">
                  <c:v>SP1131</c:v>
                </c:pt>
                <c:pt idx="47">
                  <c:v>SP1132</c:v>
                </c:pt>
                <c:pt idx="48">
                  <c:v>SP1133</c:v>
                </c:pt>
                <c:pt idx="49">
                  <c:v>SP1134</c:v>
                </c:pt>
                <c:pt idx="50">
                  <c:v>SP1135</c:v>
                </c:pt>
                <c:pt idx="51">
                  <c:v>SP1136</c:v>
                </c:pt>
                <c:pt idx="52">
                  <c:v>SP1137</c:v>
                </c:pt>
                <c:pt idx="53">
                  <c:v>SP1138</c:v>
                </c:pt>
                <c:pt idx="54">
                  <c:v>SP1139</c:v>
                </c:pt>
                <c:pt idx="55">
                  <c:v>SP1140</c:v>
                </c:pt>
                <c:pt idx="56">
                  <c:v>SP1141</c:v>
                </c:pt>
                <c:pt idx="57">
                  <c:v>SP1142</c:v>
                </c:pt>
              </c:strCache>
            </c:strRef>
          </c:cat>
          <c:val>
            <c:numRef>
              <c:f>'Production tapes'!$G$5:$G$63</c:f>
              <c:numCache>
                <c:formatCode>General</c:formatCode>
                <c:ptCount val="59"/>
                <c:pt idx="0">
                  <c:v>1.1000000000000001</c:v>
                </c:pt>
                <c:pt idx="1">
                  <c:v>0.6</c:v>
                </c:pt>
                <c:pt idx="2">
                  <c:v>0.6</c:v>
                </c:pt>
                <c:pt idx="3">
                  <c:v>0.6</c:v>
                </c:pt>
                <c:pt idx="4">
                  <c:v>0.5</c:v>
                </c:pt>
                <c:pt idx="5">
                  <c:v>1.1000000000000001</c:v>
                </c:pt>
                <c:pt idx="6">
                  <c:v>0.4</c:v>
                </c:pt>
                <c:pt idx="7">
                  <c:v>1.1000000000000001</c:v>
                </c:pt>
                <c:pt idx="8">
                  <c:v>1.1000000000000001</c:v>
                </c:pt>
                <c:pt idx="9">
                  <c:v>1.1000000000000001</c:v>
                </c:pt>
                <c:pt idx="10">
                  <c:v>1.1000000000000001</c:v>
                </c:pt>
                <c:pt idx="11">
                  <c:v>1.1000000000000001</c:v>
                </c:pt>
                <c:pt idx="12">
                  <c:v>1.1000000000000001</c:v>
                </c:pt>
                <c:pt idx="13">
                  <c:v>1.1000000000000001</c:v>
                </c:pt>
                <c:pt idx="14">
                  <c:v>0.6</c:v>
                </c:pt>
                <c:pt idx="15">
                  <c:v>0.6</c:v>
                </c:pt>
                <c:pt idx="16">
                  <c:v>0.6</c:v>
                </c:pt>
                <c:pt idx="17">
                  <c:v>0.6</c:v>
                </c:pt>
                <c:pt idx="18">
                  <c:v>0.6</c:v>
                </c:pt>
                <c:pt idx="19">
                  <c:v>0.6</c:v>
                </c:pt>
                <c:pt idx="20">
                  <c:v>0.6</c:v>
                </c:pt>
                <c:pt idx="21">
                  <c:v>0.7</c:v>
                </c:pt>
                <c:pt idx="22">
                  <c:v>0.7</c:v>
                </c:pt>
                <c:pt idx="23">
                  <c:v>0.7</c:v>
                </c:pt>
                <c:pt idx="24">
                  <c:v>0.7</c:v>
                </c:pt>
                <c:pt idx="25">
                  <c:v>0.7</c:v>
                </c:pt>
                <c:pt idx="26">
                  <c:v>0.7</c:v>
                </c:pt>
                <c:pt idx="27">
                  <c:v>0.8</c:v>
                </c:pt>
                <c:pt idx="28">
                  <c:v>0.8</c:v>
                </c:pt>
                <c:pt idx="29">
                  <c:v>1.1000000000000001</c:v>
                </c:pt>
                <c:pt idx="30">
                  <c:v>1.1000000000000001</c:v>
                </c:pt>
                <c:pt idx="31">
                  <c:v>1.1000000000000001</c:v>
                </c:pt>
                <c:pt idx="32">
                  <c:v>1.1000000000000001</c:v>
                </c:pt>
                <c:pt idx="33">
                  <c:v>1.1000000000000001</c:v>
                </c:pt>
                <c:pt idx="34">
                  <c:v>1.1000000000000001</c:v>
                </c:pt>
                <c:pt idx="35">
                  <c:v>1.1000000000000001</c:v>
                </c:pt>
                <c:pt idx="36">
                  <c:v>1.1000000000000001</c:v>
                </c:pt>
                <c:pt idx="37">
                  <c:v>1.1000000000000001</c:v>
                </c:pt>
                <c:pt idx="38">
                  <c:v>1.1000000000000001</c:v>
                </c:pt>
                <c:pt idx="39">
                  <c:v>1.1000000000000001</c:v>
                </c:pt>
                <c:pt idx="40">
                  <c:v>1.1000000000000001</c:v>
                </c:pt>
                <c:pt idx="41">
                  <c:v>1.1000000000000001</c:v>
                </c:pt>
                <c:pt idx="42">
                  <c:v>1.1000000000000001</c:v>
                </c:pt>
                <c:pt idx="43">
                  <c:v>1.1000000000000001</c:v>
                </c:pt>
                <c:pt idx="44">
                  <c:v>0.7</c:v>
                </c:pt>
                <c:pt idx="45">
                  <c:v>0.7</c:v>
                </c:pt>
                <c:pt idx="46">
                  <c:v>0.7</c:v>
                </c:pt>
                <c:pt idx="47">
                  <c:v>0.7</c:v>
                </c:pt>
                <c:pt idx="48">
                  <c:v>0.7</c:v>
                </c:pt>
                <c:pt idx="49">
                  <c:v>0.7</c:v>
                </c:pt>
                <c:pt idx="50">
                  <c:v>0.7</c:v>
                </c:pt>
                <c:pt idx="51">
                  <c:v>0.7</c:v>
                </c:pt>
                <c:pt idx="52">
                  <c:v>0.7</c:v>
                </c:pt>
                <c:pt idx="53">
                  <c:v>0.6</c:v>
                </c:pt>
                <c:pt idx="54">
                  <c:v>0.6</c:v>
                </c:pt>
                <c:pt idx="55">
                  <c:v>0.5</c:v>
                </c:pt>
                <c:pt idx="56">
                  <c:v>0.5</c:v>
                </c:pt>
                <c:pt idx="57">
                  <c:v>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19-4845-BD53-DB9C56CF9D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5943983"/>
        <c:axId val="1655880047"/>
      </c:lineChart>
      <c:catAx>
        <c:axId val="14357246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3"/>
            </a:solidFill>
            <a:round/>
          </a:ln>
          <a:effectLst/>
        </c:spPr>
        <c:txPr>
          <a:bodyPr rot="-60000000" vert="horz"/>
          <a:lstStyle/>
          <a:p>
            <a:pPr>
              <a:defRPr sz="1100"/>
            </a:pPr>
            <a:endParaRPr lang="en-US"/>
          </a:p>
        </c:txPr>
        <c:crossAx val="1645282879"/>
        <c:crosses val="autoZero"/>
        <c:auto val="1"/>
        <c:lblAlgn val="ctr"/>
        <c:lblOffset val="100"/>
        <c:noMultiLvlLbl val="0"/>
      </c:catAx>
      <c:valAx>
        <c:axId val="16452828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Ic max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accent3"/>
            </a:solidFill>
          </a:ln>
          <a:effectLst/>
        </c:spPr>
        <c:txPr>
          <a:bodyPr rot="-60000000" vert="horz"/>
          <a:lstStyle/>
          <a:p>
            <a:pPr>
              <a:defRPr sz="1100"/>
            </a:pPr>
            <a:endParaRPr lang="en-US"/>
          </a:p>
        </c:txPr>
        <c:crossAx val="1435724639"/>
        <c:crosses val="autoZero"/>
        <c:crossBetween val="between"/>
      </c:valAx>
      <c:valAx>
        <c:axId val="1655880047"/>
        <c:scaling>
          <c:orientation val="minMax"/>
          <c:max val="2"/>
        </c:scaling>
        <c:delete val="0"/>
        <c:axPos val="r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Grade</a:t>
                </a:r>
              </a:p>
            </c:rich>
          </c:tx>
          <c:layout>
            <c:manualLayout>
              <c:xMode val="edge"/>
              <c:yMode val="edge"/>
              <c:x val="0.92594583986727974"/>
              <c:y val="0.357614145045629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75943983"/>
        <c:crosses val="max"/>
        <c:crossBetween val="between"/>
      </c:valAx>
      <c:catAx>
        <c:axId val="77594398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55880047"/>
        <c:crosses val="autoZero"/>
        <c:auto val="1"/>
        <c:lblAlgn val="ctr"/>
        <c:lblOffset val="100"/>
        <c:noMultiLvlLbl val="0"/>
      </c:catAx>
      <c:spPr>
        <a:ln>
          <a:solidFill>
            <a:schemeClr val="accent3"/>
          </a:solidFill>
        </a:ln>
      </c:spPr>
    </c:plotArea>
    <c:plotVisOnly val="1"/>
    <c:dispBlanksAs val="gap"/>
    <c:showDLblsOverMax val="0"/>
    <c:extLst/>
  </c:chart>
  <c:txPr>
    <a:bodyPr/>
    <a:lstStyle/>
    <a:p>
      <a:pPr>
        <a:defRPr sz="1400">
          <a:solidFill>
            <a:schemeClr val="accent3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HWHM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accent3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accent1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'Production tapes'!$B$5:$B$63</c:f>
              <c:strCache>
                <c:ptCount val="58"/>
                <c:pt idx="0">
                  <c:v>SP1010</c:v>
                </c:pt>
                <c:pt idx="1">
                  <c:v>SP1062</c:v>
                </c:pt>
                <c:pt idx="2">
                  <c:v>SP1077</c:v>
                </c:pt>
                <c:pt idx="3">
                  <c:v>SP1078</c:v>
                </c:pt>
                <c:pt idx="4">
                  <c:v>SP1053</c:v>
                </c:pt>
                <c:pt idx="5">
                  <c:v>SP1067</c:v>
                </c:pt>
                <c:pt idx="6">
                  <c:v>SP1080</c:v>
                </c:pt>
                <c:pt idx="7">
                  <c:v>SP1090</c:v>
                </c:pt>
                <c:pt idx="8">
                  <c:v>SP1091</c:v>
                </c:pt>
                <c:pt idx="9">
                  <c:v>SP1092</c:v>
                </c:pt>
                <c:pt idx="10">
                  <c:v>SP1093</c:v>
                </c:pt>
                <c:pt idx="11">
                  <c:v>SP1094</c:v>
                </c:pt>
                <c:pt idx="12">
                  <c:v>SP1095</c:v>
                </c:pt>
                <c:pt idx="13">
                  <c:v>SP1096</c:v>
                </c:pt>
                <c:pt idx="14">
                  <c:v>SP1099</c:v>
                </c:pt>
                <c:pt idx="15">
                  <c:v>SP1100</c:v>
                </c:pt>
                <c:pt idx="16">
                  <c:v>SP1101</c:v>
                </c:pt>
                <c:pt idx="17">
                  <c:v>SP1102</c:v>
                </c:pt>
                <c:pt idx="18">
                  <c:v>SP1103</c:v>
                </c:pt>
                <c:pt idx="19">
                  <c:v>SP1104</c:v>
                </c:pt>
                <c:pt idx="20">
                  <c:v>SP1105</c:v>
                </c:pt>
                <c:pt idx="21">
                  <c:v>SP1106</c:v>
                </c:pt>
                <c:pt idx="22">
                  <c:v>SP1107</c:v>
                </c:pt>
                <c:pt idx="23">
                  <c:v>SP1108</c:v>
                </c:pt>
                <c:pt idx="24">
                  <c:v>SP1109</c:v>
                </c:pt>
                <c:pt idx="25">
                  <c:v>SP1110</c:v>
                </c:pt>
                <c:pt idx="26">
                  <c:v>SP1111</c:v>
                </c:pt>
                <c:pt idx="27">
                  <c:v>SP1112</c:v>
                </c:pt>
                <c:pt idx="28">
                  <c:v>SP1113</c:v>
                </c:pt>
                <c:pt idx="29">
                  <c:v>SP1114</c:v>
                </c:pt>
                <c:pt idx="30">
                  <c:v>SP1115</c:v>
                </c:pt>
                <c:pt idx="31">
                  <c:v>SP1116</c:v>
                </c:pt>
                <c:pt idx="32">
                  <c:v>SP1117</c:v>
                </c:pt>
                <c:pt idx="33">
                  <c:v>SP1118</c:v>
                </c:pt>
                <c:pt idx="34">
                  <c:v>SP1119</c:v>
                </c:pt>
                <c:pt idx="35">
                  <c:v>SP1120</c:v>
                </c:pt>
                <c:pt idx="36">
                  <c:v>SP1121</c:v>
                </c:pt>
                <c:pt idx="37">
                  <c:v>SP1122</c:v>
                </c:pt>
                <c:pt idx="38">
                  <c:v>SP1123</c:v>
                </c:pt>
                <c:pt idx="39">
                  <c:v>SP1124</c:v>
                </c:pt>
                <c:pt idx="40">
                  <c:v>SP1125</c:v>
                </c:pt>
                <c:pt idx="41">
                  <c:v>SP1126</c:v>
                </c:pt>
                <c:pt idx="42">
                  <c:v>SP1127</c:v>
                </c:pt>
                <c:pt idx="43">
                  <c:v>SP1128</c:v>
                </c:pt>
                <c:pt idx="44">
                  <c:v>SP1129</c:v>
                </c:pt>
                <c:pt idx="45">
                  <c:v>SP1130</c:v>
                </c:pt>
                <c:pt idx="46">
                  <c:v>SP1131</c:v>
                </c:pt>
                <c:pt idx="47">
                  <c:v>SP1132</c:v>
                </c:pt>
                <c:pt idx="48">
                  <c:v>SP1133</c:v>
                </c:pt>
                <c:pt idx="49">
                  <c:v>SP1134</c:v>
                </c:pt>
                <c:pt idx="50">
                  <c:v>SP1135</c:v>
                </c:pt>
                <c:pt idx="51">
                  <c:v>SP1136</c:v>
                </c:pt>
                <c:pt idx="52">
                  <c:v>SP1137</c:v>
                </c:pt>
                <c:pt idx="53">
                  <c:v>SP1138</c:v>
                </c:pt>
                <c:pt idx="54">
                  <c:v>SP1139</c:v>
                </c:pt>
                <c:pt idx="55">
                  <c:v>SP1140</c:v>
                </c:pt>
                <c:pt idx="56">
                  <c:v>SP1141</c:v>
                </c:pt>
                <c:pt idx="57">
                  <c:v>SP1142</c:v>
                </c:pt>
              </c:strCache>
            </c:strRef>
          </c:cat>
          <c:val>
            <c:numRef>
              <c:f>'Production tapes'!$E$5:$E$63</c:f>
              <c:numCache>
                <c:formatCode>0.0</c:formatCode>
                <c:ptCount val="59"/>
                <c:pt idx="0">
                  <c:v>9.0749999999999993</c:v>
                </c:pt>
                <c:pt idx="1">
                  <c:v>7.43</c:v>
                </c:pt>
                <c:pt idx="2">
                  <c:v>5.35</c:v>
                </c:pt>
                <c:pt idx="3">
                  <c:v>5.3650000000000002</c:v>
                </c:pt>
                <c:pt idx="4" formatCode="General">
                  <c:v>6.2</c:v>
                </c:pt>
                <c:pt idx="5" formatCode="General">
                  <c:v>7.4</c:v>
                </c:pt>
                <c:pt idx="6" formatCode="General">
                  <c:v>5.4</c:v>
                </c:pt>
                <c:pt idx="7">
                  <c:v>7.4</c:v>
                </c:pt>
                <c:pt idx="8">
                  <c:v>8.6</c:v>
                </c:pt>
                <c:pt idx="9">
                  <c:v>9.0500000000000007</c:v>
                </c:pt>
                <c:pt idx="10">
                  <c:v>8.6</c:v>
                </c:pt>
                <c:pt idx="11">
                  <c:v>7.4</c:v>
                </c:pt>
                <c:pt idx="12">
                  <c:v>8.65</c:v>
                </c:pt>
                <c:pt idx="13">
                  <c:v>7.8</c:v>
                </c:pt>
                <c:pt idx="14">
                  <c:v>8.1</c:v>
                </c:pt>
                <c:pt idx="15">
                  <c:v>7.85</c:v>
                </c:pt>
                <c:pt idx="16">
                  <c:v>7.6</c:v>
                </c:pt>
                <c:pt idx="17">
                  <c:v>7.5</c:v>
                </c:pt>
                <c:pt idx="18">
                  <c:v>7</c:v>
                </c:pt>
                <c:pt idx="19">
                  <c:v>7</c:v>
                </c:pt>
                <c:pt idx="20">
                  <c:v>6.6</c:v>
                </c:pt>
                <c:pt idx="21">
                  <c:v>6.2</c:v>
                </c:pt>
                <c:pt idx="22">
                  <c:v>6.8</c:v>
                </c:pt>
                <c:pt idx="23">
                  <c:v>8.6</c:v>
                </c:pt>
                <c:pt idx="24">
                  <c:v>7.9</c:v>
                </c:pt>
                <c:pt idx="25">
                  <c:v>7.4</c:v>
                </c:pt>
                <c:pt idx="26">
                  <c:v>8.1999999999999993</c:v>
                </c:pt>
                <c:pt idx="27">
                  <c:v>9.1</c:v>
                </c:pt>
                <c:pt idx="28">
                  <c:v>8.3000000000000007</c:v>
                </c:pt>
                <c:pt idx="29">
                  <c:v>9.5</c:v>
                </c:pt>
                <c:pt idx="30">
                  <c:v>9.08</c:v>
                </c:pt>
                <c:pt idx="31">
                  <c:v>8.67</c:v>
                </c:pt>
                <c:pt idx="32">
                  <c:v>8.25</c:v>
                </c:pt>
                <c:pt idx="33">
                  <c:v>9.5</c:v>
                </c:pt>
                <c:pt idx="34">
                  <c:v>9.5</c:v>
                </c:pt>
                <c:pt idx="35">
                  <c:v>7.85</c:v>
                </c:pt>
                <c:pt idx="36">
                  <c:v>7.43</c:v>
                </c:pt>
                <c:pt idx="37">
                  <c:v>9.5</c:v>
                </c:pt>
                <c:pt idx="38">
                  <c:v>10.3</c:v>
                </c:pt>
                <c:pt idx="39">
                  <c:v>7.4499999999999993</c:v>
                </c:pt>
                <c:pt idx="40">
                  <c:v>9.08</c:v>
                </c:pt>
                <c:pt idx="41">
                  <c:v>9.0749999999999993</c:v>
                </c:pt>
                <c:pt idx="42">
                  <c:v>8.6999999999999993</c:v>
                </c:pt>
                <c:pt idx="43">
                  <c:v>8.67</c:v>
                </c:pt>
                <c:pt idx="44">
                  <c:v>9.0749999999999993</c:v>
                </c:pt>
                <c:pt idx="45">
                  <c:v>9.0850000000000009</c:v>
                </c:pt>
                <c:pt idx="46">
                  <c:v>8.2799999999999994</c:v>
                </c:pt>
                <c:pt idx="47">
                  <c:v>8.25</c:v>
                </c:pt>
                <c:pt idx="48">
                  <c:v>7</c:v>
                </c:pt>
                <c:pt idx="49">
                  <c:v>9.0749999999999993</c:v>
                </c:pt>
                <c:pt idx="50">
                  <c:v>8.25</c:v>
                </c:pt>
                <c:pt idx="51">
                  <c:v>9.0500000000000007</c:v>
                </c:pt>
                <c:pt idx="52">
                  <c:v>8.6649999999999991</c:v>
                </c:pt>
                <c:pt idx="53">
                  <c:v>7.85</c:v>
                </c:pt>
                <c:pt idx="54">
                  <c:v>7.0150000000000006</c:v>
                </c:pt>
                <c:pt idx="55">
                  <c:v>8.25</c:v>
                </c:pt>
                <c:pt idx="56">
                  <c:v>8.25</c:v>
                </c:pt>
                <c:pt idx="57">
                  <c:v>7.8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928-4A89-81F5-F951F5590D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5724639"/>
        <c:axId val="1645282879"/>
      </c:lineChart>
      <c:catAx>
        <c:axId val="14357246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5282879"/>
        <c:crosses val="autoZero"/>
        <c:auto val="1"/>
        <c:lblAlgn val="ctr"/>
        <c:lblOffset val="100"/>
        <c:noMultiLvlLbl val="0"/>
      </c:catAx>
      <c:valAx>
        <c:axId val="16452828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HWHM (deg.)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5724639"/>
        <c:crosses val="autoZero"/>
        <c:crossBetween val="between"/>
      </c:valAx>
      <c:spPr>
        <a:noFill/>
        <a:ln>
          <a:solidFill>
            <a:schemeClr val="accent3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accent3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15783579000676"/>
          <c:y val="4.8094738972590478E-2"/>
          <c:w val="0.83189594807142608"/>
          <c:h val="0.79472855366763362"/>
        </c:manualLayout>
      </c:layout>
      <c:lineChart>
        <c:grouping val="standard"/>
        <c:varyColors val="0"/>
        <c:ser>
          <c:idx val="0"/>
          <c:order val="0"/>
          <c:spPr>
            <a:ln w="12700" cap="rnd">
              <a:noFill/>
              <a:round/>
            </a:ln>
            <a:effectLst/>
          </c:spPr>
          <c:marker>
            <c:symbol val="circle"/>
            <c:size val="12"/>
            <c:spPr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c:spPr>
          </c:marker>
          <c:dPt>
            <c:idx val="109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0-1C92-4569-B264-313996F724F8}"/>
              </c:ext>
            </c:extLst>
          </c:dPt>
          <c:cat>
            <c:strRef>
              <c:f>Main!$C$18:$C$200</c:f>
              <c:strCache>
                <c:ptCount val="149"/>
                <c:pt idx="0">
                  <c:v>SP1001</c:v>
                </c:pt>
                <c:pt idx="1">
                  <c:v>SP1002</c:v>
                </c:pt>
                <c:pt idx="2">
                  <c:v>SP1003</c:v>
                </c:pt>
                <c:pt idx="3">
                  <c:v>SP1004</c:v>
                </c:pt>
                <c:pt idx="4">
                  <c:v>SP1005</c:v>
                </c:pt>
                <c:pt idx="5">
                  <c:v>SP1006</c:v>
                </c:pt>
                <c:pt idx="6">
                  <c:v>SP1007</c:v>
                </c:pt>
                <c:pt idx="7">
                  <c:v>SP1008</c:v>
                </c:pt>
                <c:pt idx="8">
                  <c:v>SP1009</c:v>
                </c:pt>
                <c:pt idx="9">
                  <c:v>SP1010</c:v>
                </c:pt>
                <c:pt idx="10">
                  <c:v>SP1011</c:v>
                </c:pt>
                <c:pt idx="11">
                  <c:v>SP1012</c:v>
                </c:pt>
                <c:pt idx="12">
                  <c:v>SP1013</c:v>
                </c:pt>
                <c:pt idx="13">
                  <c:v>SP1014</c:v>
                </c:pt>
                <c:pt idx="14">
                  <c:v>SP1015</c:v>
                </c:pt>
                <c:pt idx="15">
                  <c:v>SP1016</c:v>
                </c:pt>
                <c:pt idx="16">
                  <c:v>SP1017</c:v>
                </c:pt>
                <c:pt idx="17">
                  <c:v>SP1018</c:v>
                </c:pt>
                <c:pt idx="18">
                  <c:v>SP1019</c:v>
                </c:pt>
                <c:pt idx="19">
                  <c:v>SP1020</c:v>
                </c:pt>
                <c:pt idx="20">
                  <c:v>SP1021</c:v>
                </c:pt>
                <c:pt idx="21">
                  <c:v>SP1022</c:v>
                </c:pt>
                <c:pt idx="22">
                  <c:v>SP1023</c:v>
                </c:pt>
                <c:pt idx="23">
                  <c:v>SP1024</c:v>
                </c:pt>
                <c:pt idx="24">
                  <c:v>SP1025</c:v>
                </c:pt>
                <c:pt idx="25">
                  <c:v>SP1026</c:v>
                </c:pt>
                <c:pt idx="26">
                  <c:v>SP1027</c:v>
                </c:pt>
                <c:pt idx="27">
                  <c:v>SP1028</c:v>
                </c:pt>
                <c:pt idx="28">
                  <c:v>SP1029</c:v>
                </c:pt>
                <c:pt idx="29">
                  <c:v>SP1030</c:v>
                </c:pt>
                <c:pt idx="30">
                  <c:v>SP1031</c:v>
                </c:pt>
                <c:pt idx="31">
                  <c:v>SP1032</c:v>
                </c:pt>
                <c:pt idx="32">
                  <c:v>SP1033</c:v>
                </c:pt>
                <c:pt idx="33">
                  <c:v>SP1034</c:v>
                </c:pt>
                <c:pt idx="34">
                  <c:v>SP1035</c:v>
                </c:pt>
                <c:pt idx="35">
                  <c:v>SP1036</c:v>
                </c:pt>
                <c:pt idx="36">
                  <c:v>SP1037</c:v>
                </c:pt>
                <c:pt idx="37">
                  <c:v>SP1038</c:v>
                </c:pt>
                <c:pt idx="38">
                  <c:v>SP1039</c:v>
                </c:pt>
                <c:pt idx="39">
                  <c:v>SP1040</c:v>
                </c:pt>
                <c:pt idx="40">
                  <c:v>SP1041</c:v>
                </c:pt>
                <c:pt idx="41">
                  <c:v>SP1042</c:v>
                </c:pt>
                <c:pt idx="42">
                  <c:v>SP1043</c:v>
                </c:pt>
                <c:pt idx="43">
                  <c:v>SP1044</c:v>
                </c:pt>
                <c:pt idx="44">
                  <c:v>SP1045</c:v>
                </c:pt>
                <c:pt idx="45">
                  <c:v>SP1046</c:v>
                </c:pt>
                <c:pt idx="47">
                  <c:v>SP1047</c:v>
                </c:pt>
                <c:pt idx="48">
                  <c:v>SP1048</c:v>
                </c:pt>
                <c:pt idx="49">
                  <c:v>SP1049</c:v>
                </c:pt>
                <c:pt idx="50">
                  <c:v>SP1050</c:v>
                </c:pt>
                <c:pt idx="51">
                  <c:v>SP1051</c:v>
                </c:pt>
                <c:pt idx="52">
                  <c:v>SP1052</c:v>
                </c:pt>
                <c:pt idx="54">
                  <c:v>SP1053</c:v>
                </c:pt>
                <c:pt idx="55">
                  <c:v>SP1054</c:v>
                </c:pt>
                <c:pt idx="56">
                  <c:v>SP1055</c:v>
                </c:pt>
                <c:pt idx="57">
                  <c:v>SP1056</c:v>
                </c:pt>
                <c:pt idx="58">
                  <c:v>SP1057</c:v>
                </c:pt>
                <c:pt idx="59">
                  <c:v>SP1058</c:v>
                </c:pt>
                <c:pt idx="60">
                  <c:v>SP1059</c:v>
                </c:pt>
                <c:pt idx="61">
                  <c:v>SP1060</c:v>
                </c:pt>
                <c:pt idx="62">
                  <c:v>SP1061</c:v>
                </c:pt>
                <c:pt idx="63">
                  <c:v>SP1062</c:v>
                </c:pt>
                <c:pt idx="64">
                  <c:v>SP1063</c:v>
                </c:pt>
                <c:pt idx="65">
                  <c:v>SP1064</c:v>
                </c:pt>
                <c:pt idx="66">
                  <c:v>SP1065</c:v>
                </c:pt>
                <c:pt idx="67">
                  <c:v>SP1066</c:v>
                </c:pt>
                <c:pt idx="68">
                  <c:v>SP1067</c:v>
                </c:pt>
                <c:pt idx="69">
                  <c:v>SP1068</c:v>
                </c:pt>
                <c:pt idx="70">
                  <c:v>SP1069</c:v>
                </c:pt>
                <c:pt idx="71">
                  <c:v>SP1070</c:v>
                </c:pt>
                <c:pt idx="72">
                  <c:v>SP1071</c:v>
                </c:pt>
                <c:pt idx="73">
                  <c:v>SP1072</c:v>
                </c:pt>
                <c:pt idx="74">
                  <c:v>SP1073</c:v>
                </c:pt>
                <c:pt idx="75">
                  <c:v>SP1074</c:v>
                </c:pt>
                <c:pt idx="76">
                  <c:v>SP1075</c:v>
                </c:pt>
                <c:pt idx="77">
                  <c:v>SP1076</c:v>
                </c:pt>
                <c:pt idx="78">
                  <c:v>SP1077</c:v>
                </c:pt>
                <c:pt idx="79">
                  <c:v>SP1078</c:v>
                </c:pt>
                <c:pt idx="80">
                  <c:v>SP1079</c:v>
                </c:pt>
                <c:pt idx="81">
                  <c:v>SP1080</c:v>
                </c:pt>
                <c:pt idx="82">
                  <c:v>SP1081</c:v>
                </c:pt>
                <c:pt idx="83">
                  <c:v>SP1082</c:v>
                </c:pt>
                <c:pt idx="84">
                  <c:v>SP1083</c:v>
                </c:pt>
                <c:pt idx="85">
                  <c:v>SP1084</c:v>
                </c:pt>
                <c:pt idx="86">
                  <c:v>SP1085</c:v>
                </c:pt>
                <c:pt idx="87">
                  <c:v>SP1086</c:v>
                </c:pt>
                <c:pt idx="88">
                  <c:v>SP1087</c:v>
                </c:pt>
                <c:pt idx="89">
                  <c:v>SP1088</c:v>
                </c:pt>
                <c:pt idx="90">
                  <c:v>SP1089</c:v>
                </c:pt>
                <c:pt idx="91">
                  <c:v>SP1090</c:v>
                </c:pt>
                <c:pt idx="92">
                  <c:v>SP1091</c:v>
                </c:pt>
                <c:pt idx="93">
                  <c:v>SP1092</c:v>
                </c:pt>
                <c:pt idx="94">
                  <c:v>SP1093</c:v>
                </c:pt>
                <c:pt idx="95">
                  <c:v>SP1094</c:v>
                </c:pt>
                <c:pt idx="96">
                  <c:v>SP1095</c:v>
                </c:pt>
                <c:pt idx="97">
                  <c:v>SP1096</c:v>
                </c:pt>
                <c:pt idx="98">
                  <c:v>SP1097</c:v>
                </c:pt>
                <c:pt idx="99">
                  <c:v>SP1098</c:v>
                </c:pt>
                <c:pt idx="100">
                  <c:v>SP1099</c:v>
                </c:pt>
                <c:pt idx="101">
                  <c:v>SP1100</c:v>
                </c:pt>
                <c:pt idx="102">
                  <c:v>SP1101</c:v>
                </c:pt>
                <c:pt idx="103">
                  <c:v>SP1102</c:v>
                </c:pt>
                <c:pt idx="104">
                  <c:v>SP1103</c:v>
                </c:pt>
                <c:pt idx="105">
                  <c:v>SP1104</c:v>
                </c:pt>
                <c:pt idx="106">
                  <c:v>SP1105</c:v>
                </c:pt>
                <c:pt idx="109">
                  <c:v>NHMFL ID</c:v>
                </c:pt>
                <c:pt idx="111">
                  <c:v>SP1106</c:v>
                </c:pt>
                <c:pt idx="112">
                  <c:v>SP1107</c:v>
                </c:pt>
                <c:pt idx="113">
                  <c:v>SP1108</c:v>
                </c:pt>
                <c:pt idx="114">
                  <c:v>SP1109</c:v>
                </c:pt>
                <c:pt idx="115">
                  <c:v>SP1110</c:v>
                </c:pt>
                <c:pt idx="116">
                  <c:v>SP1111</c:v>
                </c:pt>
                <c:pt idx="118">
                  <c:v>SP1112</c:v>
                </c:pt>
                <c:pt idx="119">
                  <c:v>SP1113</c:v>
                </c:pt>
                <c:pt idx="120">
                  <c:v>SP1114</c:v>
                </c:pt>
                <c:pt idx="121">
                  <c:v>SP1115</c:v>
                </c:pt>
                <c:pt idx="122">
                  <c:v>SP1116</c:v>
                </c:pt>
                <c:pt idx="123">
                  <c:v>SP1117</c:v>
                </c:pt>
                <c:pt idx="124">
                  <c:v>SP1118</c:v>
                </c:pt>
                <c:pt idx="125">
                  <c:v>SP1119</c:v>
                </c:pt>
                <c:pt idx="126">
                  <c:v>SP1120</c:v>
                </c:pt>
                <c:pt idx="127">
                  <c:v>SP1121</c:v>
                </c:pt>
                <c:pt idx="128">
                  <c:v>SP1122</c:v>
                </c:pt>
                <c:pt idx="129">
                  <c:v>SP1123</c:v>
                </c:pt>
                <c:pt idx="130">
                  <c:v>SP1124</c:v>
                </c:pt>
                <c:pt idx="131">
                  <c:v>SP1125</c:v>
                </c:pt>
                <c:pt idx="132">
                  <c:v>SP1126</c:v>
                </c:pt>
                <c:pt idx="133">
                  <c:v>SP1127</c:v>
                </c:pt>
                <c:pt idx="134">
                  <c:v>SP1128</c:v>
                </c:pt>
                <c:pt idx="135">
                  <c:v>SP1129</c:v>
                </c:pt>
                <c:pt idx="136">
                  <c:v>SP1130</c:v>
                </c:pt>
                <c:pt idx="137">
                  <c:v>SP1131</c:v>
                </c:pt>
                <c:pt idx="138">
                  <c:v>SP1132</c:v>
                </c:pt>
                <c:pt idx="139">
                  <c:v>SP1133</c:v>
                </c:pt>
                <c:pt idx="140">
                  <c:v>SP1134</c:v>
                </c:pt>
                <c:pt idx="141">
                  <c:v>SP1135</c:v>
                </c:pt>
                <c:pt idx="142">
                  <c:v>SP1136</c:v>
                </c:pt>
                <c:pt idx="143">
                  <c:v>SP1137</c:v>
                </c:pt>
                <c:pt idx="144">
                  <c:v>SP1138</c:v>
                </c:pt>
                <c:pt idx="145">
                  <c:v>SP1139</c:v>
                </c:pt>
                <c:pt idx="146">
                  <c:v>SP1140</c:v>
                </c:pt>
                <c:pt idx="147">
                  <c:v>SP1141</c:v>
                </c:pt>
                <c:pt idx="148">
                  <c:v>SP1142</c:v>
                </c:pt>
              </c:strCache>
            </c:strRef>
          </c:cat>
          <c:val>
            <c:numRef>
              <c:f>Main!$AJ$18:$AJ$200</c:f>
              <c:numCache>
                <c:formatCode>0</c:formatCode>
                <c:ptCount val="183"/>
                <c:pt idx="0">
                  <c:v>56.877354541649225</c:v>
                </c:pt>
                <c:pt idx="1">
                  <c:v>60.794213167995281</c:v>
                </c:pt>
                <c:pt idx="2">
                  <c:v>59.752091726061359</c:v>
                </c:pt>
                <c:pt idx="3">
                  <c:v>60.025125628140692</c:v>
                </c:pt>
                <c:pt idx="4">
                  <c:v>62.597809076682317</c:v>
                </c:pt>
                <c:pt idx="5">
                  <c:v>60.848920863309345</c:v>
                </c:pt>
                <c:pt idx="6">
                  <c:v>61.895378000716583</c:v>
                </c:pt>
                <c:pt idx="7">
                  <c:v>60.071550255536629</c:v>
                </c:pt>
                <c:pt idx="8">
                  <c:v>65.156059991892988</c:v>
                </c:pt>
                <c:pt idx="9">
                  <c:v>64.731626754748149</c:v>
                </c:pt>
                <c:pt idx="10">
                  <c:v>65.523394131641552</c:v>
                </c:pt>
                <c:pt idx="21">
                  <c:v>49.16360669114647</c:v>
                </c:pt>
                <c:pt idx="22">
                  <c:v>47.408063801506415</c:v>
                </c:pt>
                <c:pt idx="25">
                  <c:v>48.511772545535315</c:v>
                </c:pt>
                <c:pt idx="27">
                  <c:v>46.37380853709076</c:v>
                </c:pt>
                <c:pt idx="34">
                  <c:v>39.564489112227804</c:v>
                </c:pt>
                <c:pt idx="44">
                  <c:v>53.848739495798327</c:v>
                </c:pt>
                <c:pt idx="47">
                  <c:v>50.153727901614147</c:v>
                </c:pt>
                <c:pt idx="49">
                  <c:v>39.662860250135942</c:v>
                </c:pt>
                <c:pt idx="50">
                  <c:v>42.891198044009784</c:v>
                </c:pt>
                <c:pt idx="56">
                  <c:v>48.060351133869787</c:v>
                </c:pt>
                <c:pt idx="61">
                  <c:v>56.065378900445765</c:v>
                </c:pt>
                <c:pt idx="63">
                  <c:v>47</c:v>
                </c:pt>
                <c:pt idx="64">
                  <c:v>31</c:v>
                </c:pt>
                <c:pt idx="65">
                  <c:v>42</c:v>
                </c:pt>
                <c:pt idx="66">
                  <c:v>42</c:v>
                </c:pt>
                <c:pt idx="67">
                  <c:v>44.953153817779416</c:v>
                </c:pt>
                <c:pt idx="68">
                  <c:v>53.185978169605377</c:v>
                </c:pt>
                <c:pt idx="69">
                  <c:v>42.804749340369391</c:v>
                </c:pt>
                <c:pt idx="70">
                  <c:v>40.085189309576833</c:v>
                </c:pt>
                <c:pt idx="71">
                  <c:v>60.45652173913043</c:v>
                </c:pt>
                <c:pt idx="72">
                  <c:v>48.198257080610027</c:v>
                </c:pt>
                <c:pt idx="74">
                  <c:v>48.198257080610027</c:v>
                </c:pt>
                <c:pt idx="75">
                  <c:v>39.339019189765459</c:v>
                </c:pt>
                <c:pt idx="76">
                  <c:v>38.777589134125641</c:v>
                </c:pt>
                <c:pt idx="77">
                  <c:v>38.428381962864727</c:v>
                </c:pt>
                <c:pt idx="78">
                  <c:v>42.372881355932201</c:v>
                </c:pt>
                <c:pt idx="79">
                  <c:v>43.512578616352201</c:v>
                </c:pt>
                <c:pt idx="81">
                  <c:v>47.320241691842895</c:v>
                </c:pt>
                <c:pt idx="82">
                  <c:v>47.212469237079581</c:v>
                </c:pt>
                <c:pt idx="83">
                  <c:v>42.134591961023141</c:v>
                </c:pt>
                <c:pt idx="85">
                  <c:v>24</c:v>
                </c:pt>
                <c:pt idx="87">
                  <c:v>25</c:v>
                </c:pt>
                <c:pt idx="89">
                  <c:v>26</c:v>
                </c:pt>
                <c:pt idx="91">
                  <c:v>47.825278810408918</c:v>
                </c:pt>
                <c:pt idx="92">
                  <c:v>50.807708077080768</c:v>
                </c:pt>
                <c:pt idx="93">
                  <c:v>46.989000916590285</c:v>
                </c:pt>
                <c:pt idx="94">
                  <c:v>45.552092609082813</c:v>
                </c:pt>
                <c:pt idx="95">
                  <c:v>36.519721577726216</c:v>
                </c:pt>
                <c:pt idx="96">
                  <c:v>64.899150743099781</c:v>
                </c:pt>
                <c:pt idx="97">
                  <c:v>63.085917641077785</c:v>
                </c:pt>
                <c:pt idx="100">
                  <c:v>24.699943598420756</c:v>
                </c:pt>
                <c:pt idx="101">
                  <c:v>24.138755980861241</c:v>
                </c:pt>
                <c:pt idx="102">
                  <c:v>25.660446062812927</c:v>
                </c:pt>
                <c:pt idx="103">
                  <c:v>26.406695317801404</c:v>
                </c:pt>
                <c:pt idx="104">
                  <c:v>25.455249745158</c:v>
                </c:pt>
                <c:pt idx="105">
                  <c:v>27.826452905811625</c:v>
                </c:pt>
                <c:pt idx="106">
                  <c:v>28.533451049637037</c:v>
                </c:pt>
                <c:pt idx="109">
                  <c:v>0</c:v>
                </c:pt>
                <c:pt idx="111">
                  <c:v>23.228403047290499</c:v>
                </c:pt>
                <c:pt idx="112">
                  <c:v>20.628875110717448</c:v>
                </c:pt>
                <c:pt idx="113">
                  <c:v>22.078060193555249</c:v>
                </c:pt>
                <c:pt idx="114">
                  <c:v>19.107676605671795</c:v>
                </c:pt>
                <c:pt idx="115">
                  <c:v>18.721428571428572</c:v>
                </c:pt>
                <c:pt idx="116">
                  <c:v>30</c:v>
                </c:pt>
                <c:pt idx="118">
                  <c:v>20</c:v>
                </c:pt>
                <c:pt idx="119">
                  <c:v>32</c:v>
                </c:pt>
                <c:pt idx="120">
                  <c:v>49.150447227191414</c:v>
                </c:pt>
                <c:pt idx="121">
                  <c:v>47.252114748069147</c:v>
                </c:pt>
                <c:pt idx="122">
                  <c:v>36.580272550292015</c:v>
                </c:pt>
                <c:pt idx="123">
                  <c:v>36.503427880091415</c:v>
                </c:pt>
                <c:pt idx="124">
                  <c:v>25.427015921931176</c:v>
                </c:pt>
                <c:pt idx="125">
                  <c:v>45.40780279503106</c:v>
                </c:pt>
                <c:pt idx="126">
                  <c:v>28.499028238253114</c:v>
                </c:pt>
                <c:pt idx="127">
                  <c:v>43.082560437889619</c:v>
                </c:pt>
                <c:pt idx="128">
                  <c:v>47.487896351858168</c:v>
                </c:pt>
                <c:pt idx="129">
                  <c:v>49.332018038331455</c:v>
                </c:pt>
                <c:pt idx="130">
                  <c:v>38.893364619997392</c:v>
                </c:pt>
                <c:pt idx="131">
                  <c:v>51.128916281458658</c:v>
                </c:pt>
                <c:pt idx="132">
                  <c:v>35.045436689799658</c:v>
                </c:pt>
                <c:pt idx="133">
                  <c:v>35.795620437956202</c:v>
                </c:pt>
                <c:pt idx="134">
                  <c:v>34.902310654685493</c:v>
                </c:pt>
                <c:pt idx="135">
                  <c:v>65.04189750692521</c:v>
                </c:pt>
                <c:pt idx="136">
                  <c:v>70.23010204081632</c:v>
                </c:pt>
                <c:pt idx="137">
                  <c:v>58.863846662260414</c:v>
                </c:pt>
                <c:pt idx="138">
                  <c:v>71.431818181818187</c:v>
                </c:pt>
                <c:pt idx="139">
                  <c:v>64.566224038134152</c:v>
                </c:pt>
                <c:pt idx="140">
                  <c:v>73.134824479652067</c:v>
                </c:pt>
                <c:pt idx="141">
                  <c:v>83.698134328358208</c:v>
                </c:pt>
                <c:pt idx="142">
                  <c:v>84.881879194630869</c:v>
                </c:pt>
                <c:pt idx="143">
                  <c:v>75.784521384928723</c:v>
                </c:pt>
                <c:pt idx="144">
                  <c:v>72.668573763792395</c:v>
                </c:pt>
                <c:pt idx="145">
                  <c:v>63.096123542388895</c:v>
                </c:pt>
                <c:pt idx="146">
                  <c:v>72.576516634050876</c:v>
                </c:pt>
                <c:pt idx="147">
                  <c:v>70.885982038266306</c:v>
                </c:pt>
                <c:pt idx="148">
                  <c:v>68.216291161178503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v>90 deg.</c:v>
                </c15:tx>
              </c15:filteredSeriesTitle>
            </c:ext>
            <c:ext xmlns:c16="http://schemas.microsoft.com/office/drawing/2014/chart" uri="{C3380CC4-5D6E-409C-BE32-E72D297353CC}">
              <c16:uniqueId val="{00000001-1C92-4569-B264-313996F724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7288447"/>
        <c:axId val="6569887"/>
      </c:lineChart>
      <c:catAx>
        <c:axId val="1807288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69887"/>
        <c:crosses val="autoZero"/>
        <c:auto val="1"/>
        <c:lblAlgn val="ctr"/>
        <c:lblOffset val="100"/>
        <c:noMultiLvlLbl val="0"/>
      </c:catAx>
      <c:valAx>
        <c:axId val="6569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000">
                    <a:solidFill>
                      <a:schemeClr val="accent3"/>
                    </a:solidFill>
                  </a:defRPr>
                </a:pPr>
                <a:r>
                  <a:rPr lang="en-US" sz="2000">
                    <a:solidFill>
                      <a:schemeClr val="accent3"/>
                    </a:solidFill>
                  </a:rPr>
                  <a:t>RRR</a:t>
                </a:r>
              </a:p>
            </c:rich>
          </c:tx>
          <c:layout>
            <c:manualLayout>
              <c:xMode val="edge"/>
              <c:yMode val="edge"/>
              <c:x val="4.785989413660955E-2"/>
              <c:y val="0.35855990262952553"/>
            </c:manualLayout>
          </c:layout>
          <c:overlay val="0"/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7288447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accent3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1730447002227725E-2"/>
          <c:y val="5.8420330357839168E-2"/>
          <c:w val="0.8820844233812577"/>
          <c:h val="0.77218275718780294"/>
        </c:manualLayout>
      </c:layout>
      <c:scatterChart>
        <c:scatterStyle val="lineMarker"/>
        <c:varyColors val="0"/>
        <c:ser>
          <c:idx val="0"/>
          <c:order val="0"/>
          <c:tx>
            <c:strRef>
              <c:f>Main!$BJ$19</c:f>
              <c:strCache>
                <c:ptCount val="1"/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Main!$BJ$20:$BJ$184</c:f>
              <c:numCache>
                <c:formatCode>0</c:formatCode>
                <c:ptCount val="165"/>
                <c:pt idx="0">
                  <c:v>47.239282549363224</c:v>
                </c:pt>
                <c:pt idx="1">
                  <c:v>57.696000000000005</c:v>
                </c:pt>
                <c:pt idx="2">
                  <c:v>54.972957121772737</c:v>
                </c:pt>
                <c:pt idx="3">
                  <c:v>55.787269033752672</c:v>
                </c:pt>
                <c:pt idx="4">
                  <c:v>26.038838672369963</c:v>
                </c:pt>
                <c:pt idx="5">
                  <c:v>25.685918271137545</c:v>
                </c:pt>
                <c:pt idx="6">
                  <c:v>40.099510461623701</c:v>
                </c:pt>
                <c:pt idx="7">
                  <c:v>43.146603447515183</c:v>
                </c:pt>
                <c:pt idx="8">
                  <c:v>33.838421799343038</c:v>
                </c:pt>
                <c:pt idx="9">
                  <c:v>45.868244411032393</c:v>
                </c:pt>
                <c:pt idx="10">
                  <c:v>110.17375592465559</c:v>
                </c:pt>
                <c:pt idx="11">
                  <c:v>44.453321818500164</c:v>
                </c:pt>
                <c:pt idx="12">
                  <c:v>40.905148844866901</c:v>
                </c:pt>
                <c:pt idx="13">
                  <c:v>62.33334837592507</c:v>
                </c:pt>
                <c:pt idx="14">
                  <c:v>57.463608770367259</c:v>
                </c:pt>
                <c:pt idx="17">
                  <c:v>55.136385187459176</c:v>
                </c:pt>
                <c:pt idx="19">
                  <c:v>58.898456838405338</c:v>
                </c:pt>
                <c:pt idx="20">
                  <c:v>50.531754722720621</c:v>
                </c:pt>
                <c:pt idx="21">
                  <c:v>115.76016000000001</c:v>
                </c:pt>
                <c:pt idx="23">
                  <c:v>35.387999999999998</c:v>
                </c:pt>
                <c:pt idx="25">
                  <c:v>68.318399999999997</c:v>
                </c:pt>
                <c:pt idx="27">
                  <c:v>47.904000000000003</c:v>
                </c:pt>
                <c:pt idx="28">
                  <c:v>49.583999999999996</c:v>
                </c:pt>
                <c:pt idx="29">
                  <c:v>51.134400000000007</c:v>
                </c:pt>
                <c:pt idx="32">
                  <c:v>33.883200000000002</c:v>
                </c:pt>
                <c:pt idx="34">
                  <c:v>44.736000000000004</c:v>
                </c:pt>
                <c:pt idx="35">
                  <c:v>59.424000000000007</c:v>
                </c:pt>
                <c:pt idx="37">
                  <c:v>26.270399999999999</c:v>
                </c:pt>
                <c:pt idx="39">
                  <c:v>38.260800000000003</c:v>
                </c:pt>
                <c:pt idx="44">
                  <c:v>527.52</c:v>
                </c:pt>
                <c:pt idx="45">
                  <c:v>39.897599999999997</c:v>
                </c:pt>
                <c:pt idx="48">
                  <c:v>47.568000000000005</c:v>
                </c:pt>
                <c:pt idx="54">
                  <c:v>35.726399999999998</c:v>
                </c:pt>
                <c:pt idx="56">
                  <c:v>25.224</c:v>
                </c:pt>
                <c:pt idx="59">
                  <c:v>19.795199999999998</c:v>
                </c:pt>
                <c:pt idx="62">
                  <c:v>48.672000000000011</c:v>
                </c:pt>
                <c:pt idx="64">
                  <c:v>1215.3600000000001</c:v>
                </c:pt>
                <c:pt idx="65">
                  <c:v>45.561600000000006</c:v>
                </c:pt>
                <c:pt idx="66">
                  <c:v>53.231999999999999</c:v>
                </c:pt>
                <c:pt idx="67">
                  <c:v>82.655999999999992</c:v>
                </c:pt>
                <c:pt idx="68">
                  <c:v>91.823999999999998</c:v>
                </c:pt>
                <c:pt idx="69">
                  <c:v>45.739200000000004</c:v>
                </c:pt>
                <c:pt idx="70">
                  <c:v>59.76</c:v>
                </c:pt>
                <c:pt idx="71">
                  <c:v>58.848000000000006</c:v>
                </c:pt>
                <c:pt idx="73">
                  <c:v>628.32000000000005</c:v>
                </c:pt>
                <c:pt idx="74">
                  <c:v>17.687999999999999</c:v>
                </c:pt>
                <c:pt idx="76">
                  <c:v>69.311999999999998</c:v>
                </c:pt>
                <c:pt idx="77">
                  <c:v>49.872000000000007</c:v>
                </c:pt>
                <c:pt idx="79">
                  <c:v>49.295999999999992</c:v>
                </c:pt>
                <c:pt idx="80">
                  <c:v>85.103999999999999</c:v>
                </c:pt>
                <c:pt idx="82">
                  <c:v>63.07200000000001</c:v>
                </c:pt>
                <c:pt idx="85">
                  <c:v>45.624000000000009</c:v>
                </c:pt>
                <c:pt idx="88">
                  <c:v>27.984000000000002</c:v>
                </c:pt>
                <c:pt idx="89">
                  <c:v>42.763200000000005</c:v>
                </c:pt>
                <c:pt idx="91">
                  <c:v>34.795200000000001</c:v>
                </c:pt>
                <c:pt idx="92">
                  <c:v>47.088000000000001</c:v>
                </c:pt>
                <c:pt idx="93">
                  <c:v>57.744</c:v>
                </c:pt>
                <c:pt idx="94">
                  <c:v>51.024000000000008</c:v>
                </c:pt>
                <c:pt idx="96">
                  <c:v>30.508800000000001</c:v>
                </c:pt>
                <c:pt idx="97">
                  <c:v>39.768000000000001</c:v>
                </c:pt>
                <c:pt idx="100">
                  <c:v>31.924800000000001</c:v>
                </c:pt>
                <c:pt idx="101">
                  <c:v>20.687999999999999</c:v>
                </c:pt>
                <c:pt idx="102">
                  <c:v>23.874720000000003</c:v>
                </c:pt>
                <c:pt idx="103">
                  <c:v>35.956800000000001</c:v>
                </c:pt>
                <c:pt idx="104">
                  <c:v>48.24</c:v>
                </c:pt>
                <c:pt idx="105">
                  <c:v>21.624000000000002</c:v>
                </c:pt>
                <c:pt idx="106">
                  <c:v>37.3536</c:v>
                </c:pt>
                <c:pt idx="107">
                  <c:v>27.2256</c:v>
                </c:pt>
                <c:pt idx="108">
                  <c:v>40.247999999999998</c:v>
                </c:pt>
                <c:pt idx="109">
                  <c:v>35.64528</c:v>
                </c:pt>
                <c:pt idx="110">
                  <c:v>41.524799999999999</c:v>
                </c:pt>
                <c:pt idx="111">
                  <c:v>29.366400000000002</c:v>
                </c:pt>
                <c:pt idx="112">
                  <c:v>18.864000000000001</c:v>
                </c:pt>
                <c:pt idx="114">
                  <c:v>25.679519999999997</c:v>
                </c:pt>
                <c:pt idx="115">
                  <c:v>22.704000000000001</c:v>
                </c:pt>
                <c:pt idx="116">
                  <c:v>27.5136</c:v>
                </c:pt>
                <c:pt idx="117">
                  <c:v>18.249600000000001</c:v>
                </c:pt>
                <c:pt idx="118">
                  <c:v>64.08</c:v>
                </c:pt>
                <c:pt idx="119">
                  <c:v>75.263999999999996</c:v>
                </c:pt>
                <c:pt idx="120">
                  <c:v>51.263999999999996</c:v>
                </c:pt>
                <c:pt idx="121">
                  <c:v>17.760000000000002</c:v>
                </c:pt>
                <c:pt idx="122">
                  <c:v>40.32</c:v>
                </c:pt>
                <c:pt idx="123">
                  <c:v>37.631999999999998</c:v>
                </c:pt>
                <c:pt idx="124">
                  <c:v>21.628800000000002</c:v>
                </c:pt>
                <c:pt idx="125">
                  <c:v>15.321600000000002</c:v>
                </c:pt>
                <c:pt idx="126">
                  <c:v>36.043200000000006</c:v>
                </c:pt>
                <c:pt idx="127">
                  <c:v>39.052799999999998</c:v>
                </c:pt>
                <c:pt idx="128">
                  <c:v>100.176</c:v>
                </c:pt>
                <c:pt idx="129">
                  <c:v>76.128</c:v>
                </c:pt>
                <c:pt idx="130">
                  <c:v>88.128</c:v>
                </c:pt>
                <c:pt idx="131">
                  <c:v>76.56</c:v>
                </c:pt>
                <c:pt idx="132">
                  <c:v>76.751999999999995</c:v>
                </c:pt>
                <c:pt idx="133">
                  <c:v>85.584000000000003</c:v>
                </c:pt>
                <c:pt idx="134">
                  <c:v>38.9</c:v>
                </c:pt>
                <c:pt idx="135">
                  <c:v>52.6</c:v>
                </c:pt>
                <c:pt idx="136">
                  <c:v>29.2</c:v>
                </c:pt>
                <c:pt idx="137">
                  <c:v>35.799999999999997</c:v>
                </c:pt>
                <c:pt idx="138">
                  <c:v>37.1</c:v>
                </c:pt>
                <c:pt idx="139">
                  <c:v>38.700000000000003</c:v>
                </c:pt>
                <c:pt idx="140">
                  <c:v>45.7</c:v>
                </c:pt>
                <c:pt idx="141">
                  <c:v>53.4</c:v>
                </c:pt>
                <c:pt idx="142">
                  <c:v>42.4</c:v>
                </c:pt>
                <c:pt idx="143">
                  <c:v>37.200000000000003</c:v>
                </c:pt>
                <c:pt idx="144">
                  <c:v>36.9</c:v>
                </c:pt>
                <c:pt idx="145">
                  <c:v>81.599999999999994</c:v>
                </c:pt>
                <c:pt idx="146">
                  <c:v>30.9</c:v>
                </c:pt>
                <c:pt idx="147">
                  <c:v>55.8</c:v>
                </c:pt>
                <c:pt idx="148">
                  <c:v>47.2</c:v>
                </c:pt>
                <c:pt idx="149">
                  <c:v>49.6</c:v>
                </c:pt>
                <c:pt idx="151">
                  <c:v>47.5</c:v>
                </c:pt>
                <c:pt idx="152">
                  <c:v>45.2</c:v>
                </c:pt>
                <c:pt idx="153">
                  <c:v>54</c:v>
                </c:pt>
                <c:pt idx="154">
                  <c:v>50.6</c:v>
                </c:pt>
                <c:pt idx="156">
                  <c:v>52.7</c:v>
                </c:pt>
                <c:pt idx="157">
                  <c:v>46.2</c:v>
                </c:pt>
                <c:pt idx="158">
                  <c:v>61.3</c:v>
                </c:pt>
                <c:pt idx="160">
                  <c:v>73.3</c:v>
                </c:pt>
                <c:pt idx="161">
                  <c:v>53.9</c:v>
                </c:pt>
                <c:pt idx="162">
                  <c:v>58.4</c:v>
                </c:pt>
                <c:pt idx="163">
                  <c:v>76.400000000000006</c:v>
                </c:pt>
                <c:pt idx="164">
                  <c:v>53.2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2C7-4D2A-9FEF-3731944DDC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1794592"/>
        <c:axId val="291796032"/>
      </c:scatterChart>
      <c:valAx>
        <c:axId val="291794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Sample ID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1796032"/>
        <c:crosses val="autoZero"/>
        <c:crossBetween val="midCat"/>
      </c:valAx>
      <c:valAx>
        <c:axId val="291796032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Joint resistivity at 77 K (n</a:t>
                </a:r>
                <a:r>
                  <a:rPr lang="en-US" dirty="0">
                    <a:latin typeface="Symbol" panose="05050102010706020507" pitchFamily="18" charset="2"/>
                  </a:rPr>
                  <a:t>W</a:t>
                </a:r>
                <a:r>
                  <a:rPr lang="en-US" dirty="0"/>
                  <a:t>-cm</a:t>
                </a:r>
                <a:r>
                  <a:rPr lang="en-US" baseline="30000" dirty="0"/>
                  <a:t>2</a:t>
                </a:r>
                <a:r>
                  <a:rPr lang="en-US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17945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accent3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0.15585</cdr:x>
      <cdr:y>0.1136</cdr:y>
    </cdr:from>
    <cdr:to>
      <cdr:x>0.36309</cdr:x>
      <cdr:y>0.28539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745A295-65B9-BCD3-3998-C7149C29A53F}"/>
            </a:ext>
          </a:extLst>
        </cdr:cNvPr>
        <cdr:cNvSpPr txBox="1"/>
      </cdr:nvSpPr>
      <cdr:spPr>
        <a:xfrm xmlns:a="http://schemas.openxmlformats.org/drawingml/2006/main">
          <a:off x="916389" y="506738"/>
          <a:ext cx="1218594" cy="7663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kern="1200" dirty="0"/>
            <a:t>T = 4.2 K</a:t>
          </a:r>
        </a:p>
        <a:p xmlns:a="http://schemas.openxmlformats.org/drawingml/2006/main">
          <a:r>
            <a:rPr lang="en-US" sz="1400" kern="1200" dirty="0"/>
            <a:t>B = 14 T</a:t>
          </a:r>
        </a:p>
        <a:p xmlns:a="http://schemas.openxmlformats.org/drawingml/2006/main">
          <a:r>
            <a:rPr lang="en-US" sz="1400" kern="1200" dirty="0">
              <a:latin typeface="Symbol" panose="05050102010706020507" pitchFamily="18" charset="2"/>
            </a:rPr>
            <a:t>q</a:t>
          </a:r>
          <a:r>
            <a:rPr lang="en-US" sz="1400" kern="1200" dirty="0"/>
            <a:t> = 18 deg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0.0942</cdr:x>
      <cdr:y>0.19881</cdr:y>
    </cdr:from>
    <cdr:to>
      <cdr:x>0.96835</cdr:x>
      <cdr:y>0.19881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DFB86BDF-C616-6D96-FBBA-6F93DD50AA9A}"/>
            </a:ext>
          </a:extLst>
        </cdr:cNvPr>
        <cdr:cNvCxnSpPr/>
      </cdr:nvCxnSpPr>
      <cdr:spPr>
        <a:xfrm xmlns:a="http://schemas.openxmlformats.org/drawingml/2006/main">
          <a:off x="574966" y="641001"/>
          <a:ext cx="533576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0.31458</cdr:x>
      <cdr:y>0.62674</cdr:y>
    </cdr:from>
    <cdr:to>
      <cdr:x>0.71283</cdr:x>
      <cdr:y>0.77604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A25C00D0-053E-67A7-FBB4-F6101DE1ED24}"/>
            </a:ext>
          </a:extLst>
        </cdr:cNvPr>
        <cdr:cNvSpPr txBox="1"/>
      </cdr:nvSpPr>
      <cdr:spPr>
        <a:xfrm xmlns:a="http://schemas.openxmlformats.org/drawingml/2006/main">
          <a:off x="1476722" y="2951652"/>
          <a:ext cx="1869513" cy="7031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kern="1200" dirty="0" err="1"/>
            <a:t>I</a:t>
          </a:r>
          <a:r>
            <a:rPr lang="en-US" sz="2400" kern="1200" baseline="-25000" dirty="0" err="1"/>
            <a:t>c</a:t>
          </a:r>
          <a:r>
            <a:rPr lang="en-US" sz="2400" kern="1200" dirty="0"/>
            <a:t> = I</a:t>
          </a:r>
          <a:r>
            <a:rPr lang="en-US" sz="2400" kern="1200" baseline="-25000" dirty="0"/>
            <a:t>c0</a:t>
          </a:r>
          <a:r>
            <a:rPr lang="en-US" sz="2400" kern="1200" dirty="0"/>
            <a:t>*B</a:t>
          </a:r>
          <a:r>
            <a:rPr lang="en-US" sz="2400" kern="1200" baseline="30000" dirty="0">
              <a:latin typeface="Symbol" panose="05050102010706020507" pitchFamily="18" charset="2"/>
            </a:rPr>
            <a:t>a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0.0628</cdr:x>
      <cdr:y>0.08303</cdr:y>
    </cdr:from>
    <cdr:to>
      <cdr:x>0.18237</cdr:x>
      <cdr:y>0.20185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74FD51B-0026-878F-67BB-E6335DD0C5FE}"/>
            </a:ext>
          </a:extLst>
        </cdr:cNvPr>
        <cdr:cNvSpPr txBox="1"/>
      </cdr:nvSpPr>
      <cdr:spPr>
        <a:xfrm xmlns:a="http://schemas.openxmlformats.org/drawingml/2006/main">
          <a:off x="578430" y="513269"/>
          <a:ext cx="1101321" cy="7345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/>
            <a:t>SP1067</a:t>
          </a:r>
        </a:p>
        <a:p xmlns:a="http://schemas.openxmlformats.org/drawingml/2006/main">
          <a:r>
            <a:rPr lang="en-US" sz="1600"/>
            <a:t>4.2 K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0.0628</cdr:x>
      <cdr:y>0.08303</cdr:y>
    </cdr:from>
    <cdr:to>
      <cdr:x>0.18237</cdr:x>
      <cdr:y>0.20185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74FD51B-0026-878F-67BB-E6335DD0C5FE}"/>
            </a:ext>
          </a:extLst>
        </cdr:cNvPr>
        <cdr:cNvSpPr txBox="1"/>
      </cdr:nvSpPr>
      <cdr:spPr>
        <a:xfrm xmlns:a="http://schemas.openxmlformats.org/drawingml/2006/main">
          <a:off x="578430" y="513269"/>
          <a:ext cx="1101321" cy="7345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/>
            <a:t>SP1067</a:t>
          </a:r>
        </a:p>
        <a:p xmlns:a="http://schemas.openxmlformats.org/drawingml/2006/main">
          <a:r>
            <a:rPr lang="en-US" sz="1600"/>
            <a:t>15</a:t>
          </a:r>
          <a:r>
            <a:rPr lang="en-US" sz="1600" baseline="0"/>
            <a:t> T</a:t>
          </a:r>
          <a:endParaRPr lang="en-US" sz="160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0.18021</cdr:x>
      <cdr:y>0.26388</cdr:y>
    </cdr:from>
    <cdr:to>
      <cdr:x>0.24371</cdr:x>
      <cdr:y>0.26388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id="{D44B1198-0566-DF3A-A3B5-75E9E7A1E51B}"/>
            </a:ext>
          </a:extLst>
        </cdr:cNvPr>
        <cdr:cNvCxnSpPr/>
      </cdr:nvCxnSpPr>
      <cdr:spPr>
        <a:xfrm xmlns:a="http://schemas.openxmlformats.org/drawingml/2006/main" flipH="1">
          <a:off x="991727" y="1074109"/>
          <a:ext cx="349498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0.81926</cdr:x>
      <cdr:y>0.61378</cdr:y>
    </cdr:from>
    <cdr:to>
      <cdr:x>0.87407</cdr:x>
      <cdr:y>0.61378</cdr:y>
    </cdr:to>
    <cdr:cxnSp macro="">
      <cdr:nvCxnSpPr>
        <cdr:cNvPr id="5" name="Straight Arrow Connector 4">
          <a:extLst xmlns:a="http://schemas.openxmlformats.org/drawingml/2006/main">
            <a:ext uri="{FF2B5EF4-FFF2-40B4-BE49-F238E27FC236}">
              <a16:creationId xmlns:a16="http://schemas.microsoft.com/office/drawing/2014/main" id="{F07A8151-F052-3AE6-7562-41952494B430}"/>
            </a:ext>
          </a:extLst>
        </cdr:cNvPr>
        <cdr:cNvCxnSpPr/>
      </cdr:nvCxnSpPr>
      <cdr:spPr>
        <a:xfrm xmlns:a="http://schemas.openxmlformats.org/drawingml/2006/main">
          <a:off x="4508631" y="2498358"/>
          <a:ext cx="301658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C000"/>
          </a:solidFill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0.7025</cdr:x>
      <cdr:y>0.68178</cdr:y>
    </cdr:from>
    <cdr:to>
      <cdr:x>0.92453</cdr:x>
      <cdr:y>0.79729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88DDFFEC-6D6E-4252-8552-30BE70F11752}"/>
            </a:ext>
          </a:extLst>
        </cdr:cNvPr>
        <cdr:cNvSpPr txBox="1"/>
      </cdr:nvSpPr>
      <cdr:spPr>
        <a:xfrm xmlns:a="http://schemas.openxmlformats.org/drawingml/2006/main">
          <a:off x="6230189" y="3635028"/>
          <a:ext cx="1969091" cy="6158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b="1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Ic</a:t>
          </a:r>
          <a:r>
            <a:rPr lang="en-US" sz="1200" b="1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Criterion = </a:t>
          </a:r>
          <a:r>
            <a:rPr lang="en-US" sz="1200" b="1" baseline="0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 </a:t>
          </a:r>
          <a:r>
            <a:rPr lang="en-US" sz="1200" b="1" baseline="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uV</a:t>
          </a:r>
          <a:r>
            <a:rPr lang="en-US" sz="1200" b="1" baseline="0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/cm</a:t>
          </a:r>
          <a:endParaRPr lang="en-US" sz="1200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r>
            <a:rPr lang="en-US" sz="1200" b="1" baseline="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Vtap</a:t>
          </a:r>
          <a:r>
            <a:rPr lang="en-US" sz="1200" b="1" baseline="0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Length = 6.5 cm</a:t>
          </a:r>
          <a:r>
            <a:rPr lang="en-US" sz="1200" b="1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endParaRPr lang="en-US" sz="1200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lang="en-US" sz="1600" dirty="0"/>
        </a:p>
      </cdr:txBody>
    </cdr:sp>
  </cdr:relSizeAnchor>
  <cdr:relSizeAnchor xmlns:cdr="http://schemas.openxmlformats.org/drawingml/2006/chartDrawing">
    <cdr:from>
      <cdr:x>0.03877</cdr:x>
      <cdr:y>0.03113</cdr:y>
    </cdr:from>
    <cdr:to>
      <cdr:x>0.43318</cdr:x>
      <cdr:y>0.08886</cdr:y>
    </cdr:to>
    <cdr:sp macro="" textlink="">
      <cdr:nvSpPr>
        <cdr:cNvPr id="4" name="TextBox 4">
          <a:extLst xmlns:a="http://schemas.openxmlformats.org/drawingml/2006/main">
            <a:ext uri="{FF2B5EF4-FFF2-40B4-BE49-F238E27FC236}">
              <a16:creationId xmlns:a16="http://schemas.microsoft.com/office/drawing/2014/main" id="{D1094C20-9A88-4F0D-84CF-33CB5C7C12D5}"/>
            </a:ext>
          </a:extLst>
        </cdr:cNvPr>
        <cdr:cNvSpPr txBox="1"/>
      </cdr:nvSpPr>
      <cdr:spPr>
        <a:xfrm xmlns:a="http://schemas.openxmlformats.org/drawingml/2006/main">
          <a:off x="343822" y="165985"/>
          <a:ext cx="3497858" cy="30777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20000"/>
            <a:lumOff val="8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ysClr val="windowText" lastClr="000000"/>
              </a:solidFill>
            </a:rPr>
            <a:t> SP1141-1-Ic, T=77 K, </a:t>
          </a:r>
          <a:r>
            <a:rPr lang="en-US" sz="1400" dirty="0" err="1">
              <a:solidFill>
                <a:sysClr val="windowText" lastClr="000000"/>
              </a:solidFill>
            </a:rPr>
            <a:t>Ic</a:t>
          </a:r>
          <a:r>
            <a:rPr lang="en-US" sz="1400" dirty="0">
              <a:solidFill>
                <a:sysClr val="windowText" lastClr="000000"/>
              </a:solidFill>
            </a:rPr>
            <a:t> vs Strain Test Data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0.07912</cdr:x>
      <cdr:y>0.48475</cdr:y>
    </cdr:from>
    <cdr:to>
      <cdr:x>0.98712</cdr:x>
      <cdr:y>0.48475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D493400C-0214-73EB-9C22-BC3ABFBF297C}"/>
            </a:ext>
          </a:extLst>
        </cdr:cNvPr>
        <cdr:cNvCxnSpPr/>
      </cdr:nvCxnSpPr>
      <cdr:spPr>
        <a:xfrm xmlns:a="http://schemas.openxmlformats.org/drawingml/2006/main">
          <a:off x="810705" y="2326152"/>
          <a:ext cx="9304255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0.62493</cdr:x>
      <cdr:y>0.17334</cdr:y>
    </cdr:from>
    <cdr:to>
      <cdr:x>0.92114</cdr:x>
      <cdr:y>0.2708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8AC88C18-6C37-0199-FFC5-0CF85FC69046}"/>
            </a:ext>
          </a:extLst>
        </cdr:cNvPr>
        <cdr:cNvSpPr txBox="1"/>
      </cdr:nvSpPr>
      <cdr:spPr>
        <a:xfrm xmlns:a="http://schemas.openxmlformats.org/drawingml/2006/main">
          <a:off x="3419978" y="621074"/>
          <a:ext cx="1621039" cy="349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dirty="0"/>
            <a:t>T = 4.2 K; B = 14 T</a:t>
          </a:r>
        </a:p>
      </cdr:txBody>
    </cdr:sp>
  </cdr:relSizeAnchor>
  <cdr:relSizeAnchor xmlns:cdr="http://schemas.openxmlformats.org/drawingml/2006/chartDrawing">
    <cdr:from>
      <cdr:x>0.30102</cdr:x>
      <cdr:y>0.14195</cdr:y>
    </cdr:from>
    <cdr:to>
      <cdr:x>0.30102</cdr:x>
      <cdr:y>0.77359</cdr:y>
    </cdr:to>
    <cdr:cxnSp macro="">
      <cdr:nvCxnSpPr>
        <cdr:cNvPr id="4" name="Straight Connector 3">
          <a:extLst xmlns:a="http://schemas.openxmlformats.org/drawingml/2006/main">
            <a:ext uri="{FF2B5EF4-FFF2-40B4-BE49-F238E27FC236}">
              <a16:creationId xmlns:a16="http://schemas.microsoft.com/office/drawing/2014/main" id="{00CE8252-1715-FA76-C520-BF86D0493168}"/>
            </a:ext>
          </a:extLst>
        </cdr:cNvPr>
        <cdr:cNvCxnSpPr/>
      </cdr:nvCxnSpPr>
      <cdr:spPr>
        <a:xfrm xmlns:a="http://schemas.openxmlformats.org/drawingml/2006/main" flipV="1">
          <a:off x="1647368" y="508584"/>
          <a:ext cx="0" cy="226314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0070C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0.24762</cdr:x>
      <cdr:y>0.55249</cdr:y>
    </cdr:from>
    <cdr:to>
      <cdr:x>0.2838</cdr:x>
      <cdr:y>0.64195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DD440CD0-44B0-B42B-ACA4-5E60721887FC}"/>
            </a:ext>
          </a:extLst>
        </cdr:cNvPr>
        <cdr:cNvSpPr txBox="1"/>
      </cdr:nvSpPr>
      <cdr:spPr>
        <a:xfrm xmlns:a="http://schemas.openxmlformats.org/drawingml/2006/main">
          <a:off x="1355135" y="1979543"/>
          <a:ext cx="197963" cy="3205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kern="1200" dirty="0">
              <a:latin typeface="Symbol" panose="05050102010706020507" pitchFamily="18" charset="2"/>
            </a:rPr>
            <a:t>d</a:t>
          </a:r>
        </a:p>
      </cdr:txBody>
    </cdr:sp>
  </cdr:relSizeAnchor>
  <cdr:relSizeAnchor xmlns:cdr="http://schemas.openxmlformats.org/drawingml/2006/chartDrawing">
    <cdr:from>
      <cdr:x>0.29585</cdr:x>
      <cdr:y>0.55249</cdr:y>
    </cdr:from>
    <cdr:to>
      <cdr:x>0.33203</cdr:x>
      <cdr:y>0.64195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9684C26B-5511-DE5B-DA43-8A0A47EB8D0E}"/>
            </a:ext>
          </a:extLst>
        </cdr:cNvPr>
        <cdr:cNvSpPr txBox="1"/>
      </cdr:nvSpPr>
      <cdr:spPr>
        <a:xfrm xmlns:a="http://schemas.openxmlformats.org/drawingml/2006/main">
          <a:off x="1619085" y="1979543"/>
          <a:ext cx="197963" cy="3205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kern="1200" dirty="0">
              <a:latin typeface="Symbol" panose="05050102010706020507" pitchFamily="18" charset="2"/>
            </a:rPr>
            <a:t>d</a:t>
          </a:r>
        </a:p>
      </cdr:txBody>
    </cdr:sp>
  </cdr:relSizeAnchor>
  <cdr:relSizeAnchor xmlns:cdr="http://schemas.openxmlformats.org/drawingml/2006/chartDrawing">
    <cdr:from>
      <cdr:x>0.2614</cdr:x>
      <cdr:y>0.14195</cdr:y>
    </cdr:from>
    <cdr:to>
      <cdr:x>0.2614</cdr:x>
      <cdr:y>0.77359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:a16="http://schemas.microsoft.com/office/drawing/2014/main" id="{3CFC4CD6-BE9A-1638-6E3F-04166FCB499C}"/>
            </a:ext>
          </a:extLst>
        </cdr:cNvPr>
        <cdr:cNvCxnSpPr/>
      </cdr:nvCxnSpPr>
      <cdr:spPr>
        <a:xfrm xmlns:a="http://schemas.openxmlformats.org/drawingml/2006/main" flipV="1">
          <a:off x="1430551" y="508584"/>
          <a:ext cx="0" cy="226314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00B05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0.33719</cdr:x>
      <cdr:y>0.14195</cdr:y>
    </cdr:from>
    <cdr:to>
      <cdr:x>0.33719</cdr:x>
      <cdr:y>0.77359</cdr:y>
    </cdr:to>
    <cdr:cxnSp macro="">
      <cdr:nvCxnSpPr>
        <cdr:cNvPr id="8" name="Straight Connector 7">
          <a:extLst xmlns:a="http://schemas.openxmlformats.org/drawingml/2006/main">
            <a:ext uri="{FF2B5EF4-FFF2-40B4-BE49-F238E27FC236}">
              <a16:creationId xmlns:a16="http://schemas.microsoft.com/office/drawing/2014/main" id="{482F7635-5E2C-1023-9922-B6F8EFCD70EF}"/>
            </a:ext>
          </a:extLst>
        </cdr:cNvPr>
        <cdr:cNvCxnSpPr/>
      </cdr:nvCxnSpPr>
      <cdr:spPr>
        <a:xfrm xmlns:a="http://schemas.openxmlformats.org/drawingml/2006/main" flipV="1">
          <a:off x="1845331" y="508584"/>
          <a:ext cx="0" cy="226314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0.13461</cdr:x>
      <cdr:y>0.8473</cdr:y>
    </cdr:from>
    <cdr:to>
      <cdr:x>0.97368</cdr:x>
      <cdr:y>0.94645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9E411D29-C631-66A5-5F1B-B7EB99D6207B}"/>
            </a:ext>
          </a:extLst>
        </cdr:cNvPr>
        <cdr:cNvSpPr/>
      </cdr:nvSpPr>
      <cdr:spPr>
        <a:xfrm xmlns:a="http://schemas.openxmlformats.org/drawingml/2006/main">
          <a:off x="643814" y="4027134"/>
          <a:ext cx="4013027" cy="47124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kern="1200" dirty="0">
              <a:solidFill>
                <a:schemeClr val="accent3"/>
              </a:solidFill>
            </a:rPr>
            <a:t>    0                                                      2                                                    4</a:t>
          </a:r>
        </a:p>
        <a:p xmlns:a="http://schemas.openxmlformats.org/drawingml/2006/main">
          <a:r>
            <a:rPr lang="en-US" kern="1200" dirty="0">
              <a:solidFill>
                <a:schemeClr val="accent3"/>
              </a:solidFill>
            </a:rPr>
            <a:t>                                                      x (mm)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22550FFC-816C-4A43-BA92-5BDA12727EA3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5E5CBCB4-AA15-4A48-84B5-1F82AA8E8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87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D5141C99-0336-EC4E-8517-F20B4CD2B3ED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4" tIns="46582" rIns="93164" bIns="4658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64" tIns="46582" rIns="93164" bIns="4658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CF6861DC-CA39-134D-B649-300C81059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95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REBCO in 40 T at &lt;8 deg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08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248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61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another line with .3% strain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70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29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ationalMagLab_FullName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215" y="-73439"/>
            <a:ext cx="3896029" cy="1490529"/>
          </a:xfrm>
          <a:prstGeom prst="rect">
            <a:avLst/>
          </a:prstGeom>
        </p:spPr>
      </p:pic>
      <p:pic>
        <p:nvPicPr>
          <p:cNvPr id="11" name="Picture 10" descr="FSU_Seal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097" y="5522289"/>
            <a:ext cx="994280" cy="9942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90" y="5524705"/>
            <a:ext cx="1083784" cy="1075278"/>
          </a:xfrm>
          <a:prstGeom prst="rect">
            <a:avLst/>
          </a:prstGeom>
        </p:spPr>
      </p:pic>
      <p:pic>
        <p:nvPicPr>
          <p:cNvPr id="13" name="Picture 12" descr="Seal_of_Florida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453" y="5524705"/>
            <a:ext cx="968065" cy="96806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690381"/>
            <a:ext cx="8534400" cy="700201"/>
          </a:xfrm>
        </p:spPr>
        <p:txBody>
          <a:bodyPr>
            <a:normAutofit/>
          </a:bodyPr>
          <a:lstStyle>
            <a:lvl1pPr marL="0" indent="0" algn="ctr">
              <a:buNone/>
              <a:defRPr sz="28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611518"/>
            <a:ext cx="10363200" cy="1250464"/>
          </a:xfrm>
          <a:noFill/>
        </p:spPr>
        <p:txBody>
          <a:bodyPr/>
          <a:lstStyle>
            <a:lvl1pPr>
              <a:defRPr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89710" y="5917806"/>
            <a:ext cx="2844800" cy="365125"/>
          </a:xfrm>
          <a:noFill/>
        </p:spPr>
        <p:txBody>
          <a:bodyPr/>
          <a:lstStyle>
            <a:lvl1pPr>
              <a:defRPr i="1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Confidential FSU / NHMFL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0274" y="6519446"/>
            <a:ext cx="121817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800"/>
              </a:spcAft>
            </a:pPr>
            <a:r>
              <a:rPr lang="en-GB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Supported by National Science Foundation Cooperative Agreements DMR-1644779, DMR-1938789, DMR-2131790, and the State of Florida. </a:t>
            </a:r>
            <a:r>
              <a:rPr lang="en-US" sz="1600" b="1" dirty="0">
                <a:effectLst/>
              </a:rPr>
              <a:t> </a:t>
            </a:r>
            <a:endParaRPr lang="en-US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341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12192000" cy="103512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 userDrawn="1"/>
        </p:nvSpPr>
        <p:spPr>
          <a:xfrm>
            <a:off x="0" y="1035124"/>
            <a:ext cx="12192000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388" y="2"/>
            <a:ext cx="10467012" cy="10579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30037"/>
            <a:ext cx="10972800" cy="4796127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D22083-CC51-4A85-A83A-7E1EBCC74C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Confidential FSU / NHMFL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613" y="49400"/>
            <a:ext cx="943730" cy="9363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0830"/>
            <a:ext cx="1115386" cy="9363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986427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Confidential 9/30/2015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fld id="{C927ABC0-8347-2E43-BB51-30B3470593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87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58416" y="1602010"/>
            <a:ext cx="10795518" cy="2082833"/>
          </a:xfrm>
        </p:spPr>
        <p:txBody>
          <a:bodyPr>
            <a:normAutofit/>
          </a:bodyPr>
          <a:lstStyle/>
          <a:p>
            <a:pPr marL="0" marR="0" algn="ctr">
              <a:lnSpc>
                <a:spcPct val="115000"/>
              </a:lnSpc>
              <a:spcAft>
                <a:spcPts val="800"/>
              </a:spcAft>
            </a:pPr>
            <a:r>
              <a:rPr lang="en-US" sz="4000" b="1" kern="100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Quality assurance testing of REBCO tapes for the 40 T all-superconducting magnet project </a:t>
            </a:r>
            <a:endParaRPr lang="en-US" sz="4000" kern="100" dirty="0">
              <a:solidFill>
                <a:schemeClr val="accent3"/>
              </a:solidFill>
              <a:effectLst/>
              <a:latin typeface="Aptos" panose="020B000402020202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75035" y="3940405"/>
            <a:ext cx="10708849" cy="989813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800"/>
              </a:spcAft>
            </a:pPr>
            <a:r>
              <a:rPr lang="en-US" sz="2000" u="sng" kern="100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J. Lu</a:t>
            </a:r>
            <a:r>
              <a:rPr lang="en-US" sz="2000" kern="100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D.V. Abraimov, J.W. Levitan, J. </a:t>
            </a:r>
            <a:r>
              <a:rPr lang="en-US" sz="2000" kern="100" dirty="0" err="1">
                <a:solidFill>
                  <a:schemeClr val="accent3"/>
                </a:solidFill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Kvitkovic</a:t>
            </a:r>
            <a:r>
              <a:rPr lang="en-US" sz="2000" kern="100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A. Ingrole, J.J. Jaroszynski, W.S. Marshall, </a:t>
            </a:r>
          </a:p>
          <a:p>
            <a:pPr marL="0" marR="0" algn="ctr">
              <a:lnSpc>
                <a:spcPct val="115000"/>
              </a:lnSpc>
              <a:spcAft>
                <a:spcPts val="800"/>
              </a:spcAft>
            </a:pPr>
            <a:r>
              <a:rPr lang="en-US" sz="2000" kern="100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N. Gavin, A. Hutley, A. Garrett, H. Pimentel, and H. Bai</a:t>
            </a:r>
          </a:p>
          <a:p>
            <a:pPr marL="0" marR="0" algn="ctr">
              <a:lnSpc>
                <a:spcPct val="115000"/>
              </a:lnSpc>
              <a:spcAft>
                <a:spcPts val="800"/>
              </a:spcAft>
            </a:pPr>
            <a:r>
              <a:rPr lang="en-US" sz="2000" b="0" i="1" kern="100" dirty="0">
                <a:solidFill>
                  <a:schemeClr val="accent3"/>
                </a:solidFill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National High Magnetic Field Laboratory, Tallahassee, Florida USA</a:t>
            </a:r>
            <a:endParaRPr lang="en-US" sz="2000" b="0" i="1" kern="100" dirty="0">
              <a:solidFill>
                <a:schemeClr val="accent3"/>
              </a:solidFill>
              <a:effectLst/>
              <a:latin typeface="Aptos" panose="020B000402020202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972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F2B46ED-42F6-893F-78D7-33BEDF70F7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044846"/>
              </p:ext>
            </p:extLst>
          </p:nvPr>
        </p:nvGraphicFramePr>
        <p:xfrm>
          <a:off x="355600" y="989815"/>
          <a:ext cx="5723490" cy="4484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err="1"/>
              <a:t>Ic</a:t>
            </a:r>
            <a:r>
              <a:rPr lang="en-US" sz="3200" dirty="0"/>
              <a:t> (</a:t>
            </a:r>
            <a:r>
              <a:rPr lang="en-US" sz="3200" dirty="0">
                <a:latin typeface="Symbol" panose="05050102010706020507" pitchFamily="18" charset="2"/>
              </a:rPr>
              <a:t>q</a:t>
            </a:r>
            <a:r>
              <a:rPr lang="en-US" sz="3200" dirty="0"/>
              <a:t>) at 4.2 K 14/15 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6CC0DC-F284-3250-457D-EDC7B2128BC4}"/>
              </a:ext>
            </a:extLst>
          </p:cNvPr>
          <p:cNvSpPr txBox="1"/>
          <p:nvPr/>
        </p:nvSpPr>
        <p:spPr>
          <a:xfrm>
            <a:off x="10307671" y="1524000"/>
            <a:ext cx="1528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Mean = 8.1</a:t>
            </a:r>
          </a:p>
          <a:p>
            <a:r>
              <a:rPr lang="en-US" dirty="0" err="1">
                <a:solidFill>
                  <a:srgbClr val="FF0000"/>
                </a:solidFill>
              </a:rPr>
              <a:t>Stdev</a:t>
            </a:r>
            <a:r>
              <a:rPr lang="en-US" dirty="0">
                <a:solidFill>
                  <a:srgbClr val="FF0000"/>
                </a:solidFill>
              </a:rPr>
              <a:t> = 1.1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A17CCF-1852-4274-649A-7CBA1E363726}"/>
              </a:ext>
            </a:extLst>
          </p:cNvPr>
          <p:cNvSpPr txBox="1"/>
          <p:nvPr/>
        </p:nvSpPr>
        <p:spPr>
          <a:xfrm>
            <a:off x="1271913" y="5807842"/>
            <a:ext cx="94973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/>
                </a:solidFill>
              </a:rPr>
              <a:t>Obtained </a:t>
            </a:r>
            <a:r>
              <a:rPr lang="en-US" sz="2000" dirty="0" err="1">
                <a:solidFill>
                  <a:schemeClr val="accent3"/>
                </a:solidFill>
              </a:rPr>
              <a:t>Ic</a:t>
            </a:r>
            <a:r>
              <a:rPr lang="en-US" sz="2000" dirty="0">
                <a:solidFill>
                  <a:schemeClr val="accent3"/>
                </a:solidFill>
              </a:rPr>
              <a:t> at </a:t>
            </a:r>
            <a:r>
              <a:rPr lang="en-US" sz="2000" i="1" dirty="0">
                <a:solidFill>
                  <a:schemeClr val="accent3"/>
                </a:solidFill>
              </a:rPr>
              <a:t>ab</a:t>
            </a:r>
            <a:r>
              <a:rPr lang="en-US" sz="2000" dirty="0">
                <a:solidFill>
                  <a:schemeClr val="accent3"/>
                </a:solidFill>
              </a:rPr>
              <a:t>-plane (</a:t>
            </a:r>
            <a:r>
              <a:rPr lang="en-US" sz="2000" dirty="0" err="1">
                <a:solidFill>
                  <a:schemeClr val="accent3"/>
                </a:solidFill>
              </a:rPr>
              <a:t>Ic_max</a:t>
            </a:r>
            <a:r>
              <a:rPr lang="en-US" sz="2000" dirty="0">
                <a:solidFill>
                  <a:schemeClr val="accent3"/>
                </a:solidFill>
              </a:rPr>
              <a:t>) where transport </a:t>
            </a:r>
            <a:r>
              <a:rPr lang="en-US" sz="2000" dirty="0" err="1">
                <a:solidFill>
                  <a:schemeClr val="accent3"/>
                </a:solidFill>
              </a:rPr>
              <a:t>Ic</a:t>
            </a:r>
            <a:r>
              <a:rPr lang="en-US" sz="2000" dirty="0">
                <a:solidFill>
                  <a:schemeClr val="accent3"/>
                </a:solidFill>
              </a:rPr>
              <a:t> measurement is very difficult.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accent3"/>
                </a:solidFill>
              </a:rPr>
              <a:t>Ic</a:t>
            </a:r>
            <a:r>
              <a:rPr lang="en-US" sz="2000" dirty="0">
                <a:solidFill>
                  <a:schemeClr val="accent3"/>
                </a:solidFill>
              </a:rPr>
              <a:t> peak width varies from 5.4° to 10.3°. 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EB48ED6-326F-D270-D42C-8DF41971B8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395146"/>
              </p:ext>
            </p:extLst>
          </p:nvPr>
        </p:nvGraphicFramePr>
        <p:xfrm>
          <a:off x="6223113" y="1057983"/>
          <a:ext cx="5503310" cy="4406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95305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D0B4-4A57-1185-CEB4-1C126B477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Residual resistance ratio (RRR)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E00A6-FA57-505A-6808-CC7492532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5AA37E-6796-7495-3AEB-4384F76A13C2}"/>
              </a:ext>
            </a:extLst>
          </p:cNvPr>
          <p:cNvSpPr txBox="1"/>
          <p:nvPr/>
        </p:nvSpPr>
        <p:spPr>
          <a:xfrm>
            <a:off x="799648" y="1463023"/>
            <a:ext cx="10592703" cy="18355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cs typeface="Times New Roman" panose="02020603050405020304" pitchFamily="18" charset="0"/>
              </a:rPr>
              <a:t>RRR </a:t>
            </a:r>
            <a:r>
              <a:rPr lang="en-US" sz="2400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≡</a:t>
            </a:r>
            <a:r>
              <a:rPr lang="en-US" sz="2400" dirty="0">
                <a:solidFill>
                  <a:schemeClr val="accent3"/>
                </a:solidFill>
                <a:cs typeface="Times New Roman" panose="02020603050405020304" pitchFamily="18" charset="0"/>
              </a:rPr>
              <a:t> R_295K/R_4.2K is a measure of low temperature electrical  conductivity. 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cs typeface="Times New Roman" panose="02020603050405020304" pitchFamily="18" charset="0"/>
              </a:rPr>
              <a:t>High RRR lowers hot-spot temperature after quench, provides better stability against spontaneous quench.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cs typeface="Times New Roman" panose="02020603050405020304" pitchFamily="18" charset="0"/>
              </a:rPr>
              <a:t>Specification RRR &gt; 50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16AE04-9232-08B8-5241-845F962DEEB5}"/>
              </a:ext>
            </a:extLst>
          </p:cNvPr>
          <p:cNvSpPr txBox="1"/>
          <p:nvPr/>
        </p:nvSpPr>
        <p:spPr>
          <a:xfrm>
            <a:off x="6193410" y="6087812"/>
            <a:ext cx="5656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details, J. Lu, et al, Cryogenics 141 (2024) 103901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DE62FB-5F7F-D10E-31E6-0FD3B4783935}"/>
              </a:ext>
            </a:extLst>
          </p:cNvPr>
          <p:cNvSpPr txBox="1"/>
          <p:nvPr/>
        </p:nvSpPr>
        <p:spPr>
          <a:xfrm>
            <a:off x="799648" y="3600122"/>
            <a:ext cx="8899951" cy="183556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3"/>
                </a:solidFill>
              </a:rPr>
              <a:t>Test method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</a:rPr>
              <a:t>Trim the edges of 100 mm sample, peel off the Cu/Ag layer.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</a:rPr>
              <a:t>Chemically etch the residual REBCO (1.5 um Ag layer remains)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</a:rPr>
              <a:t>Measure resistance at 295 K and 4.2 K.</a:t>
            </a:r>
          </a:p>
        </p:txBody>
      </p:sp>
    </p:spTree>
    <p:extLst>
      <p:ext uri="{BB962C8B-B14F-4D97-AF65-F5344CB8AC3E}">
        <p14:creationId xmlns:p14="http://schemas.microsoft.com/office/powerpoint/2010/main" val="2969023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D0B4-4A57-1185-CEB4-1C126B477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RRR results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E00A6-FA57-505A-6808-CC7492532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9A6F6C-B0A9-985A-1C69-B886D94F7911}"/>
              </a:ext>
            </a:extLst>
          </p:cNvPr>
          <p:cNvSpPr txBox="1"/>
          <p:nvPr/>
        </p:nvSpPr>
        <p:spPr>
          <a:xfrm>
            <a:off x="1949088" y="5794240"/>
            <a:ext cx="8107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3"/>
                </a:solidFill>
              </a:rPr>
              <a:t>Total 95 tests.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EC30BD0-ED3D-0686-2D02-76ED99F4DA14}"/>
              </a:ext>
            </a:extLst>
          </p:cNvPr>
          <p:cNvGrpSpPr/>
          <p:nvPr/>
        </p:nvGrpSpPr>
        <p:grpSpPr>
          <a:xfrm>
            <a:off x="619114" y="1225760"/>
            <a:ext cx="10428202" cy="4406479"/>
            <a:chOff x="881899" y="1194345"/>
            <a:chExt cx="10428202" cy="4406479"/>
          </a:xfrm>
        </p:grpSpPr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C8A18437-7A41-EAB4-FCCD-02BC164E9330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81899" y="1194345"/>
            <a:ext cx="10428202" cy="440647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596B432-BD42-DBE1-7DC4-EAB77C26B206}"/>
                </a:ext>
              </a:extLst>
            </p:cNvPr>
            <p:cNvSpPr txBox="1"/>
            <p:nvPr/>
          </p:nvSpPr>
          <p:spPr>
            <a:xfrm>
              <a:off x="8879082" y="2995044"/>
              <a:ext cx="21682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3"/>
                  </a:solidFill>
                </a:rPr>
                <a:t>Vendor plating process adjustment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20FDC01-9AE6-039A-A014-1EE6866C7F10}"/>
                </a:ext>
              </a:extLst>
            </p:cNvPr>
            <p:cNvSpPr/>
            <p:nvPr/>
          </p:nvSpPr>
          <p:spPr>
            <a:xfrm>
              <a:off x="8528655" y="1403863"/>
              <a:ext cx="1013812" cy="170482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FD0D5F0-322D-824E-637F-4837A3714300}"/>
              </a:ext>
            </a:extLst>
          </p:cNvPr>
          <p:cNvCxnSpPr/>
          <p:nvPr/>
        </p:nvCxnSpPr>
        <p:spPr>
          <a:xfrm>
            <a:off x="2020389" y="3000332"/>
            <a:ext cx="865632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733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18E71-E99D-F3DD-50C1-E8BD83C7A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650B-D4BB-83FF-C770-5BA3716F9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Lap joint resistance at 77 K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44603F-38B8-B81D-868F-5D29F7129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AF9929-D636-6A2B-DDB8-EDD224724BC2}"/>
              </a:ext>
            </a:extLst>
          </p:cNvPr>
          <p:cNvSpPr txBox="1"/>
          <p:nvPr/>
        </p:nvSpPr>
        <p:spPr>
          <a:xfrm>
            <a:off x="796644" y="1299464"/>
            <a:ext cx="1112519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Lap joint is needed at crossovers which are critical to the magnet design.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Joints are made by soldering with eutectic </a:t>
            </a:r>
            <a:r>
              <a:rPr lang="en-US" sz="2400" dirty="0" err="1"/>
              <a:t>PbSn</a:t>
            </a:r>
            <a:r>
              <a:rPr lang="en-US" sz="2400" dirty="0"/>
              <a:t> solder.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Joint resistance is usually dominated by the interfacial resistance at REBCO/Ag interface which is a property of the as-received REBCO conductor.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6D15B4-4ADA-2B28-D208-9718AE1587C9}"/>
              </a:ext>
            </a:extLst>
          </p:cNvPr>
          <p:cNvSpPr txBox="1"/>
          <p:nvPr/>
        </p:nvSpPr>
        <p:spPr>
          <a:xfrm>
            <a:off x="796644" y="6354247"/>
            <a:ext cx="837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W.S. Marshall, et al., </a:t>
            </a:r>
            <a:r>
              <a:rPr lang="pt-BR" i="1" dirty="0"/>
              <a:t>IEEE Trans. Appl. Supercond.</a:t>
            </a:r>
            <a:r>
              <a:rPr lang="pt-BR" dirty="0"/>
              <a:t> 35(5), (2025) 6600304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2BD1C01-FE29-DB8F-477D-FED40F0B64C3}"/>
              </a:ext>
            </a:extLst>
          </p:cNvPr>
          <p:cNvGrpSpPr/>
          <p:nvPr/>
        </p:nvGrpSpPr>
        <p:grpSpPr>
          <a:xfrm>
            <a:off x="2664643" y="3264494"/>
            <a:ext cx="7919563" cy="2560109"/>
            <a:chOff x="2240437" y="3617302"/>
            <a:chExt cx="7919563" cy="256010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3DE4DC4-59DB-F35A-5CBF-0E139A851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4441" b="5431"/>
            <a:stretch/>
          </p:blipFill>
          <p:spPr>
            <a:xfrm>
              <a:off x="2240437" y="3617302"/>
              <a:ext cx="5998434" cy="256010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6FCDB1-3A1A-2A74-3D2F-1ED656DF428A}"/>
                </a:ext>
              </a:extLst>
            </p:cNvPr>
            <p:cNvSpPr txBox="1"/>
            <p:nvPr/>
          </p:nvSpPr>
          <p:spPr>
            <a:xfrm>
              <a:off x="8453748" y="4813286"/>
              <a:ext cx="1706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Solder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115B661-B401-192C-003B-4FA6BCA267CC}"/>
                </a:ext>
              </a:extLst>
            </p:cNvPr>
            <p:cNvSpPr txBox="1"/>
            <p:nvPr/>
          </p:nvSpPr>
          <p:spPr>
            <a:xfrm>
              <a:off x="8453748" y="4345464"/>
              <a:ext cx="1706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REBO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E74CAC-F465-CB5D-5080-238613ADC782}"/>
                </a:ext>
              </a:extLst>
            </p:cNvPr>
            <p:cNvSpPr txBox="1"/>
            <p:nvPr/>
          </p:nvSpPr>
          <p:spPr>
            <a:xfrm>
              <a:off x="8453748" y="5268604"/>
              <a:ext cx="1706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REBO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E1615D1-E241-5BAA-C859-187574A70ABF}"/>
                </a:ext>
              </a:extLst>
            </p:cNvPr>
            <p:cNvCxnSpPr>
              <a:stCxn id="12" idx="1"/>
            </p:cNvCxnSpPr>
            <p:nvPr/>
          </p:nvCxnSpPr>
          <p:spPr>
            <a:xfrm flipH="1">
              <a:off x="8238871" y="4530130"/>
              <a:ext cx="214877" cy="1825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CBEB328-E026-E748-2579-28BD83E663CB}"/>
                </a:ext>
              </a:extLst>
            </p:cNvPr>
            <p:cNvCxnSpPr>
              <a:stCxn id="11" idx="1"/>
            </p:cNvCxnSpPr>
            <p:nvPr/>
          </p:nvCxnSpPr>
          <p:spPr>
            <a:xfrm flipH="1">
              <a:off x="8238871" y="4997952"/>
              <a:ext cx="21487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E87BFD2-6EDD-3183-FC53-B8324335090B}"/>
                </a:ext>
              </a:extLst>
            </p:cNvPr>
            <p:cNvCxnSpPr>
              <a:stCxn id="13" idx="1"/>
            </p:cNvCxnSpPr>
            <p:nvPr/>
          </p:nvCxnSpPr>
          <p:spPr>
            <a:xfrm flipH="1" flipV="1">
              <a:off x="8238871" y="5373278"/>
              <a:ext cx="214877" cy="7999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0298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E377C8-E654-0A93-557A-E56B1BE1B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5C6B3-3284-81EF-9E80-52958258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Lap joint resistivity at 77 K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3CFCC2-335D-826D-1039-562ED88A3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E3AC5E-1D99-C408-B293-B2A578692FC9}"/>
              </a:ext>
            </a:extLst>
          </p:cNvPr>
          <p:cNvSpPr txBox="1"/>
          <p:nvPr/>
        </p:nvSpPr>
        <p:spPr>
          <a:xfrm>
            <a:off x="1779971" y="5586739"/>
            <a:ext cx="8677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Identified </a:t>
            </a:r>
            <a:r>
              <a:rPr lang="en-US" sz="2000" dirty="0">
                <a:highlight>
                  <a:srgbClr val="FFFF00"/>
                </a:highlight>
              </a:rPr>
              <a:t>3 samples </a:t>
            </a:r>
            <a:r>
              <a:rPr lang="en-US" sz="2000" dirty="0"/>
              <a:t>have high joint resistivity of &gt; 500 n</a:t>
            </a:r>
            <a:r>
              <a:rPr lang="en-US" sz="2000" dirty="0">
                <a:latin typeface="Symbol" panose="05050102010706020507" pitchFamily="18" charset="2"/>
              </a:rPr>
              <a:t>W</a:t>
            </a:r>
            <a:r>
              <a:rPr lang="en-US" sz="2000" dirty="0"/>
              <a:t>-cm</a:t>
            </a:r>
            <a:r>
              <a:rPr lang="en-US" sz="2000" baseline="30000" dirty="0"/>
              <a:t>2</a:t>
            </a:r>
            <a:r>
              <a:rPr lang="en-US" sz="2000" dirty="0"/>
              <a:t>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Average resistivity = 48 +/- 20 n</a:t>
            </a:r>
            <a:r>
              <a:rPr lang="en-US" sz="2000" dirty="0">
                <a:latin typeface="Symbol" panose="05050102010706020507" pitchFamily="18" charset="2"/>
              </a:rPr>
              <a:t>W</a:t>
            </a:r>
            <a:r>
              <a:rPr lang="en-US" sz="2000" dirty="0"/>
              <a:t>-cm</a:t>
            </a:r>
            <a:r>
              <a:rPr lang="en-US" sz="2000" baseline="30000" dirty="0"/>
              <a:t>2</a:t>
            </a:r>
            <a:r>
              <a:rPr lang="en-US" sz="2000" dirty="0"/>
              <a:t> (Excluding the 3 outliers).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5108EDB-D597-CBF9-1598-56C58B78B581}"/>
              </a:ext>
            </a:extLst>
          </p:cNvPr>
          <p:cNvGraphicFramePr>
            <a:graphicFrameLocks/>
          </p:cNvGraphicFramePr>
          <p:nvPr/>
        </p:nvGraphicFramePr>
        <p:xfrm>
          <a:off x="1239526" y="1281177"/>
          <a:ext cx="9758363" cy="4295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3354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Electromechanical tests at 77 K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47FEA0-B31A-AED7-56DD-D5570C0753C6}"/>
              </a:ext>
            </a:extLst>
          </p:cNvPr>
          <p:cNvSpPr txBox="1"/>
          <p:nvPr/>
        </p:nvSpPr>
        <p:spPr>
          <a:xfrm>
            <a:off x="981729" y="1450328"/>
            <a:ext cx="10000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magnet design is often stress limited. So it is important to measure </a:t>
            </a:r>
            <a:r>
              <a:rPr lang="en-US" sz="2400" dirty="0" err="1"/>
              <a:t>Ic</a:t>
            </a:r>
            <a:r>
              <a:rPr lang="en-US" sz="2400" dirty="0"/>
              <a:t> under longitudinal mechanical stress.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1BEA6F-1BA2-0349-D8D8-69C2F5CFC38F}"/>
              </a:ext>
            </a:extLst>
          </p:cNvPr>
          <p:cNvSpPr txBox="1"/>
          <p:nvPr/>
        </p:nvSpPr>
        <p:spPr>
          <a:xfrm>
            <a:off x="433631" y="5986494"/>
            <a:ext cx="6777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Ingrole, et al., Thu-Po-3.6, ICEC/ICMC, Geneva, Switzerland, 2024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17B4AF-98E9-E5B8-2960-D9CBE7BB65FB}"/>
              </a:ext>
            </a:extLst>
          </p:cNvPr>
          <p:cNvSpPr txBox="1"/>
          <p:nvPr/>
        </p:nvSpPr>
        <p:spPr>
          <a:xfrm>
            <a:off x="975417" y="2490459"/>
            <a:ext cx="100680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Sample thickness and width measurements.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Load-strain curve measurement at 77 K (w/ extensometer).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Ic</a:t>
            </a:r>
            <a:r>
              <a:rPr lang="en-US" sz="2000" dirty="0"/>
              <a:t> vs. load/unload measurement at 77 K (w/o extensometer to avoid premature failure at the extensometer clip-on spots)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Ic</a:t>
            </a:r>
            <a:r>
              <a:rPr lang="en-US" sz="2000" dirty="0"/>
              <a:t> vs. fatigue cycle up to 100 k cycles with R = 0.1 at a load corresponding to 0.4% strain.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Data analysis to obtain modulus, yield strength, irreversible strain limits.</a:t>
            </a:r>
          </a:p>
        </p:txBody>
      </p:sp>
    </p:spTree>
    <p:extLst>
      <p:ext uri="{BB962C8B-B14F-4D97-AF65-F5344CB8AC3E}">
        <p14:creationId xmlns:p14="http://schemas.microsoft.com/office/powerpoint/2010/main" val="2605855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Ic</a:t>
            </a:r>
            <a:r>
              <a:rPr lang="en-US" dirty="0"/>
              <a:t>-strain test method </a:t>
            </a:r>
            <a:br>
              <a:rPr lang="en-US" dirty="0"/>
            </a:br>
            <a:r>
              <a:rPr lang="en-US" sz="2000" dirty="0"/>
              <a:t>(developed by R. P. Walsh)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C9A718-EB2B-075D-A0A3-7B2074F6F017}"/>
              </a:ext>
            </a:extLst>
          </p:cNvPr>
          <p:cNvSpPr txBox="1"/>
          <p:nvPr/>
        </p:nvSpPr>
        <p:spPr>
          <a:xfrm>
            <a:off x="1115388" y="6401540"/>
            <a:ext cx="3745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FF0000"/>
                </a:solidFill>
                <a:latin typeface="+mj-lt"/>
              </a:rPr>
              <a:t>Load</a:t>
            </a:r>
            <a:r>
              <a:rPr lang="en-US" altLang="en-US" sz="1800" dirty="0">
                <a:solidFill>
                  <a:srgbClr val="FF0000"/>
                </a:solidFill>
                <a:latin typeface="+mj-lt"/>
              </a:rPr>
              <a:t>-strain at 77 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E57B05-236F-19FB-E1BD-D2EB2DD3C329}"/>
              </a:ext>
            </a:extLst>
          </p:cNvPr>
          <p:cNvSpPr txBox="1"/>
          <p:nvPr/>
        </p:nvSpPr>
        <p:spPr>
          <a:xfrm>
            <a:off x="6304787" y="6378633"/>
            <a:ext cx="3745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FF0000"/>
                </a:solidFill>
                <a:latin typeface="+mj-lt"/>
              </a:rPr>
              <a:t>Ic</a:t>
            </a:r>
            <a:r>
              <a:rPr lang="en-US" altLang="en-US" sz="1800" dirty="0">
                <a:solidFill>
                  <a:srgbClr val="FF0000"/>
                </a:solidFill>
                <a:latin typeface="+mj-lt"/>
              </a:rPr>
              <a:t> vs load at 77 K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111E38-109D-D941-1EC3-D99F5FB88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905" y="1190205"/>
            <a:ext cx="3870960" cy="51511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E91615-A1B6-8236-B306-1071806F2D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894" y="1178742"/>
            <a:ext cx="3870960" cy="515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008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4AD0DA7C-E781-46F3-9B5E-B17D7D0BA3B3}"/>
              </a:ext>
            </a:extLst>
          </p:cNvPr>
          <p:cNvGraphicFramePr>
            <a:graphicFrameLocks/>
          </p:cNvGraphicFramePr>
          <p:nvPr/>
        </p:nvGraphicFramePr>
        <p:xfrm>
          <a:off x="1451728" y="1246200"/>
          <a:ext cx="8868583" cy="5331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/>
              <a:t>77 K </a:t>
            </a:r>
            <a:r>
              <a:rPr lang="en-US" sz="3200" b="1" dirty="0" err="1"/>
              <a:t>Ic</a:t>
            </a:r>
            <a:r>
              <a:rPr lang="en-US" sz="3200" b="1" dirty="0"/>
              <a:t> vs Strain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2BD327-0313-4344-84C2-BECECED7F831}"/>
              </a:ext>
            </a:extLst>
          </p:cNvPr>
          <p:cNvGrpSpPr/>
          <p:nvPr/>
        </p:nvGrpSpPr>
        <p:grpSpPr>
          <a:xfrm>
            <a:off x="3544479" y="2247479"/>
            <a:ext cx="5844618" cy="1178220"/>
            <a:chOff x="1332230" y="762000"/>
            <a:chExt cx="4112302" cy="942993"/>
          </a:xfrm>
        </p:grpSpPr>
        <p:sp>
          <p:nvSpPr>
            <p:cNvPr id="13" name="TextBox 1">
              <a:extLst>
                <a:ext uri="{FF2B5EF4-FFF2-40B4-BE49-F238E27FC236}">
                  <a16:creationId xmlns:a16="http://schemas.microsoft.com/office/drawing/2014/main" id="{175A0EFF-1C7D-4729-8DCE-96E3DBADB829}"/>
                </a:ext>
              </a:extLst>
            </p:cNvPr>
            <p:cNvSpPr txBox="1"/>
            <p:nvPr/>
          </p:nvSpPr>
          <p:spPr>
            <a:xfrm>
              <a:off x="3682387" y="762000"/>
              <a:ext cx="1762145" cy="228603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Irreversible Strain 0.0069</a:t>
              </a:r>
            </a:p>
          </p:txBody>
        </p:sp>
        <p:sp>
          <p:nvSpPr>
            <p:cNvPr id="14" name="TextBox 1">
              <a:extLst>
                <a:ext uri="{FF2B5EF4-FFF2-40B4-BE49-F238E27FC236}">
                  <a16:creationId xmlns:a16="http://schemas.microsoft.com/office/drawing/2014/main" id="{E8B928CB-D674-417C-A5A8-12DAC73C9185}"/>
                </a:ext>
              </a:extLst>
            </p:cNvPr>
            <p:cNvSpPr txBox="1"/>
            <p:nvPr/>
          </p:nvSpPr>
          <p:spPr>
            <a:xfrm>
              <a:off x="1332230" y="1409706"/>
              <a:ext cx="1571657" cy="295287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Reversible Strain 0.0040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7712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/>
              <a:t>77 K </a:t>
            </a:r>
            <a:r>
              <a:rPr lang="en-US" sz="3200" b="1" dirty="0" err="1"/>
              <a:t>Ic</a:t>
            </a:r>
            <a:r>
              <a:rPr lang="en-US" sz="3200" b="1" dirty="0"/>
              <a:t> vs Strain Test Results 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A38665-FBFC-1870-610D-BE86765CCCD8}"/>
              </a:ext>
            </a:extLst>
          </p:cNvPr>
          <p:cNvSpPr txBox="1"/>
          <p:nvPr/>
        </p:nvSpPr>
        <p:spPr>
          <a:xfrm>
            <a:off x="4309533" y="3948050"/>
            <a:ext cx="1504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0.45 % strain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AFAB1A15-E153-89F3-726E-5F1902E37E7F}"/>
              </a:ext>
            </a:extLst>
          </p:cNvPr>
          <p:cNvGraphicFramePr>
            <a:graphicFrameLocks/>
          </p:cNvGraphicFramePr>
          <p:nvPr/>
        </p:nvGraphicFramePr>
        <p:xfrm>
          <a:off x="318501" y="1472850"/>
          <a:ext cx="5495827" cy="4798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FAB1A15-E153-89F3-726E-5F1902E37E7F}"/>
              </a:ext>
            </a:extLst>
          </p:cNvPr>
          <p:cNvGraphicFramePr>
            <a:graphicFrameLocks/>
          </p:cNvGraphicFramePr>
          <p:nvPr/>
        </p:nvGraphicFramePr>
        <p:xfrm>
          <a:off x="6053577" y="1472850"/>
          <a:ext cx="5759777" cy="4883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1880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2A9E4-48F5-5A4F-B916-D29FACB95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i="1" dirty="0"/>
              <a:t>ab</a:t>
            </a:r>
            <a:r>
              <a:rPr lang="en-US" sz="3200" dirty="0"/>
              <a:t>-plane tilt angle by XRD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2D1E-9772-A48E-A910-98A513DBB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FD79ED-9A4A-2725-B024-DE6EB64D38B6}"/>
              </a:ext>
            </a:extLst>
          </p:cNvPr>
          <p:cNvSpPr txBox="1"/>
          <p:nvPr/>
        </p:nvSpPr>
        <p:spPr>
          <a:xfrm>
            <a:off x="1422400" y="1285710"/>
            <a:ext cx="101136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i="1" dirty="0">
                <a:solidFill>
                  <a:schemeClr val="accent3"/>
                </a:solidFill>
              </a:rPr>
              <a:t>ab</a:t>
            </a:r>
            <a:r>
              <a:rPr lang="en-US" sz="2000" dirty="0">
                <a:solidFill>
                  <a:schemeClr val="accent3"/>
                </a:solidFill>
              </a:rPr>
              <a:t>-plane of REBCO grown on IBAD buffer is tilted from the tape plane by ~3°. </a:t>
            </a:r>
          </a:p>
          <a:p>
            <a:pPr>
              <a:spcAft>
                <a:spcPts val="600"/>
              </a:spcAft>
            </a:pPr>
            <a:r>
              <a:rPr lang="en-US" sz="2000" dirty="0" err="1">
                <a:solidFill>
                  <a:schemeClr val="accent3"/>
                </a:solidFill>
              </a:rPr>
              <a:t>Ic</a:t>
            </a:r>
            <a:r>
              <a:rPr lang="en-US" sz="2000" dirty="0">
                <a:solidFill>
                  <a:schemeClr val="accent3"/>
                </a:solidFill>
              </a:rPr>
              <a:t> is different depending on how the tape is orientated in the magnet.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E2D2201-E1DD-9290-383A-D95229788EF6}"/>
              </a:ext>
            </a:extLst>
          </p:cNvPr>
          <p:cNvSpPr txBox="1"/>
          <p:nvPr/>
        </p:nvSpPr>
        <p:spPr>
          <a:xfrm>
            <a:off x="1286069" y="5648465"/>
            <a:ext cx="978003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4488" indent="-28892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/>
                </a:solidFill>
              </a:rPr>
              <a:t>The measured tilt angles are used in the </a:t>
            </a:r>
            <a:r>
              <a:rPr lang="en-US" sz="2000" dirty="0" err="1">
                <a:solidFill>
                  <a:schemeClr val="accent3"/>
                </a:solidFill>
              </a:rPr>
              <a:t>Ic</a:t>
            </a:r>
            <a:r>
              <a:rPr lang="en-US" sz="2000" dirty="0">
                <a:solidFill>
                  <a:schemeClr val="accent3"/>
                </a:solidFill>
              </a:rPr>
              <a:t>(</a:t>
            </a:r>
            <a:r>
              <a:rPr lang="en-US" sz="2000" dirty="0" err="1">
                <a:solidFill>
                  <a:schemeClr val="accent3"/>
                </a:solidFill>
              </a:rPr>
              <a:t>B,</a:t>
            </a:r>
            <a:r>
              <a:rPr lang="en-US" sz="2000" dirty="0" err="1">
                <a:solidFill>
                  <a:schemeClr val="accent3"/>
                </a:solidFill>
                <a:latin typeface="Symbol" panose="05050102010706020507" pitchFamily="18" charset="2"/>
              </a:rPr>
              <a:t>q</a:t>
            </a:r>
            <a:r>
              <a:rPr lang="en-US" sz="2000" dirty="0">
                <a:solidFill>
                  <a:schemeClr val="accent3"/>
                </a:solidFill>
              </a:rPr>
              <a:t>) function in the magnet design. </a:t>
            </a:r>
          </a:p>
          <a:p>
            <a:pPr marL="344488" indent="-28892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/>
                </a:solidFill>
              </a:rPr>
              <a:t>Critical to verify the tilt orientations in a wound coil.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6AC1E6-56D8-CA49-757D-D4127BDC6A34}"/>
              </a:ext>
            </a:extLst>
          </p:cNvPr>
          <p:cNvSpPr txBox="1"/>
          <p:nvPr/>
        </p:nvSpPr>
        <p:spPr>
          <a:xfrm>
            <a:off x="7443106" y="2582230"/>
            <a:ext cx="3708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difference between </a:t>
            </a:r>
          </a:p>
          <a:p>
            <a:r>
              <a:rPr lang="en-US" dirty="0" err="1"/>
              <a:t>Ic</a:t>
            </a:r>
            <a:r>
              <a:rPr lang="en-US" dirty="0"/>
              <a:t> (</a:t>
            </a:r>
            <a:r>
              <a:rPr lang="en-US" dirty="0" err="1">
                <a:latin typeface="Symbol" panose="05050102010706020507" pitchFamily="18" charset="2"/>
              </a:rPr>
              <a:t>q+d</a:t>
            </a:r>
            <a:r>
              <a:rPr lang="en-US" dirty="0"/>
              <a:t>) and </a:t>
            </a:r>
            <a:r>
              <a:rPr lang="en-US" dirty="0" err="1"/>
              <a:t>Ic</a:t>
            </a:r>
            <a:r>
              <a:rPr lang="en-US" dirty="0"/>
              <a:t> (</a:t>
            </a:r>
            <a:r>
              <a:rPr lang="en-US" dirty="0">
                <a:latin typeface="Symbol" panose="05050102010706020507" pitchFamily="18" charset="2"/>
              </a:rPr>
              <a:t>q-d</a:t>
            </a:r>
            <a:r>
              <a:rPr lang="en-US" dirty="0"/>
              <a:t>) </a:t>
            </a:r>
          </a:p>
          <a:p>
            <a:r>
              <a:rPr lang="en-US" dirty="0"/>
              <a:t>can be as much as 20%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8506AB22-A4AA-472D-80B3-9308D500F7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5064029"/>
              </p:ext>
            </p:extLst>
          </p:nvPr>
        </p:nvGraphicFramePr>
        <p:xfrm>
          <a:off x="1736855" y="2073646"/>
          <a:ext cx="5472598" cy="3582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608B0708-8E87-8CFE-DC4C-A38B973BCD56}"/>
              </a:ext>
            </a:extLst>
          </p:cNvPr>
          <p:cNvSpPr txBox="1"/>
          <p:nvPr/>
        </p:nvSpPr>
        <p:spPr>
          <a:xfrm>
            <a:off x="4081932" y="6415257"/>
            <a:ext cx="7156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Details in J. Lu, et al., </a:t>
            </a:r>
            <a:r>
              <a:rPr lang="en-US" i="1" dirty="0"/>
              <a:t>IEEE Trans. Appl. </a:t>
            </a:r>
            <a:r>
              <a:rPr lang="en-US" i="1" dirty="0" err="1"/>
              <a:t>Supercond</a:t>
            </a:r>
            <a:r>
              <a:rPr lang="en-US" dirty="0"/>
              <a:t>. </a:t>
            </a:r>
            <a:r>
              <a:rPr lang="pt-BR" dirty="0"/>
              <a:t>33 (5) (2023) 6600504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056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253" y="1201460"/>
            <a:ext cx="11372724" cy="5284285"/>
          </a:xfrm>
        </p:spPr>
        <p:txBody>
          <a:bodyPr>
            <a:normAutofit/>
          </a:bodyPr>
          <a:lstStyle/>
          <a:p>
            <a:r>
              <a:rPr lang="en-US" sz="2800" dirty="0"/>
              <a:t>Introduction</a:t>
            </a:r>
          </a:p>
          <a:p>
            <a:r>
              <a:rPr lang="en-US" sz="2800" dirty="0"/>
              <a:t>Test method and results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 err="1">
                <a:solidFill>
                  <a:srgbClr val="3C3170"/>
                </a:solidFill>
              </a:rPr>
              <a:t>Ic</a:t>
            </a:r>
            <a:r>
              <a:rPr lang="en-US" sz="2400" dirty="0">
                <a:solidFill>
                  <a:srgbClr val="3C3170"/>
                </a:solidFill>
              </a:rPr>
              <a:t> (B, </a:t>
            </a:r>
            <a:r>
              <a:rPr lang="en-US" sz="2400" dirty="0">
                <a:solidFill>
                  <a:srgbClr val="3C3170"/>
                </a:solidFill>
                <a:latin typeface="Symbol" panose="05050102010706020507" pitchFamily="18" charset="2"/>
              </a:rPr>
              <a:t>q</a:t>
            </a:r>
            <a:r>
              <a:rPr lang="en-US" sz="2400" dirty="0">
                <a:solidFill>
                  <a:srgbClr val="3C3170"/>
                </a:solidFill>
              </a:rPr>
              <a:t>) at 4.2 K by transport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 err="1">
                <a:solidFill>
                  <a:srgbClr val="3C3170"/>
                </a:solidFill>
              </a:rPr>
              <a:t>Ic</a:t>
            </a:r>
            <a:r>
              <a:rPr lang="en-US" sz="2400" dirty="0">
                <a:solidFill>
                  <a:srgbClr val="3C3170"/>
                </a:solidFill>
              </a:rPr>
              <a:t> (B, </a:t>
            </a:r>
            <a:r>
              <a:rPr lang="en-US" sz="2400" dirty="0">
                <a:solidFill>
                  <a:srgbClr val="3C3170"/>
                </a:solidFill>
                <a:latin typeface="Symbol" panose="05050102010706020507" pitchFamily="18" charset="2"/>
              </a:rPr>
              <a:t>q</a:t>
            </a:r>
            <a:r>
              <a:rPr lang="en-US" sz="2400" dirty="0">
                <a:solidFill>
                  <a:srgbClr val="3C3170"/>
                </a:solidFill>
              </a:rPr>
              <a:t>, T) by magnetometry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/>
              <a:t>RRR of Cu stabilizer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/>
              <a:t>Lap joint resistance at 77 K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 err="1"/>
              <a:t>Ic</a:t>
            </a:r>
            <a:r>
              <a:rPr lang="en-US" sz="2400" dirty="0"/>
              <a:t>-strain at 77 K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i="1" dirty="0"/>
              <a:t>ab</a:t>
            </a:r>
            <a:r>
              <a:rPr lang="en-US" sz="2400" dirty="0"/>
              <a:t> plane tilt angle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/>
              <a:t>Delamination strength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/>
              <a:t>Cu thickness profile</a:t>
            </a:r>
          </a:p>
          <a:p>
            <a:r>
              <a:rPr lang="en-US" dirty="0"/>
              <a:t>Summary and outlook</a:t>
            </a:r>
          </a:p>
          <a:p>
            <a:endParaRPr lang="en-US" sz="2000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sz="2000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23032B-F4AD-CAE9-0A5C-84B9C262A6DE}"/>
              </a:ext>
            </a:extLst>
          </p:cNvPr>
          <p:cNvSpPr txBox="1"/>
          <p:nvPr/>
        </p:nvSpPr>
        <p:spPr>
          <a:xfrm>
            <a:off x="7117236" y="3092343"/>
            <a:ext cx="258294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Low temperature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A7EA50-E213-612B-C97B-C217AEAC7B47}"/>
              </a:ext>
            </a:extLst>
          </p:cNvPr>
          <p:cNvSpPr txBox="1"/>
          <p:nvPr/>
        </p:nvSpPr>
        <p:spPr>
          <a:xfrm>
            <a:off x="7117236" y="4973800"/>
            <a:ext cx="284480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Room temperature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F133164B-747D-3637-0CE1-1F813742F473}"/>
              </a:ext>
            </a:extLst>
          </p:cNvPr>
          <p:cNvSpPr/>
          <p:nvPr/>
        </p:nvSpPr>
        <p:spPr>
          <a:xfrm>
            <a:off x="6730739" y="2401532"/>
            <a:ext cx="188536" cy="183456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9647196D-0DDC-88D3-ADBC-636E3B263172}"/>
              </a:ext>
            </a:extLst>
          </p:cNvPr>
          <p:cNvSpPr/>
          <p:nvPr/>
        </p:nvSpPr>
        <p:spPr>
          <a:xfrm>
            <a:off x="6730739" y="4581331"/>
            <a:ext cx="188536" cy="107520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237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2A9E4-48F5-5A4F-B916-D29FACB95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+mn-lt"/>
              </a:rPr>
              <a:t>XRD measurement of </a:t>
            </a:r>
            <a:r>
              <a:rPr lang="en-US" sz="3200" i="1" dirty="0">
                <a:latin typeface="+mn-lt"/>
              </a:rPr>
              <a:t>ab</a:t>
            </a:r>
            <a:r>
              <a:rPr lang="en-US" sz="3200" dirty="0">
                <a:latin typeface="+mn-lt"/>
              </a:rPr>
              <a:t>-plane tilt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2D1E-9772-A48E-A910-98A513DBB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C3BBDD-796C-CADC-237F-57AA9B0B1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209" y="1273534"/>
            <a:ext cx="6720485" cy="134532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accent3"/>
                </a:solidFill>
              </a:rPr>
              <a:t>Chemically remove copper stabilizer</a:t>
            </a:r>
          </a:p>
          <a:p>
            <a:r>
              <a:rPr lang="en-US" sz="2000" dirty="0">
                <a:solidFill>
                  <a:schemeClr val="accent3"/>
                </a:solidFill>
              </a:rPr>
              <a:t>Glue the sample to a microscope glass slide.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28B0FF7-7772-FACB-A96A-5A1C5DBCC92D}"/>
              </a:ext>
            </a:extLst>
          </p:cNvPr>
          <p:cNvGrpSpPr/>
          <p:nvPr/>
        </p:nvGrpSpPr>
        <p:grpSpPr>
          <a:xfrm>
            <a:off x="5355031" y="2289056"/>
            <a:ext cx="5482119" cy="3476829"/>
            <a:chOff x="-75516" y="1765912"/>
            <a:chExt cx="6659787" cy="4000497"/>
          </a:xfrm>
        </p:grpSpPr>
        <p:graphicFrame>
          <p:nvGraphicFramePr>
            <p:cNvPr id="14" name="Object 13">
              <a:extLst>
                <a:ext uri="{FF2B5EF4-FFF2-40B4-BE49-F238E27FC236}">
                  <a16:creationId xmlns:a16="http://schemas.microsoft.com/office/drawing/2014/main" id="{26299FAD-B140-9DF6-77B6-9BB3B1F2C12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2246163"/>
                </p:ext>
              </p:extLst>
            </p:nvPr>
          </p:nvGraphicFramePr>
          <p:xfrm>
            <a:off x="-75516" y="1765912"/>
            <a:ext cx="6659787" cy="40004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2" imgW="6012550" imgH="3603997" progId="Origin50.Graph">
                    <p:embed/>
                  </p:oleObj>
                </mc:Choice>
                <mc:Fallback>
                  <p:oleObj name="Graph" r:id="rId2" imgW="6012550" imgH="3603997" progId="Origin50.Graph">
                    <p:embed/>
                    <p:pic>
                      <p:nvPicPr>
                        <p:cNvPr id="13" name="Object 12">
                          <a:extLst>
                            <a:ext uri="{FF2B5EF4-FFF2-40B4-BE49-F238E27FC236}">
                              <a16:creationId xmlns:a16="http://schemas.microsoft.com/office/drawing/2014/main" id="{7CFBF8E9-C453-A943-43DD-7989F45357E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75516" y="1765912"/>
                          <a:ext cx="6659787" cy="400049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0C0C55-9F90-ED3C-2A8E-3CC98D8E89D9}"/>
                </a:ext>
              </a:extLst>
            </p:cNvPr>
            <p:cNvSpPr txBox="1"/>
            <p:nvPr/>
          </p:nvSpPr>
          <p:spPr>
            <a:xfrm>
              <a:off x="4701208" y="3586932"/>
              <a:ext cx="1849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Peak shifted by ~2</a:t>
              </a:r>
              <a:r>
                <a:rPr lang="en-US" dirty="0">
                  <a:latin typeface="Symbol" panose="05050102010706020507" pitchFamily="18" charset="2"/>
                  <a:cs typeface="Calibri" panose="020F0502020204030204" pitchFamily="34" charset="0"/>
                </a:rPr>
                <a:t>°</a:t>
              </a:r>
              <a:endParaRPr lang="en-US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6DE7846-DE96-9FFB-671F-21B9EFF297AF}"/>
                </a:ext>
              </a:extLst>
            </p:cNvPr>
            <p:cNvCxnSpPr>
              <a:stCxn id="15" idx="1"/>
            </p:cNvCxnSpPr>
            <p:nvPr/>
          </p:nvCxnSpPr>
          <p:spPr>
            <a:xfrm flipH="1">
              <a:off x="4104861" y="3910098"/>
              <a:ext cx="596347" cy="323165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CA16A1F-F148-F4D3-B389-49AC5404AC12}"/>
              </a:ext>
            </a:extLst>
          </p:cNvPr>
          <p:cNvSpPr txBox="1"/>
          <p:nvPr/>
        </p:nvSpPr>
        <p:spPr>
          <a:xfrm>
            <a:off x="1115388" y="5829337"/>
            <a:ext cx="95074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	Measurement uncertainty: +/- 0.2°. The main source of error is the uneven glue.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1ED57F-C84B-090F-B05A-504D0894C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41" y="2344542"/>
            <a:ext cx="4372585" cy="323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2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2A9E4-48F5-5A4F-B916-D29FACB95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i="1" dirty="0"/>
              <a:t>ab</a:t>
            </a:r>
            <a:r>
              <a:rPr lang="en-US" sz="3200" dirty="0"/>
              <a:t> plane tilt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2D1E-9772-A48E-A910-98A513DBB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58A2D66-6AD0-2712-5737-426D7C93BA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4324077"/>
              </p:ext>
            </p:extLst>
          </p:nvPr>
        </p:nvGraphicFramePr>
        <p:xfrm>
          <a:off x="531404" y="1122761"/>
          <a:ext cx="10692101" cy="4563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6A96964-6837-F6ED-2389-1680DBAB2F85}"/>
              </a:ext>
            </a:extLst>
          </p:cNvPr>
          <p:cNvSpPr txBox="1"/>
          <p:nvPr/>
        </p:nvSpPr>
        <p:spPr>
          <a:xfrm>
            <a:off x="1439588" y="4481988"/>
            <a:ext cx="5358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  <a:highlight>
                  <a:srgbClr val="FFFF00"/>
                </a:highlight>
              </a:rPr>
              <a:t>Spool end-end variation is not significant.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AE794C-AAAE-3F19-AC17-E6F5CF8F0D72}"/>
              </a:ext>
            </a:extLst>
          </p:cNvPr>
          <p:cNvSpPr txBox="1"/>
          <p:nvPr/>
        </p:nvSpPr>
        <p:spPr>
          <a:xfrm>
            <a:off x="2728406" y="5956241"/>
            <a:ext cx="7772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</a:rPr>
              <a:t>Tested 119 samples. tilt angle average = 2.2 °, </a:t>
            </a:r>
            <a:r>
              <a:rPr lang="en-US" sz="2000" dirty="0" err="1">
                <a:solidFill>
                  <a:schemeClr val="accent3"/>
                </a:solidFill>
              </a:rPr>
              <a:t>stdev</a:t>
            </a:r>
            <a:r>
              <a:rPr lang="en-US" sz="2000" dirty="0">
                <a:solidFill>
                  <a:schemeClr val="accent3"/>
                </a:solidFill>
              </a:rPr>
              <a:t> = 0.6°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E810EAD-B18B-CB99-6325-B68057F1C7D5}"/>
              </a:ext>
            </a:extLst>
          </p:cNvPr>
          <p:cNvCxnSpPr/>
          <p:nvPr/>
        </p:nvCxnSpPr>
        <p:spPr>
          <a:xfrm flipV="1">
            <a:off x="6843860" y="1564849"/>
            <a:ext cx="0" cy="3374796"/>
          </a:xfrm>
          <a:prstGeom prst="line">
            <a:avLst/>
          </a:prstGeom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63BA19-F74C-A240-B13A-BA09D8B4381B}"/>
              </a:ext>
            </a:extLst>
          </p:cNvPr>
          <p:cNvCxnSpPr/>
          <p:nvPr/>
        </p:nvCxnSpPr>
        <p:spPr>
          <a:xfrm>
            <a:off x="1959429" y="2987040"/>
            <a:ext cx="888274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081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B54CEEA-2DC3-5B49-461A-9DB5B4470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902" y="1610052"/>
            <a:ext cx="5285010" cy="39005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E2A9E4-48F5-5A4F-B916-D29FACB95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Room temperature 90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dirty="0"/>
              <a:t> peel strength test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2D1E-9772-A48E-A910-98A513DBB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9759DC-121F-4B08-0551-FD0AB90AB112}"/>
              </a:ext>
            </a:extLst>
          </p:cNvPr>
          <p:cNvSpPr txBox="1"/>
          <p:nvPr/>
        </p:nvSpPr>
        <p:spPr>
          <a:xfrm>
            <a:off x="2207142" y="1328780"/>
            <a:ext cx="80246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</a:rPr>
              <a:t>90</a:t>
            </a:r>
            <a:r>
              <a:rPr lang="en-US" sz="2000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sz="2000" dirty="0">
                <a:solidFill>
                  <a:schemeClr val="accent3"/>
                </a:solidFill>
              </a:rPr>
              <a:t> peel test is one way to measure adhesion strength of thin tapes.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890681-EAD6-9327-C90B-C4E6CB80F12D}"/>
              </a:ext>
            </a:extLst>
          </p:cNvPr>
          <p:cNvSpPr txBox="1"/>
          <p:nvPr/>
        </p:nvSpPr>
        <p:spPr>
          <a:xfrm>
            <a:off x="2893842" y="5543075"/>
            <a:ext cx="7266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Increase the weight on the pre-peeled layer until peeling motion starts.</a:t>
            </a:r>
          </a:p>
          <a:p>
            <a:r>
              <a:rPr lang="en-US" i="1" dirty="0">
                <a:solidFill>
                  <a:srgbClr val="0070C0"/>
                </a:solidFill>
              </a:rPr>
              <a:t>Peel strength = critical weight/layer width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E53FB9-6290-B5DD-C97F-FA788ED0E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854" y="2166787"/>
            <a:ext cx="4053013" cy="308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81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6363F-0911-D730-235C-A6B20ABF1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Peel strength results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0A452-FF08-47D2-60DA-A762256B8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475859C-05A8-3B6A-D1F1-8068594CB988}"/>
              </a:ext>
            </a:extLst>
          </p:cNvPr>
          <p:cNvGrpSpPr/>
          <p:nvPr/>
        </p:nvGrpSpPr>
        <p:grpSpPr>
          <a:xfrm>
            <a:off x="997582" y="1935362"/>
            <a:ext cx="9774567" cy="4420989"/>
            <a:chOff x="1105103" y="1043559"/>
            <a:chExt cx="9774567" cy="4420989"/>
          </a:xfrm>
        </p:grpSpPr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5D6BF89B-5AB9-79D9-8F1B-8547D2A18B2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59954637"/>
                </p:ext>
              </p:extLst>
            </p:nvPr>
          </p:nvGraphicFramePr>
          <p:xfrm>
            <a:off x="1105103" y="1043559"/>
            <a:ext cx="9774567" cy="442098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06506B8-C0B9-382D-4EF2-893CB06C2A35}"/>
                </a:ext>
              </a:extLst>
            </p:cNvPr>
            <p:cNvSpPr/>
            <p:nvPr/>
          </p:nvSpPr>
          <p:spPr>
            <a:xfrm>
              <a:off x="6707106" y="1276024"/>
              <a:ext cx="1794164" cy="24014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8236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254EF-C86C-87BC-F0E6-775AB425C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Correlation between RRR and peel strength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C03AC3-EB2F-9338-D7C0-B856CDE9A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20FDCE9-1BE4-3BB7-773F-8C056EA592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5791060"/>
              </p:ext>
            </p:extLst>
          </p:nvPr>
        </p:nvGraphicFramePr>
        <p:xfrm>
          <a:off x="1533260" y="1362685"/>
          <a:ext cx="9002217" cy="4359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1C9C1B4-3FCD-DB17-0739-AF08B4C04634}"/>
              </a:ext>
            </a:extLst>
          </p:cNvPr>
          <p:cNvSpPr txBox="1"/>
          <p:nvPr/>
        </p:nvSpPr>
        <p:spPr>
          <a:xfrm>
            <a:off x="1970988" y="5805727"/>
            <a:ext cx="7972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3"/>
                </a:solidFill>
              </a:rPr>
              <a:t>There is a correlation between peel strength and RRR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046AEB-7D40-49AB-4539-F6EE58C7471D}"/>
              </a:ext>
            </a:extLst>
          </p:cNvPr>
          <p:cNvSpPr txBox="1"/>
          <p:nvPr/>
        </p:nvSpPr>
        <p:spPr>
          <a:xfrm>
            <a:off x="4785317" y="6296527"/>
            <a:ext cx="702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J. Lu, et al., IEEE Trans. Appl. </a:t>
            </a:r>
            <a:r>
              <a:rPr lang="en-US" dirty="0" err="1"/>
              <a:t>Supercond</a:t>
            </a:r>
            <a:r>
              <a:rPr lang="en-US" dirty="0"/>
              <a:t>., </a:t>
            </a:r>
            <a:r>
              <a:rPr lang="pt-BR" dirty="0"/>
              <a:t>35(5), (2025) 8400105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3815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6F6A5-253D-8328-31BE-9BFD85CA6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41DFA-56E2-CC2C-5FAB-CE209BE4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Cu thickness characterization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7F073-3201-3A3F-6C29-4E2304215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5FAF5B5-1B45-4E60-9BB0-30F5D38898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9129305"/>
              </p:ext>
            </p:extLst>
          </p:nvPr>
        </p:nvGraphicFramePr>
        <p:xfrm>
          <a:off x="7067312" y="1468791"/>
          <a:ext cx="4782729" cy="4752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91F95AB-6D64-1A97-B8AC-F3F08EC81E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7404825"/>
              </p:ext>
            </p:extLst>
          </p:nvPr>
        </p:nvGraphicFramePr>
        <p:xfrm>
          <a:off x="196923" y="3566670"/>
          <a:ext cx="6728144" cy="3320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C8E51B0C-950A-486C-94DD-B4D75840C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923" y="1550034"/>
            <a:ext cx="3040380" cy="19507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83F1BD-2B9A-CB9C-1ABA-ACDA02AE1A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0061" y="1550034"/>
            <a:ext cx="3032760" cy="19507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07AC8C-8769-F1C5-FB9A-7FA417F8C82D}"/>
              </a:ext>
            </a:extLst>
          </p:cNvPr>
          <p:cNvSpPr txBox="1"/>
          <p:nvPr/>
        </p:nvSpPr>
        <p:spPr>
          <a:xfrm>
            <a:off x="1862873" y="1120479"/>
            <a:ext cx="8389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3"/>
                </a:solidFill>
              </a:rPr>
              <a:t>Important for quench calculation and coil transverse modulus estimation</a:t>
            </a:r>
          </a:p>
        </p:txBody>
      </p:sp>
    </p:spTree>
    <p:extLst>
      <p:ext uri="{BB962C8B-B14F-4D97-AF65-F5344CB8AC3E}">
        <p14:creationId xmlns:p14="http://schemas.microsoft.com/office/powerpoint/2010/main" val="37699799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EAB9D-6F1B-C935-57B8-28648156E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Newly developed thickness gauge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07363B-EED1-E781-94DC-E98338F85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26FAC2-E9C4-4A3D-93DD-A8B54E03B8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45840"/>
            <a:ext cx="4776537" cy="5812158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2FD0106-32CB-4EEC-B878-46A40BF64D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884697"/>
              </p:ext>
            </p:extLst>
          </p:nvPr>
        </p:nvGraphicFramePr>
        <p:xfrm>
          <a:off x="5856023" y="1324948"/>
          <a:ext cx="5763154" cy="4795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265E782-7A2B-ED01-0ED4-E8303E4D1A2A}"/>
              </a:ext>
            </a:extLst>
          </p:cNvPr>
          <p:cNvSpPr txBox="1"/>
          <p:nvPr/>
        </p:nvSpPr>
        <p:spPr>
          <a:xfrm>
            <a:off x="384629" y="6266279"/>
            <a:ext cx="61395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Top and bottom both by spherical contacts of 1.5 mm radius. </a:t>
            </a:r>
          </a:p>
        </p:txBody>
      </p:sp>
    </p:spTree>
    <p:extLst>
      <p:ext uri="{BB962C8B-B14F-4D97-AF65-F5344CB8AC3E}">
        <p14:creationId xmlns:p14="http://schemas.microsoft.com/office/powerpoint/2010/main" val="3948674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3C467-8FB5-33A0-4717-4CBC50834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2600D-CBA9-4074-F813-1733CC95D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4AD92-9C25-B560-0FE9-C68BF5E01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638" y="1425183"/>
            <a:ext cx="11372724" cy="47657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/>
              <a:t>Full range of characterization of </a:t>
            </a:r>
            <a:r>
              <a:rPr lang="en-US" sz="2800" dirty="0" err="1"/>
              <a:t>SuperPower</a:t>
            </a:r>
            <a:r>
              <a:rPr lang="en-US" sz="2800" dirty="0"/>
              <a:t> REBCO tapes for conceptual design of the 40 T project  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 err="1">
                <a:solidFill>
                  <a:srgbClr val="3C3170"/>
                </a:solidFill>
              </a:rPr>
              <a:t>Ic</a:t>
            </a:r>
            <a:r>
              <a:rPr lang="en-US" sz="2400" dirty="0">
                <a:solidFill>
                  <a:srgbClr val="3C3170"/>
                </a:solidFill>
              </a:rPr>
              <a:t> (B, </a:t>
            </a:r>
            <a:r>
              <a:rPr lang="en-US" sz="2400" dirty="0">
                <a:solidFill>
                  <a:srgbClr val="3C3170"/>
                </a:solidFill>
                <a:latin typeface="Symbol" panose="05050102010706020507" pitchFamily="18" charset="2"/>
              </a:rPr>
              <a:t>q</a:t>
            </a:r>
            <a:r>
              <a:rPr lang="en-US" sz="2400" dirty="0">
                <a:solidFill>
                  <a:srgbClr val="3C3170"/>
                </a:solidFill>
              </a:rPr>
              <a:t>) at 4.2 K by transport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 err="1">
                <a:solidFill>
                  <a:srgbClr val="3C3170"/>
                </a:solidFill>
              </a:rPr>
              <a:t>Ic</a:t>
            </a:r>
            <a:r>
              <a:rPr lang="en-US" sz="2400" dirty="0">
                <a:solidFill>
                  <a:srgbClr val="3C3170"/>
                </a:solidFill>
              </a:rPr>
              <a:t> (B, </a:t>
            </a:r>
            <a:r>
              <a:rPr lang="en-US" sz="2400" dirty="0">
                <a:solidFill>
                  <a:srgbClr val="3C3170"/>
                </a:solidFill>
                <a:latin typeface="Symbol" panose="05050102010706020507" pitchFamily="18" charset="2"/>
              </a:rPr>
              <a:t>q</a:t>
            </a:r>
            <a:r>
              <a:rPr lang="en-US" sz="2400" dirty="0">
                <a:solidFill>
                  <a:srgbClr val="3C3170"/>
                </a:solidFill>
              </a:rPr>
              <a:t>, T) by magnetometry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/>
              <a:t>RRR of Cu stabilizer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/>
              <a:t>Lap joint resistance at 77 K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 err="1"/>
              <a:t>Ic</a:t>
            </a:r>
            <a:r>
              <a:rPr lang="en-US" sz="2400" dirty="0"/>
              <a:t>-strain at 77 K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i="1" dirty="0"/>
              <a:t>ab</a:t>
            </a:r>
            <a:r>
              <a:rPr lang="en-US" sz="2400" dirty="0"/>
              <a:t> plane tilt angle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/>
              <a:t>Delamination strength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sz="2400" dirty="0"/>
              <a:t>Cu thickness profile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In the 40 T construction phase, the total amount of REBCO testing would be more than doubled.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63AA5-A00D-92AB-0BA9-EF2EF9933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318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52867-238C-F356-651B-FD3E7267D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DB281D-8341-91A8-4FCE-174EC4CDC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C180EA-893B-D3CD-7299-AF02C0CDC2F5}"/>
              </a:ext>
            </a:extLst>
          </p:cNvPr>
          <p:cNvSpPr txBox="1"/>
          <p:nvPr/>
        </p:nvSpPr>
        <p:spPr>
          <a:xfrm>
            <a:off x="2245985" y="2236804"/>
            <a:ext cx="770003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</a:t>
            </a:r>
          </a:p>
          <a:p>
            <a:pPr algn="ctr"/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815668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D77E20F-4C98-7C56-BC0B-AB66FD5FB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7645" y="1057983"/>
            <a:ext cx="2462397" cy="5506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96D0B4-4A57-1185-CEB4-1C126B477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40 T all-superconducting magnet project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E00A6-FA57-505A-6808-CC7492532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39E0D7-5041-2654-329E-60962E46243F}"/>
              </a:ext>
            </a:extLst>
          </p:cNvPr>
          <p:cNvSpPr txBox="1"/>
          <p:nvPr/>
        </p:nvSpPr>
        <p:spPr>
          <a:xfrm>
            <a:off x="901958" y="1397861"/>
            <a:ext cx="821285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NHMFL is funded by NSF for conceptual design of a 40 T all superconducting magnet (2021-2026) based on the technology developed in the 32 T all- superconducting magnet which was commissioned in 2017 at the NHMFL.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REBCO coated conductor will be used for HTS insert coils.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155 spools of about 25 km </a:t>
            </a:r>
            <a:r>
              <a:rPr lang="en-US" sz="2400" dirty="0" err="1"/>
              <a:t>SuperPower</a:t>
            </a:r>
            <a:r>
              <a:rPr lang="en-US" sz="2400" dirty="0"/>
              <a:t> REBCO tapes (SCS-4050-AP) has been purchased and used in various test coils.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These tapes have been fully characterized according to our incoming quality assurance plan.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35BD14-B57C-7EFA-4E30-B01154A10E81}"/>
              </a:ext>
            </a:extLst>
          </p:cNvPr>
          <p:cNvSpPr txBox="1"/>
          <p:nvPr/>
        </p:nvSpPr>
        <p:spPr>
          <a:xfrm>
            <a:off x="9052350" y="6458160"/>
            <a:ext cx="2215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(Preliminary design)</a:t>
            </a:r>
          </a:p>
        </p:txBody>
      </p:sp>
    </p:spTree>
    <p:extLst>
      <p:ext uri="{BB962C8B-B14F-4D97-AF65-F5344CB8AC3E}">
        <p14:creationId xmlns:p14="http://schemas.microsoft.com/office/powerpoint/2010/main" val="3667580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1B911-2229-517C-F726-939E9896B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89F38-F678-E38B-D71B-40AE33DD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Full range of testing of incoming REBCO tapes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EF441B-152D-5DB6-5FE7-E1FFE344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6B047F-8CF6-8E0A-8451-35B7D129E9ED}"/>
              </a:ext>
            </a:extLst>
          </p:cNvPr>
          <p:cNvSpPr txBox="1"/>
          <p:nvPr/>
        </p:nvSpPr>
        <p:spPr>
          <a:xfrm>
            <a:off x="622170" y="1466557"/>
            <a:ext cx="1075742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REBCO characterization is a critical precondition for the prototype test coils and the final design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magnet will be operated at 4.2 K. But vendor </a:t>
            </a:r>
            <a:r>
              <a:rPr lang="en-US" sz="2400" dirty="0" err="1"/>
              <a:t>Ic</a:t>
            </a:r>
            <a:r>
              <a:rPr lang="en-US" sz="2400" dirty="0"/>
              <a:t> data are at 77 K only. 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concern of stress induced by screening current limited the maximum </a:t>
            </a:r>
            <a:r>
              <a:rPr lang="en-US" sz="2400" dirty="0" err="1"/>
              <a:t>Ic</a:t>
            </a:r>
            <a:r>
              <a:rPr lang="en-US" sz="2400" dirty="0"/>
              <a:t>. REBCO are </a:t>
            </a:r>
            <a:r>
              <a:rPr lang="en-US" sz="2400" dirty="0" err="1"/>
              <a:t>Ic</a:t>
            </a:r>
            <a:r>
              <a:rPr lang="en-US" sz="2400" dirty="0"/>
              <a:t> graded based on their location in the magnet. Therefore, reliable accurate </a:t>
            </a:r>
            <a:r>
              <a:rPr lang="en-US" sz="2400" dirty="0" err="1"/>
              <a:t>Ic</a:t>
            </a:r>
            <a:r>
              <a:rPr lang="en-US" sz="2400" dirty="0"/>
              <a:t> measurement becomes extremely important.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To verify vendor production stability.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Arial" panose="020B0604020202020204" pitchFamily="34" charset="0"/>
              </a:rPr>
              <a:t>To provide feedback to the vendor who can improve the quality for the 40 T project.</a:t>
            </a:r>
            <a:endParaRPr lang="en-US" sz="2400" dirty="0">
              <a:latin typeface="+mj-lt"/>
            </a:endParaRP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208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D0B4-4A57-1185-CEB4-1C126B477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40 T REBCO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testing at glance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E00A6-FA57-505A-6808-CC7492532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C0CB8CA-23F7-5484-741F-9A65C959D7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8348"/>
              </p:ext>
            </p:extLst>
          </p:nvPr>
        </p:nvGraphicFramePr>
        <p:xfrm>
          <a:off x="538065" y="1348806"/>
          <a:ext cx="11115869" cy="4612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6846">
                  <a:extLst>
                    <a:ext uri="{9D8B030D-6E8A-4147-A177-3AD203B41FA5}">
                      <a16:colId xmlns:a16="http://schemas.microsoft.com/office/drawing/2014/main" val="2846396728"/>
                    </a:ext>
                  </a:extLst>
                </a:gridCol>
                <a:gridCol w="3341312">
                  <a:extLst>
                    <a:ext uri="{9D8B030D-6E8A-4147-A177-3AD203B41FA5}">
                      <a16:colId xmlns:a16="http://schemas.microsoft.com/office/drawing/2014/main" val="2114548368"/>
                    </a:ext>
                  </a:extLst>
                </a:gridCol>
                <a:gridCol w="2898380">
                  <a:extLst>
                    <a:ext uri="{9D8B030D-6E8A-4147-A177-3AD203B41FA5}">
                      <a16:colId xmlns:a16="http://schemas.microsoft.com/office/drawing/2014/main" val="2742333835"/>
                    </a:ext>
                  </a:extLst>
                </a:gridCol>
                <a:gridCol w="2155361">
                  <a:extLst>
                    <a:ext uri="{9D8B030D-6E8A-4147-A177-3AD203B41FA5}">
                      <a16:colId xmlns:a16="http://schemas.microsoft.com/office/drawing/2014/main" val="704055840"/>
                    </a:ext>
                  </a:extLst>
                </a:gridCol>
                <a:gridCol w="2023970">
                  <a:extLst>
                    <a:ext uri="{9D8B030D-6E8A-4147-A177-3AD203B41FA5}">
                      <a16:colId xmlns:a16="http://schemas.microsoft.com/office/drawing/2014/main" val="1787037907"/>
                    </a:ext>
                  </a:extLst>
                </a:gridCol>
              </a:tblGrid>
              <a:tr h="393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Tests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Significance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Test method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Frequency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extLst>
                  <a:ext uri="{0D108BD9-81ED-4DB2-BD59-A6C34878D82A}">
                    <a16:rowId xmlns:a16="http://schemas.microsoft.com/office/drawing/2014/main" val="2915903232"/>
                  </a:ext>
                </a:extLst>
              </a:tr>
              <a:tr h="5225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effectLst/>
                        </a:rPr>
                        <a:t>I</a:t>
                      </a:r>
                      <a:r>
                        <a:rPr lang="en-US" sz="1700" baseline="-25000" dirty="0" err="1">
                          <a:effectLst/>
                        </a:rPr>
                        <a:t>c</a:t>
                      </a:r>
                      <a:r>
                        <a:rPr lang="en-US" sz="1700" dirty="0">
                          <a:effectLst/>
                        </a:rPr>
                        <a:t> at 8°, 90° and 18°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No vendor data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0-15 T, 4.2 K transport 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1-2 /spool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extLst>
                  <a:ext uri="{0D108BD9-81ED-4DB2-BD59-A6C34878D82A}">
                    <a16:rowId xmlns:a16="http://schemas.microsoft.com/office/drawing/2014/main" val="2978615170"/>
                  </a:ext>
                </a:extLst>
              </a:tr>
              <a:tr h="3939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effectLst/>
                        </a:rPr>
                        <a:t>I</a:t>
                      </a:r>
                      <a:r>
                        <a:rPr lang="en-US" sz="1700" baseline="-25000" dirty="0" err="1">
                          <a:effectLst/>
                        </a:rPr>
                        <a:t>c</a:t>
                      </a:r>
                      <a:r>
                        <a:rPr lang="en-US" sz="1700" dirty="0">
                          <a:effectLst/>
                        </a:rPr>
                        <a:t> vs </a:t>
                      </a:r>
                      <a:r>
                        <a:rPr lang="en-US" sz="1700" dirty="0">
                          <a:effectLst/>
                          <a:latin typeface="Symbol" panose="05050102010706020507" pitchFamily="18" charset="2"/>
                        </a:rPr>
                        <a:t>q, </a:t>
                      </a:r>
                      <a:r>
                        <a:rPr lang="en-US" sz="1700" dirty="0">
                          <a:effectLst/>
                        </a:rPr>
                        <a:t>30-150° CW 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Ic</a:t>
                      </a: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at ab peak. Need correction by transport </a:t>
                      </a:r>
                      <a:r>
                        <a:rPr lang="en-US" sz="1700" dirty="0" err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Ic</a:t>
                      </a: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0-15 (31)T,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4.2- 50 K magnetometry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 /spool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extLst>
                  <a:ext uri="{0D108BD9-81ED-4DB2-BD59-A6C34878D82A}">
                    <a16:rowId xmlns:a16="http://schemas.microsoft.com/office/drawing/2014/main" val="277754479"/>
                  </a:ext>
                </a:extLst>
              </a:tr>
              <a:tr h="3939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RRR of Cu layer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For quench analysis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R_295K/R_4.2K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 /spool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extLst>
                  <a:ext uri="{0D108BD9-81ED-4DB2-BD59-A6C34878D82A}">
                    <a16:rowId xmlns:a16="http://schemas.microsoft.com/office/drawing/2014/main" val="937235834"/>
                  </a:ext>
                </a:extLst>
              </a:tr>
              <a:tr h="3939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i="1" dirty="0">
                          <a:effectLst/>
                        </a:rPr>
                        <a:t>ab</a:t>
                      </a:r>
                      <a:r>
                        <a:rPr lang="en-US" sz="1700" dirty="0">
                          <a:effectLst/>
                        </a:rPr>
                        <a:t> plane tilt angle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To determine the desirable orientation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By XRD at RT 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 /spool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extLst>
                  <a:ext uri="{0D108BD9-81ED-4DB2-BD59-A6C34878D82A}">
                    <a16:rowId xmlns:a16="http://schemas.microsoft.com/office/drawing/2014/main" val="3273820382"/>
                  </a:ext>
                </a:extLst>
              </a:tr>
              <a:tr h="4521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Peel strength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Delamination property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90 deg. Peel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1/spool</a:t>
                      </a:r>
                    </a:p>
                  </a:txBody>
                  <a:tcPr marL="73551" marR="73551" marT="0" marB="0" anchor="ctr"/>
                </a:tc>
                <a:extLst>
                  <a:ext uri="{0D108BD9-81ED-4DB2-BD59-A6C34878D82A}">
                    <a16:rowId xmlns:a16="http://schemas.microsoft.com/office/drawing/2014/main" val="115304896"/>
                  </a:ext>
                </a:extLst>
              </a:tr>
              <a:tr h="45217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Joint resistivity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Crossover and terminal resistance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25 (120) mm lap joint 77 K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2/spool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extLst>
                  <a:ext uri="{0D108BD9-81ED-4DB2-BD59-A6C34878D82A}">
                    <a16:rowId xmlns:a16="http://schemas.microsoft.com/office/drawing/2014/main" val="51383072"/>
                  </a:ext>
                </a:extLst>
              </a:tr>
              <a:tr h="3939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effectLst/>
                        </a:rPr>
                        <a:t>Ic</a:t>
                      </a:r>
                      <a:r>
                        <a:rPr lang="en-US" sz="1700" dirty="0">
                          <a:effectLst/>
                        </a:rPr>
                        <a:t>-strain at 77 K 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Irreversible strain limit, fatigue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effectLst/>
                        </a:rPr>
                        <a:t>I</a:t>
                      </a:r>
                      <a:r>
                        <a:rPr lang="en-US" sz="1700" baseline="-25000" dirty="0" err="1">
                          <a:effectLst/>
                        </a:rPr>
                        <a:t>c</a:t>
                      </a:r>
                      <a:r>
                        <a:rPr lang="en-US" sz="1700" dirty="0">
                          <a:effectLst/>
                        </a:rPr>
                        <a:t> vs. strain, cycling, 77 K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1/10 spools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extLst>
                  <a:ext uri="{0D108BD9-81ED-4DB2-BD59-A6C34878D82A}">
                    <a16:rowId xmlns:a16="http://schemas.microsoft.com/office/drawing/2014/main" val="2664264441"/>
                  </a:ext>
                </a:extLst>
              </a:tr>
              <a:tr h="39398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X-section 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Cu/non-Cu ratio for quench analysis</a:t>
                      </a: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Microscopy of x-section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 /order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3551" marR="73551" marT="0" marB="0" anchor="ctr"/>
                </a:tc>
                <a:extLst>
                  <a:ext uri="{0D108BD9-81ED-4DB2-BD59-A6C34878D82A}">
                    <a16:rowId xmlns:a16="http://schemas.microsoft.com/office/drawing/2014/main" val="20211553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B1862EA-F7E8-8A10-35D6-685ED826BEC1}"/>
              </a:ext>
            </a:extLst>
          </p:cNvPr>
          <p:cNvSpPr txBox="1"/>
          <p:nvPr/>
        </p:nvSpPr>
        <p:spPr>
          <a:xfrm>
            <a:off x="1435826" y="6067522"/>
            <a:ext cx="8985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 far 155 spools of </a:t>
            </a:r>
            <a:r>
              <a:rPr lang="en-US" dirty="0" err="1"/>
              <a:t>SuperPower</a:t>
            </a:r>
            <a:r>
              <a:rPr lang="en-US" dirty="0"/>
              <a:t> SCS4050-AP tapes were tested (average 160 m per spool)</a:t>
            </a:r>
          </a:p>
        </p:txBody>
      </p:sp>
    </p:spTree>
    <p:extLst>
      <p:ext uri="{BB962C8B-B14F-4D97-AF65-F5344CB8AC3E}">
        <p14:creationId xmlns:p14="http://schemas.microsoft.com/office/powerpoint/2010/main" val="218188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7004B-EC89-53EE-5117-52259C7364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9B6A7-4695-4266-4DEA-379542844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Critical current by transport at 4.2 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EECE-397E-7DED-6137-03424FAC9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690A0A-BCB9-4D9B-0713-DB2688EA5A1D}"/>
              </a:ext>
            </a:extLst>
          </p:cNvPr>
          <p:cNvSpPr txBox="1"/>
          <p:nvPr/>
        </p:nvSpPr>
        <p:spPr>
          <a:xfrm>
            <a:off x="580631" y="1212058"/>
            <a:ext cx="11030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To minimize the stress by screening current, REBCO tapes are graded for different locations of the coils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02ADEE-7789-C07E-AF14-2A26E34616C5}"/>
              </a:ext>
            </a:extLst>
          </p:cNvPr>
          <p:cNvSpPr txBox="1"/>
          <p:nvPr/>
        </p:nvSpPr>
        <p:spPr>
          <a:xfrm>
            <a:off x="1915212" y="6235985"/>
            <a:ext cx="836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SuperPower</a:t>
            </a:r>
            <a:r>
              <a:rPr lang="en-US" dirty="0"/>
              <a:t> provided graded conductors. There is significant scatter within one grade.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0C6AEA-C16A-2563-BB25-E16AFB75B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8725" y="1742049"/>
            <a:ext cx="2218875" cy="399232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13929AA-6BBB-87F4-6128-97FA84C8B5F8}"/>
              </a:ext>
            </a:extLst>
          </p:cNvPr>
          <p:cNvGrpSpPr>
            <a:grpSpLocks/>
          </p:cNvGrpSpPr>
          <p:nvPr/>
        </p:nvGrpSpPr>
        <p:grpSpPr bwMode="auto">
          <a:xfrm>
            <a:off x="8874594" y="1775197"/>
            <a:ext cx="2296855" cy="3967484"/>
            <a:chOff x="9673420" y="-733211"/>
            <a:chExt cx="3094037" cy="461803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FB3CC20-7064-A7BF-5ADE-3FF46D870C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3420" y="-733211"/>
              <a:ext cx="3094037" cy="46180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FCBF68F8-9ADD-4AE1-2F5D-F63FD1B318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27050" y="838065"/>
              <a:ext cx="990600" cy="537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914400" rtl="0" eaLnBrk="0" latinLnBrk="0" hangingPunct="0"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742950" indent="-285750" algn="l" defTabSz="914400" rtl="0" eaLnBrk="0" latinLnBrk="0" hangingPunct="0"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0" latinLnBrk="0" hangingPunct="0"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0" latinLnBrk="0" hangingPunct="0"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0" latinLnBrk="0" hangingPunct="0"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971800" indent="-228600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429000" indent="-228600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886200" indent="-228600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solidFill>
                    <a:srgbClr val="FF0000"/>
                  </a:solidFill>
                </a:rPr>
                <a:t>Oxford 15/17 T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157B0E3-CD19-5FA8-9682-5010F091E372}"/>
              </a:ext>
            </a:extLst>
          </p:cNvPr>
          <p:cNvSpPr txBox="1"/>
          <p:nvPr/>
        </p:nvSpPr>
        <p:spPr>
          <a:xfrm>
            <a:off x="9797143" y="1828797"/>
            <a:ext cx="47964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(b)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261CE32-E527-4418-9522-8851326793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0104805"/>
              </p:ext>
            </p:extLst>
          </p:nvPr>
        </p:nvGraphicFramePr>
        <p:xfrm>
          <a:off x="501619" y="1742049"/>
          <a:ext cx="5880111" cy="4460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74694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FA7AC-FB86-70F7-403F-80852B74E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1E9CC-7787-C512-7C51-64CEDDE77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Critical current vs. 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B62F5-A197-5B79-26B8-2D502207A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5AED157-BF5E-2844-A759-1A630A538A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7052433"/>
              </p:ext>
            </p:extLst>
          </p:nvPr>
        </p:nvGraphicFramePr>
        <p:xfrm>
          <a:off x="5524107" y="1753999"/>
          <a:ext cx="6252834" cy="4156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7277B4A-4C8F-2DFE-97B5-08C0C99DE8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2432850"/>
              </p:ext>
            </p:extLst>
          </p:nvPr>
        </p:nvGraphicFramePr>
        <p:xfrm>
          <a:off x="490473" y="1477536"/>
          <a:ext cx="4694269" cy="4709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0654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Torque magnetometry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FF875C-AFCE-C6A5-7719-88E2DC781B29}"/>
              </a:ext>
            </a:extLst>
          </p:cNvPr>
          <p:cNvSpPr txBox="1"/>
          <p:nvPr/>
        </p:nvSpPr>
        <p:spPr>
          <a:xfrm>
            <a:off x="447003" y="1455984"/>
            <a:ext cx="62523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2000" dirty="0">
                <a:solidFill>
                  <a:schemeClr val="accent3"/>
                </a:solidFill>
              </a:rPr>
              <a:t>It is difficult to measure REBCO </a:t>
            </a:r>
            <a:r>
              <a:rPr lang="en-US" sz="2000" dirty="0" err="1">
                <a:solidFill>
                  <a:schemeClr val="accent3"/>
                </a:solidFill>
              </a:rPr>
              <a:t>Ic</a:t>
            </a:r>
            <a:r>
              <a:rPr lang="en-US" sz="2000" dirty="0">
                <a:solidFill>
                  <a:schemeClr val="accent3"/>
                </a:solidFill>
              </a:rPr>
              <a:t> by transport method at low field angles and in gaseous helium   (4.2 K &lt; T &lt; 40 K).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2000" dirty="0">
                <a:solidFill>
                  <a:schemeClr val="accent3"/>
                </a:solidFill>
              </a:rPr>
              <a:t>Developed at NHMFL*, torque magnetometry is a powerful tool to measure REBCO </a:t>
            </a:r>
            <a:r>
              <a:rPr lang="en-US" sz="2000" dirty="0" err="1">
                <a:solidFill>
                  <a:schemeClr val="accent3"/>
                </a:solidFill>
              </a:rPr>
              <a:t>Ic</a:t>
            </a:r>
            <a:r>
              <a:rPr lang="en-US" sz="2000" dirty="0">
                <a:solidFill>
                  <a:schemeClr val="accent3"/>
                </a:solidFill>
              </a:rPr>
              <a:t> (</a:t>
            </a:r>
            <a:r>
              <a:rPr lang="en-US" sz="2000" dirty="0">
                <a:solidFill>
                  <a:schemeClr val="accent3"/>
                </a:solidFill>
                <a:latin typeface="Symbol" panose="05050102010706020507" pitchFamily="18" charset="2"/>
              </a:rPr>
              <a:t>q</a:t>
            </a:r>
            <a:r>
              <a:rPr lang="en-US" sz="2000" dirty="0">
                <a:solidFill>
                  <a:schemeClr val="accent3"/>
                </a:solidFill>
              </a:rPr>
              <a:t>, B, T). Especially useful for characterizing </a:t>
            </a:r>
            <a:r>
              <a:rPr lang="en-US" sz="2000" dirty="0" err="1">
                <a:solidFill>
                  <a:schemeClr val="accent3"/>
                </a:solidFill>
              </a:rPr>
              <a:t>Ic</a:t>
            </a:r>
            <a:r>
              <a:rPr lang="en-US" sz="2000" dirty="0">
                <a:solidFill>
                  <a:schemeClr val="accent3"/>
                </a:solidFill>
              </a:rPr>
              <a:t> at low field angles.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2000" dirty="0">
                <a:solidFill>
                  <a:schemeClr val="accent3"/>
                </a:solidFill>
              </a:rPr>
              <a:t>In a 15 T SC magnet. Most samples were tested in 3 fields at 4.2 K. Several selected samples were tested at T = 10 – 50 K. 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en-US" sz="2000" dirty="0">
                <a:solidFill>
                  <a:schemeClr val="accent3"/>
                </a:solidFill>
              </a:rPr>
              <a:t>Use Bean’s model to calculated </a:t>
            </a:r>
            <a:r>
              <a:rPr lang="en-US" sz="2000" i="1" dirty="0" err="1">
                <a:solidFill>
                  <a:schemeClr val="accent3"/>
                </a:solidFill>
              </a:rPr>
              <a:t>I</a:t>
            </a:r>
            <a:r>
              <a:rPr lang="en-US" sz="2000" i="1" baseline="-25000" dirty="0" err="1">
                <a:solidFill>
                  <a:schemeClr val="accent3"/>
                </a:solidFill>
              </a:rPr>
              <a:t>c</a:t>
            </a:r>
            <a:r>
              <a:rPr lang="en-US" sz="2000" dirty="0">
                <a:solidFill>
                  <a:schemeClr val="accent3"/>
                </a:solidFill>
              </a:rPr>
              <a:t> from torque vs angle data.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en-US" sz="2000" dirty="0" err="1">
                <a:solidFill>
                  <a:schemeClr val="accent3"/>
                </a:solidFill>
              </a:rPr>
              <a:t>Ic</a:t>
            </a:r>
            <a:r>
              <a:rPr lang="en-US" sz="2000" dirty="0">
                <a:solidFill>
                  <a:schemeClr val="accent3"/>
                </a:solidFill>
              </a:rPr>
              <a:t>(</a:t>
            </a:r>
            <a:r>
              <a:rPr lang="en-US" sz="2000" dirty="0">
                <a:solidFill>
                  <a:schemeClr val="accent3"/>
                </a:solidFill>
                <a:latin typeface="Symbol" panose="05050102010706020507" pitchFamily="18" charset="2"/>
              </a:rPr>
              <a:t>q</a:t>
            </a:r>
            <a:r>
              <a:rPr lang="en-US" sz="2000" dirty="0">
                <a:solidFill>
                  <a:schemeClr val="accent3"/>
                </a:solidFill>
                <a:latin typeface="+mj-lt"/>
              </a:rPr>
              <a:t>, </a:t>
            </a:r>
            <a:r>
              <a:rPr lang="en-US" sz="20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B, T) </a:t>
            </a:r>
            <a:r>
              <a:rPr lang="en-US" sz="2000" dirty="0">
                <a:solidFill>
                  <a:schemeClr val="accent3"/>
                </a:solidFill>
              </a:rPr>
              <a:t>functions obtained are used in 40 T stress and quench calculations.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2402A8-161A-EF82-5015-A9ACD2A7BE66}"/>
              </a:ext>
            </a:extLst>
          </p:cNvPr>
          <p:cNvSpPr txBox="1"/>
          <p:nvPr/>
        </p:nvSpPr>
        <p:spPr>
          <a:xfrm>
            <a:off x="609600" y="6388184"/>
            <a:ext cx="70618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0" i="0" u="none" strike="noStrike" baseline="0" dirty="0">
                <a:latin typeface="HelveticaLTStd-Roman-Identity-H"/>
              </a:rPr>
              <a:t>* J. Jaroszynski, et al., </a:t>
            </a:r>
            <a:r>
              <a:rPr lang="fr-FR" sz="1600" b="0" i="0" u="none" strike="noStrike" baseline="0" dirty="0" err="1">
                <a:latin typeface="HelveticaLTStd-Roman-Identity-H"/>
              </a:rPr>
              <a:t>Supercond</a:t>
            </a:r>
            <a:r>
              <a:rPr lang="fr-FR" sz="1600" b="0" i="0" u="none" strike="noStrike" baseline="0" dirty="0">
                <a:latin typeface="HelveticaLTStd-Roman-Identity-H"/>
              </a:rPr>
              <a:t>. </a:t>
            </a:r>
            <a:r>
              <a:rPr lang="fr-FR" sz="1600" b="0" i="0" u="none" strike="noStrike" baseline="0" dirty="0" err="1">
                <a:latin typeface="HelveticaLTStd-Roman-Identity-H"/>
              </a:rPr>
              <a:t>Sci</a:t>
            </a:r>
            <a:r>
              <a:rPr lang="fr-FR" sz="1600" b="0" i="0" u="none" strike="noStrike" baseline="0" dirty="0">
                <a:latin typeface="HelveticaLTStd-Roman-Identity-H"/>
              </a:rPr>
              <a:t>. </a:t>
            </a:r>
            <a:r>
              <a:rPr lang="fr-FR" sz="1600" b="0" i="0" u="none" strike="noStrike" baseline="0" dirty="0" err="1">
                <a:latin typeface="HelveticaLTStd-Roman-Identity-H"/>
              </a:rPr>
              <a:t>Technol</a:t>
            </a:r>
            <a:r>
              <a:rPr lang="fr-FR" sz="1600" b="0" i="0" u="none" strike="noStrike" baseline="0" dirty="0">
                <a:latin typeface="HelveticaLTStd-Roman-Identity-H"/>
              </a:rPr>
              <a:t>. </a:t>
            </a:r>
            <a:r>
              <a:rPr lang="fr-FR" sz="1600" b="1" i="0" u="none" strike="noStrike" baseline="0" dirty="0">
                <a:latin typeface="HelveticaLTStd-Bold-Identity-H"/>
              </a:rPr>
              <a:t>35 </a:t>
            </a:r>
            <a:r>
              <a:rPr lang="fr-FR" sz="1600" b="0" i="0" u="none" strike="noStrike" baseline="0" dirty="0">
                <a:latin typeface="HelveticaLTStd-Roman-Identity-H"/>
              </a:rPr>
              <a:t>(2022) 095009</a:t>
            </a:r>
            <a:endParaRPr lang="en-US" sz="1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F415E39-8C95-0F57-7844-471A6C0FF5D1}"/>
              </a:ext>
            </a:extLst>
          </p:cNvPr>
          <p:cNvGrpSpPr/>
          <p:nvPr/>
        </p:nvGrpSpPr>
        <p:grpSpPr>
          <a:xfrm>
            <a:off x="6456446" y="1390707"/>
            <a:ext cx="3035658" cy="3778815"/>
            <a:chOff x="3495619" y="1539592"/>
            <a:chExt cx="3035658" cy="377881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70A2721-6986-54CF-3C08-4327CD4B07F5}"/>
                </a:ext>
              </a:extLst>
            </p:cNvPr>
            <p:cNvSpPr txBox="1"/>
            <p:nvPr/>
          </p:nvSpPr>
          <p:spPr>
            <a:xfrm>
              <a:off x="5548316" y="4352546"/>
              <a:ext cx="9829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</a:rPr>
                <a:t>Sample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8879045-E5A2-8A1F-DAA0-8599318B4190}"/>
                </a:ext>
              </a:extLst>
            </p:cNvPr>
            <p:cNvGrpSpPr/>
            <p:nvPr/>
          </p:nvGrpSpPr>
          <p:grpSpPr>
            <a:xfrm>
              <a:off x="3495619" y="1539592"/>
              <a:ext cx="2883656" cy="3778815"/>
              <a:chOff x="3495619" y="1193797"/>
              <a:chExt cx="2883656" cy="3778815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FB9D564-3E2C-F76D-BA7D-B19CAD11CF6F}"/>
                  </a:ext>
                </a:extLst>
              </p:cNvPr>
              <p:cNvSpPr/>
              <p:nvPr/>
            </p:nvSpPr>
            <p:spPr>
              <a:xfrm>
                <a:off x="4765183" y="1193797"/>
                <a:ext cx="257578" cy="972592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9DB1626-B18F-349E-840E-843566683A83}"/>
                  </a:ext>
                </a:extLst>
              </p:cNvPr>
              <p:cNvSpPr/>
              <p:nvPr/>
            </p:nvSpPr>
            <p:spPr>
              <a:xfrm>
                <a:off x="4765183" y="2538140"/>
                <a:ext cx="257578" cy="114908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618BB71B-F8C0-2C5A-020F-FE0042E7AC2C}"/>
                  </a:ext>
                </a:extLst>
              </p:cNvPr>
              <p:cNvSpPr/>
              <p:nvPr/>
            </p:nvSpPr>
            <p:spPr>
              <a:xfrm>
                <a:off x="4889011" y="4383930"/>
                <a:ext cx="538481" cy="538481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2A79CB3-B1FB-A1A6-69E4-E7F1433A67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25952" y="4603186"/>
                <a:ext cx="84671" cy="119051"/>
              </a:xfrm>
              <a:prstGeom prst="line">
                <a:avLst/>
              </a:prstGeom>
              <a:ln w="1905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D79119C-0E6F-8B3F-C7F8-84EA178FE1FB}"/>
                  </a:ext>
                </a:extLst>
              </p:cNvPr>
              <p:cNvCxnSpPr>
                <a:stCxn id="12" idx="2"/>
              </p:cNvCxnSpPr>
              <p:nvPr/>
            </p:nvCxnSpPr>
            <p:spPr>
              <a:xfrm flipV="1">
                <a:off x="4889011" y="3848849"/>
                <a:ext cx="0" cy="80432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66D79F17-1428-D073-C670-7E571433DFD0}"/>
                  </a:ext>
                </a:extLst>
              </p:cNvPr>
              <p:cNvCxnSpPr>
                <a:cxnSpLocks/>
                <a:stCxn id="12" idx="6"/>
              </p:cNvCxnSpPr>
              <p:nvPr/>
            </p:nvCxnSpPr>
            <p:spPr>
              <a:xfrm flipV="1">
                <a:off x="5427492" y="2919406"/>
                <a:ext cx="0" cy="173376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91F7D71-F468-F06C-6D92-B0C0F392C70B}"/>
                  </a:ext>
                </a:extLst>
              </p:cNvPr>
              <p:cNvSpPr/>
              <p:nvPr/>
            </p:nvSpPr>
            <p:spPr>
              <a:xfrm>
                <a:off x="5382248" y="2622625"/>
                <a:ext cx="90487" cy="276225"/>
              </a:xfrm>
              <a:custGeom>
                <a:avLst/>
                <a:gdLst>
                  <a:gd name="connsiteX0" fmla="*/ 0 w 90487"/>
                  <a:gd name="connsiteY0" fmla="*/ 0 h 276225"/>
                  <a:gd name="connsiteX1" fmla="*/ 85725 w 90487"/>
                  <a:gd name="connsiteY1" fmla="*/ 47625 h 276225"/>
                  <a:gd name="connsiteX2" fmla="*/ 4762 w 90487"/>
                  <a:gd name="connsiteY2" fmla="*/ 80963 h 276225"/>
                  <a:gd name="connsiteX3" fmla="*/ 90487 w 90487"/>
                  <a:gd name="connsiteY3" fmla="*/ 123825 h 276225"/>
                  <a:gd name="connsiteX4" fmla="*/ 23812 w 90487"/>
                  <a:gd name="connsiteY4" fmla="*/ 152400 h 276225"/>
                  <a:gd name="connsiteX5" fmla="*/ 4762 w 90487"/>
                  <a:gd name="connsiteY5" fmla="*/ 161925 h 276225"/>
                  <a:gd name="connsiteX6" fmla="*/ 80962 w 90487"/>
                  <a:gd name="connsiteY6" fmla="*/ 204788 h 276225"/>
                  <a:gd name="connsiteX7" fmla="*/ 4762 w 90487"/>
                  <a:gd name="connsiteY7" fmla="*/ 233363 h 276225"/>
                  <a:gd name="connsiteX8" fmla="*/ 80962 w 90487"/>
                  <a:gd name="connsiteY8" fmla="*/ 276225 h 276225"/>
                  <a:gd name="connsiteX9" fmla="*/ 80962 w 90487"/>
                  <a:gd name="connsiteY9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87" h="276225">
                    <a:moveTo>
                      <a:pt x="0" y="0"/>
                    </a:moveTo>
                    <a:lnTo>
                      <a:pt x="85725" y="47625"/>
                    </a:lnTo>
                    <a:lnTo>
                      <a:pt x="4762" y="80963"/>
                    </a:lnTo>
                    <a:lnTo>
                      <a:pt x="90487" y="123825"/>
                    </a:lnTo>
                    <a:lnTo>
                      <a:pt x="23812" y="152400"/>
                    </a:lnTo>
                    <a:lnTo>
                      <a:pt x="4762" y="161925"/>
                    </a:lnTo>
                    <a:lnTo>
                      <a:pt x="80962" y="204788"/>
                    </a:lnTo>
                    <a:lnTo>
                      <a:pt x="4762" y="233363"/>
                    </a:lnTo>
                    <a:lnTo>
                      <a:pt x="80962" y="276225"/>
                    </a:lnTo>
                    <a:lnTo>
                      <a:pt x="80962" y="276225"/>
                    </a:lnTo>
                  </a:path>
                </a:pathLst>
              </a:cu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14F393D-3265-20BA-A108-C013DF3962AF}"/>
                  </a:ext>
                </a:extLst>
              </p:cNvPr>
              <p:cNvSpPr/>
              <p:nvPr/>
            </p:nvSpPr>
            <p:spPr>
              <a:xfrm>
                <a:off x="4871113" y="2166389"/>
                <a:ext cx="45719" cy="35541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110852E-94AC-52B6-6FC4-D898A450CEDA}"/>
                  </a:ext>
                </a:extLst>
              </p:cNvPr>
              <p:cNvSpPr/>
              <p:nvPr/>
            </p:nvSpPr>
            <p:spPr>
              <a:xfrm>
                <a:off x="4871113" y="2646119"/>
                <a:ext cx="45719" cy="119055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55DD737-CFC7-DB14-F697-D2CD20A37E64}"/>
                  </a:ext>
                </a:extLst>
              </p:cNvPr>
              <p:cNvCxnSpPr/>
              <p:nvPr/>
            </p:nvCxnSpPr>
            <p:spPr>
              <a:xfrm>
                <a:off x="5305428" y="2533979"/>
                <a:ext cx="242888" cy="0"/>
              </a:xfrm>
              <a:prstGeom prst="line">
                <a:avLst/>
              </a:prstGeom>
              <a:ln w="6350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E4CB56E-8FE2-73D5-821A-2E2ECF491A65}"/>
                  </a:ext>
                </a:extLst>
              </p:cNvPr>
              <p:cNvCxnSpPr/>
              <p:nvPr/>
            </p:nvCxnSpPr>
            <p:spPr>
              <a:xfrm flipV="1">
                <a:off x="5305428" y="2419071"/>
                <a:ext cx="76820" cy="107979"/>
              </a:xfrm>
              <a:prstGeom prst="line">
                <a:avLst/>
              </a:prstGeom>
              <a:ln w="6350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3DEF87B7-78DE-D781-A686-03B70D03347B}"/>
                  </a:ext>
                </a:extLst>
              </p:cNvPr>
              <p:cNvCxnSpPr/>
              <p:nvPr/>
            </p:nvCxnSpPr>
            <p:spPr>
              <a:xfrm flipV="1">
                <a:off x="5457828" y="2428587"/>
                <a:ext cx="76820" cy="107979"/>
              </a:xfrm>
              <a:prstGeom prst="line">
                <a:avLst/>
              </a:prstGeom>
              <a:ln w="6350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96D219E-9A2B-F6CD-E58D-4EF8152333DB}"/>
                  </a:ext>
                </a:extLst>
              </p:cNvPr>
              <p:cNvCxnSpPr/>
              <p:nvPr/>
            </p:nvCxnSpPr>
            <p:spPr>
              <a:xfrm flipV="1">
                <a:off x="5386385" y="2419069"/>
                <a:ext cx="76820" cy="107979"/>
              </a:xfrm>
              <a:prstGeom prst="line">
                <a:avLst/>
              </a:prstGeom>
              <a:ln w="6350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64E811A0-A35A-1849-8642-C31ACA2AB5F5}"/>
                  </a:ext>
                </a:extLst>
              </p:cNvPr>
              <p:cNvCxnSpPr/>
              <p:nvPr/>
            </p:nvCxnSpPr>
            <p:spPr>
              <a:xfrm flipV="1">
                <a:off x="5534036" y="2423823"/>
                <a:ext cx="76820" cy="107979"/>
              </a:xfrm>
              <a:prstGeom prst="line">
                <a:avLst/>
              </a:prstGeom>
              <a:ln w="6350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9100963C-51EE-4AD0-5D6C-EE177F2E6226}"/>
                  </a:ext>
                </a:extLst>
              </p:cNvPr>
              <p:cNvCxnSpPr/>
              <p:nvPr/>
            </p:nvCxnSpPr>
            <p:spPr>
              <a:xfrm>
                <a:off x="5429251" y="2538140"/>
                <a:ext cx="0" cy="107979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1EB924D-6AE7-410D-FBFF-D83A27A1AC47}"/>
                  </a:ext>
                </a:extLst>
              </p:cNvPr>
              <p:cNvSpPr txBox="1"/>
              <p:nvPr/>
            </p:nvSpPr>
            <p:spPr>
              <a:xfrm>
                <a:off x="5548316" y="2646119"/>
                <a:ext cx="830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/>
                    </a:solidFill>
                  </a:rPr>
                  <a:t>Tension Spring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5E12250-8915-0E89-C965-F0023688DB7F}"/>
                  </a:ext>
                </a:extLst>
              </p:cNvPr>
              <p:cNvSpPr txBox="1"/>
              <p:nvPr/>
            </p:nvSpPr>
            <p:spPr>
              <a:xfrm>
                <a:off x="3631476" y="1639461"/>
                <a:ext cx="10493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3"/>
                    </a:solidFill>
                  </a:rPr>
                  <a:t>Actuator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EE6D4C6-D122-A27F-5181-3315F5C1D83A}"/>
                  </a:ext>
                </a:extLst>
              </p:cNvPr>
              <p:cNvSpPr txBox="1"/>
              <p:nvPr/>
            </p:nvSpPr>
            <p:spPr>
              <a:xfrm>
                <a:off x="3611784" y="2399640"/>
                <a:ext cx="11115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3"/>
                    </a:solidFill>
                  </a:rPr>
                  <a:t>Load cell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ECFE879-81BB-6F0D-2E2A-B871B4231641}"/>
                  </a:ext>
                </a:extLst>
              </p:cNvPr>
              <p:cNvSpPr txBox="1"/>
              <p:nvPr/>
            </p:nvSpPr>
            <p:spPr>
              <a:xfrm>
                <a:off x="3495619" y="4422338"/>
                <a:ext cx="14638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/>
                    </a:solidFill>
                  </a:rPr>
                  <a:t>Sample stage</a:t>
                </a: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49A13EEC-64ED-29BF-0A26-8675B8EDE978}"/>
                  </a:ext>
                </a:extLst>
              </p:cNvPr>
              <p:cNvCxnSpPr>
                <a:cxnSpLocks/>
                <a:stCxn id="7" idx="1"/>
              </p:cNvCxnSpPr>
              <p:nvPr/>
            </p:nvCxnSpPr>
            <p:spPr>
              <a:xfrm flipH="1">
                <a:off x="5217100" y="4176028"/>
                <a:ext cx="331216" cy="51785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F63CF7E-E84F-F823-5E9E-7533EC93FD1A}"/>
                  </a:ext>
                </a:extLst>
              </p:cNvPr>
              <p:cNvSpPr txBox="1"/>
              <p:nvPr/>
            </p:nvSpPr>
            <p:spPr>
              <a:xfrm>
                <a:off x="3669225" y="3906914"/>
                <a:ext cx="10366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/>
                    </a:solidFill>
                  </a:rPr>
                  <a:t>Fish line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ECE8E6E3-4F82-6E70-C5D2-40A5AC0359FB}"/>
                  </a:ext>
                </a:extLst>
              </p:cNvPr>
              <p:cNvCxnSpPr/>
              <p:nvPr/>
            </p:nvCxnSpPr>
            <p:spPr>
              <a:xfrm>
                <a:off x="4545419" y="4045413"/>
                <a:ext cx="325694" cy="374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9E95FA64-7609-93C7-EF23-355DF45DF762}"/>
                  </a:ext>
                </a:extLst>
              </p:cNvPr>
              <p:cNvCxnSpPr/>
              <p:nvPr/>
            </p:nvCxnSpPr>
            <p:spPr>
              <a:xfrm>
                <a:off x="4765183" y="2961167"/>
                <a:ext cx="0" cy="467833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D334160E-948E-A566-28F3-CE8C4BACC83D}"/>
                  </a:ext>
                </a:extLst>
              </p:cNvPr>
              <p:cNvSpPr/>
              <p:nvPr/>
            </p:nvSpPr>
            <p:spPr>
              <a:xfrm rot="10800000">
                <a:off x="4838760" y="4498053"/>
                <a:ext cx="481963" cy="474559"/>
              </a:xfrm>
              <a:prstGeom prst="arc">
                <a:avLst/>
              </a:prstGeom>
              <a:ln>
                <a:solidFill>
                  <a:schemeClr val="accent3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30DC4D0-C99E-3716-3DF0-3F196222389B}"/>
              </a:ext>
            </a:extLst>
          </p:cNvPr>
          <p:cNvSpPr txBox="1"/>
          <p:nvPr/>
        </p:nvSpPr>
        <p:spPr>
          <a:xfrm>
            <a:off x="7095291" y="5572400"/>
            <a:ext cx="5227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Torque is measured by a loadcell, while sample is rotated by the actuator via the fish line.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28E01A6-EDD1-89E9-E40F-BB1D99D36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337" y="1364648"/>
            <a:ext cx="2886139" cy="318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10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E8074-016D-D258-E57C-DF26EFCC8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Field and temperature dependence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43FAE5-F78F-F20C-F29D-25D9A3F22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083-CC51-4A85-A83A-7E1EBCC74C6C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BB7A9AE-0FFF-4F25-B09D-D2ADAA624B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9977631"/>
              </p:ext>
            </p:extLst>
          </p:nvPr>
        </p:nvGraphicFramePr>
        <p:xfrm>
          <a:off x="274983" y="1259597"/>
          <a:ext cx="5402103" cy="5461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F877DE0-1490-87D1-9C18-7D42470E5F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9384538"/>
              </p:ext>
            </p:extLst>
          </p:nvPr>
        </p:nvGraphicFramePr>
        <p:xfrm>
          <a:off x="5677087" y="1232607"/>
          <a:ext cx="5833042" cy="5461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62298820"/>
      </p:ext>
    </p:extLst>
  </p:cSld>
  <p:clrMapOvr>
    <a:masterClrMapping/>
  </p:clrMapOvr>
</p:sld>
</file>

<file path=ppt/theme/theme1.xml><?xml version="1.0" encoding="utf-8"?>
<a:theme xmlns:a="http://schemas.openxmlformats.org/drawingml/2006/main" name="MagLab Template">
  <a:themeElements>
    <a:clrScheme name="Custom 1">
      <a:dk1>
        <a:srgbClr val="4C4184"/>
      </a:dk1>
      <a:lt1>
        <a:sysClr val="window" lastClr="FFFFFF"/>
      </a:lt1>
      <a:dk2>
        <a:srgbClr val="53565A"/>
      </a:dk2>
      <a:lt2>
        <a:srgbClr val="E31837"/>
      </a:lt2>
      <a:accent1>
        <a:srgbClr val="3A5DAE"/>
      </a:accent1>
      <a:accent2>
        <a:srgbClr val="B1B2B0"/>
      </a:accent2>
      <a:accent3>
        <a:srgbClr val="141313"/>
      </a:accent3>
      <a:accent4>
        <a:srgbClr val="777876"/>
      </a:accent4>
      <a:accent5>
        <a:srgbClr val="FFFEFD"/>
      </a:accent5>
      <a:accent6>
        <a:srgbClr val="F79646"/>
      </a:accent6>
      <a:hlink>
        <a:srgbClr val="1F4284"/>
      </a:hlink>
      <a:folHlink>
        <a:srgbClr val="433C7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I-NC Template.potx" id="{380AE6EE-4491-49AE-8A1E-8B499F18D3E2}" vid="{2F7A0533-EAEC-4053-86BC-405E9F1E6B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18333</TotalTime>
  <Words>1798</Words>
  <Application>Microsoft Office PowerPoint</Application>
  <PresentationFormat>Widescreen</PresentationFormat>
  <Paragraphs>275</Paragraphs>
  <Slides>28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HelveticaLTStd-Bold-Identity-H</vt:lpstr>
      <vt:lpstr>HelveticaLTStd-Roman-Identity-H</vt:lpstr>
      <vt:lpstr>Aptos</vt:lpstr>
      <vt:lpstr>Arial</vt:lpstr>
      <vt:lpstr>Calibri</vt:lpstr>
      <vt:lpstr>Symbol</vt:lpstr>
      <vt:lpstr>Times New Roman</vt:lpstr>
      <vt:lpstr>MagLab Template</vt:lpstr>
      <vt:lpstr>Graph</vt:lpstr>
      <vt:lpstr>Quality assurance testing of REBCO tapes for the 40 T all-superconducting magnet project </vt:lpstr>
      <vt:lpstr>Outline</vt:lpstr>
      <vt:lpstr>40 T all-superconducting magnet project</vt:lpstr>
      <vt:lpstr>Full range of testing of incoming REBCO tapes</vt:lpstr>
      <vt:lpstr>40 T REBCO testing at glance</vt:lpstr>
      <vt:lpstr>Critical current by transport at 4.2 K</vt:lpstr>
      <vt:lpstr>Critical current vs. B</vt:lpstr>
      <vt:lpstr>Torque magnetometry </vt:lpstr>
      <vt:lpstr>Field and temperature dependence</vt:lpstr>
      <vt:lpstr>Ic (q) at 4.2 K 14/15 T</vt:lpstr>
      <vt:lpstr>Residual resistance ratio (RRR)</vt:lpstr>
      <vt:lpstr>RRR results</vt:lpstr>
      <vt:lpstr>Lap joint resistance at 77 K</vt:lpstr>
      <vt:lpstr>Lap joint resistivity at 77 K</vt:lpstr>
      <vt:lpstr>Electromechanical tests at 77 K</vt:lpstr>
      <vt:lpstr>Ic-strain test method  (developed by R. P. Walsh)</vt:lpstr>
      <vt:lpstr>77 K Ic vs Strain</vt:lpstr>
      <vt:lpstr>77 K Ic vs Strain Test Results  </vt:lpstr>
      <vt:lpstr>ab-plane tilt angle by XRD </vt:lpstr>
      <vt:lpstr>XRD measurement of ab-plane tilt</vt:lpstr>
      <vt:lpstr>ab plane tilt results</vt:lpstr>
      <vt:lpstr>Room temperature 90° peel strength test</vt:lpstr>
      <vt:lpstr>Peel strength results</vt:lpstr>
      <vt:lpstr>Correlation between RRR and peel strength</vt:lpstr>
      <vt:lpstr>Cu thickness characterization</vt:lpstr>
      <vt:lpstr>Newly developed thickness gauge</vt:lpstr>
      <vt:lpstr>Summary and outlook</vt:lpstr>
      <vt:lpstr>PowerPoint Presentation</vt:lpstr>
    </vt:vector>
  </TitlesOfParts>
  <Company>Florida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Hongyu Bai</dc:creator>
  <cp:lastModifiedBy>Jun Lu</cp:lastModifiedBy>
  <cp:revision>132</cp:revision>
  <cp:lastPrinted>2017-07-20T13:32:04Z</cp:lastPrinted>
  <dcterms:created xsi:type="dcterms:W3CDTF">2022-08-18T15:24:14Z</dcterms:created>
  <dcterms:modified xsi:type="dcterms:W3CDTF">2025-05-21T20:43:46Z</dcterms:modified>
</cp:coreProperties>
</file>