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6" r:id="rId2"/>
    <p:sldId id="371" r:id="rId3"/>
    <p:sldId id="434" r:id="rId4"/>
    <p:sldId id="431" r:id="rId5"/>
    <p:sldId id="435" r:id="rId6"/>
    <p:sldId id="436" r:id="rId7"/>
    <p:sldId id="437" r:id="rId8"/>
    <p:sldId id="438" r:id="rId9"/>
    <p:sldId id="439" r:id="rId10"/>
    <p:sldId id="426" r:id="rId11"/>
    <p:sldId id="288" r:id="rId12"/>
    <p:sldId id="39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 October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 Summary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2.10.2024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F0144B0-D29D-86B2-C3E0-2743B351C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DE" dirty="0"/>
              <a:t>X-Box </a:t>
            </a:r>
            <a:r>
              <a:rPr lang="en-US" dirty="0"/>
              <a:t>3: HEK measurements</a:t>
            </a:r>
            <a:endParaRPr lang="en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31A4824-6D77-1D85-5F09-7718F4560944}"/>
              </a:ext>
            </a:extLst>
          </p:cNvPr>
          <p:cNvSpPr txBox="1">
            <a:spLocks/>
          </p:cNvSpPr>
          <p:nvPr/>
        </p:nvSpPr>
        <p:spPr>
          <a:xfrm>
            <a:off x="642945" y="1124744"/>
            <a:ext cx="5335577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Not operative at </a:t>
            </a:r>
            <a:r>
              <a:rPr lang="de-DE" dirty="0" err="1"/>
              <a:t>present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Changed</a:t>
            </a:r>
            <a:r>
              <a:rPr lang="de-DE" dirty="0"/>
              <a:t> HE </a:t>
            </a:r>
            <a:r>
              <a:rPr lang="de-DE" dirty="0" err="1"/>
              <a:t>klystron</a:t>
            </a:r>
            <a:r>
              <a:rPr lang="de-DE" dirty="0"/>
              <a:t> </a:t>
            </a:r>
            <a:r>
              <a:rPr lang="de-DE" dirty="0" err="1"/>
              <a:t>position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b="0" dirty="0" err="1"/>
              <a:t>From</a:t>
            </a:r>
            <a:r>
              <a:rPr lang="de-DE" b="0" dirty="0"/>
              <a:t> </a:t>
            </a:r>
            <a:r>
              <a:rPr lang="de-DE" b="0" dirty="0" err="1"/>
              <a:t>modulato</a:t>
            </a:r>
            <a:r>
              <a:rPr lang="de-DE" dirty="0" err="1"/>
              <a:t>r</a:t>
            </a:r>
            <a:r>
              <a:rPr lang="de-DE" dirty="0"/>
              <a:t> B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modulator</a:t>
            </a:r>
            <a:r>
              <a:rPr lang="de-DE" dirty="0"/>
              <a:t> A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Vacuum </a:t>
            </a:r>
            <a:r>
              <a:rPr lang="de-DE" dirty="0" err="1"/>
              <a:t>levels</a:t>
            </a:r>
            <a:r>
              <a:rPr lang="de-DE" dirty="0"/>
              <a:t> 6e-10mbar </a:t>
            </a:r>
            <a:r>
              <a:rPr lang="de-DE" dirty="0" err="1"/>
              <a:t>approx</a:t>
            </a:r>
            <a:r>
              <a:rPr lang="de-DE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 err="1"/>
              <a:t>Changed</a:t>
            </a:r>
            <a:r>
              <a:rPr lang="de-DE" b="0" dirty="0"/>
              <a:t> also the </a:t>
            </a:r>
            <a:r>
              <a:rPr lang="de-DE" b="0" dirty="0" err="1"/>
              <a:t>solenoid</a:t>
            </a:r>
            <a:r>
              <a:rPr lang="de-DE" b="0" dirty="0"/>
              <a:t> power </a:t>
            </a:r>
            <a:r>
              <a:rPr lang="de-DE" b="0" dirty="0" err="1"/>
              <a:t>supply</a:t>
            </a: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Not </a:t>
            </a:r>
            <a:r>
              <a:rPr lang="de-DE" dirty="0" err="1"/>
              <a:t>working</a:t>
            </a:r>
            <a:r>
              <a:rPr lang="de-DE" dirty="0"/>
              <a:t> at the </a:t>
            </a:r>
            <a:r>
              <a:rPr lang="de-DE" dirty="0" err="1"/>
              <a:t>moment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b="0" dirty="0" err="1"/>
              <a:t>Spares</a:t>
            </a:r>
            <a:r>
              <a:rPr lang="de-DE" b="0" dirty="0"/>
              <a:t> </a:t>
            </a:r>
            <a:r>
              <a:rPr lang="de-DE" b="0" dirty="0" err="1"/>
              <a:t>have</a:t>
            </a:r>
            <a:r>
              <a:rPr lang="de-DE" b="0" dirty="0"/>
              <a:t> </a:t>
            </a:r>
            <a:r>
              <a:rPr lang="de-DE" b="0" dirty="0" err="1"/>
              <a:t>been</a:t>
            </a:r>
            <a:r>
              <a:rPr lang="de-DE" b="0" dirty="0"/>
              <a:t> </a:t>
            </a:r>
            <a:r>
              <a:rPr lang="de-DE" b="0" dirty="0" err="1"/>
              <a:t>o</a:t>
            </a:r>
            <a:r>
              <a:rPr lang="de-DE" dirty="0" err="1"/>
              <a:t>rdered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 err="1"/>
              <a:t>Faulty</a:t>
            </a:r>
            <a:r>
              <a:rPr lang="de-DE" b="0" dirty="0"/>
              <a:t> SSA </a:t>
            </a:r>
            <a:r>
              <a:rPr lang="de-DE" b="0" dirty="0" err="1"/>
              <a:t>has</a:t>
            </a:r>
            <a:r>
              <a:rPr lang="de-DE" b="0" dirty="0"/>
              <a:t> </a:t>
            </a:r>
            <a:r>
              <a:rPr lang="de-DE" b="0" dirty="0" err="1"/>
              <a:t>been</a:t>
            </a:r>
            <a:r>
              <a:rPr lang="de-DE" b="0" dirty="0"/>
              <a:t> </a:t>
            </a:r>
            <a:r>
              <a:rPr lang="de-DE" b="0" dirty="0" err="1"/>
              <a:t>shipped</a:t>
            </a:r>
            <a:r>
              <a:rPr lang="de-DE" b="0" dirty="0"/>
              <a:t> </a:t>
            </a:r>
            <a:r>
              <a:rPr lang="de-DE" b="0" dirty="0" err="1"/>
              <a:t>for</a:t>
            </a:r>
            <a:r>
              <a:rPr lang="de-DE" b="0" dirty="0"/>
              <a:t> </a:t>
            </a:r>
            <a:r>
              <a:rPr lang="de-DE" b="0" dirty="0" err="1"/>
              <a:t>repair</a:t>
            </a: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7B64DC0-4872-7C77-82B8-6C94FD44B635}"/>
              </a:ext>
            </a:extLst>
          </p:cNvPr>
          <p:cNvSpPr txBox="1">
            <a:spLocks/>
          </p:cNvSpPr>
          <p:nvPr/>
        </p:nvSpPr>
        <p:spPr>
          <a:xfrm>
            <a:off x="6213479" y="1124744"/>
            <a:ext cx="5637145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In the </a:t>
            </a:r>
            <a:r>
              <a:rPr lang="de-DE" dirty="0" err="1"/>
              <a:t>meantime</a:t>
            </a:r>
            <a:r>
              <a:rPr lang="de-DE" dirty="0"/>
              <a:t>…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Waiting </a:t>
            </a:r>
            <a:r>
              <a:rPr lang="de-DE" dirty="0" err="1"/>
              <a:t>Scandinova</a:t>
            </a:r>
            <a:r>
              <a:rPr lang="de-DE" dirty="0"/>
              <a:t> </a:t>
            </a:r>
            <a:r>
              <a:rPr lang="de-DE" dirty="0" err="1"/>
              <a:t>answer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fix SPS </a:t>
            </a:r>
            <a:r>
              <a:rPr lang="de-DE" dirty="0" err="1"/>
              <a:t>issue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Plan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calibrate</a:t>
            </a:r>
            <a:r>
              <a:rPr lang="de-DE" dirty="0"/>
              <a:t> all the </a:t>
            </a:r>
            <a:r>
              <a:rPr lang="de-DE" dirty="0" err="1"/>
              <a:t>lines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the </a:t>
            </a:r>
            <a:r>
              <a:rPr lang="de-DE" dirty="0" err="1"/>
              <a:t>test</a:t>
            </a:r>
            <a:r>
              <a:rPr lang="de-DE" dirty="0"/>
              <a:t> (Drive, KLYFWD and KLYRFL)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Plan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calibrate</a:t>
            </a:r>
            <a:r>
              <a:rPr lang="de-DE" dirty="0"/>
              <a:t> </a:t>
            </a: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sensors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Installation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bigger</a:t>
            </a:r>
            <a:r>
              <a:rPr lang="de-DE" dirty="0"/>
              <a:t> </a:t>
            </a:r>
            <a:r>
              <a:rPr lang="de-DE" dirty="0" err="1"/>
              <a:t>flowmeter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collector</a:t>
            </a:r>
            <a:r>
              <a:rPr lang="de-DE" dirty="0"/>
              <a:t> (in </a:t>
            </a:r>
            <a:r>
              <a:rPr lang="de-DE" dirty="0" err="1"/>
              <a:t>range</a:t>
            </a:r>
            <a:r>
              <a:rPr lang="de-DE" dirty="0"/>
              <a:t>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Installation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klystron</a:t>
            </a:r>
            <a:r>
              <a:rPr lang="de-DE" dirty="0"/>
              <a:t> E37123 in </a:t>
            </a:r>
            <a:r>
              <a:rPr lang="de-DE" dirty="0" err="1"/>
              <a:t>modulator</a:t>
            </a:r>
            <a:r>
              <a:rPr lang="de-DE" dirty="0"/>
              <a:t> 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Visit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Scandinova</a:t>
            </a:r>
            <a:r>
              <a:rPr lang="de-DE" dirty="0"/>
              <a:t> (?)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Offer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come</a:t>
            </a:r>
            <a:r>
              <a:rPr lang="de-DE" dirty="0"/>
              <a:t> and do </a:t>
            </a:r>
            <a:r>
              <a:rPr lang="de-DE" dirty="0" err="1"/>
              <a:t>calorimetry</a:t>
            </a:r>
            <a:r>
              <a:rPr lang="de-DE" dirty="0"/>
              <a:t> (Kevin)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Calibrated</a:t>
            </a:r>
            <a:r>
              <a:rPr lang="de-DE" dirty="0"/>
              <a:t> </a:t>
            </a:r>
            <a:r>
              <a:rPr lang="de-DE" dirty="0" err="1"/>
              <a:t>calorimeter</a:t>
            </a:r>
            <a:r>
              <a:rPr lang="de-DE" dirty="0"/>
              <a:t>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627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DE" dirty="0"/>
              <a:t>X-Box 2: </a:t>
            </a:r>
            <a:r>
              <a:rPr lang="en-US" dirty="0"/>
              <a:t>Reminder on BD classification</a:t>
            </a:r>
            <a:br>
              <a:rPr lang="en-DE" dirty="0"/>
            </a:b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C8B3C0-A774-1365-FC29-D68CB46703C4}"/>
              </a:ext>
            </a:extLst>
          </p:cNvPr>
          <p:cNvSpPr/>
          <p:nvPr/>
        </p:nvSpPr>
        <p:spPr>
          <a:xfrm>
            <a:off x="1512915" y="1199651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BD_Flag_PER_log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525A2D-7E9F-8BAC-CB61-00C8C74CA923}"/>
              </a:ext>
            </a:extLst>
          </p:cNvPr>
          <p:cNvSpPr/>
          <p:nvPr/>
        </p:nvSpPr>
        <p:spPr>
          <a:xfrm>
            <a:off x="1512914" y="211748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BD_Flag_DC_DOWN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6232B9-3296-BC15-EFCA-A237D0C409A7}"/>
              </a:ext>
            </a:extLst>
          </p:cNvPr>
          <p:cNvSpPr/>
          <p:nvPr/>
        </p:nvSpPr>
        <p:spPr>
          <a:xfrm>
            <a:off x="1512915" y="296306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BD_Flag_DC_UP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1D490B-5124-A2B4-F627-FCF0D00A9F5F}"/>
              </a:ext>
            </a:extLst>
          </p:cNvPr>
          <p:cNvSpPr/>
          <p:nvPr/>
        </p:nvSpPr>
        <p:spPr>
          <a:xfrm>
            <a:off x="1512915" y="412634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BD_Flag_PSR_log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493E4F-F870-F106-1EF1-438C08399721}"/>
              </a:ext>
            </a:extLst>
          </p:cNvPr>
          <p:cNvSpPr/>
          <p:nvPr/>
        </p:nvSpPr>
        <p:spPr>
          <a:xfrm>
            <a:off x="1512915" y="5046060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BD_Flag_PKR_log</a:t>
            </a:r>
            <a:endParaRPr lang="en-GB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8E973AE-156F-6C2A-A9ED-727A5B19C813}"/>
              </a:ext>
            </a:extLst>
          </p:cNvPr>
          <p:cNvSpPr/>
          <p:nvPr/>
        </p:nvSpPr>
        <p:spPr>
          <a:xfrm>
            <a:off x="8145133" y="1097512"/>
            <a:ext cx="1687483" cy="83604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Load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289E99D-FB1E-DDC7-047B-C4514594B8EC}"/>
              </a:ext>
            </a:extLst>
          </p:cNvPr>
          <p:cNvSpPr/>
          <p:nvPr/>
        </p:nvSpPr>
        <p:spPr>
          <a:xfrm>
            <a:off x="8145134" y="2283637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w. BDC</a:t>
            </a:r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B839A0-48B8-D18A-9E56-91D6735559BF}"/>
              </a:ext>
            </a:extLst>
          </p:cNvPr>
          <p:cNvSpPr/>
          <p:nvPr/>
        </p:nvSpPr>
        <p:spPr>
          <a:xfrm>
            <a:off x="8101915" y="4024629"/>
            <a:ext cx="1687108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wo. BDC</a:t>
            </a:r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40F6AA-9354-00A5-6999-D10CE533D153}"/>
              </a:ext>
            </a:extLst>
          </p:cNvPr>
          <p:cNvSpPr/>
          <p:nvPr/>
        </p:nvSpPr>
        <p:spPr>
          <a:xfrm>
            <a:off x="8102665" y="4978931"/>
            <a:ext cx="168673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</a:t>
            </a:r>
            <a:r>
              <a:rPr lang="en-US" dirty="0" err="1"/>
              <a:t>HyPC</a:t>
            </a:r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7EB6A57-0326-0472-4BA5-7DD97CE67587}"/>
              </a:ext>
            </a:extLst>
          </p:cNvPr>
          <p:cNvSpPr/>
          <p:nvPr/>
        </p:nvSpPr>
        <p:spPr>
          <a:xfrm>
            <a:off x="4944592" y="5499668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BD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F350E7-ACBC-BA20-52FF-200359ECA044}"/>
              </a:ext>
            </a:extLst>
          </p:cNvPr>
          <p:cNvCxnSpPr>
            <a:stCxn id="6" idx="3"/>
            <a:endCxn id="14" idx="2"/>
          </p:cNvCxnSpPr>
          <p:nvPr/>
        </p:nvCxnSpPr>
        <p:spPr>
          <a:xfrm>
            <a:off x="3948545" y="1515535"/>
            <a:ext cx="419658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446391-89B2-DCE7-4BD3-7DE579AB63DE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2730729" y="1831419"/>
            <a:ext cx="1" cy="2860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3A97F16-8088-DE93-8FE5-660B88F05A0E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2730729" y="2749253"/>
            <a:ext cx="1" cy="2138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26EEDC6-288A-EDCB-BC7B-FB383A34EB86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>
            <a:off x="2730730" y="3594833"/>
            <a:ext cx="0" cy="5315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48B0BF2-BC75-4769-E5F1-1B84FF325622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2730730" y="4758113"/>
            <a:ext cx="0" cy="2879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D4EDEF-BEB9-F1A8-F885-9B5DDFADD02C}"/>
              </a:ext>
            </a:extLst>
          </p:cNvPr>
          <p:cNvCxnSpPr>
            <a:cxnSpLocks/>
            <a:stCxn id="12" idx="3"/>
            <a:endCxn id="16" idx="2"/>
          </p:cNvCxnSpPr>
          <p:nvPr/>
        </p:nvCxnSpPr>
        <p:spPr>
          <a:xfrm>
            <a:off x="3948545" y="4442229"/>
            <a:ext cx="415337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>
            <a:extLst>
              <a:ext uri="{FF2B5EF4-FFF2-40B4-BE49-F238E27FC236}">
                <a16:creationId xmlns:a16="http://schemas.microsoft.com/office/drawing/2014/main" id="{75D511F0-8405-1B72-7464-AA51070C90E5}"/>
              </a:ext>
            </a:extLst>
          </p:cNvPr>
          <p:cNvSpPr/>
          <p:nvPr/>
        </p:nvSpPr>
        <p:spPr>
          <a:xfrm>
            <a:off x="4481758" y="2186867"/>
            <a:ext cx="2917766" cy="979649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DC Up &gt;=140</a:t>
            </a:r>
          </a:p>
          <a:p>
            <a:pPr algn="ctr"/>
            <a:r>
              <a:rPr lang="en-US" sz="1400" dirty="0"/>
              <a:t>DC Down&gt;=100</a:t>
            </a:r>
            <a:endParaRPr lang="en-GB" sz="1400" dirty="0"/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C4A0EC3D-AE90-F6D2-14D3-F23853426DE5}"/>
              </a:ext>
            </a:extLst>
          </p:cNvPr>
          <p:cNvCxnSpPr>
            <a:stCxn id="7" idx="3"/>
            <a:endCxn id="43" idx="0"/>
          </p:cNvCxnSpPr>
          <p:nvPr/>
        </p:nvCxnSpPr>
        <p:spPr>
          <a:xfrm flipV="1">
            <a:off x="3948544" y="2186867"/>
            <a:ext cx="1992097" cy="246502"/>
          </a:xfrm>
          <a:prstGeom prst="bentConnector4">
            <a:avLst>
              <a:gd name="adj1" fmla="val 13383"/>
              <a:gd name="adj2" fmla="val 220884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00607F3D-4547-7A75-58C0-B705779BC34D}"/>
              </a:ext>
            </a:extLst>
          </p:cNvPr>
          <p:cNvCxnSpPr>
            <a:cxnSpLocks/>
            <a:stCxn id="8" idx="3"/>
            <a:endCxn id="7" idx="3"/>
          </p:cNvCxnSpPr>
          <p:nvPr/>
        </p:nvCxnSpPr>
        <p:spPr>
          <a:xfrm flipH="1" flipV="1">
            <a:off x="3948544" y="2433369"/>
            <a:ext cx="1" cy="845580"/>
          </a:xfrm>
          <a:prstGeom prst="bentConnector3">
            <a:avLst>
              <a:gd name="adj1" fmla="val -2286000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4941088-27C9-76E7-3B7C-7038AAADAFC6}"/>
              </a:ext>
            </a:extLst>
          </p:cNvPr>
          <p:cNvCxnSpPr>
            <a:cxnSpLocks/>
            <a:stCxn id="43" idx="3"/>
            <a:endCxn id="15" idx="2"/>
          </p:cNvCxnSpPr>
          <p:nvPr/>
        </p:nvCxnSpPr>
        <p:spPr>
          <a:xfrm>
            <a:off x="7399524" y="2676692"/>
            <a:ext cx="745610" cy="2454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2A838857-259E-6A9B-908A-88C55349DF19}"/>
              </a:ext>
            </a:extLst>
          </p:cNvPr>
          <p:cNvCxnSpPr>
            <a:cxnSpLocks/>
            <a:stCxn id="43" idx="2"/>
          </p:cNvCxnSpPr>
          <p:nvPr/>
        </p:nvCxnSpPr>
        <p:spPr>
          <a:xfrm rot="5400000">
            <a:off x="3975978" y="1921269"/>
            <a:ext cx="719416" cy="3209911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5D9B96A-CD8F-1BBC-A4AD-DFAD2E5DE42C}"/>
              </a:ext>
            </a:extLst>
          </p:cNvPr>
          <p:cNvCxnSpPr>
            <a:cxnSpLocks/>
            <a:stCxn id="13" idx="3"/>
            <a:endCxn id="17" idx="2"/>
          </p:cNvCxnSpPr>
          <p:nvPr/>
        </p:nvCxnSpPr>
        <p:spPr>
          <a:xfrm>
            <a:off x="3948545" y="5361944"/>
            <a:ext cx="4154120" cy="3458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6CEF14BD-E390-05D5-BBB8-67F2C73166C5}"/>
              </a:ext>
            </a:extLst>
          </p:cNvPr>
          <p:cNvCxnSpPr>
            <a:stCxn id="13" idx="2"/>
            <a:endCxn id="18" idx="2"/>
          </p:cNvCxnSpPr>
          <p:nvPr/>
        </p:nvCxnSpPr>
        <p:spPr>
          <a:xfrm rot="16200000" flipH="1">
            <a:off x="3717941" y="4690617"/>
            <a:ext cx="239440" cy="2213862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A0A4B0D5-A77A-52AC-C222-517D623ADA16}"/>
              </a:ext>
            </a:extLst>
          </p:cNvPr>
          <p:cNvSpPr txBox="1"/>
          <p:nvPr/>
        </p:nvSpPr>
        <p:spPr>
          <a:xfrm>
            <a:off x="5559519" y="1252461"/>
            <a:ext cx="628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TRUE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A112D69-8BF3-BEFE-077E-6A91D27F3FA3}"/>
              </a:ext>
            </a:extLst>
          </p:cNvPr>
          <p:cNvSpPr txBox="1"/>
          <p:nvPr/>
        </p:nvSpPr>
        <p:spPr>
          <a:xfrm>
            <a:off x="4507959" y="3590641"/>
            <a:ext cx="7182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FALSE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760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EAF30B6B-0A54-7FB4-7E6E-959E585353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50" t="99" r="51036" b="-99"/>
          <a:stretch/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B0ED203-E2D1-02C3-060D-4A90C8295F99}"/>
              </a:ext>
            </a:extLst>
          </p:cNvPr>
          <p:cNvSpPr txBox="1">
            <a:spLocks/>
          </p:cNvSpPr>
          <p:nvPr/>
        </p:nvSpPr>
        <p:spPr>
          <a:xfrm>
            <a:off x="6180589" y="373593"/>
            <a:ext cx="5616574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DE" dirty="0"/>
              <a:t>X-Box 2 TD31 N3 N4:  Structure </a:t>
            </a:r>
            <a:r>
              <a:rPr lang="en-US" dirty="0"/>
              <a:t>B</a:t>
            </a:r>
            <a:endParaRPr lang="en-DE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4061EBF-0947-3951-3779-69496020C38B}"/>
              </a:ext>
            </a:extLst>
          </p:cNvPr>
          <p:cNvSpPr txBox="1">
            <a:spLocks/>
          </p:cNvSpPr>
          <p:nvPr/>
        </p:nvSpPr>
        <p:spPr>
          <a:xfrm>
            <a:off x="6180588" y="1703463"/>
            <a:ext cx="5616575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Many </a:t>
            </a:r>
            <a:r>
              <a:rPr lang="de-DE" dirty="0" err="1"/>
              <a:t>problems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summer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Visit</a:t>
            </a:r>
            <a:r>
              <a:rPr lang="de-DE" dirty="0"/>
              <a:t> </a:t>
            </a:r>
            <a:r>
              <a:rPr lang="de-DE" dirty="0" err="1"/>
              <a:t>Scandinova</a:t>
            </a:r>
            <a:r>
              <a:rPr lang="de-DE" dirty="0"/>
              <a:t> 6-9th August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Several</a:t>
            </a:r>
            <a:r>
              <a:rPr lang="de-DE" dirty="0"/>
              <a:t> </a:t>
            </a:r>
            <a:r>
              <a:rPr lang="de-DE" dirty="0" err="1"/>
              <a:t>problems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IGBT in HVPS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Decided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reduce</a:t>
            </a:r>
            <a:r>
              <a:rPr lang="de-DE" dirty="0"/>
              <a:t> </a:t>
            </a:r>
            <a:r>
              <a:rPr lang="de-DE" dirty="0" err="1"/>
              <a:t>voltage</a:t>
            </a:r>
            <a:r>
              <a:rPr lang="de-DE" dirty="0"/>
              <a:t> and </a:t>
            </a:r>
            <a:r>
              <a:rPr lang="de-DE" dirty="0" err="1"/>
              <a:t>wait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fault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Restarted</a:t>
            </a:r>
            <a:r>
              <a:rPr lang="de-DE" dirty="0"/>
              <a:t> 28.09.2024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/>
              <a:t>100:1 </a:t>
            </a:r>
            <a:r>
              <a:rPr lang="de-DE" b="0" dirty="0" err="1"/>
              <a:t>ratio</a:t>
            </a:r>
            <a:r>
              <a:rPr lang="de-DE" b="0" dirty="0"/>
              <a:t>, all power </a:t>
            </a:r>
            <a:r>
              <a:rPr lang="de-DE" b="0" dirty="0" err="1"/>
              <a:t>to</a:t>
            </a:r>
            <a:r>
              <a:rPr lang="de-DE" b="0" dirty="0"/>
              <a:t> </a:t>
            </a:r>
            <a:r>
              <a:rPr lang="de-DE" b="0" dirty="0" err="1"/>
              <a:t>Structure</a:t>
            </a:r>
            <a:r>
              <a:rPr lang="de-DE" b="0" dirty="0"/>
              <a:t> 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/>
              <a:t>Pulse </a:t>
            </a:r>
            <a:r>
              <a:rPr lang="de-DE" b="0" dirty="0" err="1"/>
              <a:t>width</a:t>
            </a:r>
            <a:r>
              <a:rPr lang="de-DE" b="0" dirty="0"/>
              <a:t> 100ns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Setpoint</a:t>
            </a:r>
            <a:r>
              <a:rPr lang="de-DE" dirty="0"/>
              <a:t> DUT 42MW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/>
              <a:t>BDR=6E-6 (Tuesday 1st)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1" dirty="0"/>
          </a:p>
          <a:p>
            <a:pPr lvl="1" indent="0">
              <a:buNone/>
            </a:pPr>
            <a:endParaRPr lang="de-DE" dirty="0"/>
          </a:p>
          <a:p>
            <a:pPr lvl="1" indent="0">
              <a:buNone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1901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</a:t>
            </a:r>
            <a:r>
              <a:rPr lang="en-US" dirty="0"/>
              <a:t> </a:t>
            </a:r>
            <a:r>
              <a:rPr lang="en-DE" dirty="0"/>
              <a:t>TD31 N3 N4</a:t>
            </a:r>
            <a:r>
              <a:rPr lang="en-US" dirty="0"/>
              <a:t> Structure B- Pulse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7564F7-397A-0F46-58DC-052D15EB69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0592" y="792342"/>
            <a:ext cx="7931044" cy="548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788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TD31 N3 N4</a:t>
            </a:r>
            <a:r>
              <a:rPr lang="en-US" dirty="0"/>
              <a:t> Structure B- Pulses 30 August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8A9FC27-4F81-F7E6-6545-B3775B8CB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0359" y="857142"/>
            <a:ext cx="7854158" cy="534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702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TD31 N3 N4</a:t>
            </a:r>
            <a:r>
              <a:rPr lang="en-US" dirty="0"/>
              <a:t> Structure B- Pulses 30 August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A1652F-95AC-5CDC-76FB-1AC491375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579" y="841166"/>
            <a:ext cx="7842107" cy="535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052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TD31 N3 N4</a:t>
            </a:r>
            <a:r>
              <a:rPr lang="en-US" dirty="0"/>
              <a:t> Structure B- Pulses 30 August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A1652F-95AC-5CDC-76FB-1AC491375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579" y="841166"/>
            <a:ext cx="7842107" cy="535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129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TD31 N3 N4</a:t>
            </a:r>
            <a:r>
              <a:rPr lang="en-US" dirty="0"/>
              <a:t> Structure B- Pulses 30 August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752A04-C4F0-ACA1-46D0-8964BC2E65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886" y="734205"/>
            <a:ext cx="8071104" cy="5690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203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TD31 N3 N4</a:t>
            </a:r>
            <a:r>
              <a:rPr lang="en-US" dirty="0"/>
              <a:t> Structure B- Pulses 30 August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491286-3FA6-E424-420D-BF39128815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0448" y="906464"/>
            <a:ext cx="8071104" cy="546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433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4061EBF-0947-3951-3779-69496020C38B}"/>
              </a:ext>
            </a:extLst>
          </p:cNvPr>
          <p:cNvSpPr txBox="1">
            <a:spLocks/>
          </p:cNvSpPr>
          <p:nvPr/>
        </p:nvSpPr>
        <p:spPr>
          <a:xfrm>
            <a:off x="6180588" y="2490132"/>
            <a:ext cx="5616575" cy="314819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2nd September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Electrical</a:t>
            </a:r>
            <a:r>
              <a:rPr lang="de-DE" dirty="0"/>
              <a:t> </a:t>
            </a:r>
            <a:r>
              <a:rPr lang="de-DE" dirty="0" err="1"/>
              <a:t>cut</a:t>
            </a:r>
            <a:r>
              <a:rPr lang="de-DE" dirty="0"/>
              <a:t> – PXI off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Pulse </a:t>
            </a:r>
            <a:r>
              <a:rPr lang="de-DE" dirty="0" err="1"/>
              <a:t>count</a:t>
            </a:r>
            <a:r>
              <a:rPr lang="de-DE" dirty="0"/>
              <a:t> was </a:t>
            </a:r>
            <a:r>
              <a:rPr lang="de-DE" dirty="0" err="1"/>
              <a:t>reset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Need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readjust</a:t>
            </a:r>
            <a:r>
              <a:rPr lang="de-DE" dirty="0"/>
              <a:t> pulse </a:t>
            </a:r>
            <a:r>
              <a:rPr lang="de-DE" dirty="0" err="1"/>
              <a:t>count</a:t>
            </a:r>
            <a:r>
              <a:rPr lang="de-DE" dirty="0"/>
              <a:t> </a:t>
            </a:r>
            <a:r>
              <a:rPr lang="de-DE" dirty="0" err="1"/>
              <a:t>manually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 err="1"/>
              <a:t>Has</a:t>
            </a:r>
            <a:r>
              <a:rPr lang="de-DE" b="0" dirty="0"/>
              <a:t> </a:t>
            </a:r>
            <a:r>
              <a:rPr lang="de-DE" b="0" dirty="0" err="1"/>
              <a:t>this</a:t>
            </a:r>
            <a:r>
              <a:rPr lang="de-DE" b="0" dirty="0"/>
              <a:t> </a:t>
            </a:r>
            <a:r>
              <a:rPr lang="de-DE" b="0" dirty="0" err="1"/>
              <a:t>ever</a:t>
            </a:r>
            <a:r>
              <a:rPr lang="de-DE" b="0" dirty="0"/>
              <a:t> </a:t>
            </a:r>
            <a:r>
              <a:rPr lang="de-DE" b="0" dirty="0" err="1"/>
              <a:t>happened</a:t>
            </a:r>
            <a:r>
              <a:rPr lang="de-DE" b="0" dirty="0"/>
              <a:t> </a:t>
            </a:r>
            <a:r>
              <a:rPr lang="de-DE" b="0" dirty="0" err="1"/>
              <a:t>before</a:t>
            </a:r>
            <a:r>
              <a:rPr lang="de-DE" b="0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1" dirty="0"/>
          </a:p>
          <a:p>
            <a:pPr lvl="1" indent="0">
              <a:buNone/>
            </a:pPr>
            <a:endParaRPr lang="de-DE" dirty="0"/>
          </a:p>
          <a:p>
            <a:pPr lvl="1" indent="0">
              <a:buNone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7A1EF90-7003-DDAE-9B44-8C6C078D49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176" y="2298954"/>
            <a:ext cx="4295775" cy="2552700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378F3F87-9587-0C9C-0B1D-5730A2774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373593"/>
            <a:ext cx="11376025" cy="1075795"/>
          </a:xfrm>
        </p:spPr>
        <p:txBody>
          <a:bodyPr/>
          <a:lstStyle/>
          <a:p>
            <a:r>
              <a:rPr lang="en-US" dirty="0"/>
              <a:t>XBox2 – Pulse count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7361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5182</TotalTime>
  <Words>397</Words>
  <Application>Microsoft Office PowerPoint</Application>
  <PresentationFormat>Widescreen</PresentationFormat>
  <Paragraphs>103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X-Box Summary</vt:lpstr>
      <vt:lpstr>X-Box 2: TD31 N3 N4</vt:lpstr>
      <vt:lpstr>X-Box 2 TD31 N3 N4 Structure B- Pulse</vt:lpstr>
      <vt:lpstr>TD31 N3 N4 Structure B- Pulses 30 August</vt:lpstr>
      <vt:lpstr>TD31 N3 N4 Structure B- Pulses 30 August</vt:lpstr>
      <vt:lpstr>TD31 N3 N4 Structure B- Pulses 30 August</vt:lpstr>
      <vt:lpstr>TD31 N3 N4 Structure B- Pulses 30 August</vt:lpstr>
      <vt:lpstr>TD31 N3 N4 Structure B- Pulses 30 August</vt:lpstr>
      <vt:lpstr>XBox2 – Pulse count</vt:lpstr>
      <vt:lpstr>X-Box 3: HEK measurements</vt:lpstr>
      <vt:lpstr>PowerPoint Presentation</vt:lpstr>
      <vt:lpstr>X-Box 2: Reminder on BD classification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 Summary</dc:title>
  <dc:creator>Paz Alonso Arias</dc:creator>
  <cp:lastModifiedBy>Paz Alonso Arias</cp:lastModifiedBy>
  <cp:revision>27</cp:revision>
  <dcterms:modified xsi:type="dcterms:W3CDTF">2024-10-02T06:24:16Z</dcterms:modified>
</cp:coreProperties>
</file>