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6" r:id="rId2"/>
    <p:sldId id="371" r:id="rId3"/>
    <p:sldId id="434" r:id="rId4"/>
    <p:sldId id="431" r:id="rId5"/>
    <p:sldId id="435" r:id="rId6"/>
    <p:sldId id="436" r:id="rId7"/>
    <p:sldId id="437" r:id="rId8"/>
    <p:sldId id="438" r:id="rId9"/>
    <p:sldId id="439" r:id="rId10"/>
    <p:sldId id="426" r:id="rId11"/>
    <p:sldId id="288" r:id="rId12"/>
    <p:sldId id="39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9 October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9.10.2024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</a:t>
            </a:r>
            <a:r>
              <a:rPr lang="en-US" dirty="0"/>
              <a:t>3: HEK measurements</a:t>
            </a:r>
            <a:endParaRPr lang="en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31A4824-6D77-1D85-5F09-7718F4560944}"/>
              </a:ext>
            </a:extLst>
          </p:cNvPr>
          <p:cNvSpPr txBox="1">
            <a:spLocks/>
          </p:cNvSpPr>
          <p:nvPr/>
        </p:nvSpPr>
        <p:spPr>
          <a:xfrm>
            <a:off x="642945" y="1124744"/>
            <a:ext cx="5335577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Operative </a:t>
            </a:r>
            <a:r>
              <a:rPr lang="de-DE" dirty="0" err="1"/>
              <a:t>now</a:t>
            </a:r>
            <a:r>
              <a:rPr lang="de-DE" dirty="0"/>
              <a:t>! More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/>
              <a:t>Changed</a:t>
            </a:r>
            <a:r>
              <a:rPr lang="de-DE" b="0" dirty="0"/>
              <a:t> also the </a:t>
            </a:r>
            <a:r>
              <a:rPr lang="de-DE" b="0" dirty="0" err="1"/>
              <a:t>solenoid</a:t>
            </a:r>
            <a:r>
              <a:rPr lang="de-DE" b="0" dirty="0"/>
              <a:t> power </a:t>
            </a:r>
            <a:r>
              <a:rPr lang="de-DE" b="0" dirty="0" err="1"/>
              <a:t>supply</a:t>
            </a: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„Fixed </a:t>
            </a:r>
            <a:r>
              <a:rPr lang="de-DE" dirty="0" err="1"/>
              <a:t>problem</a:t>
            </a:r>
            <a:r>
              <a:rPr lang="de-DE" dirty="0"/>
              <a:t>“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The installed SPS may be faulty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Vacuum is 1.7E-7mbar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Leak test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B64DC0-4872-7C77-82B8-6C94FD44B635}"/>
              </a:ext>
            </a:extLst>
          </p:cNvPr>
          <p:cNvSpPr txBox="1">
            <a:spLocks/>
          </p:cNvSpPr>
          <p:nvPr/>
        </p:nvSpPr>
        <p:spPr>
          <a:xfrm>
            <a:off x="6213479" y="1124744"/>
            <a:ext cx="563714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 the </a:t>
            </a:r>
            <a:r>
              <a:rPr lang="de-DE" dirty="0" err="1"/>
              <a:t>meantime</a:t>
            </a:r>
            <a:r>
              <a:rPr lang="de-DE" dirty="0"/>
              <a:t>…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Plan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calibrate</a:t>
            </a:r>
            <a:r>
              <a:rPr lang="de-DE" dirty="0"/>
              <a:t> all the </a:t>
            </a:r>
            <a:r>
              <a:rPr lang="de-DE" dirty="0" err="1"/>
              <a:t>lines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the </a:t>
            </a:r>
            <a:r>
              <a:rPr lang="de-DE" dirty="0" err="1"/>
              <a:t>test</a:t>
            </a:r>
            <a:r>
              <a:rPr lang="de-DE" dirty="0"/>
              <a:t> (Drive, KLYFWD and KLYRFL)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Plan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calibrate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sensors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Installation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bigger</a:t>
            </a:r>
            <a:r>
              <a:rPr lang="de-DE" dirty="0"/>
              <a:t> </a:t>
            </a:r>
            <a:r>
              <a:rPr lang="de-DE" dirty="0" err="1"/>
              <a:t>flowmeter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collector</a:t>
            </a:r>
            <a:r>
              <a:rPr lang="de-DE" dirty="0"/>
              <a:t> (in </a:t>
            </a:r>
            <a:r>
              <a:rPr lang="de-DE" dirty="0" err="1"/>
              <a:t>range</a:t>
            </a:r>
            <a:r>
              <a:rPr lang="de-DE" dirty="0"/>
              <a:t>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Installation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klystron</a:t>
            </a:r>
            <a:r>
              <a:rPr lang="de-DE" dirty="0"/>
              <a:t> E37123 in </a:t>
            </a:r>
            <a:r>
              <a:rPr lang="de-DE" dirty="0" err="1"/>
              <a:t>modulator</a:t>
            </a:r>
            <a:r>
              <a:rPr lang="de-DE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Visit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Scandinova</a:t>
            </a:r>
            <a:r>
              <a:rPr lang="de-DE" dirty="0"/>
              <a:t> 14th </a:t>
            </a:r>
            <a:r>
              <a:rPr lang="de-DE" dirty="0" err="1"/>
              <a:t>October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Offer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come</a:t>
            </a:r>
            <a:r>
              <a:rPr lang="de-DE" dirty="0"/>
              <a:t> and do </a:t>
            </a:r>
            <a:r>
              <a:rPr lang="de-DE" dirty="0" err="1"/>
              <a:t>calorimetry</a:t>
            </a:r>
            <a:r>
              <a:rPr lang="de-DE" dirty="0"/>
              <a:t> (Kevin)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Calibrated</a:t>
            </a:r>
            <a:r>
              <a:rPr lang="de-DE" dirty="0"/>
              <a:t> </a:t>
            </a:r>
            <a:r>
              <a:rPr lang="de-DE" dirty="0" err="1"/>
              <a:t>calorimeter</a:t>
            </a:r>
            <a:r>
              <a:rPr lang="de-DE" dirty="0"/>
              <a:t> (</a:t>
            </a:r>
            <a:r>
              <a:rPr lang="de-DE" dirty="0" err="1"/>
              <a:t>custom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). </a:t>
            </a:r>
            <a:r>
              <a:rPr lang="de-DE" dirty="0" err="1"/>
              <a:t>Accuracy</a:t>
            </a:r>
            <a:r>
              <a:rPr lang="de-DE" dirty="0"/>
              <a:t>:</a:t>
            </a:r>
          </a:p>
          <a:p>
            <a:pPr marL="990900" lvl="2" indent="-342900"/>
            <a:r>
              <a:rPr lang="en-US" sz="18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flow meter is +-0.8% of reading, +-0.1% full scale </a:t>
            </a:r>
            <a:endParaRPr lang="en-GB" sz="1800" dirty="0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990900" lvl="2" indent="-342900"/>
            <a:r>
              <a:rPr lang="en-US" sz="18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temperature sensor is +-(0.1C + 0.17% * T) </a:t>
            </a:r>
            <a:endParaRPr lang="en-GB" sz="1800" b="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990900" lvl="2" indent="-342900"/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8" name="Picture 7" descr="A hand holding a cable&#10;&#10;Description automatically generated">
            <a:extLst>
              <a:ext uri="{FF2B5EF4-FFF2-40B4-BE49-F238E27FC236}">
                <a16:creationId xmlns:a16="http://schemas.microsoft.com/office/drawing/2014/main" id="{E3C0B362-4AD2-7A6C-593C-7097B56A5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82149" y="3529557"/>
            <a:ext cx="2913792" cy="21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27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AF30B6B-0A54-7FB4-7E6E-959E585353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B0ED203-E2D1-02C3-060D-4A90C8295F99}"/>
              </a:ext>
            </a:extLst>
          </p:cNvPr>
          <p:cNvSpPr txBox="1">
            <a:spLocks/>
          </p:cNvSpPr>
          <p:nvPr/>
        </p:nvSpPr>
        <p:spPr>
          <a:xfrm>
            <a:off x="6180589" y="373593"/>
            <a:ext cx="561657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E" dirty="0"/>
              <a:t>X-Box 2 TD31 N3 N4:  Structure </a:t>
            </a:r>
            <a:r>
              <a:rPr lang="en-US" dirty="0"/>
              <a:t>B</a:t>
            </a:r>
            <a:endParaRPr lang="en-D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1703463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Many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summer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Visit</a:t>
            </a:r>
            <a:r>
              <a:rPr lang="de-DE" dirty="0"/>
              <a:t> </a:t>
            </a:r>
            <a:r>
              <a:rPr lang="de-DE" dirty="0" err="1"/>
              <a:t>Scandinova</a:t>
            </a:r>
            <a:r>
              <a:rPr lang="de-DE" dirty="0"/>
              <a:t> 6-9th August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Several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IGBT in HVPS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Decided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voltage</a:t>
            </a:r>
            <a:r>
              <a:rPr lang="de-DE" dirty="0"/>
              <a:t> and </a:t>
            </a:r>
            <a:r>
              <a:rPr lang="de-DE" dirty="0" err="1"/>
              <a:t>wait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fault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28.09.2024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100:1 </a:t>
            </a:r>
            <a:r>
              <a:rPr lang="de-DE" b="0" dirty="0" err="1"/>
              <a:t>ratio</a:t>
            </a:r>
            <a:r>
              <a:rPr lang="de-DE" b="0" dirty="0"/>
              <a:t>, all power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Structure</a:t>
            </a:r>
            <a:r>
              <a:rPr lang="de-DE" b="0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Pulse </a:t>
            </a:r>
            <a:r>
              <a:rPr lang="de-DE" b="0" dirty="0" err="1"/>
              <a:t>width</a:t>
            </a:r>
            <a:r>
              <a:rPr lang="de-DE" b="0" dirty="0"/>
              <a:t> 100ns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Setpoint</a:t>
            </a:r>
            <a:r>
              <a:rPr lang="de-DE" dirty="0"/>
              <a:t> DUT 51MW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BDR=2E-5 (Monday 7th)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IGBT Interlock in </a:t>
            </a:r>
            <a:r>
              <a:rPr lang="de-DE" dirty="0" err="1"/>
              <a:t>modulator</a:t>
            </a:r>
            <a:r>
              <a:rPr lang="de-DE" dirty="0"/>
              <a:t> HVPS2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Scandinova</a:t>
            </a:r>
            <a:r>
              <a:rPr lang="de-DE" dirty="0"/>
              <a:t> </a:t>
            </a:r>
            <a:r>
              <a:rPr lang="de-DE" dirty="0" err="1"/>
              <a:t>visit</a:t>
            </a:r>
            <a:r>
              <a:rPr lang="de-DE" dirty="0"/>
              <a:t> 14th </a:t>
            </a:r>
            <a:r>
              <a:rPr lang="de-DE"/>
              <a:t>October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1" dirty="0"/>
          </a:p>
          <a:p>
            <a:pPr lvl="1" indent="0">
              <a:buNone/>
            </a:pPr>
            <a:endParaRPr lang="de-DE" dirty="0"/>
          </a:p>
          <a:p>
            <a:pPr lvl="1" indent="0">
              <a:buNone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190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</a:t>
            </a:r>
            <a:r>
              <a:rPr lang="en-US" dirty="0"/>
              <a:t> </a:t>
            </a:r>
            <a:r>
              <a:rPr lang="en-DE" dirty="0"/>
              <a:t>TD31 N3 N4</a:t>
            </a:r>
            <a:r>
              <a:rPr lang="en-US" dirty="0"/>
              <a:t> Structure B- Pulse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7564F7-397A-0F46-58DC-052D15EB6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592" y="792342"/>
            <a:ext cx="7931044" cy="548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788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A9FC27-4F81-F7E6-6545-B3775B8CB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359" y="857142"/>
            <a:ext cx="7854158" cy="534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702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A1652F-95AC-5CDC-76FB-1AC491375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579" y="841166"/>
            <a:ext cx="7842107" cy="535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052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A1652F-95AC-5CDC-76FB-1AC491375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579" y="841166"/>
            <a:ext cx="7842107" cy="535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129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752A04-C4F0-ACA1-46D0-8964BC2E6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886" y="734205"/>
            <a:ext cx="8071104" cy="569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03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Pulses 30 August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491286-3FA6-E424-420D-BF3912881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448" y="906464"/>
            <a:ext cx="8071104" cy="54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433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69732" y="1588566"/>
            <a:ext cx="5616575" cy="31481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Problems </a:t>
            </a:r>
            <a:r>
              <a:rPr lang="de-DE" dirty="0" err="1"/>
              <a:t>with</a:t>
            </a:r>
            <a:r>
              <a:rPr lang="de-DE" dirty="0"/>
              <a:t> PXI and Pulse Count </a:t>
            </a:r>
            <a:r>
              <a:rPr lang="de-DE" dirty="0" err="1"/>
              <a:t>reset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b="0" dirty="0" err="1"/>
              <a:t>Has</a:t>
            </a:r>
            <a:r>
              <a:rPr lang="de-DE" b="0" dirty="0"/>
              <a:t> </a:t>
            </a:r>
            <a:r>
              <a:rPr lang="de-DE" b="0" dirty="0" err="1"/>
              <a:t>this</a:t>
            </a:r>
            <a:r>
              <a:rPr lang="de-DE" b="0" dirty="0"/>
              <a:t> </a:t>
            </a:r>
            <a:r>
              <a:rPr lang="de-DE" b="0" dirty="0" err="1"/>
              <a:t>ever</a:t>
            </a:r>
            <a:r>
              <a:rPr lang="de-DE" b="0" dirty="0"/>
              <a:t> </a:t>
            </a:r>
            <a:r>
              <a:rPr lang="de-DE" b="0" dirty="0" err="1"/>
              <a:t>happened</a:t>
            </a:r>
            <a:r>
              <a:rPr lang="de-DE" b="0" dirty="0"/>
              <a:t> </a:t>
            </a:r>
            <a:r>
              <a:rPr lang="de-DE" b="0" dirty="0" err="1"/>
              <a:t>before</a:t>
            </a:r>
            <a:r>
              <a:rPr lang="de-DE" b="0" dirty="0"/>
              <a:t>?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15th </a:t>
            </a:r>
            <a:r>
              <a:rPr lang="de-DE" dirty="0" err="1"/>
              <a:t>July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Emergency </a:t>
            </a:r>
            <a:r>
              <a:rPr lang="de-DE" dirty="0" err="1"/>
              <a:t>stop</a:t>
            </a:r>
            <a:r>
              <a:rPr lang="de-DE" dirty="0"/>
              <a:t> – PXI off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2nd September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Electrical</a:t>
            </a:r>
            <a:r>
              <a:rPr lang="de-DE" dirty="0"/>
              <a:t> </a:t>
            </a:r>
            <a:r>
              <a:rPr lang="de-DE" dirty="0" err="1"/>
              <a:t>cut</a:t>
            </a:r>
            <a:r>
              <a:rPr lang="de-DE" dirty="0"/>
              <a:t> – PXI off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Need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readjust</a:t>
            </a:r>
            <a:r>
              <a:rPr lang="de-DE" dirty="0"/>
              <a:t> pulse </a:t>
            </a:r>
            <a:r>
              <a:rPr lang="de-DE" dirty="0" err="1"/>
              <a:t>count</a:t>
            </a:r>
            <a:r>
              <a:rPr lang="de-DE" dirty="0"/>
              <a:t> </a:t>
            </a:r>
            <a:r>
              <a:rPr lang="de-DE" dirty="0" err="1"/>
              <a:t>manually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Not possible via Python (not </a:t>
            </a:r>
            <a:r>
              <a:rPr lang="de-DE" dirty="0" err="1"/>
              <a:t>allowed</a:t>
            </a:r>
            <a:r>
              <a:rPr lang="de-DE" dirty="0"/>
              <a:t>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Maybe possible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LabView</a:t>
            </a:r>
            <a:r>
              <a:rPr lang="de-DE" dirty="0"/>
              <a:t>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1" dirty="0"/>
          </a:p>
          <a:p>
            <a:pPr lvl="1" indent="0">
              <a:buNone/>
            </a:pPr>
            <a:endParaRPr lang="de-DE" dirty="0"/>
          </a:p>
          <a:p>
            <a:pPr lvl="1" indent="0">
              <a:buNone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378F3F87-9587-0C9C-0B1D-5730A2774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73593"/>
            <a:ext cx="11376025" cy="1075795"/>
          </a:xfrm>
        </p:spPr>
        <p:txBody>
          <a:bodyPr/>
          <a:lstStyle/>
          <a:p>
            <a:r>
              <a:rPr lang="en-US" dirty="0"/>
              <a:t>XBox2 – Pulse count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FBBE51-277F-79F4-EF50-9CB5C88AA1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131"/>
          <a:stretch/>
        </p:blipFill>
        <p:spPr>
          <a:xfrm>
            <a:off x="1517209" y="1313163"/>
            <a:ext cx="3543300" cy="212407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412C08-6E2B-74C5-FD04-4658F1E64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209" y="3684245"/>
            <a:ext cx="3543300" cy="210502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27361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5197</TotalTime>
  <Words>441</Words>
  <Application>Microsoft Office PowerPoint</Application>
  <PresentationFormat>Widescreen</PresentationFormat>
  <Paragraphs>108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Arial</vt:lpstr>
      <vt:lpstr>Calibri</vt:lpstr>
      <vt:lpstr>Office Theme</vt:lpstr>
      <vt:lpstr>X-Box Summary</vt:lpstr>
      <vt:lpstr>X-Box 2: TD31 N3 N4</vt:lpstr>
      <vt:lpstr>X-Box 2 TD31 N3 N4 Structure B- Pulse</vt:lpstr>
      <vt:lpstr>TD31 N3 N4 Structure B- Pulses 30 August</vt:lpstr>
      <vt:lpstr>TD31 N3 N4 Structure B- Pulses 30 August</vt:lpstr>
      <vt:lpstr>TD31 N3 N4 Structure B- Pulses 30 August</vt:lpstr>
      <vt:lpstr>TD31 N3 N4 Structure B- Pulses 30 August</vt:lpstr>
      <vt:lpstr>TD31 N3 N4 Structure B- Pulses 30 August</vt:lpstr>
      <vt:lpstr>XBox2 – Pulse count</vt:lpstr>
      <vt:lpstr>X-Box 3: HEK measurements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31</cp:revision>
  <dcterms:modified xsi:type="dcterms:W3CDTF">2024-10-09T06:48:10Z</dcterms:modified>
</cp:coreProperties>
</file>