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440" r:id="rId3"/>
    <p:sldId id="443" r:id="rId4"/>
    <p:sldId id="434" r:id="rId5"/>
    <p:sldId id="441" r:id="rId6"/>
    <p:sldId id="447" r:id="rId7"/>
    <p:sldId id="444" r:id="rId8"/>
    <p:sldId id="288" r:id="rId9"/>
    <p:sldId id="39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06.11.2024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after </a:t>
            </a:r>
            <a:r>
              <a:rPr lang="de-DE" dirty="0" err="1"/>
              <a:t>visit</a:t>
            </a:r>
            <a:r>
              <a:rPr lang="de-DE" dirty="0"/>
              <a:t> 18.10.2024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100ns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Changed</a:t>
            </a:r>
            <a:r>
              <a:rPr lang="de-DE" dirty="0"/>
              <a:t> pulse </a:t>
            </a:r>
            <a:r>
              <a:rPr lang="de-DE" dirty="0" err="1"/>
              <a:t>shape</a:t>
            </a:r>
            <a:r>
              <a:rPr lang="de-DE" dirty="0"/>
              <a:t> (</a:t>
            </a:r>
            <a:r>
              <a:rPr lang="de-DE" dirty="0" err="1"/>
              <a:t>Igor‘s</a:t>
            </a:r>
            <a:r>
              <a:rPr lang="de-DE" dirty="0"/>
              <a:t> </a:t>
            </a:r>
            <a:r>
              <a:rPr lang="de-DE" dirty="0" err="1"/>
              <a:t>request</a:t>
            </a:r>
            <a:r>
              <a:rPr lang="de-DE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Fixed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pulse </a:t>
            </a:r>
            <a:r>
              <a:rPr lang="de-DE" dirty="0" err="1"/>
              <a:t>counter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and </a:t>
            </a:r>
            <a:r>
              <a:rPr lang="de-DE" dirty="0" err="1"/>
              <a:t>corrected</a:t>
            </a:r>
            <a:r>
              <a:rPr lang="de-DE" dirty="0"/>
              <a:t> TDMS </a:t>
            </a:r>
            <a:r>
              <a:rPr lang="de-DE" dirty="0" err="1"/>
              <a:t>files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Corrected</a:t>
            </a:r>
            <a:r>
              <a:rPr lang="de-DE" dirty="0"/>
              <a:t> PXI Pulse count.txt </a:t>
            </a:r>
            <a:r>
              <a:rPr lang="de-DE" dirty="0" err="1"/>
              <a:t>too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Running flat 50MW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BDR 1e-5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91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</a:t>
            </a:r>
            <a:r>
              <a:rPr lang="en-US" dirty="0"/>
              <a:t>Modulator – HV pulse shape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257046F0-726E-2A6E-F808-79516FCA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1155247"/>
            <a:ext cx="8409214" cy="504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9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- RF Pulse shape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642242-1968-DD64-92B5-FE855384C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23" y="906464"/>
            <a:ext cx="7890215" cy="537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8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Peak Power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close-up of a graph&#10;&#10;Description automatically generated">
            <a:extLst>
              <a:ext uri="{FF2B5EF4-FFF2-40B4-BE49-F238E27FC236}">
                <a16:creationId xmlns:a16="http://schemas.microsoft.com/office/drawing/2014/main" id="{B6608297-E8E9-15CA-E79D-96B894EF2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74" y="1078571"/>
            <a:ext cx="11121957" cy="505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Gradient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AA41C09E-F9F1-7950-5929-D3C991C39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38" y="1290149"/>
            <a:ext cx="10907949" cy="482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96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27 October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4DB7C-A931-15C8-913E-3EE99D4C0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977" y="935706"/>
            <a:ext cx="7333781" cy="533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3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7878</TotalTime>
  <Words>223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X-Box Summary</vt:lpstr>
      <vt:lpstr>X-Box 2: TD31 N3 N4</vt:lpstr>
      <vt:lpstr>X-Box 2 Modulator – HV pulse shape</vt:lpstr>
      <vt:lpstr>X-Box 2- RF Pulse shape</vt:lpstr>
      <vt:lpstr>TD31 N3 N4 Structure B- Peak Power</vt:lpstr>
      <vt:lpstr>TD31 N3 N4 Structure B- Gradient</vt:lpstr>
      <vt:lpstr>TD31 N3 N4 Structure B- Pulses 27 October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47</cp:revision>
  <dcterms:modified xsi:type="dcterms:W3CDTF">2024-11-06T07:13:43Z</dcterms:modified>
</cp:coreProperties>
</file>