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2" r:id="rId3"/>
    <p:sldId id="266" r:id="rId4"/>
    <p:sldId id="263" r:id="rId5"/>
    <p:sldId id="268" r:id="rId6"/>
    <p:sldId id="267" r:id="rId7"/>
    <p:sldId id="269" r:id="rId8"/>
    <p:sldId id="265" r:id="rId9"/>
    <p:sldId id="270" r:id="rId10"/>
    <p:sldId id="271" r:id="rId11"/>
    <p:sldId id="272" r:id="rId12"/>
    <p:sldId id="273" r:id="rId13"/>
    <p:sldId id="27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2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648C7-B594-A817-6453-507239CDF8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CB0883-DAB4-B51F-7AA0-5A95A92013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E08044-E328-F732-7365-47C45C425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77D08-5864-4B2A-8FB1-62C3A3780088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DBA433-5E5E-A326-CAF9-BAC333410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A5D619-B160-7044-E593-273FAD630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1715-699A-4066-A5DC-CE592E0F0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012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A1B17-E706-DCD2-6587-23155BF2A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130AF0-143E-1E78-2C95-CAD6C25A71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61505-05AD-C0CB-FC80-1E73A983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77D08-5864-4B2A-8FB1-62C3A3780088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80BBE1-E77F-B690-AE7A-8E43C4CA2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2DE6EA-89CF-5DE0-B2B2-2C2A2B39D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1715-699A-4066-A5DC-CE592E0F0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354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8E8F0F-D8FB-41C5-5AE1-A96F2FEDD2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BF1A6B-CC6C-E156-7602-813192AF38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3041DB-C6FA-3E43-7D35-60F475B01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77D08-5864-4B2A-8FB1-62C3A3780088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220A4F-1962-1542-32E7-F68B9505E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C53359-DB19-6BCA-5353-5CCC6A0E3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1715-699A-4066-A5DC-CE592E0F0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94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C9D81-D42C-F5AC-A66C-5D686877E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76A3BA-37C1-C369-A3F5-D5C864690B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0A9E0F-09E9-B9D7-3D87-D25AF6D04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77D08-5864-4B2A-8FB1-62C3A3780088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E7E2A6-9812-3A57-8E7C-D9AE93A24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5F3ED-D512-A3F6-49B3-3E3BC6057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1715-699A-4066-A5DC-CE592E0F0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525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4B66A-E857-F6D0-C22E-8250EFA08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5E1F95-DF5A-BEC6-6C53-6E48273710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4175B3-0DDB-2A1E-430B-713A5AF21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77D08-5864-4B2A-8FB1-62C3A3780088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D6F4BB-7C05-766F-FCC3-AFB6D671A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2AD73-29DD-13C1-CA0D-CEA8600FC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1715-699A-4066-A5DC-CE592E0F0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723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D1216-78AC-959D-D52C-92FEC556B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F58B52-6206-C7CC-5AC9-254D535D4E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978876-4707-2900-9DE1-9DC139E51F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94F03E-0AB6-B128-4176-CC52827BF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77D08-5864-4B2A-8FB1-62C3A3780088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CD0039-7459-61A8-2EA0-CB55551B7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2B6AD-7A37-E129-5691-C22D07E8B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1715-699A-4066-A5DC-CE592E0F0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109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F416A-3244-EFC5-FED4-38ADF40FC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E3823E-B464-7AAA-598D-148577A8A7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9BBF49-0E7A-B7BF-6C89-66FEB991B6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7BA0B2-C852-740A-B8EB-3438C0F084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43596F-A8C0-7BCB-E304-7945D9189F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A0854C-A3D2-1A35-58D5-B0E04E765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77D08-5864-4B2A-8FB1-62C3A3780088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01C7C4-F269-AA36-474F-AFC4ED2CC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8EC1C2-108C-C618-45EA-5D11AD661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1715-699A-4066-A5DC-CE592E0F0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774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A08E5-0313-68D3-A9E6-0D1BD07F0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B59D40-8D87-7DB8-8691-810D2B510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77D08-5864-4B2A-8FB1-62C3A3780088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09A2BC-4C3B-1279-3F3C-784373F7A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309528-F790-E2F4-649C-C4145894F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1715-699A-4066-A5DC-CE592E0F0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844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290470-D03F-76C3-C8C6-075F83A62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77D08-5864-4B2A-8FB1-62C3A3780088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5B6C83-F33B-9EA3-E695-4F2B4B094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10B167-6584-0742-7866-603E2676F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1715-699A-4066-A5DC-CE592E0F0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890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9507F-7448-5C25-A73E-21D70A54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9C1400-FAD9-E63E-9085-CC773EA5DD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159569-1151-EBB4-7603-EDE2C22E50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3380B0-CFF3-CC02-77BD-5FBA1FC9C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77D08-5864-4B2A-8FB1-62C3A3780088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FF42A6-D375-4BFB-BEB3-12F9C6CF4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C13B6F-14BA-5712-0596-D424FB7B7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1715-699A-4066-A5DC-CE592E0F0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81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2DAE7-2277-0080-1405-C98CEAA50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3F6CF6-78E0-3A6C-AC6D-A114D77B40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3852FF-27F2-26E8-1FBA-6A8BD78A3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34226D-C351-C09E-4A41-C3E11CA8B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77D08-5864-4B2A-8FB1-62C3A3780088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79E525-45E6-911D-DBC0-EFAD6F2EE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5DA910-8C12-F983-20C3-4E6587EC4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1715-699A-4066-A5DC-CE592E0F0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225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81DF8B-3A12-239D-B384-DB118C4ED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87F19B-A5FF-CE81-EC2C-B7A2D2FC45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FA2FCD-3749-E97B-C3AE-C7CC5BA4CA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E77D08-5864-4B2A-8FB1-62C3A3780088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EAA65-9D1B-2D87-0C1E-B991C9A6C2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A1E894-DAEE-5BC3-B7D2-24410E3C81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D971715-699A-4066-A5DC-CE592E0F0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05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az.alonso.arias@cern.ch" TargetMode="External"/><Relationship Id="rId2" Type="http://schemas.openxmlformats.org/officeDocument/2006/relationships/hyperlink" Target="mailto:Pablo.martinez.Reviriego@cern.ch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777430"/>
            <a:ext cx="9144000" cy="2036502"/>
          </a:xfrm>
        </p:spPr>
        <p:txBody>
          <a:bodyPr>
            <a:normAutofit/>
          </a:bodyPr>
          <a:lstStyle/>
          <a:p>
            <a:r>
              <a:rPr lang="en-GB" dirty="0"/>
              <a:t>TD31 N3N4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79209"/>
            <a:ext cx="9144000" cy="1655762"/>
          </a:xfrm>
        </p:spPr>
        <p:txBody>
          <a:bodyPr>
            <a:normAutofit/>
          </a:bodyPr>
          <a:lstStyle/>
          <a:p>
            <a:r>
              <a:rPr lang="en-GB" dirty="0"/>
              <a:t>October 2024</a:t>
            </a:r>
          </a:p>
          <a:p>
            <a:r>
              <a:rPr lang="en-GB" dirty="0"/>
              <a:t>MARTINEZ REVIRIEGO, Pablo; ALONSO ARIAS, Paz</a:t>
            </a:r>
          </a:p>
          <a:p>
            <a:r>
              <a:rPr lang="en-GB" dirty="0">
                <a:hlinkClick r:id="rId2"/>
              </a:rPr>
              <a:t>pablo.martinez.reviriego@cern.ch</a:t>
            </a:r>
            <a:r>
              <a:rPr lang="en-GB" dirty="0"/>
              <a:t>, </a:t>
            </a:r>
            <a:r>
              <a:rPr lang="en-GB" dirty="0">
                <a:hlinkClick r:id="rId3"/>
              </a:rPr>
              <a:t>paz.alonso.arias@cern.ch</a:t>
            </a:r>
            <a:endParaRPr lang="en-GB" dirty="0"/>
          </a:p>
        </p:txBody>
      </p:sp>
      <p:pic>
        <p:nvPicPr>
          <p:cNvPr id="4" name="Picture 2" descr="clic logo ile ilgili görsel sonuc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0133" y="161586"/>
            <a:ext cx="1933453" cy="193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ern logo ile ilgili görsel sonucu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08" y="384272"/>
            <a:ext cx="1488586" cy="147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851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259"/>
            <a:ext cx="10515600" cy="1325563"/>
          </a:xfrm>
        </p:spPr>
        <p:txBody>
          <a:bodyPr/>
          <a:lstStyle/>
          <a:p>
            <a:r>
              <a:rPr lang="en-US" dirty="0"/>
              <a:t>Pulses between BDs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AD91F7-DFFF-D9A1-FC7C-563A5364E5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504" y="1354822"/>
            <a:ext cx="6020640" cy="451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294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259"/>
            <a:ext cx="10515600" cy="1325563"/>
          </a:xfrm>
        </p:spPr>
        <p:txBody>
          <a:bodyPr/>
          <a:lstStyle/>
          <a:p>
            <a:r>
              <a:rPr lang="en-US" dirty="0"/>
              <a:t>Conditioning history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70741B-76E4-D758-CBB8-D7F69E1848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66" y="1909739"/>
            <a:ext cx="5571109" cy="41498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D7893C-6100-FFE7-D2A0-6C4ABFEBF2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4681" y="1916263"/>
            <a:ext cx="5571110" cy="414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766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259"/>
            <a:ext cx="10515600" cy="1325563"/>
          </a:xfrm>
        </p:spPr>
        <p:txBody>
          <a:bodyPr/>
          <a:lstStyle/>
          <a:p>
            <a:r>
              <a:rPr lang="en-US" dirty="0"/>
              <a:t>BDR evolution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88613C-DB6C-95BD-F16D-90AE352E6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86" y="1586302"/>
            <a:ext cx="6011114" cy="44964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BA31C5-6DB6-E4BD-1A92-6D2843EEC9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5203" y="1868096"/>
            <a:ext cx="5501951" cy="408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051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259"/>
            <a:ext cx="10515600" cy="1325563"/>
          </a:xfrm>
        </p:spPr>
        <p:txBody>
          <a:bodyPr/>
          <a:lstStyle/>
          <a:p>
            <a:r>
              <a:rPr lang="en-US" dirty="0"/>
              <a:t>Final performance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0B9BE7-D060-FEC5-468F-DF6161DBB1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6310" y="1354822"/>
            <a:ext cx="6020640" cy="449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93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259"/>
            <a:ext cx="10515600" cy="1325563"/>
          </a:xfrm>
        </p:spPr>
        <p:txBody>
          <a:bodyPr/>
          <a:lstStyle/>
          <a:p>
            <a:r>
              <a:rPr lang="en-GB" dirty="0"/>
              <a:t>Some pulses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865EEA-D840-182D-52F8-231B4A00268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046"/>
          <a:stretch/>
        </p:blipFill>
        <p:spPr>
          <a:xfrm>
            <a:off x="3648483" y="29259"/>
            <a:ext cx="8543517" cy="630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270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259"/>
            <a:ext cx="10515600" cy="1325563"/>
          </a:xfrm>
        </p:spPr>
        <p:txBody>
          <a:bodyPr/>
          <a:lstStyle/>
          <a:p>
            <a:r>
              <a:rPr lang="en-GB" dirty="0"/>
              <a:t>Some pulses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4A3EE6-0F8C-6CC2-7BBB-8664287BA7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4963" y="122001"/>
            <a:ext cx="8497078" cy="6316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01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260"/>
            <a:ext cx="10515600" cy="622748"/>
          </a:xfrm>
        </p:spPr>
        <p:txBody>
          <a:bodyPr>
            <a:normAutofit fontScale="90000"/>
          </a:bodyPr>
          <a:lstStyle/>
          <a:p>
            <a:r>
              <a:rPr lang="en-GB" dirty="0"/>
              <a:t>History plot A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D9AD9B-2475-815D-D653-D79A79191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1" y="560050"/>
            <a:ext cx="12088680" cy="6292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554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260"/>
            <a:ext cx="10515600" cy="622748"/>
          </a:xfrm>
        </p:spPr>
        <p:txBody>
          <a:bodyPr>
            <a:normAutofit fontScale="90000"/>
          </a:bodyPr>
          <a:lstStyle/>
          <a:p>
            <a:r>
              <a:rPr lang="en-GB" dirty="0"/>
              <a:t>History plot A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5A683F-AD23-2B1F-6FBA-E5A9BDDA02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2008"/>
            <a:ext cx="11910938" cy="617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945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260"/>
            <a:ext cx="10515600" cy="622748"/>
          </a:xfrm>
        </p:spPr>
        <p:txBody>
          <a:bodyPr>
            <a:normAutofit fontScale="90000"/>
          </a:bodyPr>
          <a:lstStyle/>
          <a:p>
            <a:r>
              <a:rPr lang="en-GB" dirty="0"/>
              <a:t>History plot B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884542-7B45-C125-78D3-1DF634950C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73" y="649007"/>
            <a:ext cx="11857653" cy="617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620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260"/>
            <a:ext cx="10515600" cy="622748"/>
          </a:xfrm>
        </p:spPr>
        <p:txBody>
          <a:bodyPr>
            <a:normAutofit fontScale="90000"/>
          </a:bodyPr>
          <a:lstStyle/>
          <a:p>
            <a:r>
              <a:rPr lang="en-GB" dirty="0"/>
              <a:t>History plot B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9A2EFB-A18F-01D7-9CB5-CDB548B36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2792"/>
            <a:ext cx="12153797" cy="631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882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259"/>
            <a:ext cx="10515600" cy="1325563"/>
          </a:xfrm>
        </p:spPr>
        <p:txBody>
          <a:bodyPr/>
          <a:lstStyle/>
          <a:p>
            <a:r>
              <a:rPr lang="en-GB" dirty="0"/>
              <a:t>History settings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40B3DB-EFCF-31D2-380D-25E4670D7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932" y="997771"/>
            <a:ext cx="11218136" cy="5830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887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259"/>
            <a:ext cx="10515600" cy="1325563"/>
          </a:xfrm>
        </p:spPr>
        <p:txBody>
          <a:bodyPr/>
          <a:lstStyle/>
          <a:p>
            <a:r>
              <a:rPr lang="en-US" dirty="0"/>
              <a:t>Interlocks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EA22C8-905D-6FF2-080D-B6684A65AE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660" y="1467033"/>
            <a:ext cx="6039693" cy="4496427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6F383F9-7F73-C272-CC95-FD53AB076F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248297"/>
              </p:ext>
            </p:extLst>
          </p:nvPr>
        </p:nvGraphicFramePr>
        <p:xfrm>
          <a:off x="7062526" y="2349684"/>
          <a:ext cx="474881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4407">
                  <a:extLst>
                    <a:ext uri="{9D8B030D-6E8A-4147-A177-3AD203B41FA5}">
                      <a16:colId xmlns:a16="http://schemas.microsoft.com/office/drawing/2014/main" val="775688185"/>
                    </a:ext>
                  </a:extLst>
                </a:gridCol>
                <a:gridCol w="2374407">
                  <a:extLst>
                    <a:ext uri="{9D8B030D-6E8A-4147-A177-3AD203B41FA5}">
                      <a16:colId xmlns:a16="http://schemas.microsoft.com/office/drawing/2014/main" val="25231371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Interlock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9799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145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4521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PSR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76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PKR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92508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0627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70</Words>
  <Application>Microsoft Office PowerPoint</Application>
  <PresentationFormat>Widescreen</PresentationFormat>
  <Paragraphs>26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Aptos</vt:lpstr>
      <vt:lpstr>Aptos Display</vt:lpstr>
      <vt:lpstr>Arial</vt:lpstr>
      <vt:lpstr>Office Theme</vt:lpstr>
      <vt:lpstr>TD31 N3N4</vt:lpstr>
      <vt:lpstr>Some pulses</vt:lpstr>
      <vt:lpstr>Some pulses</vt:lpstr>
      <vt:lpstr>History plot A </vt:lpstr>
      <vt:lpstr>History plot A </vt:lpstr>
      <vt:lpstr>History plot B </vt:lpstr>
      <vt:lpstr>History plot B </vt:lpstr>
      <vt:lpstr>History settings </vt:lpstr>
      <vt:lpstr>Interlocks</vt:lpstr>
      <vt:lpstr>Pulses between BDs</vt:lpstr>
      <vt:lpstr>Conditioning history</vt:lpstr>
      <vt:lpstr>BDR evolution</vt:lpstr>
      <vt:lpstr>Final performance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Pablo Martinez Reviriego</dc:creator>
  <cp:lastModifiedBy>Pablo Martinez Reviriego</cp:lastModifiedBy>
  <cp:revision>14</cp:revision>
  <dcterms:created xsi:type="dcterms:W3CDTF">2024-10-21T13:18:45Z</dcterms:created>
  <dcterms:modified xsi:type="dcterms:W3CDTF">2024-11-15T10:12:16Z</dcterms:modified>
</cp:coreProperties>
</file>