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440" r:id="rId3"/>
    <p:sldId id="390" r:id="rId4"/>
    <p:sldId id="443" r:id="rId5"/>
    <p:sldId id="444" r:id="rId6"/>
    <p:sldId id="288" r:id="rId7"/>
    <p:sldId id="44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27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27.11.2024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after </a:t>
            </a:r>
            <a:r>
              <a:rPr lang="de-DE" dirty="0" err="1"/>
              <a:t>visit</a:t>
            </a:r>
            <a:r>
              <a:rPr lang="de-DE" dirty="0"/>
              <a:t> 18.10.2024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100ns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Changed</a:t>
            </a:r>
            <a:r>
              <a:rPr lang="de-DE" dirty="0"/>
              <a:t> pulse </a:t>
            </a:r>
            <a:r>
              <a:rPr lang="de-DE" dirty="0" err="1"/>
              <a:t>shape</a:t>
            </a:r>
            <a:r>
              <a:rPr lang="de-DE" dirty="0"/>
              <a:t> (</a:t>
            </a:r>
            <a:r>
              <a:rPr lang="de-DE" dirty="0" err="1"/>
              <a:t>Igor‘s</a:t>
            </a:r>
            <a:r>
              <a:rPr lang="de-DE" dirty="0"/>
              <a:t> </a:t>
            </a:r>
            <a:r>
              <a:rPr lang="de-DE" dirty="0" err="1"/>
              <a:t>request</a:t>
            </a:r>
            <a:r>
              <a:rPr lang="de-DE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Fixed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pulse </a:t>
            </a:r>
            <a:r>
              <a:rPr lang="de-DE" dirty="0" err="1"/>
              <a:t>counter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and </a:t>
            </a:r>
            <a:r>
              <a:rPr lang="de-DE" dirty="0" err="1"/>
              <a:t>corrected</a:t>
            </a:r>
            <a:r>
              <a:rPr lang="de-DE" dirty="0"/>
              <a:t> TDMS </a:t>
            </a:r>
            <a:r>
              <a:rPr lang="de-DE" dirty="0" err="1"/>
              <a:t>files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Corrected</a:t>
            </a:r>
            <a:r>
              <a:rPr lang="de-DE" dirty="0"/>
              <a:t> PXI Pulse count.txt </a:t>
            </a:r>
            <a:r>
              <a:rPr lang="de-DE" dirty="0" err="1"/>
              <a:t>too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Running flat 50MW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BDR 1e-5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Stopped</a:t>
            </a:r>
            <a:r>
              <a:rPr lang="de-DE" dirty="0"/>
              <a:t> – SU6 </a:t>
            </a:r>
            <a:r>
              <a:rPr lang="de-DE" dirty="0" err="1"/>
              <a:t>broken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91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</a:t>
            </a:r>
            <a:r>
              <a:rPr lang="en-US" dirty="0"/>
              <a:t>3</a:t>
            </a:r>
            <a:r>
              <a:rPr lang="en-DE" dirty="0"/>
              <a:t>: </a:t>
            </a:r>
            <a:r>
              <a:rPr lang="en-US" dirty="0"/>
              <a:t>HEK Measurements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5A88BE-CCE4-384E-E4A9-C5153A8C10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9" y="1817247"/>
            <a:ext cx="5400000" cy="4014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ECFC3C-31B1-6CC2-6386-F02FC618E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3" y="1835782"/>
            <a:ext cx="5400000" cy="4145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</a:t>
            </a:r>
            <a:r>
              <a:rPr lang="en-US" dirty="0"/>
              <a:t>3</a:t>
            </a:r>
            <a:r>
              <a:rPr lang="en-DE" dirty="0"/>
              <a:t>: </a:t>
            </a:r>
            <a:r>
              <a:rPr lang="en-US" dirty="0"/>
              <a:t>HEK Measurements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77A01C42-347A-7F6F-7121-E100D362C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30" y="1668463"/>
            <a:ext cx="5729642" cy="41178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0E6E51-4DCF-B9D5-5AFF-A5B19B600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412" y="1592263"/>
            <a:ext cx="5932600" cy="41940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2FE87E-1A3F-AC09-8DC5-0070DB8A4036}"/>
              </a:ext>
            </a:extLst>
          </p:cNvPr>
          <p:cNvSpPr txBox="1"/>
          <p:nvPr/>
        </p:nvSpPr>
        <p:spPr>
          <a:xfrm>
            <a:off x="2566492" y="1276900"/>
            <a:ext cx="16927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Freq. shift 0MHz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243C46-F3F0-C62D-CDA3-242F24D02077}"/>
              </a:ext>
            </a:extLst>
          </p:cNvPr>
          <p:cNvSpPr txBox="1"/>
          <p:nvPr/>
        </p:nvSpPr>
        <p:spPr>
          <a:xfrm>
            <a:off x="8348572" y="1238800"/>
            <a:ext cx="1897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Freq. shift -20MHz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542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</a:t>
            </a:r>
            <a:r>
              <a:rPr lang="en-US" dirty="0"/>
              <a:t>3</a:t>
            </a:r>
            <a:r>
              <a:rPr lang="en-DE" dirty="0"/>
              <a:t>: </a:t>
            </a:r>
            <a:r>
              <a:rPr lang="en-US" dirty="0"/>
              <a:t>HEK Measurements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6473CF-2633-2E21-4D8F-C598034EF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1643620"/>
            <a:ext cx="5469871" cy="3981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8968B5-82D6-C973-DDCE-4BD3B621D2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13" y="1521278"/>
            <a:ext cx="5498050" cy="4103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078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7927</TotalTime>
  <Words>204</Words>
  <Application>Microsoft Office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X-Box Summary</vt:lpstr>
      <vt:lpstr>X-Box 2: TD31 N3 N4</vt:lpstr>
      <vt:lpstr>X-Box 3: HEK Measurements </vt:lpstr>
      <vt:lpstr>X-Box 3: HEK Measurements </vt:lpstr>
      <vt:lpstr>X-Box 3: HEK Measurements 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51</cp:revision>
  <dcterms:modified xsi:type="dcterms:W3CDTF">2024-11-27T07:28:54Z</dcterms:modified>
</cp:coreProperties>
</file>