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87" d="100"/>
          <a:sy n="87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DD1E9C-FB9B-3666-4B85-8BBF750051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9417FAB-1761-FA05-2EFF-AE2C1255E4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7053A97-C5AB-32DB-BCA8-E0FB5D9D1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7CD8-B14D-401A-B75D-4F56AD8B0D45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7C665F0-D73C-AB01-CF5A-0C8B048C1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49CF383-6B55-84AA-C3B1-C02B9AE06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E45B2-7335-418F-BD45-1493E56E6E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3528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7D15AB-305A-BC86-1A8A-D1B075783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00DAE8F-0B1C-1540-408F-607EC5FFAE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9709F5F-B45E-FC6B-29A5-48071151B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7CD8-B14D-401A-B75D-4F56AD8B0D45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9A36745-5FAD-7A77-821A-F24A0DC66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B86EBE8-B2E5-5F0B-85FD-D65B40B42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E45B2-7335-418F-BD45-1493E56E6E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4827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29D3F65-B3A9-698E-A6D3-F3D9F52B77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4607BF8-4120-AF82-C306-5CDB9466A7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71CB18-10A4-DBE3-4E4A-9D7863860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7CD8-B14D-401A-B75D-4F56AD8B0D45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6C5D8B1-00D9-5C09-C625-99F4C5435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7F9EC5B-0678-1EB7-A0A3-F27CD2F6D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E45B2-7335-418F-BD45-1493E56E6E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4526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67D98F-AAFB-C6DF-BA02-5E7272936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1EF37F5-101D-F13D-CFC1-DD2BE2B476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87B9130-B8B6-EC3A-B76C-9BAB74BA4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7CD8-B14D-401A-B75D-4F56AD8B0D45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539A950-39B6-616A-8C16-B7CA7260B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F0E34FD-77D8-A216-D9DA-4AD3F39EF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E45B2-7335-418F-BD45-1493E56E6E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4007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0E478D-2294-DDC8-4C8C-3D6B61A7A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E87A045-54DA-6875-9442-3BC74A0E7E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4B5D268-BD23-6F45-301B-A770737C2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7CD8-B14D-401A-B75D-4F56AD8B0D45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B59197-1A26-3399-897E-2AD82447D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EE0876-6670-455D-7FD2-4CA40BE51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E45B2-7335-418F-BD45-1493E56E6E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622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D6B733-46C7-71FC-CE71-BFCA6009E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0321AFB-4482-51A8-CB94-6B35026442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666644C-878B-E223-15C9-3C6D134B96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7EEFD6F-6B7D-1E01-4EC0-AFEAA45B2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7CD8-B14D-401A-B75D-4F56AD8B0D45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47ACDE6-0C5B-0D3A-9893-532667B8A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1935387-C5D5-FDA3-BFAA-14B41AA4E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E45B2-7335-418F-BD45-1493E56E6E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562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74043E-4970-02D2-2412-510472B9E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29D5498-9A9A-EAA3-05F1-E65DA23861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906A49B-BE9A-72B1-907B-6D56C2EEEE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A562947-473B-297D-D8F8-7AD73ED24E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1641476-0AED-99BD-3A7D-F928DE89AE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1750F9C-3105-0887-FE29-C159A8E06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7CD8-B14D-401A-B75D-4F56AD8B0D45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16ED96C-C1B0-376D-7FE2-FA2836B14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97E6296-33F7-A011-16AE-F970AD595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E45B2-7335-418F-BD45-1493E56E6E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2680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B7BBC3F-A283-8F23-5815-79EAE5BD8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7EC1861-FE76-2446-425E-AAA7C7CC8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7CD8-B14D-401A-B75D-4F56AD8B0D45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55D00E2-9741-6213-8910-7AED1656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7D75952-B2A4-3E7B-4BCA-6DC2E908F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E45B2-7335-418F-BD45-1493E56E6E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2640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C4FA66F-C91E-FC32-2F23-B01BA0772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7CD8-B14D-401A-B75D-4F56AD8B0D45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D66C4AA-891E-6D1E-05D4-5658A1124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D3D019E-81BC-ADBA-0A17-45D97600F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E45B2-7335-418F-BD45-1493E56E6E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9221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5A72C28-843F-6BF4-F5AA-BCCD5A9C4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6AB66C8-D513-D4C3-20DF-5A17FA6D8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486E551-037B-2F6F-F33F-95B00EA6B0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3B51655-2795-AA8B-9957-FA071A95F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7CD8-B14D-401A-B75D-4F56AD8B0D45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668588D-DC4C-7CA2-ADB8-8F7B15BFA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2D0DBC6-F2B8-F888-78A7-963326FAB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E45B2-7335-418F-BD45-1493E56E6E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1962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1D00B3-5FE9-5BD8-6C01-7EF6CC097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0B115D5-3608-4D4C-5DEB-D6F64A7989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3DA3053-F702-A7CC-68E9-C09F0A0AC5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9514447-DC8D-8E5B-933A-409C093A5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87CD8-B14D-401A-B75D-4F56AD8B0D45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8C6D085-FFE7-2A76-3C84-9955D6DC6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4B54589-0547-442C-1095-BDE36DE2C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E45B2-7335-418F-BD45-1493E56E6E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027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D5FA118-8705-0D66-EF19-AA7EC8F26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5B9E2B9-79D2-3367-CFB0-5568E8ECB9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F74F815-3029-40F1-6135-683EBFA345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4887CD8-B14D-401A-B75D-4F56AD8B0D45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3D15223-6DC0-FC5C-9E84-EBD03CD39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C2EA346-44C6-59F3-248D-8C07C28AFE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6E45B2-7335-418F-BD45-1493E56E6E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1549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827F1AB-7886-2230-F82E-068CE8EE27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0" y="111512"/>
            <a:ext cx="9060774" cy="6684175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FCBA11B2-25B6-F921-2270-A88DA5058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1213" y="111512"/>
            <a:ext cx="2588689" cy="769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108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FCBA11B2-25B6-F921-2270-A88DA50581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1213" y="111512"/>
            <a:ext cx="2588689" cy="769434"/>
          </a:xfrm>
          <a:prstGeom prst="rect">
            <a:avLst/>
          </a:prstGeom>
        </p:spPr>
      </p:pic>
      <p:pic>
        <p:nvPicPr>
          <p:cNvPr id="3" name="Immagine 2" descr="Immagine che contiene muro, Rettangolo, intonaco, interno&#10;&#10;Descrizione generata automaticamente">
            <a:extLst>
              <a:ext uri="{FF2B5EF4-FFF2-40B4-BE49-F238E27FC236}">
                <a16:creationId xmlns:a16="http://schemas.microsoft.com/office/drawing/2014/main" id="{5F4AF47A-AD68-6523-AA64-C41D6F07A1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11350"/>
            <a:ext cx="4733681" cy="3635298"/>
          </a:xfrm>
          <a:prstGeom prst="rect">
            <a:avLst/>
          </a:prstGeom>
        </p:spPr>
      </p:pic>
      <p:pic>
        <p:nvPicPr>
          <p:cNvPr id="5" name="Immagine 4" descr="Immagine che contiene forniture per ufficio, interno, penna, design&#10;&#10;Descrizione generata automaticamente">
            <a:extLst>
              <a:ext uri="{FF2B5EF4-FFF2-40B4-BE49-F238E27FC236}">
                <a16:creationId xmlns:a16="http://schemas.microsoft.com/office/drawing/2014/main" id="{9EE7E2CB-FF0E-89E6-20F7-988B375C8DB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6" r="24227"/>
          <a:stretch/>
        </p:blipFill>
        <p:spPr>
          <a:xfrm rot="5400000">
            <a:off x="875019" y="1539217"/>
            <a:ext cx="3713359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5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FCBA11B2-25B6-F921-2270-A88DA50581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1213" y="111512"/>
            <a:ext cx="2588689" cy="769434"/>
          </a:xfrm>
          <a:prstGeom prst="rect">
            <a:avLst/>
          </a:prstGeom>
        </p:spPr>
      </p:pic>
      <p:pic>
        <p:nvPicPr>
          <p:cNvPr id="2" name="Immagine 1" descr="Immagine che contiene muro&#10;&#10;Descrizione generata automaticamente">
            <a:extLst>
              <a:ext uri="{FF2B5EF4-FFF2-40B4-BE49-F238E27FC236}">
                <a16:creationId xmlns:a16="http://schemas.microsoft.com/office/drawing/2014/main" id="{15F3C41C-E757-7E74-09E9-8AC3FF1EDD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576" y="841505"/>
            <a:ext cx="4326673" cy="4206488"/>
          </a:xfrm>
          <a:prstGeom prst="rect">
            <a:avLst/>
          </a:prstGeom>
        </p:spPr>
      </p:pic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B12B0A4F-63DC-1F3F-391C-74EED32EA83F}"/>
              </a:ext>
            </a:extLst>
          </p:cNvPr>
          <p:cNvCxnSpPr>
            <a:cxnSpLocks/>
            <a:endCxn id="7" idx="7"/>
          </p:cNvCxnSpPr>
          <p:nvPr/>
        </p:nvCxnSpPr>
        <p:spPr>
          <a:xfrm flipH="1">
            <a:off x="6662769" y="1561171"/>
            <a:ext cx="1577982" cy="131627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e 6">
            <a:extLst>
              <a:ext uri="{FF2B5EF4-FFF2-40B4-BE49-F238E27FC236}">
                <a16:creationId xmlns:a16="http://schemas.microsoft.com/office/drawing/2014/main" id="{5FB9A661-653D-D028-05D6-9AF480CB747A}"/>
              </a:ext>
            </a:extLst>
          </p:cNvPr>
          <p:cNvSpPr/>
          <p:nvPr/>
        </p:nvSpPr>
        <p:spPr>
          <a:xfrm>
            <a:off x="5979841" y="2705101"/>
            <a:ext cx="800100" cy="117686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63558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Marco Fabrizi</dc:creator>
  <cp:lastModifiedBy>Marco Fabrizi</cp:lastModifiedBy>
  <cp:revision>2</cp:revision>
  <dcterms:created xsi:type="dcterms:W3CDTF">2024-06-28T07:06:03Z</dcterms:created>
  <dcterms:modified xsi:type="dcterms:W3CDTF">2024-06-28T07:48:09Z</dcterms:modified>
</cp:coreProperties>
</file>