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7" r:id="rId5"/>
    <p:sldId id="261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2" y="3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uli\Dropbox\Phase_2\GIF++\ScanPack2BIL-520_FinalScan_Chines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uli\Dropbox\Phase_2\GIF++\ScanPack2BIL-520_FinalScan_Chines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uli\Dropbox\Phase_2\GIF++\ScanPack2BIL-520_FinalScan_Chines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Initial (performed</a:t>
            </a:r>
            <a:r>
              <a:rPr lang="en-US" baseline="0"/>
              <a:t> in BB5)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scan'!$C$3:$AG$3</c:f>
              <c:numCache>
                <c:formatCode>General</c:formatCode>
                <c:ptCount val="31"/>
                <c:pt idx="0">
                  <c:v>0</c:v>
                </c:pt>
                <c:pt idx="1">
                  <c:v>90</c:v>
                </c:pt>
                <c:pt idx="2">
                  <c:v>150</c:v>
                </c:pt>
                <c:pt idx="3">
                  <c:v>220</c:v>
                </c:pt>
                <c:pt idx="4">
                  <c:v>300</c:v>
                </c:pt>
                <c:pt idx="5">
                  <c:v>390</c:v>
                </c:pt>
                <c:pt idx="6">
                  <c:v>430</c:v>
                </c:pt>
                <c:pt idx="7">
                  <c:v>460</c:v>
                </c:pt>
                <c:pt idx="8">
                  <c:v>470</c:v>
                </c:pt>
                <c:pt idx="9">
                  <c:v>520</c:v>
                </c:pt>
                <c:pt idx="10">
                  <c:v>600</c:v>
                </c:pt>
                <c:pt idx="11">
                  <c:v>710</c:v>
                </c:pt>
                <c:pt idx="12">
                  <c:v>690</c:v>
                </c:pt>
                <c:pt idx="13">
                  <c:v>680</c:v>
                </c:pt>
                <c:pt idx="14">
                  <c:v>690</c:v>
                </c:pt>
                <c:pt idx="15">
                  <c:v>690</c:v>
                </c:pt>
                <c:pt idx="16">
                  <c:v>690</c:v>
                </c:pt>
                <c:pt idx="17">
                  <c:v>720</c:v>
                </c:pt>
                <c:pt idx="18">
                  <c:v>710</c:v>
                </c:pt>
                <c:pt idx="19">
                  <c:v>720</c:v>
                </c:pt>
                <c:pt idx="20">
                  <c:v>740</c:v>
                </c:pt>
                <c:pt idx="21">
                  <c:v>750</c:v>
                </c:pt>
                <c:pt idx="22">
                  <c:v>820</c:v>
                </c:pt>
                <c:pt idx="23">
                  <c:v>830</c:v>
                </c:pt>
                <c:pt idx="24">
                  <c:v>910</c:v>
                </c:pt>
                <c:pt idx="25">
                  <c:v>980</c:v>
                </c:pt>
                <c:pt idx="26">
                  <c:v>1110</c:v>
                </c:pt>
                <c:pt idx="27">
                  <c:v>1240</c:v>
                </c:pt>
                <c:pt idx="28">
                  <c:v>1360</c:v>
                </c:pt>
                <c:pt idx="29">
                  <c:v>1450</c:v>
                </c:pt>
                <c:pt idx="30">
                  <c:v>1680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389-489F-AF0D-4FC2B0595A23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scan'!$C$4:$AG$4</c:f>
              <c:numCache>
                <c:formatCode>General</c:formatCode>
                <c:ptCount val="31"/>
                <c:pt idx="0">
                  <c:v>0</c:v>
                </c:pt>
                <c:pt idx="1">
                  <c:v>70</c:v>
                </c:pt>
                <c:pt idx="2">
                  <c:v>110</c:v>
                </c:pt>
                <c:pt idx="3">
                  <c:v>170</c:v>
                </c:pt>
                <c:pt idx="4">
                  <c:v>260</c:v>
                </c:pt>
                <c:pt idx="5">
                  <c:v>360</c:v>
                </c:pt>
                <c:pt idx="6">
                  <c:v>420</c:v>
                </c:pt>
                <c:pt idx="7">
                  <c:v>440</c:v>
                </c:pt>
                <c:pt idx="8">
                  <c:v>450</c:v>
                </c:pt>
                <c:pt idx="9">
                  <c:v>500</c:v>
                </c:pt>
                <c:pt idx="10">
                  <c:v>520</c:v>
                </c:pt>
                <c:pt idx="11">
                  <c:v>620</c:v>
                </c:pt>
                <c:pt idx="12">
                  <c:v>730</c:v>
                </c:pt>
                <c:pt idx="13">
                  <c:v>740</c:v>
                </c:pt>
                <c:pt idx="14">
                  <c:v>700</c:v>
                </c:pt>
                <c:pt idx="15">
                  <c:v>730</c:v>
                </c:pt>
                <c:pt idx="16">
                  <c:v>680</c:v>
                </c:pt>
                <c:pt idx="17">
                  <c:v>700</c:v>
                </c:pt>
                <c:pt idx="18">
                  <c:v>710</c:v>
                </c:pt>
                <c:pt idx="19">
                  <c:v>710</c:v>
                </c:pt>
                <c:pt idx="20">
                  <c:v>750</c:v>
                </c:pt>
                <c:pt idx="21">
                  <c:v>780</c:v>
                </c:pt>
                <c:pt idx="22">
                  <c:v>790</c:v>
                </c:pt>
                <c:pt idx="23">
                  <c:v>900</c:v>
                </c:pt>
                <c:pt idx="24">
                  <c:v>920</c:v>
                </c:pt>
                <c:pt idx="25">
                  <c:v>990</c:v>
                </c:pt>
                <c:pt idx="26">
                  <c:v>970</c:v>
                </c:pt>
                <c:pt idx="27">
                  <c:v>1000</c:v>
                </c:pt>
                <c:pt idx="28">
                  <c:v>1180</c:v>
                </c:pt>
                <c:pt idx="29">
                  <c:v>1270</c:v>
                </c:pt>
                <c:pt idx="30">
                  <c:v>1460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389-489F-AF0D-4FC2B0595A23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scan'!$C$5:$AG$5</c:f>
              <c:numCache>
                <c:formatCode>General</c:formatCode>
                <c:ptCount val="31"/>
                <c:pt idx="0">
                  <c:v>0</c:v>
                </c:pt>
                <c:pt idx="1">
                  <c:v>60</c:v>
                </c:pt>
                <c:pt idx="2">
                  <c:v>100</c:v>
                </c:pt>
                <c:pt idx="3">
                  <c:v>130</c:v>
                </c:pt>
                <c:pt idx="4">
                  <c:v>170</c:v>
                </c:pt>
                <c:pt idx="5">
                  <c:v>210</c:v>
                </c:pt>
                <c:pt idx="6">
                  <c:v>220</c:v>
                </c:pt>
                <c:pt idx="7">
                  <c:v>250</c:v>
                </c:pt>
                <c:pt idx="8">
                  <c:v>260</c:v>
                </c:pt>
                <c:pt idx="9">
                  <c:v>290</c:v>
                </c:pt>
                <c:pt idx="10">
                  <c:v>300</c:v>
                </c:pt>
                <c:pt idx="11">
                  <c:v>330</c:v>
                </c:pt>
                <c:pt idx="12">
                  <c:v>360</c:v>
                </c:pt>
                <c:pt idx="13">
                  <c:v>360</c:v>
                </c:pt>
                <c:pt idx="14">
                  <c:v>390</c:v>
                </c:pt>
                <c:pt idx="15">
                  <c:v>400</c:v>
                </c:pt>
                <c:pt idx="16">
                  <c:v>410</c:v>
                </c:pt>
                <c:pt idx="17">
                  <c:v>430</c:v>
                </c:pt>
                <c:pt idx="18">
                  <c:v>450</c:v>
                </c:pt>
                <c:pt idx="19">
                  <c:v>480</c:v>
                </c:pt>
                <c:pt idx="20">
                  <c:v>510.00000000000006</c:v>
                </c:pt>
                <c:pt idx="21">
                  <c:v>550</c:v>
                </c:pt>
                <c:pt idx="22">
                  <c:v>580</c:v>
                </c:pt>
                <c:pt idx="23">
                  <c:v>630</c:v>
                </c:pt>
                <c:pt idx="24">
                  <c:v>690</c:v>
                </c:pt>
                <c:pt idx="25">
                  <c:v>750</c:v>
                </c:pt>
                <c:pt idx="26">
                  <c:v>820</c:v>
                </c:pt>
                <c:pt idx="27">
                  <c:v>920</c:v>
                </c:pt>
                <c:pt idx="28">
                  <c:v>1040</c:v>
                </c:pt>
                <c:pt idx="29">
                  <c:v>1190</c:v>
                </c:pt>
                <c:pt idx="30">
                  <c:v>1460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389-489F-AF0D-4FC2B0595A23}"/>
            </c:ext>
          </c:extLst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scan'!$C$6:$AG$6</c:f>
              <c:numCache>
                <c:formatCode>General</c:formatCode>
                <c:ptCount val="31"/>
                <c:pt idx="0">
                  <c:v>0</c:v>
                </c:pt>
                <c:pt idx="1">
                  <c:v>360</c:v>
                </c:pt>
                <c:pt idx="2">
                  <c:v>610</c:v>
                </c:pt>
                <c:pt idx="3">
                  <c:v>860</c:v>
                </c:pt>
                <c:pt idx="4">
                  <c:v>1100</c:v>
                </c:pt>
                <c:pt idx="5">
                  <c:v>1340</c:v>
                </c:pt>
                <c:pt idx="6">
                  <c:v>1510</c:v>
                </c:pt>
                <c:pt idx="7">
                  <c:v>1620</c:v>
                </c:pt>
                <c:pt idx="8">
                  <c:v>1770</c:v>
                </c:pt>
                <c:pt idx="9">
                  <c:v>1910</c:v>
                </c:pt>
                <c:pt idx="10">
                  <c:v>1950</c:v>
                </c:pt>
                <c:pt idx="11">
                  <c:v>2120</c:v>
                </c:pt>
                <c:pt idx="12">
                  <c:v>2250</c:v>
                </c:pt>
                <c:pt idx="13">
                  <c:v>2350</c:v>
                </c:pt>
                <c:pt idx="14">
                  <c:v>2370</c:v>
                </c:pt>
                <c:pt idx="15">
                  <c:v>2340</c:v>
                </c:pt>
                <c:pt idx="16">
                  <c:v>2350</c:v>
                </c:pt>
                <c:pt idx="17">
                  <c:v>2400</c:v>
                </c:pt>
                <c:pt idx="18">
                  <c:v>2400</c:v>
                </c:pt>
                <c:pt idx="19">
                  <c:v>2410</c:v>
                </c:pt>
                <c:pt idx="20">
                  <c:v>2470</c:v>
                </c:pt>
                <c:pt idx="21">
                  <c:v>2540</c:v>
                </c:pt>
                <c:pt idx="22">
                  <c:v>2530</c:v>
                </c:pt>
                <c:pt idx="23">
                  <c:v>2530</c:v>
                </c:pt>
                <c:pt idx="24">
                  <c:v>2570</c:v>
                </c:pt>
                <c:pt idx="25">
                  <c:v>2660</c:v>
                </c:pt>
                <c:pt idx="26">
                  <c:v>2680</c:v>
                </c:pt>
                <c:pt idx="27">
                  <c:v>2720</c:v>
                </c:pt>
                <c:pt idx="28">
                  <c:v>2820</c:v>
                </c:pt>
                <c:pt idx="29">
                  <c:v>2970</c:v>
                </c:pt>
                <c:pt idx="30">
                  <c:v>3100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389-489F-AF0D-4FC2B0595A23}"/>
            </c:ext>
          </c:extLst>
        </c:ser>
        <c:ser>
          <c:idx val="4"/>
          <c:order val="4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scan'!$C$7:$AG$7</c:f>
              <c:numCache>
                <c:formatCode>General</c:formatCode>
                <c:ptCount val="31"/>
                <c:pt idx="0">
                  <c:v>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50</c:v>
                </c:pt>
                <c:pt idx="5">
                  <c:v>70</c:v>
                </c:pt>
                <c:pt idx="6">
                  <c:v>80</c:v>
                </c:pt>
                <c:pt idx="7">
                  <c:v>80</c:v>
                </c:pt>
                <c:pt idx="8">
                  <c:v>80</c:v>
                </c:pt>
                <c:pt idx="9">
                  <c:v>90</c:v>
                </c:pt>
                <c:pt idx="10">
                  <c:v>110</c:v>
                </c:pt>
                <c:pt idx="11">
                  <c:v>110</c:v>
                </c:pt>
                <c:pt idx="12">
                  <c:v>110</c:v>
                </c:pt>
                <c:pt idx="13">
                  <c:v>120</c:v>
                </c:pt>
                <c:pt idx="14">
                  <c:v>130</c:v>
                </c:pt>
                <c:pt idx="15">
                  <c:v>140</c:v>
                </c:pt>
                <c:pt idx="16">
                  <c:v>130</c:v>
                </c:pt>
                <c:pt idx="17">
                  <c:v>150</c:v>
                </c:pt>
                <c:pt idx="18">
                  <c:v>160</c:v>
                </c:pt>
                <c:pt idx="19">
                  <c:v>160</c:v>
                </c:pt>
                <c:pt idx="20">
                  <c:v>190</c:v>
                </c:pt>
                <c:pt idx="21">
                  <c:v>200</c:v>
                </c:pt>
                <c:pt idx="22">
                  <c:v>220</c:v>
                </c:pt>
                <c:pt idx="23">
                  <c:v>240</c:v>
                </c:pt>
                <c:pt idx="24">
                  <c:v>270</c:v>
                </c:pt>
                <c:pt idx="25">
                  <c:v>300</c:v>
                </c:pt>
                <c:pt idx="26">
                  <c:v>330</c:v>
                </c:pt>
                <c:pt idx="27">
                  <c:v>390</c:v>
                </c:pt>
                <c:pt idx="28">
                  <c:v>440</c:v>
                </c:pt>
                <c:pt idx="29">
                  <c:v>530</c:v>
                </c:pt>
                <c:pt idx="30">
                  <c:v>630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389-489F-AF0D-4FC2B0595A23}"/>
            </c:ext>
          </c:extLst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scan'!$C$8:$AG$8</c:f>
              <c:numCache>
                <c:formatCode>General</c:formatCode>
                <c:ptCount val="31"/>
                <c:pt idx="0">
                  <c:v>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60</c:v>
                </c:pt>
                <c:pt idx="5">
                  <c:v>70</c:v>
                </c:pt>
                <c:pt idx="6">
                  <c:v>80</c:v>
                </c:pt>
                <c:pt idx="7">
                  <c:v>90</c:v>
                </c:pt>
                <c:pt idx="8">
                  <c:v>90</c:v>
                </c:pt>
                <c:pt idx="9">
                  <c:v>100</c:v>
                </c:pt>
                <c:pt idx="10">
                  <c:v>100</c:v>
                </c:pt>
                <c:pt idx="11">
                  <c:v>110</c:v>
                </c:pt>
                <c:pt idx="12">
                  <c:v>110</c:v>
                </c:pt>
                <c:pt idx="13">
                  <c:v>120</c:v>
                </c:pt>
                <c:pt idx="14">
                  <c:v>120</c:v>
                </c:pt>
                <c:pt idx="15">
                  <c:v>120</c:v>
                </c:pt>
                <c:pt idx="16">
                  <c:v>130</c:v>
                </c:pt>
                <c:pt idx="17">
                  <c:v>130</c:v>
                </c:pt>
                <c:pt idx="18">
                  <c:v>150</c:v>
                </c:pt>
                <c:pt idx="19">
                  <c:v>150</c:v>
                </c:pt>
                <c:pt idx="20">
                  <c:v>160</c:v>
                </c:pt>
                <c:pt idx="21">
                  <c:v>170</c:v>
                </c:pt>
                <c:pt idx="22">
                  <c:v>170</c:v>
                </c:pt>
                <c:pt idx="23">
                  <c:v>190</c:v>
                </c:pt>
                <c:pt idx="24">
                  <c:v>210</c:v>
                </c:pt>
                <c:pt idx="25">
                  <c:v>220</c:v>
                </c:pt>
                <c:pt idx="26">
                  <c:v>240</c:v>
                </c:pt>
                <c:pt idx="27">
                  <c:v>290</c:v>
                </c:pt>
                <c:pt idx="28">
                  <c:v>310</c:v>
                </c:pt>
                <c:pt idx="29">
                  <c:v>370</c:v>
                </c:pt>
                <c:pt idx="30">
                  <c:v>440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389-489F-AF0D-4FC2B0595A23}"/>
            </c:ext>
          </c:extLst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scan'!$C$9:$AG$9</c:f>
              <c:numCache>
                <c:formatCode>General</c:formatCode>
                <c:ptCount val="31"/>
                <c:pt idx="0">
                  <c:v>0</c:v>
                </c:pt>
                <c:pt idx="1">
                  <c:v>30</c:v>
                </c:pt>
                <c:pt idx="2">
                  <c:v>30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  <c:pt idx="6">
                  <c:v>80</c:v>
                </c:pt>
                <c:pt idx="7">
                  <c:v>110</c:v>
                </c:pt>
                <c:pt idx="8">
                  <c:v>100</c:v>
                </c:pt>
                <c:pt idx="9">
                  <c:v>110</c:v>
                </c:pt>
                <c:pt idx="10">
                  <c:v>110</c:v>
                </c:pt>
                <c:pt idx="11">
                  <c:v>130</c:v>
                </c:pt>
                <c:pt idx="12">
                  <c:v>130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220</c:v>
                </c:pt>
                <c:pt idx="20">
                  <c:v>220</c:v>
                </c:pt>
                <c:pt idx="21">
                  <c:v>220</c:v>
                </c:pt>
                <c:pt idx="22">
                  <c:v>250</c:v>
                </c:pt>
                <c:pt idx="23">
                  <c:v>280</c:v>
                </c:pt>
                <c:pt idx="24">
                  <c:v>320</c:v>
                </c:pt>
                <c:pt idx="25">
                  <c:v>350</c:v>
                </c:pt>
                <c:pt idx="26">
                  <c:v>390</c:v>
                </c:pt>
                <c:pt idx="27">
                  <c:v>450</c:v>
                </c:pt>
                <c:pt idx="28">
                  <c:v>500</c:v>
                </c:pt>
                <c:pt idx="29">
                  <c:v>580</c:v>
                </c:pt>
                <c:pt idx="30">
                  <c:v>690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6389-489F-AF0D-4FC2B0595A23}"/>
            </c:ext>
          </c:extLst>
        </c:ser>
        <c:ser>
          <c:idx val="7"/>
          <c:order val="7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scan'!$C$10:$AG$10</c:f>
              <c:numCache>
                <c:formatCode>General</c:formatCode>
                <c:ptCount val="31"/>
                <c:pt idx="0">
                  <c:v>0</c:v>
                </c:pt>
                <c:pt idx="1">
                  <c:v>80</c:v>
                </c:pt>
                <c:pt idx="2">
                  <c:v>140</c:v>
                </c:pt>
                <c:pt idx="3">
                  <c:v>200</c:v>
                </c:pt>
                <c:pt idx="4">
                  <c:v>270</c:v>
                </c:pt>
                <c:pt idx="5">
                  <c:v>340</c:v>
                </c:pt>
                <c:pt idx="6">
                  <c:v>360</c:v>
                </c:pt>
                <c:pt idx="7">
                  <c:v>390</c:v>
                </c:pt>
                <c:pt idx="8">
                  <c:v>420</c:v>
                </c:pt>
                <c:pt idx="9">
                  <c:v>450</c:v>
                </c:pt>
                <c:pt idx="10">
                  <c:v>490</c:v>
                </c:pt>
                <c:pt idx="11">
                  <c:v>520</c:v>
                </c:pt>
                <c:pt idx="12">
                  <c:v>550</c:v>
                </c:pt>
                <c:pt idx="13">
                  <c:v>570</c:v>
                </c:pt>
                <c:pt idx="14">
                  <c:v>570</c:v>
                </c:pt>
                <c:pt idx="15">
                  <c:v>570</c:v>
                </c:pt>
                <c:pt idx="16">
                  <c:v>590</c:v>
                </c:pt>
                <c:pt idx="17">
                  <c:v>600</c:v>
                </c:pt>
                <c:pt idx="18">
                  <c:v>610</c:v>
                </c:pt>
                <c:pt idx="19">
                  <c:v>640</c:v>
                </c:pt>
                <c:pt idx="20">
                  <c:v>700</c:v>
                </c:pt>
                <c:pt idx="21">
                  <c:v>710</c:v>
                </c:pt>
                <c:pt idx="22">
                  <c:v>730</c:v>
                </c:pt>
                <c:pt idx="23">
                  <c:v>770</c:v>
                </c:pt>
                <c:pt idx="24">
                  <c:v>810</c:v>
                </c:pt>
                <c:pt idx="25">
                  <c:v>860</c:v>
                </c:pt>
                <c:pt idx="26">
                  <c:v>920</c:v>
                </c:pt>
                <c:pt idx="27">
                  <c:v>960</c:v>
                </c:pt>
                <c:pt idx="28">
                  <c:v>1060</c:v>
                </c:pt>
                <c:pt idx="29">
                  <c:v>1170</c:v>
                </c:pt>
                <c:pt idx="30">
                  <c:v>1300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6389-489F-AF0D-4FC2B0595A23}"/>
            </c:ext>
          </c:extLst>
        </c:ser>
        <c:ser>
          <c:idx val="8"/>
          <c:order val="8"/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scan'!$C$11:$AG$11</c:f>
              <c:numCache>
                <c:formatCode>General</c:formatCode>
                <c:ptCount val="31"/>
                <c:pt idx="0">
                  <c:v>0</c:v>
                </c:pt>
                <c:pt idx="1">
                  <c:v>90</c:v>
                </c:pt>
                <c:pt idx="2">
                  <c:v>140</c:v>
                </c:pt>
                <c:pt idx="3">
                  <c:v>190</c:v>
                </c:pt>
                <c:pt idx="4">
                  <c:v>260</c:v>
                </c:pt>
                <c:pt idx="5">
                  <c:v>320</c:v>
                </c:pt>
                <c:pt idx="6">
                  <c:v>350</c:v>
                </c:pt>
                <c:pt idx="7">
                  <c:v>370</c:v>
                </c:pt>
                <c:pt idx="8">
                  <c:v>410</c:v>
                </c:pt>
                <c:pt idx="9">
                  <c:v>430</c:v>
                </c:pt>
                <c:pt idx="10">
                  <c:v>460</c:v>
                </c:pt>
                <c:pt idx="11">
                  <c:v>510.00000000000006</c:v>
                </c:pt>
                <c:pt idx="12">
                  <c:v>550</c:v>
                </c:pt>
                <c:pt idx="13">
                  <c:v>570</c:v>
                </c:pt>
                <c:pt idx="14">
                  <c:v>590</c:v>
                </c:pt>
                <c:pt idx="15">
                  <c:v>630</c:v>
                </c:pt>
                <c:pt idx="16">
                  <c:v>660</c:v>
                </c:pt>
                <c:pt idx="17">
                  <c:v>710</c:v>
                </c:pt>
                <c:pt idx="18">
                  <c:v>740</c:v>
                </c:pt>
                <c:pt idx="19">
                  <c:v>770</c:v>
                </c:pt>
                <c:pt idx="20">
                  <c:v>830</c:v>
                </c:pt>
                <c:pt idx="21">
                  <c:v>890</c:v>
                </c:pt>
                <c:pt idx="22">
                  <c:v>930</c:v>
                </c:pt>
                <c:pt idx="23">
                  <c:v>1010</c:v>
                </c:pt>
                <c:pt idx="24">
                  <c:v>1100</c:v>
                </c:pt>
                <c:pt idx="25">
                  <c:v>1190</c:v>
                </c:pt>
                <c:pt idx="26">
                  <c:v>1300</c:v>
                </c:pt>
                <c:pt idx="27">
                  <c:v>1440</c:v>
                </c:pt>
                <c:pt idx="28">
                  <c:v>1610</c:v>
                </c:pt>
                <c:pt idx="29">
                  <c:v>1800</c:v>
                </c:pt>
                <c:pt idx="30">
                  <c:v>2050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6389-489F-AF0D-4FC2B0595A23}"/>
            </c:ext>
          </c:extLst>
        </c:ser>
        <c:ser>
          <c:idx val="9"/>
          <c:order val="9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scan'!$C$12:$AG$12</c:f>
              <c:numCache>
                <c:formatCode>General</c:formatCode>
                <c:ptCount val="31"/>
                <c:pt idx="0">
                  <c:v>0</c:v>
                </c:pt>
                <c:pt idx="1">
                  <c:v>50</c:v>
                </c:pt>
                <c:pt idx="2">
                  <c:v>90</c:v>
                </c:pt>
                <c:pt idx="3">
                  <c:v>130</c:v>
                </c:pt>
                <c:pt idx="4">
                  <c:v>170</c:v>
                </c:pt>
                <c:pt idx="5">
                  <c:v>210</c:v>
                </c:pt>
                <c:pt idx="6">
                  <c:v>240</c:v>
                </c:pt>
                <c:pt idx="7">
                  <c:v>270</c:v>
                </c:pt>
                <c:pt idx="8">
                  <c:v>300</c:v>
                </c:pt>
                <c:pt idx="9">
                  <c:v>320</c:v>
                </c:pt>
                <c:pt idx="10">
                  <c:v>330</c:v>
                </c:pt>
                <c:pt idx="11">
                  <c:v>350</c:v>
                </c:pt>
                <c:pt idx="12">
                  <c:v>380</c:v>
                </c:pt>
                <c:pt idx="13">
                  <c:v>390</c:v>
                </c:pt>
                <c:pt idx="14">
                  <c:v>390</c:v>
                </c:pt>
                <c:pt idx="15">
                  <c:v>400</c:v>
                </c:pt>
                <c:pt idx="16">
                  <c:v>410</c:v>
                </c:pt>
                <c:pt idx="17">
                  <c:v>420</c:v>
                </c:pt>
                <c:pt idx="18">
                  <c:v>430</c:v>
                </c:pt>
                <c:pt idx="19">
                  <c:v>450</c:v>
                </c:pt>
                <c:pt idx="20">
                  <c:v>470</c:v>
                </c:pt>
                <c:pt idx="21">
                  <c:v>480</c:v>
                </c:pt>
                <c:pt idx="22">
                  <c:v>490</c:v>
                </c:pt>
                <c:pt idx="23">
                  <c:v>530</c:v>
                </c:pt>
                <c:pt idx="24">
                  <c:v>550</c:v>
                </c:pt>
                <c:pt idx="25">
                  <c:v>580</c:v>
                </c:pt>
                <c:pt idx="26">
                  <c:v>610</c:v>
                </c:pt>
                <c:pt idx="27">
                  <c:v>660</c:v>
                </c:pt>
                <c:pt idx="28">
                  <c:v>700</c:v>
                </c:pt>
                <c:pt idx="29">
                  <c:v>770</c:v>
                </c:pt>
                <c:pt idx="30">
                  <c:v>850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6389-489F-AF0D-4FC2B0595A23}"/>
            </c:ext>
          </c:extLst>
        </c:ser>
        <c:ser>
          <c:idx val="10"/>
          <c:order val="10"/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scan'!$C$13:$AG$13</c:f>
              <c:numCache>
                <c:formatCode>General</c:formatCode>
                <c:ptCount val="31"/>
                <c:pt idx="0">
                  <c:v>0</c:v>
                </c:pt>
                <c:pt idx="1">
                  <c:v>280</c:v>
                </c:pt>
                <c:pt idx="2">
                  <c:v>450</c:v>
                </c:pt>
                <c:pt idx="3">
                  <c:v>620</c:v>
                </c:pt>
                <c:pt idx="4">
                  <c:v>830</c:v>
                </c:pt>
                <c:pt idx="5">
                  <c:v>1090</c:v>
                </c:pt>
                <c:pt idx="6">
                  <c:v>1140</c:v>
                </c:pt>
                <c:pt idx="7">
                  <c:v>1210</c:v>
                </c:pt>
                <c:pt idx="8">
                  <c:v>1280</c:v>
                </c:pt>
                <c:pt idx="9">
                  <c:v>1320</c:v>
                </c:pt>
                <c:pt idx="10">
                  <c:v>1410</c:v>
                </c:pt>
                <c:pt idx="11">
                  <c:v>1490</c:v>
                </c:pt>
                <c:pt idx="12">
                  <c:v>1600</c:v>
                </c:pt>
                <c:pt idx="13">
                  <c:v>1550</c:v>
                </c:pt>
                <c:pt idx="14">
                  <c:v>1540</c:v>
                </c:pt>
                <c:pt idx="15">
                  <c:v>1530</c:v>
                </c:pt>
                <c:pt idx="16">
                  <c:v>1550</c:v>
                </c:pt>
                <c:pt idx="17">
                  <c:v>1560</c:v>
                </c:pt>
                <c:pt idx="18">
                  <c:v>1610</c:v>
                </c:pt>
                <c:pt idx="19">
                  <c:v>1630</c:v>
                </c:pt>
                <c:pt idx="20">
                  <c:v>1670</c:v>
                </c:pt>
                <c:pt idx="21">
                  <c:v>1690</c:v>
                </c:pt>
                <c:pt idx="22">
                  <c:v>1710</c:v>
                </c:pt>
                <c:pt idx="23">
                  <c:v>1770</c:v>
                </c:pt>
                <c:pt idx="24">
                  <c:v>1810</c:v>
                </c:pt>
                <c:pt idx="25">
                  <c:v>1850</c:v>
                </c:pt>
                <c:pt idx="26">
                  <c:v>2010</c:v>
                </c:pt>
                <c:pt idx="27">
                  <c:v>2100</c:v>
                </c:pt>
                <c:pt idx="28">
                  <c:v>2130</c:v>
                </c:pt>
                <c:pt idx="29">
                  <c:v>2240</c:v>
                </c:pt>
                <c:pt idx="30">
                  <c:v>2300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6389-489F-AF0D-4FC2B0595A23}"/>
            </c:ext>
          </c:extLst>
        </c:ser>
        <c:ser>
          <c:idx val="11"/>
          <c:order val="11"/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scan'!$C$14:$AG$14</c:f>
              <c:numCache>
                <c:formatCode>General</c:formatCode>
                <c:ptCount val="31"/>
                <c:pt idx="0">
                  <c:v>0</c:v>
                </c:pt>
                <c:pt idx="1">
                  <c:v>190</c:v>
                </c:pt>
                <c:pt idx="2">
                  <c:v>240</c:v>
                </c:pt>
                <c:pt idx="3">
                  <c:v>320</c:v>
                </c:pt>
                <c:pt idx="4">
                  <c:v>370</c:v>
                </c:pt>
                <c:pt idx="5">
                  <c:v>450</c:v>
                </c:pt>
                <c:pt idx="6">
                  <c:v>570</c:v>
                </c:pt>
                <c:pt idx="7">
                  <c:v>670</c:v>
                </c:pt>
                <c:pt idx="8">
                  <c:v>680</c:v>
                </c:pt>
                <c:pt idx="9">
                  <c:v>780</c:v>
                </c:pt>
                <c:pt idx="10">
                  <c:v>960</c:v>
                </c:pt>
                <c:pt idx="11">
                  <c:v>1120</c:v>
                </c:pt>
                <c:pt idx="12">
                  <c:v>1150</c:v>
                </c:pt>
                <c:pt idx="13">
                  <c:v>790</c:v>
                </c:pt>
                <c:pt idx="14">
                  <c:v>810</c:v>
                </c:pt>
                <c:pt idx="15">
                  <c:v>830</c:v>
                </c:pt>
                <c:pt idx="16">
                  <c:v>850</c:v>
                </c:pt>
                <c:pt idx="17">
                  <c:v>910</c:v>
                </c:pt>
                <c:pt idx="18">
                  <c:v>1040</c:v>
                </c:pt>
                <c:pt idx="19">
                  <c:v>1070</c:v>
                </c:pt>
                <c:pt idx="20">
                  <c:v>1220</c:v>
                </c:pt>
                <c:pt idx="21">
                  <c:v>1180</c:v>
                </c:pt>
                <c:pt idx="22">
                  <c:v>1030</c:v>
                </c:pt>
                <c:pt idx="23">
                  <c:v>1060</c:v>
                </c:pt>
                <c:pt idx="24">
                  <c:v>1110</c:v>
                </c:pt>
                <c:pt idx="25">
                  <c:v>1130</c:v>
                </c:pt>
                <c:pt idx="26">
                  <c:v>1140</c:v>
                </c:pt>
                <c:pt idx="27">
                  <c:v>1200</c:v>
                </c:pt>
                <c:pt idx="28">
                  <c:v>1280</c:v>
                </c:pt>
                <c:pt idx="29">
                  <c:v>1390</c:v>
                </c:pt>
                <c:pt idx="30">
                  <c:v>1520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6389-489F-AF0D-4FC2B0595A23}"/>
            </c:ext>
          </c:extLst>
        </c:ser>
        <c:ser>
          <c:idx val="12"/>
          <c:order val="12"/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scan'!$C$15:$AG$15</c:f>
              <c:numCache>
                <c:formatCode>General</c:formatCode>
                <c:ptCount val="31"/>
                <c:pt idx="0">
                  <c:v>0</c:v>
                </c:pt>
                <c:pt idx="1">
                  <c:v>60</c:v>
                </c:pt>
                <c:pt idx="2">
                  <c:v>110</c:v>
                </c:pt>
                <c:pt idx="3">
                  <c:v>150</c:v>
                </c:pt>
                <c:pt idx="4">
                  <c:v>180</c:v>
                </c:pt>
                <c:pt idx="5">
                  <c:v>230</c:v>
                </c:pt>
                <c:pt idx="6">
                  <c:v>260</c:v>
                </c:pt>
                <c:pt idx="7">
                  <c:v>270</c:v>
                </c:pt>
                <c:pt idx="8">
                  <c:v>300</c:v>
                </c:pt>
                <c:pt idx="9">
                  <c:v>300</c:v>
                </c:pt>
                <c:pt idx="10">
                  <c:v>320</c:v>
                </c:pt>
                <c:pt idx="11">
                  <c:v>350</c:v>
                </c:pt>
                <c:pt idx="12">
                  <c:v>370</c:v>
                </c:pt>
                <c:pt idx="13">
                  <c:v>380</c:v>
                </c:pt>
                <c:pt idx="14">
                  <c:v>380</c:v>
                </c:pt>
                <c:pt idx="15">
                  <c:v>400</c:v>
                </c:pt>
                <c:pt idx="16">
                  <c:v>420</c:v>
                </c:pt>
                <c:pt idx="17">
                  <c:v>430</c:v>
                </c:pt>
                <c:pt idx="18">
                  <c:v>430</c:v>
                </c:pt>
                <c:pt idx="19">
                  <c:v>500</c:v>
                </c:pt>
                <c:pt idx="20">
                  <c:v>470</c:v>
                </c:pt>
                <c:pt idx="21">
                  <c:v>470</c:v>
                </c:pt>
                <c:pt idx="22">
                  <c:v>460</c:v>
                </c:pt>
                <c:pt idx="23">
                  <c:v>470</c:v>
                </c:pt>
                <c:pt idx="24">
                  <c:v>480</c:v>
                </c:pt>
                <c:pt idx="25">
                  <c:v>510.00000000000006</c:v>
                </c:pt>
                <c:pt idx="26">
                  <c:v>570</c:v>
                </c:pt>
                <c:pt idx="27">
                  <c:v>600</c:v>
                </c:pt>
                <c:pt idx="28">
                  <c:v>650</c:v>
                </c:pt>
                <c:pt idx="29">
                  <c:v>710</c:v>
                </c:pt>
                <c:pt idx="30">
                  <c:v>800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6389-489F-AF0D-4FC2B0595A23}"/>
            </c:ext>
          </c:extLst>
        </c:ser>
        <c:ser>
          <c:idx val="13"/>
          <c:order val="13"/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scan'!$C$16:$AG$16</c:f>
              <c:numCache>
                <c:formatCode>General</c:formatCode>
                <c:ptCount val="31"/>
                <c:pt idx="0">
                  <c:v>0</c:v>
                </c:pt>
                <c:pt idx="1">
                  <c:v>20</c:v>
                </c:pt>
                <c:pt idx="2">
                  <c:v>20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70</c:v>
                </c:pt>
                <c:pt idx="9">
                  <c:v>90</c:v>
                </c:pt>
                <c:pt idx="10">
                  <c:v>90</c:v>
                </c:pt>
                <c:pt idx="11">
                  <c:v>100</c:v>
                </c:pt>
                <c:pt idx="12">
                  <c:v>100</c:v>
                </c:pt>
                <c:pt idx="13">
                  <c:v>110</c:v>
                </c:pt>
                <c:pt idx="14">
                  <c:v>120</c:v>
                </c:pt>
                <c:pt idx="15">
                  <c:v>110</c:v>
                </c:pt>
                <c:pt idx="16">
                  <c:v>110</c:v>
                </c:pt>
                <c:pt idx="17">
                  <c:v>130</c:v>
                </c:pt>
                <c:pt idx="18">
                  <c:v>130</c:v>
                </c:pt>
                <c:pt idx="19">
                  <c:v>140</c:v>
                </c:pt>
                <c:pt idx="20">
                  <c:v>150</c:v>
                </c:pt>
                <c:pt idx="21">
                  <c:v>170</c:v>
                </c:pt>
                <c:pt idx="22">
                  <c:v>180</c:v>
                </c:pt>
                <c:pt idx="23">
                  <c:v>190</c:v>
                </c:pt>
                <c:pt idx="24">
                  <c:v>200</c:v>
                </c:pt>
                <c:pt idx="25">
                  <c:v>220</c:v>
                </c:pt>
                <c:pt idx="26">
                  <c:v>250</c:v>
                </c:pt>
                <c:pt idx="27">
                  <c:v>270</c:v>
                </c:pt>
                <c:pt idx="28">
                  <c:v>320</c:v>
                </c:pt>
                <c:pt idx="29">
                  <c:v>360</c:v>
                </c:pt>
                <c:pt idx="30">
                  <c:v>420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6389-489F-AF0D-4FC2B0595A23}"/>
            </c:ext>
          </c:extLst>
        </c:ser>
        <c:ser>
          <c:idx val="14"/>
          <c:order val="14"/>
          <c:spPr>
            <a:ln w="1905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scan'!$C$17:$AG$17</c:f>
              <c:numCache>
                <c:formatCode>General</c:formatCode>
                <c:ptCount val="31"/>
                <c:pt idx="0">
                  <c:v>0</c:v>
                </c:pt>
                <c:pt idx="1">
                  <c:v>40</c:v>
                </c:pt>
                <c:pt idx="2">
                  <c:v>40</c:v>
                </c:pt>
                <c:pt idx="3">
                  <c:v>60</c:v>
                </c:pt>
                <c:pt idx="4">
                  <c:v>60</c:v>
                </c:pt>
                <c:pt idx="5">
                  <c:v>80</c:v>
                </c:pt>
                <c:pt idx="6">
                  <c:v>80</c:v>
                </c:pt>
                <c:pt idx="7">
                  <c:v>90</c:v>
                </c:pt>
                <c:pt idx="8">
                  <c:v>110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120</c:v>
                </c:pt>
                <c:pt idx="13">
                  <c:v>130</c:v>
                </c:pt>
                <c:pt idx="14">
                  <c:v>130</c:v>
                </c:pt>
                <c:pt idx="15">
                  <c:v>150</c:v>
                </c:pt>
                <c:pt idx="16">
                  <c:v>150</c:v>
                </c:pt>
                <c:pt idx="17">
                  <c:v>160</c:v>
                </c:pt>
                <c:pt idx="18">
                  <c:v>170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230</c:v>
                </c:pt>
                <c:pt idx="23">
                  <c:v>250</c:v>
                </c:pt>
                <c:pt idx="24">
                  <c:v>290</c:v>
                </c:pt>
                <c:pt idx="25">
                  <c:v>320</c:v>
                </c:pt>
                <c:pt idx="26">
                  <c:v>360</c:v>
                </c:pt>
                <c:pt idx="27">
                  <c:v>420</c:v>
                </c:pt>
                <c:pt idx="28">
                  <c:v>500</c:v>
                </c:pt>
                <c:pt idx="29">
                  <c:v>590</c:v>
                </c:pt>
                <c:pt idx="30">
                  <c:v>710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6389-489F-AF0D-4FC2B0595A23}"/>
            </c:ext>
          </c:extLst>
        </c:ser>
        <c:ser>
          <c:idx val="15"/>
          <c:order val="15"/>
          <c:spPr>
            <a:ln w="1905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scan'!$C$18:$AG$18</c:f>
              <c:numCache>
                <c:formatCode>General</c:formatCode>
                <c:ptCount val="31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  <c:pt idx="6">
                  <c:v>80</c:v>
                </c:pt>
                <c:pt idx="7">
                  <c:v>80</c:v>
                </c:pt>
                <c:pt idx="8">
                  <c:v>100</c:v>
                </c:pt>
                <c:pt idx="9">
                  <c:v>100</c:v>
                </c:pt>
                <c:pt idx="10">
                  <c:v>110</c:v>
                </c:pt>
                <c:pt idx="11">
                  <c:v>110</c:v>
                </c:pt>
                <c:pt idx="12">
                  <c:v>120</c:v>
                </c:pt>
                <c:pt idx="13">
                  <c:v>120</c:v>
                </c:pt>
                <c:pt idx="14">
                  <c:v>140</c:v>
                </c:pt>
                <c:pt idx="15">
                  <c:v>140</c:v>
                </c:pt>
                <c:pt idx="16">
                  <c:v>140</c:v>
                </c:pt>
                <c:pt idx="17">
                  <c:v>150</c:v>
                </c:pt>
                <c:pt idx="18">
                  <c:v>150</c:v>
                </c:pt>
                <c:pt idx="19">
                  <c:v>160</c:v>
                </c:pt>
                <c:pt idx="20">
                  <c:v>170</c:v>
                </c:pt>
                <c:pt idx="21">
                  <c:v>180</c:v>
                </c:pt>
                <c:pt idx="22">
                  <c:v>190</c:v>
                </c:pt>
                <c:pt idx="23">
                  <c:v>200</c:v>
                </c:pt>
                <c:pt idx="24">
                  <c:v>220</c:v>
                </c:pt>
                <c:pt idx="25">
                  <c:v>240</c:v>
                </c:pt>
                <c:pt idx="26">
                  <c:v>260</c:v>
                </c:pt>
                <c:pt idx="27">
                  <c:v>290</c:v>
                </c:pt>
                <c:pt idx="28">
                  <c:v>320</c:v>
                </c:pt>
                <c:pt idx="29">
                  <c:v>370</c:v>
                </c:pt>
                <c:pt idx="30">
                  <c:v>440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6389-489F-AF0D-4FC2B0595A23}"/>
            </c:ext>
          </c:extLst>
        </c:ser>
        <c:ser>
          <c:idx val="16"/>
          <c:order val="16"/>
          <c:spPr>
            <a:ln w="1905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  <a:lumOff val="20000"/>
                </a:schemeClr>
              </a:solidFill>
              <a:ln w="9525">
                <a:solidFill>
                  <a:schemeClr val="accent5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scan'!$C$19:$AG$19</c:f>
              <c:numCache>
                <c:formatCode>General</c:formatCode>
                <c:ptCount val="31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80</c:v>
                </c:pt>
                <c:pt idx="6">
                  <c:v>90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110</c:v>
                </c:pt>
                <c:pt idx="11">
                  <c:v>100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200</c:v>
                </c:pt>
                <c:pt idx="20">
                  <c:v>220</c:v>
                </c:pt>
                <c:pt idx="21">
                  <c:v>240</c:v>
                </c:pt>
                <c:pt idx="22">
                  <c:v>250</c:v>
                </c:pt>
                <c:pt idx="23">
                  <c:v>270</c:v>
                </c:pt>
                <c:pt idx="24">
                  <c:v>300</c:v>
                </c:pt>
                <c:pt idx="25">
                  <c:v>360</c:v>
                </c:pt>
                <c:pt idx="26">
                  <c:v>380</c:v>
                </c:pt>
                <c:pt idx="27">
                  <c:v>430</c:v>
                </c:pt>
                <c:pt idx="28">
                  <c:v>460</c:v>
                </c:pt>
                <c:pt idx="29">
                  <c:v>570</c:v>
                </c:pt>
                <c:pt idx="30">
                  <c:v>680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6389-489F-AF0D-4FC2B0595A23}"/>
            </c:ext>
          </c:extLst>
        </c:ser>
        <c:ser>
          <c:idx val="17"/>
          <c:order val="17"/>
          <c:spPr>
            <a:ln w="1905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  <a:lumOff val="20000"/>
                </a:schemeClr>
              </a:solidFill>
              <a:ln w="9525">
                <a:solidFill>
                  <a:schemeClr val="accent6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scan'!$C$20:$AG$20</c:f>
              <c:numCache>
                <c:formatCode>General</c:formatCode>
                <c:ptCount val="31"/>
                <c:pt idx="0">
                  <c:v>0</c:v>
                </c:pt>
                <c:pt idx="1">
                  <c:v>30</c:v>
                </c:pt>
                <c:pt idx="2">
                  <c:v>30</c:v>
                </c:pt>
                <c:pt idx="3">
                  <c:v>60</c:v>
                </c:pt>
                <c:pt idx="4">
                  <c:v>70</c:v>
                </c:pt>
                <c:pt idx="5">
                  <c:v>90</c:v>
                </c:pt>
                <c:pt idx="6">
                  <c:v>110</c:v>
                </c:pt>
                <c:pt idx="7">
                  <c:v>110</c:v>
                </c:pt>
                <c:pt idx="8">
                  <c:v>110</c:v>
                </c:pt>
                <c:pt idx="9">
                  <c:v>110</c:v>
                </c:pt>
                <c:pt idx="10">
                  <c:v>120</c:v>
                </c:pt>
                <c:pt idx="11">
                  <c:v>140</c:v>
                </c:pt>
                <c:pt idx="12">
                  <c:v>150</c:v>
                </c:pt>
                <c:pt idx="13">
                  <c:v>150</c:v>
                </c:pt>
                <c:pt idx="14">
                  <c:v>170</c:v>
                </c:pt>
                <c:pt idx="15">
                  <c:v>170</c:v>
                </c:pt>
                <c:pt idx="16">
                  <c:v>170</c:v>
                </c:pt>
                <c:pt idx="17">
                  <c:v>190</c:v>
                </c:pt>
                <c:pt idx="18">
                  <c:v>190</c:v>
                </c:pt>
                <c:pt idx="19">
                  <c:v>220</c:v>
                </c:pt>
                <c:pt idx="20">
                  <c:v>230</c:v>
                </c:pt>
                <c:pt idx="21">
                  <c:v>250</c:v>
                </c:pt>
                <c:pt idx="22">
                  <c:v>270</c:v>
                </c:pt>
                <c:pt idx="23">
                  <c:v>330</c:v>
                </c:pt>
                <c:pt idx="24">
                  <c:v>350</c:v>
                </c:pt>
                <c:pt idx="25">
                  <c:v>380</c:v>
                </c:pt>
                <c:pt idx="26">
                  <c:v>440</c:v>
                </c:pt>
                <c:pt idx="27">
                  <c:v>490</c:v>
                </c:pt>
                <c:pt idx="28">
                  <c:v>580</c:v>
                </c:pt>
                <c:pt idx="29">
                  <c:v>680</c:v>
                </c:pt>
                <c:pt idx="30">
                  <c:v>830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6389-489F-AF0D-4FC2B0595A23}"/>
            </c:ext>
          </c:extLst>
        </c:ser>
        <c:ser>
          <c:idx val="18"/>
          <c:order val="18"/>
          <c:spPr>
            <a:ln w="19050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</a:schemeClr>
              </a:solidFill>
              <a:ln w="9525">
                <a:solidFill>
                  <a:schemeClr val="accent1">
                    <a:lumMod val="8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scan'!$C$21:$AG$21</c:f>
              <c:numCache>
                <c:formatCode>General</c:formatCode>
                <c:ptCount val="31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90</c:v>
                </c:pt>
                <c:pt idx="6">
                  <c:v>90</c:v>
                </c:pt>
                <c:pt idx="7">
                  <c:v>110</c:v>
                </c:pt>
                <c:pt idx="8">
                  <c:v>110</c:v>
                </c:pt>
                <c:pt idx="9">
                  <c:v>120</c:v>
                </c:pt>
                <c:pt idx="10">
                  <c:v>120</c:v>
                </c:pt>
                <c:pt idx="11">
                  <c:v>150</c:v>
                </c:pt>
                <c:pt idx="12">
                  <c:v>150</c:v>
                </c:pt>
                <c:pt idx="13">
                  <c:v>150</c:v>
                </c:pt>
                <c:pt idx="14">
                  <c:v>150</c:v>
                </c:pt>
                <c:pt idx="15">
                  <c:v>170</c:v>
                </c:pt>
                <c:pt idx="16">
                  <c:v>180</c:v>
                </c:pt>
                <c:pt idx="17">
                  <c:v>190</c:v>
                </c:pt>
                <c:pt idx="18">
                  <c:v>190</c:v>
                </c:pt>
                <c:pt idx="19">
                  <c:v>200</c:v>
                </c:pt>
                <c:pt idx="20">
                  <c:v>220</c:v>
                </c:pt>
                <c:pt idx="21">
                  <c:v>230</c:v>
                </c:pt>
                <c:pt idx="22">
                  <c:v>240</c:v>
                </c:pt>
                <c:pt idx="23">
                  <c:v>260</c:v>
                </c:pt>
                <c:pt idx="24">
                  <c:v>310</c:v>
                </c:pt>
                <c:pt idx="25">
                  <c:v>330</c:v>
                </c:pt>
                <c:pt idx="26">
                  <c:v>350</c:v>
                </c:pt>
                <c:pt idx="27">
                  <c:v>390</c:v>
                </c:pt>
                <c:pt idx="28">
                  <c:v>440</c:v>
                </c:pt>
                <c:pt idx="29">
                  <c:v>530</c:v>
                </c:pt>
                <c:pt idx="30">
                  <c:v>610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2-6389-489F-AF0D-4FC2B0595A23}"/>
            </c:ext>
          </c:extLst>
        </c:ser>
        <c:ser>
          <c:idx val="19"/>
          <c:order val="19"/>
          <c:spPr>
            <a:ln w="1905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</a:schemeClr>
              </a:solidFill>
              <a:ln w="9525">
                <a:solidFill>
                  <a:schemeClr val="accent2">
                    <a:lumMod val="8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scan'!$C$22:$AG$22</c:f>
              <c:numCache>
                <c:formatCode>General</c:formatCode>
                <c:ptCount val="31"/>
                <c:pt idx="0">
                  <c:v>0</c:v>
                </c:pt>
                <c:pt idx="1">
                  <c:v>50</c:v>
                </c:pt>
                <c:pt idx="2">
                  <c:v>70</c:v>
                </c:pt>
                <c:pt idx="3">
                  <c:v>100</c:v>
                </c:pt>
                <c:pt idx="4">
                  <c:v>130</c:v>
                </c:pt>
                <c:pt idx="5">
                  <c:v>150</c:v>
                </c:pt>
                <c:pt idx="6">
                  <c:v>160</c:v>
                </c:pt>
                <c:pt idx="7">
                  <c:v>170</c:v>
                </c:pt>
                <c:pt idx="8">
                  <c:v>190</c:v>
                </c:pt>
                <c:pt idx="9">
                  <c:v>200</c:v>
                </c:pt>
                <c:pt idx="10">
                  <c:v>210</c:v>
                </c:pt>
                <c:pt idx="11">
                  <c:v>220</c:v>
                </c:pt>
                <c:pt idx="12">
                  <c:v>240</c:v>
                </c:pt>
                <c:pt idx="13">
                  <c:v>240</c:v>
                </c:pt>
                <c:pt idx="14">
                  <c:v>250</c:v>
                </c:pt>
                <c:pt idx="15">
                  <c:v>250</c:v>
                </c:pt>
                <c:pt idx="16">
                  <c:v>260</c:v>
                </c:pt>
                <c:pt idx="17">
                  <c:v>270</c:v>
                </c:pt>
                <c:pt idx="18">
                  <c:v>290</c:v>
                </c:pt>
                <c:pt idx="19">
                  <c:v>300</c:v>
                </c:pt>
                <c:pt idx="20">
                  <c:v>330</c:v>
                </c:pt>
                <c:pt idx="21">
                  <c:v>340</c:v>
                </c:pt>
                <c:pt idx="22">
                  <c:v>370</c:v>
                </c:pt>
                <c:pt idx="23">
                  <c:v>420</c:v>
                </c:pt>
                <c:pt idx="24">
                  <c:v>420</c:v>
                </c:pt>
                <c:pt idx="25">
                  <c:v>450</c:v>
                </c:pt>
                <c:pt idx="26">
                  <c:v>500</c:v>
                </c:pt>
                <c:pt idx="27">
                  <c:v>580</c:v>
                </c:pt>
                <c:pt idx="28">
                  <c:v>660</c:v>
                </c:pt>
                <c:pt idx="29">
                  <c:v>760</c:v>
                </c:pt>
                <c:pt idx="30">
                  <c:v>810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3-6389-489F-AF0D-4FC2B0595A23}"/>
            </c:ext>
          </c:extLst>
        </c:ser>
        <c:ser>
          <c:idx val="20"/>
          <c:order val="20"/>
          <c:spPr>
            <a:ln w="19050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</a:schemeClr>
              </a:solidFill>
              <a:ln w="9525">
                <a:solidFill>
                  <a:schemeClr val="accent3">
                    <a:lumMod val="80000"/>
                  </a:schemeClr>
                </a:solidFill>
              </a:ln>
              <a:effectLst/>
            </c:spPr>
          </c:marker>
          <c:xVal>
            <c:numRef>
              <c:f>'Initial scan'!$C$2:$AG$2</c:f>
              <c:numCache>
                <c:formatCode>General</c:formatCode>
                <c:ptCount val="31"/>
                <c:pt idx="0">
                  <c:v>500</c:v>
                </c:pt>
                <c:pt idx="1">
                  <c:v>1000</c:v>
                </c:pt>
                <c:pt idx="2">
                  <c:v>1500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3200</c:v>
                </c:pt>
                <c:pt idx="7">
                  <c:v>3400</c:v>
                </c:pt>
                <c:pt idx="8">
                  <c:v>3600</c:v>
                </c:pt>
                <c:pt idx="9">
                  <c:v>3800</c:v>
                </c:pt>
                <c:pt idx="10">
                  <c:v>4000</c:v>
                </c:pt>
                <c:pt idx="11">
                  <c:v>4200</c:v>
                </c:pt>
                <c:pt idx="12">
                  <c:v>4400</c:v>
                </c:pt>
                <c:pt idx="13">
                  <c:v>4500</c:v>
                </c:pt>
                <c:pt idx="14">
                  <c:v>4600</c:v>
                </c:pt>
                <c:pt idx="15">
                  <c:v>4700</c:v>
                </c:pt>
                <c:pt idx="16">
                  <c:v>4800</c:v>
                </c:pt>
                <c:pt idx="17">
                  <c:v>4900</c:v>
                </c:pt>
                <c:pt idx="18">
                  <c:v>5000</c:v>
                </c:pt>
                <c:pt idx="19">
                  <c:v>5100</c:v>
                </c:pt>
                <c:pt idx="20">
                  <c:v>5200</c:v>
                </c:pt>
                <c:pt idx="21">
                  <c:v>5300</c:v>
                </c:pt>
                <c:pt idx="22">
                  <c:v>5400</c:v>
                </c:pt>
                <c:pt idx="23">
                  <c:v>5500</c:v>
                </c:pt>
                <c:pt idx="24">
                  <c:v>5600</c:v>
                </c:pt>
                <c:pt idx="25">
                  <c:v>5700</c:v>
                </c:pt>
                <c:pt idx="26">
                  <c:v>5800</c:v>
                </c:pt>
                <c:pt idx="27">
                  <c:v>5900</c:v>
                </c:pt>
                <c:pt idx="28">
                  <c:v>6000</c:v>
                </c:pt>
                <c:pt idx="29">
                  <c:v>6100</c:v>
                </c:pt>
                <c:pt idx="30">
                  <c:v>6200</c:v>
                </c:pt>
              </c:numCache>
            </c:numRef>
          </c:xVal>
          <c:yVal>
            <c:numRef>
              <c:f>'Initial scan'!$C$23:$AG$23</c:f>
              <c:numCache>
                <c:formatCode>General</c:formatCode>
                <c:ptCount val="31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50</c:v>
                </c:pt>
                <c:pt idx="4">
                  <c:v>70</c:v>
                </c:pt>
                <c:pt idx="5">
                  <c:v>80</c:v>
                </c:pt>
                <c:pt idx="6">
                  <c:v>90</c:v>
                </c:pt>
                <c:pt idx="7">
                  <c:v>90</c:v>
                </c:pt>
                <c:pt idx="8">
                  <c:v>100</c:v>
                </c:pt>
                <c:pt idx="9">
                  <c:v>110</c:v>
                </c:pt>
                <c:pt idx="10">
                  <c:v>120</c:v>
                </c:pt>
                <c:pt idx="11">
                  <c:v>130</c:v>
                </c:pt>
                <c:pt idx="12">
                  <c:v>140</c:v>
                </c:pt>
                <c:pt idx="13">
                  <c:v>150</c:v>
                </c:pt>
                <c:pt idx="14">
                  <c:v>160</c:v>
                </c:pt>
                <c:pt idx="15">
                  <c:v>180</c:v>
                </c:pt>
                <c:pt idx="16">
                  <c:v>210</c:v>
                </c:pt>
                <c:pt idx="17">
                  <c:v>240</c:v>
                </c:pt>
                <c:pt idx="18">
                  <c:v>350</c:v>
                </c:pt>
                <c:pt idx="19">
                  <c:v>480</c:v>
                </c:pt>
                <c:pt idx="20">
                  <c:v>630</c:v>
                </c:pt>
                <c:pt idx="21">
                  <c:v>770</c:v>
                </c:pt>
                <c:pt idx="22">
                  <c:v>1000</c:v>
                </c:pt>
                <c:pt idx="23">
                  <c:v>1270</c:v>
                </c:pt>
                <c:pt idx="24">
                  <c:v>1730</c:v>
                </c:pt>
                <c:pt idx="25">
                  <c:v>2110</c:v>
                </c:pt>
                <c:pt idx="26">
                  <c:v>2630</c:v>
                </c:pt>
                <c:pt idx="27">
                  <c:v>3360</c:v>
                </c:pt>
                <c:pt idx="28">
                  <c:v>4420</c:v>
                </c:pt>
                <c:pt idx="29">
                  <c:v>5600</c:v>
                </c:pt>
                <c:pt idx="30">
                  <c:v>7050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4-6389-489F-AF0D-4FC2B0595A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1450063"/>
        <c:axId val="261671119"/>
      </c:scatterChart>
      <c:valAx>
        <c:axId val="5214500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671119"/>
        <c:crosses val="autoZero"/>
        <c:crossBetween val="midCat"/>
      </c:valAx>
      <c:valAx>
        <c:axId val="261671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45006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Final scan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scan'!$B$3:$O$3</c:f>
              <c:numCache>
                <c:formatCode>General</c:formatCode>
                <c:ptCount val="14"/>
                <c:pt idx="3">
                  <c:v>0.25474999999999998</c:v>
                </c:pt>
                <c:pt idx="4">
                  <c:v>0.437</c:v>
                </c:pt>
                <c:pt idx="5">
                  <c:v>0.56374999999999997</c:v>
                </c:pt>
                <c:pt idx="6">
                  <c:v>0.71025000000000005</c:v>
                </c:pt>
                <c:pt idx="7">
                  <c:v>0.87524999999999997</c:v>
                </c:pt>
                <c:pt idx="8">
                  <c:v>1.0055000000000001</c:v>
                </c:pt>
                <c:pt idx="9">
                  <c:v>1.11575</c:v>
                </c:pt>
                <c:pt idx="10">
                  <c:v>1.38825</c:v>
                </c:pt>
                <c:pt idx="11">
                  <c:v>1.6122500000000002</c:v>
                </c:pt>
                <c:pt idx="12">
                  <c:v>2.3485</c:v>
                </c:pt>
                <c:pt idx="13">
                  <c:v>2.7197500000000003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677-45A2-BBDF-3EC39CB71BF4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scan'!$B$4:$O$4</c:f>
              <c:numCache>
                <c:formatCode>General</c:formatCode>
                <c:ptCount val="14"/>
                <c:pt idx="3">
                  <c:v>0.21574999999999997</c:v>
                </c:pt>
                <c:pt idx="4">
                  <c:v>0.29699999999999999</c:v>
                </c:pt>
                <c:pt idx="5">
                  <c:v>0.33674999999999999</c:v>
                </c:pt>
                <c:pt idx="6">
                  <c:v>0.38624999999999998</c:v>
                </c:pt>
                <c:pt idx="7">
                  <c:v>0.42150000000000004</c:v>
                </c:pt>
                <c:pt idx="8">
                  <c:v>0.48050000000000004</c:v>
                </c:pt>
                <c:pt idx="9">
                  <c:v>0.55474999999999997</c:v>
                </c:pt>
                <c:pt idx="10">
                  <c:v>0.69900000000000007</c:v>
                </c:pt>
                <c:pt idx="11">
                  <c:v>0.87825000000000009</c:v>
                </c:pt>
                <c:pt idx="12">
                  <c:v>1.1167500000000001</c:v>
                </c:pt>
                <c:pt idx="13">
                  <c:v>1.4079999999999999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677-45A2-BBDF-3EC39CB71BF4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scan'!$B$5:$O$5</c:f>
              <c:numCache>
                <c:formatCode>General</c:formatCode>
                <c:ptCount val="14"/>
                <c:pt idx="3">
                  <c:v>0.40149999999999997</c:v>
                </c:pt>
                <c:pt idx="4">
                  <c:v>1.20675</c:v>
                </c:pt>
                <c:pt idx="5">
                  <c:v>1.7789999999999999</c:v>
                </c:pt>
                <c:pt idx="6">
                  <c:v>2.1360000000000001</c:v>
                </c:pt>
                <c:pt idx="7">
                  <c:v>2.3735000000000004</c:v>
                </c:pt>
                <c:pt idx="8">
                  <c:v>2.5372500000000002</c:v>
                </c:pt>
                <c:pt idx="9">
                  <c:v>2.7077499999999999</c:v>
                </c:pt>
                <c:pt idx="10">
                  <c:v>3.2054999999999998</c:v>
                </c:pt>
                <c:pt idx="11">
                  <c:v>4.0097500000000004</c:v>
                </c:pt>
                <c:pt idx="12">
                  <c:v>4.468</c:v>
                </c:pt>
                <c:pt idx="13">
                  <c:v>5.3842499999999998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677-45A2-BBDF-3EC39CB71BF4}"/>
            </c:ext>
          </c:extLst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scan'!$B$6:$O$6</c:f>
              <c:numCache>
                <c:formatCode>General</c:formatCode>
                <c:ptCount val="14"/>
                <c:pt idx="3">
                  <c:v>8.1000000000000003E-2</c:v>
                </c:pt>
                <c:pt idx="4">
                  <c:v>0.13975000000000001</c:v>
                </c:pt>
                <c:pt idx="5">
                  <c:v>0.19174999999999998</c:v>
                </c:pt>
                <c:pt idx="6">
                  <c:v>0.21249999999999999</c:v>
                </c:pt>
                <c:pt idx="7">
                  <c:v>0.25375000000000003</c:v>
                </c:pt>
                <c:pt idx="8">
                  <c:v>0.30974999999999997</c:v>
                </c:pt>
                <c:pt idx="9">
                  <c:v>0.3745</c:v>
                </c:pt>
                <c:pt idx="10">
                  <c:v>0.4345</c:v>
                </c:pt>
                <c:pt idx="11">
                  <c:v>0.57524999999999993</c:v>
                </c:pt>
                <c:pt idx="12">
                  <c:v>0.7297499999999999</c:v>
                </c:pt>
                <c:pt idx="13">
                  <c:v>0.99675000000000002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677-45A2-BBDF-3EC39CB71BF4}"/>
            </c:ext>
          </c:extLst>
        </c:ser>
        <c:ser>
          <c:idx val="4"/>
          <c:order val="4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scan'!$B$7:$O$7</c:f>
              <c:numCache>
                <c:formatCode>General</c:formatCode>
                <c:ptCount val="14"/>
                <c:pt idx="3">
                  <c:v>3.175E-2</c:v>
                </c:pt>
                <c:pt idx="4">
                  <c:v>0.10675</c:v>
                </c:pt>
                <c:pt idx="5">
                  <c:v>0.13750000000000001</c:v>
                </c:pt>
                <c:pt idx="6">
                  <c:v>0.16774999999999998</c:v>
                </c:pt>
                <c:pt idx="7">
                  <c:v>0.20149999999999998</c:v>
                </c:pt>
                <c:pt idx="8">
                  <c:v>0.24224999999999999</c:v>
                </c:pt>
                <c:pt idx="9">
                  <c:v>0.28125</c:v>
                </c:pt>
                <c:pt idx="10">
                  <c:v>0.33649999999999997</c:v>
                </c:pt>
                <c:pt idx="11">
                  <c:v>0.40200000000000002</c:v>
                </c:pt>
                <c:pt idx="12">
                  <c:v>0.47975000000000001</c:v>
                </c:pt>
                <c:pt idx="13">
                  <c:v>0.60650000000000004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677-45A2-BBDF-3EC39CB71BF4}"/>
            </c:ext>
          </c:extLst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scan'!$B$8:$O$8</c:f>
              <c:numCache>
                <c:formatCode>General</c:formatCode>
                <c:ptCount val="14"/>
                <c:pt idx="3">
                  <c:v>0.11424999999999999</c:v>
                </c:pt>
                <c:pt idx="4">
                  <c:v>0.18275</c:v>
                </c:pt>
                <c:pt idx="5">
                  <c:v>0.20024999999999998</c:v>
                </c:pt>
                <c:pt idx="6">
                  <c:v>0.22799999999999998</c:v>
                </c:pt>
                <c:pt idx="7">
                  <c:v>0.24324999999999999</c:v>
                </c:pt>
                <c:pt idx="8">
                  <c:v>0.27</c:v>
                </c:pt>
                <c:pt idx="9">
                  <c:v>0.29400000000000004</c:v>
                </c:pt>
                <c:pt idx="10">
                  <c:v>0.33724999999999999</c:v>
                </c:pt>
                <c:pt idx="11">
                  <c:v>0.3755</c:v>
                </c:pt>
                <c:pt idx="12">
                  <c:v>0.41299999999999998</c:v>
                </c:pt>
                <c:pt idx="13">
                  <c:v>0.49925000000000008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677-45A2-BBDF-3EC39CB71BF4}"/>
            </c:ext>
          </c:extLst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scan'!$B$9:$O$9</c:f>
              <c:numCache>
                <c:formatCode>General</c:formatCode>
                <c:ptCount val="14"/>
                <c:pt idx="3">
                  <c:v>0.12525</c:v>
                </c:pt>
                <c:pt idx="4">
                  <c:v>0.40049999999999997</c:v>
                </c:pt>
                <c:pt idx="5">
                  <c:v>0.4474999999999999</c:v>
                </c:pt>
                <c:pt idx="6">
                  <c:v>0.62474999999999992</c:v>
                </c:pt>
                <c:pt idx="7">
                  <c:v>0.73975000000000013</c:v>
                </c:pt>
                <c:pt idx="8">
                  <c:v>0.93575000000000008</c:v>
                </c:pt>
                <c:pt idx="9">
                  <c:v>0.91400000000000003</c:v>
                </c:pt>
                <c:pt idx="10">
                  <c:v>1.1187499999999999</c:v>
                </c:pt>
                <c:pt idx="11">
                  <c:v>1.39575</c:v>
                </c:pt>
                <c:pt idx="12">
                  <c:v>1.5662499999999999</c:v>
                </c:pt>
                <c:pt idx="13">
                  <c:v>1.79925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677-45A2-BBDF-3EC39CB71BF4}"/>
            </c:ext>
          </c:extLst>
        </c:ser>
        <c:ser>
          <c:idx val="7"/>
          <c:order val="7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scan'!$B$10:$O$10</c:f>
              <c:numCache>
                <c:formatCode>General</c:formatCode>
                <c:ptCount val="14"/>
                <c:pt idx="3">
                  <c:v>0.21874999999999997</c:v>
                </c:pt>
                <c:pt idx="4">
                  <c:v>0.33700000000000002</c:v>
                </c:pt>
                <c:pt idx="5">
                  <c:v>0.42175000000000001</c:v>
                </c:pt>
                <c:pt idx="6">
                  <c:v>0.46650000000000003</c:v>
                </c:pt>
                <c:pt idx="7">
                  <c:v>0.50900000000000001</c:v>
                </c:pt>
                <c:pt idx="8">
                  <c:v>0.54825000000000002</c:v>
                </c:pt>
                <c:pt idx="9">
                  <c:v>0.61275000000000002</c:v>
                </c:pt>
                <c:pt idx="10">
                  <c:v>0.68875000000000008</c:v>
                </c:pt>
                <c:pt idx="11">
                  <c:v>0.76824999999999988</c:v>
                </c:pt>
                <c:pt idx="12">
                  <c:v>1.14225</c:v>
                </c:pt>
                <c:pt idx="13">
                  <c:v>1.2865000000000002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677-45A2-BBDF-3EC39CB71BF4}"/>
            </c:ext>
          </c:extLst>
        </c:ser>
        <c:ser>
          <c:idx val="8"/>
          <c:order val="8"/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scan'!$B$11:$O$11</c:f>
              <c:numCache>
                <c:formatCode>General</c:formatCode>
                <c:ptCount val="14"/>
                <c:pt idx="3">
                  <c:v>0.17749999999999999</c:v>
                </c:pt>
                <c:pt idx="4">
                  <c:v>0.58474999999999999</c:v>
                </c:pt>
                <c:pt idx="5">
                  <c:v>0.79549999999999998</c:v>
                </c:pt>
                <c:pt idx="6">
                  <c:v>1.0359999999999998</c:v>
                </c:pt>
                <c:pt idx="7">
                  <c:v>1.2622500000000001</c:v>
                </c:pt>
                <c:pt idx="8">
                  <c:v>1.4337500000000001</c:v>
                </c:pt>
                <c:pt idx="9">
                  <c:v>1.6562500000000002</c:v>
                </c:pt>
                <c:pt idx="10">
                  <c:v>1.9352500000000001</c:v>
                </c:pt>
                <c:pt idx="11">
                  <c:v>2.2675000000000001</c:v>
                </c:pt>
                <c:pt idx="12">
                  <c:v>2.7234999999999996</c:v>
                </c:pt>
                <c:pt idx="13">
                  <c:v>3.23325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677-45A2-BBDF-3EC39CB71BF4}"/>
            </c:ext>
          </c:extLst>
        </c:ser>
        <c:ser>
          <c:idx val="9"/>
          <c:order val="9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scan'!$B$12:$O$12</c:f>
              <c:numCache>
                <c:formatCode>General</c:formatCode>
                <c:ptCount val="14"/>
                <c:pt idx="3">
                  <c:v>0.10050000000000001</c:v>
                </c:pt>
                <c:pt idx="4">
                  <c:v>0.1845</c:v>
                </c:pt>
                <c:pt idx="5">
                  <c:v>0.23124999999999998</c:v>
                </c:pt>
                <c:pt idx="6">
                  <c:v>0.26375000000000004</c:v>
                </c:pt>
                <c:pt idx="7">
                  <c:v>0.31</c:v>
                </c:pt>
                <c:pt idx="8">
                  <c:v>0.35775000000000001</c:v>
                </c:pt>
                <c:pt idx="9">
                  <c:v>0.38800000000000001</c:v>
                </c:pt>
                <c:pt idx="10">
                  <c:v>0.41975000000000007</c:v>
                </c:pt>
                <c:pt idx="11">
                  <c:v>0.50675000000000003</c:v>
                </c:pt>
                <c:pt idx="12">
                  <c:v>0.58699999999999997</c:v>
                </c:pt>
                <c:pt idx="13">
                  <c:v>0.70649999999999991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2677-45A2-BBDF-3EC39CB71BF4}"/>
            </c:ext>
          </c:extLst>
        </c:ser>
        <c:ser>
          <c:idx val="10"/>
          <c:order val="10"/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scan'!$B$13:$O$13</c:f>
              <c:numCache>
                <c:formatCode>General</c:formatCode>
                <c:ptCount val="14"/>
                <c:pt idx="3">
                  <c:v>0.33300000000000002</c:v>
                </c:pt>
                <c:pt idx="4">
                  <c:v>0.54925000000000002</c:v>
                </c:pt>
                <c:pt idx="5">
                  <c:v>0.66725000000000001</c:v>
                </c:pt>
                <c:pt idx="6">
                  <c:v>0.78649999999999998</c:v>
                </c:pt>
                <c:pt idx="7">
                  <c:v>0.83074999999999988</c:v>
                </c:pt>
                <c:pt idx="8">
                  <c:v>1.0065</c:v>
                </c:pt>
                <c:pt idx="9">
                  <c:v>1.0567500000000001</c:v>
                </c:pt>
                <c:pt idx="10">
                  <c:v>1.1679999999999997</c:v>
                </c:pt>
                <c:pt idx="11">
                  <c:v>1.32525</c:v>
                </c:pt>
                <c:pt idx="12">
                  <c:v>1.52125</c:v>
                </c:pt>
                <c:pt idx="13">
                  <c:v>1.7162500000000001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2677-45A2-BBDF-3EC39CB71BF4}"/>
            </c:ext>
          </c:extLst>
        </c:ser>
        <c:ser>
          <c:idx val="11"/>
          <c:order val="11"/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scan'!$B$14:$O$14</c:f>
              <c:numCache>
                <c:formatCode>General</c:formatCode>
                <c:ptCount val="14"/>
                <c:pt idx="3">
                  <c:v>0.37074999999999997</c:v>
                </c:pt>
                <c:pt idx="4">
                  <c:v>0.50700000000000001</c:v>
                </c:pt>
                <c:pt idx="5">
                  <c:v>0.64</c:v>
                </c:pt>
                <c:pt idx="6">
                  <c:v>0.71425000000000005</c:v>
                </c:pt>
                <c:pt idx="7">
                  <c:v>0.78900000000000003</c:v>
                </c:pt>
                <c:pt idx="8">
                  <c:v>0.86899999999999999</c:v>
                </c:pt>
                <c:pt idx="9">
                  <c:v>0.98225000000000007</c:v>
                </c:pt>
                <c:pt idx="10">
                  <c:v>1.0910000000000002</c:v>
                </c:pt>
                <c:pt idx="11">
                  <c:v>1.2097499999999999</c:v>
                </c:pt>
                <c:pt idx="12">
                  <c:v>1.4344999999999999</c:v>
                </c:pt>
                <c:pt idx="13">
                  <c:v>1.6120000000000001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2677-45A2-BBDF-3EC39CB71BF4}"/>
            </c:ext>
          </c:extLst>
        </c:ser>
        <c:ser>
          <c:idx val="12"/>
          <c:order val="12"/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scan'!$B$15:$O$15</c:f>
              <c:numCache>
                <c:formatCode>General</c:formatCode>
                <c:ptCount val="14"/>
                <c:pt idx="3">
                  <c:v>0.24525</c:v>
                </c:pt>
                <c:pt idx="4">
                  <c:v>0.38774999999999993</c:v>
                </c:pt>
                <c:pt idx="5">
                  <c:v>0.46900000000000003</c:v>
                </c:pt>
                <c:pt idx="6">
                  <c:v>0.51800000000000002</c:v>
                </c:pt>
                <c:pt idx="7">
                  <c:v>0.56525000000000003</c:v>
                </c:pt>
                <c:pt idx="8">
                  <c:v>0.49550000000000005</c:v>
                </c:pt>
                <c:pt idx="9">
                  <c:v>0.53825000000000001</c:v>
                </c:pt>
                <c:pt idx="10">
                  <c:v>0.57774999999999999</c:v>
                </c:pt>
                <c:pt idx="11">
                  <c:v>0.6339999999999999</c:v>
                </c:pt>
                <c:pt idx="12">
                  <c:v>0.72650000000000003</c:v>
                </c:pt>
                <c:pt idx="13">
                  <c:v>0.79425000000000012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2677-45A2-BBDF-3EC39CB71BF4}"/>
            </c:ext>
          </c:extLst>
        </c:ser>
        <c:ser>
          <c:idx val="13"/>
          <c:order val="13"/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scan'!$B$16:$O$16</c:f>
              <c:numCache>
                <c:formatCode>General</c:formatCode>
                <c:ptCount val="14"/>
                <c:pt idx="3">
                  <c:v>1.025E-2</c:v>
                </c:pt>
                <c:pt idx="4">
                  <c:v>3.6249999999999998E-2</c:v>
                </c:pt>
                <c:pt idx="5">
                  <c:v>4.1750000000000002E-2</c:v>
                </c:pt>
                <c:pt idx="6">
                  <c:v>7.85E-2</c:v>
                </c:pt>
                <c:pt idx="7">
                  <c:v>0.13300000000000001</c:v>
                </c:pt>
                <c:pt idx="8">
                  <c:v>0.20449999999999999</c:v>
                </c:pt>
                <c:pt idx="9">
                  <c:v>0.22650000000000001</c:v>
                </c:pt>
                <c:pt idx="10">
                  <c:v>0.26675000000000004</c:v>
                </c:pt>
                <c:pt idx="11">
                  <c:v>0.32824999999999999</c:v>
                </c:pt>
                <c:pt idx="12">
                  <c:v>0.40525</c:v>
                </c:pt>
                <c:pt idx="13">
                  <c:v>0.46949999999999997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2677-45A2-BBDF-3EC39CB71BF4}"/>
            </c:ext>
          </c:extLst>
        </c:ser>
        <c:ser>
          <c:idx val="14"/>
          <c:order val="14"/>
          <c:spPr>
            <a:ln w="1905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scan'!$B$17:$O$17</c:f>
              <c:numCache>
                <c:formatCode>General</c:formatCode>
                <c:ptCount val="14"/>
                <c:pt idx="3">
                  <c:v>0.13600000000000001</c:v>
                </c:pt>
                <c:pt idx="4">
                  <c:v>0.18749999999999997</c:v>
                </c:pt>
                <c:pt idx="5">
                  <c:v>0.19724999999999998</c:v>
                </c:pt>
                <c:pt idx="6">
                  <c:v>0.22725000000000001</c:v>
                </c:pt>
                <c:pt idx="7">
                  <c:v>0.2455</c:v>
                </c:pt>
                <c:pt idx="8">
                  <c:v>0.28425</c:v>
                </c:pt>
                <c:pt idx="9">
                  <c:v>0.3175</c:v>
                </c:pt>
                <c:pt idx="10">
                  <c:v>0.39624999999999999</c:v>
                </c:pt>
                <c:pt idx="11">
                  <c:v>0.46350000000000002</c:v>
                </c:pt>
                <c:pt idx="12">
                  <c:v>0.56299999999999994</c:v>
                </c:pt>
                <c:pt idx="13">
                  <c:v>0.76025000000000009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2677-45A2-BBDF-3EC39CB71BF4}"/>
            </c:ext>
          </c:extLst>
        </c:ser>
        <c:ser>
          <c:idx val="15"/>
          <c:order val="15"/>
          <c:spPr>
            <a:ln w="1905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scan'!$B$18:$O$18</c:f>
              <c:numCache>
                <c:formatCode>General</c:formatCode>
                <c:ptCount val="14"/>
                <c:pt idx="3">
                  <c:v>0.18474999999999997</c:v>
                </c:pt>
                <c:pt idx="4">
                  <c:v>0.22675000000000001</c:v>
                </c:pt>
                <c:pt idx="5">
                  <c:v>0.27850000000000003</c:v>
                </c:pt>
                <c:pt idx="6">
                  <c:v>0.27450000000000002</c:v>
                </c:pt>
                <c:pt idx="7">
                  <c:v>0.29825000000000002</c:v>
                </c:pt>
                <c:pt idx="8">
                  <c:v>0.314</c:v>
                </c:pt>
                <c:pt idx="9">
                  <c:v>0.35175000000000001</c:v>
                </c:pt>
                <c:pt idx="10">
                  <c:v>0.38025000000000003</c:v>
                </c:pt>
                <c:pt idx="11">
                  <c:v>0.41949999999999998</c:v>
                </c:pt>
                <c:pt idx="12">
                  <c:v>0.47174999999999995</c:v>
                </c:pt>
                <c:pt idx="13">
                  <c:v>0.53800000000000003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2677-45A2-BBDF-3EC39CB71BF4}"/>
            </c:ext>
          </c:extLst>
        </c:ser>
        <c:ser>
          <c:idx val="16"/>
          <c:order val="16"/>
          <c:spPr>
            <a:ln w="1905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  <a:lumOff val="20000"/>
                </a:schemeClr>
              </a:solidFill>
              <a:ln w="9525">
                <a:solidFill>
                  <a:schemeClr val="accent5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scan'!$B$19:$O$19</c:f>
              <c:numCache>
                <c:formatCode>General</c:formatCode>
                <c:ptCount val="14"/>
                <c:pt idx="3">
                  <c:v>4.8000000000000001E-2</c:v>
                </c:pt>
                <c:pt idx="4">
                  <c:v>4.5749999999999992E-2</c:v>
                </c:pt>
                <c:pt idx="5">
                  <c:v>2.9749999999999999E-2</c:v>
                </c:pt>
                <c:pt idx="6">
                  <c:v>2.325E-2</c:v>
                </c:pt>
                <c:pt idx="7">
                  <c:v>2.7999999999999997E-2</c:v>
                </c:pt>
                <c:pt idx="8">
                  <c:v>4.1000000000000002E-2</c:v>
                </c:pt>
                <c:pt idx="9">
                  <c:v>4.8000000000000001E-2</c:v>
                </c:pt>
                <c:pt idx="10">
                  <c:v>4.3499999999999997E-2</c:v>
                </c:pt>
                <c:pt idx="11">
                  <c:v>4.225000000000001E-2</c:v>
                </c:pt>
                <c:pt idx="12">
                  <c:v>3.0250000000000003E-2</c:v>
                </c:pt>
                <c:pt idx="13">
                  <c:v>4.3499999999999997E-2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2677-45A2-BBDF-3EC39CB71BF4}"/>
            </c:ext>
          </c:extLst>
        </c:ser>
        <c:ser>
          <c:idx val="17"/>
          <c:order val="17"/>
          <c:spPr>
            <a:ln w="1905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  <a:lumOff val="20000"/>
                </a:schemeClr>
              </a:solidFill>
              <a:ln w="9525">
                <a:solidFill>
                  <a:schemeClr val="accent6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scan'!$B$20:$O$20</c:f>
              <c:numCache>
                <c:formatCode>General</c:formatCode>
                <c:ptCount val="14"/>
                <c:pt idx="3">
                  <c:v>7.3999999999999982E-2</c:v>
                </c:pt>
                <c:pt idx="4">
                  <c:v>9.0749999999999983E-2</c:v>
                </c:pt>
                <c:pt idx="5">
                  <c:v>6.275E-2</c:v>
                </c:pt>
                <c:pt idx="6">
                  <c:v>8.9499999999999996E-2</c:v>
                </c:pt>
                <c:pt idx="7">
                  <c:v>8.7749999999999995E-2</c:v>
                </c:pt>
                <c:pt idx="8">
                  <c:v>6.9000000000000006E-2</c:v>
                </c:pt>
                <c:pt idx="9">
                  <c:v>8.0500000000000002E-2</c:v>
                </c:pt>
                <c:pt idx="10">
                  <c:v>9.1499999999999998E-2</c:v>
                </c:pt>
                <c:pt idx="11">
                  <c:v>8.2500000000000004E-2</c:v>
                </c:pt>
                <c:pt idx="12">
                  <c:v>8.0000000000000016E-2</c:v>
                </c:pt>
                <c:pt idx="13">
                  <c:v>7.2000000000000008E-2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2677-45A2-BBDF-3EC39CB71BF4}"/>
            </c:ext>
          </c:extLst>
        </c:ser>
        <c:ser>
          <c:idx val="18"/>
          <c:order val="18"/>
          <c:spPr>
            <a:ln w="19050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</a:schemeClr>
              </a:solidFill>
              <a:ln w="9525">
                <a:solidFill>
                  <a:schemeClr val="accent1">
                    <a:lumMod val="8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scan'!$B$21:$O$21</c:f>
              <c:numCache>
                <c:formatCode>General</c:formatCode>
                <c:ptCount val="14"/>
                <c:pt idx="3">
                  <c:v>0.10174999999999999</c:v>
                </c:pt>
                <c:pt idx="4">
                  <c:v>8.9249999999999996E-2</c:v>
                </c:pt>
                <c:pt idx="5">
                  <c:v>0.10725</c:v>
                </c:pt>
                <c:pt idx="6">
                  <c:v>8.3249999999999991E-2</c:v>
                </c:pt>
                <c:pt idx="7">
                  <c:v>9.6000000000000002E-2</c:v>
                </c:pt>
                <c:pt idx="8">
                  <c:v>8.8750000000000009E-2</c:v>
                </c:pt>
                <c:pt idx="9">
                  <c:v>0.10425</c:v>
                </c:pt>
                <c:pt idx="10">
                  <c:v>9.2249999999999999E-2</c:v>
                </c:pt>
                <c:pt idx="11">
                  <c:v>0.10125000000000001</c:v>
                </c:pt>
                <c:pt idx="12">
                  <c:v>0.10049999999999999</c:v>
                </c:pt>
                <c:pt idx="13">
                  <c:v>0.106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2-2677-45A2-BBDF-3EC39CB71BF4}"/>
            </c:ext>
          </c:extLst>
        </c:ser>
        <c:ser>
          <c:idx val="19"/>
          <c:order val="19"/>
          <c:spPr>
            <a:ln w="1905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</a:schemeClr>
              </a:solidFill>
              <a:ln w="9525">
                <a:solidFill>
                  <a:schemeClr val="accent2">
                    <a:lumMod val="8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scan'!$B$22:$O$22</c:f>
              <c:numCache>
                <c:formatCode>General</c:formatCode>
                <c:ptCount val="14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3-2677-45A2-BBDF-3EC39CB71BF4}"/>
            </c:ext>
          </c:extLst>
        </c:ser>
        <c:ser>
          <c:idx val="20"/>
          <c:order val="20"/>
          <c:spPr>
            <a:ln w="19050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</a:schemeClr>
              </a:solidFill>
              <a:ln w="9525">
                <a:solidFill>
                  <a:schemeClr val="accent3">
                    <a:lumMod val="80000"/>
                  </a:schemeClr>
                </a:solidFill>
              </a:ln>
              <a:effectLst/>
            </c:spPr>
          </c:marker>
          <c:xVal>
            <c:numRef>
              <c:f>'Final scan'!$B$2:$O$2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scan'!$B$23:$O$23</c:f>
              <c:numCache>
                <c:formatCode>General</c:formatCode>
                <c:ptCount val="14"/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4-2677-45A2-BBDF-3EC39CB71B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1450063"/>
        <c:axId val="261671119"/>
      </c:scatterChart>
      <c:valAx>
        <c:axId val="521450063"/>
        <c:scaling>
          <c:orientation val="minMax"/>
          <c:max val="6400"/>
          <c:min val="28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671119"/>
        <c:crosses val="autoZero"/>
        <c:crossBetween val="midCat"/>
      </c:valAx>
      <c:valAx>
        <c:axId val="261671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45006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Fin-Init @6000V total current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'Final scan'!$AI$2</c:f>
              <c:strCache>
                <c:ptCount val="1"/>
                <c:pt idx="0">
                  <c:v>Fin-Init @6000V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'Final scan'!$AH$3:$AH$18</c:f>
              <c:strCache>
                <c:ptCount val="16"/>
                <c:pt idx="0">
                  <c:v>BIL-1B-02/24</c:v>
                </c:pt>
                <c:pt idx="1">
                  <c:v>BIL-1B-03/24</c:v>
                </c:pt>
                <c:pt idx="2">
                  <c:v>BIL-1B-04/24</c:v>
                </c:pt>
                <c:pt idx="3">
                  <c:v>BIL-1B-05/24</c:v>
                </c:pt>
                <c:pt idx="4">
                  <c:v>BIL-1B-06/24</c:v>
                </c:pt>
                <c:pt idx="5">
                  <c:v>BIL-1B-07/24</c:v>
                </c:pt>
                <c:pt idx="6">
                  <c:v>BIL-1B-10/24</c:v>
                </c:pt>
                <c:pt idx="7">
                  <c:v>BIL-1B-012/24</c:v>
                </c:pt>
                <c:pt idx="8">
                  <c:v>BIL-1B-13/24</c:v>
                </c:pt>
                <c:pt idx="9">
                  <c:v>BIL-1B-15/24</c:v>
                </c:pt>
                <c:pt idx="10">
                  <c:v>BIL-1B-20/24</c:v>
                </c:pt>
                <c:pt idx="11">
                  <c:v>BIL-1B-23/24</c:v>
                </c:pt>
                <c:pt idx="12">
                  <c:v>BIL-1B-24/24</c:v>
                </c:pt>
                <c:pt idx="13">
                  <c:v>BIL-1B-25/24</c:v>
                </c:pt>
                <c:pt idx="14">
                  <c:v>BIL-1B-26/24</c:v>
                </c:pt>
                <c:pt idx="15">
                  <c:v>BIL-1B-28/24</c:v>
                </c:pt>
              </c:strCache>
            </c:strRef>
          </c:cat>
          <c:val>
            <c:numRef>
              <c:f>'Final scan'!$AI$3:$AI$18</c:f>
              <c:numCache>
                <c:formatCode>General</c:formatCode>
                <c:ptCount val="16"/>
                <c:pt idx="0">
                  <c:v>0.98849999999999993</c:v>
                </c:pt>
                <c:pt idx="1">
                  <c:v>-6.3249999999999806E-2</c:v>
                </c:pt>
                <c:pt idx="2">
                  <c:v>3.4279999999999999</c:v>
                </c:pt>
                <c:pt idx="3">
                  <c:v>-2.0902500000000002</c:v>
                </c:pt>
                <c:pt idx="4">
                  <c:v>3.9750000000000008E-2</c:v>
                </c:pt>
                <c:pt idx="5">
                  <c:v>0.10299999999999998</c:v>
                </c:pt>
                <c:pt idx="6">
                  <c:v>1.0662499999999999</c:v>
                </c:pt>
                <c:pt idx="7">
                  <c:v>8.2249999999999934E-2</c:v>
                </c:pt>
                <c:pt idx="8">
                  <c:v>1.1134999999999995</c:v>
                </c:pt>
                <c:pt idx="9">
                  <c:v>-0.11299999999999999</c:v>
                </c:pt>
                <c:pt idx="10">
                  <c:v>-0.6087499999999999</c:v>
                </c:pt>
                <c:pt idx="11">
                  <c:v>0.15449999999999986</c:v>
                </c:pt>
                <c:pt idx="12">
                  <c:v>7.6500000000000012E-2</c:v>
                </c:pt>
                <c:pt idx="13">
                  <c:v>8.5249999999999992E-2</c:v>
                </c:pt>
                <c:pt idx="14">
                  <c:v>6.2999999999999945E-2</c:v>
                </c:pt>
                <c:pt idx="15">
                  <c:v>0.15174999999999994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57-4628-9B84-EC98BD4804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0174368"/>
        <c:axId val="1250163808"/>
      </c:barChart>
      <c:catAx>
        <c:axId val="125017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0163808"/>
        <c:crosses val="autoZero"/>
        <c:auto val="1"/>
        <c:lblAlgn val="ctr"/>
        <c:lblOffset val="100"/>
        <c:noMultiLvlLbl val="0"/>
      </c:catAx>
      <c:valAx>
        <c:axId val="1250163808"/>
        <c:scaling>
          <c:orientation val="minMax"/>
          <c:max val="3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0174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Initial scan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scan'!$G$30:$P$30</c:f>
              <c:numCache>
                <c:formatCode>General</c:formatCode>
                <c:ptCount val="10"/>
                <c:pt idx="0">
                  <c:v>0.32474999999999998</c:v>
                </c:pt>
                <c:pt idx="1">
                  <c:v>0.36149999999999999</c:v>
                </c:pt>
                <c:pt idx="2">
                  <c:v>0.68250000000000011</c:v>
                </c:pt>
                <c:pt idx="3">
                  <c:v>1.7550000000000001</c:v>
                </c:pt>
                <c:pt idx="4">
                  <c:v>3.9260000000000002</c:v>
                </c:pt>
                <c:pt idx="5">
                  <c:v>6.91425</c:v>
                </c:pt>
                <c:pt idx="6">
                  <c:v>10.395999999999999</c:v>
                </c:pt>
                <c:pt idx="7">
                  <c:v>14.148750000000001</c:v>
                </c:pt>
                <c:pt idx="8">
                  <c:v>18.042999999999999</c:v>
                </c:pt>
                <c:pt idx="9">
                  <c:v>24.303999999999995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8A9-4ED9-9AAE-130FA8C4FE8D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scan'!$G$31:$P$31</c:f>
              <c:numCache>
                <c:formatCode>General</c:formatCode>
                <c:ptCount val="10"/>
                <c:pt idx="0">
                  <c:v>0.35099999999999992</c:v>
                </c:pt>
                <c:pt idx="1">
                  <c:v>0.44200000000000006</c:v>
                </c:pt>
                <c:pt idx="2">
                  <c:v>0.87674999999999992</c:v>
                </c:pt>
                <c:pt idx="3">
                  <c:v>2.0545</c:v>
                </c:pt>
                <c:pt idx="4">
                  <c:v>4.3042499999999997</c:v>
                </c:pt>
                <c:pt idx="5">
                  <c:v>7.3432500000000003</c:v>
                </c:pt>
                <c:pt idx="6">
                  <c:v>10.789250000000001</c:v>
                </c:pt>
                <c:pt idx="7">
                  <c:v>14.555999999999999</c:v>
                </c:pt>
                <c:pt idx="8">
                  <c:v>19.302500000000002</c:v>
                </c:pt>
                <c:pt idx="9">
                  <c:v>27.638500000000001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8A9-4ED9-9AAE-130FA8C4FE8D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scan'!$G$32:$P$32</c:f>
              <c:numCache>
                <c:formatCode>General</c:formatCode>
                <c:ptCount val="10"/>
                <c:pt idx="0">
                  <c:v>0.43900000000000006</c:v>
                </c:pt>
                <c:pt idx="1">
                  <c:v>0.69000000000000006</c:v>
                </c:pt>
                <c:pt idx="2">
                  <c:v>1.6215000000000002</c:v>
                </c:pt>
                <c:pt idx="3">
                  <c:v>3.2262500000000003</c:v>
                </c:pt>
                <c:pt idx="4">
                  <c:v>5.8650000000000002</c:v>
                </c:pt>
                <c:pt idx="5">
                  <c:v>9.10975</c:v>
                </c:pt>
                <c:pt idx="6">
                  <c:v>12.779249999999999</c:v>
                </c:pt>
                <c:pt idx="7">
                  <c:v>17.176000000000002</c:v>
                </c:pt>
                <c:pt idx="8">
                  <c:v>23.540499999999998</c:v>
                </c:pt>
                <c:pt idx="9">
                  <c:v>34.908250000000002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8A9-4ED9-9AAE-130FA8C4FE8D}"/>
            </c:ext>
          </c:extLst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scan'!$G$33:$P$33</c:f>
              <c:numCache>
                <c:formatCode>General</c:formatCode>
                <c:ptCount val="10"/>
                <c:pt idx="0">
                  <c:v>0.53575000000000006</c:v>
                </c:pt>
                <c:pt idx="1">
                  <c:v>0.69199999999999995</c:v>
                </c:pt>
                <c:pt idx="2">
                  <c:v>1.1187500000000001</c:v>
                </c:pt>
                <c:pt idx="3">
                  <c:v>2.1712500000000001</c:v>
                </c:pt>
                <c:pt idx="4">
                  <c:v>4.2939999999999996</c:v>
                </c:pt>
                <c:pt idx="5">
                  <c:v>7.1484999999999985</c:v>
                </c:pt>
                <c:pt idx="6">
                  <c:v>10.42825</c:v>
                </c:pt>
                <c:pt idx="7">
                  <c:v>13.87975</c:v>
                </c:pt>
                <c:pt idx="8">
                  <c:v>17.692999999999998</c:v>
                </c:pt>
                <c:pt idx="9">
                  <c:v>24.015500000000003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8A9-4ED9-9AAE-130FA8C4FE8D}"/>
            </c:ext>
          </c:extLst>
        </c:ser>
        <c:ser>
          <c:idx val="4"/>
          <c:order val="4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scan'!$G$34:$P$34</c:f>
              <c:numCache>
                <c:formatCode>General</c:formatCode>
                <c:ptCount val="10"/>
                <c:pt idx="0">
                  <c:v>5.2500000000000003E-3</c:v>
                </c:pt>
                <c:pt idx="1">
                  <c:v>7.0499999999999993E-2</c:v>
                </c:pt>
                <c:pt idx="2">
                  <c:v>0.45874999999999999</c:v>
                </c:pt>
                <c:pt idx="3">
                  <c:v>1.7002499999999998</c:v>
                </c:pt>
                <c:pt idx="4">
                  <c:v>3.90625</c:v>
                </c:pt>
                <c:pt idx="5">
                  <c:v>6.73475</c:v>
                </c:pt>
                <c:pt idx="6">
                  <c:v>9.8722499999999993</c:v>
                </c:pt>
                <c:pt idx="7">
                  <c:v>13.276249999999999</c:v>
                </c:pt>
                <c:pt idx="8">
                  <c:v>17.064499999999999</c:v>
                </c:pt>
                <c:pt idx="9">
                  <c:v>24.657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8A9-4ED9-9AAE-130FA8C4FE8D}"/>
            </c:ext>
          </c:extLst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scan'!$G$35:$P$35</c:f>
              <c:numCache>
                <c:formatCode>General</c:formatCode>
                <c:ptCount val="10"/>
                <c:pt idx="0">
                  <c:v>0.14924999999999999</c:v>
                </c:pt>
                <c:pt idx="1">
                  <c:v>0.21099999999999999</c:v>
                </c:pt>
                <c:pt idx="2">
                  <c:v>0.47075</c:v>
                </c:pt>
                <c:pt idx="3">
                  <c:v>1.3135000000000001</c:v>
                </c:pt>
                <c:pt idx="4">
                  <c:v>3.1797500000000003</c:v>
                </c:pt>
                <c:pt idx="5">
                  <c:v>5.835</c:v>
                </c:pt>
                <c:pt idx="6">
                  <c:v>8.8747499999999988</c:v>
                </c:pt>
                <c:pt idx="7">
                  <c:v>12.14725</c:v>
                </c:pt>
                <c:pt idx="8">
                  <c:v>15.643999999999998</c:v>
                </c:pt>
                <c:pt idx="9">
                  <c:v>20.820499999999999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8A9-4ED9-9AAE-130FA8C4FE8D}"/>
            </c:ext>
          </c:extLst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scan'!$G$36:$P$36</c:f>
              <c:numCache>
                <c:formatCode>General</c:formatCode>
                <c:ptCount val="10"/>
                <c:pt idx="0">
                  <c:v>7.2500000000000009E-2</c:v>
                </c:pt>
                <c:pt idx="1">
                  <c:v>0.215</c:v>
                </c:pt>
                <c:pt idx="2">
                  <c:v>0.28200000000000003</c:v>
                </c:pt>
                <c:pt idx="3">
                  <c:v>1.0195000000000001</c:v>
                </c:pt>
                <c:pt idx="4">
                  <c:v>2.89</c:v>
                </c:pt>
                <c:pt idx="5">
                  <c:v>5.4335000000000004</c:v>
                </c:pt>
                <c:pt idx="6">
                  <c:v>8.1667500000000004</c:v>
                </c:pt>
                <c:pt idx="7">
                  <c:v>11.312250000000002</c:v>
                </c:pt>
                <c:pt idx="8">
                  <c:v>14.721250000000001</c:v>
                </c:pt>
                <c:pt idx="9">
                  <c:v>20.145499999999998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8A9-4ED9-9AAE-130FA8C4FE8D}"/>
            </c:ext>
          </c:extLst>
        </c:ser>
        <c:ser>
          <c:idx val="7"/>
          <c:order val="7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scan'!$G$37:$P$37</c:f>
              <c:numCache>
                <c:formatCode>General</c:formatCode>
                <c:ptCount val="10"/>
                <c:pt idx="0">
                  <c:v>0.39174999999999999</c:v>
                </c:pt>
                <c:pt idx="1">
                  <c:v>0.46675</c:v>
                </c:pt>
                <c:pt idx="2">
                  <c:v>0.85325000000000006</c:v>
                </c:pt>
                <c:pt idx="3">
                  <c:v>1.64575</c:v>
                </c:pt>
                <c:pt idx="4">
                  <c:v>3.4299999999999997</c:v>
                </c:pt>
                <c:pt idx="5">
                  <c:v>5.9107499999999993</c:v>
                </c:pt>
                <c:pt idx="6">
                  <c:v>8.7464999999999993</c:v>
                </c:pt>
                <c:pt idx="7">
                  <c:v>11.81325</c:v>
                </c:pt>
                <c:pt idx="8">
                  <c:v>15.126249999999999</c:v>
                </c:pt>
                <c:pt idx="9">
                  <c:v>20.282500000000002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8A9-4ED9-9AAE-130FA8C4FE8D}"/>
            </c:ext>
          </c:extLst>
        </c:ser>
        <c:ser>
          <c:idx val="8"/>
          <c:order val="8"/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scan'!$G$38:$P$38</c:f>
              <c:numCache>
                <c:formatCode>General</c:formatCode>
                <c:ptCount val="10"/>
                <c:pt idx="0">
                  <c:v>0.17724999999999999</c:v>
                </c:pt>
                <c:pt idx="1">
                  <c:v>0.32525000000000004</c:v>
                </c:pt>
                <c:pt idx="2">
                  <c:v>0.87200000000000011</c:v>
                </c:pt>
                <c:pt idx="3">
                  <c:v>2.0722499999999999</c:v>
                </c:pt>
                <c:pt idx="4">
                  <c:v>4.1202499999999995</c:v>
                </c:pt>
                <c:pt idx="5">
                  <c:v>6.7275</c:v>
                </c:pt>
                <c:pt idx="6">
                  <c:v>9.71875</c:v>
                </c:pt>
                <c:pt idx="7">
                  <c:v>13.19875</c:v>
                </c:pt>
                <c:pt idx="8">
                  <c:v>17.798249999999999</c:v>
                </c:pt>
                <c:pt idx="9">
                  <c:v>25.862749999999995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8A9-4ED9-9AAE-130FA8C4FE8D}"/>
            </c:ext>
          </c:extLst>
        </c:ser>
        <c:ser>
          <c:idx val="9"/>
          <c:order val="9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scan'!$G$39:$P$39</c:f>
              <c:numCache>
                <c:formatCode>General</c:formatCode>
                <c:ptCount val="10"/>
                <c:pt idx="0">
                  <c:v>0.18074999999999997</c:v>
                </c:pt>
                <c:pt idx="1">
                  <c:v>0.23625000000000002</c:v>
                </c:pt>
                <c:pt idx="2">
                  <c:v>0.35800000000000004</c:v>
                </c:pt>
                <c:pt idx="3">
                  <c:v>0.88750000000000007</c:v>
                </c:pt>
                <c:pt idx="4">
                  <c:v>2.1290000000000004</c:v>
                </c:pt>
                <c:pt idx="5">
                  <c:v>4.0502499999999992</c:v>
                </c:pt>
                <c:pt idx="6">
                  <c:v>6.4675000000000011</c:v>
                </c:pt>
                <c:pt idx="7">
                  <c:v>9.2584999999999997</c:v>
                </c:pt>
                <c:pt idx="8">
                  <c:v>12.228499999999999</c:v>
                </c:pt>
                <c:pt idx="9">
                  <c:v>15.882999999999997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28A9-4ED9-9AAE-130FA8C4FE8D}"/>
            </c:ext>
          </c:extLst>
        </c:ser>
        <c:ser>
          <c:idx val="10"/>
          <c:order val="10"/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scan'!$G$40:$P$40</c:f>
              <c:numCache>
                <c:formatCode>General</c:formatCode>
                <c:ptCount val="10"/>
                <c:pt idx="0">
                  <c:v>0.56200000000000006</c:v>
                </c:pt>
                <c:pt idx="1">
                  <c:v>0.74450000000000016</c:v>
                </c:pt>
                <c:pt idx="2">
                  <c:v>1.0042500000000001</c:v>
                </c:pt>
                <c:pt idx="3">
                  <c:v>1.7645</c:v>
                </c:pt>
                <c:pt idx="4">
                  <c:v>3.3790000000000004</c:v>
                </c:pt>
                <c:pt idx="5">
                  <c:v>5.7107500000000009</c:v>
                </c:pt>
                <c:pt idx="6">
                  <c:v>8.4130000000000003</c:v>
                </c:pt>
                <c:pt idx="7">
                  <c:v>11.364749999999997</c:v>
                </c:pt>
                <c:pt idx="8">
                  <c:v>14.518999999999998</c:v>
                </c:pt>
                <c:pt idx="9">
                  <c:v>19.32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28A9-4ED9-9AAE-130FA8C4FE8D}"/>
            </c:ext>
          </c:extLst>
        </c:ser>
        <c:ser>
          <c:idx val="11"/>
          <c:order val="11"/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scan'!$G$41:$P$41</c:f>
              <c:numCache>
                <c:formatCode>General</c:formatCode>
                <c:ptCount val="10"/>
                <c:pt idx="0">
                  <c:v>0.46400000000000008</c:v>
                </c:pt>
                <c:pt idx="1">
                  <c:v>0.54174999999999995</c:v>
                </c:pt>
                <c:pt idx="2">
                  <c:v>0.85824999999999996</c:v>
                </c:pt>
                <c:pt idx="3">
                  <c:v>1.56175</c:v>
                </c:pt>
                <c:pt idx="4">
                  <c:v>3.10025</c:v>
                </c:pt>
                <c:pt idx="5">
                  <c:v>5.2844999999999995</c:v>
                </c:pt>
                <c:pt idx="6">
                  <c:v>7.8445000000000009</c:v>
                </c:pt>
                <c:pt idx="7">
                  <c:v>10.621750000000002</c:v>
                </c:pt>
                <c:pt idx="8">
                  <c:v>13.702500000000002</c:v>
                </c:pt>
                <c:pt idx="9">
                  <c:v>18.787999999999997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28A9-4ED9-9AAE-130FA8C4FE8D}"/>
            </c:ext>
          </c:extLst>
        </c:ser>
        <c:ser>
          <c:idx val="12"/>
          <c:order val="12"/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scan'!$G$42:$P$42</c:f>
              <c:numCache>
                <c:formatCode>General</c:formatCode>
                <c:ptCount val="10"/>
                <c:pt idx="0">
                  <c:v>0.22550000000000001</c:v>
                </c:pt>
                <c:pt idx="1">
                  <c:v>0.27725</c:v>
                </c:pt>
                <c:pt idx="2">
                  <c:v>0.59750000000000003</c:v>
                </c:pt>
                <c:pt idx="3">
                  <c:v>1.4144999999999999</c:v>
                </c:pt>
                <c:pt idx="4">
                  <c:v>3.0369999999999995</c:v>
                </c:pt>
                <c:pt idx="5">
                  <c:v>5.2155000000000005</c:v>
                </c:pt>
                <c:pt idx="6">
                  <c:v>7.7212500000000004</c:v>
                </c:pt>
                <c:pt idx="7">
                  <c:v>10.385249999999999</c:v>
                </c:pt>
                <c:pt idx="8">
                  <c:v>13.43</c:v>
                </c:pt>
                <c:pt idx="9">
                  <c:v>19.631499999999999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28A9-4ED9-9AAE-130FA8C4FE8D}"/>
            </c:ext>
          </c:extLst>
        </c:ser>
        <c:ser>
          <c:idx val="13"/>
          <c:order val="13"/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scan'!$G$43:$P$43</c:f>
              <c:numCache>
                <c:formatCode>General</c:formatCode>
                <c:ptCount val="10"/>
                <c:pt idx="0">
                  <c:v>1.0249999999999999E-2</c:v>
                </c:pt>
                <c:pt idx="1">
                  <c:v>3.7999999999999999E-2</c:v>
                </c:pt>
                <c:pt idx="2">
                  <c:v>0.20474999999999999</c:v>
                </c:pt>
                <c:pt idx="3">
                  <c:v>0.90700000000000014</c:v>
                </c:pt>
                <c:pt idx="4">
                  <c:v>2.4124999999999996</c:v>
                </c:pt>
                <c:pt idx="5">
                  <c:v>4.5139999999999993</c:v>
                </c:pt>
                <c:pt idx="6">
                  <c:v>6.9042500000000002</c:v>
                </c:pt>
                <c:pt idx="7">
                  <c:v>9.4975000000000005</c:v>
                </c:pt>
                <c:pt idx="8">
                  <c:v>12.282250000000001</c:v>
                </c:pt>
                <c:pt idx="9">
                  <c:v>16.713999999999999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28A9-4ED9-9AAE-130FA8C4FE8D}"/>
            </c:ext>
          </c:extLst>
        </c:ser>
        <c:ser>
          <c:idx val="14"/>
          <c:order val="14"/>
          <c:spPr>
            <a:ln w="1905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scan'!$G$44:$P$44</c:f>
              <c:numCache>
                <c:formatCode>General</c:formatCode>
                <c:ptCount val="10"/>
                <c:pt idx="0">
                  <c:v>0.12425</c:v>
                </c:pt>
                <c:pt idx="1">
                  <c:v>0.18999999999999997</c:v>
                </c:pt>
                <c:pt idx="2">
                  <c:v>0.53300000000000014</c:v>
                </c:pt>
                <c:pt idx="3">
                  <c:v>1.508</c:v>
                </c:pt>
                <c:pt idx="4">
                  <c:v>3.18025</c:v>
                </c:pt>
                <c:pt idx="5">
                  <c:v>5.3514999999999997</c:v>
                </c:pt>
                <c:pt idx="6">
                  <c:v>7.7612500000000004</c:v>
                </c:pt>
                <c:pt idx="7">
                  <c:v>10.441000000000001</c:v>
                </c:pt>
                <c:pt idx="8">
                  <c:v>14.067500000000003</c:v>
                </c:pt>
                <c:pt idx="9">
                  <c:v>21.262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28A9-4ED9-9AAE-130FA8C4FE8D}"/>
            </c:ext>
          </c:extLst>
        </c:ser>
        <c:ser>
          <c:idx val="15"/>
          <c:order val="15"/>
          <c:spPr>
            <a:ln w="1905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'Initial scan'!$G$29:$P$29</c:f>
              <c:numCache>
                <c:formatCode>General</c:formatCode>
                <c:ptCount val="10"/>
                <c:pt idx="0">
                  <c:v>4000</c:v>
                </c:pt>
                <c:pt idx="1">
                  <c:v>4500</c:v>
                </c:pt>
                <c:pt idx="2">
                  <c:v>4800</c:v>
                </c:pt>
                <c:pt idx="3">
                  <c:v>5000</c:v>
                </c:pt>
                <c:pt idx="4">
                  <c:v>5200</c:v>
                </c:pt>
                <c:pt idx="5">
                  <c:v>5400</c:v>
                </c:pt>
                <c:pt idx="6">
                  <c:v>5600</c:v>
                </c:pt>
                <c:pt idx="7">
                  <c:v>5800</c:v>
                </c:pt>
                <c:pt idx="8">
                  <c:v>6000</c:v>
                </c:pt>
                <c:pt idx="9">
                  <c:v>6200</c:v>
                </c:pt>
              </c:numCache>
            </c:numRef>
          </c:xVal>
          <c:yVal>
            <c:numRef>
              <c:f>'Initial scan'!$G$45:$P$45</c:f>
              <c:numCache>
                <c:formatCode>General</c:formatCode>
                <c:ptCount val="10"/>
                <c:pt idx="0">
                  <c:v>0.18449999999999997</c:v>
                </c:pt>
                <c:pt idx="1">
                  <c:v>0.20149999999999996</c:v>
                </c:pt>
                <c:pt idx="2">
                  <c:v>0.375</c:v>
                </c:pt>
                <c:pt idx="3">
                  <c:v>0.90425000000000011</c:v>
                </c:pt>
                <c:pt idx="4">
                  <c:v>2.1537500000000001</c:v>
                </c:pt>
                <c:pt idx="5">
                  <c:v>3.9985000000000004</c:v>
                </c:pt>
                <c:pt idx="6">
                  <c:v>6.2080000000000002</c:v>
                </c:pt>
                <c:pt idx="7">
                  <c:v>8.5712500000000009</c:v>
                </c:pt>
                <c:pt idx="8">
                  <c:v>11.180250000000001</c:v>
                </c:pt>
                <c:pt idx="9">
                  <c:v>14.965500000000002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28A9-4ED9-9AAE-130FA8C4F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8427903"/>
        <c:axId val="1658435583"/>
      </c:scatterChart>
      <c:valAx>
        <c:axId val="1658427903"/>
        <c:scaling>
          <c:orientation val="minMax"/>
          <c:min val="4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435583"/>
        <c:crosses val="autoZero"/>
        <c:crossBetween val="midCat"/>
      </c:valAx>
      <c:valAx>
        <c:axId val="1658435583"/>
        <c:scaling>
          <c:orientation val="minMax"/>
          <c:max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42790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Final scan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scan'!$B$30:$O$30</c:f>
              <c:numCache>
                <c:formatCode>General</c:formatCode>
                <c:ptCount val="14"/>
                <c:pt idx="3">
                  <c:v>0.21249999999999999</c:v>
                </c:pt>
                <c:pt idx="4">
                  <c:v>0.39449999999999996</c:v>
                </c:pt>
                <c:pt idx="5">
                  <c:v>0.57800000000000007</c:v>
                </c:pt>
                <c:pt idx="6">
                  <c:v>1.0290000000000001</c:v>
                </c:pt>
                <c:pt idx="7">
                  <c:v>2.3260000000000001</c:v>
                </c:pt>
                <c:pt idx="8">
                  <c:v>4.6985000000000001</c:v>
                </c:pt>
                <c:pt idx="9">
                  <c:v>7.8459999999999992</c:v>
                </c:pt>
                <c:pt idx="10">
                  <c:v>11.411000000000001</c:v>
                </c:pt>
                <c:pt idx="11">
                  <c:v>15.119</c:v>
                </c:pt>
                <c:pt idx="12">
                  <c:v>19.477500000000003</c:v>
                </c:pt>
                <c:pt idx="13">
                  <c:v>25.904000000000003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C6C-4567-89FC-8E117C46F009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scan'!$B$31:$O$31</c:f>
              <c:numCache>
                <c:formatCode>General</c:formatCode>
                <c:ptCount val="14"/>
                <c:pt idx="3">
                  <c:v>0.17849999999999999</c:v>
                </c:pt>
                <c:pt idx="4">
                  <c:v>0.2205</c:v>
                </c:pt>
                <c:pt idx="5">
                  <c:v>0.33</c:v>
                </c:pt>
                <c:pt idx="6">
                  <c:v>0.86</c:v>
                </c:pt>
                <c:pt idx="7">
                  <c:v>2.1890000000000001</c:v>
                </c:pt>
                <c:pt idx="8">
                  <c:v>4.5830000000000002</c:v>
                </c:pt>
                <c:pt idx="9">
                  <c:v>7.6875</c:v>
                </c:pt>
                <c:pt idx="10">
                  <c:v>11.191500000000001</c:v>
                </c:pt>
                <c:pt idx="11">
                  <c:v>15.003</c:v>
                </c:pt>
                <c:pt idx="12">
                  <c:v>19.884</c:v>
                </c:pt>
                <c:pt idx="13">
                  <c:v>28.671499999999998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C6C-4567-89FC-8E117C46F009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scan'!$B$32:$O$32</c:f>
              <c:numCache>
                <c:formatCode>General</c:formatCode>
                <c:ptCount val="14"/>
                <c:pt idx="3">
                  <c:v>0.42899999999999999</c:v>
                </c:pt>
                <c:pt idx="4">
                  <c:v>1</c:v>
                </c:pt>
                <c:pt idx="5">
                  <c:v>1.2890000000000001</c:v>
                </c:pt>
                <c:pt idx="6">
                  <c:v>2.7745000000000002</c:v>
                </c:pt>
                <c:pt idx="7">
                  <c:v>4.7255000000000003</c:v>
                </c:pt>
                <c:pt idx="8">
                  <c:v>7.73</c:v>
                </c:pt>
                <c:pt idx="9">
                  <c:v>11.252000000000001</c:v>
                </c:pt>
                <c:pt idx="10">
                  <c:v>15.233000000000001</c:v>
                </c:pt>
                <c:pt idx="11">
                  <c:v>20.014999999999997</c:v>
                </c:pt>
                <c:pt idx="12">
                  <c:v>26.948500000000003</c:v>
                </c:pt>
                <c:pt idx="13">
                  <c:v>39.292999999999999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C6C-4567-89FC-8E117C46F009}"/>
            </c:ext>
          </c:extLst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scan'!$B$33:$O$33</c:f>
              <c:numCache>
                <c:formatCode>General</c:formatCode>
                <c:ptCount val="14"/>
                <c:pt idx="3">
                  <c:v>8.6499999999999994E-2</c:v>
                </c:pt>
                <c:pt idx="4">
                  <c:v>0.17749999999999999</c:v>
                </c:pt>
                <c:pt idx="5">
                  <c:v>0.27900000000000003</c:v>
                </c:pt>
                <c:pt idx="6">
                  <c:v>0.71950000000000003</c:v>
                </c:pt>
                <c:pt idx="7">
                  <c:v>1.9315</c:v>
                </c:pt>
                <c:pt idx="8">
                  <c:v>4.0970000000000004</c:v>
                </c:pt>
                <c:pt idx="9">
                  <c:v>7.0265000000000004</c:v>
                </c:pt>
                <c:pt idx="10">
                  <c:v>10.353</c:v>
                </c:pt>
                <c:pt idx="11">
                  <c:v>13.852500000000001</c:v>
                </c:pt>
                <c:pt idx="12">
                  <c:v>17.734499999999997</c:v>
                </c:pt>
                <c:pt idx="13">
                  <c:v>24.7575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C6C-4567-89FC-8E117C46F009}"/>
            </c:ext>
          </c:extLst>
        </c:ser>
        <c:ser>
          <c:idx val="4"/>
          <c:order val="4"/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scan'!$B$34:$O$34</c:f>
              <c:numCache>
                <c:formatCode>General</c:formatCode>
                <c:ptCount val="14"/>
                <c:pt idx="3">
                  <c:v>5.0000000000000001E-3</c:v>
                </c:pt>
                <c:pt idx="4">
                  <c:v>6.3E-2</c:v>
                </c:pt>
                <c:pt idx="5">
                  <c:v>0.13750000000000001</c:v>
                </c:pt>
                <c:pt idx="6">
                  <c:v>0.64550000000000007</c:v>
                </c:pt>
                <c:pt idx="7">
                  <c:v>1.99</c:v>
                </c:pt>
                <c:pt idx="8">
                  <c:v>4.3070000000000004</c:v>
                </c:pt>
                <c:pt idx="9">
                  <c:v>7.2424999999999997</c:v>
                </c:pt>
                <c:pt idx="10">
                  <c:v>10.4</c:v>
                </c:pt>
                <c:pt idx="11">
                  <c:v>13.801500000000001</c:v>
                </c:pt>
                <c:pt idx="12">
                  <c:v>17.78</c:v>
                </c:pt>
                <c:pt idx="13">
                  <c:v>26.081499999999998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C6C-4567-89FC-8E117C46F009}"/>
            </c:ext>
          </c:extLst>
        </c:ser>
        <c:ser>
          <c:idx val="5"/>
          <c:order val="5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scan'!$B$35:$O$35</c:f>
              <c:numCache>
                <c:formatCode>General</c:formatCode>
                <c:ptCount val="14"/>
                <c:pt idx="3">
                  <c:v>9.1999999999999998E-2</c:v>
                </c:pt>
                <c:pt idx="4">
                  <c:v>0.14400000000000002</c:v>
                </c:pt>
                <c:pt idx="5">
                  <c:v>0.23149999999999998</c:v>
                </c:pt>
                <c:pt idx="6">
                  <c:v>0.53550000000000009</c:v>
                </c:pt>
                <c:pt idx="7">
                  <c:v>1.5525000000000002</c:v>
                </c:pt>
                <c:pt idx="8">
                  <c:v>3.6120000000000001</c:v>
                </c:pt>
                <c:pt idx="9">
                  <c:v>6.3159999999999998</c:v>
                </c:pt>
                <c:pt idx="10">
                  <c:v>9.3630000000000013</c:v>
                </c:pt>
                <c:pt idx="11">
                  <c:v>12.619</c:v>
                </c:pt>
                <c:pt idx="12">
                  <c:v>16.215000000000003</c:v>
                </c:pt>
                <c:pt idx="13">
                  <c:v>21.7485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C6C-4567-89FC-8E117C46F009}"/>
            </c:ext>
          </c:extLst>
        </c:ser>
        <c:ser>
          <c:idx val="6"/>
          <c:order val="6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scan'!$B$36:$O$36</c:f>
              <c:numCache>
                <c:formatCode>General</c:formatCode>
                <c:ptCount val="14"/>
                <c:pt idx="3">
                  <c:v>0.152</c:v>
                </c:pt>
                <c:pt idx="4">
                  <c:v>0.41499999999999998</c:v>
                </c:pt>
                <c:pt idx="5">
                  <c:v>0.59849999999999992</c:v>
                </c:pt>
                <c:pt idx="6">
                  <c:v>0.78049999999999997</c:v>
                </c:pt>
                <c:pt idx="7">
                  <c:v>2.1755000000000004</c:v>
                </c:pt>
                <c:pt idx="8">
                  <c:v>3.7170000000000001</c:v>
                </c:pt>
                <c:pt idx="9">
                  <c:v>6.7509999999999994</c:v>
                </c:pt>
                <c:pt idx="10">
                  <c:v>9.8550000000000004</c:v>
                </c:pt>
                <c:pt idx="11">
                  <c:v>12.936499999999999</c:v>
                </c:pt>
                <c:pt idx="12">
                  <c:v>16.394500000000001</c:v>
                </c:pt>
                <c:pt idx="13">
                  <c:v>22.336500000000001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C6C-4567-89FC-8E117C46F009}"/>
            </c:ext>
          </c:extLst>
        </c:ser>
        <c:ser>
          <c:idx val="7"/>
          <c:order val="7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scan'!$B$37:$O$37</c:f>
              <c:numCache>
                <c:formatCode>General</c:formatCode>
                <c:ptCount val="14"/>
                <c:pt idx="3">
                  <c:v>0.246</c:v>
                </c:pt>
                <c:pt idx="4">
                  <c:v>0.42549999999999999</c:v>
                </c:pt>
                <c:pt idx="5">
                  <c:v>0.42349999999999999</c:v>
                </c:pt>
                <c:pt idx="6">
                  <c:v>0.80400000000000005</c:v>
                </c:pt>
                <c:pt idx="7">
                  <c:v>1.8285</c:v>
                </c:pt>
                <c:pt idx="8">
                  <c:v>3.6944999999999997</c:v>
                </c:pt>
                <c:pt idx="9">
                  <c:v>6.2785000000000002</c:v>
                </c:pt>
                <c:pt idx="10">
                  <c:v>9.2109999999999985</c:v>
                </c:pt>
                <c:pt idx="11">
                  <c:v>12.506</c:v>
                </c:pt>
                <c:pt idx="12">
                  <c:v>15.8485</c:v>
                </c:pt>
                <c:pt idx="13">
                  <c:v>21.420500000000001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9C6C-4567-89FC-8E117C46F009}"/>
            </c:ext>
          </c:extLst>
        </c:ser>
        <c:ser>
          <c:idx val="8"/>
          <c:order val="8"/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scan'!$B$38:$O$38</c:f>
              <c:numCache>
                <c:formatCode>General</c:formatCode>
                <c:ptCount val="14"/>
                <c:pt idx="3">
                  <c:v>0.14449999999999999</c:v>
                </c:pt>
                <c:pt idx="4">
                  <c:v>0.628</c:v>
                </c:pt>
                <c:pt idx="5">
                  <c:v>0.92800000000000005</c:v>
                </c:pt>
                <c:pt idx="6">
                  <c:v>1.6649999999999998</c:v>
                </c:pt>
                <c:pt idx="7">
                  <c:v>3.0650000000000004</c:v>
                </c:pt>
                <c:pt idx="8">
                  <c:v>5.3215000000000003</c:v>
                </c:pt>
                <c:pt idx="9">
                  <c:v>8.1560000000000006</c:v>
                </c:pt>
                <c:pt idx="10">
                  <c:v>11.263500000000001</c:v>
                </c:pt>
                <c:pt idx="11">
                  <c:v>14.940000000000001</c:v>
                </c:pt>
                <c:pt idx="12">
                  <c:v>19.876000000000001</c:v>
                </c:pt>
                <c:pt idx="13">
                  <c:v>28.934999999999999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C6C-4567-89FC-8E117C46F009}"/>
            </c:ext>
          </c:extLst>
        </c:ser>
        <c:ser>
          <c:idx val="9"/>
          <c:order val="9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scan'!$B$39:$O$39</c:f>
              <c:numCache>
                <c:formatCode>General</c:formatCode>
                <c:ptCount val="14"/>
                <c:pt idx="3">
                  <c:v>8.1000000000000003E-2</c:v>
                </c:pt>
                <c:pt idx="4">
                  <c:v>0.156</c:v>
                </c:pt>
                <c:pt idx="5">
                  <c:v>0.253</c:v>
                </c:pt>
                <c:pt idx="6">
                  <c:v>0.42749999999999999</c:v>
                </c:pt>
                <c:pt idx="7">
                  <c:v>1.0289999999999999</c:v>
                </c:pt>
                <c:pt idx="8">
                  <c:v>2.4444999999999997</c:v>
                </c:pt>
                <c:pt idx="9">
                  <c:v>4.4619999999999997</c:v>
                </c:pt>
                <c:pt idx="10">
                  <c:v>6.9450000000000003</c:v>
                </c:pt>
                <c:pt idx="11">
                  <c:v>9.7250000000000014</c:v>
                </c:pt>
                <c:pt idx="12">
                  <c:v>12.6945</c:v>
                </c:pt>
                <c:pt idx="13">
                  <c:v>16.514000000000003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9C6C-4567-89FC-8E117C46F009}"/>
            </c:ext>
          </c:extLst>
        </c:ser>
        <c:ser>
          <c:idx val="10"/>
          <c:order val="10"/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scan'!$B$40:$O$40</c:f>
              <c:numCache>
                <c:formatCode>General</c:formatCode>
                <c:ptCount val="14"/>
                <c:pt idx="3">
                  <c:v>0.29400000000000004</c:v>
                </c:pt>
                <c:pt idx="4">
                  <c:v>0.54800000000000004</c:v>
                </c:pt>
                <c:pt idx="5">
                  <c:v>0.69499999999999995</c:v>
                </c:pt>
                <c:pt idx="6">
                  <c:v>1.0760000000000001</c:v>
                </c:pt>
                <c:pt idx="7">
                  <c:v>1.986</c:v>
                </c:pt>
                <c:pt idx="8">
                  <c:v>3.7784999999999997</c:v>
                </c:pt>
                <c:pt idx="9">
                  <c:v>6.1910000000000007</c:v>
                </c:pt>
                <c:pt idx="10">
                  <c:v>8.9085000000000001</c:v>
                </c:pt>
                <c:pt idx="11">
                  <c:v>11.837999999999999</c:v>
                </c:pt>
                <c:pt idx="12">
                  <c:v>14.962</c:v>
                </c:pt>
                <c:pt idx="13">
                  <c:v>20.273500000000002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9C6C-4567-89FC-8E117C46F009}"/>
            </c:ext>
          </c:extLst>
        </c:ser>
        <c:ser>
          <c:idx val="11"/>
          <c:order val="11"/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scan'!$B$41:$O$41</c:f>
              <c:numCache>
                <c:formatCode>General</c:formatCode>
                <c:ptCount val="14"/>
                <c:pt idx="3">
                  <c:v>0.39400000000000002</c:v>
                </c:pt>
                <c:pt idx="4">
                  <c:v>0.52549999999999997</c:v>
                </c:pt>
                <c:pt idx="5">
                  <c:v>0.62249999999999994</c:v>
                </c:pt>
                <c:pt idx="6">
                  <c:v>0.99550000000000005</c:v>
                </c:pt>
                <c:pt idx="7">
                  <c:v>1.9025000000000001</c:v>
                </c:pt>
                <c:pt idx="8">
                  <c:v>3.5669999999999997</c:v>
                </c:pt>
                <c:pt idx="9">
                  <c:v>5.8514999999999997</c:v>
                </c:pt>
                <c:pt idx="10">
                  <c:v>8.495000000000001</c:v>
                </c:pt>
                <c:pt idx="11">
                  <c:v>11.245000000000001</c:v>
                </c:pt>
                <c:pt idx="12">
                  <c:v>14.413499999999999</c:v>
                </c:pt>
                <c:pt idx="13">
                  <c:v>20.308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9C6C-4567-89FC-8E117C46F009}"/>
            </c:ext>
          </c:extLst>
        </c:ser>
        <c:ser>
          <c:idx val="12"/>
          <c:order val="12"/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scan'!$B$42:$O$42</c:f>
              <c:numCache>
                <c:formatCode>General</c:formatCode>
                <c:ptCount val="14"/>
                <c:pt idx="3">
                  <c:v>0.19800000000000001</c:v>
                </c:pt>
                <c:pt idx="4">
                  <c:v>0.3155</c:v>
                </c:pt>
                <c:pt idx="5">
                  <c:v>0.39249999999999996</c:v>
                </c:pt>
                <c:pt idx="6">
                  <c:v>0.74550000000000005</c:v>
                </c:pt>
                <c:pt idx="7">
                  <c:v>1.6979999999999997</c:v>
                </c:pt>
                <c:pt idx="8">
                  <c:v>3.3525</c:v>
                </c:pt>
                <c:pt idx="9">
                  <c:v>5.5945</c:v>
                </c:pt>
                <c:pt idx="10">
                  <c:v>8.104000000000001</c:v>
                </c:pt>
                <c:pt idx="11">
                  <c:v>10.772500000000001</c:v>
                </c:pt>
                <c:pt idx="12">
                  <c:v>13.8475</c:v>
                </c:pt>
                <c:pt idx="13">
                  <c:v>20.6615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9C6C-4567-89FC-8E117C46F009}"/>
            </c:ext>
          </c:extLst>
        </c:ser>
        <c:ser>
          <c:idx val="13"/>
          <c:order val="13"/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scan'!$B$43:$O$43</c:f>
              <c:numCache>
                <c:formatCode>General</c:formatCode>
                <c:ptCount val="14"/>
                <c:pt idx="3">
                  <c:v>0</c:v>
                </c:pt>
                <c:pt idx="4">
                  <c:v>2.0500000000000001E-2</c:v>
                </c:pt>
                <c:pt idx="5">
                  <c:v>4.9000000000000002E-2</c:v>
                </c:pt>
                <c:pt idx="6">
                  <c:v>0.29899999999999999</c:v>
                </c:pt>
                <c:pt idx="7">
                  <c:v>1.0925</c:v>
                </c:pt>
                <c:pt idx="8">
                  <c:v>2.6995</c:v>
                </c:pt>
                <c:pt idx="9">
                  <c:v>4.8490000000000002</c:v>
                </c:pt>
                <c:pt idx="10">
                  <c:v>7.2584999999999997</c:v>
                </c:pt>
                <c:pt idx="11">
                  <c:v>9.8745000000000012</c:v>
                </c:pt>
                <c:pt idx="12">
                  <c:v>12.814</c:v>
                </c:pt>
                <c:pt idx="13">
                  <c:v>17.7165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9C6C-4567-89FC-8E117C46F009}"/>
            </c:ext>
          </c:extLst>
        </c:ser>
        <c:ser>
          <c:idx val="14"/>
          <c:order val="14"/>
          <c:spPr>
            <a:ln w="1905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scan'!$B$44:$O$44</c:f>
              <c:numCache>
                <c:formatCode>General</c:formatCode>
                <c:ptCount val="14"/>
                <c:pt idx="3">
                  <c:v>0.1125</c:v>
                </c:pt>
                <c:pt idx="4">
                  <c:v>0.151</c:v>
                </c:pt>
                <c:pt idx="5">
                  <c:v>0.23699999999999999</c:v>
                </c:pt>
                <c:pt idx="6">
                  <c:v>0.69450000000000001</c:v>
                </c:pt>
                <c:pt idx="7">
                  <c:v>1.7270000000000001</c:v>
                </c:pt>
                <c:pt idx="8">
                  <c:v>3.5464999999999995</c:v>
                </c:pt>
                <c:pt idx="9">
                  <c:v>5.7324999999999999</c:v>
                </c:pt>
                <c:pt idx="10">
                  <c:v>8.1340000000000003</c:v>
                </c:pt>
                <c:pt idx="11">
                  <c:v>10.957000000000001</c:v>
                </c:pt>
                <c:pt idx="12">
                  <c:v>14.617000000000001</c:v>
                </c:pt>
                <c:pt idx="13">
                  <c:v>22.4815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9C6C-4567-89FC-8E117C46F009}"/>
            </c:ext>
          </c:extLst>
        </c:ser>
        <c:ser>
          <c:idx val="15"/>
          <c:order val="15"/>
          <c:spPr>
            <a:ln w="1905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'Final scan'!$B$29:$O$29</c:f>
              <c:numCache>
                <c:formatCode>General</c:formatCode>
                <c:ptCount val="14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4500</c:v>
                </c:pt>
                <c:pt idx="6">
                  <c:v>4800</c:v>
                </c:pt>
                <c:pt idx="7">
                  <c:v>5000</c:v>
                </c:pt>
                <c:pt idx="8">
                  <c:v>5200</c:v>
                </c:pt>
                <c:pt idx="9">
                  <c:v>5400</c:v>
                </c:pt>
                <c:pt idx="10">
                  <c:v>5600</c:v>
                </c:pt>
                <c:pt idx="11">
                  <c:v>5800</c:v>
                </c:pt>
                <c:pt idx="12">
                  <c:v>6000</c:v>
                </c:pt>
                <c:pt idx="13">
                  <c:v>6200</c:v>
                </c:pt>
              </c:numCache>
            </c:numRef>
          </c:xVal>
          <c:yVal>
            <c:numRef>
              <c:f>'Final scan'!$B$45:$O$45</c:f>
              <c:numCache>
                <c:formatCode>General</c:formatCode>
                <c:ptCount val="14"/>
                <c:pt idx="3">
                  <c:v>0.2235</c:v>
                </c:pt>
                <c:pt idx="4">
                  <c:v>0.25650000000000001</c:v>
                </c:pt>
                <c:pt idx="5">
                  <c:v>0.29700000000000004</c:v>
                </c:pt>
                <c:pt idx="6">
                  <c:v>0.51449999999999996</c:v>
                </c:pt>
                <c:pt idx="7">
                  <c:v>1.1695</c:v>
                </c:pt>
                <c:pt idx="8">
                  <c:v>2.5324999999999998</c:v>
                </c:pt>
                <c:pt idx="9">
                  <c:v>4.4005000000000001</c:v>
                </c:pt>
                <c:pt idx="10">
                  <c:v>6.6665000000000001</c:v>
                </c:pt>
                <c:pt idx="11">
                  <c:v>9.0399999999999991</c:v>
                </c:pt>
                <c:pt idx="12">
                  <c:v>11.645</c:v>
                </c:pt>
                <c:pt idx="13">
                  <c:v>15.794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9C6C-4567-89FC-8E117C46F0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2396095"/>
        <c:axId val="1102419135"/>
      </c:scatterChart>
      <c:valAx>
        <c:axId val="1102396095"/>
        <c:scaling>
          <c:orientation val="minMax"/>
          <c:max val="6400"/>
          <c:min val="4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2419135"/>
        <c:crosses val="autoZero"/>
        <c:crossBetween val="midCat"/>
      </c:valAx>
      <c:valAx>
        <c:axId val="1102419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2396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7B210-4730-E63E-A4DA-5307553ED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0320EE-D268-92F0-68EE-6F31AFC31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05CEF-9BCF-B54A-44A0-F80F25532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F11CA-2B6C-8B3B-9A85-D7609F3A4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DACBF-AF97-7F39-3F32-BEA6FF76B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7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88507-27C8-C845-C397-2BA8AA85C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ED279-76AF-E0C9-1813-F15396D06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BF2F1-44FD-D239-39A2-9FBD72A0F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C80D7-2999-7A32-C543-FBBA1E231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62544-64FD-4686-D0E8-5E759E8CB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3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C4F935-93C6-6A65-7070-D127F7CD83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E0372F-5C12-DB08-6AFE-6405BE4F78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C9BF7-5F04-70B7-D5CD-844FFC92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32B1F-CA66-CCDC-199C-B7D96C29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C2938-FE9C-A3EA-3A36-AE292BE3A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7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39D19-59D7-EA31-14D7-1AF8F376F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BE371-65DB-017C-3166-1A54F6EF2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DD5EA-576E-1A2B-B670-C87CA92D3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56320-646F-BB48-C37E-A09F2E546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82D4F-191F-5E85-0B06-9E65BEF89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5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2FA1E-8ACE-0798-3B80-59A619998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AE375-8B55-7F64-D9E7-A2EFE4B23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6FA62-0E9C-C296-25F0-C8B6C8360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846A5-1423-BBEB-706B-761EB713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FAE64-EC6F-C2C5-80DF-C5FFF9001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0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C4787-843A-9CFB-6A72-EDF3A8754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CED98-173C-6346-A0EB-98D00213FF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D57C44-5B40-A2FC-191C-66233D1091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0D6038-6231-8E18-888C-B36FB9195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6B7FF6-0822-3F7A-31BD-A5D25FDDE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F1841-7E9E-2862-B014-961B8BDB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7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1B8C0-76D6-33A8-8921-07350A20D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E2087-B40C-EF31-98AB-8B912CC81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737BFB-0BF9-E19E-F114-4A9AA0596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700984-47B6-BB6B-B504-28D1DD9434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020640-525F-B180-42CF-CF0DD7083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D2D6BC-E7B8-1791-49D5-C874012D8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8246AD-03E0-6E3E-8D6F-8BDBFB3F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7321AC-4513-1037-49E0-9AA08452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2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62283-297B-2860-B24C-C2A888E9B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033EBB-280B-F933-ACEC-A91B7C94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0F6EFC-5B67-B403-AB5C-D42A5E6EC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9468A6-97CE-1957-2763-76601D332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2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2D8F10-EB28-AD79-FC23-BE0085A10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E55A28-111E-BD06-F6C5-58BE2B8CB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8EDC2-D1CF-0FE5-0D72-016BD06C3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96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70B19-7777-9AC7-EDC2-80E1554F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7A834-DFA9-1E52-521F-067A446AF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C3FC2E-33CF-DA67-27AE-D77A84A484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C3B333-34EC-4664-27F4-E6D95E7BB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D592D-7CDB-3229-3683-58CD1E1FD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2EDAF0-7651-E4F3-645A-0BBC31855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013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9E66B-8236-35A1-F0DB-F95A81A9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973CBA-E637-32B6-1694-B1A1B2AF9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CB8BBA-63F5-3574-4C77-65061C148C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09D43-C9D3-0B0D-4776-231A33B81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2A956C-72ED-0B69-5A0C-95A7DCD23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143C3E-F06C-6AA6-3957-2B996A03D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8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90F857-96C9-3579-8216-F3CAA1287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0756A-CA34-3964-7520-8AD86F8B8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94BC8-0354-C337-39AD-19A0B75B8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6AAB4-5D9C-4525-A6C0-20D35FEC62E2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F7DE2-3D9A-3057-4F9B-1532034116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588FF-272C-A18D-10F7-87B0091B8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E27F69-2E7C-4F39-93A8-E47AA6765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77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684D1-84AD-B8A7-3741-28058EAE6B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GIF++ test of BIL2 pack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BB10B7-51AB-3A9F-82A1-D1DF974050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5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34B01-CAA4-58F7-C1BC-72842535E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92A38-6BA2-1774-3889-3CE5A5436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9704"/>
            <a:ext cx="10515600" cy="474789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Test performed up to now to 3 packages</a:t>
            </a:r>
          </a:p>
          <a:p>
            <a:r>
              <a:rPr lang="en-US" dirty="0"/>
              <a:t>2 BIL and 1 BIS</a:t>
            </a:r>
          </a:p>
          <a:p>
            <a:r>
              <a:rPr lang="en-US" dirty="0"/>
              <a:t>Test system to be finalized to avoid manual scanning which can introduce systematic problems</a:t>
            </a:r>
          </a:p>
          <a:p>
            <a:r>
              <a:rPr lang="en-US" dirty="0">
                <a:sym typeface="Wingdings" panose="05000000000000000000" pitchFamily="2" charset="2"/>
              </a:rPr>
              <a:t>Gregorio is preparing a WINCC automatic procedure</a:t>
            </a:r>
            <a:endParaRPr lang="en-US" dirty="0"/>
          </a:p>
          <a:p>
            <a:r>
              <a:rPr lang="en-US" dirty="0"/>
              <a:t>System used also as (supervised!) training of young RPC experts</a:t>
            </a:r>
          </a:p>
          <a:p>
            <a:r>
              <a:rPr lang="en-US" dirty="0">
                <a:sym typeface="Wingdings" panose="05000000000000000000" pitchFamily="2" charset="2"/>
              </a:rPr>
              <a:t>Atmospheric pressure effect can be automatically corrected or maybe better corrected ex post</a:t>
            </a:r>
          </a:p>
          <a:p>
            <a:r>
              <a:rPr lang="en-US" dirty="0">
                <a:sym typeface="Wingdings" panose="05000000000000000000" pitchFamily="2" charset="2"/>
              </a:rPr>
              <a:t>Data will be stored in a shared folder and inserted in the DB</a:t>
            </a:r>
          </a:p>
          <a:p>
            <a:r>
              <a:rPr lang="en-US" dirty="0">
                <a:sym typeface="Wingdings" panose="05000000000000000000" pitchFamily="2" charset="2"/>
              </a:rPr>
              <a:t>Expected data: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Initial and final scan with 3 sources + off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Monitoring of the currents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Measurement of plates resistance</a:t>
            </a:r>
          </a:p>
          <a:p>
            <a:r>
              <a:rPr lang="en-US" dirty="0">
                <a:sym typeface="Wingdings" panose="05000000000000000000" pitchFamily="2" charset="2"/>
              </a:rPr>
              <a:t>Today: report on the last BIL package made of 21 gas gaps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92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4406E-0B7A-1219-499A-131D8E361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0"/>
            <a:ext cx="10515600" cy="1325563"/>
          </a:xfrm>
        </p:spPr>
        <p:txBody>
          <a:bodyPr/>
          <a:lstStyle/>
          <a:p>
            <a:r>
              <a:rPr lang="en-US" dirty="0"/>
              <a:t>Conditioning trends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5638ECB-08E1-904E-860C-E1E25D0D3B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8200" y="3528154"/>
            <a:ext cx="5181600" cy="3163028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A157E9B-D4F3-FE26-F081-BC4A20EA18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324600" y="265972"/>
            <a:ext cx="5181600" cy="3163028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653977-EB49-A34D-1AAD-CBD4DC7E6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3528153"/>
            <a:ext cx="5181600" cy="31630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6A9923-33F7-8603-E247-596B300F35A5}"/>
              </a:ext>
            </a:extLst>
          </p:cNvPr>
          <p:cNvSpPr txBox="1"/>
          <p:nvPr/>
        </p:nvSpPr>
        <p:spPr>
          <a:xfrm>
            <a:off x="762000" y="1201155"/>
            <a:ext cx="429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effect of the pressure between initial (959 mbar) and final (953 mbar)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Equivalent to about 0.6 % of the full voltage (36V)</a:t>
            </a:r>
          </a:p>
        </p:txBody>
      </p:sp>
    </p:spTree>
    <p:extLst>
      <p:ext uri="{BB962C8B-B14F-4D97-AF65-F5344CB8AC3E}">
        <p14:creationId xmlns:p14="http://schemas.microsoft.com/office/powerpoint/2010/main" val="2475518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90C0A-C211-E58A-1AF7-6C56085E4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vs. final (first 16 gas gaps) source off</a:t>
            </a:r>
          </a:p>
        </p:txBody>
      </p:sp>
      <p:graphicFrame>
        <p:nvGraphicFramePr>
          <p:cNvPr id="16" name="Content Placeholder 9">
            <a:extLst>
              <a:ext uri="{FF2B5EF4-FFF2-40B4-BE49-F238E27FC236}">
                <a16:creationId xmlns:a16="http://schemas.microsoft.com/office/drawing/2014/main" id="{A5AF2CFD-2E1C-45C2-BCF2-B5AB5D6B448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48578029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id="{32038F74-4DE8-4381-9B23-898CC18E058A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5D5F7DAA-14B2-EDAF-8D45-4333866B3DA2}"/>
              </a:ext>
            </a:extLst>
          </p:cNvPr>
          <p:cNvSpPr txBox="1"/>
          <p:nvPr/>
        </p:nvSpPr>
        <p:spPr>
          <a:xfrm>
            <a:off x="2717800" y="2922600"/>
            <a:ext cx="2641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gap BIL-1B-34/24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B5DA2B-26E7-61C2-E254-840B9DE208A5}"/>
              </a:ext>
            </a:extLst>
          </p:cNvPr>
          <p:cNvSpPr txBox="1"/>
          <p:nvPr/>
        </p:nvSpPr>
        <p:spPr>
          <a:xfrm>
            <a:off x="5173134" y="3931959"/>
            <a:ext cx="238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 gap BIL-1B-20/24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722EF0-468D-4A95-5DD3-C54540C9C2CE}"/>
              </a:ext>
            </a:extLst>
          </p:cNvPr>
          <p:cNvSpPr txBox="1"/>
          <p:nvPr/>
        </p:nvSpPr>
        <p:spPr>
          <a:xfrm>
            <a:off x="5173134" y="3651972"/>
            <a:ext cx="2252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4</a:t>
            </a:r>
            <a:r>
              <a:rPr lang="en-US" sz="1800" b="0" i="0" u="none" strike="noStrike" baseline="30000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th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 gap BIL-1B-05/24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9941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ECFA4-AF5B-07D9-7125-E62DC8D3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source off @6kV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E2FD37-94D5-090B-0DEB-455D95A8A1E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higher tagged initial currents lowered</a:t>
            </a:r>
          </a:p>
          <a:p>
            <a:r>
              <a:rPr lang="en-US" dirty="0"/>
              <a:t>A few increased, to be investigated in BB5</a:t>
            </a:r>
          </a:p>
          <a:p>
            <a:r>
              <a:rPr lang="en-US" dirty="0"/>
              <a:t>The initial worst (21) was not properly monitored. To be retested in BB5</a:t>
            </a:r>
          </a:p>
          <a:p>
            <a:r>
              <a:rPr lang="en-US" dirty="0"/>
              <a:t>We are still in the learning curve </a:t>
            </a:r>
            <a:r>
              <a:rPr lang="en-US" dirty="0">
                <a:sym typeface="Wingdings" panose="05000000000000000000" pitchFamily="2" charset="2"/>
              </a:rPr>
              <a:t> we need to improve the standardization of the test performed by different people</a:t>
            </a: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2F3D7D79-8B22-FBAD-1D37-6C5D1E58BE6E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2916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90C0A-C211-E58A-1AF7-6C56085E4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vs. final source filter 100 (first 16 gaps)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D63D98D-E9E9-656F-9B40-84512B00299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01414569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26CC0B82-0D0D-D54F-35C4-464D4A157A8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63116195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662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12E71-FEDD-BF72-1ED7-18464F41F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ADC problem for the gaps 17-21</a:t>
            </a:r>
            <a:r>
              <a:rPr lang="en-US" dirty="0">
                <a:sym typeface="Wingdings" panose="05000000000000000000" pitchFamily="2" charset="2"/>
              </a:rPr>
              <a:t> CAEN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3FA15D3-741E-49BF-E0CC-D01E6D7BC9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419780"/>
            <a:ext cx="5181600" cy="3163028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188498-332E-A62A-B6B0-DA3A08C2893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Trends monitored on CAEN currents</a:t>
            </a:r>
          </a:p>
          <a:p>
            <a:r>
              <a:rPr lang="en-US" dirty="0"/>
              <a:t>Channel 11 is the last gas gap alone </a:t>
            </a:r>
          </a:p>
          <a:p>
            <a:r>
              <a:rPr lang="en-US" dirty="0"/>
              <a:t>Was set </a:t>
            </a:r>
          </a:p>
          <a:p>
            <a:r>
              <a:rPr lang="en-US" dirty="0"/>
              <a:t>Final scan to be repeated in BB5</a:t>
            </a:r>
          </a:p>
        </p:txBody>
      </p:sp>
    </p:spTree>
    <p:extLst>
      <p:ext uri="{BB962C8B-B14F-4D97-AF65-F5344CB8AC3E}">
        <p14:creationId xmlns:p14="http://schemas.microsoft.com/office/powerpoint/2010/main" val="3311575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lipstream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Aptos Narrow</vt:lpstr>
      <vt:lpstr>Arial</vt:lpstr>
      <vt:lpstr>Wingdings</vt:lpstr>
      <vt:lpstr>Office Theme</vt:lpstr>
      <vt:lpstr>GIF++ test of BIL2 pack</vt:lpstr>
      <vt:lpstr>Overall information</vt:lpstr>
      <vt:lpstr>Conditioning trends</vt:lpstr>
      <vt:lpstr>Initial vs. final (first 16 gas gaps) source off</vt:lpstr>
      <vt:lpstr>Comparison source off @6kV</vt:lpstr>
      <vt:lpstr>Initial vs. final source filter 100 (first 16 gaps)</vt:lpstr>
      <vt:lpstr>ADC problem for the gaps 17-21 CAEN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giulio aielli</dc:creator>
  <cp:lastModifiedBy>giulio aielli</cp:lastModifiedBy>
  <cp:revision>2</cp:revision>
  <dcterms:created xsi:type="dcterms:W3CDTF">2024-06-27T22:09:22Z</dcterms:created>
  <dcterms:modified xsi:type="dcterms:W3CDTF">2024-06-28T07:32:58Z</dcterms:modified>
</cp:coreProperties>
</file>