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56.jpg" ContentType="image/jpg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97" r:id="rId2"/>
    <p:sldMasterId id="2147483677" r:id="rId3"/>
  </p:sldMasterIdLst>
  <p:notesMasterIdLst>
    <p:notesMasterId r:id="rId47"/>
  </p:notesMasterIdLst>
  <p:sldIdLst>
    <p:sldId id="434" r:id="rId4"/>
    <p:sldId id="433" r:id="rId5"/>
    <p:sldId id="2906" r:id="rId6"/>
    <p:sldId id="2907" r:id="rId7"/>
    <p:sldId id="264" r:id="rId8"/>
    <p:sldId id="312" r:id="rId9"/>
    <p:sldId id="315" r:id="rId10"/>
    <p:sldId id="326" r:id="rId11"/>
    <p:sldId id="320" r:id="rId12"/>
    <p:sldId id="319" r:id="rId13"/>
    <p:sldId id="322" r:id="rId14"/>
    <p:sldId id="318" r:id="rId15"/>
    <p:sldId id="321" r:id="rId16"/>
    <p:sldId id="323" r:id="rId17"/>
    <p:sldId id="325" r:id="rId18"/>
    <p:sldId id="2889" r:id="rId19"/>
    <p:sldId id="2909" r:id="rId20"/>
    <p:sldId id="2898" r:id="rId21"/>
    <p:sldId id="2982" r:id="rId22"/>
    <p:sldId id="2888" r:id="rId23"/>
    <p:sldId id="2988" r:id="rId24"/>
    <p:sldId id="2983" r:id="rId25"/>
    <p:sldId id="2814" r:id="rId26"/>
    <p:sldId id="2984" r:id="rId27"/>
    <p:sldId id="2989" r:id="rId28"/>
    <p:sldId id="2910" r:id="rId29"/>
    <p:sldId id="2980" r:id="rId30"/>
    <p:sldId id="2985" r:id="rId31"/>
    <p:sldId id="2975" r:id="rId32"/>
    <p:sldId id="2974" r:id="rId33"/>
    <p:sldId id="2978" r:id="rId34"/>
    <p:sldId id="2815" r:id="rId35"/>
    <p:sldId id="2990" r:id="rId36"/>
    <p:sldId id="2921" r:id="rId37"/>
    <p:sldId id="2937" r:id="rId38"/>
    <p:sldId id="2991" r:id="rId39"/>
    <p:sldId id="2861" r:id="rId40"/>
    <p:sldId id="2979" r:id="rId41"/>
    <p:sldId id="298" r:id="rId42"/>
    <p:sldId id="2922" r:id="rId43"/>
    <p:sldId id="2981" r:id="rId44"/>
    <p:sldId id="2908" r:id="rId45"/>
    <p:sldId id="2986" r:id="rId46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B38D1C-A82C-458C-AA0C-5ACE130BA763}" v="766" dt="2025-01-17T20:28:07.3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77" d="100"/>
          <a:sy n="77" d="100"/>
        </p:scale>
        <p:origin x="93" y="3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microsoft.com/office/2015/10/relationships/revisionInfo" Target="revisionInfo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ian Stolk" userId="5065615ff2192bce" providerId="LiveId" clId="{66B38D1C-A82C-458C-AA0C-5ACE130BA763}"/>
    <pc:docChg chg="undo redo custSel addSld delSld modSld sldOrd addMainMaster modMainMaster">
      <pc:chgData name="Arian Stolk" userId="5065615ff2192bce" providerId="LiveId" clId="{66B38D1C-A82C-458C-AA0C-5ACE130BA763}" dt="2025-01-17T20:28:07.380" v="5572"/>
      <pc:docMkLst>
        <pc:docMk/>
      </pc:docMkLst>
      <pc:sldChg chg="addSp delSp modSp mod modAnim">
        <pc:chgData name="Arian Stolk" userId="5065615ff2192bce" providerId="LiveId" clId="{66B38D1C-A82C-458C-AA0C-5ACE130BA763}" dt="2025-01-17T14:57:11.382" v="3802"/>
        <pc:sldMkLst>
          <pc:docMk/>
          <pc:sldMk cId="1847224769" sldId="264"/>
        </pc:sldMkLst>
        <pc:spChg chg="mod">
          <ac:chgData name="Arian Stolk" userId="5065615ff2192bce" providerId="LiveId" clId="{66B38D1C-A82C-458C-AA0C-5ACE130BA763}" dt="2025-01-17T14:41:47.921" v="3277" actId="14100"/>
          <ac:spMkLst>
            <pc:docMk/>
            <pc:sldMk cId="1847224769" sldId="264"/>
            <ac:spMk id="2" creationId="{D585E5C0-6617-5B73-C24C-9607301B3FFC}"/>
          </ac:spMkLst>
        </pc:spChg>
        <pc:spChg chg="del">
          <ac:chgData name="Arian Stolk" userId="5065615ff2192bce" providerId="LiveId" clId="{66B38D1C-A82C-458C-AA0C-5ACE130BA763}" dt="2025-01-17T14:41:50.071" v="3278" actId="478"/>
          <ac:spMkLst>
            <pc:docMk/>
            <pc:sldMk cId="1847224769" sldId="264"/>
            <ac:spMk id="3" creationId="{C1FDFED3-E5E0-250E-B1DF-108AFC1E360D}"/>
          </ac:spMkLst>
        </pc:spChg>
        <pc:spChg chg="del">
          <ac:chgData name="Arian Stolk" userId="5065615ff2192bce" providerId="LiveId" clId="{66B38D1C-A82C-458C-AA0C-5ACE130BA763}" dt="2025-01-17T14:43:01.440" v="3332" actId="478"/>
          <ac:spMkLst>
            <pc:docMk/>
            <pc:sldMk cId="1847224769" sldId="264"/>
            <ac:spMk id="4" creationId="{456BA6F2-5B17-B4E1-9913-7F8C48C545FF}"/>
          </ac:spMkLst>
        </pc:spChg>
        <pc:spChg chg="add del mod">
          <ac:chgData name="Arian Stolk" userId="5065615ff2192bce" providerId="LiveId" clId="{66B38D1C-A82C-458C-AA0C-5ACE130BA763}" dt="2025-01-17T14:41:56.645" v="3279" actId="478"/>
          <ac:spMkLst>
            <pc:docMk/>
            <pc:sldMk cId="1847224769" sldId="264"/>
            <ac:spMk id="6" creationId="{977B6DF1-324B-873A-707F-358AE9BD2862}"/>
          </ac:spMkLst>
        </pc:spChg>
        <pc:spChg chg="add mod">
          <ac:chgData name="Arian Stolk" userId="5065615ff2192bce" providerId="LiveId" clId="{66B38D1C-A82C-458C-AA0C-5ACE130BA763}" dt="2025-01-17T14:54:17.240" v="3768" actId="164"/>
          <ac:spMkLst>
            <pc:docMk/>
            <pc:sldMk cId="1847224769" sldId="264"/>
            <ac:spMk id="10" creationId="{E6A208A5-CCFF-A651-46CC-7EF50AF56C32}"/>
          </ac:spMkLst>
        </pc:spChg>
        <pc:spChg chg="add mod">
          <ac:chgData name="Arian Stolk" userId="5065615ff2192bce" providerId="LiveId" clId="{66B38D1C-A82C-458C-AA0C-5ACE130BA763}" dt="2025-01-17T14:55:24.304" v="3779" actId="1076"/>
          <ac:spMkLst>
            <pc:docMk/>
            <pc:sldMk cId="1847224769" sldId="264"/>
            <ac:spMk id="12" creationId="{70796718-547E-AECD-1ABA-E0D38C574EAD}"/>
          </ac:spMkLst>
        </pc:spChg>
        <pc:grpChg chg="add mod">
          <ac:chgData name="Arian Stolk" userId="5065615ff2192bce" providerId="LiveId" clId="{66B38D1C-A82C-458C-AA0C-5ACE130BA763}" dt="2025-01-17T14:53:07.041" v="3760" actId="164"/>
          <ac:grpSpMkLst>
            <pc:docMk/>
            <pc:sldMk cId="1847224769" sldId="264"/>
            <ac:grpSpMk id="13" creationId="{8452ED49-1C80-79CD-A937-51C5B0563581}"/>
          </ac:grpSpMkLst>
        </pc:grpChg>
        <pc:grpChg chg="add mod">
          <ac:chgData name="Arian Stolk" userId="5065615ff2192bce" providerId="LiveId" clId="{66B38D1C-A82C-458C-AA0C-5ACE130BA763}" dt="2025-01-17T14:53:06.634" v="3759" actId="164"/>
          <ac:grpSpMkLst>
            <pc:docMk/>
            <pc:sldMk cId="1847224769" sldId="264"/>
            <ac:grpSpMk id="14" creationId="{D0A22BEE-941B-6E59-9AD4-BA217A3E83B9}"/>
          </ac:grpSpMkLst>
        </pc:grpChg>
        <pc:grpChg chg="add mod">
          <ac:chgData name="Arian Stolk" userId="5065615ff2192bce" providerId="LiveId" clId="{66B38D1C-A82C-458C-AA0C-5ACE130BA763}" dt="2025-01-17T14:53:16.667" v="3762" actId="164"/>
          <ac:grpSpMkLst>
            <pc:docMk/>
            <pc:sldMk cId="1847224769" sldId="264"/>
            <ac:grpSpMk id="15" creationId="{250325D3-FA6A-4647-9988-EA0372524910}"/>
          </ac:grpSpMkLst>
        </pc:grpChg>
        <pc:grpChg chg="add mod">
          <ac:chgData name="Arian Stolk" userId="5065615ff2192bce" providerId="LiveId" clId="{66B38D1C-A82C-458C-AA0C-5ACE130BA763}" dt="2025-01-17T14:54:00.744" v="3764" actId="164"/>
          <ac:grpSpMkLst>
            <pc:docMk/>
            <pc:sldMk cId="1847224769" sldId="264"/>
            <ac:grpSpMk id="16" creationId="{D6FCDE1A-67E2-4081-362F-BD3A6F2AE165}"/>
          </ac:grpSpMkLst>
        </pc:grpChg>
        <pc:grpChg chg="add mod">
          <ac:chgData name="Arian Stolk" userId="5065615ff2192bce" providerId="LiveId" clId="{66B38D1C-A82C-458C-AA0C-5ACE130BA763}" dt="2025-01-17T14:54:17.240" v="3768" actId="164"/>
          <ac:grpSpMkLst>
            <pc:docMk/>
            <pc:sldMk cId="1847224769" sldId="264"/>
            <ac:grpSpMk id="17" creationId="{233173F4-584E-36F7-41A1-D247343A15CB}"/>
          </ac:grpSpMkLst>
        </pc:grpChg>
        <pc:picChg chg="mod">
          <ac:chgData name="Arian Stolk" userId="5065615ff2192bce" providerId="LiveId" clId="{66B38D1C-A82C-458C-AA0C-5ACE130BA763}" dt="2025-01-17T14:54:17.240" v="3768" actId="164"/>
          <ac:picMkLst>
            <pc:docMk/>
            <pc:sldMk cId="1847224769" sldId="264"/>
            <ac:picMk id="7" creationId="{5D02D8DB-6FEB-901E-27ED-638DF94A504B}"/>
          </ac:picMkLst>
        </pc:picChg>
        <pc:picChg chg="mod">
          <ac:chgData name="Arian Stolk" userId="5065615ff2192bce" providerId="LiveId" clId="{66B38D1C-A82C-458C-AA0C-5ACE130BA763}" dt="2025-01-17T14:53:06.634" v="3759" actId="164"/>
          <ac:picMkLst>
            <pc:docMk/>
            <pc:sldMk cId="1847224769" sldId="264"/>
            <ac:picMk id="8" creationId="{660F9EA7-0FD8-E406-6203-043AD61C45E1}"/>
          </ac:picMkLst>
        </pc:picChg>
      </pc:sldChg>
      <pc:sldChg chg="delSp mod">
        <pc:chgData name="Arian Stolk" userId="5065615ff2192bce" providerId="LiveId" clId="{66B38D1C-A82C-458C-AA0C-5ACE130BA763}" dt="2025-01-17T13:19:30.223" v="2837" actId="478"/>
        <pc:sldMkLst>
          <pc:docMk/>
          <pc:sldMk cId="450437644" sldId="298"/>
        </pc:sldMkLst>
        <pc:spChg chg="del">
          <ac:chgData name="Arian Stolk" userId="5065615ff2192bce" providerId="LiveId" clId="{66B38D1C-A82C-458C-AA0C-5ACE130BA763}" dt="2025-01-17T13:19:30.223" v="2837" actId="478"/>
          <ac:spMkLst>
            <pc:docMk/>
            <pc:sldMk cId="450437644" sldId="298"/>
            <ac:spMk id="13" creationId="{87534473-E8A4-B999-9E06-61ED4A312548}"/>
          </ac:spMkLst>
        </pc:spChg>
      </pc:sldChg>
      <pc:sldChg chg="addSp delSp modSp mod">
        <pc:chgData name="Arian Stolk" userId="5065615ff2192bce" providerId="LiveId" clId="{66B38D1C-A82C-458C-AA0C-5ACE130BA763}" dt="2025-01-17T18:28:57.422" v="5410" actId="20577"/>
        <pc:sldMkLst>
          <pc:docMk/>
          <pc:sldMk cId="4087897392" sldId="312"/>
        </pc:sldMkLst>
        <pc:spChg chg="del">
          <ac:chgData name="Arian Stolk" userId="5065615ff2192bce" providerId="LiveId" clId="{66B38D1C-A82C-458C-AA0C-5ACE130BA763}" dt="2025-01-17T14:42:04.921" v="3280" actId="478"/>
          <ac:spMkLst>
            <pc:docMk/>
            <pc:sldMk cId="4087897392" sldId="312"/>
            <ac:spMk id="2" creationId="{4957EFC8-2DA1-70BA-3991-BA7A10BD5331}"/>
          </ac:spMkLst>
        </pc:spChg>
        <pc:spChg chg="mod">
          <ac:chgData name="Arian Stolk" userId="5065615ff2192bce" providerId="LiveId" clId="{66B38D1C-A82C-458C-AA0C-5ACE130BA763}" dt="2025-01-17T18:28:57.422" v="5410" actId="20577"/>
          <ac:spMkLst>
            <pc:docMk/>
            <pc:sldMk cId="4087897392" sldId="312"/>
            <ac:spMk id="3" creationId="{E0694E67-20C2-AD55-B949-0D0CD28C7B33}"/>
          </ac:spMkLst>
        </pc:spChg>
        <pc:spChg chg="del">
          <ac:chgData name="Arian Stolk" userId="5065615ff2192bce" providerId="LiveId" clId="{66B38D1C-A82C-458C-AA0C-5ACE130BA763}" dt="2025-01-17T14:42:08.778" v="3283" actId="478"/>
          <ac:spMkLst>
            <pc:docMk/>
            <pc:sldMk cId="4087897392" sldId="312"/>
            <ac:spMk id="4" creationId="{D9063EED-F04A-9510-A704-F6FE82E809F3}"/>
          </ac:spMkLst>
        </pc:spChg>
        <pc:spChg chg="add del mod">
          <ac:chgData name="Arian Stolk" userId="5065615ff2192bce" providerId="LiveId" clId="{66B38D1C-A82C-458C-AA0C-5ACE130BA763}" dt="2025-01-17T14:42:10.652" v="3284" actId="478"/>
          <ac:spMkLst>
            <pc:docMk/>
            <pc:sldMk cId="4087897392" sldId="312"/>
            <ac:spMk id="6" creationId="{B713871D-C6F2-7A59-0736-8B753C0CF2A1}"/>
          </ac:spMkLst>
        </pc:spChg>
        <pc:spChg chg="add mod">
          <ac:chgData name="Arian Stolk" userId="5065615ff2192bce" providerId="LiveId" clId="{66B38D1C-A82C-458C-AA0C-5ACE130BA763}" dt="2025-01-17T14:42:06.098" v="3282"/>
          <ac:spMkLst>
            <pc:docMk/>
            <pc:sldMk cId="4087897392" sldId="312"/>
            <ac:spMk id="7" creationId="{6BA0D6C9-6630-FA49-9648-CBD31E7346FD}"/>
          </ac:spMkLst>
        </pc:spChg>
        <pc:spChg chg="add del mod">
          <ac:chgData name="Arian Stolk" userId="5065615ff2192bce" providerId="LiveId" clId="{66B38D1C-A82C-458C-AA0C-5ACE130BA763}" dt="2025-01-17T14:42:56.332" v="3331" actId="20577"/>
          <ac:spMkLst>
            <pc:docMk/>
            <pc:sldMk cId="4087897392" sldId="312"/>
            <ac:spMk id="8" creationId="{9DF8B78A-BE78-BD90-FB48-EF38B1DD8EED}"/>
          </ac:spMkLst>
        </pc:spChg>
      </pc:sldChg>
      <pc:sldChg chg="delSp modSp mod">
        <pc:chgData name="Arian Stolk" userId="5065615ff2192bce" providerId="LiveId" clId="{66B38D1C-A82C-458C-AA0C-5ACE130BA763}" dt="2025-01-17T14:47:48.955" v="3421" actId="6549"/>
        <pc:sldMkLst>
          <pc:docMk/>
          <pc:sldMk cId="3553847016" sldId="315"/>
        </pc:sldMkLst>
        <pc:spChg chg="mod">
          <ac:chgData name="Arian Stolk" userId="5065615ff2192bce" providerId="LiveId" clId="{66B38D1C-A82C-458C-AA0C-5ACE130BA763}" dt="2025-01-17T14:47:42.246" v="3420" actId="14100"/>
          <ac:spMkLst>
            <pc:docMk/>
            <pc:sldMk cId="3553847016" sldId="315"/>
            <ac:spMk id="2" creationId="{D89F4E05-D349-4ACF-AAD1-1DAB6EA4AC01}"/>
          </ac:spMkLst>
        </pc:spChg>
        <pc:spChg chg="mod">
          <ac:chgData name="Arian Stolk" userId="5065615ff2192bce" providerId="LiveId" clId="{66B38D1C-A82C-458C-AA0C-5ACE130BA763}" dt="2025-01-17T14:47:48.955" v="3421" actId="6549"/>
          <ac:spMkLst>
            <pc:docMk/>
            <pc:sldMk cId="3553847016" sldId="315"/>
            <ac:spMk id="3" creationId="{2819A55B-6AAA-EEEA-7BD7-2A000C702426}"/>
          </ac:spMkLst>
        </pc:spChg>
        <pc:spChg chg="del">
          <ac:chgData name="Arian Stolk" userId="5065615ff2192bce" providerId="LiveId" clId="{66B38D1C-A82C-458C-AA0C-5ACE130BA763}" dt="2025-01-17T14:42:42.595" v="3323" actId="478"/>
          <ac:spMkLst>
            <pc:docMk/>
            <pc:sldMk cId="3553847016" sldId="315"/>
            <ac:spMk id="4" creationId="{78072DF1-01D2-0BE4-7311-0724B77284A5}"/>
          </ac:spMkLst>
        </pc:spChg>
      </pc:sldChg>
      <pc:sldChg chg="addSp delSp modSp mod">
        <pc:chgData name="Arian Stolk" userId="5065615ff2192bce" providerId="LiveId" clId="{66B38D1C-A82C-458C-AA0C-5ACE130BA763}" dt="2025-01-17T14:50:25.332" v="3568" actId="6549"/>
        <pc:sldMkLst>
          <pc:docMk/>
          <pc:sldMk cId="2217816086" sldId="318"/>
        </pc:sldMkLst>
        <pc:spChg chg="mod">
          <ac:chgData name="Arian Stolk" userId="5065615ff2192bce" providerId="LiveId" clId="{66B38D1C-A82C-458C-AA0C-5ACE130BA763}" dt="2025-01-17T14:50:05.385" v="3508"/>
          <ac:spMkLst>
            <pc:docMk/>
            <pc:sldMk cId="2217816086" sldId="318"/>
            <ac:spMk id="2" creationId="{872E9AF6-D816-75CF-E1E1-E4A43E85B8FC}"/>
          </ac:spMkLst>
        </pc:spChg>
        <pc:spChg chg="add del mod ord">
          <ac:chgData name="Arian Stolk" userId="5065615ff2192bce" providerId="LiveId" clId="{66B38D1C-A82C-458C-AA0C-5ACE130BA763}" dt="2025-01-17T14:49:49.312" v="3505" actId="14100"/>
          <ac:spMkLst>
            <pc:docMk/>
            <pc:sldMk cId="2217816086" sldId="318"/>
            <ac:spMk id="4" creationId="{DA0BB451-75DE-4419-5018-1321312FF1C9}"/>
          </ac:spMkLst>
        </pc:spChg>
        <pc:spChg chg="mod">
          <ac:chgData name="Arian Stolk" userId="5065615ff2192bce" providerId="LiveId" clId="{66B38D1C-A82C-458C-AA0C-5ACE130BA763}" dt="2025-01-17T14:50:25.332" v="3568" actId="6549"/>
          <ac:spMkLst>
            <pc:docMk/>
            <pc:sldMk cId="2217816086" sldId="318"/>
            <ac:spMk id="24" creationId="{C4C57048-ECE7-03A4-6B0D-2F6A73456264}"/>
          </ac:spMkLst>
        </pc:spChg>
        <pc:picChg chg="mod">
          <ac:chgData name="Arian Stolk" userId="5065615ff2192bce" providerId="LiveId" clId="{66B38D1C-A82C-458C-AA0C-5ACE130BA763}" dt="2025-01-17T14:50:09.537" v="3510" actId="1076"/>
          <ac:picMkLst>
            <pc:docMk/>
            <pc:sldMk cId="2217816086" sldId="318"/>
            <ac:picMk id="19" creationId="{BB46730F-CA68-71A7-666A-4255096A9A5B}"/>
          </ac:picMkLst>
        </pc:picChg>
        <pc:picChg chg="mod">
          <ac:chgData name="Arian Stolk" userId="5065615ff2192bce" providerId="LiveId" clId="{66B38D1C-A82C-458C-AA0C-5ACE130BA763}" dt="2025-01-17T14:49:54.488" v="3506" actId="167"/>
          <ac:picMkLst>
            <pc:docMk/>
            <pc:sldMk cId="2217816086" sldId="318"/>
            <ac:picMk id="20" creationId="{F49A1AC2-5CCB-C695-F18A-5D961AEC41C8}"/>
          </ac:picMkLst>
        </pc:picChg>
      </pc:sldChg>
      <pc:sldChg chg="delSp modSp mod">
        <pc:chgData name="Arian Stolk" userId="5065615ff2192bce" providerId="LiveId" clId="{66B38D1C-A82C-458C-AA0C-5ACE130BA763}" dt="2025-01-17T14:48:33.505" v="3439" actId="20577"/>
        <pc:sldMkLst>
          <pc:docMk/>
          <pc:sldMk cId="3832680913" sldId="319"/>
        </pc:sldMkLst>
        <pc:spChg chg="mod">
          <ac:chgData name="Arian Stolk" userId="5065615ff2192bce" providerId="LiveId" clId="{66B38D1C-A82C-458C-AA0C-5ACE130BA763}" dt="2025-01-17T14:48:31.220" v="3438" actId="14100"/>
          <ac:spMkLst>
            <pc:docMk/>
            <pc:sldMk cId="3832680913" sldId="319"/>
            <ac:spMk id="2" creationId="{431C6DE7-7758-1D48-427D-CEA9CDF63321}"/>
          </ac:spMkLst>
        </pc:spChg>
        <pc:spChg chg="mod">
          <ac:chgData name="Arian Stolk" userId="5065615ff2192bce" providerId="LiveId" clId="{66B38D1C-A82C-458C-AA0C-5ACE130BA763}" dt="2025-01-17T14:48:33.505" v="3439" actId="20577"/>
          <ac:spMkLst>
            <pc:docMk/>
            <pc:sldMk cId="3832680913" sldId="319"/>
            <ac:spMk id="3" creationId="{4F3DD38A-4DBD-8604-F933-5D191C14BACE}"/>
          </ac:spMkLst>
        </pc:spChg>
        <pc:spChg chg="del">
          <ac:chgData name="Arian Stolk" userId="5065615ff2192bce" providerId="LiveId" clId="{66B38D1C-A82C-458C-AA0C-5ACE130BA763}" dt="2025-01-17T14:48:20.431" v="3430" actId="478"/>
          <ac:spMkLst>
            <pc:docMk/>
            <pc:sldMk cId="3832680913" sldId="319"/>
            <ac:spMk id="4" creationId="{D90D2E95-5D7D-40B2-0969-774BB47B8A34}"/>
          </ac:spMkLst>
        </pc:spChg>
        <pc:spChg chg="mod">
          <ac:chgData name="Arian Stolk" userId="5065615ff2192bce" providerId="LiveId" clId="{66B38D1C-A82C-458C-AA0C-5ACE130BA763}" dt="2025-01-17T14:48:26.173" v="3436" actId="20577"/>
          <ac:spMkLst>
            <pc:docMk/>
            <pc:sldMk cId="3832680913" sldId="319"/>
            <ac:spMk id="17" creationId="{3CD8F798-A474-6E8E-FEDB-B7DD4F620E25}"/>
          </ac:spMkLst>
        </pc:spChg>
      </pc:sldChg>
      <pc:sldChg chg="delSp modSp mod">
        <pc:chgData name="Arian Stolk" userId="5065615ff2192bce" providerId="LiveId" clId="{66B38D1C-A82C-458C-AA0C-5ACE130BA763}" dt="2025-01-17T14:48:16.125" v="3428" actId="478"/>
        <pc:sldMkLst>
          <pc:docMk/>
          <pc:sldMk cId="1778964484" sldId="320"/>
        </pc:sldMkLst>
        <pc:spChg chg="mod">
          <ac:chgData name="Arian Stolk" userId="5065615ff2192bce" providerId="LiveId" clId="{66B38D1C-A82C-458C-AA0C-5ACE130BA763}" dt="2025-01-17T14:48:13.477" v="3427" actId="14100"/>
          <ac:spMkLst>
            <pc:docMk/>
            <pc:sldMk cId="1778964484" sldId="320"/>
            <ac:spMk id="2" creationId="{26EBA7BF-3547-A4D8-3EAD-359A635BAB7A}"/>
          </ac:spMkLst>
        </pc:spChg>
        <pc:spChg chg="mod">
          <ac:chgData name="Arian Stolk" userId="5065615ff2192bce" providerId="LiveId" clId="{66B38D1C-A82C-458C-AA0C-5ACE130BA763}" dt="2025-01-17T14:48:00.527" v="3423" actId="20577"/>
          <ac:spMkLst>
            <pc:docMk/>
            <pc:sldMk cId="1778964484" sldId="320"/>
            <ac:spMk id="3" creationId="{61F20184-177C-88F6-034D-DE63BCED15A4}"/>
          </ac:spMkLst>
        </pc:spChg>
        <pc:spChg chg="del">
          <ac:chgData name="Arian Stolk" userId="5065615ff2192bce" providerId="LiveId" clId="{66B38D1C-A82C-458C-AA0C-5ACE130BA763}" dt="2025-01-17T14:48:16.125" v="3428" actId="478"/>
          <ac:spMkLst>
            <pc:docMk/>
            <pc:sldMk cId="1778964484" sldId="320"/>
            <ac:spMk id="4" creationId="{22638672-B6DE-575B-D6BB-A9C810B98AB0}"/>
          </ac:spMkLst>
        </pc:spChg>
      </pc:sldChg>
      <pc:sldChg chg="addSp delSp modSp mod">
        <pc:chgData name="Arian Stolk" userId="5065615ff2192bce" providerId="LiveId" clId="{66B38D1C-A82C-458C-AA0C-5ACE130BA763}" dt="2025-01-17T14:51:34.658" v="3711" actId="14100"/>
        <pc:sldMkLst>
          <pc:docMk/>
          <pc:sldMk cId="4042812683" sldId="321"/>
        </pc:sldMkLst>
        <pc:spChg chg="del">
          <ac:chgData name="Arian Stolk" userId="5065615ff2192bce" providerId="LiveId" clId="{66B38D1C-A82C-458C-AA0C-5ACE130BA763}" dt="2025-01-17T14:51:30.357" v="3707" actId="478"/>
          <ac:spMkLst>
            <pc:docMk/>
            <pc:sldMk cId="4042812683" sldId="321"/>
            <ac:spMk id="2" creationId="{C49467AB-5550-1056-03D0-F1C603C500C6}"/>
          </ac:spMkLst>
        </pc:spChg>
        <pc:spChg chg="del">
          <ac:chgData name="Arian Stolk" userId="5065615ff2192bce" providerId="LiveId" clId="{66B38D1C-A82C-458C-AA0C-5ACE130BA763}" dt="2025-01-17T14:50:20.105" v="3552" actId="478"/>
          <ac:spMkLst>
            <pc:docMk/>
            <pc:sldMk cId="4042812683" sldId="321"/>
            <ac:spMk id="4" creationId="{EE336F19-316F-527E-3780-93AE136AC8D4}"/>
          </ac:spMkLst>
        </pc:spChg>
        <pc:spChg chg="add mod">
          <ac:chgData name="Arian Stolk" userId="5065615ff2192bce" providerId="LiveId" clId="{66B38D1C-A82C-458C-AA0C-5ACE130BA763}" dt="2025-01-17T14:50:44.225" v="3650" actId="1038"/>
          <ac:spMkLst>
            <pc:docMk/>
            <pc:sldMk cId="4042812683" sldId="321"/>
            <ac:spMk id="7" creationId="{0E8F55ED-AB96-B426-7F18-7F7BE867F4EB}"/>
          </ac:spMkLst>
        </pc:spChg>
        <pc:spChg chg="add mod">
          <ac:chgData name="Arian Stolk" userId="5065615ff2192bce" providerId="LiveId" clId="{66B38D1C-A82C-458C-AA0C-5ACE130BA763}" dt="2025-01-17T14:51:34.658" v="3711" actId="14100"/>
          <ac:spMkLst>
            <pc:docMk/>
            <pc:sldMk cId="4042812683" sldId="321"/>
            <ac:spMk id="11" creationId="{0B510066-7FDD-E53F-D63A-A0E7BCA51CB1}"/>
          </ac:spMkLst>
        </pc:spChg>
        <pc:spChg chg="add del">
          <ac:chgData name="Arian Stolk" userId="5065615ff2192bce" providerId="LiveId" clId="{66B38D1C-A82C-458C-AA0C-5ACE130BA763}" dt="2025-01-17T14:51:31.667" v="3709" actId="22"/>
          <ac:spMkLst>
            <pc:docMk/>
            <pc:sldMk cId="4042812683" sldId="321"/>
            <ac:spMk id="17" creationId="{7BACBD90-5C4C-BB34-B89D-40711DD0984A}"/>
          </ac:spMkLst>
        </pc:spChg>
        <pc:spChg chg="mod">
          <ac:chgData name="Arian Stolk" userId="5065615ff2192bce" providerId="LiveId" clId="{66B38D1C-A82C-458C-AA0C-5ACE130BA763}" dt="2025-01-17T14:50:34.146" v="3601" actId="20577"/>
          <ac:spMkLst>
            <pc:docMk/>
            <pc:sldMk cId="4042812683" sldId="321"/>
            <ac:spMk id="29" creationId="{7F8AFBCC-6675-8E32-9DBF-9154B26FA3B5}"/>
          </ac:spMkLst>
        </pc:spChg>
      </pc:sldChg>
      <pc:sldChg chg="delSp modSp mod">
        <pc:chgData name="Arian Stolk" userId="5065615ff2192bce" providerId="LiveId" clId="{66B38D1C-A82C-458C-AA0C-5ACE130BA763}" dt="2025-01-17T14:49:24.852" v="3500" actId="478"/>
        <pc:sldMkLst>
          <pc:docMk/>
          <pc:sldMk cId="2717707508" sldId="322"/>
        </pc:sldMkLst>
        <pc:spChg chg="mod">
          <ac:chgData name="Arian Stolk" userId="5065615ff2192bce" providerId="LiveId" clId="{66B38D1C-A82C-458C-AA0C-5ACE130BA763}" dt="2025-01-17T14:48:55.786" v="3461" actId="20577"/>
          <ac:spMkLst>
            <pc:docMk/>
            <pc:sldMk cId="2717707508" sldId="322"/>
            <ac:spMk id="2" creationId="{6E595DC8-AEDA-F696-575C-9CE083BD786A}"/>
          </ac:spMkLst>
        </pc:spChg>
        <pc:spChg chg="del">
          <ac:chgData name="Arian Stolk" userId="5065615ff2192bce" providerId="LiveId" clId="{66B38D1C-A82C-458C-AA0C-5ACE130BA763}" dt="2025-01-17T14:49:24.852" v="3500" actId="478"/>
          <ac:spMkLst>
            <pc:docMk/>
            <pc:sldMk cId="2717707508" sldId="322"/>
            <ac:spMk id="4" creationId="{F1CEB14A-270F-73C1-8651-BA893B453CD7}"/>
          </ac:spMkLst>
        </pc:spChg>
        <pc:spChg chg="mod">
          <ac:chgData name="Arian Stolk" userId="5065615ff2192bce" providerId="LiveId" clId="{66B38D1C-A82C-458C-AA0C-5ACE130BA763}" dt="2025-01-17T14:49:03.149" v="3499" actId="20577"/>
          <ac:spMkLst>
            <pc:docMk/>
            <pc:sldMk cId="2717707508" sldId="322"/>
            <ac:spMk id="20" creationId="{93CCDBBA-C1FA-E06D-AD7D-ECF69402E44D}"/>
          </ac:spMkLst>
        </pc:spChg>
      </pc:sldChg>
      <pc:sldChg chg="addSp delSp modSp mod">
        <pc:chgData name="Arian Stolk" userId="5065615ff2192bce" providerId="LiveId" clId="{66B38D1C-A82C-458C-AA0C-5ACE130BA763}" dt="2025-01-17T14:51:43.066" v="3716"/>
        <pc:sldMkLst>
          <pc:docMk/>
          <pc:sldMk cId="480677103" sldId="323"/>
        </pc:sldMkLst>
        <pc:spChg chg="del">
          <ac:chgData name="Arian Stolk" userId="5065615ff2192bce" providerId="LiveId" clId="{66B38D1C-A82C-458C-AA0C-5ACE130BA763}" dt="2025-01-17T14:51:39.818" v="3712" actId="478"/>
          <ac:spMkLst>
            <pc:docMk/>
            <pc:sldMk cId="480677103" sldId="323"/>
            <ac:spMk id="2" creationId="{06F0E649-875E-5056-2E14-D8AD02A09731}"/>
          </ac:spMkLst>
        </pc:spChg>
        <pc:spChg chg="del">
          <ac:chgData name="Arian Stolk" userId="5065615ff2192bce" providerId="LiveId" clId="{66B38D1C-A82C-458C-AA0C-5ACE130BA763}" dt="2025-01-17T14:50:51.437" v="3651" actId="478"/>
          <ac:spMkLst>
            <pc:docMk/>
            <pc:sldMk cId="480677103" sldId="323"/>
            <ac:spMk id="4" creationId="{681D2B86-F860-0D8C-4611-F2420181FC89}"/>
          </ac:spMkLst>
        </pc:spChg>
        <pc:spChg chg="add del mod">
          <ac:chgData name="Arian Stolk" userId="5065615ff2192bce" providerId="LiveId" clId="{66B38D1C-A82C-458C-AA0C-5ACE130BA763}" dt="2025-01-17T14:51:42.792" v="3715" actId="478"/>
          <ac:spMkLst>
            <pc:docMk/>
            <pc:sldMk cId="480677103" sldId="323"/>
            <ac:spMk id="18" creationId="{45F22EC7-15F2-1B12-D939-D28E6C922F98}"/>
          </ac:spMkLst>
        </pc:spChg>
        <pc:spChg chg="mod">
          <ac:chgData name="Arian Stolk" userId="5065615ff2192bce" providerId="LiveId" clId="{66B38D1C-A82C-458C-AA0C-5ACE130BA763}" dt="2025-01-17T14:51:17.738" v="3705" actId="20577"/>
          <ac:spMkLst>
            <pc:docMk/>
            <pc:sldMk cId="480677103" sldId="323"/>
            <ac:spMk id="22" creationId="{14A5A006-45CB-F1A3-12FC-1164CE868DF2}"/>
          </ac:spMkLst>
        </pc:spChg>
        <pc:spChg chg="add mod">
          <ac:chgData name="Arian Stolk" userId="5065615ff2192bce" providerId="LiveId" clId="{66B38D1C-A82C-458C-AA0C-5ACE130BA763}" dt="2025-01-17T14:51:41.063" v="3714"/>
          <ac:spMkLst>
            <pc:docMk/>
            <pc:sldMk cId="480677103" sldId="323"/>
            <ac:spMk id="24" creationId="{18BB3EF8-822E-C022-9A32-85A868836F43}"/>
          </ac:spMkLst>
        </pc:spChg>
        <pc:spChg chg="add mod">
          <ac:chgData name="Arian Stolk" userId="5065615ff2192bce" providerId="LiveId" clId="{66B38D1C-A82C-458C-AA0C-5ACE130BA763}" dt="2025-01-17T14:51:43.066" v="3716"/>
          <ac:spMkLst>
            <pc:docMk/>
            <pc:sldMk cId="480677103" sldId="323"/>
            <ac:spMk id="25" creationId="{A4F6554B-7C82-192F-36FF-248D04713A8F}"/>
          </ac:spMkLst>
        </pc:spChg>
      </pc:sldChg>
      <pc:sldChg chg="addSp delSp modSp mod modAnim">
        <pc:chgData name="Arian Stolk" userId="5065615ff2192bce" providerId="LiveId" clId="{66B38D1C-A82C-458C-AA0C-5ACE130BA763}" dt="2025-01-17T16:41:59.532" v="5337" actId="14100"/>
        <pc:sldMkLst>
          <pc:docMk/>
          <pc:sldMk cId="2740387039" sldId="325"/>
        </pc:sldMkLst>
        <pc:spChg chg="del">
          <ac:chgData name="Arian Stolk" userId="5065615ff2192bce" providerId="LiveId" clId="{66B38D1C-A82C-458C-AA0C-5ACE130BA763}" dt="2025-01-17T14:51:46.497" v="3717" actId="478"/>
          <ac:spMkLst>
            <pc:docMk/>
            <pc:sldMk cId="2740387039" sldId="325"/>
            <ac:spMk id="2" creationId="{B3ABD765-BA4F-1E16-59F9-30794B6F34CC}"/>
          </ac:spMkLst>
        </pc:spChg>
        <pc:spChg chg="del">
          <ac:chgData name="Arian Stolk" userId="5065615ff2192bce" providerId="LiveId" clId="{66B38D1C-A82C-458C-AA0C-5ACE130BA763}" dt="2025-01-17T14:51:23.941" v="3706" actId="478"/>
          <ac:spMkLst>
            <pc:docMk/>
            <pc:sldMk cId="2740387039" sldId="325"/>
            <ac:spMk id="4" creationId="{ED4AEE0B-416E-5708-A7DD-CCAF8EC51F10}"/>
          </ac:spMkLst>
        </pc:spChg>
        <pc:spChg chg="add del mod">
          <ac:chgData name="Arian Stolk" userId="5065615ff2192bce" providerId="LiveId" clId="{66B38D1C-A82C-458C-AA0C-5ACE130BA763}" dt="2025-01-17T14:51:49.308" v="3720" actId="478"/>
          <ac:spMkLst>
            <pc:docMk/>
            <pc:sldMk cId="2740387039" sldId="325"/>
            <ac:spMk id="11" creationId="{41A4AF1C-8792-8678-63AD-C896E1FA7B09}"/>
          </ac:spMkLst>
        </pc:spChg>
        <pc:spChg chg="add del mod">
          <ac:chgData name="Arian Stolk" userId="5065615ff2192bce" providerId="LiveId" clId="{66B38D1C-A82C-458C-AA0C-5ACE130BA763}" dt="2025-01-17T14:51:48.239" v="3719" actId="478"/>
          <ac:spMkLst>
            <pc:docMk/>
            <pc:sldMk cId="2740387039" sldId="325"/>
            <ac:spMk id="12" creationId="{B50B75D4-16CE-1C4A-F181-39F2D59CB928}"/>
          </ac:spMkLst>
        </pc:spChg>
        <pc:spChg chg="add mod">
          <ac:chgData name="Arian Stolk" userId="5065615ff2192bce" providerId="LiveId" clId="{66B38D1C-A82C-458C-AA0C-5ACE130BA763}" dt="2025-01-17T14:51:49.486" v="3721"/>
          <ac:spMkLst>
            <pc:docMk/>
            <pc:sldMk cId="2740387039" sldId="325"/>
            <ac:spMk id="13" creationId="{04A1731A-A57D-0F86-5945-6EF0E84E5A21}"/>
          </ac:spMkLst>
        </pc:spChg>
        <pc:spChg chg="del">
          <ac:chgData name="Arian Stolk" userId="5065615ff2192bce" providerId="LiveId" clId="{66B38D1C-A82C-458C-AA0C-5ACE130BA763}" dt="2025-01-17T14:51:59.101" v="3722" actId="478"/>
          <ac:spMkLst>
            <pc:docMk/>
            <pc:sldMk cId="2740387039" sldId="325"/>
            <ac:spMk id="18" creationId="{D887EFB8-61BF-DEB1-900E-87F2BAB19926}"/>
          </ac:spMkLst>
        </pc:spChg>
        <pc:spChg chg="mod">
          <ac:chgData name="Arian Stolk" userId="5065615ff2192bce" providerId="LiveId" clId="{66B38D1C-A82C-458C-AA0C-5ACE130BA763}" dt="2025-01-17T14:52:25.192" v="3723"/>
          <ac:spMkLst>
            <pc:docMk/>
            <pc:sldMk cId="2740387039" sldId="325"/>
            <ac:spMk id="22" creationId="{AF24243F-F5C9-09D8-A951-EC0FF40840E7}"/>
          </ac:spMkLst>
        </pc:spChg>
        <pc:spChg chg="mod">
          <ac:chgData name="Arian Stolk" userId="5065615ff2192bce" providerId="LiveId" clId="{66B38D1C-A82C-458C-AA0C-5ACE130BA763}" dt="2025-01-17T16:41:59.532" v="5337" actId="14100"/>
          <ac:spMkLst>
            <pc:docMk/>
            <pc:sldMk cId="2740387039" sldId="325"/>
            <ac:spMk id="25" creationId="{95C2B9CF-4F7A-0190-33F9-3572ED6FBE2E}"/>
          </ac:spMkLst>
        </pc:spChg>
      </pc:sldChg>
      <pc:sldChg chg="delSp modSp mod">
        <pc:chgData name="Arian Stolk" userId="5065615ff2192bce" providerId="LiveId" clId="{66B38D1C-A82C-458C-AA0C-5ACE130BA763}" dt="2025-01-17T14:48:17.533" v="3429" actId="478"/>
        <pc:sldMkLst>
          <pc:docMk/>
          <pc:sldMk cId="9069537" sldId="326"/>
        </pc:sldMkLst>
        <pc:spChg chg="mod">
          <ac:chgData name="Arian Stolk" userId="5065615ff2192bce" providerId="LiveId" clId="{66B38D1C-A82C-458C-AA0C-5ACE130BA763}" dt="2025-01-17T14:48:08.557" v="3425"/>
          <ac:spMkLst>
            <pc:docMk/>
            <pc:sldMk cId="9069537" sldId="326"/>
            <ac:spMk id="2" creationId="{136AC191-494D-5AD5-BD47-9306035980D7}"/>
          </ac:spMkLst>
        </pc:spChg>
        <pc:spChg chg="mod">
          <ac:chgData name="Arian Stolk" userId="5065615ff2192bce" providerId="LiveId" clId="{66B38D1C-A82C-458C-AA0C-5ACE130BA763}" dt="2025-01-17T14:47:54.119" v="3422" actId="6549"/>
          <ac:spMkLst>
            <pc:docMk/>
            <pc:sldMk cId="9069537" sldId="326"/>
            <ac:spMk id="3" creationId="{00049D96-25FA-C2FE-C078-3EB20F4F8252}"/>
          </ac:spMkLst>
        </pc:spChg>
        <pc:spChg chg="del">
          <ac:chgData name="Arian Stolk" userId="5065615ff2192bce" providerId="LiveId" clId="{66B38D1C-A82C-458C-AA0C-5ACE130BA763}" dt="2025-01-17T14:48:17.533" v="3429" actId="478"/>
          <ac:spMkLst>
            <pc:docMk/>
            <pc:sldMk cId="9069537" sldId="326"/>
            <ac:spMk id="4" creationId="{F2FBDA73-0400-0BF1-72F5-B3CABBE0BF5B}"/>
          </ac:spMkLst>
        </pc:spChg>
      </pc:sldChg>
      <pc:sldChg chg="addSp modSp mod">
        <pc:chgData name="Arian Stolk" userId="5065615ff2192bce" providerId="LiveId" clId="{66B38D1C-A82C-458C-AA0C-5ACE130BA763}" dt="2025-01-17T20:26:21.107" v="5571" actId="1036"/>
        <pc:sldMkLst>
          <pc:docMk/>
          <pc:sldMk cId="949639831" sldId="434"/>
        </pc:sldMkLst>
        <pc:picChg chg="add mod ord modCrop">
          <ac:chgData name="Arian Stolk" userId="5065615ff2192bce" providerId="LiveId" clId="{66B38D1C-A82C-458C-AA0C-5ACE130BA763}" dt="2025-01-17T20:26:21.107" v="5571" actId="1036"/>
          <ac:picMkLst>
            <pc:docMk/>
            <pc:sldMk cId="949639831" sldId="434"/>
            <ac:picMk id="3" creationId="{BB6FF0AC-4C2F-623F-D80A-A483741B47D9}"/>
          </ac:picMkLst>
        </pc:picChg>
      </pc:sldChg>
      <pc:sldChg chg="delSp modSp mod">
        <pc:chgData name="Arian Stolk" userId="5065615ff2192bce" providerId="LiveId" clId="{66B38D1C-A82C-458C-AA0C-5ACE130BA763}" dt="2025-01-17T15:23:45.022" v="4078" actId="20577"/>
        <pc:sldMkLst>
          <pc:docMk/>
          <pc:sldMk cId="3817523664" sldId="2814"/>
        </pc:sldMkLst>
        <pc:spChg chg="del mod">
          <ac:chgData name="Arian Stolk" userId="5065615ff2192bce" providerId="LiveId" clId="{66B38D1C-A82C-458C-AA0C-5ACE130BA763}" dt="2025-01-17T15:10:02.765" v="3913" actId="478"/>
          <ac:spMkLst>
            <pc:docMk/>
            <pc:sldMk cId="3817523664" sldId="2814"/>
            <ac:spMk id="3" creationId="{AC762F4D-D7F2-14E8-61C0-A142051D1426}"/>
          </ac:spMkLst>
        </pc:spChg>
        <pc:spChg chg="mod">
          <ac:chgData name="Arian Stolk" userId="5065615ff2192bce" providerId="LiveId" clId="{66B38D1C-A82C-458C-AA0C-5ACE130BA763}" dt="2025-01-17T15:23:45.022" v="4078" actId="20577"/>
          <ac:spMkLst>
            <pc:docMk/>
            <pc:sldMk cId="3817523664" sldId="2814"/>
            <ac:spMk id="5" creationId="{6BEEE9DC-97DE-F14B-9429-1173977AA58F}"/>
          </ac:spMkLst>
        </pc:spChg>
        <pc:spChg chg="mod">
          <ac:chgData name="Arian Stolk" userId="5065615ff2192bce" providerId="LiveId" clId="{66B38D1C-A82C-458C-AA0C-5ACE130BA763}" dt="2025-01-17T15:23:37.976" v="4055" actId="1038"/>
          <ac:spMkLst>
            <pc:docMk/>
            <pc:sldMk cId="3817523664" sldId="2814"/>
            <ac:spMk id="12" creationId="{139FE13D-5EDB-9A48-BB75-8D5E54559E21}"/>
          </ac:spMkLst>
        </pc:spChg>
        <pc:picChg chg="mod">
          <ac:chgData name="Arian Stolk" userId="5065615ff2192bce" providerId="LiveId" clId="{66B38D1C-A82C-458C-AA0C-5ACE130BA763}" dt="2025-01-17T15:23:37.976" v="4055" actId="1038"/>
          <ac:picMkLst>
            <pc:docMk/>
            <pc:sldMk cId="3817523664" sldId="2814"/>
            <ac:picMk id="7" creationId="{8C718C74-38DC-C44F-A418-27C6A9D862EA}"/>
          </ac:picMkLst>
        </pc:picChg>
      </pc:sldChg>
      <pc:sldChg chg="modSp mod">
        <pc:chgData name="Arian Stolk" userId="5065615ff2192bce" providerId="LiveId" clId="{66B38D1C-A82C-458C-AA0C-5ACE130BA763}" dt="2025-01-17T14:18:17.889" v="3234" actId="20577"/>
        <pc:sldMkLst>
          <pc:docMk/>
          <pc:sldMk cId="1568456713" sldId="2815"/>
        </pc:sldMkLst>
        <pc:spChg chg="mod">
          <ac:chgData name="Arian Stolk" userId="5065615ff2192bce" providerId="LiveId" clId="{66B38D1C-A82C-458C-AA0C-5ACE130BA763}" dt="2025-01-17T14:18:17.889" v="3234" actId="20577"/>
          <ac:spMkLst>
            <pc:docMk/>
            <pc:sldMk cId="1568456713" sldId="2815"/>
            <ac:spMk id="5" creationId="{6BEEE9DC-97DE-F14B-9429-1173977AA58F}"/>
          </ac:spMkLst>
        </pc:spChg>
        <pc:spChg chg="mod">
          <ac:chgData name="Arian Stolk" userId="5065615ff2192bce" providerId="LiveId" clId="{66B38D1C-A82C-458C-AA0C-5ACE130BA763}" dt="2025-01-17T14:18:11.287" v="3220" actId="1076"/>
          <ac:spMkLst>
            <pc:docMk/>
            <pc:sldMk cId="1568456713" sldId="2815"/>
            <ac:spMk id="14" creationId="{57053EB1-2B26-E243-B0CC-18B2CFF14BC2}"/>
          </ac:spMkLst>
        </pc:spChg>
        <pc:picChg chg="mod">
          <ac:chgData name="Arian Stolk" userId="5065615ff2192bce" providerId="LiveId" clId="{66B38D1C-A82C-458C-AA0C-5ACE130BA763}" dt="2025-01-17T14:18:11.287" v="3220" actId="1076"/>
          <ac:picMkLst>
            <pc:docMk/>
            <pc:sldMk cId="1568456713" sldId="2815"/>
            <ac:picMk id="9" creationId="{0BBCBCC9-2846-C343-A4FE-830B470B38FF}"/>
          </ac:picMkLst>
        </pc:picChg>
      </pc:sldChg>
      <pc:sldChg chg="add del">
        <pc:chgData name="Arian Stolk" userId="5065615ff2192bce" providerId="LiveId" clId="{66B38D1C-A82C-458C-AA0C-5ACE130BA763}" dt="2025-01-17T13:15:52.047" v="2745" actId="2696"/>
        <pc:sldMkLst>
          <pc:docMk/>
          <pc:sldMk cId="901962827" sldId="2861"/>
        </pc:sldMkLst>
      </pc:sldChg>
      <pc:sldChg chg="addSp delSp modSp add mod modAnim">
        <pc:chgData name="Arian Stolk" userId="5065615ff2192bce" providerId="LiveId" clId="{66B38D1C-A82C-458C-AA0C-5ACE130BA763}" dt="2025-01-17T19:01:29.444" v="5482"/>
        <pc:sldMkLst>
          <pc:docMk/>
          <pc:sldMk cId="2630533786" sldId="2861"/>
        </pc:sldMkLst>
        <pc:spChg chg="mod">
          <ac:chgData name="Arian Stolk" userId="5065615ff2192bce" providerId="LiveId" clId="{66B38D1C-A82C-458C-AA0C-5ACE130BA763}" dt="2025-01-17T15:44:36.355" v="4122" actId="20577"/>
          <ac:spMkLst>
            <pc:docMk/>
            <pc:sldMk cId="2630533786" sldId="2861"/>
            <ac:spMk id="5" creationId="{510B7AD8-4D01-0E47-B860-8302C3196DB6}"/>
          </ac:spMkLst>
        </pc:spChg>
        <pc:spChg chg="add del mod">
          <ac:chgData name="Arian Stolk" userId="5065615ff2192bce" providerId="LiveId" clId="{66B38D1C-A82C-458C-AA0C-5ACE130BA763}" dt="2025-01-17T19:00:28.298" v="5475" actId="165"/>
          <ac:spMkLst>
            <pc:docMk/>
            <pc:sldMk cId="2630533786" sldId="2861"/>
            <ac:spMk id="12" creationId="{926ACC8F-20A9-57ED-25F3-2744F25D3094}"/>
          </ac:spMkLst>
        </pc:spChg>
        <pc:spChg chg="mod topLvl">
          <ac:chgData name="Arian Stolk" userId="5065615ff2192bce" providerId="LiveId" clId="{66B38D1C-A82C-458C-AA0C-5ACE130BA763}" dt="2025-01-17T19:00:42.059" v="5477" actId="1076"/>
          <ac:spMkLst>
            <pc:docMk/>
            <pc:sldMk cId="2630533786" sldId="2861"/>
            <ac:spMk id="23" creationId="{7BB4ABE0-9119-097E-CD00-2C23939050AB}"/>
          </ac:spMkLst>
        </pc:spChg>
        <pc:spChg chg="mod">
          <ac:chgData name="Arian Stolk" userId="5065615ff2192bce" providerId="LiveId" clId="{66B38D1C-A82C-458C-AA0C-5ACE130BA763}" dt="2025-01-17T19:00:42.059" v="5477" actId="1076"/>
          <ac:spMkLst>
            <pc:docMk/>
            <pc:sldMk cId="2630533786" sldId="2861"/>
            <ac:spMk id="74" creationId="{956242AF-5D4D-AA4F-9F7F-B2A6FF8265A6}"/>
          </ac:spMkLst>
        </pc:spChg>
        <pc:grpChg chg="add mod">
          <ac:chgData name="Arian Stolk" userId="5065615ff2192bce" providerId="LiveId" clId="{66B38D1C-A82C-458C-AA0C-5ACE130BA763}" dt="2025-01-17T19:00:48.067" v="5478" actId="164"/>
          <ac:grpSpMkLst>
            <pc:docMk/>
            <pc:sldMk cId="2630533786" sldId="2861"/>
            <ac:grpSpMk id="4" creationId="{2C6A28FE-D76B-ADE6-FCEF-A5E3D292F6E1}"/>
          </ac:grpSpMkLst>
        </pc:grpChg>
        <pc:grpChg chg="mod topLvl">
          <ac:chgData name="Arian Stolk" userId="5065615ff2192bce" providerId="LiveId" clId="{66B38D1C-A82C-458C-AA0C-5ACE130BA763}" dt="2025-01-17T19:00:42.059" v="5477" actId="1076"/>
          <ac:grpSpMkLst>
            <pc:docMk/>
            <pc:sldMk cId="2630533786" sldId="2861"/>
            <ac:grpSpMk id="8" creationId="{AB343027-C5F7-AE47-82F4-0E8A67C24418}"/>
          </ac:grpSpMkLst>
        </pc:grpChg>
        <pc:grpChg chg="add mod">
          <ac:chgData name="Arian Stolk" userId="5065615ff2192bce" providerId="LiveId" clId="{66B38D1C-A82C-458C-AA0C-5ACE130BA763}" dt="2025-01-17T19:00:48.067" v="5478" actId="164"/>
          <ac:grpSpMkLst>
            <pc:docMk/>
            <pc:sldMk cId="2630533786" sldId="2861"/>
            <ac:grpSpMk id="9" creationId="{A68B96F4-A333-A0F4-6FF8-4D5B8A140B2D}"/>
          </ac:grpSpMkLst>
        </pc:grpChg>
        <pc:grpChg chg="add del mod topLvl">
          <ac:chgData name="Arian Stolk" userId="5065615ff2192bce" providerId="LiveId" clId="{66B38D1C-A82C-458C-AA0C-5ACE130BA763}" dt="2025-01-17T19:00:48.067" v="5478" actId="164"/>
          <ac:grpSpMkLst>
            <pc:docMk/>
            <pc:sldMk cId="2630533786" sldId="2861"/>
            <ac:grpSpMk id="10" creationId="{26DD9AA9-CFD3-4811-A1B1-8272812F67A3}"/>
          </ac:grpSpMkLst>
        </pc:grpChg>
        <pc:grpChg chg="del mod">
          <ac:chgData name="Arian Stolk" userId="5065615ff2192bce" providerId="LiveId" clId="{66B38D1C-A82C-458C-AA0C-5ACE130BA763}" dt="2025-01-17T19:00:28.298" v="5475" actId="165"/>
          <ac:grpSpMkLst>
            <pc:docMk/>
            <pc:sldMk cId="2630533786" sldId="2861"/>
            <ac:grpSpMk id="29" creationId="{B6F26E61-3069-A189-A11A-0749D1CADD0F}"/>
          </ac:grpSpMkLst>
        </pc:grpChg>
        <pc:picChg chg="mod">
          <ac:chgData name="Arian Stolk" userId="5065615ff2192bce" providerId="LiveId" clId="{66B38D1C-A82C-458C-AA0C-5ACE130BA763}" dt="2025-01-17T19:00:42.059" v="5477" actId="1076"/>
          <ac:picMkLst>
            <pc:docMk/>
            <pc:sldMk cId="2630533786" sldId="2861"/>
            <ac:picMk id="21" creationId="{F82E5B75-052B-F545-A071-9E90407C5AB7}"/>
          </ac:picMkLst>
        </pc:picChg>
        <pc:picChg chg="mod">
          <ac:chgData name="Arian Stolk" userId="5065615ff2192bce" providerId="LiveId" clId="{66B38D1C-A82C-458C-AA0C-5ACE130BA763}" dt="2025-01-17T19:00:48.067" v="5478" actId="164"/>
          <ac:picMkLst>
            <pc:docMk/>
            <pc:sldMk cId="2630533786" sldId="2861"/>
            <ac:picMk id="37" creationId="{3C0ED83F-E250-040D-B511-DB935F860E2D}"/>
          </ac:picMkLst>
        </pc:picChg>
        <pc:cxnChg chg="mod">
          <ac:chgData name="Arian Stolk" userId="5065615ff2192bce" providerId="LiveId" clId="{66B38D1C-A82C-458C-AA0C-5ACE130BA763}" dt="2025-01-17T19:00:28.298" v="5475" actId="165"/>
          <ac:cxnSpMkLst>
            <pc:docMk/>
            <pc:sldMk cId="2630533786" sldId="2861"/>
            <ac:cxnSpMk id="11" creationId="{52F2EA6A-3FED-CB88-F95A-03192EDA00D1}"/>
          </ac:cxnSpMkLst>
        </pc:cxnChg>
      </pc:sldChg>
      <pc:sldChg chg="del ord">
        <pc:chgData name="Arian Stolk" userId="5065615ff2192bce" providerId="LiveId" clId="{66B38D1C-A82C-458C-AA0C-5ACE130BA763}" dt="2025-01-17T13:15:24.208" v="2743" actId="2696"/>
        <pc:sldMkLst>
          <pc:docMk/>
          <pc:sldMk cId="3534941685" sldId="2861"/>
        </pc:sldMkLst>
      </pc:sldChg>
      <pc:sldChg chg="addSp delSp modSp del mod">
        <pc:chgData name="Arian Stolk" userId="5065615ff2192bce" providerId="LiveId" clId="{66B38D1C-A82C-458C-AA0C-5ACE130BA763}" dt="2025-01-17T15:24:11.114" v="4079" actId="47"/>
        <pc:sldMkLst>
          <pc:docMk/>
          <pc:sldMk cId="3779138125" sldId="2885"/>
        </pc:sldMkLst>
        <pc:spChg chg="mod">
          <ac:chgData name="Arian Stolk" userId="5065615ff2192bce" providerId="LiveId" clId="{66B38D1C-A82C-458C-AA0C-5ACE130BA763}" dt="2025-01-17T10:28:53.934" v="851" actId="20577"/>
          <ac:spMkLst>
            <pc:docMk/>
            <pc:sldMk cId="3779138125" sldId="2885"/>
            <ac:spMk id="5" creationId="{C9B47A84-81B8-6408-8007-45C461062827}"/>
          </ac:spMkLst>
        </pc:spChg>
        <pc:spChg chg="mod">
          <ac:chgData name="Arian Stolk" userId="5065615ff2192bce" providerId="LiveId" clId="{66B38D1C-A82C-458C-AA0C-5ACE130BA763}" dt="2025-01-17T11:09:45.105" v="1193" actId="1076"/>
          <ac:spMkLst>
            <pc:docMk/>
            <pc:sldMk cId="3779138125" sldId="2885"/>
            <ac:spMk id="53" creationId="{4AF129B2-4329-780E-764B-DF8F35C51093}"/>
          </ac:spMkLst>
        </pc:spChg>
        <pc:spChg chg="mod">
          <ac:chgData name="Arian Stolk" userId="5065615ff2192bce" providerId="LiveId" clId="{66B38D1C-A82C-458C-AA0C-5ACE130BA763}" dt="2025-01-17T11:09:45.105" v="1193" actId="1076"/>
          <ac:spMkLst>
            <pc:docMk/>
            <pc:sldMk cId="3779138125" sldId="2885"/>
            <ac:spMk id="56" creationId="{B2D05556-AD58-C4A5-6B5B-F695D10CF6F1}"/>
          </ac:spMkLst>
        </pc:spChg>
        <pc:spChg chg="mod">
          <ac:chgData name="Arian Stolk" userId="5065615ff2192bce" providerId="LiveId" clId="{66B38D1C-A82C-458C-AA0C-5ACE130BA763}" dt="2025-01-17T11:09:41.526" v="1192" actId="12789"/>
          <ac:spMkLst>
            <pc:docMk/>
            <pc:sldMk cId="3779138125" sldId="2885"/>
            <ac:spMk id="59" creationId="{EC3FB05E-D58C-CEA0-EBA9-43619B9207B2}"/>
          </ac:spMkLst>
        </pc:spChg>
        <pc:spChg chg="mod topLvl">
          <ac:chgData name="Arian Stolk" userId="5065615ff2192bce" providerId="LiveId" clId="{66B38D1C-A82C-458C-AA0C-5ACE130BA763}" dt="2025-01-17T11:09:41.526" v="1192" actId="12789"/>
          <ac:spMkLst>
            <pc:docMk/>
            <pc:sldMk cId="3779138125" sldId="2885"/>
            <ac:spMk id="62" creationId="{04AFED35-CE42-EA6F-03FD-89FF0B800D0C}"/>
          </ac:spMkLst>
        </pc:spChg>
        <pc:spChg chg="del">
          <ac:chgData name="Arian Stolk" userId="5065615ff2192bce" providerId="LiveId" clId="{66B38D1C-A82C-458C-AA0C-5ACE130BA763}" dt="2025-01-17T11:03:49.582" v="1122" actId="478"/>
          <ac:spMkLst>
            <pc:docMk/>
            <pc:sldMk cId="3779138125" sldId="2885"/>
            <ac:spMk id="66" creationId="{58EAD0A6-3856-ECED-E10C-3CF6415C999F}"/>
          </ac:spMkLst>
        </pc:spChg>
        <pc:spChg chg="del">
          <ac:chgData name="Arian Stolk" userId="5065615ff2192bce" providerId="LiveId" clId="{66B38D1C-A82C-458C-AA0C-5ACE130BA763}" dt="2025-01-17T11:03:49.582" v="1122" actId="478"/>
          <ac:spMkLst>
            <pc:docMk/>
            <pc:sldMk cId="3779138125" sldId="2885"/>
            <ac:spMk id="67" creationId="{141045D3-6C23-4D5C-FC64-54989E252C5F}"/>
          </ac:spMkLst>
        </pc:spChg>
        <pc:spChg chg="del">
          <ac:chgData name="Arian Stolk" userId="5065615ff2192bce" providerId="LiveId" clId="{66B38D1C-A82C-458C-AA0C-5ACE130BA763}" dt="2025-01-17T11:03:49.582" v="1122" actId="478"/>
          <ac:spMkLst>
            <pc:docMk/>
            <pc:sldMk cId="3779138125" sldId="2885"/>
            <ac:spMk id="68" creationId="{A9BA6F32-8295-DFC6-5C10-193E63BFCA44}"/>
          </ac:spMkLst>
        </pc:spChg>
        <pc:spChg chg="del">
          <ac:chgData name="Arian Stolk" userId="5065615ff2192bce" providerId="LiveId" clId="{66B38D1C-A82C-458C-AA0C-5ACE130BA763}" dt="2025-01-17T11:03:49.582" v="1122" actId="478"/>
          <ac:spMkLst>
            <pc:docMk/>
            <pc:sldMk cId="3779138125" sldId="2885"/>
            <ac:spMk id="69" creationId="{0EAE9CFA-9366-5963-86FE-64FD35E5D616}"/>
          </ac:spMkLst>
        </pc:spChg>
        <pc:spChg chg="mod">
          <ac:chgData name="Arian Stolk" userId="5065615ff2192bce" providerId="LiveId" clId="{66B38D1C-A82C-458C-AA0C-5ACE130BA763}" dt="2025-01-17T11:09:45.105" v="1193" actId="1076"/>
          <ac:spMkLst>
            <pc:docMk/>
            <pc:sldMk cId="3779138125" sldId="2885"/>
            <ac:spMk id="70" creationId="{9D8BA8D7-1AB2-8095-9A5F-A0C4CF5B6492}"/>
          </ac:spMkLst>
        </pc:spChg>
        <pc:spChg chg="mod">
          <ac:chgData name="Arian Stolk" userId="5065615ff2192bce" providerId="LiveId" clId="{66B38D1C-A82C-458C-AA0C-5ACE130BA763}" dt="2025-01-17T11:09:41.526" v="1192" actId="12789"/>
          <ac:spMkLst>
            <pc:docMk/>
            <pc:sldMk cId="3779138125" sldId="2885"/>
            <ac:spMk id="71" creationId="{DD6D6E61-4B80-5AD5-5C1C-4824222BD258}"/>
          </ac:spMkLst>
        </pc:spChg>
        <pc:spChg chg="mod">
          <ac:chgData name="Arian Stolk" userId="5065615ff2192bce" providerId="LiveId" clId="{66B38D1C-A82C-458C-AA0C-5ACE130BA763}" dt="2025-01-17T11:09:45.105" v="1193" actId="1076"/>
          <ac:spMkLst>
            <pc:docMk/>
            <pc:sldMk cId="3779138125" sldId="2885"/>
            <ac:spMk id="72" creationId="{7B08B7D4-959E-B2AB-D3E9-A49335C13560}"/>
          </ac:spMkLst>
        </pc:spChg>
        <pc:spChg chg="mod topLvl">
          <ac:chgData name="Arian Stolk" userId="5065615ff2192bce" providerId="LiveId" clId="{66B38D1C-A82C-458C-AA0C-5ACE130BA763}" dt="2025-01-17T11:09:41.526" v="1192" actId="12789"/>
          <ac:spMkLst>
            <pc:docMk/>
            <pc:sldMk cId="3779138125" sldId="2885"/>
            <ac:spMk id="73" creationId="{657F2D5B-E3E3-A7CD-1540-2698C72CB948}"/>
          </ac:spMkLst>
        </pc:spChg>
        <pc:spChg chg="del">
          <ac:chgData name="Arian Stolk" userId="5065615ff2192bce" providerId="LiveId" clId="{66B38D1C-A82C-458C-AA0C-5ACE130BA763}" dt="2025-01-17T10:29:22.395" v="852" actId="478"/>
          <ac:spMkLst>
            <pc:docMk/>
            <pc:sldMk cId="3779138125" sldId="2885"/>
            <ac:spMk id="74" creationId="{B3DF7266-3CFA-3432-A63A-BDCDADF37C4E}"/>
          </ac:spMkLst>
        </pc:spChg>
        <pc:grpChg chg="add mod">
          <ac:chgData name="Arian Stolk" userId="5065615ff2192bce" providerId="LiveId" clId="{66B38D1C-A82C-458C-AA0C-5ACE130BA763}" dt="2025-01-17T11:09:45.105" v="1193" actId="1076"/>
          <ac:grpSpMkLst>
            <pc:docMk/>
            <pc:sldMk cId="3779138125" sldId="2885"/>
            <ac:grpSpMk id="2" creationId="{F8F7C390-4EEC-E092-607A-4942D729AEBC}"/>
          </ac:grpSpMkLst>
        </pc:grpChg>
        <pc:grpChg chg="add mod">
          <ac:chgData name="Arian Stolk" userId="5065615ff2192bce" providerId="LiveId" clId="{66B38D1C-A82C-458C-AA0C-5ACE130BA763}" dt="2025-01-17T11:09:22.371" v="1190" actId="164"/>
          <ac:grpSpMkLst>
            <pc:docMk/>
            <pc:sldMk cId="3779138125" sldId="2885"/>
            <ac:grpSpMk id="3" creationId="{6FCF2F28-95B3-42B6-68F5-10FC3C2093B5}"/>
          </ac:grpSpMkLst>
        </pc:grpChg>
        <pc:grpChg chg="add del mod">
          <ac:chgData name="Arian Stolk" userId="5065615ff2192bce" providerId="LiveId" clId="{66B38D1C-A82C-458C-AA0C-5ACE130BA763}" dt="2025-01-17T11:09:07.693" v="1186" actId="165"/>
          <ac:grpSpMkLst>
            <pc:docMk/>
            <pc:sldMk cId="3779138125" sldId="2885"/>
            <ac:grpSpMk id="4" creationId="{3CBE5FD5-C154-98DC-4B85-B775433537E6}"/>
          </ac:grpSpMkLst>
        </pc:grpChg>
        <pc:grpChg chg="add mod">
          <ac:chgData name="Arian Stolk" userId="5065615ff2192bce" providerId="LiveId" clId="{66B38D1C-A82C-458C-AA0C-5ACE130BA763}" dt="2025-01-17T11:08:10.922" v="1174" actId="164"/>
          <ac:grpSpMkLst>
            <pc:docMk/>
            <pc:sldMk cId="3779138125" sldId="2885"/>
            <ac:grpSpMk id="6" creationId="{6640C39A-0AF6-F824-7D01-17FF496FE2DB}"/>
          </ac:grpSpMkLst>
        </pc:grpChg>
        <pc:grpChg chg="add mod">
          <ac:chgData name="Arian Stolk" userId="5065615ff2192bce" providerId="LiveId" clId="{66B38D1C-A82C-458C-AA0C-5ACE130BA763}" dt="2025-01-17T11:09:45.105" v="1193" actId="1076"/>
          <ac:grpSpMkLst>
            <pc:docMk/>
            <pc:sldMk cId="3779138125" sldId="2885"/>
            <ac:grpSpMk id="7" creationId="{95C1088A-4AD3-1B61-4900-A23E94D57126}"/>
          </ac:grpSpMkLst>
        </pc:grpChg>
        <pc:grpChg chg="add mod">
          <ac:chgData name="Arian Stolk" userId="5065615ff2192bce" providerId="LiveId" clId="{66B38D1C-A82C-458C-AA0C-5ACE130BA763}" dt="2025-01-17T11:08:45.386" v="1181" actId="164"/>
          <ac:grpSpMkLst>
            <pc:docMk/>
            <pc:sldMk cId="3779138125" sldId="2885"/>
            <ac:grpSpMk id="8" creationId="{84FE56F7-0778-8C2F-F26E-979098E99623}"/>
          </ac:grpSpMkLst>
        </pc:grpChg>
        <pc:grpChg chg="add mod">
          <ac:chgData name="Arian Stolk" userId="5065615ff2192bce" providerId="LiveId" clId="{66B38D1C-A82C-458C-AA0C-5ACE130BA763}" dt="2025-01-17T11:09:22.371" v="1190" actId="164"/>
          <ac:grpSpMkLst>
            <pc:docMk/>
            <pc:sldMk cId="3779138125" sldId="2885"/>
            <ac:grpSpMk id="9" creationId="{B375BA2B-DCB4-3401-9FC7-A46D8D9C98C2}"/>
          </ac:grpSpMkLst>
        </pc:grpChg>
        <pc:grpChg chg="add mod">
          <ac:chgData name="Arian Stolk" userId="5065615ff2192bce" providerId="LiveId" clId="{66B38D1C-A82C-458C-AA0C-5ACE130BA763}" dt="2025-01-17T11:09:49.937" v="1194" actId="1076"/>
          <ac:grpSpMkLst>
            <pc:docMk/>
            <pc:sldMk cId="3779138125" sldId="2885"/>
            <ac:grpSpMk id="10" creationId="{9B03520C-6647-737C-EB67-7CD9C0933173}"/>
          </ac:grpSpMkLst>
        </pc:grpChg>
        <pc:grpChg chg="add mod">
          <ac:chgData name="Arian Stolk" userId="5065615ff2192bce" providerId="LiveId" clId="{66B38D1C-A82C-458C-AA0C-5ACE130BA763}" dt="2025-01-17T11:09:45.105" v="1193" actId="1076"/>
          <ac:grpSpMkLst>
            <pc:docMk/>
            <pc:sldMk cId="3779138125" sldId="2885"/>
            <ac:grpSpMk id="11" creationId="{28DD4A1C-7E5A-85E0-821C-04C24E67418A}"/>
          </ac:grpSpMkLst>
        </pc:grpChg>
        <pc:grpChg chg="mod">
          <ac:chgData name="Arian Stolk" userId="5065615ff2192bce" providerId="LiveId" clId="{66B38D1C-A82C-458C-AA0C-5ACE130BA763}" dt="2025-01-17T11:09:45.105" v="1193" actId="1076"/>
          <ac:grpSpMkLst>
            <pc:docMk/>
            <pc:sldMk cId="3779138125" sldId="2885"/>
            <ac:grpSpMk id="52" creationId="{132A3E5D-9BD8-422F-C09E-FC5ED246D250}"/>
          </ac:grpSpMkLst>
        </pc:grpChg>
        <pc:grpChg chg="mod">
          <ac:chgData name="Arian Stolk" userId="5065615ff2192bce" providerId="LiveId" clId="{66B38D1C-A82C-458C-AA0C-5ACE130BA763}" dt="2025-01-17T11:08:50.344" v="1182" actId="12788"/>
          <ac:grpSpMkLst>
            <pc:docMk/>
            <pc:sldMk cId="3779138125" sldId="2885"/>
            <ac:grpSpMk id="55" creationId="{A768F1B7-24B2-5574-47EF-1722EE306861}"/>
          </ac:grpSpMkLst>
        </pc:grpChg>
        <pc:grpChg chg="mod">
          <ac:chgData name="Arian Stolk" userId="5065615ff2192bce" providerId="LiveId" clId="{66B38D1C-A82C-458C-AA0C-5ACE130BA763}" dt="2025-01-17T11:08:37.303" v="1179" actId="408"/>
          <ac:grpSpMkLst>
            <pc:docMk/>
            <pc:sldMk cId="3779138125" sldId="2885"/>
            <ac:grpSpMk id="58" creationId="{E6C0D6ED-6D50-EB2A-F142-B250E378B89A}"/>
          </ac:grpSpMkLst>
        </pc:grpChg>
        <pc:grpChg chg="del mod topLvl">
          <ac:chgData name="Arian Stolk" userId="5065615ff2192bce" providerId="LiveId" clId="{66B38D1C-A82C-458C-AA0C-5ACE130BA763}" dt="2025-01-17T11:09:09.348" v="1187" actId="165"/>
          <ac:grpSpMkLst>
            <pc:docMk/>
            <pc:sldMk cId="3779138125" sldId="2885"/>
            <ac:grpSpMk id="61" creationId="{13185276-C69D-8914-96DE-FC8C74FE924E}"/>
          </ac:grpSpMkLst>
        </pc:grpChg>
        <pc:grpChg chg="mod topLvl">
          <ac:chgData name="Arian Stolk" userId="5065615ff2192bce" providerId="LiveId" clId="{66B38D1C-A82C-458C-AA0C-5ACE130BA763}" dt="2025-01-17T11:09:19.666" v="1189" actId="164"/>
          <ac:grpSpMkLst>
            <pc:docMk/>
            <pc:sldMk cId="3779138125" sldId="2885"/>
            <ac:grpSpMk id="63" creationId="{CC19CDED-510D-8C9D-D26F-DB20D49EFF55}"/>
          </ac:grpSpMkLst>
        </pc:grpChg>
        <pc:picChg chg="mod">
          <ac:chgData name="Arian Stolk" userId="5065615ff2192bce" providerId="LiveId" clId="{66B38D1C-A82C-458C-AA0C-5ACE130BA763}" dt="2025-01-17T11:09:45.105" v="1193" actId="1076"/>
          <ac:picMkLst>
            <pc:docMk/>
            <pc:sldMk cId="3779138125" sldId="2885"/>
            <ac:picMk id="54" creationId="{9B15F91C-0E1F-BC26-CA3E-0CCE0058E4B1}"/>
          </ac:picMkLst>
        </pc:picChg>
        <pc:picChg chg="mod">
          <ac:chgData name="Arian Stolk" userId="5065615ff2192bce" providerId="LiveId" clId="{66B38D1C-A82C-458C-AA0C-5ACE130BA763}" dt="2025-01-17T11:09:45.105" v="1193" actId="1076"/>
          <ac:picMkLst>
            <pc:docMk/>
            <pc:sldMk cId="3779138125" sldId="2885"/>
            <ac:picMk id="57" creationId="{02289132-C3F0-D6D8-25F8-2193D9E21960}"/>
          </ac:picMkLst>
        </pc:picChg>
        <pc:picChg chg="mod">
          <ac:chgData name="Arian Stolk" userId="5065615ff2192bce" providerId="LiveId" clId="{66B38D1C-A82C-458C-AA0C-5ACE130BA763}" dt="2025-01-17T11:08:37.303" v="1179" actId="408"/>
          <ac:picMkLst>
            <pc:docMk/>
            <pc:sldMk cId="3779138125" sldId="2885"/>
            <ac:picMk id="60" creationId="{E76C77BD-9956-144A-3EC6-5044E45588CC}"/>
          </ac:picMkLst>
        </pc:picChg>
        <pc:picChg chg="mod">
          <ac:chgData name="Arian Stolk" userId="5065615ff2192bce" providerId="LiveId" clId="{66B38D1C-A82C-458C-AA0C-5ACE130BA763}" dt="2025-01-17T11:09:41.526" v="1192" actId="12789"/>
          <ac:picMkLst>
            <pc:docMk/>
            <pc:sldMk cId="3779138125" sldId="2885"/>
            <ac:picMk id="64" creationId="{38BAE347-DA06-30E9-1146-BE950C088454}"/>
          </ac:picMkLst>
        </pc:picChg>
        <pc:picChg chg="mod">
          <ac:chgData name="Arian Stolk" userId="5065615ff2192bce" providerId="LiveId" clId="{66B38D1C-A82C-458C-AA0C-5ACE130BA763}" dt="2025-01-17T11:09:41.526" v="1192" actId="12789"/>
          <ac:picMkLst>
            <pc:docMk/>
            <pc:sldMk cId="3779138125" sldId="2885"/>
            <ac:picMk id="65" creationId="{59C07203-B8E1-F61A-7ECC-12E97108241D}"/>
          </ac:picMkLst>
        </pc:picChg>
      </pc:sldChg>
      <pc:sldChg chg="modSp mod modAnim">
        <pc:chgData name="Arian Stolk" userId="5065615ff2192bce" providerId="LiveId" clId="{66B38D1C-A82C-458C-AA0C-5ACE130BA763}" dt="2025-01-17T16:31:52.647" v="5030" actId="1076"/>
        <pc:sldMkLst>
          <pc:docMk/>
          <pc:sldMk cId="4137691330" sldId="2888"/>
        </pc:sldMkLst>
        <pc:spChg chg="mod">
          <ac:chgData name="Arian Stolk" userId="5065615ff2192bce" providerId="LiveId" clId="{66B38D1C-A82C-458C-AA0C-5ACE130BA763}" dt="2025-01-17T16:31:52.647" v="5030" actId="1076"/>
          <ac:spMkLst>
            <pc:docMk/>
            <pc:sldMk cId="4137691330" sldId="2888"/>
            <ac:spMk id="8" creationId="{7030562E-D552-083F-0576-6EFCFE615F99}"/>
          </ac:spMkLst>
        </pc:spChg>
        <pc:spChg chg="mod">
          <ac:chgData name="Arian Stolk" userId="5065615ff2192bce" providerId="LiveId" clId="{66B38D1C-A82C-458C-AA0C-5ACE130BA763}" dt="2025-01-17T15:16:55.968" v="3931" actId="1076"/>
          <ac:spMkLst>
            <pc:docMk/>
            <pc:sldMk cId="4137691330" sldId="2888"/>
            <ac:spMk id="9" creationId="{C37F6FF2-C7D1-8F13-3BF1-E253FF92AAA0}"/>
          </ac:spMkLst>
        </pc:spChg>
        <pc:spChg chg="mod">
          <ac:chgData name="Arian Stolk" userId="5065615ff2192bce" providerId="LiveId" clId="{66B38D1C-A82C-458C-AA0C-5ACE130BA763}" dt="2025-01-17T16:31:52.647" v="5030" actId="1076"/>
          <ac:spMkLst>
            <pc:docMk/>
            <pc:sldMk cId="4137691330" sldId="2888"/>
            <ac:spMk id="14" creationId="{27E09121-8248-C204-8094-0D4A5BF7732F}"/>
          </ac:spMkLst>
        </pc:spChg>
        <pc:spChg chg="mod">
          <ac:chgData name="Arian Stolk" userId="5065615ff2192bce" providerId="LiveId" clId="{66B38D1C-A82C-458C-AA0C-5ACE130BA763}" dt="2025-01-17T15:16:57.525" v="3933" actId="20577"/>
          <ac:spMkLst>
            <pc:docMk/>
            <pc:sldMk cId="4137691330" sldId="2888"/>
            <ac:spMk id="15" creationId="{8E24FF55-E5A2-F0E3-8A0D-4766E5B97D66}"/>
          </ac:spMkLst>
        </pc:spChg>
        <pc:picChg chg="mod">
          <ac:chgData name="Arian Stolk" userId="5065615ff2192bce" providerId="LiveId" clId="{66B38D1C-A82C-458C-AA0C-5ACE130BA763}" dt="2025-01-17T16:31:52.647" v="5030" actId="1076"/>
          <ac:picMkLst>
            <pc:docMk/>
            <pc:sldMk cId="4137691330" sldId="2888"/>
            <ac:picMk id="2056" creationId="{064633D4-1746-ACBA-4522-30F0EED35985}"/>
          </ac:picMkLst>
        </pc:picChg>
      </pc:sldChg>
      <pc:sldChg chg="modSp mod">
        <pc:chgData name="Arian Stolk" userId="5065615ff2192bce" providerId="LiveId" clId="{66B38D1C-A82C-458C-AA0C-5ACE130BA763}" dt="2025-01-17T16:47:49.671" v="5409" actId="20577"/>
        <pc:sldMkLst>
          <pc:docMk/>
          <pc:sldMk cId="534173650" sldId="2889"/>
        </pc:sldMkLst>
        <pc:spChg chg="mod">
          <ac:chgData name="Arian Stolk" userId="5065615ff2192bce" providerId="LiveId" clId="{66B38D1C-A82C-458C-AA0C-5ACE130BA763}" dt="2025-01-17T16:47:49.671" v="5409" actId="20577"/>
          <ac:spMkLst>
            <pc:docMk/>
            <pc:sldMk cId="534173650" sldId="2889"/>
            <ac:spMk id="4" creationId="{90809B34-F4C3-A829-6FC6-846096606E01}"/>
          </ac:spMkLst>
        </pc:spChg>
      </pc:sldChg>
      <pc:sldChg chg="modSp mod">
        <pc:chgData name="Arian Stolk" userId="5065615ff2192bce" providerId="LiveId" clId="{66B38D1C-A82C-458C-AA0C-5ACE130BA763}" dt="2025-01-17T13:22:06.951" v="2886" actId="1076"/>
        <pc:sldMkLst>
          <pc:docMk/>
          <pc:sldMk cId="3818673004" sldId="2898"/>
        </pc:sldMkLst>
        <pc:spChg chg="mod">
          <ac:chgData name="Arian Stolk" userId="5065615ff2192bce" providerId="LiveId" clId="{66B38D1C-A82C-458C-AA0C-5ACE130BA763}" dt="2025-01-17T13:21:54.957" v="2883" actId="6549"/>
          <ac:spMkLst>
            <pc:docMk/>
            <pc:sldMk cId="3818673004" sldId="2898"/>
            <ac:spMk id="11" creationId="{1D2EBB1C-97E5-9241-9000-C62A4A9AFC3D}"/>
          </ac:spMkLst>
        </pc:spChg>
        <pc:grpChg chg="mod">
          <ac:chgData name="Arian Stolk" userId="5065615ff2192bce" providerId="LiveId" clId="{66B38D1C-A82C-458C-AA0C-5ACE130BA763}" dt="2025-01-17T13:22:06.951" v="2886" actId="1076"/>
          <ac:grpSpMkLst>
            <pc:docMk/>
            <pc:sldMk cId="3818673004" sldId="2898"/>
            <ac:grpSpMk id="10" creationId="{D3F541D8-3ED0-7845-A3A7-6A197E779AC7}"/>
          </ac:grpSpMkLst>
        </pc:grpChg>
        <pc:picChg chg="mod">
          <ac:chgData name="Arian Stolk" userId="5065615ff2192bce" providerId="LiveId" clId="{66B38D1C-A82C-458C-AA0C-5ACE130BA763}" dt="2025-01-17T13:22:06.951" v="2886" actId="1076"/>
          <ac:picMkLst>
            <pc:docMk/>
            <pc:sldMk cId="3818673004" sldId="2898"/>
            <ac:picMk id="7" creationId="{8C718C74-38DC-C44F-A418-27C6A9D862EA}"/>
          </ac:picMkLst>
        </pc:picChg>
      </pc:sldChg>
      <pc:sldChg chg="del">
        <pc:chgData name="Arian Stolk" userId="5065615ff2192bce" providerId="LiveId" clId="{66B38D1C-A82C-458C-AA0C-5ACE130BA763}" dt="2025-01-17T14:28:15.031" v="3243" actId="47"/>
        <pc:sldMkLst>
          <pc:docMk/>
          <pc:sldMk cId="2200695247" sldId="2904"/>
        </pc:sldMkLst>
      </pc:sldChg>
      <pc:sldChg chg="delSp del mod">
        <pc:chgData name="Arian Stolk" userId="5065615ff2192bce" providerId="LiveId" clId="{66B38D1C-A82C-458C-AA0C-5ACE130BA763}" dt="2025-01-17T14:58:15.959" v="3818" actId="47"/>
        <pc:sldMkLst>
          <pc:docMk/>
          <pc:sldMk cId="1576847429" sldId="2905"/>
        </pc:sldMkLst>
        <pc:picChg chg="del">
          <ac:chgData name="Arian Stolk" userId="5065615ff2192bce" providerId="LiveId" clId="{66B38D1C-A82C-458C-AA0C-5ACE130BA763}" dt="2025-01-17T14:40:37.767" v="3244" actId="478"/>
          <ac:picMkLst>
            <pc:docMk/>
            <pc:sldMk cId="1576847429" sldId="2905"/>
            <ac:picMk id="2" creationId="{BFD0AB38-00B4-6215-2898-89983457301A}"/>
          </ac:picMkLst>
        </pc:picChg>
      </pc:sldChg>
      <pc:sldChg chg="addSp delSp modSp mod">
        <pc:chgData name="Arian Stolk" userId="5065615ff2192bce" providerId="LiveId" clId="{66B38D1C-A82C-458C-AA0C-5ACE130BA763}" dt="2025-01-17T15:23:18.804" v="4025" actId="1076"/>
        <pc:sldMkLst>
          <pc:docMk/>
          <pc:sldMk cId="129237197" sldId="2907"/>
        </pc:sldMkLst>
        <pc:spChg chg="del">
          <ac:chgData name="Arian Stolk" userId="5065615ff2192bce" providerId="LiveId" clId="{66B38D1C-A82C-458C-AA0C-5ACE130BA763}" dt="2025-01-17T15:22:51.515" v="4020" actId="21"/>
          <ac:spMkLst>
            <pc:docMk/>
            <pc:sldMk cId="129237197" sldId="2907"/>
            <ac:spMk id="2" creationId="{BDAF2280-9B8E-EECE-94EB-D6E449307A54}"/>
          </ac:spMkLst>
        </pc:spChg>
        <pc:spChg chg="add del mod">
          <ac:chgData name="Arian Stolk" userId="5065615ff2192bce" providerId="LiveId" clId="{66B38D1C-A82C-458C-AA0C-5ACE130BA763}" dt="2025-01-17T15:22:55.809" v="4022" actId="478"/>
          <ac:spMkLst>
            <pc:docMk/>
            <pc:sldMk cId="129237197" sldId="2907"/>
            <ac:spMk id="3" creationId="{CB8A0051-3E90-F246-639F-D905D186BEC3}"/>
          </ac:spMkLst>
        </pc:spChg>
        <pc:spChg chg="add del mod">
          <ac:chgData name="Arian Stolk" userId="5065615ff2192bce" providerId="LiveId" clId="{66B38D1C-A82C-458C-AA0C-5ACE130BA763}" dt="2025-01-17T15:22:53.935" v="4021" actId="478"/>
          <ac:spMkLst>
            <pc:docMk/>
            <pc:sldMk cId="129237197" sldId="2907"/>
            <ac:spMk id="4" creationId="{53B4F137-2FC1-E9E9-504E-150383081711}"/>
          </ac:spMkLst>
        </pc:spChg>
        <pc:spChg chg="mod">
          <ac:chgData name="Arian Stolk" userId="5065615ff2192bce" providerId="LiveId" clId="{66B38D1C-A82C-458C-AA0C-5ACE130BA763}" dt="2025-01-17T15:06:23.061" v="3903" actId="20577"/>
          <ac:spMkLst>
            <pc:docMk/>
            <pc:sldMk cId="129237197" sldId="2907"/>
            <ac:spMk id="5" creationId="{FB7726A2-6AB5-2DC6-9467-3C5E092E9ED8}"/>
          </ac:spMkLst>
        </pc:spChg>
        <pc:spChg chg="del">
          <ac:chgData name="Arian Stolk" userId="5065615ff2192bce" providerId="LiveId" clId="{66B38D1C-A82C-458C-AA0C-5ACE130BA763}" dt="2025-01-17T15:22:51.515" v="4020" actId="21"/>
          <ac:spMkLst>
            <pc:docMk/>
            <pc:sldMk cId="129237197" sldId="2907"/>
            <ac:spMk id="6" creationId="{8532F6C5-51B0-AEBC-5276-AC87A2E455A9}"/>
          </ac:spMkLst>
        </pc:spChg>
        <pc:spChg chg="mod">
          <ac:chgData name="Arian Stolk" userId="5065615ff2192bce" providerId="LiveId" clId="{66B38D1C-A82C-458C-AA0C-5ACE130BA763}" dt="2025-01-17T15:23:10.892" v="4023" actId="1076"/>
          <ac:spMkLst>
            <pc:docMk/>
            <pc:sldMk cId="129237197" sldId="2907"/>
            <ac:spMk id="7" creationId="{2FB57BCF-9339-F7F5-F7E8-515FE572FB1C}"/>
          </ac:spMkLst>
        </pc:spChg>
        <pc:spChg chg="mod">
          <ac:chgData name="Arian Stolk" userId="5065615ff2192bce" providerId="LiveId" clId="{66B38D1C-A82C-458C-AA0C-5ACE130BA763}" dt="2025-01-17T15:23:10.892" v="4023" actId="1076"/>
          <ac:spMkLst>
            <pc:docMk/>
            <pc:sldMk cId="129237197" sldId="2907"/>
            <ac:spMk id="8" creationId="{AF953926-FBDA-AB69-FCBA-D7CF4AB53759}"/>
          </ac:spMkLst>
        </pc:spChg>
        <pc:spChg chg="add mod">
          <ac:chgData name="Arian Stolk" userId="5065615ff2192bce" providerId="LiveId" clId="{66B38D1C-A82C-458C-AA0C-5ACE130BA763}" dt="2025-01-17T15:23:18.804" v="4025" actId="1076"/>
          <ac:spMkLst>
            <pc:docMk/>
            <pc:sldMk cId="129237197" sldId="2907"/>
            <ac:spMk id="9" creationId="{8532F6C5-51B0-AEBC-5276-AC87A2E455A9}"/>
          </ac:spMkLst>
        </pc:spChg>
        <pc:spChg chg="add mod">
          <ac:chgData name="Arian Stolk" userId="5065615ff2192bce" providerId="LiveId" clId="{66B38D1C-A82C-458C-AA0C-5ACE130BA763}" dt="2025-01-17T15:23:18.804" v="4025" actId="1076"/>
          <ac:spMkLst>
            <pc:docMk/>
            <pc:sldMk cId="129237197" sldId="2907"/>
            <ac:spMk id="10" creationId="{BDAF2280-9B8E-EECE-94EB-D6E449307A54}"/>
          </ac:spMkLst>
        </pc:spChg>
        <pc:picChg chg="add mod">
          <ac:chgData name="Arian Stolk" userId="5065615ff2192bce" providerId="LiveId" clId="{66B38D1C-A82C-458C-AA0C-5ACE130BA763}" dt="2025-01-17T15:23:18.804" v="4025" actId="1076"/>
          <ac:picMkLst>
            <pc:docMk/>
            <pc:sldMk cId="129237197" sldId="2907"/>
            <ac:picMk id="11" creationId="{73DDFDB8-671D-523F-5C1F-A8D20BEE8179}"/>
          </ac:picMkLst>
        </pc:picChg>
        <pc:picChg chg="del">
          <ac:chgData name="Arian Stolk" userId="5065615ff2192bce" providerId="LiveId" clId="{66B38D1C-A82C-458C-AA0C-5ACE130BA763}" dt="2025-01-17T15:22:51.515" v="4020" actId="21"/>
          <ac:picMkLst>
            <pc:docMk/>
            <pc:sldMk cId="129237197" sldId="2907"/>
            <ac:picMk id="5128" creationId="{73DDFDB8-671D-523F-5C1F-A8D20BEE8179}"/>
          </ac:picMkLst>
        </pc:picChg>
        <pc:picChg chg="mod">
          <ac:chgData name="Arian Stolk" userId="5065615ff2192bce" providerId="LiveId" clId="{66B38D1C-A82C-458C-AA0C-5ACE130BA763}" dt="2025-01-17T15:23:10.892" v="4023" actId="1076"/>
          <ac:picMkLst>
            <pc:docMk/>
            <pc:sldMk cId="129237197" sldId="2907"/>
            <ac:picMk id="5130" creationId="{C68E691C-0FD6-29C6-785F-4A8B929F1791}"/>
          </ac:picMkLst>
        </pc:picChg>
      </pc:sldChg>
      <pc:sldChg chg="addSp delSp modSp mod modClrScheme chgLayout">
        <pc:chgData name="Arian Stolk" userId="5065615ff2192bce" providerId="LiveId" clId="{66B38D1C-A82C-458C-AA0C-5ACE130BA763}" dt="2025-01-16T19:59:46.280" v="24" actId="20577"/>
        <pc:sldMkLst>
          <pc:docMk/>
          <pc:sldMk cId="3096649820" sldId="2908"/>
        </pc:sldMkLst>
        <pc:spChg chg="add del mod">
          <ac:chgData name="Arian Stolk" userId="5065615ff2192bce" providerId="LiveId" clId="{66B38D1C-A82C-458C-AA0C-5ACE130BA763}" dt="2025-01-16T19:59:23.575" v="1" actId="700"/>
          <ac:spMkLst>
            <pc:docMk/>
            <pc:sldMk cId="3096649820" sldId="2908"/>
            <ac:spMk id="2" creationId="{2A008CDC-198F-C78C-B228-C0666B5EE71E}"/>
          </ac:spMkLst>
        </pc:spChg>
        <pc:spChg chg="add del mod">
          <ac:chgData name="Arian Stolk" userId="5065615ff2192bce" providerId="LiveId" clId="{66B38D1C-A82C-458C-AA0C-5ACE130BA763}" dt="2025-01-16T19:59:23.575" v="1" actId="700"/>
          <ac:spMkLst>
            <pc:docMk/>
            <pc:sldMk cId="3096649820" sldId="2908"/>
            <ac:spMk id="3" creationId="{2878AF63-6207-7705-DD92-905174E62D8E}"/>
          </ac:spMkLst>
        </pc:spChg>
        <pc:spChg chg="add del mod">
          <ac:chgData name="Arian Stolk" userId="5065615ff2192bce" providerId="LiveId" clId="{66B38D1C-A82C-458C-AA0C-5ACE130BA763}" dt="2025-01-16T19:59:23.575" v="1" actId="700"/>
          <ac:spMkLst>
            <pc:docMk/>
            <pc:sldMk cId="3096649820" sldId="2908"/>
            <ac:spMk id="4" creationId="{1C3B685C-3978-0041-89E9-715F34F25095}"/>
          </ac:spMkLst>
        </pc:spChg>
        <pc:spChg chg="add del mod ord">
          <ac:chgData name="Arian Stolk" userId="5065615ff2192bce" providerId="LiveId" clId="{66B38D1C-A82C-458C-AA0C-5ACE130BA763}" dt="2025-01-16T19:59:42.461" v="11" actId="700"/>
          <ac:spMkLst>
            <pc:docMk/>
            <pc:sldMk cId="3096649820" sldId="2908"/>
            <ac:spMk id="5" creationId="{C46DE6C9-2464-6569-8725-C53AE1EC9E51}"/>
          </ac:spMkLst>
        </pc:spChg>
        <pc:spChg chg="add del mod ord">
          <ac:chgData name="Arian Stolk" userId="5065615ff2192bce" providerId="LiveId" clId="{66B38D1C-A82C-458C-AA0C-5ACE130BA763}" dt="2025-01-16T19:59:42.461" v="11" actId="700"/>
          <ac:spMkLst>
            <pc:docMk/>
            <pc:sldMk cId="3096649820" sldId="2908"/>
            <ac:spMk id="6" creationId="{F02AF347-5574-CE22-0F53-9ACCFD655666}"/>
          </ac:spMkLst>
        </pc:spChg>
        <pc:spChg chg="add del mod">
          <ac:chgData name="Arian Stolk" userId="5065615ff2192bce" providerId="LiveId" clId="{66B38D1C-A82C-458C-AA0C-5ACE130BA763}" dt="2025-01-16T19:59:42.461" v="11" actId="700"/>
          <ac:spMkLst>
            <pc:docMk/>
            <pc:sldMk cId="3096649820" sldId="2908"/>
            <ac:spMk id="7" creationId="{0EF97E46-DAF6-22E1-CA3C-23B8B28C4DBA}"/>
          </ac:spMkLst>
        </pc:spChg>
        <pc:spChg chg="add mod ord">
          <ac:chgData name="Arian Stolk" userId="5065615ff2192bce" providerId="LiveId" clId="{66B38D1C-A82C-458C-AA0C-5ACE130BA763}" dt="2025-01-16T19:59:46.280" v="24" actId="20577"/>
          <ac:spMkLst>
            <pc:docMk/>
            <pc:sldMk cId="3096649820" sldId="2908"/>
            <ac:spMk id="8" creationId="{4AA0DC58-00A8-CAD0-3534-BE9FDC326EEB}"/>
          </ac:spMkLst>
        </pc:spChg>
        <pc:spChg chg="add mod ord">
          <ac:chgData name="Arian Stolk" userId="5065615ff2192bce" providerId="LiveId" clId="{66B38D1C-A82C-458C-AA0C-5ACE130BA763}" dt="2025-01-16T19:59:42.461" v="11" actId="700"/>
          <ac:spMkLst>
            <pc:docMk/>
            <pc:sldMk cId="3096649820" sldId="2908"/>
            <ac:spMk id="9" creationId="{C400626A-673C-6853-B037-1FD1A23FB037}"/>
          </ac:spMkLst>
        </pc:spChg>
      </pc:sldChg>
      <pc:sldChg chg="addSp delSp modSp mod modClrScheme chgLayout">
        <pc:chgData name="Arian Stolk" userId="5065615ff2192bce" providerId="LiveId" clId="{66B38D1C-A82C-458C-AA0C-5ACE130BA763}" dt="2025-01-17T18:49:09.356" v="5445" actId="14861"/>
        <pc:sldMkLst>
          <pc:docMk/>
          <pc:sldMk cId="3566989186" sldId="2909"/>
        </pc:sldMkLst>
        <pc:spChg chg="add del mod ord">
          <ac:chgData name="Arian Stolk" userId="5065615ff2192bce" providerId="LiveId" clId="{66B38D1C-A82C-458C-AA0C-5ACE130BA763}" dt="2025-01-17T18:44:36.145" v="5434" actId="700"/>
          <ac:spMkLst>
            <pc:docMk/>
            <pc:sldMk cId="3566989186" sldId="2909"/>
            <ac:spMk id="3" creationId="{BCA8C088-88FF-8923-0518-6AA91BC27327}"/>
          </ac:spMkLst>
        </pc:spChg>
        <pc:spChg chg="mod">
          <ac:chgData name="Arian Stolk" userId="5065615ff2192bce" providerId="LiveId" clId="{66B38D1C-A82C-458C-AA0C-5ACE130BA763}" dt="2025-01-17T18:48:21.544" v="5442" actId="207"/>
          <ac:spMkLst>
            <pc:docMk/>
            <pc:sldMk cId="3566989186" sldId="2909"/>
            <ac:spMk id="4" creationId="{89E9586F-8D72-9506-8B1D-A6C1B5AC6BBC}"/>
          </ac:spMkLst>
        </pc:spChg>
        <pc:spChg chg="mod">
          <ac:chgData name="Arian Stolk" userId="5065615ff2192bce" providerId="LiveId" clId="{66B38D1C-A82C-458C-AA0C-5ACE130BA763}" dt="2025-01-17T18:48:21.544" v="5442" actId="207"/>
          <ac:spMkLst>
            <pc:docMk/>
            <pc:sldMk cId="3566989186" sldId="2909"/>
            <ac:spMk id="5" creationId="{AA05763B-0BC9-0659-4AAE-21C1C700AFC0}"/>
          </ac:spMkLst>
        </pc:spChg>
        <pc:spChg chg="add del mod ord">
          <ac:chgData name="Arian Stolk" userId="5065615ff2192bce" providerId="LiveId" clId="{66B38D1C-A82C-458C-AA0C-5ACE130BA763}" dt="2025-01-17T18:44:36.145" v="5434" actId="700"/>
          <ac:spMkLst>
            <pc:docMk/>
            <pc:sldMk cId="3566989186" sldId="2909"/>
            <ac:spMk id="6" creationId="{0BB82132-0678-2BD9-BA0A-6320DEB93197}"/>
          </ac:spMkLst>
        </pc:spChg>
        <pc:spChg chg="mod">
          <ac:chgData name="Arian Stolk" userId="5065615ff2192bce" providerId="LiveId" clId="{66B38D1C-A82C-458C-AA0C-5ACE130BA763}" dt="2025-01-17T18:48:21.544" v="5442" actId="207"/>
          <ac:spMkLst>
            <pc:docMk/>
            <pc:sldMk cId="3566989186" sldId="2909"/>
            <ac:spMk id="7" creationId="{F91E8D1E-19E2-B75C-DF27-310DEA3ABD0F}"/>
          </ac:spMkLst>
        </pc:spChg>
        <pc:spChg chg="add del mod ord">
          <ac:chgData name="Arian Stolk" userId="5065615ff2192bce" providerId="LiveId" clId="{66B38D1C-A82C-458C-AA0C-5ACE130BA763}" dt="2025-01-17T18:47:48.544" v="5438" actId="700"/>
          <ac:spMkLst>
            <pc:docMk/>
            <pc:sldMk cId="3566989186" sldId="2909"/>
            <ac:spMk id="8" creationId="{06FD049B-2447-0177-B0C0-C06520916DB6}"/>
          </ac:spMkLst>
        </pc:spChg>
        <pc:spChg chg="add del mod ord">
          <ac:chgData name="Arian Stolk" userId="5065615ff2192bce" providerId="LiveId" clId="{66B38D1C-A82C-458C-AA0C-5ACE130BA763}" dt="2025-01-17T18:47:48.544" v="5438" actId="700"/>
          <ac:spMkLst>
            <pc:docMk/>
            <pc:sldMk cId="3566989186" sldId="2909"/>
            <ac:spMk id="9" creationId="{83F9E922-A71D-7C63-2F27-8B48AA7C9E05}"/>
          </ac:spMkLst>
        </pc:spChg>
        <pc:picChg chg="mod">
          <ac:chgData name="Arian Stolk" userId="5065615ff2192bce" providerId="LiveId" clId="{66B38D1C-A82C-458C-AA0C-5ACE130BA763}" dt="2025-01-17T18:49:09.356" v="5445" actId="14861"/>
          <ac:picMkLst>
            <pc:docMk/>
            <pc:sldMk cId="3566989186" sldId="2909"/>
            <ac:picMk id="2" creationId="{DDDB2B74-BEB5-517E-BA0E-BB710172DECF}"/>
          </ac:picMkLst>
        </pc:picChg>
      </pc:sldChg>
      <pc:sldChg chg="addSp delSp modSp add mod modTransition modAnim">
        <pc:chgData name="Arian Stolk" userId="5065615ff2192bce" providerId="LiveId" clId="{66B38D1C-A82C-458C-AA0C-5ACE130BA763}" dt="2025-01-17T15:24:53.578" v="4085" actId="20577"/>
        <pc:sldMkLst>
          <pc:docMk/>
          <pc:sldMk cId="889224902" sldId="2910"/>
        </pc:sldMkLst>
        <pc:spChg chg="del">
          <ac:chgData name="Arian Stolk" userId="5065615ff2192bce" providerId="LiveId" clId="{66B38D1C-A82C-458C-AA0C-5ACE130BA763}" dt="2025-01-17T15:24:35.776" v="4080" actId="478"/>
          <ac:spMkLst>
            <pc:docMk/>
            <pc:sldMk cId="889224902" sldId="2910"/>
            <ac:spMk id="2" creationId="{9F6E04D1-8CD7-8810-5859-EDCB8C60972D}"/>
          </ac:spMkLst>
        </pc:spChg>
        <pc:spChg chg="add mod">
          <ac:chgData name="Arian Stolk" userId="5065615ff2192bce" providerId="LiveId" clId="{66B38D1C-A82C-458C-AA0C-5ACE130BA763}" dt="2025-01-17T15:24:53.578" v="4085" actId="20577"/>
          <ac:spMkLst>
            <pc:docMk/>
            <pc:sldMk cId="889224902" sldId="2910"/>
            <ac:spMk id="7" creationId="{F81746EA-0803-B0D4-1FCA-0842C55624DA}"/>
          </ac:spMkLst>
        </pc:spChg>
      </pc:sldChg>
      <pc:sldChg chg="modSp del mod ord">
        <pc:chgData name="Arian Stolk" userId="5065615ff2192bce" providerId="LiveId" clId="{66B38D1C-A82C-458C-AA0C-5ACE130BA763}" dt="2025-01-17T13:57:56.365" v="3046" actId="2696"/>
        <pc:sldMkLst>
          <pc:docMk/>
          <pc:sldMk cId="1792084278" sldId="2910"/>
        </pc:sldMkLst>
        <pc:spChg chg="mod">
          <ac:chgData name="Arian Stolk" userId="5065615ff2192bce" providerId="LiveId" clId="{66B38D1C-A82C-458C-AA0C-5ACE130BA763}" dt="2025-01-17T10:30:28.030" v="860" actId="122"/>
          <ac:spMkLst>
            <pc:docMk/>
            <pc:sldMk cId="1792084278" sldId="2910"/>
            <ac:spMk id="8" creationId="{71D2B2E3-2786-E0EC-86E8-47FD39F6EEAE}"/>
          </ac:spMkLst>
        </pc:spChg>
      </pc:sldChg>
      <pc:sldChg chg="add del modTransition">
        <pc:chgData name="Arian Stolk" userId="5065615ff2192bce" providerId="LiveId" clId="{66B38D1C-A82C-458C-AA0C-5ACE130BA763}" dt="2025-01-17T14:16:51.510" v="3214" actId="2696"/>
        <pc:sldMkLst>
          <pc:docMk/>
          <pc:sldMk cId="2665699640" sldId="2910"/>
        </pc:sldMkLst>
      </pc:sldChg>
      <pc:sldChg chg="delSp mod modAnim">
        <pc:chgData name="Arian Stolk" userId="5065615ff2192bce" providerId="LiveId" clId="{66B38D1C-A82C-458C-AA0C-5ACE130BA763}" dt="2025-01-17T18:50:41.556" v="5453"/>
        <pc:sldMkLst>
          <pc:docMk/>
          <pc:sldMk cId="1549991319" sldId="2921"/>
        </pc:sldMkLst>
        <pc:picChg chg="del">
          <ac:chgData name="Arian Stolk" userId="5065615ff2192bce" providerId="LiveId" clId="{66B38D1C-A82C-458C-AA0C-5ACE130BA763}" dt="2025-01-17T14:19:46.049" v="3235" actId="478"/>
          <ac:picMkLst>
            <pc:docMk/>
            <pc:sldMk cId="1549991319" sldId="2921"/>
            <ac:picMk id="26" creationId="{20E7AFCE-492B-233A-0163-AC4BC97AB20F}"/>
          </ac:picMkLst>
        </pc:picChg>
      </pc:sldChg>
      <pc:sldChg chg="addSp delSp modSp mod">
        <pc:chgData name="Arian Stolk" userId="5065615ff2192bce" providerId="LiveId" clId="{66B38D1C-A82C-458C-AA0C-5ACE130BA763}" dt="2025-01-17T20:09:38.795" v="5544" actId="1076"/>
        <pc:sldMkLst>
          <pc:docMk/>
          <pc:sldMk cId="201756578" sldId="2922"/>
        </pc:sldMkLst>
        <pc:spChg chg="mod">
          <ac:chgData name="Arian Stolk" userId="5065615ff2192bce" providerId="LiveId" clId="{66B38D1C-A82C-458C-AA0C-5ACE130BA763}" dt="2025-01-17T16:46:38.896" v="5403" actId="20577"/>
          <ac:spMkLst>
            <pc:docMk/>
            <pc:sldMk cId="201756578" sldId="2922"/>
            <ac:spMk id="2" creationId="{8FF4D9DB-CFB4-4845-B4C6-2E36242F2958}"/>
          </ac:spMkLst>
        </pc:spChg>
        <pc:spChg chg="add mod">
          <ac:chgData name="Arian Stolk" userId="5065615ff2192bce" providerId="LiveId" clId="{66B38D1C-A82C-458C-AA0C-5ACE130BA763}" dt="2025-01-17T20:09:38.795" v="5544" actId="1076"/>
          <ac:spMkLst>
            <pc:docMk/>
            <pc:sldMk cId="201756578" sldId="2922"/>
            <ac:spMk id="5" creationId="{B772FB23-302B-B13B-5666-489D995FC1F4}"/>
          </ac:spMkLst>
        </pc:spChg>
        <pc:spChg chg="del">
          <ac:chgData name="Arian Stolk" userId="5065615ff2192bce" providerId="LiveId" clId="{66B38D1C-A82C-458C-AA0C-5ACE130BA763}" dt="2025-01-17T16:44:37.536" v="5341" actId="478"/>
          <ac:spMkLst>
            <pc:docMk/>
            <pc:sldMk cId="201756578" sldId="2922"/>
            <ac:spMk id="15" creationId="{280AD0D6-75FF-524F-BE05-9DD748AFAEE1}"/>
          </ac:spMkLst>
        </pc:spChg>
        <pc:grpChg chg="mod">
          <ac:chgData name="Arian Stolk" userId="5065615ff2192bce" providerId="LiveId" clId="{66B38D1C-A82C-458C-AA0C-5ACE130BA763}" dt="2025-01-17T16:46:45.026" v="5404" actId="14100"/>
          <ac:grpSpMkLst>
            <pc:docMk/>
            <pc:sldMk cId="201756578" sldId="2922"/>
            <ac:grpSpMk id="6" creationId="{F040DA21-DDC7-3FA3-6157-44C00AB0E7A4}"/>
          </ac:grpSpMkLst>
        </pc:grpChg>
        <pc:grpChg chg="mod">
          <ac:chgData name="Arian Stolk" userId="5065615ff2192bce" providerId="LiveId" clId="{66B38D1C-A82C-458C-AA0C-5ACE130BA763}" dt="2025-01-17T16:46:45.026" v="5404" actId="14100"/>
          <ac:grpSpMkLst>
            <pc:docMk/>
            <pc:sldMk cId="201756578" sldId="2922"/>
            <ac:grpSpMk id="7" creationId="{64DC3767-291E-8516-AF99-4B2A761B7192}"/>
          </ac:grpSpMkLst>
        </pc:grpChg>
        <pc:picChg chg="mod">
          <ac:chgData name="Arian Stolk" userId="5065615ff2192bce" providerId="LiveId" clId="{66B38D1C-A82C-458C-AA0C-5ACE130BA763}" dt="2025-01-17T16:46:45.026" v="5404" actId="14100"/>
          <ac:picMkLst>
            <pc:docMk/>
            <pc:sldMk cId="201756578" sldId="2922"/>
            <ac:picMk id="9" creationId="{B08AC526-6813-D419-DE42-A57DD56EB590}"/>
          </ac:picMkLst>
        </pc:picChg>
        <pc:picChg chg="del mod">
          <ac:chgData name="Arian Stolk" userId="5065615ff2192bce" providerId="LiveId" clId="{66B38D1C-A82C-458C-AA0C-5ACE130BA763}" dt="2025-01-17T16:44:57.552" v="5344" actId="478"/>
          <ac:picMkLst>
            <pc:docMk/>
            <pc:sldMk cId="201756578" sldId="2922"/>
            <ac:picMk id="10" creationId="{56918BC8-501E-EC3B-2A64-B6BDB6479513}"/>
          </ac:picMkLst>
        </pc:picChg>
        <pc:picChg chg="mod">
          <ac:chgData name="Arian Stolk" userId="5065615ff2192bce" providerId="LiveId" clId="{66B38D1C-A82C-458C-AA0C-5ACE130BA763}" dt="2025-01-17T16:46:45.026" v="5404" actId="14100"/>
          <ac:picMkLst>
            <pc:docMk/>
            <pc:sldMk cId="201756578" sldId="2922"/>
            <ac:picMk id="11" creationId="{1C501CF3-AB3B-D4CC-AFD1-22282C1C72B5}"/>
          </ac:picMkLst>
        </pc:picChg>
        <pc:picChg chg="mod">
          <ac:chgData name="Arian Stolk" userId="5065615ff2192bce" providerId="LiveId" clId="{66B38D1C-A82C-458C-AA0C-5ACE130BA763}" dt="2025-01-17T16:46:45.026" v="5404" actId="14100"/>
          <ac:picMkLst>
            <pc:docMk/>
            <pc:sldMk cId="201756578" sldId="2922"/>
            <ac:picMk id="12" creationId="{284E8B25-4252-D504-C884-954860C476A2}"/>
          </ac:picMkLst>
        </pc:picChg>
        <pc:picChg chg="mod">
          <ac:chgData name="Arian Stolk" userId="5065615ff2192bce" providerId="LiveId" clId="{66B38D1C-A82C-458C-AA0C-5ACE130BA763}" dt="2025-01-17T16:46:45.026" v="5404" actId="14100"/>
          <ac:picMkLst>
            <pc:docMk/>
            <pc:sldMk cId="201756578" sldId="2922"/>
            <ac:picMk id="13" creationId="{EA2592B2-A78E-8DCC-73E2-697BC08E6F25}"/>
          </ac:picMkLst>
        </pc:picChg>
        <pc:picChg chg="mod">
          <ac:chgData name="Arian Stolk" userId="5065615ff2192bce" providerId="LiveId" clId="{66B38D1C-A82C-458C-AA0C-5ACE130BA763}" dt="2025-01-17T16:45:29.179" v="5400" actId="1038"/>
          <ac:picMkLst>
            <pc:docMk/>
            <pc:sldMk cId="201756578" sldId="2922"/>
            <ac:picMk id="21" creationId="{29E274E8-2751-7EBF-30F0-E774B24C6F54}"/>
          </ac:picMkLst>
        </pc:picChg>
      </pc:sldChg>
      <pc:sldChg chg="addSp modSp mod modAnim">
        <pc:chgData name="Arian Stolk" userId="5065615ff2192bce" providerId="LiveId" clId="{66B38D1C-A82C-458C-AA0C-5ACE130BA763}" dt="2025-01-17T18:52:35.970" v="5471"/>
        <pc:sldMkLst>
          <pc:docMk/>
          <pc:sldMk cId="2468690833" sldId="2937"/>
        </pc:sldMkLst>
        <pc:spChg chg="mod">
          <ac:chgData name="Arian Stolk" userId="5065615ff2192bce" providerId="LiveId" clId="{66B38D1C-A82C-458C-AA0C-5ACE130BA763}" dt="2025-01-17T13:16:30.747" v="2748" actId="1076"/>
          <ac:spMkLst>
            <pc:docMk/>
            <pc:sldMk cId="2468690833" sldId="2937"/>
            <ac:spMk id="2" creationId="{09CCC151-DAC2-25F1-2FAA-BB7B02BD7CF7}"/>
          </ac:spMkLst>
        </pc:spChg>
        <pc:spChg chg="add mod">
          <ac:chgData name="Arian Stolk" userId="5065615ff2192bce" providerId="LiveId" clId="{66B38D1C-A82C-458C-AA0C-5ACE130BA763}" dt="2025-01-17T16:38:15.308" v="5274" actId="20577"/>
          <ac:spMkLst>
            <pc:docMk/>
            <pc:sldMk cId="2468690833" sldId="2937"/>
            <ac:spMk id="4" creationId="{96B0A383-B435-EF18-12D9-4135C9416C81}"/>
          </ac:spMkLst>
        </pc:spChg>
        <pc:spChg chg="mod">
          <ac:chgData name="Arian Stolk" userId="5065615ff2192bce" providerId="LiveId" clId="{66B38D1C-A82C-458C-AA0C-5ACE130BA763}" dt="2025-01-17T13:16:30.747" v="2748" actId="1076"/>
          <ac:spMkLst>
            <pc:docMk/>
            <pc:sldMk cId="2468690833" sldId="2937"/>
            <ac:spMk id="22" creationId="{C421C7DF-2AB1-C74F-973A-38FDCDF2F3DC}"/>
          </ac:spMkLst>
        </pc:spChg>
        <pc:spChg chg="mod">
          <ac:chgData name="Arian Stolk" userId="5065615ff2192bce" providerId="LiveId" clId="{66B38D1C-A82C-458C-AA0C-5ACE130BA763}" dt="2025-01-17T13:16:30.747" v="2748" actId="1076"/>
          <ac:spMkLst>
            <pc:docMk/>
            <pc:sldMk cId="2468690833" sldId="2937"/>
            <ac:spMk id="23" creationId="{14659272-95C9-8745-86A3-E032CBA60F73}"/>
          </ac:spMkLst>
        </pc:spChg>
        <pc:spChg chg="mod">
          <ac:chgData name="Arian Stolk" userId="5065615ff2192bce" providerId="LiveId" clId="{66B38D1C-A82C-458C-AA0C-5ACE130BA763}" dt="2025-01-17T13:16:30.747" v="2748" actId="1076"/>
          <ac:spMkLst>
            <pc:docMk/>
            <pc:sldMk cId="2468690833" sldId="2937"/>
            <ac:spMk id="27" creationId="{5EE6EE6D-892D-DE40-882D-AAE5F7AF087C}"/>
          </ac:spMkLst>
        </pc:spChg>
        <pc:spChg chg="mod">
          <ac:chgData name="Arian Stolk" userId="5065615ff2192bce" providerId="LiveId" clId="{66B38D1C-A82C-458C-AA0C-5ACE130BA763}" dt="2025-01-17T13:16:30.747" v="2748" actId="1076"/>
          <ac:spMkLst>
            <pc:docMk/>
            <pc:sldMk cId="2468690833" sldId="2937"/>
            <ac:spMk id="47" creationId="{D3A61149-4DD6-6C46-9F55-9D80CF60CDE4}"/>
          </ac:spMkLst>
        </pc:spChg>
        <pc:picChg chg="mod">
          <ac:chgData name="Arian Stolk" userId="5065615ff2192bce" providerId="LiveId" clId="{66B38D1C-A82C-458C-AA0C-5ACE130BA763}" dt="2025-01-17T13:16:30.747" v="2748" actId="1076"/>
          <ac:picMkLst>
            <pc:docMk/>
            <pc:sldMk cId="2468690833" sldId="2937"/>
            <ac:picMk id="3" creationId="{E784151F-2758-9B12-DF70-9C132FA8E9D7}"/>
          </ac:picMkLst>
        </pc:picChg>
        <pc:picChg chg="mod">
          <ac:chgData name="Arian Stolk" userId="5065615ff2192bce" providerId="LiveId" clId="{66B38D1C-A82C-458C-AA0C-5ACE130BA763}" dt="2025-01-17T13:16:30.747" v="2748" actId="1076"/>
          <ac:picMkLst>
            <pc:docMk/>
            <pc:sldMk cId="2468690833" sldId="2937"/>
            <ac:picMk id="21" creationId="{B32D89F1-3178-174E-B1B4-84AC5397A47D}"/>
          </ac:picMkLst>
        </pc:picChg>
        <pc:picChg chg="mod">
          <ac:chgData name="Arian Stolk" userId="5065615ff2192bce" providerId="LiveId" clId="{66B38D1C-A82C-458C-AA0C-5ACE130BA763}" dt="2025-01-17T13:16:25.980" v="2747" actId="1076"/>
          <ac:picMkLst>
            <pc:docMk/>
            <pc:sldMk cId="2468690833" sldId="2937"/>
            <ac:picMk id="39" creationId="{264025FB-C69E-5F42-A1BB-59F3F67C7900}"/>
          </ac:picMkLst>
        </pc:picChg>
        <pc:picChg chg="mod">
          <ac:chgData name="Arian Stolk" userId="5065615ff2192bce" providerId="LiveId" clId="{66B38D1C-A82C-458C-AA0C-5ACE130BA763}" dt="2025-01-17T13:16:30.747" v="2748" actId="1076"/>
          <ac:picMkLst>
            <pc:docMk/>
            <pc:sldMk cId="2468690833" sldId="2937"/>
            <ac:picMk id="40" creationId="{038A60A8-2964-8944-A324-1A72EF661944}"/>
          </ac:picMkLst>
        </pc:picChg>
        <pc:picChg chg="mod">
          <ac:chgData name="Arian Stolk" userId="5065615ff2192bce" providerId="LiveId" clId="{66B38D1C-A82C-458C-AA0C-5ACE130BA763}" dt="2025-01-17T13:16:30.747" v="2748" actId="1076"/>
          <ac:picMkLst>
            <pc:docMk/>
            <pc:sldMk cId="2468690833" sldId="2937"/>
            <ac:picMk id="42" creationId="{3BC156B8-FEE7-6446-B0E2-BFA7CA31518F}"/>
          </ac:picMkLst>
        </pc:picChg>
        <pc:picChg chg="mod">
          <ac:chgData name="Arian Stolk" userId="5065615ff2192bce" providerId="LiveId" clId="{66B38D1C-A82C-458C-AA0C-5ACE130BA763}" dt="2025-01-17T13:16:30.747" v="2748" actId="1076"/>
          <ac:picMkLst>
            <pc:docMk/>
            <pc:sldMk cId="2468690833" sldId="2937"/>
            <ac:picMk id="43" creationId="{3CE482A0-EC11-9D4E-82B0-3EAF4BBF1262}"/>
          </ac:picMkLst>
        </pc:picChg>
      </pc:sldChg>
      <pc:sldChg chg="modSp mod modAnim">
        <pc:chgData name="Arian Stolk" userId="5065615ff2192bce" providerId="LiveId" clId="{66B38D1C-A82C-458C-AA0C-5ACE130BA763}" dt="2025-01-17T16:34:41.328" v="5207"/>
        <pc:sldMkLst>
          <pc:docMk/>
          <pc:sldMk cId="1846496568" sldId="2974"/>
        </pc:sldMkLst>
        <pc:spChg chg="mod">
          <ac:chgData name="Arian Stolk" userId="5065615ff2192bce" providerId="LiveId" clId="{66B38D1C-A82C-458C-AA0C-5ACE130BA763}" dt="2025-01-17T10:46:04.355" v="980" actId="20577"/>
          <ac:spMkLst>
            <pc:docMk/>
            <pc:sldMk cId="1846496568" sldId="2974"/>
            <ac:spMk id="14" creationId="{7B2EF0EC-D19A-287F-8F98-B980F37B2590}"/>
          </ac:spMkLst>
        </pc:spChg>
        <pc:spChg chg="mod">
          <ac:chgData name="Arian Stolk" userId="5065615ff2192bce" providerId="LiveId" clId="{66B38D1C-A82C-458C-AA0C-5ACE130BA763}" dt="2025-01-17T10:45:52.818" v="979" actId="20577"/>
          <ac:spMkLst>
            <pc:docMk/>
            <pc:sldMk cId="1846496568" sldId="2974"/>
            <ac:spMk id="19457" creationId="{5DAD537C-9BBB-3E4A-8338-03FC2E18B224}"/>
          </ac:spMkLst>
        </pc:spChg>
        <pc:picChg chg="mod">
          <ac:chgData name="Arian Stolk" userId="5065615ff2192bce" providerId="LiveId" clId="{66B38D1C-A82C-458C-AA0C-5ACE130BA763}" dt="2025-01-17T12:00:44.248" v="1195" actId="14100"/>
          <ac:picMkLst>
            <pc:docMk/>
            <pc:sldMk cId="1846496568" sldId="2974"/>
            <ac:picMk id="2" creationId="{39D487E5-B7AB-57BA-A607-54858A09F94C}"/>
          </ac:picMkLst>
        </pc:picChg>
        <pc:picChg chg="mod">
          <ac:chgData name="Arian Stolk" userId="5065615ff2192bce" providerId="LiveId" clId="{66B38D1C-A82C-458C-AA0C-5ACE130BA763}" dt="2025-01-17T12:00:51.266" v="1196" actId="14100"/>
          <ac:picMkLst>
            <pc:docMk/>
            <pc:sldMk cId="1846496568" sldId="2974"/>
            <ac:picMk id="13" creationId="{DE011F5F-C90B-697B-D711-18BAA4D911C0}"/>
          </ac:picMkLst>
        </pc:picChg>
      </pc:sldChg>
      <pc:sldChg chg="addSp delSp modSp mod modAnim">
        <pc:chgData name="Arian Stolk" userId="5065615ff2192bce" providerId="LiveId" clId="{66B38D1C-A82C-458C-AA0C-5ACE130BA763}" dt="2025-01-17T16:34:27.818" v="5204"/>
        <pc:sldMkLst>
          <pc:docMk/>
          <pc:sldMk cId="129176989" sldId="2975"/>
        </pc:sldMkLst>
        <pc:spChg chg="mod">
          <ac:chgData name="Arian Stolk" userId="5065615ff2192bce" providerId="LiveId" clId="{66B38D1C-A82C-458C-AA0C-5ACE130BA763}" dt="2025-01-17T10:56:23.903" v="1040" actId="1076"/>
          <ac:spMkLst>
            <pc:docMk/>
            <pc:sldMk cId="129176989" sldId="2975"/>
            <ac:spMk id="2" creationId="{7F681CA8-AF6D-A76F-173C-4EBC6F642347}"/>
          </ac:spMkLst>
        </pc:spChg>
        <pc:spChg chg="add">
          <ac:chgData name="Arian Stolk" userId="5065615ff2192bce" providerId="LiveId" clId="{66B38D1C-A82C-458C-AA0C-5ACE130BA763}" dt="2025-01-17T10:38:56.598" v="861"/>
          <ac:spMkLst>
            <pc:docMk/>
            <pc:sldMk cId="129176989" sldId="2975"/>
            <ac:spMk id="4" creationId="{85054CE0-A3AB-0118-3377-908EF5018456}"/>
          </ac:spMkLst>
        </pc:spChg>
        <pc:spChg chg="add">
          <ac:chgData name="Arian Stolk" userId="5065615ff2192bce" providerId="LiveId" clId="{66B38D1C-A82C-458C-AA0C-5ACE130BA763}" dt="2025-01-17T10:39:15.409" v="862"/>
          <ac:spMkLst>
            <pc:docMk/>
            <pc:sldMk cId="129176989" sldId="2975"/>
            <ac:spMk id="5" creationId="{704A0378-CB52-047D-275F-189D88462AAD}"/>
          </ac:spMkLst>
        </pc:spChg>
        <pc:spChg chg="add mod topLvl">
          <ac:chgData name="Arian Stolk" userId="5065615ff2192bce" providerId="LiveId" clId="{66B38D1C-A82C-458C-AA0C-5ACE130BA763}" dt="2025-01-17T10:55:18.729" v="1017" actId="164"/>
          <ac:spMkLst>
            <pc:docMk/>
            <pc:sldMk cId="129176989" sldId="2975"/>
            <ac:spMk id="7" creationId="{058B7365-1053-F752-5482-04B48E21F1B9}"/>
          </ac:spMkLst>
        </pc:spChg>
        <pc:spChg chg="mod">
          <ac:chgData name="Arian Stolk" userId="5065615ff2192bce" providerId="LiveId" clId="{66B38D1C-A82C-458C-AA0C-5ACE130BA763}" dt="2025-01-17T10:56:26.719" v="1042" actId="1076"/>
          <ac:spMkLst>
            <pc:docMk/>
            <pc:sldMk cId="129176989" sldId="2975"/>
            <ac:spMk id="14" creationId="{E90F52C1-0B49-9C71-EDDE-5F97DB513733}"/>
          </ac:spMkLst>
        </pc:spChg>
        <pc:spChg chg="mod">
          <ac:chgData name="Arian Stolk" userId="5065615ff2192bce" providerId="LiveId" clId="{66B38D1C-A82C-458C-AA0C-5ACE130BA763}" dt="2025-01-17T10:56:26.719" v="1042" actId="1076"/>
          <ac:spMkLst>
            <pc:docMk/>
            <pc:sldMk cId="129176989" sldId="2975"/>
            <ac:spMk id="15" creationId="{07CFE8F1-3EE4-3BCB-BE59-1FE0C8778D47}"/>
          </ac:spMkLst>
        </pc:spChg>
        <pc:spChg chg="add mod">
          <ac:chgData name="Arian Stolk" userId="5065615ff2192bce" providerId="LiveId" clId="{66B38D1C-A82C-458C-AA0C-5ACE130BA763}" dt="2025-01-17T10:56:04.845" v="1037" actId="1076"/>
          <ac:spMkLst>
            <pc:docMk/>
            <pc:sldMk cId="129176989" sldId="2975"/>
            <ac:spMk id="17" creationId="{5CA40C53-4F7F-76DE-0009-3A22BDCCC168}"/>
          </ac:spMkLst>
        </pc:spChg>
        <pc:spChg chg="add mod">
          <ac:chgData name="Arian Stolk" userId="5065615ff2192bce" providerId="LiveId" clId="{66B38D1C-A82C-458C-AA0C-5ACE130BA763}" dt="2025-01-17T10:56:48.832" v="1048" actId="1076"/>
          <ac:spMkLst>
            <pc:docMk/>
            <pc:sldMk cId="129176989" sldId="2975"/>
            <ac:spMk id="18" creationId="{B177BE5F-CC00-52F5-1F2C-7FC48FE3CC7D}"/>
          </ac:spMkLst>
        </pc:spChg>
        <pc:spChg chg="add mod">
          <ac:chgData name="Arian Stolk" userId="5065615ff2192bce" providerId="LiveId" clId="{66B38D1C-A82C-458C-AA0C-5ACE130BA763}" dt="2025-01-17T10:56:31.085" v="1043" actId="1076"/>
          <ac:spMkLst>
            <pc:docMk/>
            <pc:sldMk cId="129176989" sldId="2975"/>
            <ac:spMk id="19" creationId="{EEC29AB9-D7FB-173C-6372-E67CA527C801}"/>
          </ac:spMkLst>
        </pc:spChg>
        <pc:spChg chg="add mod">
          <ac:chgData name="Arian Stolk" userId="5065615ff2192bce" providerId="LiveId" clId="{66B38D1C-A82C-458C-AA0C-5ACE130BA763}" dt="2025-01-17T16:34:19.425" v="5203" actId="20577"/>
          <ac:spMkLst>
            <pc:docMk/>
            <pc:sldMk cId="129176989" sldId="2975"/>
            <ac:spMk id="20" creationId="{4D22AF3E-68F0-7DCB-64CA-AD77B54BCCB2}"/>
          </ac:spMkLst>
        </pc:spChg>
        <pc:grpChg chg="add del mod">
          <ac:chgData name="Arian Stolk" userId="5065615ff2192bce" providerId="LiveId" clId="{66B38D1C-A82C-458C-AA0C-5ACE130BA763}" dt="2025-01-17T10:55:00.894" v="1013" actId="165"/>
          <ac:grpSpMkLst>
            <pc:docMk/>
            <pc:sldMk cId="129176989" sldId="2975"/>
            <ac:grpSpMk id="10" creationId="{3240335E-F9F4-8CB1-72D4-558B51DF3460}"/>
          </ac:grpSpMkLst>
        </pc:grpChg>
        <pc:grpChg chg="add mod">
          <ac:chgData name="Arian Stolk" userId="5065615ff2192bce" providerId="LiveId" clId="{66B38D1C-A82C-458C-AA0C-5ACE130BA763}" dt="2025-01-17T10:56:26.719" v="1042" actId="1076"/>
          <ac:grpSpMkLst>
            <pc:docMk/>
            <pc:sldMk cId="129176989" sldId="2975"/>
            <ac:grpSpMk id="11" creationId="{5DE071BB-4225-073A-0BCD-CA2A297BCB6A}"/>
          </ac:grpSpMkLst>
        </pc:grpChg>
        <pc:grpChg chg="mod">
          <ac:chgData name="Arian Stolk" userId="5065615ff2192bce" providerId="LiveId" clId="{66B38D1C-A82C-458C-AA0C-5ACE130BA763}" dt="2025-01-17T10:56:26.719" v="1042" actId="1076"/>
          <ac:grpSpMkLst>
            <pc:docMk/>
            <pc:sldMk cId="129176989" sldId="2975"/>
            <ac:grpSpMk id="13" creationId="{EDAF4E65-E4C7-F501-427F-396834D07F38}"/>
          </ac:grpSpMkLst>
        </pc:grpChg>
        <pc:grpChg chg="add mod">
          <ac:chgData name="Arian Stolk" userId="5065615ff2192bce" providerId="LiveId" clId="{66B38D1C-A82C-458C-AA0C-5ACE130BA763}" dt="2025-01-17T10:55:22.056" v="1018" actId="1076"/>
          <ac:grpSpMkLst>
            <pc:docMk/>
            <pc:sldMk cId="129176989" sldId="2975"/>
            <ac:grpSpMk id="16" creationId="{11384151-4D8A-5CB3-A44A-41AFEF24AEF5}"/>
          </ac:grpSpMkLst>
        </pc:grpChg>
        <pc:picChg chg="add mod topLvl modCrop">
          <ac:chgData name="Arian Stolk" userId="5065615ff2192bce" providerId="LiveId" clId="{66B38D1C-A82C-458C-AA0C-5ACE130BA763}" dt="2025-01-17T10:55:18.729" v="1017" actId="164"/>
          <ac:picMkLst>
            <pc:docMk/>
            <pc:sldMk cId="129176989" sldId="2975"/>
            <ac:picMk id="9" creationId="{ACA2A0B5-7A3D-33A6-4241-3F105E725F1D}"/>
          </ac:picMkLst>
        </pc:picChg>
        <pc:picChg chg="mod">
          <ac:chgData name="Arian Stolk" userId="5065615ff2192bce" providerId="LiveId" clId="{66B38D1C-A82C-458C-AA0C-5ACE130BA763}" dt="2025-01-17T10:56:26.719" v="1042" actId="1076"/>
          <ac:picMkLst>
            <pc:docMk/>
            <pc:sldMk cId="129176989" sldId="2975"/>
            <ac:picMk id="12" creationId="{7DCE54AD-63CC-8D6D-4874-46077B438C74}"/>
          </ac:picMkLst>
        </pc:picChg>
      </pc:sldChg>
      <pc:sldChg chg="addSp delSp modSp mod modAnim">
        <pc:chgData name="Arian Stolk" userId="5065615ff2192bce" providerId="LiveId" clId="{66B38D1C-A82C-458C-AA0C-5ACE130BA763}" dt="2025-01-17T16:36:12.032" v="5221" actId="14100"/>
        <pc:sldMkLst>
          <pc:docMk/>
          <pc:sldMk cId="2043078142" sldId="2978"/>
        </pc:sldMkLst>
        <pc:spChg chg="mod">
          <ac:chgData name="Arian Stolk" userId="5065615ff2192bce" providerId="LiveId" clId="{66B38D1C-A82C-458C-AA0C-5ACE130BA763}" dt="2025-01-17T12:01:25.216" v="1224" actId="20577"/>
          <ac:spMkLst>
            <pc:docMk/>
            <pc:sldMk cId="2043078142" sldId="2978"/>
            <ac:spMk id="5" creationId="{510B7AD8-4D01-0E47-B860-8302C3196DB6}"/>
          </ac:spMkLst>
        </pc:spChg>
        <pc:spChg chg="mod">
          <ac:chgData name="Arian Stolk" userId="5065615ff2192bce" providerId="LiveId" clId="{66B38D1C-A82C-458C-AA0C-5ACE130BA763}" dt="2025-01-17T16:36:12.032" v="5221" actId="14100"/>
          <ac:spMkLst>
            <pc:docMk/>
            <pc:sldMk cId="2043078142" sldId="2978"/>
            <ac:spMk id="9" creationId="{B4CCA78D-1F30-EEFB-3D2D-B39FD011E5F6}"/>
          </ac:spMkLst>
        </pc:spChg>
        <pc:spChg chg="add mod">
          <ac:chgData name="Arian Stolk" userId="5065615ff2192bce" providerId="LiveId" clId="{66B38D1C-A82C-458C-AA0C-5ACE130BA763}" dt="2025-01-17T12:01:56.175" v="1275" actId="20577"/>
          <ac:spMkLst>
            <pc:docMk/>
            <pc:sldMk cId="2043078142" sldId="2978"/>
            <ac:spMk id="11" creationId="{8B8178DF-AD32-ADA0-0C00-E1D491075199}"/>
          </ac:spMkLst>
        </pc:spChg>
        <pc:picChg chg="add del mod">
          <ac:chgData name="Arian Stolk" userId="5065615ff2192bce" providerId="LiveId" clId="{66B38D1C-A82C-458C-AA0C-5ACE130BA763}" dt="2025-01-17T14:27:24.034" v="3241" actId="478"/>
          <ac:picMkLst>
            <pc:docMk/>
            <pc:sldMk cId="2043078142" sldId="2978"/>
            <ac:picMk id="13" creationId="{4E9E9C4D-C50D-DD90-8857-490689C71857}"/>
          </ac:picMkLst>
        </pc:picChg>
      </pc:sldChg>
      <pc:sldChg chg="modAnim">
        <pc:chgData name="Arian Stolk" userId="5065615ff2192bce" providerId="LiveId" clId="{66B38D1C-A82C-458C-AA0C-5ACE130BA763}" dt="2025-01-17T16:40:01.991" v="5289"/>
        <pc:sldMkLst>
          <pc:docMk/>
          <pc:sldMk cId="3594968261" sldId="2979"/>
        </pc:sldMkLst>
      </pc:sldChg>
      <pc:sldChg chg="addSp delSp modSp mod ord modAnim">
        <pc:chgData name="Arian Stolk" userId="5065615ff2192bce" providerId="LiveId" clId="{66B38D1C-A82C-458C-AA0C-5ACE130BA763}" dt="2025-01-17T18:49:51.104" v="5447" actId="2085"/>
        <pc:sldMkLst>
          <pc:docMk/>
          <pc:sldMk cId="3552425806" sldId="2980"/>
        </pc:sldMkLst>
        <pc:spChg chg="mod">
          <ac:chgData name="Arian Stolk" userId="5065615ff2192bce" providerId="LiveId" clId="{66B38D1C-A82C-458C-AA0C-5ACE130BA763}" dt="2025-01-17T12:41:39.589" v="2032" actId="20577"/>
          <ac:spMkLst>
            <pc:docMk/>
            <pc:sldMk cId="3552425806" sldId="2980"/>
            <ac:spMk id="2" creationId="{A2F28209-8699-8C3E-CBF1-72769FAD9F0F}"/>
          </ac:spMkLst>
        </pc:spChg>
        <pc:spChg chg="mod">
          <ac:chgData name="Arian Stolk" userId="5065615ff2192bce" providerId="LiveId" clId="{66B38D1C-A82C-458C-AA0C-5ACE130BA763}" dt="2025-01-17T14:17:26.501" v="3216" actId="20577"/>
          <ac:spMkLst>
            <pc:docMk/>
            <pc:sldMk cId="3552425806" sldId="2980"/>
            <ac:spMk id="3" creationId="{9FD212E8-3AD1-D2CF-51F0-9B4120ECA629}"/>
          </ac:spMkLst>
        </pc:spChg>
        <pc:spChg chg="add mod">
          <ac:chgData name="Arian Stolk" userId="5065615ff2192bce" providerId="LiveId" clId="{66B38D1C-A82C-458C-AA0C-5ACE130BA763}" dt="2025-01-17T12:19:41.206" v="1413" actId="1076"/>
          <ac:spMkLst>
            <pc:docMk/>
            <pc:sldMk cId="3552425806" sldId="2980"/>
            <ac:spMk id="4" creationId="{B15C6CC6-AE48-F966-53A1-2CFC7556251F}"/>
          </ac:spMkLst>
        </pc:spChg>
        <pc:spChg chg="add del mod">
          <ac:chgData name="Arian Stolk" userId="5065615ff2192bce" providerId="LiveId" clId="{66B38D1C-A82C-458C-AA0C-5ACE130BA763}" dt="2025-01-17T12:17:12.166" v="1346" actId="478"/>
          <ac:spMkLst>
            <pc:docMk/>
            <pc:sldMk cId="3552425806" sldId="2980"/>
            <ac:spMk id="5" creationId="{3DF8BD53-3D6D-F28A-02ED-A85A6CB443B5}"/>
          </ac:spMkLst>
        </pc:spChg>
        <pc:spChg chg="add del mod">
          <ac:chgData name="Arian Stolk" userId="5065615ff2192bce" providerId="LiveId" clId="{66B38D1C-A82C-458C-AA0C-5ACE130BA763}" dt="2025-01-17T12:17:13.974" v="1347" actId="478"/>
          <ac:spMkLst>
            <pc:docMk/>
            <pc:sldMk cId="3552425806" sldId="2980"/>
            <ac:spMk id="6" creationId="{8B67DE3A-AA22-A844-A815-051D4F49942C}"/>
          </ac:spMkLst>
        </pc:spChg>
        <pc:spChg chg="add del mod">
          <ac:chgData name="Arian Stolk" userId="5065615ff2192bce" providerId="LiveId" clId="{66B38D1C-A82C-458C-AA0C-5ACE130BA763}" dt="2025-01-17T12:17:14.716" v="1348" actId="478"/>
          <ac:spMkLst>
            <pc:docMk/>
            <pc:sldMk cId="3552425806" sldId="2980"/>
            <ac:spMk id="7" creationId="{F7DB816E-8C56-927D-5869-0874F79AF434}"/>
          </ac:spMkLst>
        </pc:spChg>
        <pc:spChg chg="add mod">
          <ac:chgData name="Arian Stolk" userId="5065615ff2192bce" providerId="LiveId" clId="{66B38D1C-A82C-458C-AA0C-5ACE130BA763}" dt="2025-01-17T12:18:36.736" v="1393" actId="12788"/>
          <ac:spMkLst>
            <pc:docMk/>
            <pc:sldMk cId="3552425806" sldId="2980"/>
            <ac:spMk id="8" creationId="{23A67341-62B5-0847-CCE4-DFF9CC4E7BE4}"/>
          </ac:spMkLst>
        </pc:spChg>
        <pc:spChg chg="add mod">
          <ac:chgData name="Arian Stolk" userId="5065615ff2192bce" providerId="LiveId" clId="{66B38D1C-A82C-458C-AA0C-5ACE130BA763}" dt="2025-01-17T18:49:51.104" v="5447" actId="2085"/>
          <ac:spMkLst>
            <pc:docMk/>
            <pc:sldMk cId="3552425806" sldId="2980"/>
            <ac:spMk id="9" creationId="{86A1E339-DA16-C9DA-780C-6AC755A1F81D}"/>
          </ac:spMkLst>
        </pc:spChg>
        <pc:spChg chg="add mod">
          <ac:chgData name="Arian Stolk" userId="5065615ff2192bce" providerId="LiveId" clId="{66B38D1C-A82C-458C-AA0C-5ACE130BA763}" dt="2025-01-17T12:19:41.206" v="1413" actId="1076"/>
          <ac:spMkLst>
            <pc:docMk/>
            <pc:sldMk cId="3552425806" sldId="2980"/>
            <ac:spMk id="10" creationId="{6257AA60-4187-7DAD-7086-E8F0C733E029}"/>
          </ac:spMkLst>
        </pc:spChg>
        <pc:spChg chg="add mod">
          <ac:chgData name="Arian Stolk" userId="5065615ff2192bce" providerId="LiveId" clId="{66B38D1C-A82C-458C-AA0C-5ACE130BA763}" dt="2025-01-17T12:19:41.206" v="1413" actId="1076"/>
          <ac:spMkLst>
            <pc:docMk/>
            <pc:sldMk cId="3552425806" sldId="2980"/>
            <ac:spMk id="11" creationId="{0DA20579-0C33-E096-B02F-F0ACFDD67CE5}"/>
          </ac:spMkLst>
        </pc:spChg>
        <pc:spChg chg="add mod">
          <ac:chgData name="Arian Stolk" userId="5065615ff2192bce" providerId="LiveId" clId="{66B38D1C-A82C-458C-AA0C-5ACE130BA763}" dt="2025-01-17T12:21:44.325" v="1455" actId="1076"/>
          <ac:spMkLst>
            <pc:docMk/>
            <pc:sldMk cId="3552425806" sldId="2980"/>
            <ac:spMk id="12" creationId="{28437615-DC85-5345-C382-690AE44D0EF5}"/>
          </ac:spMkLst>
        </pc:spChg>
        <pc:spChg chg="add mod">
          <ac:chgData name="Arian Stolk" userId="5065615ff2192bce" providerId="LiveId" clId="{66B38D1C-A82C-458C-AA0C-5ACE130BA763}" dt="2025-01-17T12:21:44.325" v="1455" actId="1076"/>
          <ac:spMkLst>
            <pc:docMk/>
            <pc:sldMk cId="3552425806" sldId="2980"/>
            <ac:spMk id="13" creationId="{2FE56AA3-7136-FA9D-EF52-10EB3BFE039F}"/>
          </ac:spMkLst>
        </pc:spChg>
        <pc:spChg chg="add mod">
          <ac:chgData name="Arian Stolk" userId="5065615ff2192bce" providerId="LiveId" clId="{66B38D1C-A82C-458C-AA0C-5ACE130BA763}" dt="2025-01-17T18:49:51.104" v="5447" actId="2085"/>
          <ac:spMkLst>
            <pc:docMk/>
            <pc:sldMk cId="3552425806" sldId="2980"/>
            <ac:spMk id="14" creationId="{60E1CC6E-B202-9CE8-0D34-849A81514D34}"/>
          </ac:spMkLst>
        </pc:spChg>
        <pc:spChg chg="add mod">
          <ac:chgData name="Arian Stolk" userId="5065615ff2192bce" providerId="LiveId" clId="{66B38D1C-A82C-458C-AA0C-5ACE130BA763}" dt="2025-01-17T12:21:44.325" v="1455" actId="1076"/>
          <ac:spMkLst>
            <pc:docMk/>
            <pc:sldMk cId="3552425806" sldId="2980"/>
            <ac:spMk id="15" creationId="{20B5732D-3FEF-C2BC-B657-78F2E8592848}"/>
          </ac:spMkLst>
        </pc:spChg>
        <pc:spChg chg="add mod">
          <ac:chgData name="Arian Stolk" userId="5065615ff2192bce" providerId="LiveId" clId="{66B38D1C-A82C-458C-AA0C-5ACE130BA763}" dt="2025-01-17T12:21:44.325" v="1455" actId="1076"/>
          <ac:spMkLst>
            <pc:docMk/>
            <pc:sldMk cId="3552425806" sldId="2980"/>
            <ac:spMk id="16" creationId="{C27DA202-F9D6-ADCC-62E7-26E9CC423638}"/>
          </ac:spMkLst>
        </pc:spChg>
        <pc:spChg chg="add del mod">
          <ac:chgData name="Arian Stolk" userId="5065615ff2192bce" providerId="LiveId" clId="{66B38D1C-A82C-458C-AA0C-5ACE130BA763}" dt="2025-01-17T12:20:58.387" v="1435"/>
          <ac:spMkLst>
            <pc:docMk/>
            <pc:sldMk cId="3552425806" sldId="2980"/>
            <ac:spMk id="19" creationId="{1067BEE4-F272-3331-D202-7A58E44F9B06}"/>
          </ac:spMkLst>
        </pc:spChg>
        <pc:spChg chg="add mod">
          <ac:chgData name="Arian Stolk" userId="5065615ff2192bce" providerId="LiveId" clId="{66B38D1C-A82C-458C-AA0C-5ACE130BA763}" dt="2025-01-17T12:22:06.365" v="1472" actId="1076"/>
          <ac:spMkLst>
            <pc:docMk/>
            <pc:sldMk cId="3552425806" sldId="2980"/>
            <ac:spMk id="20" creationId="{59543512-26B4-B159-0C0D-51FE66189E40}"/>
          </ac:spMkLst>
        </pc:spChg>
        <pc:spChg chg="add del mod">
          <ac:chgData name="Arian Stolk" userId="5065615ff2192bce" providerId="LiveId" clId="{66B38D1C-A82C-458C-AA0C-5ACE130BA763}" dt="2025-01-17T16:33:08.295" v="5044" actId="478"/>
          <ac:spMkLst>
            <pc:docMk/>
            <pc:sldMk cId="3552425806" sldId="2980"/>
            <ac:spMk id="23" creationId="{B6072178-9654-81E9-6EF2-F22CD7608261}"/>
          </ac:spMkLst>
        </pc:spChg>
        <pc:spChg chg="add mod">
          <ac:chgData name="Arian Stolk" userId="5065615ff2192bce" providerId="LiveId" clId="{66B38D1C-A82C-458C-AA0C-5ACE130BA763}" dt="2025-01-17T18:49:32.067" v="5446" actId="14100"/>
          <ac:spMkLst>
            <pc:docMk/>
            <pc:sldMk cId="3552425806" sldId="2980"/>
            <ac:spMk id="24" creationId="{6137C74C-263E-6B11-DA2E-77D846C9A997}"/>
          </ac:spMkLst>
        </pc:spChg>
        <pc:cxnChg chg="add mod">
          <ac:chgData name="Arian Stolk" userId="5065615ff2192bce" providerId="LiveId" clId="{66B38D1C-A82C-458C-AA0C-5ACE130BA763}" dt="2025-01-17T12:21:50.800" v="1456" actId="14100"/>
          <ac:cxnSpMkLst>
            <pc:docMk/>
            <pc:sldMk cId="3552425806" sldId="2980"/>
            <ac:cxnSpMk id="18" creationId="{6F8F8E76-ACCD-1AFE-3B8F-502DD9182867}"/>
          </ac:cxnSpMkLst>
        </pc:cxnChg>
      </pc:sldChg>
      <pc:sldChg chg="addSp delSp modSp mod ord modAnim">
        <pc:chgData name="Arian Stolk" userId="5065615ff2192bce" providerId="LiveId" clId="{66B38D1C-A82C-458C-AA0C-5ACE130BA763}" dt="2025-01-17T20:28:07.380" v="5572"/>
        <pc:sldMkLst>
          <pc:docMk/>
          <pc:sldMk cId="4154419400" sldId="2981"/>
        </pc:sldMkLst>
        <pc:spChg chg="add mod">
          <ac:chgData name="Arian Stolk" userId="5065615ff2192bce" providerId="LiveId" clId="{66B38D1C-A82C-458C-AA0C-5ACE130BA763}" dt="2025-01-17T20:10:22.398" v="5553" actId="1076"/>
          <ac:spMkLst>
            <pc:docMk/>
            <pc:sldMk cId="4154419400" sldId="2981"/>
            <ac:spMk id="2" creationId="{35C905D5-16EB-7132-94E3-427AE8F65F1E}"/>
          </ac:spMkLst>
        </pc:spChg>
        <pc:spChg chg="del mod">
          <ac:chgData name="Arian Stolk" userId="5065615ff2192bce" providerId="LiveId" clId="{66B38D1C-A82C-458C-AA0C-5ACE130BA763}" dt="2025-01-17T13:35:04.001" v="2931" actId="478"/>
          <ac:spMkLst>
            <pc:docMk/>
            <pc:sldMk cId="4154419400" sldId="2981"/>
            <ac:spMk id="2" creationId="{74806649-7930-DAEC-92A1-F5A441F2355F}"/>
          </ac:spMkLst>
        </pc:spChg>
        <pc:spChg chg="mod">
          <ac:chgData name="Arian Stolk" userId="5065615ff2192bce" providerId="LiveId" clId="{66B38D1C-A82C-458C-AA0C-5ACE130BA763}" dt="2025-01-17T13:35:34.637" v="2989" actId="20577"/>
          <ac:spMkLst>
            <pc:docMk/>
            <pc:sldMk cId="4154419400" sldId="2981"/>
            <ac:spMk id="3" creationId="{1A926697-C128-2094-EE3D-F889423C1C01}"/>
          </ac:spMkLst>
        </pc:spChg>
        <pc:spChg chg="add del mod">
          <ac:chgData name="Arian Stolk" userId="5065615ff2192bce" providerId="LiveId" clId="{66B38D1C-A82C-458C-AA0C-5ACE130BA763}" dt="2025-01-17T13:35:06.895" v="2932" actId="478"/>
          <ac:spMkLst>
            <pc:docMk/>
            <pc:sldMk cId="4154419400" sldId="2981"/>
            <ac:spMk id="9" creationId="{760EBC96-508A-533C-8A7E-C8028F5950F4}"/>
          </ac:spMkLst>
        </pc:spChg>
        <pc:picChg chg="add mod">
          <ac:chgData name="Arian Stolk" userId="5065615ff2192bce" providerId="LiveId" clId="{66B38D1C-A82C-458C-AA0C-5ACE130BA763}" dt="2025-01-17T13:35:12.475" v="2935" actId="1076"/>
          <ac:picMkLst>
            <pc:docMk/>
            <pc:sldMk cId="4154419400" sldId="2981"/>
            <ac:picMk id="4" creationId="{868E0C09-E2E6-AE47-614C-5D1CC2DDCCB1}"/>
          </ac:picMkLst>
        </pc:picChg>
        <pc:picChg chg="add mod">
          <ac:chgData name="Arian Stolk" userId="5065615ff2192bce" providerId="LiveId" clId="{66B38D1C-A82C-458C-AA0C-5ACE130BA763}" dt="2025-01-17T13:21:11.952" v="2878" actId="1076"/>
          <ac:picMkLst>
            <pc:docMk/>
            <pc:sldMk cId="4154419400" sldId="2981"/>
            <ac:picMk id="5" creationId="{FB32C604-1663-8386-85BC-FD53BBDCCF07}"/>
          </ac:picMkLst>
        </pc:picChg>
        <pc:picChg chg="add mod">
          <ac:chgData name="Arian Stolk" userId="5065615ff2192bce" providerId="LiveId" clId="{66B38D1C-A82C-458C-AA0C-5ACE130BA763}" dt="2025-01-17T13:21:37.363" v="2882" actId="1076"/>
          <ac:picMkLst>
            <pc:docMk/>
            <pc:sldMk cId="4154419400" sldId="2981"/>
            <ac:picMk id="6" creationId="{8F3EEFBA-51CB-1C02-F37E-F772D56EC589}"/>
          </ac:picMkLst>
        </pc:picChg>
        <pc:picChg chg="add mod">
          <ac:chgData name="Arian Stolk" userId="5065615ff2192bce" providerId="LiveId" clId="{66B38D1C-A82C-458C-AA0C-5ACE130BA763}" dt="2025-01-17T13:35:40.044" v="2991" actId="14100"/>
          <ac:picMkLst>
            <pc:docMk/>
            <pc:sldMk cId="4154419400" sldId="2981"/>
            <ac:picMk id="7" creationId="{4F1D8B96-D03F-AA8E-D897-05A7CE89CB0D}"/>
          </ac:picMkLst>
        </pc:picChg>
        <pc:picChg chg="add mod">
          <ac:chgData name="Arian Stolk" userId="5065615ff2192bce" providerId="LiveId" clId="{66B38D1C-A82C-458C-AA0C-5ACE130BA763}" dt="2025-01-17T13:35:54.084" v="2994" actId="1076"/>
          <ac:picMkLst>
            <pc:docMk/>
            <pc:sldMk cId="4154419400" sldId="2981"/>
            <ac:picMk id="10" creationId="{EA5DA59E-AE45-E1B3-1AAF-27CEF4AAF624}"/>
          </ac:picMkLst>
        </pc:picChg>
        <pc:picChg chg="add mod">
          <ac:chgData name="Arian Stolk" userId="5065615ff2192bce" providerId="LiveId" clId="{66B38D1C-A82C-458C-AA0C-5ACE130BA763}" dt="2025-01-17T16:40:37.313" v="5295" actId="1076"/>
          <ac:picMkLst>
            <pc:docMk/>
            <pc:sldMk cId="4154419400" sldId="2981"/>
            <ac:picMk id="11" creationId="{4F3E5890-7EBE-3208-42BF-03F75284433F}"/>
          </ac:picMkLst>
        </pc:picChg>
        <pc:picChg chg="add mod">
          <ac:chgData name="Arian Stolk" userId="5065615ff2192bce" providerId="LiveId" clId="{66B38D1C-A82C-458C-AA0C-5ACE130BA763}" dt="2025-01-17T16:40:53.937" v="5298" actId="1076"/>
          <ac:picMkLst>
            <pc:docMk/>
            <pc:sldMk cId="4154419400" sldId="2981"/>
            <ac:picMk id="12" creationId="{CEA017B0-0B83-CB5F-BAB8-91C25FAB00BB}"/>
          </ac:picMkLst>
        </pc:picChg>
        <pc:picChg chg="add mod">
          <ac:chgData name="Arian Stolk" userId="5065615ff2192bce" providerId="LiveId" clId="{66B38D1C-A82C-458C-AA0C-5ACE130BA763}" dt="2025-01-17T16:41:06.162" v="5301" actId="1076"/>
          <ac:picMkLst>
            <pc:docMk/>
            <pc:sldMk cId="4154419400" sldId="2981"/>
            <ac:picMk id="13" creationId="{10562815-C6BC-8200-B6D6-4957E2F797AA}"/>
          </ac:picMkLst>
        </pc:picChg>
      </pc:sldChg>
      <pc:sldChg chg="addSp delSp modSp mod modAnim">
        <pc:chgData name="Arian Stolk" userId="5065615ff2192bce" providerId="LiveId" clId="{66B38D1C-A82C-458C-AA0C-5ACE130BA763}" dt="2025-01-17T16:32:09.487" v="5035"/>
        <pc:sldMkLst>
          <pc:docMk/>
          <pc:sldMk cId="601597766" sldId="2982"/>
        </pc:sldMkLst>
        <pc:spChg chg="add mod">
          <ac:chgData name="Arian Stolk" userId="5065615ff2192bce" providerId="LiveId" clId="{66B38D1C-A82C-458C-AA0C-5ACE130BA763}" dt="2025-01-17T15:18:36.641" v="3939" actId="20577"/>
          <ac:spMkLst>
            <pc:docMk/>
            <pc:sldMk cId="601597766" sldId="2982"/>
            <ac:spMk id="2" creationId="{F49722D2-FD6C-0D25-48D6-5B79211B021E}"/>
          </ac:spMkLst>
        </pc:spChg>
        <pc:spChg chg="add del mod">
          <ac:chgData name="Arian Stolk" userId="5065615ff2192bce" providerId="LiveId" clId="{66B38D1C-A82C-458C-AA0C-5ACE130BA763}" dt="2025-01-17T12:59:31.347" v="2624"/>
          <ac:spMkLst>
            <pc:docMk/>
            <pc:sldMk cId="601597766" sldId="2982"/>
            <ac:spMk id="4" creationId="{6EB7C063-DE5D-BDF4-D2E8-D1E2F6D583C4}"/>
          </ac:spMkLst>
        </pc:spChg>
        <pc:spChg chg="add del mod">
          <ac:chgData name="Arian Stolk" userId="5065615ff2192bce" providerId="LiveId" clId="{66B38D1C-A82C-458C-AA0C-5ACE130BA763}" dt="2025-01-17T13:01:59.412" v="2722" actId="478"/>
          <ac:spMkLst>
            <pc:docMk/>
            <pc:sldMk cId="601597766" sldId="2982"/>
            <ac:spMk id="5" creationId="{81819806-31B5-16CF-714A-A6C3348443D5}"/>
          </ac:spMkLst>
        </pc:spChg>
        <pc:picChg chg="add mod">
          <ac:chgData name="Arian Stolk" userId="5065615ff2192bce" providerId="LiveId" clId="{66B38D1C-A82C-458C-AA0C-5ACE130BA763}" dt="2025-01-17T13:52:22.131" v="3009" actId="1076"/>
          <ac:picMkLst>
            <pc:docMk/>
            <pc:sldMk cId="601597766" sldId="2982"/>
            <ac:picMk id="3074" creationId="{AF89983C-FD3A-2452-854E-1547D316E3EC}"/>
          </ac:picMkLst>
        </pc:picChg>
        <pc:picChg chg="mod">
          <ac:chgData name="Arian Stolk" userId="5065615ff2192bce" providerId="LiveId" clId="{66B38D1C-A82C-458C-AA0C-5ACE130BA763}" dt="2025-01-17T13:02:03.303" v="2723" actId="1076"/>
          <ac:picMkLst>
            <pc:docMk/>
            <pc:sldMk cId="601597766" sldId="2982"/>
            <ac:picMk id="10242" creationId="{0AC1DAE1-3990-C53A-872A-37CC4495241F}"/>
          </ac:picMkLst>
        </pc:picChg>
        <pc:picChg chg="mod">
          <ac:chgData name="Arian Stolk" userId="5065615ff2192bce" providerId="LiveId" clId="{66B38D1C-A82C-458C-AA0C-5ACE130BA763}" dt="2025-01-17T13:51:46.504" v="3003" actId="1076"/>
          <ac:picMkLst>
            <pc:docMk/>
            <pc:sldMk cId="601597766" sldId="2982"/>
            <ac:picMk id="10244" creationId="{30F98620-3B41-1B9A-62B6-D4F6C348EDF4}"/>
          </ac:picMkLst>
        </pc:picChg>
        <pc:picChg chg="mod">
          <ac:chgData name="Arian Stolk" userId="5065615ff2192bce" providerId="LiveId" clId="{66B38D1C-A82C-458C-AA0C-5ACE130BA763}" dt="2025-01-17T13:51:44.584" v="3002" actId="1076"/>
          <ac:picMkLst>
            <pc:docMk/>
            <pc:sldMk cId="601597766" sldId="2982"/>
            <ac:picMk id="10246" creationId="{1EEADD5C-10C8-4BE0-307D-30050B306F34}"/>
          </ac:picMkLst>
        </pc:picChg>
      </pc:sldChg>
      <pc:sldChg chg="addSp delSp modSp new mod ord modAnim">
        <pc:chgData name="Arian Stolk" userId="5065615ff2192bce" providerId="LiveId" clId="{66B38D1C-A82C-458C-AA0C-5ACE130BA763}" dt="2025-01-17T16:31:17.682" v="5026"/>
        <pc:sldMkLst>
          <pc:docMk/>
          <pc:sldMk cId="2099071438" sldId="2983"/>
        </pc:sldMkLst>
        <pc:spChg chg="del">
          <ac:chgData name="Arian Stolk" userId="5065615ff2192bce" providerId="LiveId" clId="{66B38D1C-A82C-458C-AA0C-5ACE130BA763}" dt="2025-01-17T09:58:41.692" v="229"/>
          <ac:spMkLst>
            <pc:docMk/>
            <pc:sldMk cId="2099071438" sldId="2983"/>
            <ac:spMk id="2" creationId="{ECCAECC4-7F17-3B55-28DB-4CC6CE9B4FC0}"/>
          </ac:spMkLst>
        </pc:spChg>
        <pc:spChg chg="mod">
          <ac:chgData name="Arian Stolk" userId="5065615ff2192bce" providerId="LiveId" clId="{66B38D1C-A82C-458C-AA0C-5ACE130BA763}" dt="2025-01-17T09:45:32.998" v="78" actId="14100"/>
          <ac:spMkLst>
            <pc:docMk/>
            <pc:sldMk cId="2099071438" sldId="2983"/>
            <ac:spMk id="3" creationId="{75918B8C-F326-A337-43E0-278CB24196A7}"/>
          </ac:spMkLst>
        </pc:spChg>
        <pc:spChg chg="add">
          <ac:chgData name="Arian Stolk" userId="5065615ff2192bce" providerId="LiveId" clId="{66B38D1C-A82C-458C-AA0C-5ACE130BA763}" dt="2025-01-17T09:58:33.629" v="228"/>
          <ac:spMkLst>
            <pc:docMk/>
            <pc:sldMk cId="2099071438" sldId="2983"/>
            <ac:spMk id="4" creationId="{BB4E60CB-2FAE-630F-2E6E-BAAFA4FC7104}"/>
          </ac:spMkLst>
        </pc:spChg>
        <pc:spChg chg="add del mod">
          <ac:chgData name="Arian Stolk" userId="5065615ff2192bce" providerId="LiveId" clId="{66B38D1C-A82C-458C-AA0C-5ACE130BA763}" dt="2025-01-17T09:59:16.951" v="231" actId="22"/>
          <ac:spMkLst>
            <pc:docMk/>
            <pc:sldMk cId="2099071438" sldId="2983"/>
            <ac:spMk id="5" creationId="{C4A10F76-1396-8907-0CB2-4ACFC5D05144}"/>
          </ac:spMkLst>
        </pc:spChg>
        <pc:spChg chg="add">
          <ac:chgData name="Arian Stolk" userId="5065615ff2192bce" providerId="LiveId" clId="{66B38D1C-A82C-458C-AA0C-5ACE130BA763}" dt="2025-01-17T09:58:44.771" v="230"/>
          <ac:spMkLst>
            <pc:docMk/>
            <pc:sldMk cId="2099071438" sldId="2983"/>
            <ac:spMk id="6" creationId="{A3AC70E4-6A68-9A11-5590-ECB9A6F59D9C}"/>
          </ac:spMkLst>
        </pc:spChg>
        <pc:spChg chg="add mod">
          <ac:chgData name="Arian Stolk" userId="5065615ff2192bce" providerId="LiveId" clId="{66B38D1C-A82C-458C-AA0C-5ACE130BA763}" dt="2025-01-17T13:54:15.266" v="3043" actId="20577"/>
          <ac:spMkLst>
            <pc:docMk/>
            <pc:sldMk cId="2099071438" sldId="2983"/>
            <ac:spMk id="9" creationId="{ACB70BA6-FFE5-951E-E537-42C826C3FED3}"/>
          </ac:spMkLst>
        </pc:spChg>
        <pc:spChg chg="add mod">
          <ac:chgData name="Arian Stolk" userId="5065615ff2192bce" providerId="LiveId" clId="{66B38D1C-A82C-458C-AA0C-5ACE130BA763}" dt="2025-01-17T10:26:08.048" v="652" actId="1038"/>
          <ac:spMkLst>
            <pc:docMk/>
            <pc:sldMk cId="2099071438" sldId="2983"/>
            <ac:spMk id="11" creationId="{44860D99-602B-2679-4859-644EE3530E75}"/>
          </ac:spMkLst>
        </pc:spChg>
        <pc:spChg chg="add del mod">
          <ac:chgData name="Arian Stolk" userId="5065615ff2192bce" providerId="LiveId" clId="{66B38D1C-A82C-458C-AA0C-5ACE130BA763}" dt="2025-01-17T10:09:53.233" v="588" actId="478"/>
          <ac:spMkLst>
            <pc:docMk/>
            <pc:sldMk cId="2099071438" sldId="2983"/>
            <ac:spMk id="12" creationId="{5A211035-220F-E49D-7013-2ADF721C6DF0}"/>
          </ac:spMkLst>
        </pc:spChg>
        <pc:spChg chg="add mod">
          <ac:chgData name="Arian Stolk" userId="5065615ff2192bce" providerId="LiveId" clId="{66B38D1C-A82C-458C-AA0C-5ACE130BA763}" dt="2025-01-17T10:25:57.914" v="617" actId="1076"/>
          <ac:spMkLst>
            <pc:docMk/>
            <pc:sldMk cId="2099071438" sldId="2983"/>
            <ac:spMk id="14" creationId="{81FD101B-1DFA-64E2-482A-BB4C58C78B4B}"/>
          </ac:spMkLst>
        </pc:spChg>
        <pc:spChg chg="add del mod">
          <ac:chgData name="Arian Stolk" userId="5065615ff2192bce" providerId="LiveId" clId="{66B38D1C-A82C-458C-AA0C-5ACE130BA763}" dt="2025-01-17T10:28:33.074" v="833"/>
          <ac:spMkLst>
            <pc:docMk/>
            <pc:sldMk cId="2099071438" sldId="2983"/>
            <ac:spMk id="15" creationId="{A490C244-0609-67CB-E454-4FF2308CFC7C}"/>
          </ac:spMkLst>
        </pc:spChg>
        <pc:spChg chg="add mod">
          <ac:chgData name="Arian Stolk" userId="5065615ff2192bce" providerId="LiveId" clId="{66B38D1C-A82C-458C-AA0C-5ACE130BA763}" dt="2025-01-17T14:02:43.387" v="3125" actId="6549"/>
          <ac:spMkLst>
            <pc:docMk/>
            <pc:sldMk cId="2099071438" sldId="2983"/>
            <ac:spMk id="16" creationId="{476E36CC-4956-01C9-FBD7-4D6E84EC2A2F}"/>
          </ac:spMkLst>
        </pc:spChg>
        <pc:picChg chg="add mod ord">
          <ac:chgData name="Arian Stolk" userId="5065615ff2192bce" providerId="LiveId" clId="{66B38D1C-A82C-458C-AA0C-5ACE130BA763}" dt="2025-01-17T10:09:31.424" v="579" actId="1035"/>
          <ac:picMkLst>
            <pc:docMk/>
            <pc:sldMk cId="2099071438" sldId="2983"/>
            <ac:picMk id="8" creationId="{B624401E-C1F7-0253-A1B1-8DAE549EBFB6}"/>
          </ac:picMkLst>
        </pc:picChg>
        <pc:picChg chg="add mod">
          <ac:chgData name="Arian Stolk" userId="5065615ff2192bce" providerId="LiveId" clId="{66B38D1C-A82C-458C-AA0C-5ACE130BA763}" dt="2025-01-17T10:09:44.365" v="584" actId="1076"/>
          <ac:picMkLst>
            <pc:docMk/>
            <pc:sldMk cId="2099071438" sldId="2983"/>
            <ac:picMk id="1032" creationId="{0FF188FE-B4C7-2A43-F56F-144ED1E7F009}"/>
          </ac:picMkLst>
        </pc:picChg>
        <pc:picChg chg="add mod">
          <ac:chgData name="Arian Stolk" userId="5065615ff2192bce" providerId="LiveId" clId="{66B38D1C-A82C-458C-AA0C-5ACE130BA763}" dt="2025-01-17T10:26:08.048" v="652" actId="1038"/>
          <ac:picMkLst>
            <pc:docMk/>
            <pc:sldMk cId="2099071438" sldId="2983"/>
            <ac:picMk id="1034" creationId="{E18D8E9E-62F8-6A14-0F92-8B96794B95CC}"/>
          </ac:picMkLst>
        </pc:picChg>
        <pc:picChg chg="add mod">
          <ac:chgData name="Arian Stolk" userId="5065615ff2192bce" providerId="LiveId" clId="{66B38D1C-A82C-458C-AA0C-5ACE130BA763}" dt="2025-01-17T10:25:30.871" v="598" actId="1076"/>
          <ac:picMkLst>
            <pc:docMk/>
            <pc:sldMk cId="2099071438" sldId="2983"/>
            <ac:picMk id="1036" creationId="{6D087521-45B7-FD3F-33CD-D5C3F275749C}"/>
          </ac:picMkLst>
        </pc:picChg>
      </pc:sldChg>
      <pc:sldChg chg="add modAnim">
        <pc:chgData name="Arian Stolk" userId="5065615ff2192bce" providerId="LiveId" clId="{66B38D1C-A82C-458C-AA0C-5ACE130BA763}" dt="2025-01-17T16:30:58.758" v="5023"/>
        <pc:sldMkLst>
          <pc:docMk/>
          <pc:sldMk cId="1911022987" sldId="2984"/>
        </pc:sldMkLst>
      </pc:sldChg>
      <pc:sldChg chg="addSp delSp modSp add mod ord modAnim">
        <pc:chgData name="Arian Stolk" userId="5065615ff2192bce" providerId="LiveId" clId="{66B38D1C-A82C-458C-AA0C-5ACE130BA763}" dt="2025-01-17T18:50:08.489" v="5448" actId="2085"/>
        <pc:sldMkLst>
          <pc:docMk/>
          <pc:sldMk cId="1227031531" sldId="2985"/>
        </pc:sldMkLst>
        <pc:spChg chg="mod">
          <ac:chgData name="Arian Stolk" userId="5065615ff2192bce" providerId="LiveId" clId="{66B38D1C-A82C-458C-AA0C-5ACE130BA763}" dt="2025-01-17T15:35:24.815" v="4112" actId="20577"/>
          <ac:spMkLst>
            <pc:docMk/>
            <pc:sldMk cId="1227031531" sldId="2985"/>
            <ac:spMk id="2" creationId="{51A97AF4-DC08-F097-FA70-7EFC8A1821D6}"/>
          </ac:spMkLst>
        </pc:spChg>
        <pc:spChg chg="mod">
          <ac:chgData name="Arian Stolk" userId="5065615ff2192bce" providerId="LiveId" clId="{66B38D1C-A82C-458C-AA0C-5ACE130BA763}" dt="2025-01-17T14:17:33.287" v="3217" actId="20577"/>
          <ac:spMkLst>
            <pc:docMk/>
            <pc:sldMk cId="1227031531" sldId="2985"/>
            <ac:spMk id="3" creationId="{5F63AFF8-C5B0-2388-FDEC-D58D81A0A4C8}"/>
          </ac:spMkLst>
        </pc:spChg>
        <pc:spChg chg="add mod">
          <ac:chgData name="Arian Stolk" userId="5065615ff2192bce" providerId="LiveId" clId="{66B38D1C-A82C-458C-AA0C-5ACE130BA763}" dt="2025-01-17T18:50:08.489" v="5448" actId="2085"/>
          <ac:spMkLst>
            <pc:docMk/>
            <pc:sldMk cId="1227031531" sldId="2985"/>
            <ac:spMk id="5" creationId="{22F840D2-CE63-6A0D-FA4B-2D4973D78DA3}"/>
          </ac:spMkLst>
        </pc:spChg>
        <pc:spChg chg="mod">
          <ac:chgData name="Arian Stolk" userId="5065615ff2192bce" providerId="LiveId" clId="{66B38D1C-A82C-458C-AA0C-5ACE130BA763}" dt="2025-01-17T18:50:08.489" v="5448" actId="2085"/>
          <ac:spMkLst>
            <pc:docMk/>
            <pc:sldMk cId="1227031531" sldId="2985"/>
            <ac:spMk id="9" creationId="{29346602-C367-4F31-4EF9-606F746DADE8}"/>
          </ac:spMkLst>
        </pc:spChg>
        <pc:spChg chg="del mod">
          <ac:chgData name="Arian Stolk" userId="5065615ff2192bce" providerId="LiveId" clId="{66B38D1C-A82C-458C-AA0C-5ACE130BA763}" dt="2025-01-17T12:36:46.728" v="1784" actId="478"/>
          <ac:spMkLst>
            <pc:docMk/>
            <pc:sldMk cId="1227031531" sldId="2985"/>
            <ac:spMk id="14" creationId="{7918CA06-CA24-DE68-0F11-15D4693827D4}"/>
          </ac:spMkLst>
        </pc:spChg>
        <pc:spChg chg="mod">
          <ac:chgData name="Arian Stolk" userId="5065615ff2192bce" providerId="LiveId" clId="{66B38D1C-A82C-458C-AA0C-5ACE130BA763}" dt="2025-01-17T12:38:05.955" v="1787"/>
          <ac:spMkLst>
            <pc:docMk/>
            <pc:sldMk cId="1227031531" sldId="2985"/>
            <ac:spMk id="19" creationId="{3EC5286E-9269-67C0-4805-E9715FF325F5}"/>
          </ac:spMkLst>
        </pc:spChg>
        <pc:spChg chg="mod">
          <ac:chgData name="Arian Stolk" userId="5065615ff2192bce" providerId="LiveId" clId="{66B38D1C-A82C-458C-AA0C-5ACE130BA763}" dt="2025-01-17T12:38:05.955" v="1787"/>
          <ac:spMkLst>
            <pc:docMk/>
            <pc:sldMk cId="1227031531" sldId="2985"/>
            <ac:spMk id="22" creationId="{43EF9B2D-E1FB-8C4C-FCA1-7390EEB2D93E}"/>
          </ac:spMkLst>
        </pc:spChg>
        <pc:spChg chg="mod">
          <ac:chgData name="Arian Stolk" userId="5065615ff2192bce" providerId="LiveId" clId="{66B38D1C-A82C-458C-AA0C-5ACE130BA763}" dt="2025-01-17T12:50:03.967" v="2270" actId="1076"/>
          <ac:spMkLst>
            <pc:docMk/>
            <pc:sldMk cId="1227031531" sldId="2985"/>
            <ac:spMk id="23" creationId="{71817DDC-FF17-39ED-70C0-061385AAF9C2}"/>
          </ac:spMkLst>
        </pc:spChg>
        <pc:spChg chg="mod">
          <ac:chgData name="Arian Stolk" userId="5065615ff2192bce" providerId="LiveId" clId="{66B38D1C-A82C-458C-AA0C-5ACE130BA763}" dt="2025-01-17T12:38:05.955" v="1787"/>
          <ac:spMkLst>
            <pc:docMk/>
            <pc:sldMk cId="1227031531" sldId="2985"/>
            <ac:spMk id="25" creationId="{0B8EE400-B92B-8B13-3666-998D1CE5B69B}"/>
          </ac:spMkLst>
        </pc:spChg>
        <pc:spChg chg="mod">
          <ac:chgData name="Arian Stolk" userId="5065615ff2192bce" providerId="LiveId" clId="{66B38D1C-A82C-458C-AA0C-5ACE130BA763}" dt="2025-01-17T12:38:05.955" v="1787"/>
          <ac:spMkLst>
            <pc:docMk/>
            <pc:sldMk cId="1227031531" sldId="2985"/>
            <ac:spMk id="27" creationId="{FADF1854-3A2F-B9C5-CB18-37963E4E4C3A}"/>
          </ac:spMkLst>
        </pc:spChg>
        <pc:spChg chg="mod">
          <ac:chgData name="Arian Stolk" userId="5065615ff2192bce" providerId="LiveId" clId="{66B38D1C-A82C-458C-AA0C-5ACE130BA763}" dt="2025-01-17T12:38:05.955" v="1787"/>
          <ac:spMkLst>
            <pc:docMk/>
            <pc:sldMk cId="1227031531" sldId="2985"/>
            <ac:spMk id="32" creationId="{655E555E-19CD-2054-5100-53768C7EB89D}"/>
          </ac:spMkLst>
        </pc:spChg>
        <pc:spChg chg="mod">
          <ac:chgData name="Arian Stolk" userId="5065615ff2192bce" providerId="LiveId" clId="{66B38D1C-A82C-458C-AA0C-5ACE130BA763}" dt="2025-01-17T12:38:05.955" v="1787"/>
          <ac:spMkLst>
            <pc:docMk/>
            <pc:sldMk cId="1227031531" sldId="2985"/>
            <ac:spMk id="33" creationId="{72F98185-65EC-A3DB-0E18-F1D44FE4D604}"/>
          </ac:spMkLst>
        </pc:spChg>
        <pc:spChg chg="mod">
          <ac:chgData name="Arian Stolk" userId="5065615ff2192bce" providerId="LiveId" clId="{66B38D1C-A82C-458C-AA0C-5ACE130BA763}" dt="2025-01-17T12:38:05.955" v="1787"/>
          <ac:spMkLst>
            <pc:docMk/>
            <pc:sldMk cId="1227031531" sldId="2985"/>
            <ac:spMk id="35" creationId="{0A1C6DDF-92A9-21B5-8EB2-72952FAEFFCF}"/>
          </ac:spMkLst>
        </pc:spChg>
        <pc:spChg chg="mod">
          <ac:chgData name="Arian Stolk" userId="5065615ff2192bce" providerId="LiveId" clId="{66B38D1C-A82C-458C-AA0C-5ACE130BA763}" dt="2025-01-17T12:38:05.955" v="1787"/>
          <ac:spMkLst>
            <pc:docMk/>
            <pc:sldMk cId="1227031531" sldId="2985"/>
            <ac:spMk id="37" creationId="{FA7BDABA-AB75-B9BB-2E15-140F700ACE8B}"/>
          </ac:spMkLst>
        </pc:spChg>
        <pc:spChg chg="mod">
          <ac:chgData name="Arian Stolk" userId="5065615ff2192bce" providerId="LiveId" clId="{66B38D1C-A82C-458C-AA0C-5ACE130BA763}" dt="2025-01-17T12:38:05.955" v="1787"/>
          <ac:spMkLst>
            <pc:docMk/>
            <pc:sldMk cId="1227031531" sldId="2985"/>
            <ac:spMk id="41" creationId="{306D86DD-033A-1526-893C-A230E4A29D95}"/>
          </ac:spMkLst>
        </pc:spChg>
        <pc:spChg chg="mod">
          <ac:chgData name="Arian Stolk" userId="5065615ff2192bce" providerId="LiveId" clId="{66B38D1C-A82C-458C-AA0C-5ACE130BA763}" dt="2025-01-17T12:38:05.955" v="1787"/>
          <ac:spMkLst>
            <pc:docMk/>
            <pc:sldMk cId="1227031531" sldId="2985"/>
            <ac:spMk id="42" creationId="{AB46915F-1A78-A873-DF34-14099406A23B}"/>
          </ac:spMkLst>
        </pc:spChg>
        <pc:spChg chg="add mod">
          <ac:chgData name="Arian Stolk" userId="5065615ff2192bce" providerId="LiveId" clId="{66B38D1C-A82C-458C-AA0C-5ACE130BA763}" dt="2025-01-17T15:13:58.250" v="3914" actId="1076"/>
          <ac:spMkLst>
            <pc:docMk/>
            <pc:sldMk cId="1227031531" sldId="2985"/>
            <ac:spMk id="45" creationId="{28E1A51F-D9D4-9836-577D-D1CC83DCFE52}"/>
          </ac:spMkLst>
        </pc:spChg>
        <pc:spChg chg="add del mod">
          <ac:chgData name="Arian Stolk" userId="5065615ff2192bce" providerId="LiveId" clId="{66B38D1C-A82C-458C-AA0C-5ACE130BA763}" dt="2025-01-17T15:19:51.682" v="3994" actId="478"/>
          <ac:spMkLst>
            <pc:docMk/>
            <pc:sldMk cId="1227031531" sldId="2985"/>
            <ac:spMk id="46" creationId="{FDDBA459-4FFF-54DF-0882-91FF69066D9F}"/>
          </ac:spMkLst>
        </pc:spChg>
        <pc:grpChg chg="mod">
          <ac:chgData name="Arian Stolk" userId="5065615ff2192bce" providerId="LiveId" clId="{66B38D1C-A82C-458C-AA0C-5ACE130BA763}" dt="2025-01-17T12:38:14.431" v="1790" actId="14100"/>
          <ac:grpSpMkLst>
            <pc:docMk/>
            <pc:sldMk cId="1227031531" sldId="2985"/>
            <ac:grpSpMk id="6" creationId="{12661B35-3F8D-420D-7E54-F368F712363C}"/>
          </ac:grpSpMkLst>
        </pc:grpChg>
      </pc:sldChg>
      <pc:sldChg chg="addSp delSp modSp add del mod ord modShow">
        <pc:chgData name="Arian Stolk" userId="5065615ff2192bce" providerId="LiveId" clId="{66B38D1C-A82C-458C-AA0C-5ACE130BA763}" dt="2025-01-17T15:36:42.351" v="4117" actId="2696"/>
        <pc:sldMkLst>
          <pc:docMk/>
          <pc:sldMk cId="1113867769" sldId="2986"/>
        </pc:sldMkLst>
        <pc:spChg chg="del">
          <ac:chgData name="Arian Stolk" userId="5065615ff2192bce" providerId="LiveId" clId="{66B38D1C-A82C-458C-AA0C-5ACE130BA763}" dt="2025-01-17T12:45:29.760" v="2168" actId="478"/>
          <ac:spMkLst>
            <pc:docMk/>
            <pc:sldMk cId="1113867769" sldId="2986"/>
            <ac:spMk id="2" creationId="{CB42683E-B027-FC3B-E595-248C8C2836AB}"/>
          </ac:spMkLst>
        </pc:spChg>
        <pc:spChg chg="mod">
          <ac:chgData name="Arian Stolk" userId="5065615ff2192bce" providerId="LiveId" clId="{66B38D1C-A82C-458C-AA0C-5ACE130BA763}" dt="2025-01-17T12:45:21.247" v="2166" actId="403"/>
          <ac:spMkLst>
            <pc:docMk/>
            <pc:sldMk cId="1113867769" sldId="2986"/>
            <ac:spMk id="4" creationId="{F8173B18-E0E0-9C9E-CD96-2DE2F55A6122}"/>
          </ac:spMkLst>
        </pc:spChg>
        <pc:spChg chg="mod">
          <ac:chgData name="Arian Stolk" userId="5065615ff2192bce" providerId="LiveId" clId="{66B38D1C-A82C-458C-AA0C-5ACE130BA763}" dt="2025-01-17T15:28:25.304" v="4089" actId="20577"/>
          <ac:spMkLst>
            <pc:docMk/>
            <pc:sldMk cId="1113867769" sldId="2986"/>
            <ac:spMk id="5" creationId="{94C26B77-0FEB-C70E-D35C-10813B6440EE}"/>
          </ac:spMkLst>
        </pc:spChg>
        <pc:spChg chg="mod">
          <ac:chgData name="Arian Stolk" userId="5065615ff2192bce" providerId="LiveId" clId="{66B38D1C-A82C-458C-AA0C-5ACE130BA763}" dt="2025-01-17T12:44:51.572" v="2157" actId="164"/>
          <ac:spMkLst>
            <pc:docMk/>
            <pc:sldMk cId="1113867769" sldId="2986"/>
            <ac:spMk id="8" creationId="{50B4229C-85B5-DC5F-D64B-526EC6FD903E}"/>
          </ac:spMkLst>
        </pc:spChg>
        <pc:spChg chg="mod">
          <ac:chgData name="Arian Stolk" userId="5065615ff2192bce" providerId="LiveId" clId="{66B38D1C-A82C-458C-AA0C-5ACE130BA763}" dt="2025-01-17T15:28:20.129" v="4086"/>
          <ac:spMkLst>
            <pc:docMk/>
            <pc:sldMk cId="1113867769" sldId="2986"/>
            <ac:spMk id="9" creationId="{BA545B46-E924-7B80-1AA8-2AB09E1E7AD8}"/>
          </ac:spMkLst>
        </pc:spChg>
        <pc:spChg chg="mod">
          <ac:chgData name="Arian Stolk" userId="5065615ff2192bce" providerId="LiveId" clId="{66B38D1C-A82C-458C-AA0C-5ACE130BA763}" dt="2025-01-17T12:45:21.247" v="2166" actId="403"/>
          <ac:spMkLst>
            <pc:docMk/>
            <pc:sldMk cId="1113867769" sldId="2986"/>
            <ac:spMk id="10" creationId="{B8783373-0A1C-C967-86F3-E6871A5C385C}"/>
          </ac:spMkLst>
        </pc:spChg>
        <pc:spChg chg="mod">
          <ac:chgData name="Arian Stolk" userId="5065615ff2192bce" providerId="LiveId" clId="{66B38D1C-A82C-458C-AA0C-5ACE130BA763}" dt="2025-01-17T12:44:51.572" v="2157" actId="164"/>
          <ac:spMkLst>
            <pc:docMk/>
            <pc:sldMk cId="1113867769" sldId="2986"/>
            <ac:spMk id="11" creationId="{59238135-855F-A1CC-4B7F-2F95EFFED235}"/>
          </ac:spMkLst>
        </pc:spChg>
        <pc:spChg chg="mod">
          <ac:chgData name="Arian Stolk" userId="5065615ff2192bce" providerId="LiveId" clId="{66B38D1C-A82C-458C-AA0C-5ACE130BA763}" dt="2025-01-17T12:45:21.247" v="2166" actId="403"/>
          <ac:spMkLst>
            <pc:docMk/>
            <pc:sldMk cId="1113867769" sldId="2986"/>
            <ac:spMk id="12" creationId="{B68C5BC1-CE0D-6FB7-FA88-DE693DD9EEAF}"/>
          </ac:spMkLst>
        </pc:spChg>
        <pc:spChg chg="mod">
          <ac:chgData name="Arian Stolk" userId="5065615ff2192bce" providerId="LiveId" clId="{66B38D1C-A82C-458C-AA0C-5ACE130BA763}" dt="2025-01-17T12:44:51.572" v="2157" actId="164"/>
          <ac:spMkLst>
            <pc:docMk/>
            <pc:sldMk cId="1113867769" sldId="2986"/>
            <ac:spMk id="13" creationId="{D6DBA777-03CF-AEC8-8C08-987495157298}"/>
          </ac:spMkLst>
        </pc:spChg>
        <pc:spChg chg="mod">
          <ac:chgData name="Arian Stolk" userId="5065615ff2192bce" providerId="LiveId" clId="{66B38D1C-A82C-458C-AA0C-5ACE130BA763}" dt="2025-01-17T12:45:21.247" v="2166" actId="403"/>
          <ac:spMkLst>
            <pc:docMk/>
            <pc:sldMk cId="1113867769" sldId="2986"/>
            <ac:spMk id="15" creationId="{5899C7B4-2429-ED34-4666-0AD033333AEB}"/>
          </ac:spMkLst>
        </pc:spChg>
        <pc:spChg chg="mod">
          <ac:chgData name="Arian Stolk" userId="5065615ff2192bce" providerId="LiveId" clId="{66B38D1C-A82C-458C-AA0C-5ACE130BA763}" dt="2025-01-17T12:45:21.247" v="2166" actId="403"/>
          <ac:spMkLst>
            <pc:docMk/>
            <pc:sldMk cId="1113867769" sldId="2986"/>
            <ac:spMk id="16" creationId="{BC97F1A1-0A92-AB39-1304-E830DCF7F1B4}"/>
          </ac:spMkLst>
        </pc:spChg>
        <pc:spChg chg="mod">
          <ac:chgData name="Arian Stolk" userId="5065615ff2192bce" providerId="LiveId" clId="{66B38D1C-A82C-458C-AA0C-5ACE130BA763}" dt="2025-01-17T12:44:51.572" v="2157" actId="164"/>
          <ac:spMkLst>
            <pc:docMk/>
            <pc:sldMk cId="1113867769" sldId="2986"/>
            <ac:spMk id="20" creationId="{42750A37-740D-F664-9CAA-0CD61676CB1D}"/>
          </ac:spMkLst>
        </pc:spChg>
        <pc:spChg chg="mod">
          <ac:chgData name="Arian Stolk" userId="5065615ff2192bce" providerId="LiveId" clId="{66B38D1C-A82C-458C-AA0C-5ACE130BA763}" dt="2025-01-17T12:45:21.247" v="2166" actId="403"/>
          <ac:spMkLst>
            <pc:docMk/>
            <pc:sldMk cId="1113867769" sldId="2986"/>
            <ac:spMk id="25" creationId="{E6A3DB26-6D76-9A09-53C1-61A09F8F4DDB}"/>
          </ac:spMkLst>
        </pc:spChg>
        <pc:spChg chg="mod">
          <ac:chgData name="Arian Stolk" userId="5065615ff2192bce" providerId="LiveId" clId="{66B38D1C-A82C-458C-AA0C-5ACE130BA763}" dt="2025-01-17T12:45:21.247" v="2166" actId="403"/>
          <ac:spMkLst>
            <pc:docMk/>
            <pc:sldMk cId="1113867769" sldId="2986"/>
            <ac:spMk id="33" creationId="{D3A3A5E5-14F0-8096-2B48-BD49D3A07AE2}"/>
          </ac:spMkLst>
        </pc:spChg>
        <pc:spChg chg="mod">
          <ac:chgData name="Arian Stolk" userId="5065615ff2192bce" providerId="LiveId" clId="{66B38D1C-A82C-458C-AA0C-5ACE130BA763}" dt="2025-01-17T12:45:21.247" v="2166" actId="403"/>
          <ac:spMkLst>
            <pc:docMk/>
            <pc:sldMk cId="1113867769" sldId="2986"/>
            <ac:spMk id="34" creationId="{3E4B23DD-CBFB-4A3A-DDE8-CC7287D88DD0}"/>
          </ac:spMkLst>
        </pc:spChg>
        <pc:spChg chg="mod">
          <ac:chgData name="Arian Stolk" userId="5065615ff2192bce" providerId="LiveId" clId="{66B38D1C-A82C-458C-AA0C-5ACE130BA763}" dt="2025-01-17T12:45:21.247" v="2166" actId="403"/>
          <ac:spMkLst>
            <pc:docMk/>
            <pc:sldMk cId="1113867769" sldId="2986"/>
            <ac:spMk id="37" creationId="{6B57A356-3C3D-6EB9-1419-C0B28BBB5629}"/>
          </ac:spMkLst>
        </pc:spChg>
        <pc:spChg chg="mod">
          <ac:chgData name="Arian Stolk" userId="5065615ff2192bce" providerId="LiveId" clId="{66B38D1C-A82C-458C-AA0C-5ACE130BA763}" dt="2025-01-17T12:45:21.247" v="2166" actId="403"/>
          <ac:spMkLst>
            <pc:docMk/>
            <pc:sldMk cId="1113867769" sldId="2986"/>
            <ac:spMk id="43" creationId="{EE238EAA-7291-1D00-81B8-EC469AB156E5}"/>
          </ac:spMkLst>
        </pc:spChg>
        <pc:spChg chg="add mod">
          <ac:chgData name="Arian Stolk" userId="5065615ff2192bce" providerId="LiveId" clId="{66B38D1C-A82C-458C-AA0C-5ACE130BA763}" dt="2025-01-17T14:15:38.666" v="3212" actId="20577"/>
          <ac:spMkLst>
            <pc:docMk/>
            <pc:sldMk cId="1113867769" sldId="2986"/>
            <ac:spMk id="46" creationId="{C70718E5-EAE2-B009-7944-C52FA3726834}"/>
          </ac:spMkLst>
        </pc:spChg>
        <pc:grpChg chg="mod">
          <ac:chgData name="Arian Stolk" userId="5065615ff2192bce" providerId="LiveId" clId="{66B38D1C-A82C-458C-AA0C-5ACE130BA763}" dt="2025-01-17T12:45:23.780" v="2167" actId="1076"/>
          <ac:grpSpMkLst>
            <pc:docMk/>
            <pc:sldMk cId="1113867769" sldId="2986"/>
            <ac:grpSpMk id="14" creationId="{89CD4362-C01E-032D-D2B7-4E6BF6B532B5}"/>
          </ac:grpSpMkLst>
        </pc:grpChg>
        <pc:graphicFrameChg chg="add del mod modGraphic">
          <ac:chgData name="Arian Stolk" userId="5065615ff2192bce" providerId="LiveId" clId="{66B38D1C-A82C-458C-AA0C-5ACE130BA763}" dt="2025-01-17T14:06:34.792" v="3158" actId="478"/>
          <ac:graphicFrameMkLst>
            <pc:docMk/>
            <pc:sldMk cId="1113867769" sldId="2986"/>
            <ac:graphicFrameMk id="47" creationId="{8E31972C-C029-4457-A08C-FEF3FE1BFA88}"/>
          </ac:graphicFrameMkLst>
        </pc:graphicFrameChg>
      </pc:sldChg>
      <pc:sldChg chg="add modTransition">
        <pc:chgData name="Arian Stolk" userId="5065615ff2192bce" providerId="LiveId" clId="{66B38D1C-A82C-458C-AA0C-5ACE130BA763}" dt="2025-01-17T15:36:44.893" v="4118"/>
        <pc:sldMkLst>
          <pc:docMk/>
          <pc:sldMk cId="3094498825" sldId="2986"/>
        </pc:sldMkLst>
      </pc:sldChg>
      <pc:sldChg chg="delSp add del mod">
        <pc:chgData name="Arian Stolk" userId="5065615ff2192bce" providerId="LiveId" clId="{66B38D1C-A82C-458C-AA0C-5ACE130BA763}" dt="2025-01-17T15:03:05.310" v="3901" actId="47"/>
        <pc:sldMkLst>
          <pc:docMk/>
          <pc:sldMk cId="2181181594" sldId="2987"/>
        </pc:sldMkLst>
        <pc:picChg chg="del">
          <ac:chgData name="Arian Stolk" userId="5065615ff2192bce" providerId="LiveId" clId="{66B38D1C-A82C-458C-AA0C-5ACE130BA763}" dt="2025-01-17T13:58:11.086" v="3049" actId="478"/>
          <ac:picMkLst>
            <pc:docMk/>
            <pc:sldMk cId="2181181594" sldId="2987"/>
            <ac:picMk id="5" creationId="{3EB3C03B-53CB-CA4E-F85D-DD3528FA312C}"/>
          </ac:picMkLst>
        </pc:picChg>
        <pc:picChg chg="del">
          <ac:chgData name="Arian Stolk" userId="5065615ff2192bce" providerId="LiveId" clId="{66B38D1C-A82C-458C-AA0C-5ACE130BA763}" dt="2025-01-17T13:58:11.950" v="3050" actId="478"/>
          <ac:picMkLst>
            <pc:docMk/>
            <pc:sldMk cId="2181181594" sldId="2987"/>
            <ac:picMk id="6" creationId="{B34C9C61-5411-9727-2E21-8E4ACE169B05}"/>
          </ac:picMkLst>
        </pc:picChg>
      </pc:sldChg>
      <pc:sldChg chg="modSp mod">
        <pc:chgData name="Arian Stolk" userId="5065615ff2192bce" providerId="LiveId" clId="{66B38D1C-A82C-458C-AA0C-5ACE130BA763}" dt="2025-01-17T14:02:12.676" v="3097" actId="20577"/>
        <pc:sldMkLst>
          <pc:docMk/>
          <pc:sldMk cId="3666302940" sldId="2988"/>
        </pc:sldMkLst>
        <pc:spChg chg="mod">
          <ac:chgData name="Arian Stolk" userId="5065615ff2192bce" providerId="LiveId" clId="{66B38D1C-A82C-458C-AA0C-5ACE130BA763}" dt="2025-01-17T14:01:42.606" v="3056" actId="6549"/>
          <ac:spMkLst>
            <pc:docMk/>
            <pc:sldMk cId="3666302940" sldId="2988"/>
            <ac:spMk id="3" creationId="{279E810A-8122-70A2-3FF2-2ADEEDA66676}"/>
          </ac:spMkLst>
        </pc:spChg>
        <pc:spChg chg="mod">
          <ac:chgData name="Arian Stolk" userId="5065615ff2192bce" providerId="LiveId" clId="{66B38D1C-A82C-458C-AA0C-5ACE130BA763}" dt="2025-01-17T14:02:12.676" v="3097" actId="20577"/>
          <ac:spMkLst>
            <pc:docMk/>
            <pc:sldMk cId="3666302940" sldId="2988"/>
            <ac:spMk id="5" creationId="{35911E03-3291-423E-489B-F005CFBC5EB2}"/>
          </ac:spMkLst>
        </pc:spChg>
        <pc:spChg chg="mod">
          <ac:chgData name="Arian Stolk" userId="5065615ff2192bce" providerId="LiveId" clId="{66B38D1C-A82C-458C-AA0C-5ACE130BA763}" dt="2025-01-17T14:02:02.681" v="3069" actId="1036"/>
          <ac:spMkLst>
            <pc:docMk/>
            <pc:sldMk cId="3666302940" sldId="2988"/>
            <ac:spMk id="12" creationId="{FE87200E-88F2-78BD-E462-A947E5130498}"/>
          </ac:spMkLst>
        </pc:spChg>
        <pc:picChg chg="mod">
          <ac:chgData name="Arian Stolk" userId="5065615ff2192bce" providerId="LiveId" clId="{66B38D1C-A82C-458C-AA0C-5ACE130BA763}" dt="2025-01-17T14:02:02.681" v="3069" actId="1036"/>
          <ac:picMkLst>
            <pc:docMk/>
            <pc:sldMk cId="3666302940" sldId="2988"/>
            <ac:picMk id="7" creationId="{1D33129E-2463-A30E-31F3-74E5D603AD19}"/>
          </ac:picMkLst>
        </pc:picChg>
      </pc:sldChg>
      <pc:sldChg chg="add">
        <pc:chgData name="Arian Stolk" userId="5065615ff2192bce" providerId="LiveId" clId="{66B38D1C-A82C-458C-AA0C-5ACE130BA763}" dt="2025-01-17T14:16:47.356" v="3213"/>
        <pc:sldMkLst>
          <pc:docMk/>
          <pc:sldMk cId="3061169580" sldId="2989"/>
        </pc:sldMkLst>
      </pc:sldChg>
      <pc:sldChg chg="addSp delSp modSp new del mod">
        <pc:chgData name="Arian Stolk" userId="5065615ff2192bce" providerId="LiveId" clId="{66B38D1C-A82C-458C-AA0C-5ACE130BA763}" dt="2025-01-17T14:28:11.102" v="3242" actId="47"/>
        <pc:sldMkLst>
          <pc:docMk/>
          <pc:sldMk cId="3218679226" sldId="2990"/>
        </pc:sldMkLst>
        <pc:spChg chg="del">
          <ac:chgData name="Arian Stolk" userId="5065615ff2192bce" providerId="LiveId" clId="{66B38D1C-A82C-458C-AA0C-5ACE130BA763}" dt="2025-01-17T14:27:17.600" v="3239"/>
          <ac:spMkLst>
            <pc:docMk/>
            <pc:sldMk cId="3218679226" sldId="2990"/>
            <ac:spMk id="2" creationId="{E8C67BE6-90CF-4F6B-A012-91BE02C1C7EA}"/>
          </ac:spMkLst>
        </pc:spChg>
        <pc:spChg chg="add mod">
          <ac:chgData name="Arian Stolk" userId="5065615ff2192bce" providerId="LiveId" clId="{66B38D1C-A82C-458C-AA0C-5ACE130BA763}" dt="2025-01-17T14:27:19.973" v="3240" actId="478"/>
          <ac:spMkLst>
            <pc:docMk/>
            <pc:sldMk cId="3218679226" sldId="2990"/>
            <ac:spMk id="6" creationId="{472C5589-8F64-C054-DD06-24BBD58C4E53}"/>
          </ac:spMkLst>
        </pc:spChg>
        <pc:picChg chg="add del mod">
          <ac:chgData name="Arian Stolk" userId="5065615ff2192bce" providerId="LiveId" clId="{66B38D1C-A82C-458C-AA0C-5ACE130BA763}" dt="2025-01-17T14:27:19.973" v="3240" actId="478"/>
          <ac:picMkLst>
            <pc:docMk/>
            <pc:sldMk cId="3218679226" sldId="2990"/>
            <ac:picMk id="4" creationId="{8A51FC8A-631E-CF8E-02C8-DAA38995B1B1}"/>
          </ac:picMkLst>
        </pc:picChg>
      </pc:sldChg>
      <pc:sldChg chg="addSp delSp modSp new mod modAnim">
        <pc:chgData name="Arian Stolk" userId="5065615ff2192bce" providerId="LiveId" clId="{66B38D1C-A82C-458C-AA0C-5ACE130BA763}" dt="2025-01-17T16:37:44.534" v="5264"/>
        <pc:sldMkLst>
          <pc:docMk/>
          <pc:sldMk cId="3547475588" sldId="2990"/>
        </pc:sldMkLst>
        <pc:spChg chg="del">
          <ac:chgData name="Arian Stolk" userId="5065615ff2192bce" providerId="LiveId" clId="{66B38D1C-A82C-458C-AA0C-5ACE130BA763}" dt="2025-01-17T16:01:37.337" v="4163"/>
          <ac:spMkLst>
            <pc:docMk/>
            <pc:sldMk cId="3547475588" sldId="2990"/>
            <ac:spMk id="2" creationId="{8B61AC70-F865-565D-C9DC-6FD9FE738A53}"/>
          </ac:spMkLst>
        </pc:spChg>
        <pc:spChg chg="mod">
          <ac:chgData name="Arian Stolk" userId="5065615ff2192bce" providerId="LiveId" clId="{66B38D1C-A82C-458C-AA0C-5ACE130BA763}" dt="2025-01-17T16:01:34.698" v="4162" actId="20577"/>
          <ac:spMkLst>
            <pc:docMk/>
            <pc:sldMk cId="3547475588" sldId="2990"/>
            <ac:spMk id="3" creationId="{D9F48643-4D3D-76BE-C4B9-74F49ADAC88D}"/>
          </ac:spMkLst>
        </pc:spChg>
        <pc:spChg chg="add mod">
          <ac:chgData name="Arian Stolk" userId="5065615ff2192bce" providerId="LiveId" clId="{66B38D1C-A82C-458C-AA0C-5ACE130BA763}" dt="2025-01-17T16:04:47.407" v="4196" actId="1076"/>
          <ac:spMkLst>
            <pc:docMk/>
            <pc:sldMk cId="3547475588" sldId="2990"/>
            <ac:spMk id="5" creationId="{502EA0BA-C342-EBB6-2A0E-5D664E5E0E50}"/>
          </ac:spMkLst>
        </pc:spChg>
        <pc:spChg chg="add mod">
          <ac:chgData name="Arian Stolk" userId="5065615ff2192bce" providerId="LiveId" clId="{66B38D1C-A82C-458C-AA0C-5ACE130BA763}" dt="2025-01-17T16:05:43.614" v="4222" actId="1076"/>
          <ac:spMkLst>
            <pc:docMk/>
            <pc:sldMk cId="3547475588" sldId="2990"/>
            <ac:spMk id="7" creationId="{FD661AC5-F87B-4D53-E6E0-0AC8420238D3}"/>
          </ac:spMkLst>
        </pc:spChg>
        <pc:spChg chg="add del mod">
          <ac:chgData name="Arian Stolk" userId="5065615ff2192bce" providerId="LiveId" clId="{66B38D1C-A82C-458C-AA0C-5ACE130BA763}" dt="2025-01-17T16:06:40.339" v="4281" actId="478"/>
          <ac:spMkLst>
            <pc:docMk/>
            <pc:sldMk cId="3547475588" sldId="2990"/>
            <ac:spMk id="8" creationId="{2FDF971D-9942-B788-3F54-C2C357261172}"/>
          </ac:spMkLst>
        </pc:spChg>
        <pc:spChg chg="add mod">
          <ac:chgData name="Arian Stolk" userId="5065615ff2192bce" providerId="LiveId" clId="{66B38D1C-A82C-458C-AA0C-5ACE130BA763}" dt="2025-01-17T16:36:55.776" v="5260" actId="20577"/>
          <ac:spMkLst>
            <pc:docMk/>
            <pc:sldMk cId="3547475588" sldId="2990"/>
            <ac:spMk id="9" creationId="{00F20425-5B74-2E9B-72E5-EF21D26F77D7}"/>
          </ac:spMkLst>
        </pc:spChg>
        <pc:picChg chg="add mod">
          <ac:chgData name="Arian Stolk" userId="5065615ff2192bce" providerId="LiveId" clId="{66B38D1C-A82C-458C-AA0C-5ACE130BA763}" dt="2025-01-17T16:03:11.042" v="4170" actId="1076"/>
          <ac:picMkLst>
            <pc:docMk/>
            <pc:sldMk cId="3547475588" sldId="2990"/>
            <ac:picMk id="4098" creationId="{D6934E72-7CDF-A87B-E1A1-147C0A1F2F99}"/>
          </ac:picMkLst>
        </pc:picChg>
        <pc:picChg chg="add mod">
          <ac:chgData name="Arian Stolk" userId="5065615ff2192bce" providerId="LiveId" clId="{66B38D1C-A82C-458C-AA0C-5ACE130BA763}" dt="2025-01-17T16:03:14.305" v="4171" actId="1076"/>
          <ac:picMkLst>
            <pc:docMk/>
            <pc:sldMk cId="3547475588" sldId="2990"/>
            <ac:picMk id="4100" creationId="{AF4FF9E3-F247-3893-6769-10C8D1FA4136}"/>
          </ac:picMkLst>
        </pc:picChg>
      </pc:sldChg>
      <pc:sldChg chg="addSp delSp modSp new mod modAnim">
        <pc:chgData name="Arian Stolk" userId="5065615ff2192bce" providerId="LiveId" clId="{66B38D1C-A82C-458C-AA0C-5ACE130BA763}" dt="2025-01-17T18:40:23.121" v="5415" actId="20577"/>
        <pc:sldMkLst>
          <pc:docMk/>
          <pc:sldMk cId="1269036792" sldId="2991"/>
        </pc:sldMkLst>
        <pc:spChg chg="del">
          <ac:chgData name="Arian Stolk" userId="5065615ff2192bce" providerId="LiveId" clId="{66B38D1C-A82C-458C-AA0C-5ACE130BA763}" dt="2025-01-17T16:13:51.677" v="4583" actId="3680"/>
          <ac:spMkLst>
            <pc:docMk/>
            <pc:sldMk cId="1269036792" sldId="2991"/>
            <ac:spMk id="2" creationId="{2CD38312-8AEB-DCA5-9993-0E1CF0EA5A73}"/>
          </ac:spMkLst>
        </pc:spChg>
        <pc:spChg chg="mod">
          <ac:chgData name="Arian Stolk" userId="5065615ff2192bce" providerId="LiveId" clId="{66B38D1C-A82C-458C-AA0C-5ACE130BA763}" dt="2025-01-17T16:13:21.005" v="4582" actId="20577"/>
          <ac:spMkLst>
            <pc:docMk/>
            <pc:sldMk cId="1269036792" sldId="2991"/>
            <ac:spMk id="3" creationId="{AED07BBC-3529-6822-1937-5E8A53A0903A}"/>
          </ac:spMkLst>
        </pc:spChg>
        <pc:graphicFrameChg chg="add mod ord modGraphic">
          <ac:chgData name="Arian Stolk" userId="5065615ff2192bce" providerId="LiveId" clId="{66B38D1C-A82C-458C-AA0C-5ACE130BA763}" dt="2025-01-17T18:40:23.121" v="5415" actId="20577"/>
          <ac:graphicFrameMkLst>
            <pc:docMk/>
            <pc:sldMk cId="1269036792" sldId="2991"/>
            <ac:graphicFrameMk id="4" creationId="{4706D7B1-5C7C-1E99-D5AB-DB6A2E6C486F}"/>
          </ac:graphicFrameMkLst>
        </pc:graphicFrameChg>
      </pc:sldChg>
      <pc:sldMasterChg chg="modSldLayout">
        <pc:chgData name="Arian Stolk" userId="5065615ff2192bce" providerId="LiveId" clId="{66B38D1C-A82C-458C-AA0C-5ACE130BA763}" dt="2025-01-17T18:39:04.429" v="5411"/>
        <pc:sldMasterMkLst>
          <pc:docMk/>
          <pc:sldMasterMk cId="2574715493" sldId="2147483677"/>
        </pc:sldMasterMkLst>
        <pc:sldLayoutChg chg="setBg">
          <pc:chgData name="Arian Stolk" userId="5065615ff2192bce" providerId="LiveId" clId="{66B38D1C-A82C-458C-AA0C-5ACE130BA763}" dt="2025-01-17T18:39:04.429" v="5411"/>
          <pc:sldLayoutMkLst>
            <pc:docMk/>
            <pc:sldMasterMk cId="2574715493" sldId="2147483677"/>
            <pc:sldLayoutMk cId="2040286027" sldId="2147483696"/>
          </pc:sldLayoutMkLst>
        </pc:sldLayoutChg>
      </pc:sldMasterChg>
      <pc:sldMasterChg chg="modSp new mod addSldLayout">
        <pc:chgData name="Arian Stolk" userId="5065615ff2192bce" providerId="LiveId" clId="{66B38D1C-A82C-458C-AA0C-5ACE130BA763}" dt="2025-01-17T18:45:42.353" v="5436" actId="207"/>
        <pc:sldMasterMkLst>
          <pc:docMk/>
          <pc:sldMasterMk cId="2283519163" sldId="2147483697"/>
        </pc:sldMasterMkLst>
        <pc:spChg chg="mod">
          <ac:chgData name="Arian Stolk" userId="5065615ff2192bce" providerId="LiveId" clId="{66B38D1C-A82C-458C-AA0C-5ACE130BA763}" dt="2025-01-17T18:45:36.196" v="5435" actId="207"/>
          <ac:spMkLst>
            <pc:docMk/>
            <pc:sldMasterMk cId="2283519163" sldId="2147483697"/>
            <ac:spMk id="2" creationId="{507A6E3C-4D24-8896-AB3D-6B8CC147D052}"/>
          </ac:spMkLst>
        </pc:spChg>
        <pc:spChg chg="mod">
          <ac:chgData name="Arian Stolk" userId="5065615ff2192bce" providerId="LiveId" clId="{66B38D1C-A82C-458C-AA0C-5ACE130BA763}" dt="2025-01-17T18:45:42.353" v="5436" actId="207"/>
          <ac:spMkLst>
            <pc:docMk/>
            <pc:sldMasterMk cId="2283519163" sldId="2147483697"/>
            <ac:spMk id="3" creationId="{99065BBB-5E11-BDD3-419C-660BC06692DF}"/>
          </ac:spMkLst>
        </pc:spChg>
        <pc:sldLayoutChg chg="new replId">
          <pc:chgData name="Arian Stolk" userId="5065615ff2192bce" providerId="LiveId" clId="{66B38D1C-A82C-458C-AA0C-5ACE130BA763}" dt="2025-01-17T18:41:08.958" v="5416" actId="6938"/>
          <pc:sldLayoutMkLst>
            <pc:docMk/>
            <pc:sldMasterMk cId="2283519163" sldId="2147483697"/>
            <pc:sldLayoutMk cId="2567225544" sldId="2147483698"/>
          </pc:sldLayoutMkLst>
        </pc:sldLayoutChg>
        <pc:sldLayoutChg chg="new replId">
          <pc:chgData name="Arian Stolk" userId="5065615ff2192bce" providerId="LiveId" clId="{66B38D1C-A82C-458C-AA0C-5ACE130BA763}" dt="2025-01-17T18:41:08.958" v="5416" actId="6938"/>
          <pc:sldLayoutMkLst>
            <pc:docMk/>
            <pc:sldMasterMk cId="2283519163" sldId="2147483697"/>
            <pc:sldLayoutMk cId="4214944229" sldId="2147483699"/>
          </pc:sldLayoutMkLst>
        </pc:sldLayoutChg>
        <pc:sldLayoutChg chg="new replId">
          <pc:chgData name="Arian Stolk" userId="5065615ff2192bce" providerId="LiveId" clId="{66B38D1C-A82C-458C-AA0C-5ACE130BA763}" dt="2025-01-17T18:41:08.958" v="5416" actId="6938"/>
          <pc:sldLayoutMkLst>
            <pc:docMk/>
            <pc:sldMasterMk cId="2283519163" sldId="2147483697"/>
            <pc:sldLayoutMk cId="3104899757" sldId="2147483700"/>
          </pc:sldLayoutMkLst>
        </pc:sldLayoutChg>
        <pc:sldLayoutChg chg="new replId">
          <pc:chgData name="Arian Stolk" userId="5065615ff2192bce" providerId="LiveId" clId="{66B38D1C-A82C-458C-AA0C-5ACE130BA763}" dt="2025-01-17T18:41:08.958" v="5416" actId="6938"/>
          <pc:sldLayoutMkLst>
            <pc:docMk/>
            <pc:sldMasterMk cId="2283519163" sldId="2147483697"/>
            <pc:sldLayoutMk cId="3158624766" sldId="2147483701"/>
          </pc:sldLayoutMkLst>
        </pc:sldLayoutChg>
        <pc:sldLayoutChg chg="new replId">
          <pc:chgData name="Arian Stolk" userId="5065615ff2192bce" providerId="LiveId" clId="{66B38D1C-A82C-458C-AA0C-5ACE130BA763}" dt="2025-01-17T18:41:08.958" v="5416" actId="6938"/>
          <pc:sldLayoutMkLst>
            <pc:docMk/>
            <pc:sldMasterMk cId="2283519163" sldId="2147483697"/>
            <pc:sldLayoutMk cId="545149425" sldId="2147483702"/>
          </pc:sldLayoutMkLst>
        </pc:sldLayoutChg>
        <pc:sldLayoutChg chg="new replId">
          <pc:chgData name="Arian Stolk" userId="5065615ff2192bce" providerId="LiveId" clId="{66B38D1C-A82C-458C-AA0C-5ACE130BA763}" dt="2025-01-17T18:41:08.958" v="5416" actId="6938"/>
          <pc:sldLayoutMkLst>
            <pc:docMk/>
            <pc:sldMasterMk cId="2283519163" sldId="2147483697"/>
            <pc:sldLayoutMk cId="561971488" sldId="2147483703"/>
          </pc:sldLayoutMkLst>
        </pc:sldLayoutChg>
        <pc:sldLayoutChg chg="new replId">
          <pc:chgData name="Arian Stolk" userId="5065615ff2192bce" providerId="LiveId" clId="{66B38D1C-A82C-458C-AA0C-5ACE130BA763}" dt="2025-01-17T18:41:08.958" v="5416" actId="6938"/>
          <pc:sldLayoutMkLst>
            <pc:docMk/>
            <pc:sldMasterMk cId="2283519163" sldId="2147483697"/>
            <pc:sldLayoutMk cId="2048929645" sldId="2147483704"/>
          </pc:sldLayoutMkLst>
        </pc:sldLayoutChg>
        <pc:sldLayoutChg chg="new replId">
          <pc:chgData name="Arian Stolk" userId="5065615ff2192bce" providerId="LiveId" clId="{66B38D1C-A82C-458C-AA0C-5ACE130BA763}" dt="2025-01-17T18:41:08.958" v="5416" actId="6938"/>
          <pc:sldLayoutMkLst>
            <pc:docMk/>
            <pc:sldMasterMk cId="2283519163" sldId="2147483697"/>
            <pc:sldLayoutMk cId="274682509" sldId="2147483705"/>
          </pc:sldLayoutMkLst>
        </pc:sldLayoutChg>
        <pc:sldLayoutChg chg="new replId">
          <pc:chgData name="Arian Stolk" userId="5065615ff2192bce" providerId="LiveId" clId="{66B38D1C-A82C-458C-AA0C-5ACE130BA763}" dt="2025-01-17T18:41:08.958" v="5416" actId="6938"/>
          <pc:sldLayoutMkLst>
            <pc:docMk/>
            <pc:sldMasterMk cId="2283519163" sldId="2147483697"/>
            <pc:sldLayoutMk cId="2512124206" sldId="2147483706"/>
          </pc:sldLayoutMkLst>
        </pc:sldLayoutChg>
        <pc:sldLayoutChg chg="new replId">
          <pc:chgData name="Arian Stolk" userId="5065615ff2192bce" providerId="LiveId" clId="{66B38D1C-A82C-458C-AA0C-5ACE130BA763}" dt="2025-01-17T18:41:08.958" v="5416" actId="6938"/>
          <pc:sldLayoutMkLst>
            <pc:docMk/>
            <pc:sldMasterMk cId="2283519163" sldId="2147483697"/>
            <pc:sldLayoutMk cId="446081148" sldId="2147483707"/>
          </pc:sldLayoutMkLst>
        </pc:sldLayoutChg>
        <pc:sldLayoutChg chg="new replId">
          <pc:chgData name="Arian Stolk" userId="5065615ff2192bce" providerId="LiveId" clId="{66B38D1C-A82C-458C-AA0C-5ACE130BA763}" dt="2025-01-17T18:41:08.958" v="5416" actId="6938"/>
          <pc:sldLayoutMkLst>
            <pc:docMk/>
            <pc:sldMasterMk cId="2283519163" sldId="2147483697"/>
            <pc:sldLayoutMk cId="522463541" sldId="214748370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2D545-929F-4D50-970C-B452E9CE58B8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3C1DD-D53E-498A-8130-DECD2D3507E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8142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F061C-CF73-4317-62CF-D0C1D2E21A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FEB627-5B2E-96B2-8E89-9CB1F2207E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A492BA-A83C-44A9-FC9C-84849951C9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Same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2966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CE735-8FE5-BDD7-6D94-145276AA6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>
            <a:extLst>
              <a:ext uri="{FF2B5EF4-FFF2-40B4-BE49-F238E27FC236}">
                <a16:creationId xmlns:a16="http://schemas.microsoft.com/office/drawing/2014/main" id="{0365A84D-7445-D752-5CF7-C6E32A5556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8113" y="739775"/>
            <a:ext cx="6583362" cy="370363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Notes Placeholder 2">
            <a:extLst>
              <a:ext uri="{FF2B5EF4-FFF2-40B4-BE49-F238E27FC236}">
                <a16:creationId xmlns:a16="http://schemas.microsoft.com/office/drawing/2014/main" id="{CD14B31F-3BA6-74A7-C3EB-2019B5EE1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>
                <a:latin typeface="Calibri" charset="0"/>
              </a:rPr>
              <a:t>Next step is to take these apart and bring them to a large distance but they do remain entangled in their colors. In principle even if we bring them to opposite edges of the universe. </a:t>
            </a:r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78D7EC99-ABA1-2C60-9DBA-8E4A00CE16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18EB4C-19D4-7D41-842C-D25D0867E3E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970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>
            <a:extLst>
              <a:ext uri="{FF2B5EF4-FFF2-40B4-BE49-F238E27FC236}">
                <a16:creationId xmlns:a16="http://schemas.microsoft.com/office/drawing/2014/main" id="{30F9C61F-8E46-D94B-85C4-FB4787CF20CE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9380538"/>
            <a:ext cx="297180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6A07D5-9412-5247-AB9A-7165CE241606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2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574FE44C-64A8-474F-9026-DB7F0C9CB6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3" y="731838"/>
            <a:ext cx="6665912" cy="3751262"/>
          </a:xfrm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D780F0F5-D554-184E-AC13-1E79321CE9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1700" y="4727575"/>
            <a:ext cx="5043488" cy="44005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223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EF5B8-D1B8-B446-AB34-F9D2E641AA7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907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EEF5B8-D1B8-B446-AB34-F9D2E641AA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1426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EF5B8-D1B8-B446-AB34-F9D2E641AA73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085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EEF5B8-D1B8-B446-AB34-F9D2E641AA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84470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err="1"/>
              <a:t>Thank</a:t>
            </a:r>
            <a:r>
              <a:rPr lang="nl-NL"/>
              <a:t> </a:t>
            </a:r>
            <a:r>
              <a:rPr lang="nl-NL" err="1"/>
              <a:t>all</a:t>
            </a:r>
            <a:r>
              <a:rPr lang="nl-NL"/>
              <a:t> </a:t>
            </a:r>
            <a:r>
              <a:rPr lang="nl-NL" err="1"/>
              <a:t>the</a:t>
            </a:r>
            <a:r>
              <a:rPr lang="nl-NL"/>
              <a:t> </a:t>
            </a:r>
            <a:r>
              <a:rPr lang="nl-NL" err="1"/>
              <a:t>people</a:t>
            </a:r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EEF5B8-D1B8-B446-AB34-F9D2E641AA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848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3EF49ED-79D8-8047-A386-8AAC51C2D995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2DF657-0624-2E4D-B778-FAB5C64620B4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bg1"/>
                </a:solidFill>
              </a:rPr>
              <a:t>Start</a:t>
            </a:r>
          </a:p>
        </p:txBody>
      </p:sp>
    </p:spTree>
    <p:extLst>
      <p:ext uri="{BB962C8B-B14F-4D97-AF65-F5344CB8AC3E}">
        <p14:creationId xmlns:p14="http://schemas.microsoft.com/office/powerpoint/2010/main" val="1474318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graph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10F32B1-22AF-EE40-99F6-5D119DD456D2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210811" y="0"/>
            <a:ext cx="7981188" cy="5947200"/>
          </a:xfrm>
          <a:solidFill>
            <a:schemeClr val="bg1"/>
          </a:solidFill>
        </p:spPr>
        <p:txBody>
          <a:bodyPr anchor="t" anchorCtr="0"/>
          <a:lstStyle>
            <a:lvl1pPr marL="0" indent="0">
              <a:buNone/>
              <a:defRPr sz="1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792000" y="6336000"/>
            <a:ext cx="1440000" cy="240000"/>
          </a:xfrm>
          <a:prstGeom prst="rect">
            <a:avLst/>
          </a:prstGeom>
        </p:spPr>
        <p:txBody>
          <a:bodyPr/>
          <a:lstStyle/>
          <a:p>
            <a:r>
              <a:rPr lang="en-NL"/>
              <a:t>27/05/2024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4800000" cy="24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Q*Bird Hackathon - Delft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24648"/>
            <a:ext cx="3456000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456000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931F59-3DD2-F344-8AD0-B87A07DCFD29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512000" y="624000"/>
            <a:ext cx="7104000" cy="5184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1ECA9-016D-BE48-AF79-62637424B67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86B23E-F330-3F40-B06E-A99D014FF111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graph - 1</a:t>
            </a:r>
          </a:p>
        </p:txBody>
      </p:sp>
    </p:spTree>
    <p:extLst>
      <p:ext uri="{BB962C8B-B14F-4D97-AF65-F5344CB8AC3E}">
        <p14:creationId xmlns:p14="http://schemas.microsoft.com/office/powerpoint/2010/main" val="896973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graph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792000" y="6336000"/>
            <a:ext cx="1440000" cy="240000"/>
          </a:xfrm>
          <a:prstGeom prst="rect">
            <a:avLst/>
          </a:prstGeom>
        </p:spPr>
        <p:txBody>
          <a:bodyPr/>
          <a:lstStyle/>
          <a:p>
            <a:r>
              <a:rPr lang="en-NL"/>
              <a:t>27/05/2024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4800000" cy="24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Q*Bird Hackathon - Delft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624648"/>
            <a:ext cx="3839999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839997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AE4E9-1601-B04B-935F-411CBD81CE0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CF9B22-FA3C-A44D-A104-2EF1DBD5014A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graph - 2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880B787-5BE7-F041-9438-1FAE0C92E1D4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5520000" y="624000"/>
            <a:ext cx="6096000" cy="5184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7459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B5668208-53B1-A440-8521-60D486010EA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0" y="-1"/>
            <a:ext cx="12192000" cy="59472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50000"/>
              </a:lnSpc>
              <a:buNone/>
              <a:defRPr sz="186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6D48B0-5B91-A84E-9385-88D6D6760D43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057493-D84B-454F-B8DF-3FB78723283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Only picture</a:t>
            </a:r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EA390A2B-3183-A043-9661-7A64B5F99835}"/>
              </a:ext>
            </a:extLst>
          </p:cNvPr>
          <p:cNvSpPr/>
          <p:nvPr userDrawn="1"/>
        </p:nvSpPr>
        <p:spPr>
          <a:xfrm rot="16200000">
            <a:off x="12305259" y="970478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4764F4-C5E9-CD42-A78F-FB16C534CDB4}"/>
              </a:ext>
            </a:extLst>
          </p:cNvPr>
          <p:cNvSpPr txBox="1"/>
          <p:nvPr userDrawn="1"/>
        </p:nvSpPr>
        <p:spPr>
          <a:xfrm>
            <a:off x="12450183" y="965635"/>
            <a:ext cx="1942711" cy="267765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accent3"/>
                </a:solidFill>
              </a:rPr>
              <a:t>Structure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Move the structure manual to the right position</a:t>
            </a:r>
          </a:p>
          <a:p>
            <a:endParaRPr lang="en-GB" sz="2400" b="1" noProof="0" dirty="0">
              <a:solidFill>
                <a:schemeClr val="bg1"/>
              </a:solidFill>
            </a:endParaRP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D3A93B0E-7710-990E-4F29-6E05C3064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481611" y="6336000"/>
            <a:ext cx="750388" cy="240000"/>
          </a:xfrm>
          <a:prstGeom prst="rect">
            <a:avLst/>
          </a:prstGeom>
        </p:spPr>
        <p:txBody>
          <a:bodyPr/>
          <a:lstStyle/>
          <a:p>
            <a:r>
              <a:rPr lang="en-NL"/>
              <a:t>27/05/2024</a:t>
            </a:r>
            <a:endParaRPr lang="en-GB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FF8E186D-6076-5226-9628-6E9F2B83B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5489611" cy="24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Q*Bird Hackathon - Delft</a:t>
            </a:r>
            <a:endParaRPr lang="en-GB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7DBD70EA-6C00-576C-54C4-512FF6FF5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254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9BF537D6-9099-4249-9156-AFADE06D37F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6000" y="4512000"/>
            <a:ext cx="6960000" cy="240000"/>
          </a:xfrm>
        </p:spPr>
        <p:txBody>
          <a:bodyPr anchor="t" anchorCtr="0"/>
          <a:lstStyle>
            <a:lvl1pPr marL="0" indent="0" algn="l">
              <a:buNone/>
              <a:defRPr sz="1467" b="1" cap="all" baseline="0">
                <a:solidFill>
                  <a:schemeClr val="accent3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name and date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C9A84F-98E5-B54F-A0F6-45920693135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CD923D-F661-024B-8EDB-145979A96D78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bg1"/>
                </a:solidFill>
              </a:rPr>
              <a:t>End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F92550-484D-6344-B989-26B30D81C745}"/>
              </a:ext>
            </a:extLst>
          </p:cNvPr>
          <p:cNvSpPr txBox="1"/>
          <p:nvPr userDrawn="1"/>
        </p:nvSpPr>
        <p:spPr>
          <a:xfrm>
            <a:off x="575997" y="5424000"/>
            <a:ext cx="72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867" noProof="1"/>
              <a:t>© TU Delft and TNO, QuTech (QuTech is a quantum institute of TU Delft and TNO).</a:t>
            </a:r>
          </a:p>
          <a:p>
            <a:r>
              <a:rPr lang="en-GB" sz="867" noProof="1"/>
              <a:t>This information carrier contains proprietary information, which shall not be used, reproduced or disclosed to third parties without the</a:t>
            </a:r>
          </a:p>
          <a:p>
            <a:r>
              <a:rPr lang="en-GB" sz="867" noProof="1"/>
              <a:t>prior written authorisation by TU Delft and TNO, as applicable, and is subject to the conditions of the ‘Samenwerkingsovereenkomst QuTech’.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41D07C9-F66F-3B4B-880A-03B4434C899F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575999" y="5088000"/>
            <a:ext cx="7200000" cy="240000"/>
          </a:xfrm>
        </p:spPr>
        <p:txBody>
          <a:bodyPr anchor="t" anchorCtr="0"/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e-mail address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C5B221-55C1-274B-96D4-690D9BB66560}"/>
              </a:ext>
            </a:extLst>
          </p:cNvPr>
          <p:cNvSpPr txBox="1"/>
          <p:nvPr userDrawn="1"/>
        </p:nvSpPr>
        <p:spPr>
          <a:xfrm>
            <a:off x="4752000" y="6340781"/>
            <a:ext cx="1248000" cy="24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1067" noProof="1"/>
              <a:t>www.qutech.nl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639DBBD-AE5C-4E4D-9F41-7D94D822758D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575999" y="4800000"/>
            <a:ext cx="7200000" cy="240000"/>
          </a:xfrm>
        </p:spPr>
        <p:txBody>
          <a:bodyPr anchor="t" anchorCtr="0"/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787550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27AE17D-4E45-9E43-B816-0AD1B58F00DF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D4A284-A9A7-0A44-8F9E-0638C913C77B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Blank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A26D42FA-C4E9-60F3-1817-42E4FF243B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481611" y="6336000"/>
            <a:ext cx="750388" cy="240000"/>
          </a:xfrm>
          <a:prstGeom prst="rect">
            <a:avLst/>
          </a:prstGeom>
        </p:spPr>
        <p:txBody>
          <a:bodyPr/>
          <a:lstStyle/>
          <a:p>
            <a:r>
              <a:rPr lang="en-NL"/>
              <a:t>27/05/2024</a:t>
            </a:r>
            <a:endParaRPr lang="en-GB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D9B8FB72-C776-817C-112A-14DA28724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5489611" cy="24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Q*Bird Hackathon - Delft</a:t>
            </a:r>
            <a:endParaRPr lang="en-GB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62CC1C65-AA6D-628B-F286-078BDF070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306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0"/>
            <a:ext cx="7680000" cy="1440000"/>
          </a:xfrm>
        </p:spPr>
        <p:txBody>
          <a:bodyPr/>
          <a:lstStyle>
            <a:lvl1pPr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0BC6-5CF7-3E46-B8B7-EC6CD6A2846C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8991D-AD38-2F46-884D-3E08284F3B5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Title and bulletpoints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57E452C9-06C3-604F-A59A-1EA700E628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481611" y="6336000"/>
            <a:ext cx="750388" cy="240000"/>
          </a:xfrm>
          <a:prstGeom prst="rect">
            <a:avLst/>
          </a:prstGeom>
        </p:spPr>
        <p:txBody>
          <a:bodyPr/>
          <a:lstStyle/>
          <a:p>
            <a:r>
              <a:rPr lang="en-NL"/>
              <a:t>27/05/2024</a:t>
            </a:r>
            <a:endParaRPr lang="en-GB" dirty="0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8D37E7A4-4589-BC72-2830-14E150643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5489611" cy="24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Q*Bird Hackathon - Delft</a:t>
            </a:r>
            <a:endParaRPr lang="en-GB" dirty="0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BE23E8C7-95DD-14B4-537C-6DDE390B8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698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0B9C-B45F-3D38-BE84-DC40BFC74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FBEBA-2E23-6B66-9EF2-2E76AEC0A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ABDDD9-B5B1-BC0C-F8FB-5B7B3D0821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D548EA-1786-0977-0C4B-F86C920B8C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7FCBCC-1E40-D3C8-4974-FBEF5A40A7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3BFDFF-DC28-AECC-907F-BB47A77FC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A8AC-617B-4806-A695-E1F5B442E68E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245838-D089-5445-1758-F8F93DC3C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97F7F8-6FE0-0759-FA74-4FFE91FF5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12137-7D28-422E-AC42-367A50D2C62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34004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DB6E3-A555-F357-7EFC-9143AA2DA6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B01BF1-611D-D3CD-531E-2B246B1182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CDAAB-9DC3-5DD5-1255-2ADDAD76F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4F8FC-6F75-19C1-4C0F-094475901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83B29-DDA5-02E0-EF31-E7E40ED75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67225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D1C0B-54DD-DBEC-4D19-097077AD7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03B62-9565-738A-721D-BB3317FEF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6A4B2-E262-D7D8-185C-59314D00F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AFD69-DE19-519E-AEC3-E8C02FBB8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1F3AE-4AAC-EB6D-72F8-B4FABC5DA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14944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71407-0067-884A-140A-78AFB9F73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8C9CDD-7E0F-E73B-A38F-491974085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1C8BE-507E-F4D8-96D1-E00C0E193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B6C38-9F43-2980-0D31-D5D05079C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B3283-8A29-7D97-69D3-55F005688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0489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00" y="624000"/>
            <a:ext cx="9600000" cy="1536000"/>
          </a:xfrm>
        </p:spPr>
        <p:txBody>
          <a:bodyPr anchor="t" anchorCtr="0"/>
          <a:lstStyle>
            <a:lvl1pPr algn="l">
              <a:lnSpc>
                <a:spcPct val="85000"/>
              </a:lnSpc>
              <a:defRPr sz="5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00" y="2208000"/>
            <a:ext cx="9600000" cy="336000"/>
          </a:xfrm>
        </p:spPr>
        <p:txBody>
          <a:bodyPr anchor="t" anchorCtr="0"/>
          <a:lstStyle>
            <a:lvl1pPr marL="0" indent="0" algn="l">
              <a:buNone/>
              <a:defRPr sz="1600" b="1" cap="all" baseline="0">
                <a:solidFill>
                  <a:schemeClr val="accent3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3B66B1-814E-7441-9F44-A9631561F254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B0DFA3-4D8B-3C40-BF70-86C197E39CDD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bg1"/>
                </a:solidFill>
              </a:rPr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9456217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FDBF1-08EE-B039-23D8-761BA45A1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5F761-AA24-3413-938A-41453D0FC0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CB26E3-410B-4E93-F1A6-BBDB33387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DA261C-B96B-82C2-75A6-AA3121536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F07509-247E-4CF1-FBBD-3E9DA1702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A19AC6-9C21-89A8-B885-26220B03F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586247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226B0-8226-7FAE-41CB-4F8427EC6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05CB2-8A55-A645-0434-175C8CAC7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96F099-004F-7794-C3BD-01E92EA2F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C9035A-5355-2E1F-DE6C-77BAFD2B22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560E62-4329-1080-AB67-ECFB3F958F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8C3420-7AF6-0159-90E2-68FB9511E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9FAA32-B623-8011-6A4A-874FBC683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B169B0-DA17-10C8-6E5A-0775785D8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45149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69088-A520-F6F4-842D-42BDA72E1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93ECD-76A3-6030-7A0C-1FCAC26C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498D66-AB29-622F-663A-15B8930A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6B8B2-A22E-3328-568F-8B783C161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619714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C5B138-FE45-0B62-7818-854D713AD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90D052-DAFF-0819-B3B5-F0AA2ED9E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E21A0-75C3-816A-2264-964229431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489296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FF1D8-3030-0453-9544-B8CE8000B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D6A831-F190-FBFC-C907-9418569A8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3B847A-A83A-310E-BD61-E4D0209C6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C1B2E-E0DA-A48B-EB48-A9F709C8A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C0A461-B657-8146-3417-B2BC1B2A1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257FF8-6D83-01E3-2D28-7FB668902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46825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5A7F0-5395-5784-C4CF-B24ED8D3B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336FC0-5A41-29B4-B92A-DD07F7A618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5CD2A3-7C7A-B1EC-9353-6353DC6F7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25662-A8A5-6ADA-A6CE-73B50F6A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FD4C64-5F66-6E82-EBF1-76D2F33BD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B0A7EB-204C-1EE2-1275-9E0B1D2D5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121242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47EB4-CCCD-5CB5-94EC-275BB7B4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D3BA05-F527-918C-EE74-D1640B15B5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D6520B-11BA-3BE9-7DE0-C3BD19ACB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5640A-0057-EB5B-1160-F4C7A0A92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49EA2-D592-6E32-E0AE-60907F539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460811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92F7F6-35D8-EE3B-7939-6CC23EF2AA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CC98FF-D2E4-A103-7AF5-F8F1847C18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393A75-DD2C-06E6-7340-2F1603666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FA0B3-7048-8AEA-D773-6234822F6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2A698-0909-7F24-B8A9-AFAE32503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224635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0_Sheet 0 Full Log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7ED51C24-CEB9-2C4D-8416-9F84DFDBFA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5093"/>
          <a:stretch/>
        </p:blipFill>
        <p:spPr>
          <a:xfrm>
            <a:off x="0" y="1"/>
            <a:ext cx="12192000" cy="5822951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9CC19A4A-FE95-DF47-B8C5-5ABCE369B6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1863" y="1212851"/>
            <a:ext cx="4902200" cy="44323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F49DA86A-767D-A146-B5C5-D058806E03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6363" y="1441451"/>
            <a:ext cx="4013200" cy="39751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6637123C-4FCD-4947-83EC-14B22A8AFAD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79313" y="1035051"/>
            <a:ext cx="5067300" cy="4787900"/>
          </a:xfrm>
          <a:prstGeom prst="rect">
            <a:avLst/>
          </a:prstGeom>
        </p:spPr>
      </p:pic>
      <p:pic>
        <p:nvPicPr>
          <p:cNvPr id="9" name="Afbeelding 8" descr="Afbeelding met tekst&#10;&#10;Automatisch gegenereerde beschrijving">
            <a:extLst>
              <a:ext uri="{FF2B5EF4-FFF2-40B4-BE49-F238E27FC236}">
                <a16:creationId xmlns:a16="http://schemas.microsoft.com/office/drawing/2014/main" id="{97C29038-FC44-4740-A0D9-116F4159592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40950" y="1814285"/>
            <a:ext cx="351790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1903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1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heet 2 Logo short not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206457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E6C4E2F7-F3FA-584F-9865-16697AB47D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88A0E77-7798-4C4C-94FE-E1FBB9A13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4992000"/>
            <a:ext cx="6960000" cy="1200000"/>
          </a:xfrm>
        </p:spPr>
        <p:txBody>
          <a:bodyPr anchor="t" anchorCtr="0"/>
          <a:lstStyle>
            <a:lvl1pPr algn="l">
              <a:lnSpc>
                <a:spcPct val="85000"/>
              </a:lnSpc>
              <a:defRPr sz="4533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9BF537D6-9099-4249-9156-AFADE06D3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00" y="6240000"/>
            <a:ext cx="6960000" cy="336000"/>
          </a:xfrm>
        </p:spPr>
        <p:txBody>
          <a:bodyPr anchor="t" anchorCtr="0"/>
          <a:lstStyle>
            <a:lvl1pPr marL="0" indent="0" algn="l">
              <a:buNone/>
              <a:defRPr sz="1600" b="1" cap="all" baseline="0">
                <a:solidFill>
                  <a:schemeClr val="accent3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501D81-5163-824B-B3C8-A951BC9C3B38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7F7D41-D144-FC4F-BD52-73E065CAE15F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bg1"/>
                </a:solidFill>
              </a:rPr>
              <a:t>Title with picture - 1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E11C59A8-D643-FD43-B1F4-0ABFE88C1FEB}"/>
              </a:ext>
            </a:extLst>
          </p:cNvPr>
          <p:cNvSpPr/>
          <p:nvPr userDrawn="1"/>
        </p:nvSpPr>
        <p:spPr>
          <a:xfrm rot="16200000">
            <a:off x="12305259" y="970478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B1637C-5037-364D-8528-74ACC7661873}"/>
              </a:ext>
            </a:extLst>
          </p:cNvPr>
          <p:cNvSpPr txBox="1"/>
          <p:nvPr userDrawn="1"/>
        </p:nvSpPr>
        <p:spPr>
          <a:xfrm>
            <a:off x="12450183" y="965635"/>
            <a:ext cx="1942711" cy="563231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accent3"/>
                </a:solidFill>
              </a:rPr>
              <a:t>Other Picture?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Place a picture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by changing the background. </a:t>
            </a:r>
            <a:br>
              <a:rPr lang="en-GB" sz="2400" b="0" noProof="0" dirty="0">
                <a:solidFill>
                  <a:schemeClr val="bg1"/>
                </a:solidFill>
              </a:rPr>
            </a:br>
            <a:r>
              <a:rPr lang="en-GB" sz="2400" b="0" noProof="0" dirty="0">
                <a:solidFill>
                  <a:schemeClr val="bg1"/>
                </a:solidFill>
              </a:rPr>
              <a:t>Right click mouse &gt; Format Background </a:t>
            </a:r>
            <a:br>
              <a:rPr lang="en-GB" sz="2400" b="0" noProof="0" dirty="0">
                <a:solidFill>
                  <a:schemeClr val="bg1"/>
                </a:solidFill>
              </a:rPr>
            </a:br>
            <a:r>
              <a:rPr lang="en-GB" sz="2400" b="0" noProof="0" dirty="0">
                <a:solidFill>
                  <a:schemeClr val="bg1"/>
                </a:solidFill>
              </a:rPr>
              <a:t>and insert a other picture. </a:t>
            </a:r>
          </a:p>
          <a:p>
            <a:endParaRPr lang="en-GB" sz="24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963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Afbeelding" descr="Afbeelding"/>
          <p:cNvPicPr>
            <a:picLocks noChangeAspect="1"/>
          </p:cNvPicPr>
          <p:nvPr/>
        </p:nvPicPr>
        <p:blipFill rotWithShape="1">
          <a:blip r:embed="rId2"/>
          <a:srcRect t="50000"/>
          <a:stretch/>
        </p:blipFill>
        <p:spPr>
          <a:xfrm>
            <a:off x="4709654" y="1"/>
            <a:ext cx="2772693" cy="13863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ESOF_powerpoint_footerwit.png" descr="ESOF_powerpoint_footerwi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1"/>
            <a:ext cx="12192000" cy="603505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iteltekst">
            <a:extLst>
              <a:ext uri="{FF2B5EF4-FFF2-40B4-BE49-F238E27FC236}">
                <a16:creationId xmlns:a16="http://schemas.microsoft.com/office/drawing/2014/main" id="{CB56F3AF-6277-8440-A769-7097EF906A57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017640" y="2964427"/>
            <a:ext cx="10144003" cy="929148"/>
          </a:xfrm>
          <a:prstGeom prst="rect">
            <a:avLst/>
          </a:prstGeom>
        </p:spPr>
        <p:txBody>
          <a:bodyPr/>
          <a:lstStyle>
            <a:lvl1pPr algn="ctr">
              <a:defRPr sz="5500">
                <a:solidFill>
                  <a:schemeClr val="bg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1pPr>
          </a:lstStyle>
          <a:p>
            <a:r>
              <a:rPr lang="nl-NL" dirty="0" err="1"/>
              <a:t>Title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873097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eet 5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3" descr="Afbeelding 3">
            <a:extLst>
              <a:ext uri="{FF2B5EF4-FFF2-40B4-BE49-F238E27FC236}">
                <a16:creationId xmlns:a16="http://schemas.microsoft.com/office/drawing/2014/main" id="{B086F26B-A130-784E-B40C-E11A54FC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9884" r="88668" b="26892"/>
          <a:stretch/>
        </p:blipFill>
        <p:spPr>
          <a:xfrm>
            <a:off x="1" y="2047290"/>
            <a:ext cx="1381539" cy="30017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Afbeelding 3" descr="Afbeelding 3">
            <a:extLst>
              <a:ext uri="{FF2B5EF4-FFF2-40B4-BE49-F238E27FC236}">
                <a16:creationId xmlns:a16="http://schemas.microsoft.com/office/drawing/2014/main" id="{C0BD6636-2705-F147-AB23-9E28EF7A9C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0571" t="29884" b="24579"/>
          <a:stretch/>
        </p:blipFill>
        <p:spPr>
          <a:xfrm>
            <a:off x="11042373" y="2047289"/>
            <a:ext cx="1149627" cy="31623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Afbeelding 3" descr="Afbeelding 3">
            <a:extLst>
              <a:ext uri="{FF2B5EF4-FFF2-40B4-BE49-F238E27FC236}">
                <a16:creationId xmlns:a16="http://schemas.microsoft.com/office/drawing/2014/main" id="{EE487754-8C68-284A-80CD-718509CD65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098" t="79837" r="68859" b="-160"/>
          <a:stretch/>
        </p:blipFill>
        <p:spPr>
          <a:xfrm>
            <a:off x="1302026" y="5454211"/>
            <a:ext cx="3419061" cy="14113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Afbeelding 3" descr="Afbeelding 3">
            <a:extLst>
              <a:ext uri="{FF2B5EF4-FFF2-40B4-BE49-F238E27FC236}">
                <a16:creationId xmlns:a16="http://schemas.microsoft.com/office/drawing/2014/main" id="{5E2D71D9-B58B-8247-829A-23E4C92A1B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098" t="79837" r="68859" b="-160"/>
          <a:stretch/>
        </p:blipFill>
        <p:spPr>
          <a:xfrm>
            <a:off x="7742583" y="5454211"/>
            <a:ext cx="3419061" cy="1411357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ESOF_powerpoint_footerblauw.png" descr="ESOF_powerpoint_footerblau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2125"/>
            <a:ext cx="12192000" cy="603505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hte verbindingslijn 7">
            <a:extLst>
              <a:ext uri="{FF2B5EF4-FFF2-40B4-BE49-F238E27FC236}">
                <a16:creationId xmlns:a16="http://schemas.microsoft.com/office/drawing/2014/main" id="{2B658253-AAB0-08E1-875B-9C98DA01C345}"/>
              </a:ext>
            </a:extLst>
          </p:cNvPr>
          <p:cNvSpPr/>
          <p:nvPr userDrawn="1"/>
        </p:nvSpPr>
        <p:spPr>
          <a:xfrm>
            <a:off x="719999" y="720001"/>
            <a:ext cx="10753203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sp>
        <p:nvSpPr>
          <p:cNvPr id="9" name="Hoofdtekst - niveau één…">
            <a:extLst>
              <a:ext uri="{FF2B5EF4-FFF2-40B4-BE49-F238E27FC236}">
                <a16:creationId xmlns:a16="http://schemas.microsoft.com/office/drawing/2014/main" id="{2DE51F7D-CF29-73BF-C055-399FCE38DEE4}"/>
              </a:ext>
            </a:extLst>
          </p:cNvPr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2808" y="1781647"/>
            <a:ext cx="10735285" cy="3978000"/>
          </a:xfrm>
          <a:prstGeom prst="rect">
            <a:avLst/>
          </a:prstGeom>
        </p:spPr>
        <p:txBody>
          <a:bodyPr/>
          <a:lstStyle>
            <a:lvl1pPr marL="457189" indent="-457189"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1pPr>
            <a:lvl2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2pPr>
            <a:lvl3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3pPr>
            <a:lvl4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4pPr>
            <a:lvl5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5pPr>
          </a:lstStyle>
          <a:p>
            <a:r>
              <a:rPr lang="nl-NL" dirty="0"/>
              <a:t>Level 1</a:t>
            </a:r>
          </a:p>
          <a:p>
            <a:pPr lvl="1"/>
            <a:r>
              <a:rPr lang="nl-NL" dirty="0"/>
              <a:t>Level 2</a:t>
            </a:r>
          </a:p>
          <a:p>
            <a:pPr lvl="2"/>
            <a:r>
              <a:rPr lang="nl-NL" dirty="0"/>
              <a:t>Level 3</a:t>
            </a:r>
            <a:endParaRPr dirty="0"/>
          </a:p>
        </p:txBody>
      </p:sp>
      <p:sp>
        <p:nvSpPr>
          <p:cNvPr id="10" name="Titel 3">
            <a:extLst>
              <a:ext uri="{FF2B5EF4-FFF2-40B4-BE49-F238E27FC236}">
                <a16:creationId xmlns:a16="http://schemas.microsoft.com/office/drawing/2014/main" id="{914AB48A-AA33-4C7D-FB60-9A222F4F0D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387" y="818029"/>
            <a:ext cx="10643468" cy="41443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3D4B91"/>
                </a:solidFill>
                <a:latin typeface="Helvetica" pitchFamily="2" charset="0"/>
              </a:defRPr>
            </a:lvl1pPr>
          </a:lstStyle>
          <a:p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15" name="Tijdelijke aanduiding voor tekst 6">
            <a:extLst>
              <a:ext uri="{FF2B5EF4-FFF2-40B4-BE49-F238E27FC236}">
                <a16:creationId xmlns:a16="http://schemas.microsoft.com/office/drawing/2014/main" id="{76A87DD4-573D-7820-F990-457237ADF9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3418" y="1196889"/>
            <a:ext cx="10684317" cy="3921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0">
                <a:solidFill>
                  <a:srgbClr val="3D4B91"/>
                </a:solidFill>
                <a:latin typeface="Helvetica" pitchFamily="2" charset="0"/>
              </a:defRPr>
            </a:lvl1pPr>
            <a:lvl2pPr>
              <a:defRPr sz="2100" b="1">
                <a:solidFill>
                  <a:schemeClr val="bg1"/>
                </a:solidFill>
                <a:latin typeface="Helvetica" pitchFamily="2" charset="0"/>
              </a:defRPr>
            </a:lvl2pPr>
            <a:lvl3pPr>
              <a:defRPr sz="2100" b="1">
                <a:solidFill>
                  <a:schemeClr val="bg1"/>
                </a:solidFill>
                <a:latin typeface="Helvetica" pitchFamily="2" charset="0"/>
              </a:defRPr>
            </a:lvl3pPr>
            <a:lvl4pPr>
              <a:defRPr sz="2100" b="1">
                <a:solidFill>
                  <a:schemeClr val="bg1"/>
                </a:solidFill>
                <a:latin typeface="Helvetica" pitchFamily="2" charset="0"/>
              </a:defRPr>
            </a:lvl4pPr>
            <a:lvl5pPr>
              <a:defRPr sz="2100" b="1">
                <a:solidFill>
                  <a:schemeClr val="bg1"/>
                </a:solidFill>
                <a:latin typeface="Helvetica" pitchFamily="2" charset="0"/>
              </a:defRPr>
            </a:lvl5pPr>
          </a:lstStyle>
          <a:p>
            <a:pPr lvl="0"/>
            <a:r>
              <a:rPr lang="nl-NL" dirty="0" err="1"/>
              <a:t>Subtitle</a:t>
            </a:r>
            <a:endParaRPr lang="nl-NL" dirty="0"/>
          </a:p>
        </p:txBody>
      </p:sp>
      <p:sp>
        <p:nvSpPr>
          <p:cNvPr id="16" name="Rechte verbindingslijn 8">
            <a:extLst>
              <a:ext uri="{FF2B5EF4-FFF2-40B4-BE49-F238E27FC236}">
                <a16:creationId xmlns:a16="http://schemas.microsoft.com/office/drawing/2014/main" id="{207F7D5D-E1DD-D5DA-075D-B625944B562C}"/>
              </a:ext>
            </a:extLst>
          </p:cNvPr>
          <p:cNvSpPr/>
          <p:nvPr userDrawn="1"/>
        </p:nvSpPr>
        <p:spPr>
          <a:xfrm>
            <a:off x="719999" y="1620001"/>
            <a:ext cx="10753203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</p:spTree>
    <p:extLst>
      <p:ext uri="{BB962C8B-B14F-4D97-AF65-F5344CB8AC3E}">
        <p14:creationId xmlns:p14="http://schemas.microsoft.com/office/powerpoint/2010/main" val="307159290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 whit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Rechte verbindingslijn 7"/>
          <p:cNvSpPr/>
          <p:nvPr/>
        </p:nvSpPr>
        <p:spPr>
          <a:xfrm>
            <a:off x="719999" y="720001"/>
            <a:ext cx="10753203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sp>
        <p:nvSpPr>
          <p:cNvPr id="177" name="Rechte verbindingslijn 8"/>
          <p:cNvSpPr/>
          <p:nvPr/>
        </p:nvSpPr>
        <p:spPr>
          <a:xfrm>
            <a:off x="719999" y="1620001"/>
            <a:ext cx="10753203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pic>
        <p:nvPicPr>
          <p:cNvPr id="179" name="ESOF_powerpoint_footerblauw.png" descr="ESOF_powerpoint_footerblau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2125"/>
            <a:ext cx="12192000" cy="603505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Hoofdtekst - niveau één…">
            <a:extLst>
              <a:ext uri="{FF2B5EF4-FFF2-40B4-BE49-F238E27FC236}">
                <a16:creationId xmlns:a16="http://schemas.microsoft.com/office/drawing/2014/main" id="{52C2069A-9634-A743-973E-BBA77EA86B57}"/>
              </a:ext>
            </a:extLst>
          </p:cNvPr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2808" y="1781647"/>
            <a:ext cx="10735285" cy="3978000"/>
          </a:xfrm>
          <a:prstGeom prst="rect">
            <a:avLst/>
          </a:prstGeom>
        </p:spPr>
        <p:txBody>
          <a:bodyPr/>
          <a:lstStyle>
            <a:lvl1pPr marL="457189" indent="-457189"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1pPr>
            <a:lvl2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2pPr>
            <a:lvl3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3pPr>
            <a:lvl4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4pPr>
            <a:lvl5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5pPr>
          </a:lstStyle>
          <a:p>
            <a:r>
              <a:rPr lang="nl-NL" dirty="0"/>
              <a:t>Level 1</a:t>
            </a:r>
          </a:p>
          <a:p>
            <a:pPr lvl="1"/>
            <a:r>
              <a:rPr lang="nl-NL" dirty="0"/>
              <a:t>Level 2</a:t>
            </a:r>
          </a:p>
          <a:p>
            <a:pPr lvl="2"/>
            <a:r>
              <a:rPr lang="nl-NL" dirty="0"/>
              <a:t>Level 3</a:t>
            </a:r>
            <a:endParaRPr dirty="0"/>
          </a:p>
        </p:txBody>
      </p:sp>
      <p:sp>
        <p:nvSpPr>
          <p:cNvPr id="16" name="Titel 3">
            <a:extLst>
              <a:ext uri="{FF2B5EF4-FFF2-40B4-BE49-F238E27FC236}">
                <a16:creationId xmlns:a16="http://schemas.microsoft.com/office/drawing/2014/main" id="{05AE3F77-8F38-BE4B-B41D-252632B835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387" y="818029"/>
            <a:ext cx="10643468" cy="41443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3D4B91"/>
                </a:solidFill>
                <a:latin typeface="Helvetica" pitchFamily="2" charset="0"/>
              </a:defRPr>
            </a:lvl1pPr>
          </a:lstStyle>
          <a:p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17" name="Tijdelijke aanduiding voor tekst 6">
            <a:extLst>
              <a:ext uri="{FF2B5EF4-FFF2-40B4-BE49-F238E27FC236}">
                <a16:creationId xmlns:a16="http://schemas.microsoft.com/office/drawing/2014/main" id="{D681B734-9509-F844-A3F1-789C35E349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3418" y="1196889"/>
            <a:ext cx="10684317" cy="3921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0">
                <a:solidFill>
                  <a:srgbClr val="3D4B91"/>
                </a:solidFill>
                <a:latin typeface="Helvetica" pitchFamily="2" charset="0"/>
              </a:defRPr>
            </a:lvl1pPr>
            <a:lvl2pPr>
              <a:defRPr sz="2100" b="1">
                <a:solidFill>
                  <a:schemeClr val="bg1"/>
                </a:solidFill>
                <a:latin typeface="Helvetica" pitchFamily="2" charset="0"/>
              </a:defRPr>
            </a:lvl2pPr>
            <a:lvl3pPr>
              <a:defRPr sz="2100" b="1">
                <a:solidFill>
                  <a:schemeClr val="bg1"/>
                </a:solidFill>
                <a:latin typeface="Helvetica" pitchFamily="2" charset="0"/>
              </a:defRPr>
            </a:lvl3pPr>
            <a:lvl4pPr>
              <a:defRPr sz="2100" b="1">
                <a:solidFill>
                  <a:schemeClr val="bg1"/>
                </a:solidFill>
                <a:latin typeface="Helvetica" pitchFamily="2" charset="0"/>
              </a:defRPr>
            </a:lvl4pPr>
            <a:lvl5pPr>
              <a:defRPr sz="2100" b="1">
                <a:solidFill>
                  <a:schemeClr val="bg1"/>
                </a:solidFill>
                <a:latin typeface="Helvetica" pitchFamily="2" charset="0"/>
              </a:defRPr>
            </a:lvl5pPr>
          </a:lstStyle>
          <a:p>
            <a:pPr lvl="0"/>
            <a:r>
              <a:rPr lang="nl-NL" dirty="0" err="1"/>
              <a:t>Subtitle</a:t>
            </a:r>
            <a:endParaRPr lang="nl-NL" dirty="0"/>
          </a:p>
        </p:txBody>
      </p:sp>
      <p:pic>
        <p:nvPicPr>
          <p:cNvPr id="10" name="Afbeelding" descr="Afbeelding">
            <a:extLst>
              <a:ext uri="{FF2B5EF4-FFF2-40B4-BE49-F238E27FC236}">
                <a16:creationId xmlns:a16="http://schemas.microsoft.com/office/drawing/2014/main" id="{D908B375-2610-0B4E-837A-959175437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50000"/>
          <a:stretch/>
        </p:blipFill>
        <p:spPr>
          <a:xfrm>
            <a:off x="11275729" y="2826021"/>
            <a:ext cx="916273" cy="18325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7027688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slide whit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">
            <a:extLst>
              <a:ext uri="{FF2B5EF4-FFF2-40B4-BE49-F238E27FC236}">
                <a16:creationId xmlns:a16="http://schemas.microsoft.com/office/drawing/2014/main" id="{33406F0D-4989-CF49-A564-A0698B9F963A}"/>
              </a:ext>
            </a:extLst>
          </p:cNvPr>
          <p:cNvSpPr/>
          <p:nvPr userDrawn="1"/>
        </p:nvSpPr>
        <p:spPr>
          <a:xfrm>
            <a:off x="721667" y="706804"/>
            <a:ext cx="10748667" cy="925835"/>
          </a:xfrm>
          <a:prstGeom prst="rect">
            <a:avLst/>
          </a:prstGeom>
          <a:solidFill>
            <a:srgbClr val="3D4C91"/>
          </a:solidFill>
          <a:ln>
            <a:solidFill>
              <a:schemeClr val="accent1"/>
            </a:solidFill>
            <a:miter/>
          </a:ln>
        </p:spPr>
        <p:txBody>
          <a:bodyPr lIns="45719" tIns="45719" rIns="45719" bIns="45719" anchor="ctr"/>
          <a:lstStyle/>
          <a:p>
            <a:pPr>
              <a:defRPr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pPr>
            <a:endParaRPr sz="1351"/>
          </a:p>
        </p:txBody>
      </p:sp>
      <p:pic>
        <p:nvPicPr>
          <p:cNvPr id="179" name="ESOF_powerpoint_footerblauw.png" descr="ESOF_powerpoint_footerblau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2125"/>
            <a:ext cx="12192000" cy="603505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Hoofdtekst - niveau één…">
            <a:extLst>
              <a:ext uri="{FF2B5EF4-FFF2-40B4-BE49-F238E27FC236}">
                <a16:creationId xmlns:a16="http://schemas.microsoft.com/office/drawing/2014/main" id="{52C2069A-9634-A743-973E-BBA77EA86B57}"/>
              </a:ext>
            </a:extLst>
          </p:cNvPr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2808" y="1781647"/>
            <a:ext cx="10735285" cy="3978000"/>
          </a:xfrm>
          <a:prstGeom prst="rect">
            <a:avLst/>
          </a:prstGeom>
        </p:spPr>
        <p:txBody>
          <a:bodyPr/>
          <a:lstStyle>
            <a:lvl1pPr marL="457189" indent="-457189"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1pPr>
            <a:lvl2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2pPr>
            <a:lvl3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3pPr>
            <a:lvl4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4pPr>
            <a:lvl5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5pPr>
          </a:lstStyle>
          <a:p>
            <a:r>
              <a:rPr lang="nl-NL" dirty="0"/>
              <a:t>Level 1</a:t>
            </a:r>
          </a:p>
          <a:p>
            <a:pPr lvl="1"/>
            <a:r>
              <a:rPr lang="nl-NL" dirty="0"/>
              <a:t>Level 2</a:t>
            </a:r>
          </a:p>
          <a:p>
            <a:pPr lvl="2"/>
            <a:r>
              <a:rPr lang="nl-NL" dirty="0"/>
              <a:t>Level 3</a:t>
            </a:r>
            <a:endParaRPr dirty="0"/>
          </a:p>
        </p:txBody>
      </p:sp>
      <p:sp>
        <p:nvSpPr>
          <p:cNvPr id="16" name="Titel 3">
            <a:extLst>
              <a:ext uri="{FF2B5EF4-FFF2-40B4-BE49-F238E27FC236}">
                <a16:creationId xmlns:a16="http://schemas.microsoft.com/office/drawing/2014/main" id="{05AE3F77-8F38-BE4B-B41D-252632B835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387" y="818029"/>
            <a:ext cx="10643468" cy="41443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17" name="Tijdelijke aanduiding voor tekst 6">
            <a:extLst>
              <a:ext uri="{FF2B5EF4-FFF2-40B4-BE49-F238E27FC236}">
                <a16:creationId xmlns:a16="http://schemas.microsoft.com/office/drawing/2014/main" id="{D681B734-9509-F844-A3F1-789C35E349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3418" y="1196889"/>
            <a:ext cx="10684317" cy="3921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0">
                <a:solidFill>
                  <a:schemeClr val="bg1"/>
                </a:solidFill>
                <a:latin typeface="Helvetica" pitchFamily="2" charset="0"/>
              </a:defRPr>
            </a:lvl1pPr>
            <a:lvl2pPr>
              <a:defRPr sz="2100" b="1">
                <a:solidFill>
                  <a:schemeClr val="bg1"/>
                </a:solidFill>
                <a:latin typeface="Helvetica" pitchFamily="2" charset="0"/>
              </a:defRPr>
            </a:lvl2pPr>
            <a:lvl3pPr>
              <a:defRPr sz="2100" b="1">
                <a:solidFill>
                  <a:schemeClr val="bg1"/>
                </a:solidFill>
                <a:latin typeface="Helvetica" pitchFamily="2" charset="0"/>
              </a:defRPr>
            </a:lvl3pPr>
            <a:lvl4pPr>
              <a:defRPr sz="2100" b="1">
                <a:solidFill>
                  <a:schemeClr val="bg1"/>
                </a:solidFill>
                <a:latin typeface="Helvetica" pitchFamily="2" charset="0"/>
              </a:defRPr>
            </a:lvl4pPr>
            <a:lvl5pPr>
              <a:defRPr sz="2100" b="1">
                <a:solidFill>
                  <a:schemeClr val="bg1"/>
                </a:solidFill>
                <a:latin typeface="Helvetica" pitchFamily="2" charset="0"/>
              </a:defRPr>
            </a:lvl5pPr>
          </a:lstStyle>
          <a:p>
            <a:pPr lvl="0"/>
            <a:r>
              <a:rPr lang="nl-NL" dirty="0" err="1"/>
              <a:t>Subtitle</a:t>
            </a:r>
            <a:endParaRPr lang="nl-NL" dirty="0"/>
          </a:p>
        </p:txBody>
      </p:sp>
      <p:pic>
        <p:nvPicPr>
          <p:cNvPr id="11" name="Afbeelding" descr="Afbeelding">
            <a:extLst>
              <a:ext uri="{FF2B5EF4-FFF2-40B4-BE49-F238E27FC236}">
                <a16:creationId xmlns:a16="http://schemas.microsoft.com/office/drawing/2014/main" id="{CB426F36-FB29-D54C-AD53-656BF3C520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51375"/>
          <a:stretch/>
        </p:blipFill>
        <p:spPr>
          <a:xfrm rot="10800000">
            <a:off x="4265271" y="5228853"/>
            <a:ext cx="3561699" cy="16291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6220068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slide whit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Afbeelding" descr="Afbeelding"/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-3050" r="50550" b="-1350"/>
          <a:stretch/>
        </p:blipFill>
        <p:spPr>
          <a:xfrm>
            <a:off x="10447397" y="2181434"/>
            <a:ext cx="1744604" cy="3683149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Rechte verbindingslijn 7"/>
          <p:cNvSpPr/>
          <p:nvPr/>
        </p:nvSpPr>
        <p:spPr>
          <a:xfrm>
            <a:off x="719999" y="720001"/>
            <a:ext cx="10753203" cy="1"/>
          </a:xfrm>
          <a:prstGeom prst="line">
            <a:avLst/>
          </a:prstGeom>
          <a:ln w="635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sp>
        <p:nvSpPr>
          <p:cNvPr id="177" name="Rechte verbindingslijn 8"/>
          <p:cNvSpPr/>
          <p:nvPr/>
        </p:nvSpPr>
        <p:spPr>
          <a:xfrm>
            <a:off x="719999" y="1620001"/>
            <a:ext cx="10753203" cy="1"/>
          </a:xfrm>
          <a:prstGeom prst="line">
            <a:avLst/>
          </a:prstGeom>
          <a:ln w="635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pic>
        <p:nvPicPr>
          <p:cNvPr id="179" name="ESOF_powerpoint_footerblauw.png" descr="ESOF_powerpoint_footerblau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2125"/>
            <a:ext cx="12192000" cy="603505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Hoofdtekst - niveau één…">
            <a:extLst>
              <a:ext uri="{FF2B5EF4-FFF2-40B4-BE49-F238E27FC236}">
                <a16:creationId xmlns:a16="http://schemas.microsoft.com/office/drawing/2014/main" id="{52C2069A-9634-A743-973E-BBA77EA86B57}"/>
              </a:ext>
            </a:extLst>
          </p:cNvPr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2809" y="1781647"/>
            <a:ext cx="10740393" cy="3978000"/>
          </a:xfrm>
          <a:prstGeom prst="rect">
            <a:avLst/>
          </a:prstGeom>
        </p:spPr>
        <p:txBody>
          <a:bodyPr/>
          <a:lstStyle>
            <a:lvl1pPr marL="457189" indent="-457189"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1pPr>
            <a:lvl2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2pPr>
            <a:lvl3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3pPr>
            <a:lvl4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4pPr>
            <a:lvl5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5pPr>
          </a:lstStyle>
          <a:p>
            <a:r>
              <a:rPr lang="nl-NL" dirty="0"/>
              <a:t>Level 1</a:t>
            </a:r>
          </a:p>
          <a:p>
            <a:pPr lvl="1"/>
            <a:r>
              <a:rPr lang="nl-NL" dirty="0"/>
              <a:t>Level 2</a:t>
            </a:r>
          </a:p>
          <a:p>
            <a:pPr lvl="2"/>
            <a:r>
              <a:rPr lang="nl-NL" dirty="0"/>
              <a:t>Level 3</a:t>
            </a:r>
            <a:endParaRPr dirty="0"/>
          </a:p>
        </p:txBody>
      </p:sp>
      <p:sp>
        <p:nvSpPr>
          <p:cNvPr id="16" name="Titel 3">
            <a:extLst>
              <a:ext uri="{FF2B5EF4-FFF2-40B4-BE49-F238E27FC236}">
                <a16:creationId xmlns:a16="http://schemas.microsoft.com/office/drawing/2014/main" id="{05AE3F77-8F38-BE4B-B41D-252632B835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387" y="818029"/>
            <a:ext cx="10643468" cy="41443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3D4B91"/>
                </a:solidFill>
                <a:latin typeface="Helvetica" pitchFamily="2" charset="0"/>
              </a:defRPr>
            </a:lvl1pPr>
          </a:lstStyle>
          <a:p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17" name="Tijdelijke aanduiding voor tekst 6">
            <a:extLst>
              <a:ext uri="{FF2B5EF4-FFF2-40B4-BE49-F238E27FC236}">
                <a16:creationId xmlns:a16="http://schemas.microsoft.com/office/drawing/2014/main" id="{D681B734-9509-F844-A3F1-789C35E349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3418" y="1196889"/>
            <a:ext cx="10684317" cy="3921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0">
                <a:solidFill>
                  <a:srgbClr val="3D4B91"/>
                </a:solidFill>
                <a:latin typeface="Helvetica" pitchFamily="2" charset="0"/>
              </a:defRPr>
            </a:lvl1pPr>
            <a:lvl2pPr>
              <a:defRPr sz="2100" b="1">
                <a:solidFill>
                  <a:schemeClr val="bg1"/>
                </a:solidFill>
                <a:latin typeface="Helvetica" pitchFamily="2" charset="0"/>
              </a:defRPr>
            </a:lvl2pPr>
            <a:lvl3pPr>
              <a:defRPr sz="2100" b="1">
                <a:solidFill>
                  <a:schemeClr val="bg1"/>
                </a:solidFill>
                <a:latin typeface="Helvetica" pitchFamily="2" charset="0"/>
              </a:defRPr>
            </a:lvl3pPr>
            <a:lvl4pPr>
              <a:defRPr sz="2100" b="1">
                <a:solidFill>
                  <a:schemeClr val="bg1"/>
                </a:solidFill>
                <a:latin typeface="Helvetica" pitchFamily="2" charset="0"/>
              </a:defRPr>
            </a:lvl4pPr>
            <a:lvl5pPr>
              <a:defRPr sz="2100" b="1">
                <a:solidFill>
                  <a:schemeClr val="bg1"/>
                </a:solidFill>
                <a:latin typeface="Helvetica" pitchFamily="2" charset="0"/>
              </a:defRPr>
            </a:lvl5pPr>
          </a:lstStyle>
          <a:p>
            <a:pPr lvl="0"/>
            <a:r>
              <a:rPr lang="nl-NL" dirty="0" err="1"/>
              <a:t>Subtitle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405871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sli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chte verbindingslijn 7"/>
          <p:cNvSpPr/>
          <p:nvPr/>
        </p:nvSpPr>
        <p:spPr>
          <a:xfrm>
            <a:off x="719999" y="720001"/>
            <a:ext cx="10753203" cy="1"/>
          </a:xfrm>
          <a:prstGeom prst="line">
            <a:avLst/>
          </a:prstGeom>
          <a:ln w="6350">
            <a:solidFill>
              <a:srgbClr val="FFFFFF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sp>
        <p:nvSpPr>
          <p:cNvPr id="161" name="Rechte verbindingslijn 8"/>
          <p:cNvSpPr/>
          <p:nvPr/>
        </p:nvSpPr>
        <p:spPr>
          <a:xfrm>
            <a:off x="719999" y="1620001"/>
            <a:ext cx="10753203" cy="1"/>
          </a:xfrm>
          <a:prstGeom prst="line">
            <a:avLst/>
          </a:prstGeom>
          <a:ln w="6350">
            <a:solidFill>
              <a:srgbClr val="FFFFFF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pic>
        <p:nvPicPr>
          <p:cNvPr id="165" name="ESOF_powerpoint_footerwit.png" descr="ESOF_powerpoint_footerwi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48401"/>
            <a:ext cx="12192000" cy="603505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Hoofdtekst - niveau één…">
            <a:extLst>
              <a:ext uri="{FF2B5EF4-FFF2-40B4-BE49-F238E27FC236}">
                <a16:creationId xmlns:a16="http://schemas.microsoft.com/office/drawing/2014/main" id="{2EC60322-CE85-A048-8A4C-7B7B9B7A46D0}"/>
              </a:ext>
            </a:extLst>
          </p:cNvPr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2808" y="1781647"/>
            <a:ext cx="10735285" cy="3978000"/>
          </a:xfrm>
          <a:prstGeom prst="rect">
            <a:avLst/>
          </a:prstGeom>
        </p:spPr>
        <p:txBody>
          <a:bodyPr/>
          <a:lstStyle>
            <a:lvl1pPr marL="457189" indent="-457189"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1pPr>
            <a:lvl2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2pPr>
            <a:lvl3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3pPr>
            <a:lvl4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4pPr>
            <a:lvl5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5pPr>
          </a:lstStyle>
          <a:p>
            <a:r>
              <a:rPr lang="nl-NL" dirty="0"/>
              <a:t>Level 1</a:t>
            </a:r>
          </a:p>
          <a:p>
            <a:pPr lvl="1"/>
            <a:r>
              <a:rPr lang="nl-NL" dirty="0"/>
              <a:t>Level 2</a:t>
            </a:r>
          </a:p>
          <a:p>
            <a:pPr lvl="2"/>
            <a:r>
              <a:rPr lang="nl-NL" dirty="0"/>
              <a:t>Level 3</a:t>
            </a:r>
            <a:endParaRPr dirty="0"/>
          </a:p>
        </p:txBody>
      </p:sp>
      <p:sp>
        <p:nvSpPr>
          <p:cNvPr id="15" name="Titel 3">
            <a:extLst>
              <a:ext uri="{FF2B5EF4-FFF2-40B4-BE49-F238E27FC236}">
                <a16:creationId xmlns:a16="http://schemas.microsoft.com/office/drawing/2014/main" id="{AB0E0D63-BC3A-C946-8244-FC11217596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387" y="818029"/>
            <a:ext cx="10643468" cy="41443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16" name="Tijdelijke aanduiding voor tekst 6">
            <a:extLst>
              <a:ext uri="{FF2B5EF4-FFF2-40B4-BE49-F238E27FC236}">
                <a16:creationId xmlns:a16="http://schemas.microsoft.com/office/drawing/2014/main" id="{F3088E33-1245-EF4A-B19E-C18226304C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418" y="1196889"/>
            <a:ext cx="10684317" cy="3921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0">
                <a:solidFill>
                  <a:schemeClr val="bg1"/>
                </a:solidFill>
                <a:latin typeface="Helvetica" pitchFamily="2" charset="0"/>
              </a:defRPr>
            </a:lvl1pPr>
            <a:lvl2pPr>
              <a:defRPr sz="2100" b="1">
                <a:solidFill>
                  <a:schemeClr val="bg1"/>
                </a:solidFill>
                <a:latin typeface="Helvetica" pitchFamily="2" charset="0"/>
              </a:defRPr>
            </a:lvl2pPr>
            <a:lvl3pPr>
              <a:defRPr sz="2100" b="1">
                <a:solidFill>
                  <a:schemeClr val="bg1"/>
                </a:solidFill>
                <a:latin typeface="Helvetica" pitchFamily="2" charset="0"/>
              </a:defRPr>
            </a:lvl3pPr>
            <a:lvl4pPr>
              <a:defRPr sz="2100" b="1">
                <a:solidFill>
                  <a:schemeClr val="bg1"/>
                </a:solidFill>
                <a:latin typeface="Helvetica" pitchFamily="2" charset="0"/>
              </a:defRPr>
            </a:lvl4pPr>
            <a:lvl5pPr>
              <a:defRPr sz="2100" b="1">
                <a:solidFill>
                  <a:schemeClr val="bg1"/>
                </a:solidFill>
                <a:latin typeface="Helvetica" pitchFamily="2" charset="0"/>
              </a:defRPr>
            </a:lvl5pPr>
          </a:lstStyle>
          <a:p>
            <a:pPr lvl="0"/>
            <a:r>
              <a:rPr lang="nl-NL" dirty="0" err="1"/>
              <a:t>Subtitle</a:t>
            </a:r>
            <a:endParaRPr lang="nl-NL" dirty="0"/>
          </a:p>
        </p:txBody>
      </p:sp>
      <p:pic>
        <p:nvPicPr>
          <p:cNvPr id="17" name="Afbeelding" descr="Afbeelding">
            <a:extLst>
              <a:ext uri="{FF2B5EF4-FFF2-40B4-BE49-F238E27FC236}">
                <a16:creationId xmlns:a16="http://schemas.microsoft.com/office/drawing/2014/main" id="{7EB66333-5C4F-E84D-AE40-ED1E31977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6407" y="-661435"/>
            <a:ext cx="1325563" cy="132556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632365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ESOF_powerpoint_footerwit.png" descr="ESOF_powerpoint_footerwi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48401"/>
            <a:ext cx="12192000" cy="603505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Hoofdtekst - niveau één…">
            <a:extLst>
              <a:ext uri="{FF2B5EF4-FFF2-40B4-BE49-F238E27FC236}">
                <a16:creationId xmlns:a16="http://schemas.microsoft.com/office/drawing/2014/main" id="{2EC60322-CE85-A048-8A4C-7B7B9B7A46D0}"/>
              </a:ext>
            </a:extLst>
          </p:cNvPr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2808" y="1781647"/>
            <a:ext cx="10735285" cy="3978000"/>
          </a:xfrm>
          <a:prstGeom prst="rect">
            <a:avLst/>
          </a:prstGeom>
        </p:spPr>
        <p:txBody>
          <a:bodyPr/>
          <a:lstStyle>
            <a:lvl1pPr marL="457189" indent="-457189"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1pPr>
            <a:lvl2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2pPr>
            <a:lvl3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3D4B91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3pPr>
            <a:lvl4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4pPr>
            <a:lvl5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5pPr>
          </a:lstStyle>
          <a:p>
            <a:r>
              <a:rPr lang="nl-NL" dirty="0"/>
              <a:t>Level 1</a:t>
            </a:r>
          </a:p>
          <a:p>
            <a:pPr lvl="1"/>
            <a:r>
              <a:rPr lang="nl-NL" dirty="0"/>
              <a:t>Level 2</a:t>
            </a:r>
          </a:p>
          <a:p>
            <a:pPr lvl="2"/>
            <a:r>
              <a:rPr lang="nl-NL" dirty="0"/>
              <a:t>Level 3</a:t>
            </a:r>
            <a:endParaRPr dirty="0"/>
          </a:p>
        </p:txBody>
      </p:sp>
      <p:sp>
        <p:nvSpPr>
          <p:cNvPr id="15" name="Titel 3">
            <a:extLst>
              <a:ext uri="{FF2B5EF4-FFF2-40B4-BE49-F238E27FC236}">
                <a16:creationId xmlns:a16="http://schemas.microsoft.com/office/drawing/2014/main" id="{AB0E0D63-BC3A-C946-8244-FC11217596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387" y="818029"/>
            <a:ext cx="10643468" cy="41443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3D4B91"/>
                </a:solidFill>
                <a:latin typeface="Helvetica" pitchFamily="2" charset="0"/>
              </a:defRPr>
            </a:lvl1pPr>
          </a:lstStyle>
          <a:p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16" name="Tijdelijke aanduiding voor tekst 6">
            <a:extLst>
              <a:ext uri="{FF2B5EF4-FFF2-40B4-BE49-F238E27FC236}">
                <a16:creationId xmlns:a16="http://schemas.microsoft.com/office/drawing/2014/main" id="{F3088E33-1245-EF4A-B19E-C18226304C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418" y="1196889"/>
            <a:ext cx="10684317" cy="3921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0">
                <a:solidFill>
                  <a:srgbClr val="3D4B91"/>
                </a:solidFill>
                <a:latin typeface="Helvetica" pitchFamily="2" charset="0"/>
              </a:defRPr>
            </a:lvl1pPr>
            <a:lvl2pPr>
              <a:defRPr sz="2100" b="1">
                <a:solidFill>
                  <a:schemeClr val="bg1"/>
                </a:solidFill>
                <a:latin typeface="Helvetica" pitchFamily="2" charset="0"/>
              </a:defRPr>
            </a:lvl2pPr>
            <a:lvl3pPr>
              <a:defRPr sz="2100" b="1">
                <a:solidFill>
                  <a:schemeClr val="bg1"/>
                </a:solidFill>
                <a:latin typeface="Helvetica" pitchFamily="2" charset="0"/>
              </a:defRPr>
            </a:lvl3pPr>
            <a:lvl4pPr>
              <a:defRPr sz="2100" b="1">
                <a:solidFill>
                  <a:schemeClr val="bg1"/>
                </a:solidFill>
                <a:latin typeface="Helvetica" pitchFamily="2" charset="0"/>
              </a:defRPr>
            </a:lvl4pPr>
            <a:lvl5pPr>
              <a:defRPr sz="2100" b="1">
                <a:solidFill>
                  <a:schemeClr val="bg1"/>
                </a:solidFill>
                <a:latin typeface="Helvetica" pitchFamily="2" charset="0"/>
              </a:defRPr>
            </a:lvl5pPr>
          </a:lstStyle>
          <a:p>
            <a:pPr lvl="0"/>
            <a:r>
              <a:rPr lang="nl-NL" dirty="0" err="1"/>
              <a:t>Subtitle</a:t>
            </a:r>
            <a:endParaRPr lang="nl-NL" dirty="0"/>
          </a:p>
        </p:txBody>
      </p:sp>
      <p:sp>
        <p:nvSpPr>
          <p:cNvPr id="9" name="Rechte verbindingslijn 7">
            <a:extLst>
              <a:ext uri="{FF2B5EF4-FFF2-40B4-BE49-F238E27FC236}">
                <a16:creationId xmlns:a16="http://schemas.microsoft.com/office/drawing/2014/main" id="{02D52918-480F-6A4D-BD0C-CF6B945B34C8}"/>
              </a:ext>
            </a:extLst>
          </p:cNvPr>
          <p:cNvSpPr/>
          <p:nvPr userDrawn="1"/>
        </p:nvSpPr>
        <p:spPr>
          <a:xfrm>
            <a:off x="719999" y="720001"/>
            <a:ext cx="10753203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sp>
        <p:nvSpPr>
          <p:cNvPr id="10" name="Rechte verbindingslijn 8">
            <a:extLst>
              <a:ext uri="{FF2B5EF4-FFF2-40B4-BE49-F238E27FC236}">
                <a16:creationId xmlns:a16="http://schemas.microsoft.com/office/drawing/2014/main" id="{9D561A86-2CD7-EA41-B248-1B6913802EEE}"/>
              </a:ext>
            </a:extLst>
          </p:cNvPr>
          <p:cNvSpPr/>
          <p:nvPr userDrawn="1"/>
        </p:nvSpPr>
        <p:spPr>
          <a:xfrm>
            <a:off x="719999" y="1620001"/>
            <a:ext cx="10753203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pic>
        <p:nvPicPr>
          <p:cNvPr id="11" name="Afbeelding" descr="Afbeelding">
            <a:extLst>
              <a:ext uri="{FF2B5EF4-FFF2-40B4-BE49-F238E27FC236}">
                <a16:creationId xmlns:a16="http://schemas.microsoft.com/office/drawing/2014/main" id="{4B182D3F-295D-D647-AF25-168F540765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05589" y="215927"/>
            <a:ext cx="1944772" cy="194477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3220109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sli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chte verbindingslijn 7"/>
          <p:cNvSpPr/>
          <p:nvPr/>
        </p:nvSpPr>
        <p:spPr>
          <a:xfrm>
            <a:off x="719999" y="720001"/>
            <a:ext cx="10753203" cy="1"/>
          </a:xfrm>
          <a:prstGeom prst="line">
            <a:avLst/>
          </a:prstGeom>
          <a:ln w="6350">
            <a:solidFill>
              <a:srgbClr val="FFFFFF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sp>
        <p:nvSpPr>
          <p:cNvPr id="161" name="Rechte verbindingslijn 8"/>
          <p:cNvSpPr/>
          <p:nvPr/>
        </p:nvSpPr>
        <p:spPr>
          <a:xfrm>
            <a:off x="719999" y="1620001"/>
            <a:ext cx="10753203" cy="1"/>
          </a:xfrm>
          <a:prstGeom prst="line">
            <a:avLst/>
          </a:prstGeom>
          <a:ln w="6350">
            <a:solidFill>
              <a:srgbClr val="FFFFFF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pic>
        <p:nvPicPr>
          <p:cNvPr id="164" name="Afbeelding" descr="Afbeelding"/>
          <p:cNvPicPr>
            <a:picLocks noChangeAspect="1"/>
          </p:cNvPicPr>
          <p:nvPr/>
        </p:nvPicPr>
        <p:blipFill rotWithShape="1">
          <a:blip r:embed="rId2"/>
          <a:srcRect t="50095"/>
          <a:stretch/>
        </p:blipFill>
        <p:spPr>
          <a:xfrm>
            <a:off x="9804872" y="-1"/>
            <a:ext cx="2413571" cy="12044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ESOF_powerpoint_footerwit.png" descr="ESOF_powerpoint_footerwi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1"/>
            <a:ext cx="12192000" cy="603505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Hoofdtekst - niveau één…">
            <a:extLst>
              <a:ext uri="{FF2B5EF4-FFF2-40B4-BE49-F238E27FC236}">
                <a16:creationId xmlns:a16="http://schemas.microsoft.com/office/drawing/2014/main" id="{2EC60322-CE85-A048-8A4C-7B7B9B7A46D0}"/>
              </a:ext>
            </a:extLst>
          </p:cNvPr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2808" y="1781647"/>
            <a:ext cx="10735285" cy="3978000"/>
          </a:xfrm>
          <a:prstGeom prst="rect">
            <a:avLst/>
          </a:prstGeom>
        </p:spPr>
        <p:txBody>
          <a:bodyPr/>
          <a:lstStyle>
            <a:lvl1pPr marL="457189" indent="-457189"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1pPr>
            <a:lvl2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2pPr>
            <a:lvl3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3pPr>
            <a:lvl4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4pPr>
            <a:lvl5pPr>
              <a:lnSpc>
                <a:spcPts val="2800"/>
              </a:lnSpc>
              <a:spcBef>
                <a:spcPts val="100"/>
              </a:spcBef>
              <a:defRPr sz="2000">
                <a:solidFill>
                  <a:srgbClr val="FFFFFF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5pPr>
          </a:lstStyle>
          <a:p>
            <a:r>
              <a:rPr lang="nl-NL" dirty="0"/>
              <a:t>Level 1</a:t>
            </a:r>
          </a:p>
          <a:p>
            <a:pPr lvl="1"/>
            <a:r>
              <a:rPr lang="nl-NL" dirty="0"/>
              <a:t>Level 2</a:t>
            </a:r>
          </a:p>
          <a:p>
            <a:pPr lvl="2"/>
            <a:r>
              <a:rPr lang="nl-NL" dirty="0"/>
              <a:t>Level 3</a:t>
            </a:r>
            <a:endParaRPr dirty="0"/>
          </a:p>
        </p:txBody>
      </p:sp>
      <p:sp>
        <p:nvSpPr>
          <p:cNvPr id="15" name="Titel 3">
            <a:extLst>
              <a:ext uri="{FF2B5EF4-FFF2-40B4-BE49-F238E27FC236}">
                <a16:creationId xmlns:a16="http://schemas.microsoft.com/office/drawing/2014/main" id="{AB0E0D63-BC3A-C946-8244-FC11217596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387" y="818029"/>
            <a:ext cx="10643468" cy="41443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16" name="Tijdelijke aanduiding voor tekst 6">
            <a:extLst>
              <a:ext uri="{FF2B5EF4-FFF2-40B4-BE49-F238E27FC236}">
                <a16:creationId xmlns:a16="http://schemas.microsoft.com/office/drawing/2014/main" id="{F3088E33-1245-EF4A-B19E-C18226304C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418" y="1196889"/>
            <a:ext cx="10684317" cy="3921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0">
                <a:solidFill>
                  <a:schemeClr val="bg1"/>
                </a:solidFill>
                <a:latin typeface="Helvetica" pitchFamily="2" charset="0"/>
              </a:defRPr>
            </a:lvl1pPr>
            <a:lvl2pPr>
              <a:defRPr sz="2100" b="1">
                <a:solidFill>
                  <a:schemeClr val="bg1"/>
                </a:solidFill>
                <a:latin typeface="Helvetica" pitchFamily="2" charset="0"/>
              </a:defRPr>
            </a:lvl2pPr>
            <a:lvl3pPr>
              <a:defRPr sz="2100" b="1">
                <a:solidFill>
                  <a:schemeClr val="bg1"/>
                </a:solidFill>
                <a:latin typeface="Helvetica" pitchFamily="2" charset="0"/>
              </a:defRPr>
            </a:lvl3pPr>
            <a:lvl4pPr>
              <a:defRPr sz="2100" b="1">
                <a:solidFill>
                  <a:schemeClr val="bg1"/>
                </a:solidFill>
                <a:latin typeface="Helvetica" pitchFamily="2" charset="0"/>
              </a:defRPr>
            </a:lvl4pPr>
            <a:lvl5pPr>
              <a:defRPr sz="2100" b="1">
                <a:solidFill>
                  <a:schemeClr val="bg1"/>
                </a:solidFill>
                <a:latin typeface="Helvetica" pitchFamily="2" charset="0"/>
              </a:defRPr>
            </a:lvl5pPr>
          </a:lstStyle>
          <a:p>
            <a:pPr lvl="0"/>
            <a:r>
              <a:rPr lang="nl-NL" dirty="0" err="1"/>
              <a:t>Subtitle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5488768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 white level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ESOF_powerpoint_footerblauw.png" descr="ESOF_powerpoint_footerblau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2125"/>
            <a:ext cx="12192000" cy="603505"/>
          </a:xfrm>
          <a:prstGeom prst="rect">
            <a:avLst/>
          </a:prstGeom>
          <a:ln w="12700">
            <a:miter lim="400000"/>
          </a:ln>
        </p:spPr>
      </p:pic>
      <p:pic>
        <p:nvPicPr>
          <p:cNvPr id="99" name="Afbeelding" descr="Afbeelding"/>
          <p:cNvPicPr>
            <a:picLocks noChangeAspect="1"/>
          </p:cNvPicPr>
          <p:nvPr/>
        </p:nvPicPr>
        <p:blipFill rotWithShape="1">
          <a:blip r:embed="rId3"/>
          <a:srcRect r="50589"/>
          <a:stretch/>
        </p:blipFill>
        <p:spPr>
          <a:xfrm>
            <a:off x="11088807" y="2315526"/>
            <a:ext cx="1103195" cy="223269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Afbeelding 2" descr="Afbeelding met tekst&#10;&#10;Automatisch gegenereerde beschrijving">
            <a:extLst>
              <a:ext uri="{FF2B5EF4-FFF2-40B4-BE49-F238E27FC236}">
                <a16:creationId xmlns:a16="http://schemas.microsoft.com/office/drawing/2014/main" id="{76BA8A66-8044-774A-A815-349BF6287BC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37" y="542926"/>
            <a:ext cx="4660199" cy="577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43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cks - Science busin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" name="ESOF_powerpoint_footerblauw.png" descr="ESOF_powerpoint_footerblau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2125"/>
            <a:ext cx="12192000" cy="6035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93" name="Afbeelding" descr="Afbeelding"/>
          <p:cNvPicPr>
            <a:picLocks noChangeAspect="1"/>
          </p:cNvPicPr>
          <p:nvPr/>
        </p:nvPicPr>
        <p:blipFill>
          <a:blip r:embed="rId3">
            <a:alphaModFix amt="41048"/>
          </a:blip>
          <a:stretch>
            <a:fillRect/>
          </a:stretch>
        </p:blipFill>
        <p:spPr>
          <a:xfrm>
            <a:off x="5123615" y="5894081"/>
            <a:ext cx="1944772" cy="1944771"/>
          </a:xfrm>
          <a:prstGeom prst="rect">
            <a:avLst/>
          </a:prstGeom>
          <a:ln w="12700">
            <a:miter lim="400000"/>
          </a:ln>
        </p:spPr>
      </p:pic>
      <p:sp>
        <p:nvSpPr>
          <p:cNvPr id="394" name="Lijn"/>
          <p:cNvSpPr/>
          <p:nvPr/>
        </p:nvSpPr>
        <p:spPr>
          <a:xfrm>
            <a:off x="-16934" y="101600"/>
            <a:ext cx="12225868" cy="0"/>
          </a:xfrm>
          <a:prstGeom prst="line">
            <a:avLst/>
          </a:prstGeom>
          <a:ln w="228600">
            <a:solidFill>
              <a:srgbClr val="D98195"/>
            </a:solidFill>
            <a:miter/>
          </a:ln>
        </p:spPr>
        <p:txBody>
          <a:bodyPr lIns="45719" rIns="45719"/>
          <a:lstStyle/>
          <a:p>
            <a:endParaRPr sz="1351"/>
          </a:p>
        </p:txBody>
      </p:sp>
      <p:sp>
        <p:nvSpPr>
          <p:cNvPr id="7" name="Titeltekst">
            <a:extLst>
              <a:ext uri="{FF2B5EF4-FFF2-40B4-BE49-F238E27FC236}">
                <a16:creationId xmlns:a16="http://schemas.microsoft.com/office/drawing/2014/main" id="{F25BAC8D-306B-FC40-9300-FD6FD8276F5C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017640" y="2964427"/>
            <a:ext cx="10144003" cy="929148"/>
          </a:xfrm>
          <a:prstGeom prst="rect">
            <a:avLst/>
          </a:prstGeom>
        </p:spPr>
        <p:txBody>
          <a:bodyPr/>
          <a:lstStyle>
            <a:lvl1pPr algn="ctr">
              <a:defRPr sz="5500">
                <a:solidFill>
                  <a:srgbClr val="374D96"/>
                </a:solidFill>
                <a:latin typeface="HelveticaNeueLTStd-Roman"/>
                <a:ea typeface="HelveticaNeueLTStd-Roman"/>
                <a:cs typeface="HelveticaNeueLTStd-Roman"/>
                <a:sym typeface="HelveticaNeueLTStd-Roman"/>
              </a:defRPr>
            </a:lvl1pPr>
          </a:lstStyle>
          <a:p>
            <a:r>
              <a:rPr lang="nl-NL" dirty="0" err="1"/>
              <a:t>Title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818280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C4E2F7-F3FA-584F-9865-16697AB47D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88A0E77-7798-4C4C-94FE-E1FBB9A13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4992000"/>
            <a:ext cx="6960000" cy="1200000"/>
          </a:xfrm>
        </p:spPr>
        <p:txBody>
          <a:bodyPr anchor="t" anchorCtr="0"/>
          <a:lstStyle>
            <a:lvl1pPr algn="l">
              <a:lnSpc>
                <a:spcPct val="85000"/>
              </a:lnSpc>
              <a:defRPr sz="4533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9BF537D6-9099-4249-9156-AFADE06D3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00" y="6240000"/>
            <a:ext cx="6960000" cy="336000"/>
          </a:xfrm>
        </p:spPr>
        <p:txBody>
          <a:bodyPr anchor="t" anchorCtr="0"/>
          <a:lstStyle>
            <a:lvl1pPr marL="0" indent="0" algn="l">
              <a:buNone/>
              <a:defRPr sz="1600" b="1" cap="all" baseline="0">
                <a:solidFill>
                  <a:schemeClr val="accent3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C9A84F-98E5-B54F-A0F6-45920693135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CD923D-F661-024B-8EDB-145979A96D78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bg1"/>
                </a:solidFill>
              </a:rPr>
              <a:t>Title with picture – 2 </a:t>
            </a:r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FCD0DDF9-3DAE-0F4B-A550-5CFBC5962884}"/>
              </a:ext>
            </a:extLst>
          </p:cNvPr>
          <p:cNvSpPr/>
          <p:nvPr userDrawn="1"/>
        </p:nvSpPr>
        <p:spPr>
          <a:xfrm rot="16200000">
            <a:off x="12305259" y="970478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5B4925-1AB3-D642-959D-2475C7D83DAD}"/>
              </a:ext>
            </a:extLst>
          </p:cNvPr>
          <p:cNvSpPr txBox="1"/>
          <p:nvPr userDrawn="1"/>
        </p:nvSpPr>
        <p:spPr>
          <a:xfrm>
            <a:off x="12450183" y="965635"/>
            <a:ext cx="1942711" cy="563231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accent3"/>
                </a:solidFill>
              </a:rPr>
              <a:t>Other Picture?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Place a picture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by changing the background. </a:t>
            </a:r>
            <a:br>
              <a:rPr lang="en-GB" sz="2400" b="0" noProof="0" dirty="0">
                <a:solidFill>
                  <a:schemeClr val="bg1"/>
                </a:solidFill>
              </a:rPr>
            </a:br>
            <a:r>
              <a:rPr lang="en-GB" sz="2400" b="0" noProof="0" dirty="0">
                <a:solidFill>
                  <a:schemeClr val="bg1"/>
                </a:solidFill>
              </a:rPr>
              <a:t>Right click mouse &gt; Format Background </a:t>
            </a:r>
            <a:br>
              <a:rPr lang="en-GB" sz="2400" b="0" noProof="0" dirty="0">
                <a:solidFill>
                  <a:schemeClr val="bg1"/>
                </a:solidFill>
              </a:rPr>
            </a:br>
            <a:r>
              <a:rPr lang="en-GB" sz="2400" b="0" noProof="0" dirty="0">
                <a:solidFill>
                  <a:schemeClr val="bg1"/>
                </a:solidFill>
              </a:rPr>
              <a:t>and insert a other picture. </a:t>
            </a:r>
          </a:p>
          <a:p>
            <a:endParaRPr lang="en-GB" sz="24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4379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57789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pictur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596702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with pictur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04/04/2023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NWO Physics - Kian van der Enden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24648"/>
            <a:ext cx="3456000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456000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B5668208-53B1-A440-8521-60D486010EA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176000" y="-1"/>
            <a:ext cx="8016000" cy="59472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50000"/>
              </a:lnSpc>
              <a:buNone/>
              <a:defRPr sz="186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02A2EB-7820-054A-9BFB-BF51550F78AA}"/>
              </a:ext>
            </a:extLst>
          </p:cNvPr>
          <p:cNvSpPr txBox="1"/>
          <p:nvPr userDrawn="1"/>
        </p:nvSpPr>
        <p:spPr>
          <a:xfrm>
            <a:off x="0" y="-599266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60345B-E9F4-CA44-A4B3-255173E7609E}"/>
              </a:ext>
            </a:extLst>
          </p:cNvPr>
          <p:cNvSpPr txBox="1"/>
          <p:nvPr userDrawn="1"/>
        </p:nvSpPr>
        <p:spPr>
          <a:xfrm>
            <a:off x="720001" y="-599266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picture - 2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FFF73B39-6881-E946-8B5F-6618FCEC68C0}"/>
              </a:ext>
            </a:extLst>
          </p:cNvPr>
          <p:cNvSpPr/>
          <p:nvPr userDrawn="1"/>
        </p:nvSpPr>
        <p:spPr>
          <a:xfrm rot="16200000">
            <a:off x="12305260" y="970479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8AD2F2-E84E-F845-A82F-813F602EF822}"/>
              </a:ext>
            </a:extLst>
          </p:cNvPr>
          <p:cNvSpPr txBox="1"/>
          <p:nvPr userDrawn="1"/>
        </p:nvSpPr>
        <p:spPr>
          <a:xfrm>
            <a:off x="12450185" y="965635"/>
            <a:ext cx="1942711" cy="267765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accent3"/>
                </a:solidFill>
              </a:rPr>
              <a:t>Structure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Move the structure manual to the right position</a:t>
            </a:r>
          </a:p>
          <a:p>
            <a:endParaRPr lang="en-GB" sz="24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69662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488000"/>
            <a:ext cx="7680000" cy="4512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0BC6-5CF7-3E46-B8B7-EC6CD6A2846C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8991D-AD38-2F46-884D-3E08284F3B5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Title and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EC058F0-4004-BE43-8CCE-BD0FE53B7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20000"/>
            <a:ext cx="7680000" cy="1152000"/>
          </a:xfrm>
        </p:spPr>
        <p:txBody>
          <a:bodyPr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5637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487999"/>
            <a:ext cx="7680000" cy="451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6240000" cy="240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Sophie </a:t>
            </a:r>
            <a:r>
              <a:rPr lang="en-GB" err="1"/>
              <a:t>hermans</a:t>
            </a:r>
            <a:r>
              <a:rPr lang="en-GB"/>
              <a:t> – APS march meeting – 15/03/2021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0BC6-5CF7-3E46-B8B7-EC6CD6A2846C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8991D-AD38-2F46-884D-3E08284F3B5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Title and bulletpoints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AFD1233-2D1E-5B4E-B312-4B887FDC7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20000"/>
            <a:ext cx="7680000" cy="1152000"/>
          </a:xfrm>
        </p:spPr>
        <p:txBody>
          <a:bodyPr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6358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 with pictur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6240000" cy="24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24648"/>
            <a:ext cx="3168000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168000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B5668208-53B1-A440-8521-60D486010EA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032000" y="-1"/>
            <a:ext cx="8160000" cy="59472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50000"/>
              </a:lnSpc>
              <a:buNone/>
              <a:defRPr sz="186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02A2EB-7820-054A-9BFB-BF51550F78AA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60345B-E9F4-CA44-A4B3-255173E7609E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picture - 2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FFF73B39-6881-E946-8B5F-6618FCEC68C0}"/>
              </a:ext>
            </a:extLst>
          </p:cNvPr>
          <p:cNvSpPr/>
          <p:nvPr userDrawn="1"/>
        </p:nvSpPr>
        <p:spPr>
          <a:xfrm rot="16200000">
            <a:off x="12305259" y="970478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8AD2F2-E84E-F845-A82F-813F602EF822}"/>
              </a:ext>
            </a:extLst>
          </p:cNvPr>
          <p:cNvSpPr txBox="1"/>
          <p:nvPr userDrawn="1"/>
        </p:nvSpPr>
        <p:spPr>
          <a:xfrm>
            <a:off x="12450183" y="965635"/>
            <a:ext cx="1942711" cy="267765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>
                <a:solidFill>
                  <a:schemeClr val="accent3"/>
                </a:solidFill>
              </a:rPr>
              <a:t>Structure</a:t>
            </a:r>
          </a:p>
          <a:p>
            <a:r>
              <a:rPr lang="en-GB" sz="2400" b="0" noProof="0">
                <a:solidFill>
                  <a:schemeClr val="bg1"/>
                </a:solidFill>
              </a:rPr>
              <a:t>Move the structure manual to the right position</a:t>
            </a:r>
          </a:p>
          <a:p>
            <a:endParaRPr lang="en-GB" sz="2400" b="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286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4800000" cy="24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Q*Bird Hackathon - Delft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0BC6-5CF7-3E46-B8B7-EC6CD6A2846C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8991D-AD38-2F46-884D-3E08284F3B5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Title and bulletpoints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792000" y="6336000"/>
            <a:ext cx="1440000" cy="2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67">
                <a:solidFill>
                  <a:schemeClr val="accent2"/>
                </a:solidFill>
              </a:defRPr>
            </a:lvl1pPr>
          </a:lstStyle>
          <a:p>
            <a:r>
              <a:rPr lang="en-NL"/>
              <a:t>27/05/2024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9877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4800000" cy="24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Q*Bird Hackathon - Delft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0BC6-5CF7-3E46-B8B7-EC6CD6A2846C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8991D-AD38-2F46-884D-3E08284F3B5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Title and text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792000" y="6336000"/>
            <a:ext cx="1440000" cy="2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67">
                <a:solidFill>
                  <a:schemeClr val="accent2"/>
                </a:solidFill>
              </a:defRPr>
            </a:lvl1pPr>
          </a:lstStyle>
          <a:p>
            <a:r>
              <a:rPr lang="en-NL"/>
              <a:t>27/05/2024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28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4800000" cy="24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Q*Bird Hackathon - Delft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0BC6-5CF7-3E46-B8B7-EC6CD6A2846C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8991D-AD38-2F46-884D-3E08284F3B5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Two columns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A08EBFF-DC0C-8F4E-8C6D-4D8FBB111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00" y="4416000"/>
            <a:ext cx="5088000" cy="240000"/>
          </a:xfrm>
        </p:spPr>
        <p:txBody>
          <a:bodyPr anchor="t" anchorCtr="0"/>
          <a:lstStyle>
            <a:lvl1pPr marL="0" indent="0">
              <a:buNone/>
              <a:defRPr sz="1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9ABBFF8-85CD-FF4E-AB8C-8392C4E7286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6000" y="4656000"/>
            <a:ext cx="5088000" cy="1152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BB72F82-6109-4A4A-8134-0EC8B38C6167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528003" y="4416000"/>
            <a:ext cx="5088000" cy="240000"/>
          </a:xfrm>
        </p:spPr>
        <p:txBody>
          <a:bodyPr anchor="t" anchorCtr="0"/>
          <a:lstStyle>
            <a:lvl1pPr marL="0" indent="0">
              <a:buNone/>
              <a:defRPr sz="1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B38D3AB-1600-7744-96D4-2B92438BAB4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528003" y="4656000"/>
            <a:ext cx="5088000" cy="1152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2ED6D88-554B-2740-BADD-9F0C5FA20B8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576000" y="1967997"/>
            <a:ext cx="5088000" cy="2304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1263EE6-76D8-0D45-9AED-14CE94C0B0DC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6528000" y="1967997"/>
            <a:ext cx="5088000" cy="2304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9792000" y="6336000"/>
            <a:ext cx="1440000" cy="2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67">
                <a:solidFill>
                  <a:schemeClr val="accent2"/>
                </a:solidFill>
              </a:defRPr>
            </a:lvl1pPr>
          </a:lstStyle>
          <a:p>
            <a:r>
              <a:rPr lang="en-NL"/>
              <a:t>27/05/2024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3877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ictur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riangle 13">
            <a:extLst>
              <a:ext uri="{FF2B5EF4-FFF2-40B4-BE49-F238E27FC236}">
                <a16:creationId xmlns:a16="http://schemas.microsoft.com/office/drawing/2014/main" id="{D59BC775-56FA-AB42-ABD3-EEFF2141B5F1}"/>
              </a:ext>
            </a:extLst>
          </p:cNvPr>
          <p:cNvSpPr/>
          <p:nvPr userDrawn="1"/>
        </p:nvSpPr>
        <p:spPr>
          <a:xfrm rot="16200000">
            <a:off x="12305259" y="970478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792000" y="6336000"/>
            <a:ext cx="1440000" cy="240000"/>
          </a:xfrm>
          <a:prstGeom prst="rect">
            <a:avLst/>
          </a:prstGeom>
        </p:spPr>
        <p:txBody>
          <a:bodyPr/>
          <a:lstStyle/>
          <a:p>
            <a:r>
              <a:rPr lang="en-NL"/>
              <a:t>27/05/2024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4800000" cy="24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Q*Bird Hackathon - Delft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24648"/>
            <a:ext cx="3456000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456000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B5668208-53B1-A440-8521-60D486010EA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176000" y="-1"/>
            <a:ext cx="8016000" cy="59472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50000"/>
              </a:lnSpc>
              <a:buNone/>
              <a:defRPr sz="186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AE4E9-1601-B04B-935F-411CBD81CE0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CF9B22-FA3C-A44D-A104-2EF1DBD5014A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picture - 1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8D68CA-064F-914F-B059-D590A42D96BC}"/>
              </a:ext>
            </a:extLst>
          </p:cNvPr>
          <p:cNvSpPr txBox="1"/>
          <p:nvPr userDrawn="1"/>
        </p:nvSpPr>
        <p:spPr>
          <a:xfrm>
            <a:off x="12450183" y="965635"/>
            <a:ext cx="1942711" cy="267765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accent3"/>
                </a:solidFill>
              </a:rPr>
              <a:t>Structure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Move the structure manual to the right position</a:t>
            </a:r>
          </a:p>
          <a:p>
            <a:endParaRPr lang="en-GB" sz="24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6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ictur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481611" y="6336000"/>
            <a:ext cx="750388" cy="240000"/>
          </a:xfrm>
          <a:prstGeom prst="rect">
            <a:avLst/>
          </a:prstGeom>
        </p:spPr>
        <p:txBody>
          <a:bodyPr/>
          <a:lstStyle/>
          <a:p>
            <a:r>
              <a:rPr lang="en-NL"/>
              <a:t>27/05/2024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992000" y="6336000"/>
            <a:ext cx="5489611" cy="24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Q*Bird Hackathon - Delft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24648"/>
            <a:ext cx="3456000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456000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B5668208-53B1-A440-8521-60D486010EA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176000" y="-1"/>
            <a:ext cx="8016000" cy="59472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50000"/>
              </a:lnSpc>
              <a:buNone/>
              <a:defRPr sz="186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02A2EB-7820-054A-9BFB-BF51550F78AA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60345B-E9F4-CA44-A4B3-255173E7609E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picture - 2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FFF73B39-6881-E946-8B5F-6618FCEC68C0}"/>
              </a:ext>
            </a:extLst>
          </p:cNvPr>
          <p:cNvSpPr/>
          <p:nvPr userDrawn="1"/>
        </p:nvSpPr>
        <p:spPr>
          <a:xfrm rot="16200000">
            <a:off x="12305259" y="970478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8AD2F2-E84E-F845-A82F-813F602EF822}"/>
              </a:ext>
            </a:extLst>
          </p:cNvPr>
          <p:cNvSpPr txBox="1"/>
          <p:nvPr userDrawn="1"/>
        </p:nvSpPr>
        <p:spPr>
          <a:xfrm>
            <a:off x="12450183" y="965635"/>
            <a:ext cx="1942711" cy="267765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accent3"/>
                </a:solidFill>
              </a:rPr>
              <a:t>Structure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Move the structure manual to the right position</a:t>
            </a:r>
          </a:p>
          <a:p>
            <a:endParaRPr lang="en-GB" sz="24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58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A0"/>
            </a:gs>
            <a:gs pos="100000">
              <a:schemeClr val="tx1">
                <a:lumMod val="95000"/>
                <a:lumOff val="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000" y="480000"/>
            <a:ext cx="76800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1968000"/>
            <a:ext cx="7680000" cy="38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2000" y="6336000"/>
            <a:ext cx="1440000" cy="2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67">
                <a:solidFill>
                  <a:srgbClr val="002060"/>
                </a:solidFill>
              </a:defRPr>
            </a:lvl1pPr>
          </a:lstStyle>
          <a:p>
            <a:r>
              <a:rPr lang="en-NL"/>
              <a:t>27/05/2024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2000" y="6336000"/>
            <a:ext cx="4800000" cy="2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67" cap="all" normalizeH="0" baseline="0">
                <a:solidFill>
                  <a:srgbClr val="002060"/>
                </a:solidFill>
              </a:defRPr>
            </a:lvl1pPr>
          </a:lstStyle>
          <a:p>
            <a:r>
              <a:rPr lang="en-GB"/>
              <a:t>Q*Bird Hackathon - Delft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67">
                <a:solidFill>
                  <a:srgbClr val="002060"/>
                </a:solidFill>
              </a:defRPr>
            </a:lvl1pPr>
          </a:lstStyle>
          <a:p>
            <a:fld id="{14F762CC-E26B-C842-AA66-20B19866011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95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94" r:id="rId16"/>
  </p:sldLayoutIdLst>
  <p:hf hdr="0"/>
  <p:txStyles>
    <p:titleStyle>
      <a:lvl1pPr algn="l" defTabSz="914377" rtl="0" eaLnBrk="1" latinLnBrk="0" hangingPunct="1">
        <a:lnSpc>
          <a:spcPct val="85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95" indent="-191995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83990" indent="-191995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191995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67981" indent="-191995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59976" indent="-191995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7A6E3C-4D24-8896-AB3D-6B8CC147D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Text</a:t>
            </a:r>
            <a:endParaRPr lang="en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065BBB-5E11-BDD3-419C-660BC0669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FE6E4-1206-8C9C-4F6A-055D1F15AF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F5AC6E-0321-42B6-AD84-31BB944D9927}" type="datetimeFigureOut">
              <a:rPr lang="en-NL" smtClean="0"/>
              <a:t>17/01/2025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8FD05-1F2F-B2C2-DC20-F21F11763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F0697-2BBC-39F7-BB13-B7C397048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EB7526-BAC9-4D47-92F2-014300A836D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8351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A0"/>
            </a:gs>
            <a:gs pos="100000">
              <a:schemeClr val="tx1">
                <a:lumMod val="95000"/>
                <a:lumOff val="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71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5" r:id="rId17"/>
    <p:sldLayoutId id="2147483696" r:id="rId18"/>
  </p:sldLayoutIdLst>
  <p:transition spd="med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1pPr>
      <a:lvl2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2pPr>
      <a:lvl3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3pPr>
      <a:lvl4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4pPr>
      <a:lvl5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5pPr>
      <a:lvl6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6pPr>
      <a:lvl7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7pPr>
      <a:lvl8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8pPr>
      <a:lvl9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9pPr>
    </p:titleStyle>
    <p:bodyStyle>
      <a:lvl1pPr marL="228594" marR="0" indent="-228594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1pPr>
      <a:lvl2pPr marL="723882" marR="0" indent="-266693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2pPr>
      <a:lvl3pPr marL="1234408" marR="0" indent="-320031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3pPr>
      <a:lvl4pPr marL="1727157" marR="0" indent="-355591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4pPr>
      <a:lvl5pPr marL="2184345" marR="0" indent="-355591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5pPr>
      <a:lvl6pPr marL="2641534" marR="0" indent="-355591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6pPr>
      <a:lvl7pPr marL="3098723" marR="0" indent="-355591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7pPr>
      <a:lvl8pPr marL="3555911" marR="0" indent="-355591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8pPr>
      <a:lvl9pPr marL="4013100" marR="0" indent="-355591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HelveticaNeueLT Std Lt Ext"/>
          <a:ea typeface="HelveticaNeueLT Std Lt Ext"/>
          <a:cs typeface="HelveticaNeueLT Std Lt Ext"/>
          <a:sym typeface="Helvetica Neue LT Std 43 Light Extended"/>
        </a:defRPr>
      </a:lvl9pPr>
    </p:bodyStyle>
    <p:otherStyle>
      <a:lvl1pPr marL="0" marR="0" indent="0" algn="r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T Std 43 Light Extended"/>
        </a:defRPr>
      </a:lvl1pPr>
      <a:lvl2pPr marL="0" marR="0" indent="457189" algn="r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T Std 43 Light Extended"/>
        </a:defRPr>
      </a:lvl2pPr>
      <a:lvl3pPr marL="0" marR="0" indent="914377" algn="r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T Std 43 Light Extended"/>
        </a:defRPr>
      </a:lvl3pPr>
      <a:lvl4pPr marL="0" marR="0" indent="1371566" algn="r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T Std 43 Light Extended"/>
        </a:defRPr>
      </a:lvl4pPr>
      <a:lvl5pPr marL="0" marR="0" indent="1828754" algn="r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T Std 43 Light Extended"/>
        </a:defRPr>
      </a:lvl5pPr>
      <a:lvl6pPr marL="0" marR="0" indent="2285943" algn="r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T Std 43 Light Extended"/>
        </a:defRPr>
      </a:lvl6pPr>
      <a:lvl7pPr marL="0" marR="0" indent="2743131" algn="r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T Std 43 Light Extended"/>
        </a:defRPr>
      </a:lvl7pPr>
      <a:lvl8pPr marL="0" marR="0" indent="3200320" algn="r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T Std 43 Light Extended"/>
        </a:defRPr>
      </a:lvl8pPr>
      <a:lvl9pPr marL="0" marR="0" indent="3657509" algn="r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T Std 43 Light Extended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2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gi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0.png"/><Relationship Id="rId4" Type="http://schemas.openxmlformats.org/officeDocument/2006/relationships/notesSlide" Target="../notesSlides/notes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57.png"/><Relationship Id="rId4" Type="http://schemas.openxmlformats.org/officeDocument/2006/relationships/image" Target="../media/image56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64.emf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0.png"/><Relationship Id="rId3" Type="http://schemas.openxmlformats.org/officeDocument/2006/relationships/image" Target="../media/image65.png"/><Relationship Id="rId7" Type="http://schemas.openxmlformats.org/officeDocument/2006/relationships/image" Target="../media/image6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Relationship Id="rId9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tiff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tmp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81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7" Type="http://schemas.openxmlformats.org/officeDocument/2006/relationships/image" Target="../media/image8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85.png"/><Relationship Id="rId5" Type="http://schemas.openxmlformats.org/officeDocument/2006/relationships/image" Target="../media/image84.jpeg"/><Relationship Id="rId4" Type="http://schemas.openxmlformats.org/officeDocument/2006/relationships/image" Target="../media/image83.tif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3.png"/><Relationship Id="rId7" Type="http://schemas.openxmlformats.org/officeDocument/2006/relationships/image" Target="../media/image60.png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77.png"/><Relationship Id="rId5" Type="http://schemas.openxmlformats.org/officeDocument/2006/relationships/image" Target="../media/image58.png"/><Relationship Id="rId4" Type="http://schemas.openxmlformats.org/officeDocument/2006/relationships/image" Target="../media/image33.png"/><Relationship Id="rId9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3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3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6FF0AC-4C2F-623F-D80A-A483741B47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153"/>
          <a:stretch/>
        </p:blipFill>
        <p:spPr>
          <a:xfrm>
            <a:off x="6683597" y="24548"/>
            <a:ext cx="5520869" cy="467632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2829" y="5218273"/>
            <a:ext cx="12058280" cy="683200"/>
          </a:xfrm>
        </p:spPr>
        <p:txBody>
          <a:bodyPr/>
          <a:lstStyle/>
          <a:p>
            <a:r>
              <a:rPr lang="nl-NL" sz="2800" dirty="0"/>
              <a:t>Quantum Internet: Applications, Challenges and Opportunities</a:t>
            </a:r>
            <a:endParaRPr lang="en-US" sz="4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87789" y="6174800"/>
            <a:ext cx="4985827" cy="683200"/>
          </a:xfrm>
        </p:spPr>
        <p:txBody>
          <a:bodyPr/>
          <a:lstStyle/>
          <a:p>
            <a:r>
              <a:rPr lang="en-GB" sz="2400" dirty="0">
                <a:solidFill>
                  <a:srgbClr val="002060"/>
                </a:solidFill>
              </a:rPr>
              <a:t>Arian </a:t>
            </a:r>
            <a:r>
              <a:rPr lang="en-GB" sz="2400" dirty="0" err="1">
                <a:solidFill>
                  <a:srgbClr val="002060"/>
                </a:solidFill>
              </a:rPr>
              <a:t>stolk</a:t>
            </a:r>
            <a:r>
              <a:rPr lang="en-GB" sz="2400" dirty="0">
                <a:solidFill>
                  <a:srgbClr val="002060"/>
                </a:solidFill>
              </a:rPr>
              <a:t> – QT4HEP 2025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639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129DC-E480-1CDE-CDD4-21EA4F929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C6DE7-7758-1D48-427D-CEA9CDF63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480000"/>
            <a:ext cx="9720939" cy="1152000"/>
          </a:xfrm>
        </p:spPr>
        <p:txBody>
          <a:bodyPr/>
          <a:lstStyle/>
          <a:p>
            <a:r>
              <a:rPr lang="nl-NL" noProof="0" dirty="0">
                <a:solidFill>
                  <a:schemeClr val="bg1"/>
                </a:solidFill>
              </a:rPr>
              <a:t>Information in the Quantum world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DD38A-4DBD-8604-F933-5D191C14B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41700"/>
          </a:xfrm>
        </p:spPr>
        <p:txBody>
          <a:bodyPr/>
          <a:lstStyle/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643D2CB9-07B2-FAC0-FB1A-5AF41C9216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3147921" y="3597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 descr="Eyes with solid fill">
            <a:extLst>
              <a:ext uri="{FF2B5EF4-FFF2-40B4-BE49-F238E27FC236}">
                <a16:creationId xmlns:a16="http://schemas.microsoft.com/office/drawing/2014/main" id="{66B74B6E-9EDA-EC18-C991-D6248176BE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86847" y="2580379"/>
            <a:ext cx="914400" cy="914400"/>
          </a:xfrm>
          <a:prstGeom prst="rect">
            <a:avLst/>
          </a:prstGeom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A27253EE-3D32-2421-2A08-58C16993C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397" y="2568736"/>
            <a:ext cx="1196126" cy="121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3425F1B1-385D-8562-2BB5-425506E60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36" y="4581737"/>
            <a:ext cx="1216128" cy="121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4D0E0F0-AB0D-CB26-356A-9BBBFE7FD8E4}"/>
              </a:ext>
            </a:extLst>
          </p:cNvPr>
          <p:cNvCxnSpPr>
            <a:cxnSpLocks/>
          </p:cNvCxnSpPr>
          <p:nvPr/>
        </p:nvCxnSpPr>
        <p:spPr>
          <a:xfrm flipV="1">
            <a:off x="4591373" y="3260557"/>
            <a:ext cx="2190427" cy="828843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736267A-E806-A486-E5F8-CED8CCB703CC}"/>
              </a:ext>
            </a:extLst>
          </p:cNvPr>
          <p:cNvCxnSpPr>
            <a:cxnSpLocks/>
          </p:cNvCxnSpPr>
          <p:nvPr/>
        </p:nvCxnSpPr>
        <p:spPr>
          <a:xfrm>
            <a:off x="4591373" y="4350796"/>
            <a:ext cx="2171700" cy="792704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7640DDA-DDE4-0177-2F81-84FE830CFC19}"/>
              </a:ext>
            </a:extLst>
          </p:cNvPr>
          <p:cNvSpPr txBox="1"/>
          <p:nvPr/>
        </p:nvSpPr>
        <p:spPr>
          <a:xfrm>
            <a:off x="5610187" y="3221593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50%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CE474-7609-4D1E-23D6-24DEAC1B4E46}"/>
              </a:ext>
            </a:extLst>
          </p:cNvPr>
          <p:cNvSpPr txBox="1"/>
          <p:nvPr/>
        </p:nvSpPr>
        <p:spPr>
          <a:xfrm>
            <a:off x="5610187" y="4397071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50%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D8F798-A474-6E8E-FEDB-B7DD4F620E25}"/>
              </a:ext>
            </a:extLst>
          </p:cNvPr>
          <p:cNvSpPr txBox="1"/>
          <p:nvPr/>
        </p:nvSpPr>
        <p:spPr>
          <a:xfrm>
            <a:off x="5010150" y="5534025"/>
            <a:ext cx="24193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noProof="0" dirty="0">
                <a:solidFill>
                  <a:schemeClr val="bg1"/>
                </a:solidFill>
              </a:rPr>
              <a:t>Random</a:t>
            </a: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83268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445D3-9D28-F0A2-0609-EBA6E892F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95DC8-AEDA-F696-575C-9CE083BD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480000"/>
            <a:ext cx="10892100" cy="1152000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Core of </a:t>
            </a:r>
            <a:r>
              <a:rPr lang="nl-NL" noProof="0" dirty="0">
                <a:solidFill>
                  <a:schemeClr val="bg1"/>
                </a:solidFill>
              </a:rPr>
              <a:t>Quantum: Entanglement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DEF2E-8D24-CEBB-E6E4-1E1C65999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</p:txBody>
      </p:sp>
      <p:pic>
        <p:nvPicPr>
          <p:cNvPr id="4098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764BF35E-AD47-A7FE-A01A-6EECDB1684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6120157" y="3216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A64DA5EC-D712-671E-9C93-BDDC88C4DE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4905132" y="3216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3CCDBBA-C1FA-E06D-AD7D-ECF69402E44D}"/>
              </a:ext>
            </a:extLst>
          </p:cNvPr>
          <p:cNvSpPr txBox="1"/>
          <p:nvPr/>
        </p:nvSpPr>
        <p:spPr>
          <a:xfrm>
            <a:off x="1638300" y="1968500"/>
            <a:ext cx="982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Two qubits in a shared superposition</a:t>
            </a:r>
            <a:endParaRPr lang="en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07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F21DE-E432-3DF4-19E2-4F2D45302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F49A1AC2-5CCB-C695-F18A-5D961AEC41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6120157" y="3216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0BB451-75DE-4419-5018-1321312FF1C9}"/>
              </a:ext>
            </a:extLst>
          </p:cNvPr>
          <p:cNvSpPr/>
          <p:nvPr/>
        </p:nvSpPr>
        <p:spPr>
          <a:xfrm>
            <a:off x="6120157" y="3216442"/>
            <a:ext cx="1196126" cy="1147199"/>
          </a:xfrm>
          <a:prstGeom prst="rect">
            <a:avLst/>
          </a:prstGeom>
          <a:solidFill>
            <a:schemeClr val="dk1">
              <a:alpha val="7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800" b="1" noProof="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2E9AF6-D816-75CF-E1E1-E4A43E85B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480000"/>
            <a:ext cx="9826957" cy="1152000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Core of </a:t>
            </a:r>
            <a:r>
              <a:rPr lang="nl-NL" noProof="0" dirty="0">
                <a:solidFill>
                  <a:schemeClr val="bg1"/>
                </a:solidFill>
              </a:rPr>
              <a:t>Quantum: Entanglement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F51E9-F1CA-930E-5AC9-2282E4EEE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752B42FC-B91E-A12B-E1E7-4EE36F643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263" y="2143577"/>
            <a:ext cx="1196126" cy="121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FC573E56-2087-2C8A-C723-D797F72B5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743" y="4459401"/>
            <a:ext cx="1216128" cy="121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92CA297-B28B-3CF7-4F20-56C9D73AA85B}"/>
              </a:ext>
            </a:extLst>
          </p:cNvPr>
          <p:cNvCxnSpPr>
            <a:cxnSpLocks/>
          </p:cNvCxnSpPr>
          <p:nvPr/>
        </p:nvCxnSpPr>
        <p:spPr>
          <a:xfrm flipH="1">
            <a:off x="2882527" y="4011081"/>
            <a:ext cx="1889872" cy="1005419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38C84EB-FDAC-73AA-E091-B775A46A2453}"/>
              </a:ext>
            </a:extLst>
          </p:cNvPr>
          <p:cNvCxnSpPr>
            <a:cxnSpLocks/>
          </p:cNvCxnSpPr>
          <p:nvPr/>
        </p:nvCxnSpPr>
        <p:spPr>
          <a:xfrm flipH="1" flipV="1">
            <a:off x="2862408" y="2917368"/>
            <a:ext cx="1909991" cy="872674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3" name="Graphic 22" descr="Eyes with solid fill">
            <a:extLst>
              <a:ext uri="{FF2B5EF4-FFF2-40B4-BE49-F238E27FC236}">
                <a16:creationId xmlns:a16="http://schemas.microsoft.com/office/drawing/2014/main" id="{5D2C4C64-B321-83EA-A221-F247061087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77099" y="2305615"/>
            <a:ext cx="914400" cy="914400"/>
          </a:xfrm>
          <a:prstGeom prst="rect">
            <a:avLst/>
          </a:prstGeom>
        </p:spPr>
      </p:pic>
      <p:pic>
        <p:nvPicPr>
          <p:cNvPr id="19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BB46730F-CA68-71A7-666A-4255096A9A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4905132" y="3216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A6B09AC-11ED-1B62-2C25-8BE7EB4CA69A}"/>
              </a:ext>
            </a:extLst>
          </p:cNvPr>
          <p:cNvSpPr txBox="1"/>
          <p:nvPr/>
        </p:nvSpPr>
        <p:spPr>
          <a:xfrm>
            <a:off x="3364972" y="4152259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50%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CEB424-9F06-4B00-C759-5AB688EBF55B}"/>
              </a:ext>
            </a:extLst>
          </p:cNvPr>
          <p:cNvSpPr txBox="1"/>
          <p:nvPr/>
        </p:nvSpPr>
        <p:spPr>
          <a:xfrm>
            <a:off x="3423496" y="2867137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50%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4C57048-ECE7-03A4-6B0D-2F6A73456264}"/>
              </a:ext>
            </a:extLst>
          </p:cNvPr>
          <p:cNvSpPr txBox="1"/>
          <p:nvPr/>
        </p:nvSpPr>
        <p:spPr>
          <a:xfrm>
            <a:off x="2201326" y="5853791"/>
            <a:ext cx="99769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b="1" noProof="0" dirty="0">
                <a:solidFill>
                  <a:schemeClr val="bg1"/>
                </a:solidFill>
              </a:rPr>
              <a:t>The outcomes of the left qubit are random</a:t>
            </a:r>
          </a:p>
        </p:txBody>
      </p:sp>
    </p:spTree>
    <p:extLst>
      <p:ext uri="{BB962C8B-B14F-4D97-AF65-F5344CB8AC3E}">
        <p14:creationId xmlns:p14="http://schemas.microsoft.com/office/powerpoint/2010/main" val="221781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A6D15-4791-36E9-F7B7-A5DEFF6D38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6313876F-3BF7-EAE1-9DB7-99D20C27EB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4905132" y="3216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9EE70-7BF6-A753-4B7E-DE646A4B9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</p:txBody>
      </p:sp>
      <p:pic>
        <p:nvPicPr>
          <p:cNvPr id="4098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297C2FA1-526F-49A2-B2DD-04A26975C1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6120157" y="3216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 descr="Eyes with solid fill">
            <a:extLst>
              <a:ext uri="{FF2B5EF4-FFF2-40B4-BE49-F238E27FC236}">
                <a16:creationId xmlns:a16="http://schemas.microsoft.com/office/drawing/2014/main" id="{09C6A2BE-1B62-CEAB-FAE2-A267C30320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36508" y="2313468"/>
            <a:ext cx="914400" cy="914400"/>
          </a:xfrm>
          <a:prstGeom prst="rect">
            <a:avLst/>
          </a:prstGeom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7AD20221-72E9-B087-840D-5665DB460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5390" y="2143577"/>
            <a:ext cx="1196126" cy="121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1483822A-DD41-1C51-96B7-8827EBD17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635" y="4459401"/>
            <a:ext cx="1216128" cy="121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0E65B8A-14AF-5F0E-0573-59CF55975321}"/>
              </a:ext>
            </a:extLst>
          </p:cNvPr>
          <p:cNvCxnSpPr/>
          <p:nvPr/>
        </p:nvCxnSpPr>
        <p:spPr>
          <a:xfrm flipV="1">
            <a:off x="7458500" y="2879557"/>
            <a:ext cx="2171700" cy="825668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A067829-068B-99DF-A727-1182405D4A65}"/>
              </a:ext>
            </a:extLst>
          </p:cNvPr>
          <p:cNvCxnSpPr>
            <a:cxnSpLocks/>
          </p:cNvCxnSpPr>
          <p:nvPr/>
        </p:nvCxnSpPr>
        <p:spPr>
          <a:xfrm>
            <a:off x="7439773" y="3969796"/>
            <a:ext cx="2315617" cy="957804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B9EA28D-1150-68D9-EF0D-4BCC42A62A84}"/>
              </a:ext>
            </a:extLst>
          </p:cNvPr>
          <p:cNvSpPr txBox="1"/>
          <p:nvPr/>
        </p:nvSpPr>
        <p:spPr>
          <a:xfrm>
            <a:off x="8458587" y="2840593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50%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4E0D77-55CE-2862-3FD0-A59413B4C437}"/>
              </a:ext>
            </a:extLst>
          </p:cNvPr>
          <p:cNvSpPr txBox="1"/>
          <p:nvPr/>
        </p:nvSpPr>
        <p:spPr>
          <a:xfrm>
            <a:off x="8458587" y="4090863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50%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F8AFBCC-6675-8E32-9DBF-9154B26FA3B5}"/>
              </a:ext>
            </a:extLst>
          </p:cNvPr>
          <p:cNvSpPr txBox="1"/>
          <p:nvPr/>
        </p:nvSpPr>
        <p:spPr>
          <a:xfrm>
            <a:off x="1603263" y="5825890"/>
            <a:ext cx="99769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800" b="1" noProof="0" dirty="0">
                <a:solidFill>
                  <a:schemeClr val="bg1"/>
                </a:solidFill>
              </a:rPr>
              <a:t>... And also for the right qubit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8F55ED-AB96-B426-7F18-7F7BE867F4EB}"/>
              </a:ext>
            </a:extLst>
          </p:cNvPr>
          <p:cNvSpPr/>
          <p:nvPr/>
        </p:nvSpPr>
        <p:spPr>
          <a:xfrm>
            <a:off x="4914207" y="3216442"/>
            <a:ext cx="1196126" cy="1147199"/>
          </a:xfrm>
          <a:prstGeom prst="rect">
            <a:avLst/>
          </a:prstGeom>
          <a:solidFill>
            <a:schemeClr val="dk1">
              <a:alpha val="7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800" b="1" noProof="0" dirty="0">
              <a:solidFill>
                <a:schemeClr val="bg1"/>
              </a:solidFill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510066-7FDD-E53F-D63A-A0E7BCA51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480000"/>
            <a:ext cx="9681183" cy="1152000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Core of </a:t>
            </a:r>
            <a:r>
              <a:rPr lang="nl-NL" noProof="0" dirty="0">
                <a:solidFill>
                  <a:schemeClr val="bg1"/>
                </a:solidFill>
              </a:rPr>
              <a:t>Quantum: Entanglement 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042812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145FA2-0A9F-7DA2-21F1-2B197138B3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34229-BAC5-F054-1BA6-2C0B02F61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</p:txBody>
      </p:sp>
      <p:pic>
        <p:nvPicPr>
          <p:cNvPr id="6" name="Graphic 5" descr="Eyes with solid fill">
            <a:extLst>
              <a:ext uri="{FF2B5EF4-FFF2-40B4-BE49-F238E27FC236}">
                <a16:creationId xmlns:a16="http://schemas.microsoft.com/office/drawing/2014/main" id="{B1F99EE6-93E1-CEFA-5986-D8372023C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36508" y="2313468"/>
            <a:ext cx="914400" cy="9144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CE1300AF-0381-2651-ACF3-BC0A8A476FC2}"/>
              </a:ext>
            </a:extLst>
          </p:cNvPr>
          <p:cNvGrpSpPr/>
          <p:nvPr/>
        </p:nvGrpSpPr>
        <p:grpSpPr>
          <a:xfrm>
            <a:off x="7439773" y="2143577"/>
            <a:ext cx="3535990" cy="3525951"/>
            <a:chOff x="7668373" y="2143577"/>
            <a:chExt cx="3535990" cy="3525951"/>
          </a:xfrm>
        </p:grpSpPr>
        <p:pic>
          <p:nvPicPr>
            <p:cNvPr id="9" name="Image" descr="Image">
              <a:extLst>
                <a:ext uri="{FF2B5EF4-FFF2-40B4-BE49-F238E27FC236}">
                  <a16:creationId xmlns:a16="http://schemas.microsoft.com/office/drawing/2014/main" id="{4A515AB8-3002-02D0-76BA-0B1855F118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83990" y="2143577"/>
              <a:ext cx="1196126" cy="1210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10" name="Image" descr="Image">
              <a:extLst>
                <a:ext uri="{FF2B5EF4-FFF2-40B4-BE49-F238E27FC236}">
                  <a16:creationId xmlns:a16="http://schemas.microsoft.com/office/drawing/2014/main" id="{8ECA274F-DDA2-1171-1F86-B93EFC63D6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88235" y="4459401"/>
              <a:ext cx="1216128" cy="1210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8277789-090B-9912-3A05-7A4B40A37E7F}"/>
                </a:ext>
              </a:extLst>
            </p:cNvPr>
            <p:cNvCxnSpPr/>
            <p:nvPr/>
          </p:nvCxnSpPr>
          <p:spPr>
            <a:xfrm flipV="1">
              <a:off x="7687100" y="2879557"/>
              <a:ext cx="2171700" cy="82566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C9CB6FB-96AB-1698-5091-EC075DF5F0FA}"/>
                </a:ext>
              </a:extLst>
            </p:cNvPr>
            <p:cNvCxnSpPr>
              <a:cxnSpLocks/>
            </p:cNvCxnSpPr>
            <p:nvPr/>
          </p:nvCxnSpPr>
          <p:spPr>
            <a:xfrm>
              <a:off x="7668373" y="3969796"/>
              <a:ext cx="2315617" cy="95780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696051-762C-68C7-FB54-44DD4E26603B}"/>
                </a:ext>
              </a:extLst>
            </p:cNvPr>
            <p:cNvSpPr txBox="1"/>
            <p:nvPr/>
          </p:nvSpPr>
          <p:spPr>
            <a:xfrm>
              <a:off x="8687187" y="2840593"/>
              <a:ext cx="622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50%</a:t>
              </a:r>
              <a:endParaRPr lang="en-NL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194B930-356B-126A-6D75-BDD9BCF2AA9A}"/>
                </a:ext>
              </a:extLst>
            </p:cNvPr>
            <p:cNvSpPr txBox="1"/>
            <p:nvPr/>
          </p:nvSpPr>
          <p:spPr>
            <a:xfrm>
              <a:off x="8687187" y="4090863"/>
              <a:ext cx="622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50%</a:t>
              </a:r>
              <a:endParaRPr lang="en-NL" dirty="0">
                <a:solidFill>
                  <a:schemeClr val="bg1"/>
                </a:solidFill>
              </a:endParaRPr>
            </a:p>
          </p:txBody>
        </p:sp>
      </p:grp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F2B1B35C-3EB0-E069-25EE-87E3AD513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263" y="2143577"/>
            <a:ext cx="1196126" cy="121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06A41587-8A52-CFA4-CCE0-863714C6A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743" y="4459401"/>
            <a:ext cx="1216128" cy="121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0A87C2-6370-2939-D154-70AD3FFD0C88}"/>
              </a:ext>
            </a:extLst>
          </p:cNvPr>
          <p:cNvCxnSpPr>
            <a:cxnSpLocks/>
          </p:cNvCxnSpPr>
          <p:nvPr/>
        </p:nvCxnSpPr>
        <p:spPr>
          <a:xfrm flipH="1">
            <a:off x="2882527" y="4011081"/>
            <a:ext cx="1889872" cy="1005419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AB1D488-F333-292B-5E7A-2EFEBDD0CC85}"/>
              </a:ext>
            </a:extLst>
          </p:cNvPr>
          <p:cNvCxnSpPr>
            <a:cxnSpLocks/>
          </p:cNvCxnSpPr>
          <p:nvPr/>
        </p:nvCxnSpPr>
        <p:spPr>
          <a:xfrm flipH="1" flipV="1">
            <a:off x="2862408" y="2917368"/>
            <a:ext cx="1909991" cy="872674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3" name="Graphic 22" descr="Eyes with solid fill">
            <a:extLst>
              <a:ext uri="{FF2B5EF4-FFF2-40B4-BE49-F238E27FC236}">
                <a16:creationId xmlns:a16="http://schemas.microsoft.com/office/drawing/2014/main" id="{DC188483-EBE1-EF8A-FEBD-5ABA5220C9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77099" y="2305615"/>
            <a:ext cx="914400" cy="914400"/>
          </a:xfrm>
          <a:prstGeom prst="rect">
            <a:avLst/>
          </a:prstGeom>
        </p:spPr>
      </p:pic>
      <p:pic>
        <p:nvPicPr>
          <p:cNvPr id="19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9C496D47-7847-20D9-AB8E-616D85F78B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4905132" y="3216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C27934F3-2627-F4A6-8865-FB2719E29D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6120157" y="3216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40896E-3C33-E006-C9EE-74EDA8BF74A3}"/>
              </a:ext>
            </a:extLst>
          </p:cNvPr>
          <p:cNvSpPr txBox="1"/>
          <p:nvPr/>
        </p:nvSpPr>
        <p:spPr>
          <a:xfrm>
            <a:off x="3364972" y="4152259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50%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5DCE00-A4C8-23E4-50EA-1AA55B470118}"/>
              </a:ext>
            </a:extLst>
          </p:cNvPr>
          <p:cNvSpPr txBox="1"/>
          <p:nvPr/>
        </p:nvSpPr>
        <p:spPr>
          <a:xfrm>
            <a:off x="3423496" y="2867137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50%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A5A006-45CB-F1A3-12FC-1164CE868DF2}"/>
              </a:ext>
            </a:extLst>
          </p:cNvPr>
          <p:cNvSpPr txBox="1"/>
          <p:nvPr/>
        </p:nvSpPr>
        <p:spPr>
          <a:xfrm>
            <a:off x="2201326" y="5853791"/>
            <a:ext cx="99769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b="1" noProof="0" dirty="0">
                <a:solidFill>
                  <a:schemeClr val="bg1"/>
                </a:solidFill>
              </a:rPr>
              <a:t>…but when you compare the outcomes side by side</a:t>
            </a:r>
          </a:p>
        </p:txBody>
      </p:sp>
      <p:sp>
        <p:nvSpPr>
          <p:cNvPr id="25" name="Title 10">
            <a:extLst>
              <a:ext uri="{FF2B5EF4-FFF2-40B4-BE49-F238E27FC236}">
                <a16:creationId xmlns:a16="http://schemas.microsoft.com/office/drawing/2014/main" id="{A4F6554B-7C82-192F-36FF-248D04713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480000"/>
            <a:ext cx="9681183" cy="1152000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Core of </a:t>
            </a:r>
            <a:r>
              <a:rPr lang="nl-NL" noProof="0" dirty="0">
                <a:solidFill>
                  <a:schemeClr val="bg1"/>
                </a:solidFill>
              </a:rPr>
              <a:t>Quantum: Entanglement 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8067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124E9E-BEBC-74E0-AFD1-A40540581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A9A41753-E485-84BD-507B-F142EBE81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5390" y="2143577"/>
            <a:ext cx="1196126" cy="121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0A71CD3E-8B98-733E-3C8F-D6E92DA97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635" y="4459401"/>
            <a:ext cx="1216128" cy="121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22FE9743-5C84-0FA1-0F4E-D060BD177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263" y="2143577"/>
            <a:ext cx="1196126" cy="121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E6A3D6D9-566F-C2E2-F56D-D5C1B6C2E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743" y="4459401"/>
            <a:ext cx="1216128" cy="121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F24243F-F5C9-09D8-A951-EC0FF40840E7}"/>
              </a:ext>
            </a:extLst>
          </p:cNvPr>
          <p:cNvSpPr txBox="1"/>
          <p:nvPr/>
        </p:nvSpPr>
        <p:spPr>
          <a:xfrm>
            <a:off x="2201326" y="5853791"/>
            <a:ext cx="99769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…but when you compare the outcomes side by side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5C2B9CF-4F7A-0190-33F9-3572ED6FBE2E}"/>
              </a:ext>
            </a:extLst>
          </p:cNvPr>
          <p:cNvSpPr txBox="1"/>
          <p:nvPr/>
        </p:nvSpPr>
        <p:spPr>
          <a:xfrm>
            <a:off x="1085850" y="5823013"/>
            <a:ext cx="107124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solidFill>
                  <a:schemeClr val="bg1"/>
                </a:solidFill>
              </a:rPr>
              <a:t>are always the same, even when far apart: non-local!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FCFA93-9CD3-BB37-6A5B-B23EF08B34FE}"/>
              </a:ext>
            </a:extLst>
          </p:cNvPr>
          <p:cNvSpPr txBox="1"/>
          <p:nvPr/>
        </p:nvSpPr>
        <p:spPr>
          <a:xfrm>
            <a:off x="2320854" y="2568674"/>
            <a:ext cx="998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50%</a:t>
            </a:r>
            <a:endParaRPr lang="en-NL" sz="32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73AA0E-3C6A-0192-ABB9-42C99BB850B7}"/>
              </a:ext>
            </a:extLst>
          </p:cNvPr>
          <p:cNvSpPr txBox="1"/>
          <p:nvPr/>
        </p:nvSpPr>
        <p:spPr>
          <a:xfrm>
            <a:off x="9353106" y="2515081"/>
            <a:ext cx="998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50%</a:t>
            </a:r>
            <a:endParaRPr lang="en-NL" sz="3200" dirty="0">
              <a:solidFill>
                <a:schemeClr val="bg1"/>
              </a:solidFill>
            </a:endParaRPr>
          </a:p>
        </p:txBody>
      </p:sp>
      <p:sp>
        <p:nvSpPr>
          <p:cNvPr id="13" name="Title 10">
            <a:extLst>
              <a:ext uri="{FF2B5EF4-FFF2-40B4-BE49-F238E27FC236}">
                <a16:creationId xmlns:a16="http://schemas.microsoft.com/office/drawing/2014/main" id="{04A1731A-A57D-0F86-5945-6EF0E84E5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480000"/>
            <a:ext cx="9681183" cy="1152000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Core of </a:t>
            </a:r>
            <a:r>
              <a:rPr lang="nl-NL" noProof="0" dirty="0">
                <a:solidFill>
                  <a:schemeClr val="bg1"/>
                </a:solidFill>
              </a:rPr>
              <a:t>Quantum: Entanglement 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74038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44444E-6 L 0.00013 0.175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77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07407E-6 L 0.56758 -0.187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72" y="-937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44444E-6 L -0.56693 0.176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46" y="881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07407E-6 L -0.00143 -0.18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937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7FA06A4-1F6E-BFE1-9F8D-4B7841762463}"/>
              </a:ext>
            </a:extLst>
          </p:cNvPr>
          <p:cNvSpPr txBox="1"/>
          <p:nvPr/>
        </p:nvSpPr>
        <p:spPr>
          <a:xfrm>
            <a:off x="1107096" y="836201"/>
            <a:ext cx="948206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t">
            <a:spAutoFit/>
          </a:bodyPr>
          <a:lstStyle/>
          <a:p>
            <a:pPr algn="ctr" defTabSz="1219170" hangingPunct="0"/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What is the Quantum Internet?</a:t>
            </a:r>
            <a:endParaRPr lang="en-NL" sz="3200" dirty="0">
              <a:solidFill>
                <a:srgbClr val="FFFFFF"/>
              </a:solidFill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pic>
        <p:nvPicPr>
          <p:cNvPr id="3" name="spherical quantum internet.png" descr="spherical quantum internet.png">
            <a:extLst>
              <a:ext uri="{FF2B5EF4-FFF2-40B4-BE49-F238E27FC236}">
                <a16:creationId xmlns:a16="http://schemas.microsoft.com/office/drawing/2014/main" id="{B1D9A1FA-3ACF-299B-F54E-22C58FF0A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880" y="1889761"/>
            <a:ext cx="4490633" cy="4240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809B34-F4C3-A829-6FC6-846096606E01}"/>
              </a:ext>
            </a:extLst>
          </p:cNvPr>
          <p:cNvSpPr txBox="1"/>
          <p:nvPr/>
        </p:nvSpPr>
        <p:spPr>
          <a:xfrm>
            <a:off x="320705" y="1872405"/>
            <a:ext cx="11054843" cy="40626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Many </a:t>
            </a:r>
            <a:r>
              <a:rPr lang="en-US" sz="3200" i="1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quantum</a:t>
            </a:r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 nodes…</a:t>
            </a:r>
          </a:p>
          <a:p>
            <a:pPr defTabSz="1219170" hangingPunct="0"/>
            <a:endParaRPr lang="en-US" sz="3200" dirty="0">
              <a:solidFill>
                <a:srgbClr val="FFFFFF"/>
              </a:solidFill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  <a:p>
            <a:pPr defTabSz="1219170" hangingPunct="0"/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	</a:t>
            </a:r>
          </a:p>
          <a:p>
            <a:pPr defTabSz="1219170" hangingPunct="0"/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	…connected over </a:t>
            </a:r>
            <a:r>
              <a:rPr lang="en-US" sz="3200" u="sng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large</a:t>
            </a:r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 distances…</a:t>
            </a:r>
          </a:p>
          <a:p>
            <a:pPr defTabSz="1219170" hangingPunct="0"/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		</a:t>
            </a:r>
          </a:p>
          <a:p>
            <a:pPr defTabSz="1219170" hangingPunct="0"/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			</a:t>
            </a:r>
          </a:p>
          <a:p>
            <a:pPr defTabSz="1219170" hangingPunct="0"/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		…reliably exchanging </a:t>
            </a:r>
          </a:p>
          <a:p>
            <a:pPr defTabSz="1219170" hangingPunct="0"/>
            <a:r>
              <a:rPr lang="en-US" sz="320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	quantum information and </a:t>
            </a:r>
            <a:r>
              <a:rPr lang="en-US" sz="3200" b="1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entanglement</a:t>
            </a:r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34173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F3ABA9-83B1-8B3A-217F-D5BCB3491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E9586F-8D72-9506-8B1D-A6C1B5AC6BBC}"/>
              </a:ext>
            </a:extLst>
          </p:cNvPr>
          <p:cNvSpPr txBox="1"/>
          <p:nvPr/>
        </p:nvSpPr>
        <p:spPr>
          <a:xfrm>
            <a:off x="1378796" y="357114"/>
            <a:ext cx="11520775" cy="1107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9" tIns="60959" rIns="60959" bIns="60959" numCol="1" spcCol="38100" rtlCol="0" anchor="t">
            <a:spAutoFit/>
          </a:bodyPr>
          <a:lstStyle/>
          <a:p>
            <a:pPr defTabSz="1219170" hangingPunct="0"/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Go through the stages of the Quantum Internet:</a:t>
            </a:r>
          </a:p>
          <a:p>
            <a:pPr defTabSz="1219170" hangingPunct="0"/>
            <a:r>
              <a:rPr lang="en-US" sz="32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	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DB2B74-BEB5-517E-BA0E-BB710172D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958" y="1260565"/>
            <a:ext cx="7441277" cy="4798109"/>
          </a:xfrm>
          <a:prstGeom prst="rect">
            <a:avLst/>
          </a:prstGeom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05763B-0BC9-0659-4AAE-21C1C700AFC0}"/>
              </a:ext>
            </a:extLst>
          </p:cNvPr>
          <p:cNvSpPr txBox="1"/>
          <p:nvPr/>
        </p:nvSpPr>
        <p:spPr bwMode="auto">
          <a:xfrm>
            <a:off x="5451514" y="6058674"/>
            <a:ext cx="548913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Stephanie Wehner, David </a:t>
            </a:r>
            <a:r>
              <a:rPr lang="en-US" sz="1600" i="1" dirty="0" err="1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Elkouss</a:t>
            </a:r>
            <a:r>
              <a:rPr lang="en-US" sz="1600" i="1" dirty="0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, Ronald Hanson, Science 2018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1E8D1E-19E2-B75C-DF27-310DEA3ABD0F}"/>
              </a:ext>
            </a:extLst>
          </p:cNvPr>
          <p:cNvSpPr txBox="1"/>
          <p:nvPr/>
        </p:nvSpPr>
        <p:spPr>
          <a:xfrm>
            <a:off x="-65313" y="2459290"/>
            <a:ext cx="4247271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1219170" hangingPunct="0"/>
            <a:r>
              <a:rPr lang="en-US" sz="24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-What is already achieved?</a:t>
            </a:r>
          </a:p>
          <a:p>
            <a:pPr algn="ctr" defTabSz="1219170" hangingPunct="0"/>
            <a:r>
              <a:rPr lang="en-US" sz="24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-What are the challenges?</a:t>
            </a:r>
          </a:p>
          <a:p>
            <a:pPr algn="ctr" defTabSz="1219170" hangingPunct="0"/>
            <a:r>
              <a:rPr lang="en-US" sz="240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-What are the opportunities?</a:t>
            </a:r>
          </a:p>
        </p:txBody>
      </p:sp>
    </p:spTree>
    <p:extLst>
      <p:ext uri="{BB962C8B-B14F-4D97-AF65-F5344CB8AC3E}">
        <p14:creationId xmlns:p14="http://schemas.microsoft.com/office/powerpoint/2010/main" val="3566989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EEE9DC-97DE-F14B-9429-1173977AA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Stages of the Quantum Internet</a:t>
            </a:r>
            <a:endParaRPr lang="en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718C74-38DC-C44F-A418-27C6A9D86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500" y="683348"/>
            <a:ext cx="8674640" cy="55933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B29671-003E-7349-9B98-78BBB0A1590C}"/>
              </a:ext>
            </a:extLst>
          </p:cNvPr>
          <p:cNvSpPr txBox="1"/>
          <p:nvPr/>
        </p:nvSpPr>
        <p:spPr bwMode="auto">
          <a:xfrm>
            <a:off x="6405882" y="6353650"/>
            <a:ext cx="548913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Stephanie Wehner, David </a:t>
            </a:r>
            <a:r>
              <a:rPr lang="en-US" sz="1600" i="1" dirty="0" err="1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Elkouss</a:t>
            </a:r>
            <a:r>
              <a:rPr lang="en-US" sz="1600" i="1" dirty="0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, Ronald Hanson, Science 2018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3F541D8-3ED0-7845-A3A7-6A197E779AC7}"/>
              </a:ext>
            </a:extLst>
          </p:cNvPr>
          <p:cNvGrpSpPr/>
          <p:nvPr/>
        </p:nvGrpSpPr>
        <p:grpSpPr>
          <a:xfrm>
            <a:off x="2036980" y="4685430"/>
            <a:ext cx="11251883" cy="923511"/>
            <a:chOff x="801858" y="4521853"/>
            <a:chExt cx="11251882" cy="923512"/>
          </a:xfrm>
        </p:grpSpPr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1D2EBB1C-97E5-9241-9000-C62A4A9AFC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81018" y="4521853"/>
              <a:ext cx="3072722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121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67" b="0" dirty="0">
                <a:solidFill>
                  <a:schemeClr val="bg1"/>
                </a:solidFill>
                <a:latin typeface="Calibri" charset="0"/>
                <a:cs typeface="Arial" charset="0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139FE13D-5EDB-9A48-BB75-8D5E54559E21}"/>
                </a:ext>
              </a:extLst>
            </p:cNvPr>
            <p:cNvSpPr/>
            <p:nvPr/>
          </p:nvSpPr>
          <p:spPr>
            <a:xfrm>
              <a:off x="801858" y="4835765"/>
              <a:ext cx="8018585" cy="609600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3200" b="1">
                <a:solidFill>
                  <a:schemeClr val="bg1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8673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6B8DB5-ACF3-5A35-594D-99AD877D7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QKD systems</a:t>
            </a:r>
            <a:endParaRPr lang="en-NL" dirty="0"/>
          </a:p>
        </p:txBody>
      </p:sp>
      <p:pic>
        <p:nvPicPr>
          <p:cNvPr id="10242" name="Picture 2" descr="Products | Quantum Key Distribution | TOSHIBA DIGITAL SOLUTIONS CORPORATION">
            <a:extLst>
              <a:ext uri="{FF2B5EF4-FFF2-40B4-BE49-F238E27FC236}">
                <a16:creationId xmlns:a16="http://schemas.microsoft.com/office/drawing/2014/main" id="{0AC1DAE1-3990-C53A-872A-37CC44952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70" y="764728"/>
            <a:ext cx="4038936" cy="169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Q Bird - Secure Quantum Connectivity">
            <a:extLst>
              <a:ext uri="{FF2B5EF4-FFF2-40B4-BE49-F238E27FC236}">
                <a16:creationId xmlns:a16="http://schemas.microsoft.com/office/drawing/2014/main" id="{30F98620-3B41-1B9A-62B6-D4F6C348E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795" y="46968"/>
            <a:ext cx="5072265" cy="338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9722D2-FD6C-0D25-48D6-5B79211B021E}"/>
              </a:ext>
            </a:extLst>
          </p:cNvPr>
          <p:cNvSpPr txBox="1"/>
          <p:nvPr/>
        </p:nvSpPr>
        <p:spPr>
          <a:xfrm>
            <a:off x="1527270" y="3422611"/>
            <a:ext cx="104203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Various hardware vendors: Toshiba, Q*Bird,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IDQuantique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…. 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F89983C-FD3A-2452-854E-1547D316E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873" y="3791941"/>
            <a:ext cx="5908865" cy="265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Quantum Key Distribution | QKD | Quantum Cryptography - ID Quantique">
            <a:extLst>
              <a:ext uri="{FF2B5EF4-FFF2-40B4-BE49-F238E27FC236}">
                <a16:creationId xmlns:a16="http://schemas.microsoft.com/office/drawing/2014/main" id="{1EEADD5C-10C8-4BE0-307D-30050B306F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2" t="23429" r="2183" b="24286"/>
          <a:stretch/>
        </p:blipFill>
        <p:spPr bwMode="auto">
          <a:xfrm>
            <a:off x="7724503" y="1425985"/>
            <a:ext cx="4467497" cy="199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597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lines and dots&#10;&#10;Description automatically generated">
            <a:extLst>
              <a:ext uri="{FF2B5EF4-FFF2-40B4-BE49-F238E27FC236}">
                <a16:creationId xmlns:a16="http://schemas.microsoft.com/office/drawing/2014/main" id="{03D37D86-D039-AD54-80BE-EAB6D29C2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306913" cy="697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712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figure 2">
            <a:extLst>
              <a:ext uri="{FF2B5EF4-FFF2-40B4-BE49-F238E27FC236}">
                <a16:creationId xmlns:a16="http://schemas.microsoft.com/office/drawing/2014/main" id="{064633D4-1746-ACBA-4522-30F0EED35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9" y="2261148"/>
            <a:ext cx="6524625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C418B9-FB40-C36C-1833-177FDB868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Trusted Repeater</a:t>
            </a:r>
            <a:endParaRPr lang="en-NL" dirty="0"/>
          </a:p>
        </p:txBody>
      </p:sp>
      <p:pic>
        <p:nvPicPr>
          <p:cNvPr id="2054" name="Picture 6" descr="Fig. 1">
            <a:extLst>
              <a:ext uri="{FF2B5EF4-FFF2-40B4-BE49-F238E27FC236}">
                <a16:creationId xmlns:a16="http://schemas.microsoft.com/office/drawing/2014/main" id="{1C680FD6-FA8F-ED4B-BD83-467307DA5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665" y="116351"/>
            <a:ext cx="6475766" cy="364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30562E-D552-083F-0576-6EFCFE615F99}"/>
              </a:ext>
            </a:extLst>
          </p:cNvPr>
          <p:cNvSpPr txBox="1"/>
          <p:nvPr/>
        </p:nvSpPr>
        <p:spPr>
          <a:xfrm>
            <a:off x="810460" y="1346748"/>
            <a:ext cx="4283383" cy="12932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MADQCI: QKD network in Madrid metropolitan area</a:t>
            </a:r>
            <a:endParaRPr lang="en-NL" dirty="0" err="1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7F6FF2-C7D1-8F13-3BF1-E253FF92AAA0}"/>
              </a:ext>
            </a:extLst>
          </p:cNvPr>
          <p:cNvSpPr txBox="1"/>
          <p:nvPr/>
        </p:nvSpPr>
        <p:spPr>
          <a:xfrm>
            <a:off x="7084388" y="4272803"/>
            <a:ext cx="4756917" cy="12932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4 Metropolitan networks linked by backbone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8F6AF6-7BF7-95C7-C888-5B5BB304FA29}"/>
              </a:ext>
            </a:extLst>
          </p:cNvPr>
          <p:cNvSpPr txBox="1"/>
          <p:nvPr/>
        </p:nvSpPr>
        <p:spPr>
          <a:xfrm>
            <a:off x="6437802" y="3698527"/>
            <a:ext cx="6142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Chen, YA., Zhang, Q., Chen, TY. et al. Nature 589, 214–219 (2021). </a:t>
            </a:r>
            <a:endParaRPr lang="en-NL" sz="1400" dirty="0" err="1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E09121-8248-C204-8094-0D4A5BF7732F}"/>
              </a:ext>
            </a:extLst>
          </p:cNvPr>
          <p:cNvSpPr txBox="1"/>
          <p:nvPr/>
        </p:nvSpPr>
        <p:spPr>
          <a:xfrm>
            <a:off x="593457" y="5232798"/>
            <a:ext cx="63354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chemeClr val="bg1"/>
                </a:solidFill>
                <a:effectLst/>
                <a:latin typeface="-apple-system"/>
              </a:rPr>
              <a:t>Martin, V., Brito, J.P., Ortíz, L. </a:t>
            </a:r>
            <a:r>
              <a:rPr lang="en-GB" sz="1400" b="0" i="1" dirty="0">
                <a:solidFill>
                  <a:schemeClr val="bg1"/>
                </a:solidFill>
                <a:effectLst/>
                <a:latin typeface="-apple-system"/>
              </a:rPr>
              <a:t>et al.</a:t>
            </a:r>
            <a:r>
              <a:rPr lang="en-GB" sz="1400" b="0" i="0" dirty="0">
                <a:solidFill>
                  <a:schemeClr val="bg1"/>
                </a:solidFill>
                <a:effectLst/>
                <a:latin typeface="-apple-system"/>
              </a:rPr>
              <a:t> </a:t>
            </a:r>
            <a:r>
              <a:rPr lang="en-GB" sz="1400" b="0" i="1" dirty="0" err="1">
                <a:solidFill>
                  <a:schemeClr val="bg1"/>
                </a:solidFill>
                <a:effectLst/>
                <a:latin typeface="-apple-system"/>
              </a:rPr>
              <a:t>npj</a:t>
            </a:r>
            <a:r>
              <a:rPr lang="en-GB" sz="1400" b="0" i="1" dirty="0">
                <a:solidFill>
                  <a:schemeClr val="bg1"/>
                </a:solidFill>
                <a:effectLst/>
                <a:latin typeface="-apple-system"/>
              </a:rPr>
              <a:t> Quantum Inf</a:t>
            </a:r>
            <a:r>
              <a:rPr lang="en-GB" sz="1400" b="0" i="0" dirty="0">
                <a:solidFill>
                  <a:schemeClr val="bg1"/>
                </a:solidFill>
                <a:effectLst/>
                <a:latin typeface="-apple-system"/>
              </a:rPr>
              <a:t> </a:t>
            </a:r>
            <a:r>
              <a:rPr lang="en-GB" sz="1400" b="1" i="0" dirty="0">
                <a:solidFill>
                  <a:schemeClr val="bg1"/>
                </a:solidFill>
                <a:effectLst/>
                <a:latin typeface="-apple-system"/>
              </a:rPr>
              <a:t>10</a:t>
            </a:r>
            <a:r>
              <a:rPr lang="en-GB" sz="1400" b="0" i="0" dirty="0">
                <a:solidFill>
                  <a:schemeClr val="bg1"/>
                </a:solidFill>
                <a:effectLst/>
                <a:latin typeface="-apple-system"/>
              </a:rPr>
              <a:t>, 80 (2024)</a:t>
            </a:r>
            <a:endParaRPr lang="en-NL" sz="14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24FF55-E5A2-F0E3-8A0D-4766E5B97D66}"/>
              </a:ext>
            </a:extLst>
          </p:cNvPr>
          <p:cNvSpPr txBox="1"/>
          <p:nvPr/>
        </p:nvSpPr>
        <p:spPr>
          <a:xfrm>
            <a:off x="6973963" y="5431354"/>
            <a:ext cx="4867342" cy="5932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Generate random bits between remote parties, useful for encryption! </a:t>
            </a:r>
            <a:endParaRPr lang="en-NL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69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93EBE-6A8A-34DD-56A2-93A0E69E1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5911E03-3291-423E-489B-F005CFBC5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352" y="-127936"/>
            <a:ext cx="7680000" cy="1152000"/>
          </a:xfrm>
        </p:spPr>
        <p:txBody>
          <a:bodyPr/>
          <a:lstStyle/>
          <a:p>
            <a:r>
              <a:rPr lang="en-US" dirty="0"/>
              <a:t>Prepare and measure</a:t>
            </a:r>
            <a:endParaRPr lang="en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33129E-2463-A30E-31F3-74E5D603A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493" y="816559"/>
            <a:ext cx="8674640" cy="5593377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E87200E-88F2-78BD-E462-A947E5130498}"/>
              </a:ext>
            </a:extLst>
          </p:cNvPr>
          <p:cNvSpPr/>
          <p:nvPr/>
        </p:nvSpPr>
        <p:spPr>
          <a:xfrm>
            <a:off x="1914150" y="4382794"/>
            <a:ext cx="8018585" cy="609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>
              <a:solidFill>
                <a:schemeClr val="bg1"/>
              </a:solidFill>
              <a:latin typeface="Calibri"/>
            </a:endParaRPr>
          </a:p>
        </p:txBody>
      </p:sp>
      <p:sp>
        <p:nvSpPr>
          <p:cNvPr id="3" name="TextBox 7">
            <a:extLst>
              <a:ext uri="{FF2B5EF4-FFF2-40B4-BE49-F238E27FC236}">
                <a16:creationId xmlns:a16="http://schemas.microsoft.com/office/drawing/2014/main" id="{279E810A-8122-70A2-3FF2-2ADEEDA66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6200" y="2610873"/>
            <a:ext cx="2912387" cy="66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377">
              <a:defRPr/>
            </a:pPr>
            <a:endParaRPr lang="en-US" sz="1867" b="0" dirty="0">
              <a:solidFill>
                <a:schemeClr val="bg1"/>
              </a:solidFill>
              <a:latin typeface="Calibri" charset="0"/>
              <a:cs typeface="Arial" charset="0"/>
            </a:endParaRPr>
          </a:p>
          <a:p>
            <a:pPr defTabSz="914377">
              <a:defRPr/>
            </a:pPr>
            <a:endParaRPr lang="en-US" sz="1867" b="0" dirty="0">
              <a:solidFill>
                <a:schemeClr val="bg1"/>
              </a:solidFill>
              <a:latin typeface="Calibri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602680-633C-20DD-EB3C-AEB70CFC960E}"/>
              </a:ext>
            </a:extLst>
          </p:cNvPr>
          <p:cNvSpPr txBox="1"/>
          <p:nvPr/>
        </p:nvSpPr>
        <p:spPr bwMode="auto">
          <a:xfrm>
            <a:off x="6405882" y="6353650"/>
            <a:ext cx="548913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Stephanie Wehner, David </a:t>
            </a:r>
            <a:r>
              <a:rPr lang="en-US" sz="1600" i="1" dirty="0" err="1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Elkouss</a:t>
            </a:r>
            <a:r>
              <a:rPr lang="en-US" sz="1600" i="1" dirty="0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, Ronald Hanson, Science 2018 </a:t>
            </a:r>
          </a:p>
        </p:txBody>
      </p:sp>
    </p:spTree>
    <p:extLst>
      <p:ext uri="{BB962C8B-B14F-4D97-AF65-F5344CB8AC3E}">
        <p14:creationId xmlns:p14="http://schemas.microsoft.com/office/powerpoint/2010/main" val="3666302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918B8C-F326-A337-43E0-278CB2419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20000"/>
            <a:ext cx="10479350" cy="1152000"/>
          </a:xfrm>
        </p:spPr>
        <p:txBody>
          <a:bodyPr/>
          <a:lstStyle/>
          <a:p>
            <a:r>
              <a:rPr lang="en-GB" dirty="0"/>
              <a:t>Entanglement distribution with photons</a:t>
            </a:r>
            <a:endParaRPr lang="en-NL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624401E-C1F7-0253-A1B1-8DAE549EBF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30989" y="998577"/>
            <a:ext cx="4380617" cy="249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B70BA6-FFE5-951E-E537-42C826C3FED3}"/>
              </a:ext>
            </a:extLst>
          </p:cNvPr>
          <p:cNvSpPr txBox="1"/>
          <p:nvPr/>
        </p:nvSpPr>
        <p:spPr>
          <a:xfrm>
            <a:off x="195556" y="690802"/>
            <a:ext cx="112582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Photon pair generation compatible with telecom </a:t>
            </a:r>
            <a:r>
              <a:rPr lang="en-GB" sz="1600" dirty="0" err="1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fiber</a:t>
            </a:r>
            <a:r>
              <a:rPr lang="en-GB" sz="1600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 propagation (Rb gas, SPDC sources, etc…)</a:t>
            </a:r>
          </a:p>
        </p:txBody>
      </p:sp>
      <p:pic>
        <p:nvPicPr>
          <p:cNvPr id="1034" name="Picture 10" descr="Test of a prototype quantum internet runs under New York City for half a  month">
            <a:extLst>
              <a:ext uri="{FF2B5EF4-FFF2-40B4-BE49-F238E27FC236}">
                <a16:creationId xmlns:a16="http://schemas.microsoft.com/office/drawing/2014/main" id="{E18D8E9E-62F8-6A14-0F92-8B96794B9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329" y="3297712"/>
            <a:ext cx="3136900" cy="313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4860D99-602B-2679-4859-644EE3530E75}"/>
              </a:ext>
            </a:extLst>
          </p:cNvPr>
          <p:cNvSpPr txBox="1"/>
          <p:nvPr/>
        </p:nvSpPr>
        <p:spPr>
          <a:xfrm>
            <a:off x="-315033" y="6411148"/>
            <a:ext cx="6143624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100" b="0" i="0" dirty="0">
                <a:solidFill>
                  <a:schemeClr val="bg1"/>
                </a:solidFill>
                <a:effectLst/>
                <a:latin typeface="Noto Sans" panose="020B0502040504020204" pitchFamily="34" charset="0"/>
              </a:rPr>
              <a:t>Alexander N. Craddock et al.</a:t>
            </a:r>
            <a:br>
              <a:rPr lang="en-GB" sz="1100" b="0" i="0" baseline="30000" dirty="0">
                <a:solidFill>
                  <a:schemeClr val="bg1"/>
                </a:solidFill>
                <a:effectLst/>
                <a:latin typeface="Noto Sans" panose="020B0502040504020204" pitchFamily="34" charset="0"/>
              </a:rPr>
            </a:br>
            <a:r>
              <a:rPr lang="en-GB" sz="1100" b="0" i="0" dirty="0">
                <a:solidFill>
                  <a:schemeClr val="bg1"/>
                </a:solidFill>
                <a:effectLst/>
                <a:latin typeface="Noto Sans" panose="020B0502040204020203" pitchFamily="34" charset="0"/>
              </a:rPr>
              <a:t>PRX Quantum </a:t>
            </a:r>
            <a:r>
              <a:rPr lang="en-GB" sz="1100" b="1" i="0" dirty="0">
                <a:solidFill>
                  <a:schemeClr val="bg1"/>
                </a:solidFill>
                <a:effectLst/>
                <a:latin typeface="Noto Sans" panose="020B0502040204020203" pitchFamily="34" charset="0"/>
              </a:rPr>
              <a:t>5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Noto Sans" panose="020B0502040204020203" pitchFamily="34" charset="0"/>
              </a:rPr>
              <a:t>, 030330 </a:t>
            </a:r>
            <a:r>
              <a:rPr lang="en-GB" sz="1100" b="1" i="0" dirty="0">
                <a:solidFill>
                  <a:schemeClr val="bg1"/>
                </a:solidFill>
                <a:effectLst/>
                <a:latin typeface="Noto Sans" panose="020B0502040204020203" pitchFamily="34" charset="0"/>
              </a:rPr>
              <a:t>(2024)</a:t>
            </a:r>
            <a:endParaRPr kumimoji="0" lang="en-NL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pic>
        <p:nvPicPr>
          <p:cNvPr id="1032" name="Picture 8" descr="Qunnect - Luminate">
            <a:extLst>
              <a:ext uri="{FF2B5EF4-FFF2-40B4-BE49-F238E27FC236}">
                <a16:creationId xmlns:a16="http://schemas.microsoft.com/office/drawing/2014/main" id="{0FF188FE-B4C7-2A43-F56F-144ED1E7F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89" y="2840513"/>
            <a:ext cx="914398" cy="91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igure: Fig. 4.">
            <a:extLst>
              <a:ext uri="{FF2B5EF4-FFF2-40B4-BE49-F238E27FC236}">
                <a16:creationId xmlns:a16="http://schemas.microsoft.com/office/drawing/2014/main" id="{6D087521-45B7-FD3F-33CD-D5C3F2757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293" y="1035463"/>
            <a:ext cx="5188506" cy="345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1FD101B-1DFA-64E2-482A-BB4C58C78B4B}"/>
              </a:ext>
            </a:extLst>
          </p:cNvPr>
          <p:cNvSpPr txBox="1"/>
          <p:nvPr/>
        </p:nvSpPr>
        <p:spPr>
          <a:xfrm>
            <a:off x="7286625" y="4491008"/>
            <a:ext cx="6750050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200" b="1" i="0" dirty="0">
                <a:solidFill>
                  <a:schemeClr val="bg1"/>
                </a:solidFill>
                <a:effectLst/>
                <a:latin typeface="Archivo"/>
              </a:rPr>
              <a:t>Jelena V. </a:t>
            </a:r>
            <a:r>
              <a:rPr lang="en-GB" sz="1200" b="1" i="0" dirty="0" err="1">
                <a:solidFill>
                  <a:schemeClr val="bg1"/>
                </a:solidFill>
                <a:effectLst/>
                <a:latin typeface="Archivo"/>
              </a:rPr>
              <a:t>Rakonjac</a:t>
            </a:r>
            <a:r>
              <a:rPr lang="en-GB" sz="1200" b="1" i="0" dirty="0">
                <a:solidFill>
                  <a:schemeClr val="bg1"/>
                </a:solidFill>
                <a:effectLst/>
                <a:latin typeface="Archivo"/>
              </a:rPr>
              <a:t> et al, Optica Quantum 1</a:t>
            </a:r>
            <a:r>
              <a:rPr lang="en-GB" sz="1200" b="1" dirty="0">
                <a:solidFill>
                  <a:schemeClr val="bg1"/>
                </a:solidFill>
                <a:latin typeface="Archivo"/>
              </a:rPr>
              <a:t> </a:t>
            </a:r>
            <a:r>
              <a:rPr lang="en-GB" sz="1200" b="1" i="0" dirty="0">
                <a:solidFill>
                  <a:schemeClr val="bg1"/>
                </a:solidFill>
                <a:effectLst/>
                <a:latin typeface="Archivo"/>
              </a:rPr>
              <a:t> (2023)</a:t>
            </a:r>
            <a:endParaRPr lang="en-NL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6E36CC-4956-01C9-FBD7-4D6E84EC2A2F}"/>
              </a:ext>
            </a:extLst>
          </p:cNvPr>
          <p:cNvSpPr txBox="1"/>
          <p:nvPr/>
        </p:nvSpPr>
        <p:spPr>
          <a:xfrm>
            <a:off x="4895850" y="5406471"/>
            <a:ext cx="704215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Photons can be stored/retrieved (on demand) from memories </a:t>
            </a:r>
            <a:r>
              <a:rPr kumimoji="0" lang="en-GB" sz="1800" b="0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probabilistically</a:t>
            </a:r>
            <a:r>
              <a:rPr lang="en-GB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 and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 lack computing capabilities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</p:spTree>
    <p:extLst>
      <p:ext uri="{BB962C8B-B14F-4D97-AF65-F5344CB8AC3E}">
        <p14:creationId xmlns:p14="http://schemas.microsoft.com/office/powerpoint/2010/main" val="20990714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EEE9DC-97DE-F14B-9429-1173977AA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Entanglement generation</a:t>
            </a:r>
            <a:endParaRPr lang="en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718C74-38DC-C44F-A418-27C6A9D86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977" y="722241"/>
            <a:ext cx="8674640" cy="5593377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39FE13D-5EDB-9A48-BB75-8D5E54559E21}"/>
              </a:ext>
            </a:extLst>
          </p:cNvPr>
          <p:cNvSpPr/>
          <p:nvPr/>
        </p:nvSpPr>
        <p:spPr>
          <a:xfrm>
            <a:off x="1792458" y="3517378"/>
            <a:ext cx="8018585" cy="609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>
              <a:solidFill>
                <a:schemeClr val="bg1"/>
              </a:solidFill>
              <a:latin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1A0FB1-579A-72F1-0847-0FD60B79E334}"/>
              </a:ext>
            </a:extLst>
          </p:cNvPr>
          <p:cNvSpPr txBox="1"/>
          <p:nvPr/>
        </p:nvSpPr>
        <p:spPr bwMode="auto">
          <a:xfrm>
            <a:off x="6405882" y="6353650"/>
            <a:ext cx="548913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Stephanie Wehner, David </a:t>
            </a:r>
            <a:r>
              <a:rPr lang="en-US" sz="1600" i="1" dirty="0" err="1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Elkouss</a:t>
            </a:r>
            <a:r>
              <a:rPr lang="en-US" sz="1600" i="1" dirty="0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, Ronald Hanson, Science 2018 </a:t>
            </a:r>
          </a:p>
        </p:txBody>
      </p:sp>
    </p:spTree>
    <p:extLst>
      <p:ext uri="{BB962C8B-B14F-4D97-AF65-F5344CB8AC3E}">
        <p14:creationId xmlns:p14="http://schemas.microsoft.com/office/powerpoint/2010/main" val="381752366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2C155-EA6C-99AC-D65F-D94BC8B9D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D2879B3-04B4-3450-E63D-36B082C2ABB6}"/>
              </a:ext>
            </a:extLst>
          </p:cNvPr>
          <p:cNvSpPr txBox="1"/>
          <p:nvPr/>
        </p:nvSpPr>
        <p:spPr>
          <a:xfrm>
            <a:off x="-395460" y="196066"/>
            <a:ext cx="12462933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914377" hangingPunct="0">
              <a:defRPr/>
            </a:pPr>
            <a:r>
              <a:rPr lang="en-GB" sz="3600" kern="0" dirty="0">
                <a:solidFill>
                  <a:srgbClr val="FFFFFF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Entangled processing nodes, lots of activity!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938CEB7-E540-676D-5D58-B81B0EB1685E}"/>
              </a:ext>
            </a:extLst>
          </p:cNvPr>
          <p:cNvGrpSpPr/>
          <p:nvPr/>
        </p:nvGrpSpPr>
        <p:grpSpPr>
          <a:xfrm>
            <a:off x="512505" y="1677119"/>
            <a:ext cx="1425398" cy="1784908"/>
            <a:chOff x="235324" y="1257839"/>
            <a:chExt cx="1069048" cy="1338681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1F4F598-59AB-C673-7E46-EFE330A6C6EF}"/>
                </a:ext>
              </a:extLst>
            </p:cNvPr>
            <p:cNvSpPr txBox="1"/>
            <p:nvPr/>
          </p:nvSpPr>
          <p:spPr>
            <a:xfrm>
              <a:off x="289973" y="1257839"/>
              <a:ext cx="95689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/>
                </a:rPr>
                <a:t>Trapped ions</a:t>
              </a:r>
            </a:p>
          </p:txBody>
        </p:sp>
        <p:pic>
          <p:nvPicPr>
            <p:cNvPr id="54" name="Picture 2">
              <a:extLst>
                <a:ext uri="{FF2B5EF4-FFF2-40B4-BE49-F238E27FC236}">
                  <a16:creationId xmlns:a16="http://schemas.microsoft.com/office/drawing/2014/main" id="{00DFDCAC-8CEE-A636-F3D3-BF463389DCA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35324" y="1527478"/>
              <a:ext cx="1069048" cy="1069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9BAC930-B9A2-2A00-0A1F-1802F2E1C6B9}"/>
              </a:ext>
            </a:extLst>
          </p:cNvPr>
          <p:cNvGrpSpPr/>
          <p:nvPr/>
        </p:nvGrpSpPr>
        <p:grpSpPr>
          <a:xfrm>
            <a:off x="512504" y="3990014"/>
            <a:ext cx="1425399" cy="1784913"/>
            <a:chOff x="1830866" y="1257839"/>
            <a:chExt cx="1069049" cy="1338685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3D93619-DDFB-2ECE-E27B-B1B91181A4FD}"/>
                </a:ext>
              </a:extLst>
            </p:cNvPr>
            <p:cNvSpPr txBox="1"/>
            <p:nvPr/>
          </p:nvSpPr>
          <p:spPr>
            <a:xfrm>
              <a:off x="1853231" y="1257839"/>
              <a:ext cx="1026724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/>
                </a:rPr>
                <a:t>Neutral atoms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7D122252-7152-92F2-E854-0F406691C6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42"/>
            <a:stretch/>
          </p:blipFill>
          <p:spPr>
            <a:xfrm>
              <a:off x="1830866" y="1527475"/>
              <a:ext cx="1069049" cy="1069049"/>
            </a:xfrm>
            <a:prstGeom prst="flowChartProcess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3619879-FED1-B4F5-C227-B298F7D459AC}"/>
              </a:ext>
            </a:extLst>
          </p:cNvPr>
          <p:cNvGrpSpPr/>
          <p:nvPr/>
        </p:nvGrpSpPr>
        <p:grpSpPr>
          <a:xfrm>
            <a:off x="6096001" y="1677114"/>
            <a:ext cx="1425399" cy="1784913"/>
            <a:chOff x="3506398" y="1257839"/>
            <a:chExt cx="1069049" cy="1338685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D3959DF-BC2D-1091-1048-5DF188F56BB2}"/>
                </a:ext>
              </a:extLst>
            </p:cNvPr>
            <p:cNvSpPr txBox="1"/>
            <p:nvPr/>
          </p:nvSpPr>
          <p:spPr>
            <a:xfrm>
              <a:off x="3518343" y="1257839"/>
              <a:ext cx="104355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/>
                </a:rPr>
                <a:t>Quantum dots</a:t>
              </a:r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5DC90209-CEA4-020E-35B5-AF3B1A6DFC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06398" y="1527475"/>
              <a:ext cx="1069049" cy="1069049"/>
            </a:xfrm>
            <a:prstGeom prst="rect">
              <a:avLst/>
            </a:prstGeom>
          </p:spPr>
        </p:pic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E69F831-DB7C-4626-EF21-621D7E0D55E8}"/>
              </a:ext>
            </a:extLst>
          </p:cNvPr>
          <p:cNvGrpSpPr/>
          <p:nvPr/>
        </p:nvGrpSpPr>
        <p:grpSpPr>
          <a:xfrm>
            <a:off x="5852896" y="3990014"/>
            <a:ext cx="2475037" cy="1648213"/>
            <a:chOff x="5000663" y="1257839"/>
            <a:chExt cx="1856278" cy="1236160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2F27A38-A424-AB68-CA4D-B75B67877569}"/>
                </a:ext>
              </a:extLst>
            </p:cNvPr>
            <p:cNvSpPr txBox="1"/>
            <p:nvPr/>
          </p:nvSpPr>
          <p:spPr>
            <a:xfrm>
              <a:off x="5000663" y="1257839"/>
              <a:ext cx="185627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/>
                </a:rPr>
                <a:t>Color centers in diamond</a:t>
              </a: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D5BAAC8-AACD-6DB4-418C-6A3FA77E7705}"/>
                </a:ext>
              </a:extLst>
            </p:cNvPr>
            <p:cNvGrpSpPr/>
            <p:nvPr/>
          </p:nvGrpSpPr>
          <p:grpSpPr>
            <a:xfrm>
              <a:off x="5134197" y="1629999"/>
              <a:ext cx="1153193" cy="864000"/>
              <a:chOff x="7335057" y="1837158"/>
              <a:chExt cx="1088943" cy="815862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7AFCF0FF-CACA-6029-3956-B86F41E1E3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354951" y="2225400"/>
                <a:ext cx="1069049" cy="427620"/>
              </a:xfrm>
              <a:prstGeom prst="rect">
                <a:avLst/>
              </a:prstGeom>
            </p:spPr>
          </p:pic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C135CA7E-4B60-2BB0-164F-D66062B9F5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335057" y="1837158"/>
                <a:ext cx="1069049" cy="420173"/>
              </a:xfrm>
              <a:prstGeom prst="rect">
                <a:avLst/>
              </a:prstGeom>
            </p:spPr>
          </p:pic>
        </p:grp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60C4E66B-D20F-BDCA-BCEB-4BE366E3747E}"/>
              </a:ext>
            </a:extLst>
          </p:cNvPr>
          <p:cNvSpPr/>
          <p:nvPr/>
        </p:nvSpPr>
        <p:spPr>
          <a:xfrm>
            <a:off x="2198019" y="1936289"/>
            <a:ext cx="31520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>
              <a:defRPr/>
            </a:pPr>
            <a:r>
              <a:rPr lang="en-US" sz="1200" dirty="0" err="1">
                <a:solidFill>
                  <a:schemeClr val="bg1"/>
                </a:solidFill>
                <a:latin typeface="Arial" panose="020B0604020202020204"/>
              </a:rPr>
              <a:t>Moehring</a:t>
            </a: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 et al. "Entanglement of single-atom quantum bits at a distance." </a:t>
            </a:r>
          </a:p>
          <a:p>
            <a:pPr algn="just" defTabSz="914377">
              <a:defRPr/>
            </a:pP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Nature 449, 68 (2007)</a:t>
            </a:r>
          </a:p>
          <a:p>
            <a:pPr algn="just" defTabSz="914377">
              <a:defRPr/>
            </a:pPr>
            <a:endParaRPr lang="en-US" sz="1200" dirty="0">
              <a:solidFill>
                <a:schemeClr val="bg1"/>
              </a:solidFill>
              <a:latin typeface="Arial" panose="020B0604020202020204"/>
            </a:endParaRPr>
          </a:p>
          <a:p>
            <a:pPr algn="just" defTabSz="914377">
              <a:defRPr/>
            </a:pP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Stephenson et al. "High-rate, high-fidelity entanglement of qubits across an elementary quantum network." </a:t>
            </a:r>
          </a:p>
          <a:p>
            <a:pPr algn="just" defTabSz="914377">
              <a:defRPr/>
            </a:pP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PRL 124, 110501 (2020)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79108A0-4D5E-0DDD-F726-FD65563AC34F}"/>
              </a:ext>
            </a:extLst>
          </p:cNvPr>
          <p:cNvSpPr/>
          <p:nvPr/>
        </p:nvSpPr>
        <p:spPr>
          <a:xfrm>
            <a:off x="2198019" y="4313958"/>
            <a:ext cx="315206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>
              <a:defRPr/>
            </a:pP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Hofmann et al. "Heralded entanglement between widely separated atoms." </a:t>
            </a:r>
          </a:p>
          <a:p>
            <a:pPr algn="just" defTabSz="914377">
              <a:defRPr/>
            </a:pP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Science 337, 72 (2012)</a:t>
            </a:r>
          </a:p>
          <a:p>
            <a:pPr algn="just" defTabSz="914377">
              <a:defRPr/>
            </a:pPr>
            <a:endParaRPr lang="en-US" sz="1200" dirty="0">
              <a:solidFill>
                <a:schemeClr val="bg1"/>
              </a:solidFill>
              <a:latin typeface="Arial" panose="020B0604020202020204"/>
            </a:endParaRPr>
          </a:p>
          <a:p>
            <a:pPr algn="just" defTabSz="914377">
              <a:defRPr/>
            </a:pPr>
            <a:r>
              <a:rPr lang="en-US" sz="1200" dirty="0" err="1">
                <a:solidFill>
                  <a:schemeClr val="bg1"/>
                </a:solidFill>
                <a:latin typeface="Arial" panose="020B0604020202020204"/>
              </a:rPr>
              <a:t>Daiss</a:t>
            </a: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 et al. "A quantum-logic gate between distant quantum-network modules." </a:t>
            </a:r>
          </a:p>
          <a:p>
            <a:pPr algn="just" defTabSz="914377">
              <a:defRPr/>
            </a:pP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Science 371, 614 (2021)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6A21ADF-5315-3BDF-818E-6C64A5929510}"/>
              </a:ext>
            </a:extLst>
          </p:cNvPr>
          <p:cNvSpPr/>
          <p:nvPr/>
        </p:nvSpPr>
        <p:spPr>
          <a:xfrm>
            <a:off x="7817341" y="1923335"/>
            <a:ext cx="31520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>
              <a:defRPr/>
            </a:pPr>
            <a:r>
              <a:rPr lang="en-US" sz="1200" dirty="0" err="1">
                <a:solidFill>
                  <a:schemeClr val="bg1"/>
                </a:solidFill>
                <a:latin typeface="Arial" panose="020B0604020202020204"/>
              </a:rPr>
              <a:t>Delteil</a:t>
            </a: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 et al. "Generation of heralded entanglement between distant hole spins." </a:t>
            </a:r>
          </a:p>
          <a:p>
            <a:pPr algn="just" defTabSz="914377">
              <a:defRPr/>
            </a:pP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Nature Physics 12, 218 (2016)</a:t>
            </a:r>
          </a:p>
          <a:p>
            <a:pPr algn="just" defTabSz="914377">
              <a:defRPr/>
            </a:pPr>
            <a:endParaRPr lang="en-US" sz="1200" dirty="0">
              <a:solidFill>
                <a:schemeClr val="bg1"/>
              </a:solidFill>
              <a:latin typeface="Arial" panose="020B0604020202020204"/>
            </a:endParaRPr>
          </a:p>
          <a:p>
            <a:pPr algn="just" defTabSz="914377">
              <a:defRPr/>
            </a:pPr>
            <a:r>
              <a:rPr lang="en-US" sz="1200" dirty="0" err="1">
                <a:solidFill>
                  <a:schemeClr val="bg1"/>
                </a:solidFill>
                <a:latin typeface="Arial" panose="020B0604020202020204"/>
              </a:rPr>
              <a:t>Stockill</a:t>
            </a: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, Robert, et al. "Phase-tuned entangled state generation between distant spin qubits." </a:t>
            </a:r>
          </a:p>
          <a:p>
            <a:pPr algn="just" defTabSz="914377">
              <a:defRPr/>
            </a:pPr>
            <a:r>
              <a:rPr lang="en-US" sz="1200" dirty="0">
                <a:solidFill>
                  <a:schemeClr val="bg1"/>
                </a:solidFill>
                <a:latin typeface="Arial" panose="020B0604020202020204"/>
              </a:rPr>
              <a:t>PRL119, 010503 (2017)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DF817E7-EBCC-8577-2680-DD1E3B06E291}"/>
              </a:ext>
            </a:extLst>
          </p:cNvPr>
          <p:cNvSpPr/>
          <p:nvPr/>
        </p:nvSpPr>
        <p:spPr>
          <a:xfrm>
            <a:off x="7703053" y="4295557"/>
            <a:ext cx="315206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>
              <a:defRPr/>
            </a:pPr>
            <a:r>
              <a:rPr lang="en-US" sz="1100" dirty="0" err="1">
                <a:solidFill>
                  <a:schemeClr val="bg1"/>
                </a:solidFill>
                <a:latin typeface="Arial" panose="020B0604020202020204"/>
              </a:rPr>
              <a:t>Bernien</a:t>
            </a:r>
            <a:r>
              <a:rPr lang="en-US" sz="1100" dirty="0">
                <a:solidFill>
                  <a:schemeClr val="bg1"/>
                </a:solidFill>
                <a:latin typeface="Arial" panose="020B0604020202020204"/>
              </a:rPr>
              <a:t> et al. "Heralded entanglement between solid-state qubits separated by three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/>
              </a:rPr>
              <a:t>metres</a:t>
            </a:r>
            <a:r>
              <a:rPr lang="en-US" sz="1100" dirty="0">
                <a:solidFill>
                  <a:schemeClr val="bg1"/>
                </a:solidFill>
                <a:latin typeface="Arial" panose="020B0604020202020204"/>
              </a:rPr>
              <a:t>." </a:t>
            </a:r>
          </a:p>
          <a:p>
            <a:pPr algn="just" defTabSz="914377">
              <a:defRPr/>
            </a:pPr>
            <a:r>
              <a:rPr lang="en-US" sz="1100" dirty="0">
                <a:solidFill>
                  <a:schemeClr val="bg1"/>
                </a:solidFill>
                <a:latin typeface="Arial" panose="020B0604020202020204"/>
              </a:rPr>
              <a:t>Nature 497, 86 (2013)</a:t>
            </a:r>
          </a:p>
          <a:p>
            <a:pPr algn="just" defTabSz="914377">
              <a:defRPr/>
            </a:pPr>
            <a:endParaRPr lang="en-US" sz="1100" dirty="0">
              <a:solidFill>
                <a:schemeClr val="bg1"/>
              </a:solidFill>
              <a:latin typeface="Arial" panose="020B0604020202020204"/>
            </a:endParaRPr>
          </a:p>
          <a:p>
            <a:pPr algn="just" defTabSz="914377">
              <a:defRPr/>
            </a:pPr>
            <a:r>
              <a:rPr lang="en-US" sz="1100" dirty="0">
                <a:solidFill>
                  <a:schemeClr val="bg1"/>
                </a:solidFill>
                <a:latin typeface="Arial" panose="020B0604020202020204"/>
              </a:rPr>
              <a:t>Humphreys et al. "Deterministic delivery of remote entanglement on a quantum network.”</a:t>
            </a:r>
          </a:p>
          <a:p>
            <a:pPr algn="just" defTabSz="914377">
              <a:defRPr/>
            </a:pPr>
            <a:r>
              <a:rPr lang="en-US" sz="1100" dirty="0">
                <a:solidFill>
                  <a:schemeClr val="bg1"/>
                </a:solidFill>
                <a:latin typeface="Arial" panose="020B0604020202020204"/>
              </a:rPr>
              <a:t>Nature 558, 268 (2018)</a:t>
            </a:r>
          </a:p>
          <a:p>
            <a:pPr algn="just" defTabSz="914377">
              <a:defRPr/>
            </a:pPr>
            <a:endParaRPr lang="en-US" sz="1100" dirty="0">
              <a:solidFill>
                <a:schemeClr val="bg1"/>
              </a:solidFill>
              <a:latin typeface="Arial" panose="020B0604020202020204"/>
            </a:endParaRPr>
          </a:p>
          <a:p>
            <a:pPr algn="just" defTabSz="914377">
              <a:defRPr/>
            </a:pPr>
            <a:r>
              <a:rPr lang="fr-FR" sz="1100" dirty="0">
                <a:solidFill>
                  <a:schemeClr val="bg1"/>
                </a:solidFill>
                <a:latin typeface="Arial" panose="020B0604020202020204"/>
              </a:rPr>
              <a:t>Pompili, Hermans, Baier et al., Science  372, 259 (2021)</a:t>
            </a:r>
          </a:p>
          <a:p>
            <a:pPr algn="just" defTabSz="914377">
              <a:defRPr/>
            </a:pPr>
            <a:endParaRPr lang="en-US" sz="1100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9B4D2372-D036-F6C5-7D1E-EA667C0065C2}"/>
              </a:ext>
            </a:extLst>
          </p:cNvPr>
          <p:cNvSpPr/>
          <p:nvPr/>
        </p:nvSpPr>
        <p:spPr>
          <a:xfrm>
            <a:off x="542325" y="3441242"/>
            <a:ext cx="1231427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7">
              <a:defRPr/>
            </a:pPr>
            <a:r>
              <a:rPr lang="en-US" sz="1067" dirty="0">
                <a:solidFill>
                  <a:schemeClr val="bg1"/>
                </a:solidFill>
                <a:latin typeface="Arial" panose="020B0604020202020204"/>
              </a:rPr>
              <a:t>[David </a:t>
            </a:r>
            <a:r>
              <a:rPr lang="en-US" sz="1067" dirty="0" err="1">
                <a:solidFill>
                  <a:schemeClr val="bg1"/>
                </a:solidFill>
                <a:latin typeface="Arial" panose="020B0604020202020204"/>
              </a:rPr>
              <a:t>Nadlinger</a:t>
            </a:r>
            <a:r>
              <a:rPr lang="en-US" sz="1067" dirty="0">
                <a:solidFill>
                  <a:schemeClr val="bg1"/>
                </a:solidFill>
                <a:latin typeface="Arial" panose="020B0604020202020204"/>
              </a:rPr>
              <a:t>]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AF1F465-900F-AA3A-E226-7723DB7CA255}"/>
              </a:ext>
            </a:extLst>
          </p:cNvPr>
          <p:cNvSpPr/>
          <p:nvPr/>
        </p:nvSpPr>
        <p:spPr>
          <a:xfrm>
            <a:off x="6162075" y="3479342"/>
            <a:ext cx="117371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7">
              <a:defRPr/>
            </a:pPr>
            <a:r>
              <a:rPr lang="en-US" sz="1067" dirty="0">
                <a:solidFill>
                  <a:schemeClr val="bg1"/>
                </a:solidFill>
                <a:latin typeface="Arial" panose="020B0604020202020204"/>
              </a:rPr>
              <a:t>[</a:t>
            </a:r>
            <a:r>
              <a:rPr lang="en-US" sz="1067" dirty="0" err="1">
                <a:solidFill>
                  <a:schemeClr val="bg1"/>
                </a:solidFill>
                <a:latin typeface="Arial" panose="020B0604020202020204"/>
              </a:rPr>
              <a:t>Aymeric</a:t>
            </a:r>
            <a:r>
              <a:rPr lang="en-US" sz="1067" dirty="0">
                <a:solidFill>
                  <a:schemeClr val="bg1"/>
                </a:solidFill>
                <a:latin typeface="Arial" panose="020B0604020202020204"/>
              </a:rPr>
              <a:t> </a:t>
            </a:r>
            <a:r>
              <a:rPr lang="en-US" sz="1067" dirty="0" err="1">
                <a:solidFill>
                  <a:schemeClr val="bg1"/>
                </a:solidFill>
                <a:latin typeface="Arial" panose="020B0604020202020204"/>
              </a:rPr>
              <a:t>Delteil</a:t>
            </a:r>
            <a:r>
              <a:rPr lang="en-US" sz="1067" dirty="0">
                <a:solidFill>
                  <a:schemeClr val="bg1"/>
                </a:solidFill>
                <a:latin typeface="Arial" panose="020B0604020202020204"/>
              </a:rPr>
              <a:t>]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543A205-F7F2-C118-153F-AAE528F27578}"/>
              </a:ext>
            </a:extLst>
          </p:cNvPr>
          <p:cNvSpPr/>
          <p:nvPr/>
        </p:nvSpPr>
        <p:spPr>
          <a:xfrm>
            <a:off x="499025" y="5700620"/>
            <a:ext cx="1569971" cy="42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en-US" sz="1067" dirty="0">
                <a:solidFill>
                  <a:schemeClr val="bg1"/>
                </a:solidFill>
                <a:latin typeface="Arial" panose="020B0604020202020204"/>
              </a:rPr>
              <a:t>[Max Planck Institute for Quantum Optics]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812FB10-A47D-FAFF-1480-C198D9C3AF5A}"/>
              </a:ext>
            </a:extLst>
          </p:cNvPr>
          <p:cNvSpPr/>
          <p:nvPr/>
        </p:nvSpPr>
        <p:spPr>
          <a:xfrm>
            <a:off x="5903324" y="5627138"/>
            <a:ext cx="177163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7">
              <a:defRPr/>
            </a:pPr>
            <a:r>
              <a:rPr lang="en-US" sz="1067" dirty="0">
                <a:solidFill>
                  <a:schemeClr val="bg1"/>
                </a:solidFill>
                <a:latin typeface="Arial" panose="020B0604020202020204"/>
              </a:rPr>
              <a:t>[Kalb et al., Science 2017]</a:t>
            </a:r>
          </a:p>
        </p:txBody>
      </p:sp>
    </p:spTree>
    <p:extLst>
      <p:ext uri="{BB962C8B-B14F-4D97-AF65-F5344CB8AC3E}">
        <p14:creationId xmlns:p14="http://schemas.microsoft.com/office/powerpoint/2010/main" val="19110229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7AD07-B77B-EF39-0FAD-F681A4156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ntanglement_HD.mp4">
            <a:hlinkClick r:id="" action="ppaction://media"/>
            <a:extLst>
              <a:ext uri="{FF2B5EF4-FFF2-40B4-BE49-F238E27FC236}">
                <a16:creationId xmlns:a16="http://schemas.microsoft.com/office/drawing/2014/main" id="{080F4E08-FFAB-6E31-2A57-C7616C695EA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" y="-73612"/>
            <a:ext cx="12232257" cy="693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16958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23DFB53-1277-B288-C425-4F56FA60F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120000"/>
            <a:ext cx="11324264" cy="1152000"/>
          </a:xfrm>
        </p:spPr>
        <p:txBody>
          <a:bodyPr/>
          <a:lstStyle/>
          <a:p>
            <a:r>
              <a:rPr lang="en-GB" dirty="0"/>
              <a:t>Device Independence </a:t>
            </a:r>
            <a:r>
              <a:rPr lang="en-GB"/>
              <a:t>via entanglement</a:t>
            </a:r>
            <a:endParaRPr lang="en-NL" dirty="0"/>
          </a:p>
        </p:txBody>
      </p:sp>
      <p:pic>
        <p:nvPicPr>
          <p:cNvPr id="4" name="Picture 2" descr="Fig. 1">
            <a:extLst>
              <a:ext uri="{FF2B5EF4-FFF2-40B4-BE49-F238E27FC236}">
                <a16:creationId xmlns:a16="http://schemas.microsoft.com/office/drawing/2014/main" id="{A0490CAB-31C7-0D8D-6852-0071C0A5C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88" y="1314450"/>
            <a:ext cx="10029825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AD4F0A-CBC0-3E6D-829E-D5FB8B79D5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1087" y="1848224"/>
            <a:ext cx="4150230" cy="316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0A0518-7BED-0F31-25DD-C29130F77D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453" y="1948373"/>
            <a:ext cx="4150230" cy="316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D2B2E3-2786-E0EC-86E8-47FD39F6EEAE}"/>
              </a:ext>
            </a:extLst>
          </p:cNvPr>
          <p:cNvSpPr txBox="1"/>
          <p:nvPr/>
        </p:nvSpPr>
        <p:spPr>
          <a:xfrm>
            <a:off x="2620584" y="5669330"/>
            <a:ext cx="7001257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GB" sz="1200" b="0" i="0" dirty="0">
                <a:solidFill>
                  <a:schemeClr val="bg1"/>
                </a:solidFill>
                <a:effectLst/>
                <a:latin typeface="-apple-system"/>
              </a:rPr>
              <a:t>Zhang, W., van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-apple-system"/>
              </a:rPr>
              <a:t>Leent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-apple-system"/>
              </a:rPr>
              <a:t>, T., Redeker, K. </a:t>
            </a:r>
            <a:r>
              <a:rPr lang="en-GB" sz="1200" b="0" i="1" dirty="0">
                <a:solidFill>
                  <a:schemeClr val="bg1"/>
                </a:solidFill>
                <a:effectLst/>
                <a:latin typeface="-apple-system"/>
              </a:rPr>
              <a:t>et al.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-apple-system"/>
              </a:rPr>
              <a:t> </a:t>
            </a:r>
            <a:r>
              <a:rPr lang="en-GB" sz="1200" b="0" i="1" dirty="0">
                <a:solidFill>
                  <a:schemeClr val="bg1"/>
                </a:solidFill>
                <a:effectLst/>
                <a:latin typeface="-apple-system"/>
              </a:rPr>
              <a:t>Nature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-apple-system"/>
              </a:rPr>
              <a:t> </a:t>
            </a:r>
            <a:r>
              <a:rPr lang="en-GB" sz="1200" b="1" i="0" dirty="0">
                <a:solidFill>
                  <a:schemeClr val="bg1"/>
                </a:solidFill>
                <a:effectLst/>
                <a:latin typeface="-apple-system"/>
              </a:rPr>
              <a:t>607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-apple-system"/>
              </a:rPr>
              <a:t>, (2022)</a:t>
            </a:r>
            <a:endParaRPr lang="en-NL" sz="12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1746EA-0803-B0D4-1FCA-0842C55624DA}"/>
              </a:ext>
            </a:extLst>
          </p:cNvPr>
          <p:cNvSpPr txBox="1"/>
          <p:nvPr/>
        </p:nvSpPr>
        <p:spPr>
          <a:xfrm>
            <a:off x="2417893" y="6056663"/>
            <a:ext cx="826878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Fundamental security based on the laws of quantum </a:t>
            </a:r>
            <a:r>
              <a:rPr lang="en-GB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m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echanics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</p:spTree>
    <p:extLst>
      <p:ext uri="{BB962C8B-B14F-4D97-AF65-F5344CB8AC3E}">
        <p14:creationId xmlns:p14="http://schemas.microsoft.com/office/powerpoint/2010/main" val="8892249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F28209-8699-8C3E-CBF1-72769FAD9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66" y="5259900"/>
            <a:ext cx="12201098" cy="581342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Distributed systems (HPC, Content providers), Energy grids, Financial Markets etc…</a:t>
            </a:r>
            <a:endParaRPr kumimoji="0" lang="en-NL" sz="2400" b="0" i="0" u="none" strike="noStrike" cap="none" spc="0" normalizeH="0" baseline="-2500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D212E8-3AD1-D2CF-51F0-9B4120ECA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120000"/>
            <a:ext cx="11069537" cy="1152000"/>
          </a:xfrm>
        </p:spPr>
        <p:txBody>
          <a:bodyPr/>
          <a:lstStyle/>
          <a:p>
            <a:r>
              <a:rPr lang="en-GB" dirty="0"/>
              <a:t>Non-local applications: </a:t>
            </a:r>
            <a:br>
              <a:rPr lang="en-GB" dirty="0"/>
            </a:br>
            <a:r>
              <a:rPr lang="en-GB" dirty="0"/>
              <a:t>Coordination between non-communicating parties</a:t>
            </a:r>
            <a:endParaRPr lang="en-NL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B15C6CC6-AE48-F966-53A1-2CFC7556251F}"/>
              </a:ext>
            </a:extLst>
          </p:cNvPr>
          <p:cNvSpPr/>
          <p:nvPr/>
        </p:nvSpPr>
        <p:spPr>
          <a:xfrm>
            <a:off x="2724144" y="1977488"/>
            <a:ext cx="360827" cy="69444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67341-62B5-0847-CCE4-DFF9CC4E7BE4}"/>
              </a:ext>
            </a:extLst>
          </p:cNvPr>
          <p:cNvSpPr txBox="1"/>
          <p:nvPr/>
        </p:nvSpPr>
        <p:spPr>
          <a:xfrm>
            <a:off x="2584069" y="1384339"/>
            <a:ext cx="64097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O</a:t>
            </a:r>
            <a:r>
              <a:rPr kumimoji="0" lang="en-GB" sz="2800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1</a:t>
            </a:r>
            <a:endParaRPr kumimoji="0" lang="en-NL" sz="2800" b="0" i="0" u="none" strike="noStrike" cap="none" spc="0" normalizeH="0" baseline="-2500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A1E339-DA16-C9DA-780C-6AC755A1F81D}"/>
              </a:ext>
            </a:extLst>
          </p:cNvPr>
          <p:cNvSpPr/>
          <p:nvPr/>
        </p:nvSpPr>
        <p:spPr>
          <a:xfrm>
            <a:off x="2292716" y="2741868"/>
            <a:ext cx="1223683" cy="64632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rgbClr val="000000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Local Program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6257AA60-4187-7DAD-7086-E8F0C733E029}"/>
              </a:ext>
            </a:extLst>
          </p:cNvPr>
          <p:cNvSpPr/>
          <p:nvPr/>
        </p:nvSpPr>
        <p:spPr>
          <a:xfrm>
            <a:off x="2724144" y="3458127"/>
            <a:ext cx="360827" cy="69444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A20579-0C33-E096-B02F-F0ACFDD67CE5}"/>
              </a:ext>
            </a:extLst>
          </p:cNvPr>
          <p:cNvSpPr txBox="1"/>
          <p:nvPr/>
        </p:nvSpPr>
        <p:spPr>
          <a:xfrm>
            <a:off x="2584069" y="4222506"/>
            <a:ext cx="64097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D</a:t>
            </a:r>
            <a:r>
              <a:rPr kumimoji="0" lang="en-GB" sz="2800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1</a:t>
            </a:r>
            <a:endParaRPr kumimoji="0" lang="en-NL" sz="2800" b="0" i="0" u="none" strike="noStrike" cap="none" spc="0" normalizeH="0" baseline="-2500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28437615-DC85-5345-C382-690AE44D0EF5}"/>
              </a:ext>
            </a:extLst>
          </p:cNvPr>
          <p:cNvSpPr/>
          <p:nvPr/>
        </p:nvSpPr>
        <p:spPr>
          <a:xfrm>
            <a:off x="9538459" y="2018291"/>
            <a:ext cx="360827" cy="69444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E56AA3-7136-FA9D-EF52-10EB3BFE039F}"/>
              </a:ext>
            </a:extLst>
          </p:cNvPr>
          <p:cNvSpPr txBox="1"/>
          <p:nvPr/>
        </p:nvSpPr>
        <p:spPr>
          <a:xfrm>
            <a:off x="9398384" y="1425142"/>
            <a:ext cx="64097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O</a:t>
            </a:r>
            <a:r>
              <a:rPr kumimoji="0" lang="en-GB" sz="2800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2</a:t>
            </a:r>
            <a:endParaRPr kumimoji="0" lang="en-NL" sz="2800" b="0" i="0" u="none" strike="noStrike" cap="none" spc="0" normalizeH="0" baseline="-2500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E1CC6E-B202-9CE8-0D34-849A81514D34}"/>
              </a:ext>
            </a:extLst>
          </p:cNvPr>
          <p:cNvSpPr/>
          <p:nvPr/>
        </p:nvSpPr>
        <p:spPr>
          <a:xfrm>
            <a:off x="9107031" y="2782671"/>
            <a:ext cx="1223683" cy="64632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rgbClr val="000000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Local Program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20B5732D-3FEF-C2BC-B657-78F2E8592848}"/>
              </a:ext>
            </a:extLst>
          </p:cNvPr>
          <p:cNvSpPr/>
          <p:nvPr/>
        </p:nvSpPr>
        <p:spPr>
          <a:xfrm>
            <a:off x="9538459" y="3498930"/>
            <a:ext cx="360827" cy="69444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7DA202-F9D6-ADCC-62E7-26E9CC423638}"/>
              </a:ext>
            </a:extLst>
          </p:cNvPr>
          <p:cNvSpPr txBox="1"/>
          <p:nvPr/>
        </p:nvSpPr>
        <p:spPr>
          <a:xfrm>
            <a:off x="9398384" y="4263309"/>
            <a:ext cx="64097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D</a:t>
            </a:r>
            <a:r>
              <a:rPr kumimoji="0" lang="en-GB" sz="2800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2</a:t>
            </a:r>
            <a:endParaRPr kumimoji="0" lang="en-NL" sz="2800" b="0" i="0" u="none" strike="noStrike" cap="none" spc="0" normalizeH="0" baseline="-2500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F8F8E76-ACCD-1AFE-3B8F-502DD9182867}"/>
              </a:ext>
            </a:extLst>
          </p:cNvPr>
          <p:cNvCxnSpPr>
            <a:cxnSpLocks/>
          </p:cNvCxnSpPr>
          <p:nvPr/>
        </p:nvCxnSpPr>
        <p:spPr>
          <a:xfrm>
            <a:off x="3476467" y="1472453"/>
            <a:ext cx="5630564" cy="0"/>
          </a:xfrm>
          <a:prstGeom prst="straightConnector1">
            <a:avLst/>
          </a:prstGeom>
          <a:noFill/>
          <a:ln w="38100" cap="flat">
            <a:solidFill>
              <a:schemeClr val="bg1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9543512-26B4-B159-0C0D-51FE66189E40}"/>
              </a:ext>
            </a:extLst>
          </p:cNvPr>
          <p:cNvSpPr txBox="1"/>
          <p:nvPr/>
        </p:nvSpPr>
        <p:spPr>
          <a:xfrm>
            <a:off x="4810836" y="1573567"/>
            <a:ext cx="327546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Long Comm. Delay (&gt;100us)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137C74C-263E-6B11-DA2E-77D846C9A997}"/>
              </a:ext>
            </a:extLst>
          </p:cNvPr>
          <p:cNvSpPr txBox="1"/>
          <p:nvPr/>
        </p:nvSpPr>
        <p:spPr>
          <a:xfrm>
            <a:off x="4032272" y="2595440"/>
            <a:ext cx="4941911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O = Observation of changing environment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bg1"/>
              </a:solidFill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D = Decision to tak</a:t>
            </a:r>
            <a:r>
              <a:rPr lang="en-GB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e an action</a:t>
            </a: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 </a:t>
            </a:r>
            <a:endParaRPr kumimoji="0" lang="en-NL" b="0" i="0" u="none" strike="noStrike" cap="none" spc="0" normalizeH="0" baseline="-2500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</p:spTree>
    <p:extLst>
      <p:ext uri="{BB962C8B-B14F-4D97-AF65-F5344CB8AC3E}">
        <p14:creationId xmlns:p14="http://schemas.microsoft.com/office/powerpoint/2010/main" val="35524258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animBg="1"/>
      <p:bldP spid="8" grpId="0"/>
      <p:bldP spid="9" grpId="0" animBg="1"/>
      <p:bldP spid="10" grpId="0" animBg="1"/>
      <p:bldP spid="11" grpId="0"/>
      <p:bldP spid="12" grpId="0" animBg="1"/>
      <p:bldP spid="13" grpId="0"/>
      <p:bldP spid="14" grpId="0" animBg="1"/>
      <p:bldP spid="15" grpId="0" animBg="1"/>
      <p:bldP spid="16" grpId="0"/>
      <p:bldP spid="20" grpId="0"/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F052B-B84C-420B-0B00-C2CF0994F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A97AF4-DC08-F097-FA70-7EFC8A182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1369" y="5598264"/>
            <a:ext cx="12201098" cy="581342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Non-local correlations -&gt; Quantum strategies can beat classical!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63AFF8-C5B0-2388-FDEC-D58D81A0A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120000"/>
            <a:ext cx="11069537" cy="1152000"/>
          </a:xfrm>
        </p:spPr>
        <p:txBody>
          <a:bodyPr/>
          <a:lstStyle/>
          <a:p>
            <a:r>
              <a:rPr lang="en-GB" dirty="0"/>
              <a:t>Non-local applications: </a:t>
            </a:r>
            <a:br>
              <a:rPr lang="en-GB" dirty="0"/>
            </a:br>
            <a:r>
              <a:rPr lang="en-GB" dirty="0"/>
              <a:t>Coordination between non-communicating parties</a:t>
            </a:r>
            <a:endParaRPr lang="en-NL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B503D1A6-D240-A701-ADD2-5548CFA7FDA9}"/>
              </a:ext>
            </a:extLst>
          </p:cNvPr>
          <p:cNvSpPr/>
          <p:nvPr/>
        </p:nvSpPr>
        <p:spPr>
          <a:xfrm>
            <a:off x="2724144" y="1977488"/>
            <a:ext cx="360827" cy="69444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3BA471-3FE3-9ECD-3760-1DE9283AF03A}"/>
              </a:ext>
            </a:extLst>
          </p:cNvPr>
          <p:cNvSpPr txBox="1"/>
          <p:nvPr/>
        </p:nvSpPr>
        <p:spPr>
          <a:xfrm>
            <a:off x="2584069" y="1384339"/>
            <a:ext cx="64097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O</a:t>
            </a:r>
            <a:r>
              <a:rPr kumimoji="0" lang="en-GB" sz="2800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1</a:t>
            </a:r>
            <a:endParaRPr kumimoji="0" lang="en-NL" sz="2800" b="0" i="0" u="none" strike="noStrike" cap="none" spc="0" normalizeH="0" baseline="-2500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346602-C367-4F31-4EF9-606F746DADE8}"/>
              </a:ext>
            </a:extLst>
          </p:cNvPr>
          <p:cNvSpPr/>
          <p:nvPr/>
        </p:nvSpPr>
        <p:spPr>
          <a:xfrm>
            <a:off x="1740090" y="2741869"/>
            <a:ext cx="2620370" cy="64632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Entanglement assisted program measures </a:t>
            </a:r>
            <a:r>
              <a:rPr lang="en-GB" sz="1800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M</a:t>
            </a:r>
            <a:r>
              <a:rPr kumimoji="0" lang="en-GB" sz="1800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1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46A350D4-72E5-FEF7-DF8F-6FDE0729008B}"/>
              </a:ext>
            </a:extLst>
          </p:cNvPr>
          <p:cNvSpPr/>
          <p:nvPr/>
        </p:nvSpPr>
        <p:spPr>
          <a:xfrm>
            <a:off x="2724144" y="3458127"/>
            <a:ext cx="360827" cy="69444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F69E2D-70BE-40A2-FA35-BAC70F2DC865}"/>
              </a:ext>
            </a:extLst>
          </p:cNvPr>
          <p:cNvSpPr txBox="1"/>
          <p:nvPr/>
        </p:nvSpPr>
        <p:spPr>
          <a:xfrm>
            <a:off x="2584069" y="4222506"/>
            <a:ext cx="64097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D</a:t>
            </a:r>
            <a:r>
              <a:rPr kumimoji="0" lang="en-GB" sz="2800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1</a:t>
            </a:r>
            <a:endParaRPr kumimoji="0" lang="en-NL" sz="2800" b="0" i="0" u="none" strike="noStrike" cap="none" spc="0" normalizeH="0" baseline="-2500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DAEBDEA3-8745-A8F7-EEFF-750A9DCA258B}"/>
              </a:ext>
            </a:extLst>
          </p:cNvPr>
          <p:cNvSpPr/>
          <p:nvPr/>
        </p:nvSpPr>
        <p:spPr>
          <a:xfrm>
            <a:off x="9538459" y="2018291"/>
            <a:ext cx="360827" cy="69444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258105-F9CA-CA67-0AFD-FB579A0B12DC}"/>
              </a:ext>
            </a:extLst>
          </p:cNvPr>
          <p:cNvSpPr txBox="1"/>
          <p:nvPr/>
        </p:nvSpPr>
        <p:spPr>
          <a:xfrm>
            <a:off x="9398384" y="1425142"/>
            <a:ext cx="64097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O</a:t>
            </a:r>
            <a:r>
              <a:rPr kumimoji="0" lang="en-GB" sz="2800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2</a:t>
            </a:r>
            <a:endParaRPr kumimoji="0" lang="en-NL" sz="2800" b="0" i="0" u="none" strike="noStrike" cap="none" spc="0" normalizeH="0" baseline="-2500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AD6EF3B9-8704-D33B-BFD3-FEB578B26246}"/>
              </a:ext>
            </a:extLst>
          </p:cNvPr>
          <p:cNvSpPr/>
          <p:nvPr/>
        </p:nvSpPr>
        <p:spPr>
          <a:xfrm>
            <a:off x="9538459" y="3498930"/>
            <a:ext cx="360827" cy="69444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4D96F4-AA2C-E0EA-A61B-F79E11F24B38}"/>
              </a:ext>
            </a:extLst>
          </p:cNvPr>
          <p:cNvSpPr txBox="1"/>
          <p:nvPr/>
        </p:nvSpPr>
        <p:spPr>
          <a:xfrm>
            <a:off x="9398384" y="4263309"/>
            <a:ext cx="64097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D</a:t>
            </a:r>
            <a:r>
              <a:rPr kumimoji="0" lang="en-GB" sz="2800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2</a:t>
            </a:r>
            <a:endParaRPr kumimoji="0" lang="en-NL" sz="2800" b="0" i="0" u="none" strike="noStrike" cap="none" spc="0" normalizeH="0" baseline="-2500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5A31668-2595-B229-904E-A956229FFD9F}"/>
              </a:ext>
            </a:extLst>
          </p:cNvPr>
          <p:cNvCxnSpPr>
            <a:cxnSpLocks/>
          </p:cNvCxnSpPr>
          <p:nvPr/>
        </p:nvCxnSpPr>
        <p:spPr>
          <a:xfrm>
            <a:off x="3476467" y="1472453"/>
            <a:ext cx="5630564" cy="0"/>
          </a:xfrm>
          <a:prstGeom prst="straightConnector1">
            <a:avLst/>
          </a:prstGeom>
          <a:noFill/>
          <a:ln w="38100" cap="flat">
            <a:solidFill>
              <a:schemeClr val="bg1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3934D97-19E1-A85A-41EF-25E34F08C934}"/>
              </a:ext>
            </a:extLst>
          </p:cNvPr>
          <p:cNvSpPr txBox="1"/>
          <p:nvPr/>
        </p:nvSpPr>
        <p:spPr>
          <a:xfrm>
            <a:off x="4810836" y="1573567"/>
            <a:ext cx="327546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Long Comm. Delay (&gt;100us)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817DDC-FF17-39ED-70C0-061385AAF9C2}"/>
              </a:ext>
            </a:extLst>
          </p:cNvPr>
          <p:cNvSpPr txBox="1"/>
          <p:nvPr/>
        </p:nvSpPr>
        <p:spPr>
          <a:xfrm>
            <a:off x="1298242" y="6368668"/>
            <a:ext cx="11387352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800" b="0" i="0" u="none" strike="noStrike" baseline="0" dirty="0">
                <a:solidFill>
                  <a:schemeClr val="bg1"/>
                </a:solidFill>
                <a:latin typeface="LMRoman12-Regular"/>
              </a:rPr>
              <a:t>For more: Dawei Ding</a:t>
            </a:r>
            <a:r>
              <a:rPr lang="en-GB" sz="1050" b="0" i="0" u="none" strike="noStrike" baseline="0" dirty="0">
                <a:solidFill>
                  <a:schemeClr val="bg1"/>
                </a:solidFill>
                <a:latin typeface="LMRoman8-Regular"/>
              </a:rPr>
              <a:t> </a:t>
            </a:r>
            <a:r>
              <a:rPr lang="en-GB" sz="1800" b="0" i="0" u="none" strike="noStrike" baseline="0" dirty="0">
                <a:solidFill>
                  <a:schemeClr val="bg1"/>
                </a:solidFill>
                <a:latin typeface="LMRoman12-Regular"/>
              </a:rPr>
              <a:t>and Liang Jiang</a:t>
            </a:r>
            <a:r>
              <a:rPr lang="en-GB" sz="1050" dirty="0">
                <a:solidFill>
                  <a:schemeClr val="bg1"/>
                </a:solidFill>
                <a:latin typeface="LMRoman8-Regular"/>
              </a:rPr>
              <a:t>, </a:t>
            </a:r>
            <a:r>
              <a:rPr lang="en-GB" sz="1800" b="0" i="0" u="none" strike="noStrike" baseline="0" dirty="0">
                <a:solidFill>
                  <a:schemeClr val="bg1"/>
                </a:solidFill>
                <a:latin typeface="LMRoman17-Regular"/>
              </a:rPr>
              <a:t>Coordinating Decisions via Quantum Telepathy, </a:t>
            </a:r>
            <a:r>
              <a:rPr lang="en-GB" sz="1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</a:rPr>
              <a:t>arXiv:2407.21723v1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F840D2-CE63-6A0D-FA4B-2D4973D78DA3}"/>
              </a:ext>
            </a:extLst>
          </p:cNvPr>
          <p:cNvSpPr/>
          <p:nvPr/>
        </p:nvSpPr>
        <p:spPr>
          <a:xfrm>
            <a:off x="8408687" y="2755965"/>
            <a:ext cx="2620370" cy="64632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Entanglement assisted program measures </a:t>
            </a:r>
            <a:r>
              <a:rPr lang="en-GB" sz="1800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M</a:t>
            </a:r>
            <a:r>
              <a:rPr kumimoji="0" lang="en-GB" sz="1800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2</a:t>
            </a:r>
            <a:endParaRPr kumimoji="0" lang="en-NL" sz="1800" b="0" i="0" u="none" strike="noStrike" cap="none" spc="0" normalizeH="0" baseline="-2500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2661B35-3F8D-420D-7E54-F368F712363C}"/>
              </a:ext>
            </a:extLst>
          </p:cNvPr>
          <p:cNvGrpSpPr/>
          <p:nvPr/>
        </p:nvGrpSpPr>
        <p:grpSpPr>
          <a:xfrm>
            <a:off x="4360460" y="2767512"/>
            <a:ext cx="4048227" cy="683100"/>
            <a:chOff x="2054732" y="2776799"/>
            <a:chExt cx="6699290" cy="68310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F8185E6-FCD5-F68B-2968-A6BEC2FC40C2}"/>
                </a:ext>
              </a:extLst>
            </p:cNvPr>
            <p:cNvGrpSpPr/>
            <p:nvPr/>
          </p:nvGrpSpPr>
          <p:grpSpPr>
            <a:xfrm flipH="1">
              <a:off x="2074222" y="2776799"/>
              <a:ext cx="6679800" cy="683100"/>
              <a:chOff x="3198018" y="510702"/>
              <a:chExt cx="3143244" cy="696664"/>
            </a:xfrm>
          </p:grpSpPr>
          <p:sp>
            <p:nvSpPr>
              <p:cNvPr id="33" name="Freeform 6">
                <a:extLst>
                  <a:ext uri="{FF2B5EF4-FFF2-40B4-BE49-F238E27FC236}">
                    <a16:creationId xmlns:a16="http://schemas.microsoft.com/office/drawing/2014/main" id="{72F98185-65EC-A3DB-0E18-F1D44FE4D604}"/>
                  </a:ext>
                </a:extLst>
              </p:cNvPr>
              <p:cNvSpPr/>
              <p:nvPr/>
            </p:nvSpPr>
            <p:spPr>
              <a:xfrm>
                <a:off x="3198018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5522" y="516859"/>
                      <a:pt x="29288" y="742214"/>
                      <a:pt x="73819" y="689447"/>
                    </a:cubicBezTo>
                    <a:cubicBezTo>
                      <a:pt x="128878" y="643826"/>
                      <a:pt x="169116" y="74012"/>
                      <a:pt x="216694" y="10790"/>
                    </a:cubicBezTo>
                    <a:cubicBezTo>
                      <a:pt x="225761" y="-30152"/>
                      <a:pt x="239553" y="194838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34" name="Freeform 30">
                <a:extLst>
                  <a:ext uri="{FF2B5EF4-FFF2-40B4-BE49-F238E27FC236}">
                    <a16:creationId xmlns:a16="http://schemas.microsoft.com/office/drawing/2014/main" id="{1AE010D7-FA2A-3D34-A6C1-1D288CF248F3}"/>
                  </a:ext>
                </a:extLst>
              </p:cNvPr>
              <p:cNvSpPr/>
              <p:nvPr/>
            </p:nvSpPr>
            <p:spPr>
              <a:xfrm>
                <a:off x="3459955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4642" y="534854"/>
                      <a:pt x="48510" y="734168"/>
                      <a:pt x="73819" y="689447"/>
                    </a:cubicBezTo>
                    <a:cubicBezTo>
                      <a:pt x="117065" y="629395"/>
                      <a:pt x="197907" y="69325"/>
                      <a:pt x="216694" y="10790"/>
                    </a:cubicBezTo>
                    <a:cubicBezTo>
                      <a:pt x="256886" y="-34874"/>
                      <a:pt x="247126" y="172194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1435683001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35" name="Freeform 31">
                <a:extLst>
                  <a:ext uri="{FF2B5EF4-FFF2-40B4-BE49-F238E27FC236}">
                    <a16:creationId xmlns:a16="http://schemas.microsoft.com/office/drawing/2014/main" id="{0A1C6DDF-92A9-21B5-8EB2-72952FAEFFCF}"/>
                  </a:ext>
                </a:extLst>
              </p:cNvPr>
              <p:cNvSpPr/>
              <p:nvPr/>
            </p:nvSpPr>
            <p:spPr>
              <a:xfrm>
                <a:off x="3721892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2813" y="513444"/>
                      <a:pt x="39128" y="740669"/>
                      <a:pt x="73819" y="689447"/>
                    </a:cubicBezTo>
                    <a:cubicBezTo>
                      <a:pt x="110788" y="643382"/>
                      <a:pt x="195061" y="65642"/>
                      <a:pt x="216694" y="10790"/>
                    </a:cubicBezTo>
                    <a:cubicBezTo>
                      <a:pt x="247814" y="-93363"/>
                      <a:pt x="247136" y="206438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3894913178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36" name="Freeform 32">
                <a:extLst>
                  <a:ext uri="{FF2B5EF4-FFF2-40B4-BE49-F238E27FC236}">
                    <a16:creationId xmlns:a16="http://schemas.microsoft.com/office/drawing/2014/main" id="{2B839421-221F-D708-43BE-6A6B20E21FAC}"/>
                  </a:ext>
                </a:extLst>
              </p:cNvPr>
              <p:cNvSpPr/>
              <p:nvPr/>
            </p:nvSpPr>
            <p:spPr>
              <a:xfrm>
                <a:off x="3983829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5592" y="522073"/>
                      <a:pt x="38740" y="746219"/>
                      <a:pt x="73819" y="689447"/>
                    </a:cubicBezTo>
                    <a:cubicBezTo>
                      <a:pt x="113771" y="637881"/>
                      <a:pt x="186890" y="69389"/>
                      <a:pt x="216694" y="10790"/>
                    </a:cubicBezTo>
                    <a:cubicBezTo>
                      <a:pt x="244850" y="-48062"/>
                      <a:pt x="238612" y="179553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3042513265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37" name="Freeform 33">
                <a:extLst>
                  <a:ext uri="{FF2B5EF4-FFF2-40B4-BE49-F238E27FC236}">
                    <a16:creationId xmlns:a16="http://schemas.microsoft.com/office/drawing/2014/main" id="{FA7BDABA-AB75-B9BB-2E15-140F700ACE8B}"/>
                  </a:ext>
                </a:extLst>
              </p:cNvPr>
              <p:cNvSpPr/>
              <p:nvPr/>
            </p:nvSpPr>
            <p:spPr>
              <a:xfrm>
                <a:off x="4245766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5370" y="529368"/>
                      <a:pt x="50199" y="739725"/>
                      <a:pt x="73819" y="689447"/>
                    </a:cubicBezTo>
                    <a:cubicBezTo>
                      <a:pt x="124730" y="636927"/>
                      <a:pt x="187086" y="64013"/>
                      <a:pt x="216694" y="10790"/>
                    </a:cubicBezTo>
                    <a:cubicBezTo>
                      <a:pt x="249951" y="-64310"/>
                      <a:pt x="242935" y="177000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1706221400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38" name="Freeform 34">
                <a:extLst>
                  <a:ext uri="{FF2B5EF4-FFF2-40B4-BE49-F238E27FC236}">
                    <a16:creationId xmlns:a16="http://schemas.microsoft.com/office/drawing/2014/main" id="{0153F64A-D3D2-4A80-7617-4C73D0DEB212}"/>
                  </a:ext>
                </a:extLst>
              </p:cNvPr>
              <p:cNvSpPr/>
              <p:nvPr/>
            </p:nvSpPr>
            <p:spPr>
              <a:xfrm>
                <a:off x="4507703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4458" y="531931"/>
                      <a:pt x="39559" y="746581"/>
                      <a:pt x="73819" y="689447"/>
                    </a:cubicBezTo>
                    <a:cubicBezTo>
                      <a:pt x="124107" y="649298"/>
                      <a:pt x="193737" y="81685"/>
                      <a:pt x="216694" y="10790"/>
                    </a:cubicBezTo>
                    <a:cubicBezTo>
                      <a:pt x="231313" y="-47594"/>
                      <a:pt x="255262" y="158442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1058903609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39" name="Freeform 37">
                <a:extLst>
                  <a:ext uri="{FF2B5EF4-FFF2-40B4-BE49-F238E27FC236}">
                    <a16:creationId xmlns:a16="http://schemas.microsoft.com/office/drawing/2014/main" id="{EA0B96B1-1378-FD65-D77E-A49F895F42DD}"/>
                  </a:ext>
                </a:extLst>
              </p:cNvPr>
              <p:cNvSpPr/>
              <p:nvPr/>
            </p:nvSpPr>
            <p:spPr>
              <a:xfrm>
                <a:off x="4769640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26116" y="533096"/>
                      <a:pt x="34302" y="732664"/>
                      <a:pt x="73819" y="689447"/>
                    </a:cubicBezTo>
                    <a:cubicBezTo>
                      <a:pt x="108104" y="639941"/>
                      <a:pt x="179592" y="90467"/>
                      <a:pt x="216694" y="10790"/>
                    </a:cubicBezTo>
                    <a:cubicBezTo>
                      <a:pt x="251352" y="-51894"/>
                      <a:pt x="207285" y="181854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207477060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40" name="Freeform 38">
                <a:extLst>
                  <a:ext uri="{FF2B5EF4-FFF2-40B4-BE49-F238E27FC236}">
                    <a16:creationId xmlns:a16="http://schemas.microsoft.com/office/drawing/2014/main" id="{22F1C87F-79E0-1C55-0E65-E05914B5F5D8}"/>
                  </a:ext>
                </a:extLst>
              </p:cNvPr>
              <p:cNvSpPr/>
              <p:nvPr/>
            </p:nvSpPr>
            <p:spPr>
              <a:xfrm>
                <a:off x="5031577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5701" y="522906"/>
                      <a:pt x="40770" y="740985"/>
                      <a:pt x="73819" y="689447"/>
                    </a:cubicBezTo>
                    <a:cubicBezTo>
                      <a:pt x="113363" y="654872"/>
                      <a:pt x="174059" y="70934"/>
                      <a:pt x="216694" y="10790"/>
                    </a:cubicBezTo>
                    <a:cubicBezTo>
                      <a:pt x="249211" y="-37663"/>
                      <a:pt x="225257" y="172779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2491852732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41" name="Freeform 39">
                <a:extLst>
                  <a:ext uri="{FF2B5EF4-FFF2-40B4-BE49-F238E27FC236}">
                    <a16:creationId xmlns:a16="http://schemas.microsoft.com/office/drawing/2014/main" id="{306D86DD-033A-1526-893C-A230E4A29D95}"/>
                  </a:ext>
                </a:extLst>
              </p:cNvPr>
              <p:cNvSpPr/>
              <p:nvPr/>
            </p:nvSpPr>
            <p:spPr>
              <a:xfrm>
                <a:off x="5293514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32904" y="515626"/>
                      <a:pt x="48709" y="739647"/>
                      <a:pt x="73819" y="689447"/>
                    </a:cubicBezTo>
                    <a:cubicBezTo>
                      <a:pt x="98504" y="634964"/>
                      <a:pt x="183144" y="81336"/>
                      <a:pt x="216694" y="10790"/>
                    </a:cubicBezTo>
                    <a:cubicBezTo>
                      <a:pt x="218234" y="-73196"/>
                      <a:pt x="231397" y="204290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3877051584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42" name="Freeform 40">
                <a:extLst>
                  <a:ext uri="{FF2B5EF4-FFF2-40B4-BE49-F238E27FC236}">
                    <a16:creationId xmlns:a16="http://schemas.microsoft.com/office/drawing/2014/main" id="{AB46915F-1A78-A873-DF34-14099406A23B}"/>
                  </a:ext>
                </a:extLst>
              </p:cNvPr>
              <p:cNvSpPr/>
              <p:nvPr/>
            </p:nvSpPr>
            <p:spPr>
              <a:xfrm>
                <a:off x="5555451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27451" y="518117"/>
                      <a:pt x="38331" y="741840"/>
                      <a:pt x="73819" y="689447"/>
                    </a:cubicBezTo>
                    <a:cubicBezTo>
                      <a:pt x="112632" y="626008"/>
                      <a:pt x="182045" y="74766"/>
                      <a:pt x="216694" y="10790"/>
                    </a:cubicBezTo>
                    <a:cubicBezTo>
                      <a:pt x="268939" y="-62288"/>
                      <a:pt x="245989" y="182588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2992553416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43" name="Freeform 41">
                <a:extLst>
                  <a:ext uri="{FF2B5EF4-FFF2-40B4-BE49-F238E27FC236}">
                    <a16:creationId xmlns:a16="http://schemas.microsoft.com/office/drawing/2014/main" id="{FD3F1098-82E8-9DA8-6E72-100FA07BDCEC}"/>
                  </a:ext>
                </a:extLst>
              </p:cNvPr>
              <p:cNvSpPr/>
              <p:nvPr/>
            </p:nvSpPr>
            <p:spPr>
              <a:xfrm>
                <a:off x="5817388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5056" y="522603"/>
                      <a:pt x="49371" y="726974"/>
                      <a:pt x="73819" y="689447"/>
                    </a:cubicBezTo>
                    <a:cubicBezTo>
                      <a:pt x="118614" y="638784"/>
                      <a:pt x="190835" y="77878"/>
                      <a:pt x="216694" y="10790"/>
                    </a:cubicBezTo>
                    <a:cubicBezTo>
                      <a:pt x="260841" y="-54762"/>
                      <a:pt x="256210" y="173732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2943479524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44" name="Freeform 44">
                <a:extLst>
                  <a:ext uri="{FF2B5EF4-FFF2-40B4-BE49-F238E27FC236}">
                    <a16:creationId xmlns:a16="http://schemas.microsoft.com/office/drawing/2014/main" id="{B0CA7154-F5C0-5785-A80C-C5268D2C9246}"/>
                  </a:ext>
                </a:extLst>
              </p:cNvPr>
              <p:cNvSpPr/>
              <p:nvPr/>
            </p:nvSpPr>
            <p:spPr>
              <a:xfrm>
                <a:off x="6079325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9462" y="532382"/>
                      <a:pt x="24116" y="734388"/>
                      <a:pt x="73819" y="689447"/>
                    </a:cubicBezTo>
                    <a:cubicBezTo>
                      <a:pt x="96119" y="641955"/>
                      <a:pt x="166672" y="73462"/>
                      <a:pt x="216694" y="10790"/>
                    </a:cubicBezTo>
                    <a:cubicBezTo>
                      <a:pt x="262083" y="-49219"/>
                      <a:pt x="213111" y="151128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970993736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89297A8-5E26-DB65-A3D5-8A8F08B9D39A}"/>
                </a:ext>
              </a:extLst>
            </p:cNvPr>
            <p:cNvGrpSpPr/>
            <p:nvPr/>
          </p:nvGrpSpPr>
          <p:grpSpPr>
            <a:xfrm>
              <a:off x="2054732" y="2777514"/>
              <a:ext cx="6680169" cy="681671"/>
              <a:chOff x="3198018" y="510702"/>
              <a:chExt cx="3143244" cy="696664"/>
            </a:xfrm>
          </p:grpSpPr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3EC5286E-9269-67C0-4805-E9715FF325F5}"/>
                  </a:ext>
                </a:extLst>
              </p:cNvPr>
              <p:cNvSpPr/>
              <p:nvPr/>
            </p:nvSpPr>
            <p:spPr>
              <a:xfrm>
                <a:off x="3198018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0327" y="541183"/>
                      <a:pt x="53746" y="744554"/>
                      <a:pt x="73819" y="689447"/>
                    </a:cubicBezTo>
                    <a:cubicBezTo>
                      <a:pt x="115559" y="623755"/>
                      <a:pt x="188955" y="83400"/>
                      <a:pt x="216694" y="10790"/>
                    </a:cubicBezTo>
                    <a:cubicBezTo>
                      <a:pt x="259806" y="-74337"/>
                      <a:pt x="218828" y="145616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2784323873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21" name="Freeform 30">
                <a:extLst>
                  <a:ext uri="{FF2B5EF4-FFF2-40B4-BE49-F238E27FC236}">
                    <a16:creationId xmlns:a16="http://schemas.microsoft.com/office/drawing/2014/main" id="{D0AB1F0B-A9E8-9B6B-BC1F-96710D602C8E}"/>
                  </a:ext>
                </a:extLst>
              </p:cNvPr>
              <p:cNvSpPr/>
              <p:nvPr/>
            </p:nvSpPr>
            <p:spPr>
              <a:xfrm>
                <a:off x="3459955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28211" y="536219"/>
                      <a:pt x="33246" y="739800"/>
                      <a:pt x="73819" y="689447"/>
                    </a:cubicBezTo>
                    <a:cubicBezTo>
                      <a:pt x="97901" y="628149"/>
                      <a:pt x="182413" y="74454"/>
                      <a:pt x="216694" y="10790"/>
                    </a:cubicBezTo>
                    <a:cubicBezTo>
                      <a:pt x="247256" y="-45552"/>
                      <a:pt x="237455" y="167001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1973040227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22" name="Freeform 31">
                <a:extLst>
                  <a:ext uri="{FF2B5EF4-FFF2-40B4-BE49-F238E27FC236}">
                    <a16:creationId xmlns:a16="http://schemas.microsoft.com/office/drawing/2014/main" id="{43EF9B2D-E1FB-8C4C-FCA1-7390EEB2D93E}"/>
                  </a:ext>
                </a:extLst>
              </p:cNvPr>
              <p:cNvSpPr/>
              <p:nvPr/>
            </p:nvSpPr>
            <p:spPr>
              <a:xfrm>
                <a:off x="3721892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5618" y="519072"/>
                      <a:pt x="35035" y="731440"/>
                      <a:pt x="73819" y="689447"/>
                    </a:cubicBezTo>
                    <a:cubicBezTo>
                      <a:pt x="108317" y="647355"/>
                      <a:pt x="174514" y="83267"/>
                      <a:pt x="216694" y="10790"/>
                    </a:cubicBezTo>
                    <a:cubicBezTo>
                      <a:pt x="239341" y="-46743"/>
                      <a:pt x="263485" y="159553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487616506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24" name="Freeform 32">
                <a:extLst>
                  <a:ext uri="{FF2B5EF4-FFF2-40B4-BE49-F238E27FC236}">
                    <a16:creationId xmlns:a16="http://schemas.microsoft.com/office/drawing/2014/main" id="{6D13318D-FC81-F4B6-2AB0-42C7C0877543}"/>
                  </a:ext>
                </a:extLst>
              </p:cNvPr>
              <p:cNvSpPr/>
              <p:nvPr/>
            </p:nvSpPr>
            <p:spPr>
              <a:xfrm>
                <a:off x="3983829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9669" y="516936"/>
                      <a:pt x="32709" y="732123"/>
                      <a:pt x="73819" y="689447"/>
                    </a:cubicBezTo>
                    <a:cubicBezTo>
                      <a:pt x="110491" y="636072"/>
                      <a:pt x="185526" y="64959"/>
                      <a:pt x="216694" y="10790"/>
                    </a:cubicBezTo>
                    <a:cubicBezTo>
                      <a:pt x="246318" y="-45520"/>
                      <a:pt x="239659" y="176970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1966590448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25" name="Freeform 33">
                <a:extLst>
                  <a:ext uri="{FF2B5EF4-FFF2-40B4-BE49-F238E27FC236}">
                    <a16:creationId xmlns:a16="http://schemas.microsoft.com/office/drawing/2014/main" id="{0B8EE400-B92B-8B13-3666-998D1CE5B69B}"/>
                  </a:ext>
                </a:extLst>
              </p:cNvPr>
              <p:cNvSpPr/>
              <p:nvPr/>
            </p:nvSpPr>
            <p:spPr>
              <a:xfrm>
                <a:off x="4245766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2894" y="528416"/>
                      <a:pt x="33495" y="744693"/>
                      <a:pt x="73819" y="689447"/>
                    </a:cubicBezTo>
                    <a:cubicBezTo>
                      <a:pt x="107408" y="636125"/>
                      <a:pt x="184473" y="80279"/>
                      <a:pt x="216694" y="10790"/>
                    </a:cubicBezTo>
                    <a:cubicBezTo>
                      <a:pt x="225884" y="-31356"/>
                      <a:pt x="240961" y="177662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2409988697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26" name="Freeform 34">
                <a:extLst>
                  <a:ext uri="{FF2B5EF4-FFF2-40B4-BE49-F238E27FC236}">
                    <a16:creationId xmlns:a16="http://schemas.microsoft.com/office/drawing/2014/main" id="{532FB2E3-608F-3793-2F2E-28DB5C0A9182}"/>
                  </a:ext>
                </a:extLst>
              </p:cNvPr>
              <p:cNvSpPr/>
              <p:nvPr/>
            </p:nvSpPr>
            <p:spPr>
              <a:xfrm>
                <a:off x="4507703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24109" y="526834"/>
                      <a:pt x="40269" y="738641"/>
                      <a:pt x="73819" y="689447"/>
                    </a:cubicBezTo>
                    <a:cubicBezTo>
                      <a:pt x="114693" y="624451"/>
                      <a:pt x="173185" y="83899"/>
                      <a:pt x="216694" y="10790"/>
                    </a:cubicBezTo>
                    <a:cubicBezTo>
                      <a:pt x="273164" y="-33500"/>
                      <a:pt x="249836" y="141434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3805105059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27" name="Freeform 37">
                <a:extLst>
                  <a:ext uri="{FF2B5EF4-FFF2-40B4-BE49-F238E27FC236}">
                    <a16:creationId xmlns:a16="http://schemas.microsoft.com/office/drawing/2014/main" id="{FADF1854-3A2F-B9C5-CB18-37963E4E4C3A}"/>
                  </a:ext>
                </a:extLst>
              </p:cNvPr>
              <p:cNvSpPr/>
              <p:nvPr/>
            </p:nvSpPr>
            <p:spPr>
              <a:xfrm>
                <a:off x="4769640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23951" y="513707"/>
                      <a:pt x="29630" y="728188"/>
                      <a:pt x="73819" y="689447"/>
                    </a:cubicBezTo>
                    <a:cubicBezTo>
                      <a:pt x="116809" y="637191"/>
                      <a:pt x="177209" y="66250"/>
                      <a:pt x="216694" y="10790"/>
                    </a:cubicBezTo>
                    <a:cubicBezTo>
                      <a:pt x="270203" y="-20973"/>
                      <a:pt x="234886" y="183948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1603322950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28" name="Freeform 38">
                <a:extLst>
                  <a:ext uri="{FF2B5EF4-FFF2-40B4-BE49-F238E27FC236}">
                    <a16:creationId xmlns:a16="http://schemas.microsoft.com/office/drawing/2014/main" id="{FEF60E93-0904-F060-03C2-1526AE74E1C4}"/>
                  </a:ext>
                </a:extLst>
              </p:cNvPr>
              <p:cNvSpPr/>
              <p:nvPr/>
            </p:nvSpPr>
            <p:spPr>
              <a:xfrm>
                <a:off x="5031577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26298" y="534264"/>
                      <a:pt x="33888" y="738668"/>
                      <a:pt x="73819" y="689447"/>
                    </a:cubicBezTo>
                    <a:cubicBezTo>
                      <a:pt x="109318" y="653563"/>
                      <a:pt x="186937" y="73212"/>
                      <a:pt x="216694" y="10790"/>
                    </a:cubicBezTo>
                    <a:cubicBezTo>
                      <a:pt x="278135" y="-48216"/>
                      <a:pt x="280712" y="191254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697595475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29" name="Freeform 39">
                <a:extLst>
                  <a:ext uri="{FF2B5EF4-FFF2-40B4-BE49-F238E27FC236}">
                    <a16:creationId xmlns:a16="http://schemas.microsoft.com/office/drawing/2014/main" id="{D5C34B47-7ADB-9827-BC86-9931016319F1}"/>
                  </a:ext>
                </a:extLst>
              </p:cNvPr>
              <p:cNvSpPr/>
              <p:nvPr/>
            </p:nvSpPr>
            <p:spPr>
              <a:xfrm>
                <a:off x="5293514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31311" y="523295"/>
                      <a:pt x="37306" y="727027"/>
                      <a:pt x="73819" y="689447"/>
                    </a:cubicBezTo>
                    <a:cubicBezTo>
                      <a:pt x="120217" y="637271"/>
                      <a:pt x="191811" y="60170"/>
                      <a:pt x="216694" y="10790"/>
                    </a:cubicBezTo>
                    <a:cubicBezTo>
                      <a:pt x="230680" y="-89022"/>
                      <a:pt x="269562" y="153727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776571596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30" name="Freeform 40">
                <a:extLst>
                  <a:ext uri="{FF2B5EF4-FFF2-40B4-BE49-F238E27FC236}">
                    <a16:creationId xmlns:a16="http://schemas.microsoft.com/office/drawing/2014/main" id="{5776B67E-9707-0041-0197-5FAB6AA345B2}"/>
                  </a:ext>
                </a:extLst>
              </p:cNvPr>
              <p:cNvSpPr/>
              <p:nvPr/>
            </p:nvSpPr>
            <p:spPr>
              <a:xfrm>
                <a:off x="5555451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3891" y="526785"/>
                      <a:pt x="28422" y="724750"/>
                      <a:pt x="73819" y="689447"/>
                    </a:cubicBezTo>
                    <a:cubicBezTo>
                      <a:pt x="98351" y="645874"/>
                      <a:pt x="185004" y="76312"/>
                      <a:pt x="216694" y="10790"/>
                    </a:cubicBezTo>
                    <a:cubicBezTo>
                      <a:pt x="258494" y="-48929"/>
                      <a:pt x="243735" y="181223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1989598257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31" name="Freeform 41">
                <a:extLst>
                  <a:ext uri="{FF2B5EF4-FFF2-40B4-BE49-F238E27FC236}">
                    <a16:creationId xmlns:a16="http://schemas.microsoft.com/office/drawing/2014/main" id="{DA6E9E15-A9BB-538C-6980-4774A537AAEC}"/>
                  </a:ext>
                </a:extLst>
              </p:cNvPr>
              <p:cNvSpPr/>
              <p:nvPr/>
            </p:nvSpPr>
            <p:spPr>
              <a:xfrm>
                <a:off x="5817388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14282" y="524774"/>
                      <a:pt x="41135" y="730599"/>
                      <a:pt x="73819" y="689447"/>
                    </a:cubicBezTo>
                    <a:cubicBezTo>
                      <a:pt x="123336" y="652682"/>
                      <a:pt x="181045" y="66197"/>
                      <a:pt x="216694" y="10790"/>
                    </a:cubicBezTo>
                    <a:cubicBezTo>
                      <a:pt x="243178" y="-71214"/>
                      <a:pt x="263054" y="183284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2302251097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  <p:sp>
            <p:nvSpPr>
              <p:cNvPr id="32" name="Freeform 44">
                <a:extLst>
                  <a:ext uri="{FF2B5EF4-FFF2-40B4-BE49-F238E27FC236}">
                    <a16:creationId xmlns:a16="http://schemas.microsoft.com/office/drawing/2014/main" id="{655E555E-19CD-2054-5100-53768C7EB89D}"/>
                  </a:ext>
                </a:extLst>
              </p:cNvPr>
              <p:cNvSpPr/>
              <p:nvPr/>
            </p:nvSpPr>
            <p:spPr>
              <a:xfrm>
                <a:off x="6079325" y="510702"/>
                <a:ext cx="261937" cy="696664"/>
              </a:xfrm>
              <a:custGeom>
                <a:avLst/>
                <a:gdLst>
                  <a:gd name="connsiteX0" fmla="*/ 0 w 261937"/>
                  <a:gd name="connsiteY0" fmla="*/ 308447 h 696664"/>
                  <a:gd name="connsiteX1" fmla="*/ 73819 w 261937"/>
                  <a:gd name="connsiteY1" fmla="*/ 689447 h 696664"/>
                  <a:gd name="connsiteX2" fmla="*/ 216694 w 261937"/>
                  <a:gd name="connsiteY2" fmla="*/ 10790 h 696664"/>
                  <a:gd name="connsiteX3" fmla="*/ 261937 w 261937"/>
                  <a:gd name="connsiteY3" fmla="*/ 313210 h 696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7" h="696664" extrusionOk="0">
                    <a:moveTo>
                      <a:pt x="0" y="308447"/>
                    </a:moveTo>
                    <a:cubicBezTo>
                      <a:pt x="30281" y="516206"/>
                      <a:pt x="31983" y="732727"/>
                      <a:pt x="73819" y="689447"/>
                    </a:cubicBezTo>
                    <a:cubicBezTo>
                      <a:pt x="105538" y="644087"/>
                      <a:pt x="186546" y="54639"/>
                      <a:pt x="216694" y="10790"/>
                    </a:cubicBezTo>
                    <a:cubicBezTo>
                      <a:pt x="224599" y="-55962"/>
                      <a:pt x="233262" y="191429"/>
                      <a:pt x="261937" y="313210"/>
                    </a:cubicBezTo>
                  </a:path>
                </a:pathLst>
              </a:custGeom>
              <a:noFill/>
              <a:ln w="38100">
                <a:gradFill flip="none" rotWithShape="1">
                  <a:gsLst>
                    <a:gs pos="0">
                      <a:srgbClr val="A4282F"/>
                    </a:gs>
                    <a:gs pos="100000">
                      <a:srgbClr val="171BA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3271404401">
                      <a:custGeom>
                        <a:avLst/>
                        <a:gdLst>
                          <a:gd name="connsiteX0" fmla="*/ 0 w 381000"/>
                          <a:gd name="connsiteY0" fmla="*/ 304800 h 693305"/>
                          <a:gd name="connsiteX1" fmla="*/ 73819 w 381000"/>
                          <a:gd name="connsiteY1" fmla="*/ 685800 h 693305"/>
                          <a:gd name="connsiteX2" fmla="*/ 230981 w 381000"/>
                          <a:gd name="connsiteY2" fmla="*/ 0 h 693305"/>
                          <a:gd name="connsiteX3" fmla="*/ 381000 w 381000"/>
                          <a:gd name="connsiteY3" fmla="*/ 690563 h 693305"/>
                          <a:gd name="connsiteX0" fmla="*/ 0 w 323850"/>
                          <a:gd name="connsiteY0" fmla="*/ 329227 h 717732"/>
                          <a:gd name="connsiteX1" fmla="*/ 73819 w 323850"/>
                          <a:gd name="connsiteY1" fmla="*/ 710227 h 717732"/>
                          <a:gd name="connsiteX2" fmla="*/ 230981 w 323850"/>
                          <a:gd name="connsiteY2" fmla="*/ 24427 h 717732"/>
                          <a:gd name="connsiteX3" fmla="*/ 323850 w 323850"/>
                          <a:gd name="connsiteY3" fmla="*/ 343515 h 717732"/>
                          <a:gd name="connsiteX0" fmla="*/ 0 w 323850"/>
                          <a:gd name="connsiteY0" fmla="*/ 330956 h 719461"/>
                          <a:gd name="connsiteX1" fmla="*/ 73819 w 323850"/>
                          <a:gd name="connsiteY1" fmla="*/ 711956 h 719461"/>
                          <a:gd name="connsiteX2" fmla="*/ 230981 w 323850"/>
                          <a:gd name="connsiteY2" fmla="*/ 26156 h 719461"/>
                          <a:gd name="connsiteX3" fmla="*/ 323850 w 323850"/>
                          <a:gd name="connsiteY3" fmla="*/ 345244 h 719461"/>
                          <a:gd name="connsiteX0" fmla="*/ 0 w 323850"/>
                          <a:gd name="connsiteY0" fmla="*/ 311616 h 699175"/>
                          <a:gd name="connsiteX1" fmla="*/ 73819 w 323850"/>
                          <a:gd name="connsiteY1" fmla="*/ 692616 h 699175"/>
                          <a:gd name="connsiteX2" fmla="*/ 204787 w 323850"/>
                          <a:gd name="connsiteY2" fmla="*/ 30628 h 699175"/>
                          <a:gd name="connsiteX3" fmla="*/ 323850 w 323850"/>
                          <a:gd name="connsiteY3" fmla="*/ 325904 h 699175"/>
                          <a:gd name="connsiteX0" fmla="*/ 0 w 319087"/>
                          <a:gd name="connsiteY0" fmla="*/ 312289 h 699848"/>
                          <a:gd name="connsiteX1" fmla="*/ 73819 w 319087"/>
                          <a:gd name="connsiteY1" fmla="*/ 693289 h 699848"/>
                          <a:gd name="connsiteX2" fmla="*/ 204787 w 319087"/>
                          <a:gd name="connsiteY2" fmla="*/ 31301 h 699848"/>
                          <a:gd name="connsiteX3" fmla="*/ 319087 w 319087"/>
                          <a:gd name="connsiteY3" fmla="*/ 324196 h 699848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304799"/>
                          <a:gd name="connsiteY0" fmla="*/ 280988 h 668547"/>
                          <a:gd name="connsiteX1" fmla="*/ 73819 w 304799"/>
                          <a:gd name="connsiteY1" fmla="*/ 661988 h 668547"/>
                          <a:gd name="connsiteX2" fmla="*/ 204787 w 304799"/>
                          <a:gd name="connsiteY2" fmla="*/ 0 h 668547"/>
                          <a:gd name="connsiteX3" fmla="*/ 304799 w 304799"/>
                          <a:gd name="connsiteY3" fmla="*/ 661988 h 668547"/>
                          <a:gd name="connsiteX0" fmla="*/ 0 w 261937"/>
                          <a:gd name="connsiteY0" fmla="*/ 356054 h 743613"/>
                          <a:gd name="connsiteX1" fmla="*/ 73819 w 261937"/>
                          <a:gd name="connsiteY1" fmla="*/ 737054 h 743613"/>
                          <a:gd name="connsiteX2" fmla="*/ 204787 w 261937"/>
                          <a:gd name="connsiteY2" fmla="*/ 75066 h 743613"/>
                          <a:gd name="connsiteX3" fmla="*/ 261937 w 261937"/>
                          <a:gd name="connsiteY3" fmla="*/ 360817 h 743613"/>
                          <a:gd name="connsiteX0" fmla="*/ 0 w 261937"/>
                          <a:gd name="connsiteY0" fmla="*/ 292460 h 680019"/>
                          <a:gd name="connsiteX1" fmla="*/ 73819 w 261937"/>
                          <a:gd name="connsiteY1" fmla="*/ 673460 h 680019"/>
                          <a:gd name="connsiteX2" fmla="*/ 204787 w 261937"/>
                          <a:gd name="connsiteY2" fmla="*/ 11472 h 680019"/>
                          <a:gd name="connsiteX3" fmla="*/ 261937 w 261937"/>
                          <a:gd name="connsiteY3" fmla="*/ 297223 h 680019"/>
                          <a:gd name="connsiteX0" fmla="*/ 0 w 261937"/>
                          <a:gd name="connsiteY0" fmla="*/ 308447 h 696664"/>
                          <a:gd name="connsiteX1" fmla="*/ 73819 w 261937"/>
                          <a:gd name="connsiteY1" fmla="*/ 689447 h 696664"/>
                          <a:gd name="connsiteX2" fmla="*/ 216694 w 261937"/>
                          <a:gd name="connsiteY2" fmla="*/ 10790 h 696664"/>
                          <a:gd name="connsiteX3" fmla="*/ 261937 w 261937"/>
                          <a:gd name="connsiteY3" fmla="*/ 313210 h 6966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1937" h="696664">
                            <a:moveTo>
                              <a:pt x="0" y="308447"/>
                            </a:moveTo>
                            <a:cubicBezTo>
                              <a:pt x="17661" y="524347"/>
                              <a:pt x="37703" y="739056"/>
                              <a:pt x="73819" y="689447"/>
                            </a:cubicBezTo>
                            <a:cubicBezTo>
                              <a:pt x="109935" y="639838"/>
                              <a:pt x="185341" y="73496"/>
                              <a:pt x="216694" y="10790"/>
                            </a:cubicBezTo>
                            <a:cubicBezTo>
                              <a:pt x="248047" y="-51916"/>
                              <a:pt x="243483" y="173113"/>
                              <a:pt x="261937" y="313210"/>
                            </a:cubicBezTo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hangingPunct="0"/>
                <a:endParaRPr lang="nl-NL" sz="1800" kern="0" noProof="0" dirty="0">
                  <a:solidFill>
                    <a:schemeClr val="bg1"/>
                  </a:solidFill>
                  <a:latin typeface="Helvetica"/>
                  <a:cs typeface="Helvetica"/>
                  <a:sym typeface="Helvetica Neue LT Std 43 Light Extended"/>
                </a:endParaRPr>
              </a:p>
            </p:txBody>
          </p: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8E1A51F-D9D4-9836-577D-D1CC83DCFE52}"/>
              </a:ext>
            </a:extLst>
          </p:cNvPr>
          <p:cNvSpPr txBox="1"/>
          <p:nvPr/>
        </p:nvSpPr>
        <p:spPr>
          <a:xfrm>
            <a:off x="1102926" y="5134403"/>
            <a:ext cx="102153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Observations inform measurement basis, measurement outcome informs decision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</p:spTree>
    <p:extLst>
      <p:ext uri="{BB962C8B-B14F-4D97-AF65-F5344CB8AC3E}">
        <p14:creationId xmlns:p14="http://schemas.microsoft.com/office/powerpoint/2010/main" val="12270315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681CA8-AF6D-A76F-173C-4EBC6F64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445" y="4608946"/>
            <a:ext cx="2768281" cy="67814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Independent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A29D12-B283-F393-8B9D-28C975F74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20000"/>
            <a:ext cx="9756720" cy="1152000"/>
          </a:xfrm>
        </p:spPr>
        <p:txBody>
          <a:bodyPr/>
          <a:lstStyle/>
          <a:p>
            <a:r>
              <a:rPr lang="en-GB" dirty="0"/>
              <a:t>Going to large separation between nodes</a:t>
            </a:r>
            <a:endParaRPr lang="en-NL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1384151-4D8A-5CB3-A44A-41AFEF24AEF5}"/>
              </a:ext>
            </a:extLst>
          </p:cNvPr>
          <p:cNvGrpSpPr/>
          <p:nvPr/>
        </p:nvGrpSpPr>
        <p:grpSpPr>
          <a:xfrm>
            <a:off x="4249422" y="1552212"/>
            <a:ext cx="3797245" cy="3031025"/>
            <a:chOff x="3962455" y="1565275"/>
            <a:chExt cx="3797245" cy="303102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8B7365-1053-F752-5482-04B48E21F1B9}"/>
                </a:ext>
              </a:extLst>
            </p:cNvPr>
            <p:cNvSpPr txBox="1"/>
            <p:nvPr/>
          </p:nvSpPr>
          <p:spPr>
            <a:xfrm>
              <a:off x="4208463" y="4319301"/>
              <a:ext cx="3551237" cy="276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GB" sz="1200" b="0" i="0" dirty="0">
                  <a:solidFill>
                    <a:schemeClr val="bg1"/>
                  </a:solidFill>
                  <a:effectLst/>
                  <a:latin typeface="Noto Sans" panose="020B0502040504020204" pitchFamily="34" charset="0"/>
                </a:rPr>
                <a:t>A. </a:t>
              </a:r>
              <a:r>
                <a:rPr lang="en-GB" sz="1200" b="0" i="0" dirty="0" err="1">
                  <a:solidFill>
                    <a:schemeClr val="bg1"/>
                  </a:solidFill>
                  <a:effectLst/>
                  <a:latin typeface="Noto Sans" panose="020B0502040504020204" pitchFamily="34" charset="0"/>
                </a:rPr>
                <a:t>Reiserer</a:t>
              </a:r>
              <a:r>
                <a:rPr lang="en-GB" sz="1200" b="0" i="0" dirty="0">
                  <a:solidFill>
                    <a:schemeClr val="bg1"/>
                  </a:solidFill>
                  <a:effectLst/>
                  <a:latin typeface="Noto Sans" panose="020B0502040504020204" pitchFamily="34" charset="0"/>
                </a:rPr>
                <a:t>, Rev. Mod. Phys. </a:t>
              </a:r>
              <a:r>
                <a:rPr lang="en-GB" sz="1200" b="1" i="0" dirty="0">
                  <a:solidFill>
                    <a:schemeClr val="bg1"/>
                  </a:solidFill>
                  <a:effectLst/>
                  <a:latin typeface="Noto Sans" panose="020B0502040504020204" pitchFamily="34" charset="0"/>
                </a:rPr>
                <a:t>94</a:t>
              </a:r>
              <a:r>
                <a:rPr lang="en-GB" sz="1200" b="0" i="0" dirty="0">
                  <a:solidFill>
                    <a:schemeClr val="bg1"/>
                  </a:solidFill>
                  <a:effectLst/>
                  <a:latin typeface="Noto Sans" panose="020B0502040504020204" pitchFamily="34" charset="0"/>
                </a:rPr>
                <a:t>, 041003 </a:t>
              </a:r>
              <a:r>
                <a:rPr lang="en-GB" sz="1200" b="1" i="0" dirty="0">
                  <a:solidFill>
                    <a:schemeClr val="bg1"/>
                  </a:solidFill>
                  <a:effectLst/>
                  <a:latin typeface="Noto Sans" panose="020B0502040504020204" pitchFamily="34" charset="0"/>
                </a:rPr>
                <a:t>(2022)</a:t>
              </a:r>
              <a:endParaRPr lang="en-NL" sz="1200" dirty="0">
                <a:solidFill>
                  <a:schemeClr val="bg1"/>
                </a:solidFill>
              </a:endParaRPr>
            </a:p>
          </p:txBody>
        </p:sp>
        <p:pic>
          <p:nvPicPr>
            <p:cNvPr id="9" name="Picture 8" descr="A graph of a function&#10;&#10;Description automatically generated with medium confidence">
              <a:extLst>
                <a:ext uri="{FF2B5EF4-FFF2-40B4-BE49-F238E27FC236}">
                  <a16:creationId xmlns:a16="http://schemas.microsoft.com/office/drawing/2014/main" id="{ACA2A0B5-7A3D-33A6-4241-3F105E725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628"/>
            <a:stretch/>
          </p:blipFill>
          <p:spPr>
            <a:xfrm>
              <a:off x="3962455" y="1565275"/>
              <a:ext cx="3797245" cy="2676526"/>
            </a:xfrm>
            <a:prstGeom prst="rect">
              <a:avLst/>
            </a:prstGeom>
          </p:spPr>
        </p:pic>
      </p:grpSp>
      <p:grpSp>
        <p:nvGrpSpPr>
          <p:cNvPr id="11" name="Group 4">
            <a:extLst>
              <a:ext uri="{FF2B5EF4-FFF2-40B4-BE49-F238E27FC236}">
                <a16:creationId xmlns:a16="http://schemas.microsoft.com/office/drawing/2014/main" id="{5DE071BB-4225-073A-0BCD-CA2A297BCB6A}"/>
              </a:ext>
            </a:extLst>
          </p:cNvPr>
          <p:cNvGrpSpPr>
            <a:grpSpLocks/>
          </p:cNvGrpSpPr>
          <p:nvPr/>
        </p:nvGrpSpPr>
        <p:grpSpPr bwMode="auto">
          <a:xfrm>
            <a:off x="109549" y="1484984"/>
            <a:ext cx="4035786" cy="2834317"/>
            <a:chOff x="0" y="733425"/>
            <a:chExt cx="9144000" cy="6137275"/>
          </a:xfrm>
        </p:grpSpPr>
        <p:pic>
          <p:nvPicPr>
            <p:cNvPr id="12" name="Picture 1">
              <a:extLst>
                <a:ext uri="{FF2B5EF4-FFF2-40B4-BE49-F238E27FC236}">
                  <a16:creationId xmlns:a16="http://schemas.microsoft.com/office/drawing/2014/main" id="{7DCE54AD-63CC-8D6D-4874-46077B438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33425"/>
              <a:ext cx="9144000" cy="6137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oup 3">
              <a:extLst>
                <a:ext uri="{FF2B5EF4-FFF2-40B4-BE49-F238E27FC236}">
                  <a16:creationId xmlns:a16="http://schemas.microsoft.com/office/drawing/2014/main" id="{EDAF4E65-E4C7-F501-427F-396834D07F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8176" y="2145857"/>
              <a:ext cx="1860178" cy="1054543"/>
              <a:chOff x="2508176" y="1879756"/>
              <a:chExt cx="1860178" cy="1054543"/>
            </a:xfrm>
          </p:grpSpPr>
          <p:sp>
            <p:nvSpPr>
              <p:cNvPr id="14" name="Right Arrow 1">
                <a:extLst>
                  <a:ext uri="{FF2B5EF4-FFF2-40B4-BE49-F238E27FC236}">
                    <a16:creationId xmlns:a16="http://schemas.microsoft.com/office/drawing/2014/main" id="{E90F52C1-0B49-9C71-EDDE-5F97DB513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245740">
                <a:off x="3949254" y="2515199"/>
                <a:ext cx="533400" cy="304800"/>
              </a:xfrm>
              <a:prstGeom prst="rightArrow">
                <a:avLst>
                  <a:gd name="adj1" fmla="val 50000"/>
                  <a:gd name="adj2" fmla="val 49997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 sz="1800" b="1">
                  <a:solidFill>
                    <a:srgbClr val="000000"/>
                  </a:solidFill>
                  <a:cs typeface="Arial"/>
                </a:endParaRPr>
              </a:p>
            </p:txBody>
          </p:sp>
          <p:sp>
            <p:nvSpPr>
              <p:cNvPr id="15" name="TextBox 5">
                <a:extLst>
                  <a:ext uri="{FF2B5EF4-FFF2-40B4-BE49-F238E27FC236}">
                    <a16:creationId xmlns:a16="http://schemas.microsoft.com/office/drawing/2014/main" id="{07CFE8F1-3EE4-3BCB-BE59-1FE0C8778D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8176" y="1879756"/>
                <a:ext cx="1710726" cy="63345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en-US" altLang="en-US" sz="1200" b="1">
                    <a:solidFill>
                      <a:srgbClr val="0000FF"/>
                    </a:solidFill>
                    <a:latin typeface="Calibri" panose="020F0502020204030204" pitchFamily="34" charset="0"/>
                    <a:cs typeface="Arial"/>
                  </a:rPr>
                  <a:t>scale bar</a:t>
                </a:r>
              </a:p>
            </p:txBody>
          </p:sp>
        </p:grpSp>
      </p:grp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5CA40C53-4F7F-76DE-0009-3A22BDCCC168}"/>
              </a:ext>
            </a:extLst>
          </p:cNvPr>
          <p:cNvSpPr txBox="1">
            <a:spLocks/>
          </p:cNvSpPr>
          <p:nvPr/>
        </p:nvSpPr>
        <p:spPr>
          <a:xfrm>
            <a:off x="4896720" y="4628112"/>
            <a:ext cx="2640548" cy="678149"/>
          </a:xfrm>
        </p:spPr>
        <p:txBody>
          <a:bodyPr/>
          <a:lstStyle>
            <a:lvl1pPr marL="0" marR="0" indent="0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1pPr>
            <a:lvl2pPr marL="0" marR="0" indent="0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2pPr>
            <a:lvl3pPr marL="0" marR="0" indent="0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3pPr>
            <a:lvl4pPr marL="0" marR="0" indent="0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4pPr>
            <a:lvl5pPr marL="0" marR="0" indent="0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5pPr>
            <a:lvl6pPr marL="2641534" marR="0" indent="-355591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6pPr>
            <a:lvl7pPr marL="3098723" marR="0" indent="-355591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7pPr>
            <a:lvl8pPr marL="3555911" marR="0" indent="-355591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8pPr>
            <a:lvl9pPr marL="4013100" marR="0" indent="-355591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9pPr>
          </a:lstStyle>
          <a:p>
            <a:r>
              <a:rPr lang="en-GB" kern="0" dirty="0">
                <a:solidFill>
                  <a:schemeClr val="bg1"/>
                </a:solidFill>
              </a:rPr>
              <a:t>2. Photon Loss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B177BE5F-CC00-52F5-1F2C-7FC48FE3CC7D}"/>
              </a:ext>
            </a:extLst>
          </p:cNvPr>
          <p:cNvSpPr txBox="1">
            <a:spLocks/>
          </p:cNvSpPr>
          <p:nvPr/>
        </p:nvSpPr>
        <p:spPr>
          <a:xfrm>
            <a:off x="9150858" y="4666243"/>
            <a:ext cx="2507741" cy="678149"/>
          </a:xfrm>
        </p:spPr>
        <p:txBody>
          <a:bodyPr/>
          <a:lstStyle>
            <a:lvl1pPr marL="0" marR="0" indent="0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1pPr>
            <a:lvl2pPr marL="0" marR="0" indent="0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2pPr>
            <a:lvl3pPr marL="0" marR="0" indent="0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3pPr>
            <a:lvl4pPr marL="0" marR="0" indent="0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4pPr>
            <a:lvl5pPr marL="0" marR="0" indent="0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5pPr>
            <a:lvl6pPr marL="2641534" marR="0" indent="-355591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6pPr>
            <a:lvl7pPr marL="3098723" marR="0" indent="-355591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7pPr>
            <a:lvl8pPr marL="3555911" marR="0" indent="-355591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8pPr>
            <a:lvl9pPr marL="4013100" marR="0" indent="-355591" algn="l" defTabSz="91437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defRPr>
            </a:lvl9pPr>
          </a:lstStyle>
          <a:p>
            <a:r>
              <a:rPr lang="en-GB" kern="0" dirty="0">
                <a:solidFill>
                  <a:schemeClr val="bg1"/>
                </a:solidFill>
              </a:rPr>
              <a:t>3. Coherence</a:t>
            </a:r>
          </a:p>
          <a:p>
            <a:pPr marL="514350" indent="-514350">
              <a:buFont typeface="+mj-lt"/>
              <a:buAutoNum type="arabicPeriod"/>
            </a:pPr>
            <a:endParaRPr lang="en-GB" kern="0" dirty="0">
              <a:solidFill>
                <a:schemeClr val="bg1"/>
              </a:solidFill>
            </a:endParaRPr>
          </a:p>
        </p:txBody>
      </p:sp>
      <p:sp>
        <p:nvSpPr>
          <p:cNvPr id="19" name="Text Box 42">
            <a:extLst>
              <a:ext uri="{FF2B5EF4-FFF2-40B4-BE49-F238E27FC236}">
                <a16:creationId xmlns:a16="http://schemas.microsoft.com/office/drawing/2014/main" id="{EEC29AB9-D7FB-173C-6372-E67CA527C8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49" y="4255286"/>
            <a:ext cx="184189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dirty="0">
                <a:solidFill>
                  <a:srgbClr val="FFFFFF"/>
                </a:solidFill>
                <a:latin typeface="Calibri"/>
                <a:ea typeface="ＭＳ Ｐゴシック" charset="0"/>
                <a:cs typeface="Calibri"/>
              </a:rPr>
              <a:t>Nature 497, 86 (2013)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22AF3E-68F0-7DCB-64CA-AD77B54BCCB2}"/>
              </a:ext>
            </a:extLst>
          </p:cNvPr>
          <p:cNvSpPr txBox="1"/>
          <p:nvPr/>
        </p:nvSpPr>
        <p:spPr>
          <a:xfrm>
            <a:off x="8990674" y="1914215"/>
            <a:ext cx="2828108" cy="1477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Stationary qubit needs to survive the message of the heralding signal: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bg1"/>
              </a:solidFill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5us per km!</a:t>
            </a:r>
          </a:p>
        </p:txBody>
      </p:sp>
    </p:spTree>
    <p:extLst>
      <p:ext uri="{BB962C8B-B14F-4D97-AF65-F5344CB8AC3E}">
        <p14:creationId xmlns:p14="http://schemas.microsoft.com/office/powerpoint/2010/main" val="1291769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DF2F00F-6B47-19DD-B0CF-9B895C1723D7}"/>
              </a:ext>
            </a:extLst>
          </p:cNvPr>
          <p:cNvSpPr/>
          <p:nvPr/>
        </p:nvSpPr>
        <p:spPr>
          <a:xfrm>
            <a:off x="6194426" y="3085154"/>
            <a:ext cx="5666647" cy="2651760"/>
          </a:xfrm>
          <a:prstGeom prst="round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E17BD88-DDA1-EB62-A6F0-045B25117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Great history of the Web at CERN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3E5CC33-AA94-9604-69BF-87781D29E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342397"/>
            <a:ext cx="5157787" cy="823912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1994: Year of the Web! (W3C)	</a:t>
            </a:r>
            <a:endParaRPr lang="en-NL" dirty="0">
              <a:solidFill>
                <a:schemeClr val="bg1"/>
              </a:solidFill>
            </a:endParaRPr>
          </a:p>
        </p:txBody>
      </p:sp>
      <p:pic>
        <p:nvPicPr>
          <p:cNvPr id="3074" name="Picture 2" descr="c_cern">
            <a:extLst>
              <a:ext uri="{FF2B5EF4-FFF2-40B4-BE49-F238E27FC236}">
                <a16:creationId xmlns:a16="http://schemas.microsoft.com/office/drawing/2014/main" id="{5859059A-A4E6-79A6-F47D-66C640158AF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14" y="2632405"/>
            <a:ext cx="5349261" cy="355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A5E8B4C-F5A5-87BE-18B8-3057607204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2025: Year of  Quantum Science and Technology</a:t>
            </a:r>
            <a:endParaRPr lang="en-NL" dirty="0">
              <a:solidFill>
                <a:schemeClr val="bg1"/>
              </a:solidFill>
            </a:endParaRPr>
          </a:p>
        </p:txBody>
      </p:sp>
      <p:pic>
        <p:nvPicPr>
          <p:cNvPr id="3076" name="Picture 4" descr="IYQ 2025">
            <a:extLst>
              <a:ext uri="{FF2B5EF4-FFF2-40B4-BE49-F238E27FC236}">
                <a16:creationId xmlns:a16="http://schemas.microsoft.com/office/drawing/2014/main" id="{E6A75DA2-BB1B-B12A-8FE5-04802E9C0D36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3344326"/>
            <a:ext cx="5183188" cy="200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71A4CF-6279-2B58-68D6-A937D78917AC}"/>
              </a:ext>
            </a:extLst>
          </p:cNvPr>
          <p:cNvSpPr txBox="1"/>
          <p:nvPr/>
        </p:nvSpPr>
        <p:spPr>
          <a:xfrm>
            <a:off x="2671354" y="6189663"/>
            <a:ext cx="2886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1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© CERN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0170010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5DAD537C-9BBB-3E4A-8338-03FC2E18B2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5999" y="120000"/>
            <a:ext cx="11546332" cy="1152000"/>
          </a:xfrm>
        </p:spPr>
        <p:txBody>
          <a:bodyPr/>
          <a:lstStyle/>
          <a:p>
            <a:r>
              <a:rPr lang="en-US" altLang="en-US" sz="3733" dirty="0">
                <a:latin typeface="Calibri" panose="020F0502020204030204" pitchFamily="34" charset="0"/>
                <a:cs typeface="Calibri" panose="020F0502020204030204" pitchFamily="34" charset="0"/>
              </a:rPr>
              <a:t>Recent work (towards) metropolitan scale</a:t>
            </a:r>
            <a:endParaRPr lang="nl-NL" altLang="en-US" sz="1867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object 6">
            <a:extLst>
              <a:ext uri="{FF2B5EF4-FFF2-40B4-BE49-F238E27FC236}">
                <a16:creationId xmlns:a16="http://schemas.microsoft.com/office/drawing/2014/main" id="{DE011F5F-C90B-697B-D711-18BAA4D911C0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23" y="660221"/>
            <a:ext cx="4807830" cy="2422613"/>
          </a:xfrm>
          <a:prstGeom prst="rect">
            <a:avLst/>
          </a:prstGeom>
        </p:spPr>
      </p:pic>
      <p:pic>
        <p:nvPicPr>
          <p:cNvPr id="2" name="object 7">
            <a:extLst>
              <a:ext uri="{FF2B5EF4-FFF2-40B4-BE49-F238E27FC236}">
                <a16:creationId xmlns:a16="http://schemas.microsoft.com/office/drawing/2014/main" id="{39D487E5-B7AB-57BA-A607-54858A09F94C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3064" y="682309"/>
            <a:ext cx="5727771" cy="24005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5751E8-16DD-10B2-A20F-C59018CB72DF}"/>
              </a:ext>
            </a:extLst>
          </p:cNvPr>
          <p:cNvSpPr txBox="1"/>
          <p:nvPr/>
        </p:nvSpPr>
        <p:spPr>
          <a:xfrm>
            <a:off x="-769076" y="3082834"/>
            <a:ext cx="6142808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</a:rPr>
              <a:t>Leent</a:t>
            </a:r>
            <a:r>
              <a:rPr lang="en-US" sz="1200" dirty="0">
                <a:solidFill>
                  <a:schemeClr val="bg1"/>
                </a:solidFill>
              </a:rPr>
              <a:t> et al. Nature (2022)</a:t>
            </a:r>
          </a:p>
        </p:txBody>
      </p:sp>
      <p:pic>
        <p:nvPicPr>
          <p:cNvPr id="8" name="Picture 7" descr="A map with a route&#10;&#10;Description automatically generated">
            <a:extLst>
              <a:ext uri="{FF2B5EF4-FFF2-40B4-BE49-F238E27FC236}">
                <a16:creationId xmlns:a16="http://schemas.microsoft.com/office/drawing/2014/main" id="{CA6C2521-EFD6-224C-8299-EACBA59C48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71" y="3390611"/>
            <a:ext cx="6433444" cy="28709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253A10F-63FA-0509-B6FD-8CEDA6AE021B}"/>
              </a:ext>
            </a:extLst>
          </p:cNvPr>
          <p:cNvSpPr txBox="1"/>
          <p:nvPr/>
        </p:nvSpPr>
        <p:spPr>
          <a:xfrm>
            <a:off x="2903207" y="6261545"/>
            <a:ext cx="6142808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A.J. Stolk, K.L. van der </a:t>
            </a:r>
            <a:r>
              <a:rPr lang="en-US" sz="1200" dirty="0" err="1">
                <a:solidFill>
                  <a:schemeClr val="bg1"/>
                </a:solidFill>
              </a:rPr>
              <a:t>Enden</a:t>
            </a:r>
            <a:r>
              <a:rPr lang="en-US" sz="1200" dirty="0">
                <a:solidFill>
                  <a:schemeClr val="bg1"/>
                </a:solidFill>
              </a:rPr>
              <a:t> et al. </a:t>
            </a:r>
            <a:r>
              <a:rPr lang="en-US" sz="1200" dirty="0" err="1">
                <a:solidFill>
                  <a:schemeClr val="bg1"/>
                </a:solidFill>
              </a:rPr>
              <a:t>Sci.Adv</a:t>
            </a:r>
            <a:r>
              <a:rPr lang="en-US" sz="1200" dirty="0">
                <a:solidFill>
                  <a:schemeClr val="bg1"/>
                </a:solidFill>
              </a:rPr>
              <a:t>. (2024)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2EF0EC-D19A-287F-8F98-B980F37B2590}"/>
              </a:ext>
            </a:extLst>
          </p:cNvPr>
          <p:cNvSpPr txBox="1"/>
          <p:nvPr/>
        </p:nvSpPr>
        <p:spPr>
          <a:xfrm>
            <a:off x="6977199" y="3072436"/>
            <a:ext cx="648244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200" b="0" i="0" dirty="0" err="1">
                <a:solidFill>
                  <a:schemeClr val="bg1"/>
                </a:solidFill>
                <a:effectLst/>
                <a:latin typeface="-apple-system"/>
              </a:rPr>
              <a:t>Knaut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-apple-system"/>
              </a:rPr>
              <a:t>, C.M.,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-apple-system"/>
              </a:rPr>
              <a:t>Suleymanzade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-apple-system"/>
              </a:rPr>
              <a:t>, A., Wei, YC. </a:t>
            </a:r>
            <a:r>
              <a:rPr lang="en-GB" sz="1200" b="0" i="1" dirty="0">
                <a:solidFill>
                  <a:schemeClr val="bg1"/>
                </a:solidFill>
                <a:effectLst/>
                <a:latin typeface="-apple-system"/>
              </a:rPr>
              <a:t>et al. Nature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-apple-system"/>
              </a:rPr>
              <a:t> </a:t>
            </a:r>
            <a:r>
              <a:rPr lang="en-GB" sz="1200" b="1" i="0" dirty="0">
                <a:solidFill>
                  <a:schemeClr val="bg1"/>
                </a:solidFill>
                <a:effectLst/>
                <a:latin typeface="-apple-system"/>
              </a:rPr>
              <a:t>629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-apple-system"/>
              </a:rPr>
              <a:t>, (2024). </a:t>
            </a:r>
            <a:endParaRPr lang="en-NL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766AC2-8C4A-E900-7361-B71713E45476}"/>
              </a:ext>
            </a:extLst>
          </p:cNvPr>
          <p:cNvSpPr txBox="1"/>
          <p:nvPr/>
        </p:nvSpPr>
        <p:spPr>
          <a:xfrm>
            <a:off x="9397991" y="4002506"/>
            <a:ext cx="2201091" cy="1477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Heralded entanglement of NV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centers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 with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10km separation between end nodes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</p:spTree>
    <p:extLst>
      <p:ext uri="{BB962C8B-B14F-4D97-AF65-F5344CB8AC3E}">
        <p14:creationId xmlns:p14="http://schemas.microsoft.com/office/powerpoint/2010/main" val="1846496568"/>
      </p:ext>
    </p:extLst>
  </p:cSld>
  <p:clrMapOvr>
    <a:masterClrMapping/>
  </p:clrMapOvr>
  <p:transition advTm="422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4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0B7AD8-4D01-0E47-B860-8302C3196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00" y="120000"/>
            <a:ext cx="12174717" cy="1152000"/>
          </a:xfrm>
        </p:spPr>
        <p:txBody>
          <a:bodyPr/>
          <a:lstStyle/>
          <a:p>
            <a:r>
              <a:rPr lang="en-US" dirty="0"/>
              <a:t>Metropolitan-scale quantum link of solid-state entanglement</a:t>
            </a:r>
          </a:p>
        </p:txBody>
      </p:sp>
      <p:sp>
        <p:nvSpPr>
          <p:cNvPr id="83" name="Picture 1002" descr="electronspin_HR">
            <a:extLst>
              <a:ext uri="{FF2B5EF4-FFF2-40B4-BE49-F238E27FC236}">
                <a16:creationId xmlns:a16="http://schemas.microsoft.com/office/drawing/2014/main" id="{47F348A4-3AC2-7149-95BD-F251CBD2FB5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70615" y="898019"/>
            <a:ext cx="2681816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rgbClr val="000099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121914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x-none" altLang="x-none" sz="3200" b="1">
              <a:solidFill>
                <a:schemeClr val="bg1"/>
              </a:solidFill>
            </a:endParaRPr>
          </a:p>
        </p:txBody>
      </p:sp>
      <p:pic>
        <p:nvPicPr>
          <p:cNvPr id="3" name="Picture 2" descr="A map of a city&#10;&#10;Description automatically generated">
            <a:extLst>
              <a:ext uri="{FF2B5EF4-FFF2-40B4-BE49-F238E27FC236}">
                <a16:creationId xmlns:a16="http://schemas.microsoft.com/office/drawing/2014/main" id="{416302ED-6FF4-2C7E-2A75-86C2FB59EB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861" y="1458748"/>
            <a:ext cx="3359737" cy="1499544"/>
          </a:xfrm>
          <a:prstGeom prst="rect">
            <a:avLst/>
          </a:prstGeom>
        </p:spPr>
      </p:pic>
      <p:sp>
        <p:nvSpPr>
          <p:cNvPr id="2" name="object 4">
            <a:extLst>
              <a:ext uri="{FF2B5EF4-FFF2-40B4-BE49-F238E27FC236}">
                <a16:creationId xmlns:a16="http://schemas.microsoft.com/office/drawing/2014/main" id="{A4D66E4B-4813-82E0-598D-CEF8097AF895}"/>
              </a:ext>
            </a:extLst>
          </p:cNvPr>
          <p:cNvSpPr txBox="1"/>
          <p:nvPr/>
        </p:nvSpPr>
        <p:spPr>
          <a:xfrm>
            <a:off x="3817082" y="1458749"/>
            <a:ext cx="3204103" cy="1392280"/>
          </a:xfrm>
          <a:prstGeom prst="rect">
            <a:avLst/>
          </a:prstGeom>
        </p:spPr>
        <p:txBody>
          <a:bodyPr vert="horz" wrap="square" lIns="0" tIns="15343" rIns="0" bIns="0" rtlCol="0">
            <a:spAutoFit/>
          </a:bodyPr>
          <a:lstStyle/>
          <a:p>
            <a:pPr marL="276142" indent="-260800" defTabSz="1104567">
              <a:lnSpc>
                <a:spcPct val="150000"/>
              </a:lnSpc>
              <a:buFontTx/>
              <a:buAutoNum type="arabicParenR"/>
              <a:tabLst>
                <a:tab pos="276142" algn="l"/>
              </a:tabLst>
            </a:pPr>
            <a:r>
              <a:rPr lang="en-US" sz="1867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Independent nodes</a:t>
            </a:r>
            <a:endParaRPr lang="en-US" sz="1867" kern="0" spc="-12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5341" marR="6136" indent="260800" defTabSz="1104567">
              <a:lnSpc>
                <a:spcPct val="150000"/>
              </a:lnSpc>
              <a:spcBef>
                <a:spcPts val="537"/>
              </a:spcBef>
              <a:buFontTx/>
              <a:buAutoNum type="arabicParenR"/>
              <a:tabLst>
                <a:tab pos="276142" algn="l"/>
              </a:tabLst>
            </a:pPr>
            <a:r>
              <a:rPr lang="en-US" sz="1867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Overcome photon loss</a:t>
            </a:r>
          </a:p>
          <a:p>
            <a:pPr marL="15341" marR="6136" indent="260800" defTabSz="1104567">
              <a:lnSpc>
                <a:spcPct val="150000"/>
              </a:lnSpc>
              <a:spcBef>
                <a:spcPts val="537"/>
              </a:spcBef>
              <a:buFontTx/>
              <a:buAutoNum type="arabicParenR"/>
              <a:tabLst>
                <a:tab pos="276142" algn="l"/>
              </a:tabLst>
            </a:pPr>
            <a:r>
              <a:rPr lang="en-US" sz="1867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Herald within coherence</a:t>
            </a:r>
            <a:endParaRPr lang="en-US" sz="1867" kern="0" spc="-12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805CD6F-A123-8C32-16DE-235EEE226C52}"/>
              </a:ext>
            </a:extLst>
          </p:cNvPr>
          <p:cNvSpPr txBox="1"/>
          <p:nvPr/>
        </p:nvSpPr>
        <p:spPr>
          <a:xfrm>
            <a:off x="6650072" y="1458749"/>
            <a:ext cx="4485289" cy="402009"/>
          </a:xfrm>
          <a:prstGeom prst="rect">
            <a:avLst/>
          </a:prstGeom>
        </p:spPr>
        <p:txBody>
          <a:bodyPr vert="horz" wrap="square" lIns="0" tIns="15343" rIns="0" bIns="0" rtlCol="0">
            <a:spAutoFit/>
          </a:bodyPr>
          <a:lstStyle/>
          <a:p>
            <a:pPr marL="15341" marR="6136" defTabSz="1104567">
              <a:lnSpc>
                <a:spcPct val="150000"/>
              </a:lnSpc>
              <a:spcBef>
                <a:spcPts val="537"/>
              </a:spcBef>
              <a:tabLst>
                <a:tab pos="276142" algn="l"/>
              </a:tabLst>
            </a:pPr>
            <a:r>
              <a:rPr lang="en-US" sz="1867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=&gt; boundary condition to the design</a:t>
            </a:r>
            <a:endParaRPr lang="en-US" sz="1867" kern="0" spc="-12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28662B8-EC88-D910-B7F2-C7A71E10D31D}"/>
              </a:ext>
            </a:extLst>
          </p:cNvPr>
          <p:cNvSpPr txBox="1"/>
          <p:nvPr/>
        </p:nvSpPr>
        <p:spPr>
          <a:xfrm>
            <a:off x="6650072" y="1958030"/>
            <a:ext cx="4485289" cy="402009"/>
          </a:xfrm>
          <a:prstGeom prst="rect">
            <a:avLst/>
          </a:prstGeom>
        </p:spPr>
        <p:txBody>
          <a:bodyPr vert="horz" wrap="square" lIns="0" tIns="15343" rIns="0" bIns="0" rtlCol="0">
            <a:spAutoFit/>
          </a:bodyPr>
          <a:lstStyle/>
          <a:p>
            <a:pPr marL="15341" marR="6136" defTabSz="1104567">
              <a:lnSpc>
                <a:spcPct val="150000"/>
              </a:lnSpc>
              <a:spcBef>
                <a:spcPts val="537"/>
              </a:spcBef>
              <a:tabLst>
                <a:tab pos="276142" algn="l"/>
              </a:tabLst>
            </a:pPr>
            <a:r>
              <a:rPr lang="en-US" sz="1867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=&gt; QFC and single-photon protocol</a:t>
            </a:r>
            <a:endParaRPr lang="en-US" sz="1867" kern="0" spc="-12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A diagram of a diagram of a computer&#10;&#10;Description automatically generated with medium confidence">
            <a:extLst>
              <a:ext uri="{FF2B5EF4-FFF2-40B4-BE49-F238E27FC236}">
                <a16:creationId xmlns:a16="http://schemas.microsoft.com/office/drawing/2014/main" id="{45C193E2-ABA3-B016-5CD0-B8A8B217B0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9687"/>
          <a:stretch/>
        </p:blipFill>
        <p:spPr>
          <a:xfrm>
            <a:off x="193579" y="3346430"/>
            <a:ext cx="7526719" cy="324592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A9DC1D6D-D386-89F7-EC58-EEE851EFBA13}"/>
              </a:ext>
            </a:extLst>
          </p:cNvPr>
          <p:cNvSpPr/>
          <p:nvPr/>
        </p:nvSpPr>
        <p:spPr>
          <a:xfrm>
            <a:off x="202480" y="3339900"/>
            <a:ext cx="172810" cy="213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14" name="TextBox 2">
            <a:extLst>
              <a:ext uri="{FF2B5EF4-FFF2-40B4-BE49-F238E27FC236}">
                <a16:creationId xmlns:a16="http://schemas.microsoft.com/office/drawing/2014/main" id="{9F980D4D-41FC-C194-0A31-BD0A15C35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0297" y="3643285"/>
            <a:ext cx="4269843" cy="267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0099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380990" indent="-380990" defTabSz="12191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x-none" sz="1867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Optical phase stabilization using 5 interferometers</a:t>
            </a:r>
          </a:p>
          <a:p>
            <a:pPr defTabSz="121914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altLang="x-none" sz="1867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80990" indent="-380990" defTabSz="12191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x-none" sz="1867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Tracking and compensation of polarization and time-of-arrival drift</a:t>
            </a:r>
          </a:p>
          <a:p>
            <a:pPr marL="380990" indent="-380990" defTabSz="12191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x-none" sz="1867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80990" indent="-380990" defTabSz="12191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x-none" sz="1867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Distributed clock (White Rabbit) enables remote sub-nanosecond syncing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CCA78D-1F30-EEFB-3D2D-B39FD011E5F6}"/>
              </a:ext>
            </a:extLst>
          </p:cNvPr>
          <p:cNvSpPr/>
          <p:nvPr/>
        </p:nvSpPr>
        <p:spPr>
          <a:xfrm>
            <a:off x="6453051" y="6565612"/>
            <a:ext cx="6112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 paper: A.J. Stolk et al. arXiv:2408.12464 (soon in </a:t>
            </a:r>
            <a:r>
              <a:rPr lang="en-US" sz="16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PRApplied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just"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E1F6B7D5-A630-FF2D-D399-32AF0C523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NL" altLang="en-NL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NL" altLang="en-NL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arXiv:2408.12464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NL" altLang="en-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NL" altLang="en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8178DF-AD32-ADA0-0C00-E1D491075199}"/>
              </a:ext>
            </a:extLst>
          </p:cNvPr>
          <p:cNvSpPr txBox="1"/>
          <p:nvPr/>
        </p:nvSpPr>
        <p:spPr>
          <a:xfrm>
            <a:off x="6611416" y="2432737"/>
            <a:ext cx="6330202" cy="4648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5341" marR="6136" defTabSz="1104567">
              <a:lnSpc>
                <a:spcPct val="150000"/>
              </a:lnSpc>
              <a:spcBef>
                <a:spcPts val="537"/>
              </a:spcBef>
              <a:tabLst>
                <a:tab pos="276142" algn="l"/>
              </a:tabLst>
            </a:pPr>
            <a:r>
              <a:rPr lang="en-US" sz="18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=&gt; Real-time heralding and decoupling of qubit</a:t>
            </a:r>
            <a:endParaRPr lang="en-US" sz="1800" kern="0" spc="-12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0781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14" grpId="0"/>
      <p:bldP spid="9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EEE9DC-97DE-F14B-9429-1173977AA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Memory</a:t>
            </a:r>
            <a:endParaRPr lang="en-N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BCBCC9-2846-C343-A4FE-830B470B3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323" y="694947"/>
            <a:ext cx="8674640" cy="559337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7053EB1-2B26-E243-B0CC-18B2CFF14BC2}"/>
              </a:ext>
            </a:extLst>
          </p:cNvPr>
          <p:cNvSpPr/>
          <p:nvPr/>
        </p:nvSpPr>
        <p:spPr>
          <a:xfrm>
            <a:off x="2043806" y="2712286"/>
            <a:ext cx="8018585" cy="609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 b="1">
              <a:solidFill>
                <a:schemeClr val="bg1"/>
              </a:solidFill>
              <a:latin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3F5956-8F16-238F-55B0-7C3784F83CC5}"/>
              </a:ext>
            </a:extLst>
          </p:cNvPr>
          <p:cNvSpPr txBox="1"/>
          <p:nvPr/>
        </p:nvSpPr>
        <p:spPr bwMode="auto">
          <a:xfrm>
            <a:off x="6405882" y="6353650"/>
            <a:ext cx="548913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Stephanie Wehner, David </a:t>
            </a:r>
            <a:r>
              <a:rPr lang="en-US" sz="1600" i="1" dirty="0" err="1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Elkouss</a:t>
            </a:r>
            <a:r>
              <a:rPr lang="en-US" sz="1600" i="1" dirty="0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rPr>
              <a:t>, Ronald Hanson, Science 2018 </a:t>
            </a:r>
          </a:p>
        </p:txBody>
      </p:sp>
    </p:spTree>
    <p:extLst>
      <p:ext uri="{BB962C8B-B14F-4D97-AF65-F5344CB8AC3E}">
        <p14:creationId xmlns:p14="http://schemas.microsoft.com/office/powerpoint/2010/main" val="1568456713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F48643-4D3D-76BE-C4B9-74F49ADAC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2024: Blind Quantum Computing</a:t>
            </a:r>
            <a:endParaRPr lang="en-NL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6934E72-7CDF-A87B-E1A1-147C0A1F2F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324" y="696000"/>
            <a:ext cx="7019925" cy="230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fer to caption">
            <a:extLst>
              <a:ext uri="{FF2B5EF4-FFF2-40B4-BE49-F238E27FC236}">
                <a16:creationId xmlns:a16="http://schemas.microsoft.com/office/drawing/2014/main" id="{AF4FF9E3-F247-3893-6769-10C8D1FA4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434" y="3429000"/>
            <a:ext cx="6278765" cy="26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02EA0BA-C342-EBB6-2A0E-5D664E5E0E50}"/>
              </a:ext>
            </a:extLst>
          </p:cNvPr>
          <p:cNvSpPr txBox="1"/>
          <p:nvPr/>
        </p:nvSpPr>
        <p:spPr>
          <a:xfrm>
            <a:off x="6851649" y="6023500"/>
            <a:ext cx="5035550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200" b="0" i="0" dirty="0">
                <a:solidFill>
                  <a:srgbClr val="F9F7F7"/>
                </a:solidFill>
                <a:effectLst/>
                <a:latin typeface="rival-sans"/>
              </a:rPr>
              <a:t>Y.-C. Wei, P.-J. Stas, A. </a:t>
            </a:r>
            <a:r>
              <a:rPr lang="en-GB" sz="1200" b="0" i="0" dirty="0" err="1">
                <a:solidFill>
                  <a:srgbClr val="F9F7F7"/>
                </a:solidFill>
                <a:effectLst/>
                <a:latin typeface="rival-sans"/>
              </a:rPr>
              <a:t>Suleymanzade</a:t>
            </a:r>
            <a:r>
              <a:rPr lang="en-GB" sz="1200" b="0" i="0" dirty="0">
                <a:solidFill>
                  <a:srgbClr val="F9F7F7"/>
                </a:solidFill>
                <a:effectLst/>
                <a:latin typeface="rival-sans"/>
              </a:rPr>
              <a:t>, G. </a:t>
            </a:r>
            <a:r>
              <a:rPr lang="en-GB" sz="1200" b="0" i="0" dirty="0" err="1">
                <a:solidFill>
                  <a:srgbClr val="F9F7F7"/>
                </a:solidFill>
                <a:effectLst/>
                <a:latin typeface="rival-sans"/>
              </a:rPr>
              <a:t>Baranes</a:t>
            </a:r>
            <a:r>
              <a:rPr lang="en-GB" sz="1200" i="1" baseline="30000" dirty="0">
                <a:solidFill>
                  <a:srgbClr val="F9F7F7"/>
                </a:solidFill>
                <a:latin typeface="var(--text-font-family)"/>
              </a:rPr>
              <a:t> </a:t>
            </a:r>
            <a:r>
              <a:rPr lang="en-GB" sz="1200" b="0" i="0" dirty="0">
                <a:solidFill>
                  <a:srgbClr val="F9F7F7"/>
                </a:solidFill>
                <a:effectLst/>
                <a:latin typeface="rival-sans"/>
              </a:rPr>
              <a:t>,</a:t>
            </a:r>
            <a:r>
              <a:rPr lang="fr-FR" sz="1200" b="0" i="0" dirty="0">
                <a:solidFill>
                  <a:schemeClr val="bg1"/>
                </a:solidFill>
                <a:effectLst/>
                <a:latin typeface="rival-sans"/>
              </a:rPr>
              <a:t>arXiv:2412.03020v1 (2024)</a:t>
            </a:r>
            <a:endParaRPr lang="en-NL" sz="12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661AC5-F87B-4D53-E6E0-0AC8420238D3}"/>
              </a:ext>
            </a:extLst>
          </p:cNvPr>
          <p:cNvSpPr txBox="1"/>
          <p:nvPr/>
        </p:nvSpPr>
        <p:spPr>
          <a:xfrm>
            <a:off x="7186613" y="2986892"/>
            <a:ext cx="6143624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200" b="0" i="0" dirty="0">
                <a:solidFill>
                  <a:schemeClr val="bg1"/>
                </a:solidFill>
                <a:effectLst/>
                <a:latin typeface="Noto Sans" panose="020B0502040504020204" pitchFamily="34" charset="0"/>
              </a:rPr>
              <a:t>P.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Noto Sans" panose="020B0502040504020204" pitchFamily="34" charset="0"/>
              </a:rPr>
              <a:t>Drmota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Noto Sans" panose="020B0502040504020204" pitchFamily="34" charset="0"/>
              </a:rPr>
              <a:t> et al, Phys. Rev. Lett. </a:t>
            </a:r>
            <a:r>
              <a:rPr lang="en-GB" sz="1200" b="1" i="0" dirty="0">
                <a:solidFill>
                  <a:schemeClr val="bg1"/>
                </a:solidFill>
                <a:effectLst/>
                <a:latin typeface="Noto Sans" panose="020B0502040504020204" pitchFamily="34" charset="0"/>
              </a:rPr>
              <a:t>132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Noto Sans" panose="020B0502040504020204" pitchFamily="34" charset="0"/>
              </a:rPr>
              <a:t>, 150604 – (</a:t>
            </a:r>
            <a:r>
              <a:rPr lang="en-GB" sz="1200" b="1" i="0" dirty="0">
                <a:solidFill>
                  <a:schemeClr val="bg1"/>
                </a:solidFill>
                <a:effectLst/>
                <a:latin typeface="Noto Sans" panose="020B0502040504020204" pitchFamily="34" charset="0"/>
              </a:rPr>
              <a:t>2024)</a:t>
            </a:r>
            <a:endParaRPr lang="en-NL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F20425-5B74-2E9B-72E5-EF21D26F77D7}"/>
              </a:ext>
            </a:extLst>
          </p:cNvPr>
          <p:cNvSpPr txBox="1"/>
          <p:nvPr/>
        </p:nvSpPr>
        <p:spPr>
          <a:xfrm>
            <a:off x="699294" y="1982873"/>
            <a:ext cx="3600450" cy="34163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Client can perform computations on a remote quantum server.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bg1"/>
              </a:solidFill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bg1"/>
              </a:solidFill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bg1"/>
              </a:solidFill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Server does not know what the computation is. Client gets the correct answer.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bg1"/>
              </a:solidFill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</p:spTree>
    <p:extLst>
      <p:ext uri="{BB962C8B-B14F-4D97-AF65-F5344CB8AC3E}">
        <p14:creationId xmlns:p14="http://schemas.microsoft.com/office/powerpoint/2010/main" val="3547475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0B7AD8-4D01-0E47-B860-8302C3196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33" y="120000"/>
            <a:ext cx="11680695" cy="1152000"/>
          </a:xfrm>
        </p:spPr>
        <p:txBody>
          <a:bodyPr/>
          <a:lstStyle/>
          <a:p>
            <a:r>
              <a:rPr lang="en-US" dirty="0"/>
              <a:t>2021: First multi-node network in the lab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85E2FF-50DC-F649-17DD-53A274E2F7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01" y="1588958"/>
            <a:ext cx="4326675" cy="420973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E62FFC9F-9E79-799A-2322-E435AAFC38A6}"/>
              </a:ext>
            </a:extLst>
          </p:cNvPr>
          <p:cNvSpPr/>
          <p:nvPr/>
        </p:nvSpPr>
        <p:spPr>
          <a:xfrm>
            <a:off x="1049313" y="5840274"/>
            <a:ext cx="63150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54"/>
            <a:r>
              <a:rPr lang="en-US" sz="1400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Pompili</a:t>
            </a:r>
            <a:r>
              <a:rPr lang="en-US" sz="14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Hermans, Baier et al., Science  372, 259 (2021)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03FCBF-22CB-912F-2CF5-C93B1348A9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8763" y="3492237"/>
            <a:ext cx="5199398" cy="247360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287C252-888E-9A83-9BBD-CE48C26A3EC2}"/>
              </a:ext>
            </a:extLst>
          </p:cNvPr>
          <p:cNvSpPr/>
          <p:nvPr/>
        </p:nvSpPr>
        <p:spPr>
          <a:xfrm>
            <a:off x="6157876" y="3492237"/>
            <a:ext cx="431310" cy="352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C77B35-3E95-7E33-F30B-175E64B7FF1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9722" y="2890542"/>
            <a:ext cx="3404692" cy="32973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E6ABA609-0C0E-88A7-A9A5-8B7CCF3C7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2165" y="2213668"/>
            <a:ext cx="6756515" cy="56115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Heralded multipartite entanglement distribution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D737DE-8FC4-03C5-E41E-AB6E6E5A4014}"/>
              </a:ext>
            </a:extLst>
          </p:cNvPr>
          <p:cNvSpPr/>
          <p:nvPr/>
        </p:nvSpPr>
        <p:spPr>
          <a:xfrm>
            <a:off x="576001" y="1588958"/>
            <a:ext cx="431310" cy="352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9913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25" grpId="0" build="p"/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0B7AD8-4D01-0E47-B860-8302C3196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20000"/>
            <a:ext cx="11040000" cy="1152000"/>
          </a:xfrm>
        </p:spPr>
        <p:txBody>
          <a:bodyPr/>
          <a:lstStyle/>
          <a:p>
            <a:r>
              <a:rPr lang="en-US" dirty="0"/>
              <a:t>2022: Teleportation beyond nearest neighbors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32D89F1-3178-174E-B1B4-84AC5397A4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994" y="799383"/>
            <a:ext cx="3690667" cy="315525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421C7DF-2AB1-C74F-973A-38FDCDF2F3DC}"/>
              </a:ext>
            </a:extLst>
          </p:cNvPr>
          <p:cNvSpPr txBox="1"/>
          <p:nvPr/>
        </p:nvSpPr>
        <p:spPr>
          <a:xfrm>
            <a:off x="566417" y="1314316"/>
            <a:ext cx="570669" cy="2873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867" b="1" dirty="0"/>
              <a:t>Alice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659272-95C9-8745-86A3-E032CBA60F73}"/>
              </a:ext>
            </a:extLst>
          </p:cNvPr>
          <p:cNvSpPr txBox="1"/>
          <p:nvPr/>
        </p:nvSpPr>
        <p:spPr>
          <a:xfrm>
            <a:off x="3720901" y="3084625"/>
            <a:ext cx="464871" cy="2873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867" b="1"/>
              <a:t>Bob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EE6EE6D-892D-DE40-882D-AAE5F7AF087C}"/>
              </a:ext>
            </a:extLst>
          </p:cNvPr>
          <p:cNvSpPr txBox="1"/>
          <p:nvPr/>
        </p:nvSpPr>
        <p:spPr>
          <a:xfrm>
            <a:off x="1135860" y="3468580"/>
            <a:ext cx="809517" cy="2873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867" b="1" dirty="0"/>
              <a:t>Charlie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264025FB-C69E-5F42-A1BB-59F3F67C79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860" y="891029"/>
            <a:ext cx="348628" cy="30479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38A60A8-2964-8944-A324-1A72EF6619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6217" y="2344497"/>
            <a:ext cx="448175" cy="37347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5A6C437-A3AA-AD4E-AB0A-EB3C67D69C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3338" y="2550946"/>
            <a:ext cx="439387" cy="37347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BC156B8-FEE7-6446-B0E2-BFA7CA3151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4392" y="2086857"/>
            <a:ext cx="373479" cy="37347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CE482A0-EC11-9D4E-82B0-3EAF4BBF12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0528" y="2854934"/>
            <a:ext cx="409693" cy="409693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B531FDA6-6B66-EC4C-AC04-442C77CD245E}"/>
              </a:ext>
            </a:extLst>
          </p:cNvPr>
          <p:cNvGrpSpPr/>
          <p:nvPr/>
        </p:nvGrpSpPr>
        <p:grpSpPr>
          <a:xfrm>
            <a:off x="-229050" y="2027860"/>
            <a:ext cx="868107" cy="541015"/>
            <a:chOff x="1730017" y="2829908"/>
            <a:chExt cx="651080" cy="405761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54E54E8-8715-614E-BC93-A0FF89CA6D5A}"/>
                </a:ext>
              </a:extLst>
            </p:cNvPr>
            <p:cNvSpPr/>
            <p:nvPr/>
          </p:nvSpPr>
          <p:spPr>
            <a:xfrm>
              <a:off x="1730017" y="2868485"/>
              <a:ext cx="651080" cy="367184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B620DCD-C357-EB47-AC05-BA593AD8D489}"/>
                    </a:ext>
                  </a:extLst>
                </p:cNvPr>
                <p:cNvSpPr txBox="1"/>
                <p:nvPr/>
              </p:nvSpPr>
              <p:spPr>
                <a:xfrm>
                  <a:off x="1758337" y="2829908"/>
                  <a:ext cx="594440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sz="3200" i="1" smtClean="0">
                                <a:ln w="28575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sz="3200" i="1">
                                <a:ln w="28575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l-GR" sz="3200" i="1">
                                <a:ln w="28575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Ψ</m:t>
                            </m:r>
                          </m:e>
                        </m:d>
                      </m:oMath>
                    </m:oMathPara>
                  </a14:m>
                  <a:endParaRPr lang="en-US" sz="3200" dirty="0">
                    <a:ln w="28575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B620DCD-C357-EB47-AC05-BA593AD8D4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8337" y="2829908"/>
                  <a:ext cx="594440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4938"/>
                  </a:stretch>
                </a:blipFill>
              </p:spPr>
              <p:txBody>
                <a:bodyPr/>
                <a:lstStyle/>
                <a:p>
                  <a:r>
                    <a:rPr lang="en-N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7" name="Curved Up Arrow 46">
            <a:extLst>
              <a:ext uri="{FF2B5EF4-FFF2-40B4-BE49-F238E27FC236}">
                <a16:creationId xmlns:a16="http://schemas.microsoft.com/office/drawing/2014/main" id="{D3A61149-4DD6-6C46-9F55-9D80CF60CDE4}"/>
              </a:ext>
            </a:extLst>
          </p:cNvPr>
          <p:cNvSpPr/>
          <p:nvPr/>
        </p:nvSpPr>
        <p:spPr>
          <a:xfrm rot="5104490" flipH="1">
            <a:off x="-162656" y="1791082"/>
            <a:ext cx="2024036" cy="591544"/>
          </a:xfrm>
          <a:prstGeom prst="curvedUp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5B28A9-9DDE-A14F-89FE-7373D3281507}"/>
              </a:ext>
            </a:extLst>
          </p:cNvPr>
          <p:cNvSpPr txBox="1"/>
          <p:nvPr/>
        </p:nvSpPr>
        <p:spPr>
          <a:xfrm>
            <a:off x="5205051" y="1427180"/>
            <a:ext cx="6668061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Qubit teleportation enables </a:t>
            </a:r>
            <a:r>
              <a:rPr lang="en-US" sz="2400" b="1" i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reliable transfer of quantum information across lossy network links</a:t>
            </a:r>
          </a:p>
          <a:p>
            <a:pPr algn="l"/>
            <a:r>
              <a:rPr lang="en-US" sz="2000" i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(Bennett et al., PRL 1993)</a:t>
            </a:r>
          </a:p>
          <a:p>
            <a:pPr algn="l"/>
            <a:endParaRPr lang="en-US" sz="24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2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demonstrations in 1997 (Popescu, </a:t>
            </a:r>
            <a:r>
              <a:rPr lang="en-US" sz="240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Zeilinger</a:t>
            </a:r>
            <a:r>
              <a:rPr lang="en-US" sz="2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9CCC151-DAC2-25F1-2FAA-BB7B02BD7CF7}"/>
              </a:ext>
            </a:extLst>
          </p:cNvPr>
          <p:cNvSpPr/>
          <p:nvPr/>
        </p:nvSpPr>
        <p:spPr>
          <a:xfrm>
            <a:off x="566417" y="4005448"/>
            <a:ext cx="37984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>
              <a:defRPr/>
            </a:pPr>
            <a:r>
              <a:rPr lang="en-US" sz="1400" i="1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Hermans</a:t>
            </a:r>
            <a:r>
              <a:rPr lang="en-US" sz="1400" i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i="1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Pompili</a:t>
            </a:r>
            <a:r>
              <a:rPr lang="en-US" sz="1400" i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</a:t>
            </a:r>
            <a:r>
              <a:rPr lang="en-US" sz="1400" i="1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Natur</a:t>
            </a:r>
            <a:r>
              <a:rPr lang="en-US" sz="1400" i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605, 663 (2022)</a:t>
            </a:r>
            <a:endParaRPr lang="en-US" sz="14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84151F-2758-9B12-DF70-9C132FA8E9D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821" y="799384"/>
            <a:ext cx="7398508" cy="54308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B0A383-B435-EF18-12D9-4135C9416C81}"/>
              </a:ext>
            </a:extLst>
          </p:cNvPr>
          <p:cNvSpPr txBox="1"/>
          <p:nvPr/>
        </p:nvSpPr>
        <p:spPr>
          <a:xfrm>
            <a:off x="37774" y="4769491"/>
            <a:ext cx="4326340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i="1" dirty="0">
                <a:solidFill>
                  <a:schemeClr val="bg1"/>
                </a:solidFill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Rates limited by probabilistic entanglement generation and qubit decoherence</a:t>
            </a:r>
            <a:endParaRPr kumimoji="0" lang="en-NL" sz="1800" b="0" i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</p:spTree>
    <p:extLst>
      <p:ext uri="{BB962C8B-B14F-4D97-AF65-F5344CB8AC3E}">
        <p14:creationId xmlns:p14="http://schemas.microsoft.com/office/powerpoint/2010/main" val="24686908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2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706D7B1-5C7C-1E99-D5AB-DB6A2E6C48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3730718"/>
              </p:ext>
            </p:extLst>
          </p:nvPr>
        </p:nvGraphicFramePr>
        <p:xfrm>
          <a:off x="469900" y="1150938"/>
          <a:ext cx="110490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250">
                  <a:extLst>
                    <a:ext uri="{9D8B030D-6E8A-4147-A177-3AD203B41FA5}">
                      <a16:colId xmlns:a16="http://schemas.microsoft.com/office/drawing/2014/main" val="130766876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55551712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3703816325"/>
                    </a:ext>
                  </a:extLst>
                </a:gridCol>
                <a:gridCol w="3028950">
                  <a:extLst>
                    <a:ext uri="{9D8B030D-6E8A-4147-A177-3AD203B41FA5}">
                      <a16:colId xmlns:a16="http://schemas.microsoft.com/office/drawing/2014/main" val="36400788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Multi-node Network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Non-nearest neighbour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Metropolitan link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4783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Avg. time for success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90 seconds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119 seconds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50 seconds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0516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Fidelity with </a:t>
                      </a:r>
                    </a:p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ideal state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0.538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0.702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0.534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6159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Footprint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2 optical labs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2 optical labs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1 server room, 1 lab, 2 19” racks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8963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Probability of Bell pair per attempt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~7 * 10</a:t>
                      </a:r>
                      <a:r>
                        <a:rPr lang="en-GB" sz="2400" baseline="30000" dirty="0">
                          <a:solidFill>
                            <a:schemeClr val="bg1"/>
                          </a:solidFill>
                        </a:rPr>
                        <a:t>-4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~7 * 10</a:t>
                      </a:r>
                      <a:r>
                        <a:rPr lang="en-GB" sz="2400" baseline="30000" dirty="0">
                          <a:solidFill>
                            <a:schemeClr val="bg1"/>
                          </a:solidFill>
                        </a:rPr>
                        <a:t>-4</a:t>
                      </a:r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2400" b="0" i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7.2 </a:t>
                      </a:r>
                      <a:r>
                        <a:rPr lang="en-GB" sz="2400" b="0" i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NL" sz="2400" b="0" i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10</a:t>
                      </a:r>
                      <a:r>
                        <a:rPr lang="en-NL" sz="2400" b="0" i="0" baseline="300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−6</a:t>
                      </a:r>
                      <a:endParaRPr lang="en-NL" sz="2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216810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ED07BBC-3529-6822-1937-5E8A53A09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beyond proof-of-principle 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269036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0B7AD8-4D01-0E47-B860-8302C3196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" y="120000"/>
            <a:ext cx="12174717" cy="1152000"/>
          </a:xfrm>
        </p:spPr>
        <p:txBody>
          <a:bodyPr/>
          <a:lstStyle/>
          <a:p>
            <a:r>
              <a:rPr lang="en-US" dirty="0"/>
              <a:t>A hardware vision towards large-scale quantum networks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48BA51-8D0B-D843-84BA-8BEC6A298D6D}"/>
              </a:ext>
            </a:extLst>
          </p:cNvPr>
          <p:cNvGrpSpPr/>
          <p:nvPr/>
        </p:nvGrpSpPr>
        <p:grpSpPr>
          <a:xfrm>
            <a:off x="7242279" y="1652457"/>
            <a:ext cx="5390312" cy="4247853"/>
            <a:chOff x="4864901" y="1156059"/>
            <a:chExt cx="4042734" cy="318589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562AB09-3B50-C849-944E-ABEF5CB003B6}"/>
                </a:ext>
              </a:extLst>
            </p:cNvPr>
            <p:cNvGrpSpPr/>
            <p:nvPr/>
          </p:nvGrpSpPr>
          <p:grpSpPr>
            <a:xfrm>
              <a:off x="4864901" y="1156059"/>
              <a:ext cx="4042734" cy="2223005"/>
              <a:chOff x="6382364" y="3974617"/>
              <a:chExt cx="5390312" cy="2964011"/>
            </a:xfrm>
          </p:grpSpPr>
          <p:sp>
            <p:nvSpPr>
              <p:cNvPr id="26" name="TextBox 2">
                <a:extLst>
                  <a:ext uri="{FF2B5EF4-FFF2-40B4-BE49-F238E27FC236}">
                    <a16:creationId xmlns:a16="http://schemas.microsoft.com/office/drawing/2014/main" id="{52D2AE7B-256B-4B48-86B2-53668D1CCE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82364" y="3974617"/>
                <a:ext cx="5390312" cy="707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rgbClr val="000099"/>
                    </a:solidFill>
                    <a:latin typeface="Arial" charset="0"/>
                    <a:ea typeface="ＭＳ Ｐゴシック" charset="-128"/>
                    <a:cs typeface="ＭＳ Ｐゴシック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rgbClr val="000099"/>
                    </a:solidFill>
                    <a:latin typeface="Arial" charset="0"/>
                    <a:ea typeface="ＭＳ Ｐゴシック" charset="-128"/>
                    <a:cs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 defTabSz="1219140" eaLnBrk="0" fontAlgn="base" hangingPunct="0">
                  <a:spcBef>
                    <a:spcPct val="0"/>
                  </a:spcBef>
                  <a:spcAft>
                    <a:spcPct val="0"/>
                  </a:spcAft>
                  <a:buNone/>
                  <a:defRPr/>
                </a:pPr>
                <a:r>
                  <a:rPr lang="en-US" altLang="x-none">
                    <a:solidFill>
                      <a:schemeClr val="bg1"/>
                    </a:solidFill>
                    <a:latin typeface="Calibri" charset="0"/>
                    <a:ea typeface="Calibri" charset="0"/>
                    <a:cs typeface="Calibri" charset="0"/>
                  </a:rPr>
                  <a:t>Photonic integration </a:t>
                </a:r>
              </a:p>
              <a:p>
                <a:pPr algn="ctr" defTabSz="1219140" eaLnBrk="0" fontAlgn="base" hangingPunct="0">
                  <a:spcBef>
                    <a:spcPct val="0"/>
                  </a:spcBef>
                  <a:spcAft>
                    <a:spcPct val="0"/>
                  </a:spcAft>
                  <a:buNone/>
                  <a:defRPr/>
                </a:pPr>
                <a:endParaRPr lang="en-US" altLang="x-none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endParaRPr>
              </a:p>
            </p:txBody>
          </p: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66EF4541-2771-814F-A435-53437F26E3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676889" y="4876038"/>
                <a:ext cx="2801260" cy="1787951"/>
              </a:xfrm>
              <a:prstGeom prst="rect">
                <a:avLst/>
              </a:prstGeom>
            </p:spPr>
          </p:pic>
          <p:sp>
            <p:nvSpPr>
              <p:cNvPr id="28" name="TextBox 2">
                <a:extLst>
                  <a:ext uri="{FF2B5EF4-FFF2-40B4-BE49-F238E27FC236}">
                    <a16:creationId xmlns:a16="http://schemas.microsoft.com/office/drawing/2014/main" id="{7CFDB945-0561-C949-B98A-AC27034775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40695" y="6630851"/>
                <a:ext cx="419139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rgbClr val="000099"/>
                    </a:solidFill>
                    <a:latin typeface="Arial" charset="0"/>
                    <a:ea typeface="ＭＳ Ｐゴシック" charset="-128"/>
                    <a:cs typeface="ＭＳ Ｐゴシック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rgbClr val="000099"/>
                    </a:solidFill>
                    <a:latin typeface="Arial" charset="0"/>
                    <a:ea typeface="ＭＳ Ｐゴシック" charset="-128"/>
                    <a:cs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0099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 defTabSz="1219140" eaLnBrk="0" fontAlgn="base" hangingPunct="0">
                  <a:spcBef>
                    <a:spcPct val="0"/>
                  </a:spcBef>
                  <a:spcAft>
                    <a:spcPct val="0"/>
                  </a:spcAft>
                  <a:buNone/>
                  <a:defRPr/>
                </a:pPr>
                <a:r>
                  <a:rPr lang="en-US" altLang="x-none" sz="1400" i="1" dirty="0">
                    <a:solidFill>
                      <a:schemeClr val="bg1"/>
                    </a:solidFill>
                    <a:latin typeface="Calibri" charset="0"/>
                    <a:ea typeface="Calibri" charset="0"/>
                    <a:cs typeface="Calibri" charset="0"/>
                  </a:rPr>
                  <a:t>Image: Nature 583, 226 (2020)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89D6437-6763-B749-A9CB-C70E1ED4987B}"/>
                </a:ext>
              </a:extLst>
            </p:cNvPr>
            <p:cNvSpPr txBox="1"/>
            <p:nvPr/>
          </p:nvSpPr>
          <p:spPr>
            <a:xfrm>
              <a:off x="6174290" y="4003298"/>
              <a:ext cx="2391135" cy="33865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>
                <a:defRPr/>
              </a:pPr>
              <a:r>
                <a:rPr lang="en-US" altLang="x-none" sz="1467" i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Journal of Appl. Phys. 130, 070901 (2021) </a:t>
              </a:r>
            </a:p>
            <a:p>
              <a:pPr defTabSz="914377">
                <a:defRPr/>
              </a:pPr>
              <a:endParaRPr lang="en-US" sz="1467" dirty="0">
                <a:solidFill>
                  <a:schemeClr val="bg1"/>
                </a:solidFill>
                <a:latin typeface="Arial" panose="020B0604020202020204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12D07F9-2D59-D9D8-8265-B63D0078B3C4}"/>
              </a:ext>
            </a:extLst>
          </p:cNvPr>
          <p:cNvSpPr txBox="1"/>
          <p:nvPr/>
        </p:nvSpPr>
        <p:spPr>
          <a:xfrm>
            <a:off x="2549323" y="5839940"/>
            <a:ext cx="9038093" cy="8619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80990" indent="-380990" defTabSz="914377">
              <a:buFont typeface="Arial" panose="020B0604020202020204" pitchFamily="34" charset="0"/>
              <a:buChar char="•"/>
              <a:defRPr/>
            </a:pPr>
            <a:r>
              <a:rPr lang="en-US" sz="1867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On-chip integration: small form factor and better performance</a:t>
            </a:r>
          </a:p>
          <a:p>
            <a:pPr marL="380990" indent="-380990" defTabSz="914377">
              <a:buFont typeface="Arial" panose="020B0604020202020204" pitchFamily="34" charset="0"/>
              <a:buChar char="•"/>
              <a:defRPr/>
            </a:pPr>
            <a:r>
              <a:rPr lang="en-US" sz="1867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Scalable to small quantum computing units for error correction, routing, …</a:t>
            </a:r>
          </a:p>
          <a:p>
            <a:pPr marL="380990" indent="-380990" defTabSz="914377">
              <a:buFont typeface="Arial" panose="020B0604020202020204" pitchFamily="34" charset="0"/>
              <a:buChar char="•"/>
              <a:defRPr/>
            </a:pPr>
            <a:r>
              <a:rPr lang="en-US" sz="1867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Large-scale multiplexing (on-chip) for increased rates</a:t>
            </a:r>
          </a:p>
        </p:txBody>
      </p:sp>
      <p:sp>
        <p:nvSpPr>
          <p:cNvPr id="16" name="TextBox 2">
            <a:extLst>
              <a:ext uri="{FF2B5EF4-FFF2-40B4-BE49-F238E27FC236}">
                <a16:creationId xmlns:a16="http://schemas.microsoft.com/office/drawing/2014/main" id="{390BB97C-F4EF-CD8D-90DB-1D5319D08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77" y="1643348"/>
            <a:ext cx="31255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0099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defTabSz="1219140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x-none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Stable spin qubits with very long quantum lifetimes</a:t>
            </a:r>
          </a:p>
        </p:txBody>
      </p:sp>
      <p:pic>
        <p:nvPicPr>
          <p:cNvPr id="2" name="Content Placeholder 7">
            <a:extLst>
              <a:ext uri="{FF2B5EF4-FFF2-40B4-BE49-F238E27FC236}">
                <a16:creationId xmlns:a16="http://schemas.microsoft.com/office/drawing/2014/main" id="{2A082C9C-8489-77E8-F75B-DE9044DEF1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294" y="2430959"/>
            <a:ext cx="1132413" cy="141237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386CDDB-79B6-F6F1-FF2E-B29487AA67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1956" y="2976853"/>
            <a:ext cx="1132413" cy="127240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AC4307-B31A-F6B2-D433-64BE87404EC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267" y="4077177"/>
            <a:ext cx="1125720" cy="1081452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8DA135B9-003B-F5F0-6F63-686BD255BA6F}"/>
              </a:ext>
            </a:extLst>
          </p:cNvPr>
          <p:cNvSpPr/>
          <p:nvPr/>
        </p:nvSpPr>
        <p:spPr>
          <a:xfrm>
            <a:off x="198029" y="1438291"/>
            <a:ext cx="3274144" cy="398325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NL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B7990691-2BA0-0206-F61E-D8B84109F9F8}"/>
              </a:ext>
            </a:extLst>
          </p:cNvPr>
          <p:cNvSpPr/>
          <p:nvPr/>
        </p:nvSpPr>
        <p:spPr>
          <a:xfrm>
            <a:off x="8028107" y="1438292"/>
            <a:ext cx="3921796" cy="3960513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NL">
              <a:solidFill>
                <a:schemeClr val="bg1"/>
              </a:solidFill>
              <a:latin typeface="Arial" panose="020B0604020202020204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68B96F4-A333-A0F4-6FF8-4D5B8A140B2D}"/>
              </a:ext>
            </a:extLst>
          </p:cNvPr>
          <p:cNvGrpSpPr/>
          <p:nvPr/>
        </p:nvGrpSpPr>
        <p:grpSpPr>
          <a:xfrm>
            <a:off x="3868713" y="1407524"/>
            <a:ext cx="3785481" cy="3983259"/>
            <a:chOff x="3868713" y="1407524"/>
            <a:chExt cx="3785481" cy="398325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6DD9AA9-CFD3-4811-A1B1-8272812F67A3}"/>
                </a:ext>
              </a:extLst>
            </p:cNvPr>
            <p:cNvGrpSpPr/>
            <p:nvPr/>
          </p:nvGrpSpPr>
          <p:grpSpPr>
            <a:xfrm>
              <a:off x="6382332" y="3560505"/>
              <a:ext cx="688943" cy="415279"/>
              <a:chOff x="4863229" y="6070573"/>
              <a:chExt cx="621764" cy="31145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52F2EA6A-3FED-CB88-F95A-03192EDA00D1}"/>
                  </a:ext>
                </a:extLst>
              </p:cNvPr>
              <p:cNvCxnSpPr/>
              <p:nvPr/>
            </p:nvCxnSpPr>
            <p:spPr>
              <a:xfrm flipV="1">
                <a:off x="4901793" y="6382032"/>
                <a:ext cx="58320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6ACC8F-20A9-57ED-25F3-2744F25D3094}"/>
                  </a:ext>
                </a:extLst>
              </p:cNvPr>
              <p:cNvSpPr txBox="1"/>
              <p:nvPr/>
            </p:nvSpPr>
            <p:spPr>
              <a:xfrm>
                <a:off x="4863229" y="6070573"/>
                <a:ext cx="599221" cy="253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>
                  <a:defRPr/>
                </a:pPr>
                <a:r>
                  <a:rPr lang="en-GB" sz="1600" b="1" dirty="0">
                    <a:solidFill>
                      <a:schemeClr val="bg1"/>
                    </a:solidFill>
                    <a:latin typeface="Arial" panose="020B0604020202020204"/>
                  </a:rPr>
                  <a:t>2 </a:t>
                </a:r>
                <a:r>
                  <a:rPr lang="en-GB" sz="1600" b="1" dirty="0" err="1">
                    <a:solidFill>
                      <a:schemeClr val="bg1"/>
                    </a:solidFill>
                    <a:latin typeface="Arial" panose="020B0604020202020204"/>
                  </a:rPr>
                  <a:t>μm</a:t>
                </a:r>
                <a:endParaRPr lang="en-US" sz="1600" b="1" dirty="0">
                  <a:solidFill>
                    <a:schemeClr val="bg1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C6A28FE-D76B-ADE6-FCEF-A5E3D292F6E1}"/>
                </a:ext>
              </a:extLst>
            </p:cNvPr>
            <p:cNvGrpSpPr/>
            <p:nvPr/>
          </p:nvGrpSpPr>
          <p:grpSpPr>
            <a:xfrm>
              <a:off x="3868713" y="1407524"/>
              <a:ext cx="3785481" cy="3983259"/>
              <a:chOff x="3456798" y="-1102885"/>
              <a:chExt cx="3785481" cy="3983259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AB343027-C5F7-AE47-82F4-0E8A67C24418}"/>
                  </a:ext>
                </a:extLst>
              </p:cNvPr>
              <p:cNvGrpSpPr/>
              <p:nvPr/>
            </p:nvGrpSpPr>
            <p:grpSpPr>
              <a:xfrm>
                <a:off x="3698943" y="-888722"/>
                <a:ext cx="3207268" cy="2572598"/>
                <a:chOff x="74666" y="1079231"/>
                <a:chExt cx="2731728" cy="1684569"/>
              </a:xfrm>
            </p:grpSpPr>
            <p:sp>
              <p:nvSpPr>
                <p:cNvPr id="74" name="TextBox 2">
                  <a:extLst>
                    <a:ext uri="{FF2B5EF4-FFF2-40B4-BE49-F238E27FC236}">
                      <a16:creationId xmlns:a16="http://schemas.microsoft.com/office/drawing/2014/main" id="{956242AF-5D4D-AA4F-9F7F-B2A6FF8265A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4310" y="1079231"/>
                  <a:ext cx="2662084" cy="4635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2000">
                      <a:solidFill>
                        <a:srgbClr val="000099"/>
                      </a:solidFill>
                      <a:latin typeface="Arial" charset="0"/>
                      <a:ea typeface="ＭＳ Ｐゴシック" charset="-128"/>
                      <a:cs typeface="ＭＳ Ｐゴシック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000">
                      <a:solidFill>
                        <a:srgbClr val="000099"/>
                      </a:solidFill>
                      <a:latin typeface="Arial" charset="0"/>
                      <a:ea typeface="ＭＳ Ｐゴシック" charset="-128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rgbClr val="000099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99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99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99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99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99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99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algn="ctr" defTabSz="121914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None/>
                    <a:defRPr/>
                  </a:pPr>
                  <a:r>
                    <a:rPr lang="en-US" altLang="x-none" dirty="0">
                      <a:solidFill>
                        <a:schemeClr val="bg1"/>
                      </a:solidFill>
                      <a:latin typeface="Calibri" charset="0"/>
                      <a:ea typeface="Calibri" charset="0"/>
                      <a:cs typeface="Calibri" charset="0"/>
                    </a:rPr>
                    <a:t>Efficient on-chip quantum optical interfaces</a:t>
                  </a:r>
                </a:p>
              </p:txBody>
            </p: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F82E5B75-052B-F545-A071-9E90407C5A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4666" y="1682182"/>
                  <a:ext cx="1689640" cy="1081618"/>
                </a:xfrm>
                <a:prstGeom prst="rect">
                  <a:avLst/>
                </a:prstGeom>
              </p:spPr>
            </p:pic>
          </p:grp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7BB4ABE0-9119-097E-CD00-2C23939050AB}"/>
                  </a:ext>
                </a:extLst>
              </p:cNvPr>
              <p:cNvSpPr/>
              <p:nvPr/>
            </p:nvSpPr>
            <p:spPr>
              <a:xfrm>
                <a:off x="3456798" y="-1102885"/>
                <a:ext cx="3785481" cy="3983259"/>
              </a:xfrm>
              <a:prstGeom prst="round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7">
                  <a:defRPr/>
                </a:pPr>
                <a:endParaRPr lang="en-NL">
                  <a:solidFill>
                    <a:schemeClr val="bg1"/>
                  </a:solidFill>
                  <a:latin typeface="Arial" panose="020B0604020202020204"/>
                </a:endParaRPr>
              </a:p>
            </p:txBody>
          </p:sp>
        </p:grpSp>
        <p:pic>
          <p:nvPicPr>
            <p:cNvPr id="37" name="Picture 36" descr="A close-up of a wire&#10;&#10;Description automatically generated">
              <a:extLst>
                <a:ext uri="{FF2B5EF4-FFF2-40B4-BE49-F238E27FC236}">
                  <a16:creationId xmlns:a16="http://schemas.microsoft.com/office/drawing/2014/main" id="{3C0ED83F-E250-040D-B511-DB935F860E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352"/>
            <a:stretch/>
          </p:blipFill>
          <p:spPr>
            <a:xfrm>
              <a:off x="5306298" y="4056106"/>
              <a:ext cx="2039121" cy="1022787"/>
            </a:xfrm>
            <a:prstGeom prst="rect">
              <a:avLst/>
            </a:prstGeom>
          </p:spPr>
        </p:pic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12C8030-12A3-75F2-5B99-EFA3685C0330}"/>
              </a:ext>
            </a:extLst>
          </p:cNvPr>
          <p:cNvSpPr txBox="1"/>
          <p:nvPr/>
        </p:nvSpPr>
        <p:spPr>
          <a:xfrm>
            <a:off x="3477866" y="3029822"/>
            <a:ext cx="56181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NL" sz="480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BB639D0-D191-8824-7D8F-249E7F282BE3}"/>
              </a:ext>
            </a:extLst>
          </p:cNvPr>
          <p:cNvSpPr txBox="1"/>
          <p:nvPr/>
        </p:nvSpPr>
        <p:spPr>
          <a:xfrm>
            <a:off x="7646506" y="3051482"/>
            <a:ext cx="56181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NL" sz="4800" dirty="0">
                <a:solidFill>
                  <a:schemeClr val="bg1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305337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 animBg="1"/>
      <p:bldP spid="24" grpId="0" animBg="1"/>
      <p:bldP spid="38" grpId="0"/>
      <p:bldP spid="3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8AE4FB-7F32-20CC-4B09-CC4050A9E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Software for the Quantum Internet</a:t>
            </a:r>
            <a:endParaRPr lang="en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1E617E-9DEA-E0DD-1D0E-7361E006A8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977" y="1481469"/>
            <a:ext cx="5269023" cy="3800082"/>
          </a:xfrm>
          <a:prstGeom prst="rect">
            <a:avLst/>
          </a:prstGeom>
        </p:spPr>
      </p:pic>
      <p:sp>
        <p:nvSpPr>
          <p:cNvPr id="5" name="Titel 3">
            <a:extLst>
              <a:ext uri="{FF2B5EF4-FFF2-40B4-BE49-F238E27FC236}">
                <a16:creationId xmlns:a16="http://schemas.microsoft.com/office/drawing/2014/main" id="{551F3A25-6E34-28D9-66AD-9963C4107BC8}"/>
              </a:ext>
            </a:extLst>
          </p:cNvPr>
          <p:cNvSpPr txBox="1">
            <a:spLocks/>
          </p:cNvSpPr>
          <p:nvPr/>
        </p:nvSpPr>
        <p:spPr>
          <a:xfrm>
            <a:off x="1915830" y="5033627"/>
            <a:ext cx="4043968" cy="8545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0" i="1" dirty="0">
                <a:latin typeface="Calibri" panose="020F0502020204030204" pitchFamily="34" charset="0"/>
                <a:cs typeface="Calibri" panose="020F0502020204030204" pitchFamily="34" charset="0"/>
              </a:rPr>
              <a:t>Link layer: NPJ Quantum 8, 121 (2022)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BD61A77A-550A-2188-AF32-99AA23D64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9167" y="1674853"/>
            <a:ext cx="2530792" cy="350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F28873-B143-651E-D80E-2EB6A5108D4A}"/>
              </a:ext>
            </a:extLst>
          </p:cNvPr>
          <p:cNvSpPr txBox="1"/>
          <p:nvPr/>
        </p:nvSpPr>
        <p:spPr>
          <a:xfrm>
            <a:off x="1965960" y="1093866"/>
            <a:ext cx="43499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Quantum Network Stack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50D543-F722-071F-12A7-58A73C1C4A70}"/>
              </a:ext>
            </a:extLst>
          </p:cNvPr>
          <p:cNvSpPr txBox="1"/>
          <p:nvPr/>
        </p:nvSpPr>
        <p:spPr>
          <a:xfrm>
            <a:off x="8661616" y="1272000"/>
            <a:ext cx="29913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rPr>
              <a:t>Internet Protocol Stack</a:t>
            </a:r>
            <a:endParaRPr kumimoji="0" lang="en-NL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NeueLT Std Lt Ext"/>
              <a:ea typeface="HelveticaNeueLT Std Lt Ext"/>
              <a:cs typeface="HelveticaNeueLT Std Lt Ext"/>
              <a:sym typeface="Helvetica Neue LT Std 43 Light Extended"/>
            </a:endParaRPr>
          </a:p>
        </p:txBody>
      </p:sp>
    </p:spTree>
    <p:extLst>
      <p:ext uri="{BB962C8B-B14F-4D97-AF65-F5344CB8AC3E}">
        <p14:creationId xmlns:p14="http://schemas.microsoft.com/office/powerpoint/2010/main" val="35949682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8B705ED-B750-5C4A-9C1C-55A79B117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8617" y="913096"/>
            <a:ext cx="5611905" cy="697628"/>
          </a:xfrm>
        </p:spPr>
        <p:txBody>
          <a:bodyPr/>
          <a:lstStyle/>
          <a:p>
            <a:r>
              <a:rPr lang="nl-NL" sz="2800" i="1" dirty="0"/>
              <a:t>www.quantum-network.com</a:t>
            </a:r>
            <a:endParaRPr lang="nl-NL" sz="4800" i="1" dirty="0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2871C5D6-4444-3444-A927-427BBA461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>
                <a:solidFill>
                  <a:schemeClr val="bg1"/>
                </a:solidFill>
              </a:rPr>
              <a:t>39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C0A3FDD-99A5-89A4-8590-4BDE2DC94A96}"/>
              </a:ext>
            </a:extLst>
          </p:cNvPr>
          <p:cNvSpPr/>
          <p:nvPr/>
        </p:nvSpPr>
        <p:spPr>
          <a:xfrm>
            <a:off x="8257985" y="2021819"/>
            <a:ext cx="544131" cy="544131"/>
          </a:xfrm>
          <a:prstGeom prst="ellipse">
            <a:avLst/>
          </a:prstGeom>
          <a:solidFill>
            <a:srgbClr val="87C6E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2B90052-C1A2-BB1E-6E26-35C6A42BAD95}"/>
              </a:ext>
            </a:extLst>
          </p:cNvPr>
          <p:cNvSpPr/>
          <p:nvPr/>
        </p:nvSpPr>
        <p:spPr>
          <a:xfrm>
            <a:off x="8257985" y="2991172"/>
            <a:ext cx="544131" cy="544131"/>
          </a:xfrm>
          <a:prstGeom prst="ellipse">
            <a:avLst/>
          </a:prstGeom>
          <a:solidFill>
            <a:srgbClr val="4FBBE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E7EF6D8-106A-A625-8164-91267E7DC5AC}"/>
              </a:ext>
            </a:extLst>
          </p:cNvPr>
          <p:cNvSpPr/>
          <p:nvPr/>
        </p:nvSpPr>
        <p:spPr>
          <a:xfrm>
            <a:off x="8257985" y="4150255"/>
            <a:ext cx="544131" cy="544131"/>
          </a:xfrm>
          <a:prstGeom prst="ellipse">
            <a:avLst/>
          </a:prstGeom>
          <a:solidFill>
            <a:srgbClr val="2E97D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8960E73-B48B-6BD5-F868-0578FE32A8C7}"/>
              </a:ext>
            </a:extLst>
          </p:cNvPr>
          <p:cNvSpPr/>
          <p:nvPr/>
        </p:nvSpPr>
        <p:spPr>
          <a:xfrm>
            <a:off x="8257985" y="5309337"/>
            <a:ext cx="544131" cy="544131"/>
          </a:xfrm>
          <a:prstGeom prst="ellipse">
            <a:avLst/>
          </a:prstGeom>
          <a:solidFill>
            <a:srgbClr val="4BC4D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8CE631-02B1-4AA5-9168-598BB5E7809E}"/>
              </a:ext>
            </a:extLst>
          </p:cNvPr>
          <p:cNvSpPr txBox="1"/>
          <p:nvPr/>
        </p:nvSpPr>
        <p:spPr>
          <a:xfrm>
            <a:off x="8802117" y="2042999"/>
            <a:ext cx="4324089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sz="1867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</a:t>
            </a:r>
            <a:endParaRPr lang="en-US" sz="186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t"/>
            <a:r>
              <a:rPr lang="en-GB" sz="18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Configure and run applications</a:t>
            </a:r>
            <a:endParaRPr lang="en-US" sz="186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7DAA48-8393-4869-EF17-DE1014901C72}"/>
              </a:ext>
            </a:extLst>
          </p:cNvPr>
          <p:cNvSpPr txBox="1"/>
          <p:nvPr/>
        </p:nvSpPr>
        <p:spPr>
          <a:xfrm>
            <a:off x="8856086" y="2902324"/>
            <a:ext cx="4024436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sz="1867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</a:t>
            </a:r>
            <a:endParaRPr lang="en-US" sz="1867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t"/>
            <a:r>
              <a:rPr lang="en-GB" sz="186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Explainers, Knowledge base,</a:t>
            </a:r>
          </a:p>
          <a:p>
            <a:pPr fontAlgn="t"/>
            <a:r>
              <a:rPr lang="en-GB" sz="186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LLM Chatbots</a:t>
            </a:r>
            <a:endParaRPr lang="en-US" sz="1867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B4B541-B083-65E5-094E-0CEABD71209D}"/>
              </a:ext>
            </a:extLst>
          </p:cNvPr>
          <p:cNvSpPr txBox="1"/>
          <p:nvPr/>
        </p:nvSpPr>
        <p:spPr>
          <a:xfrm>
            <a:off x="8875068" y="4048908"/>
            <a:ext cx="4014945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sz="1867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</a:t>
            </a:r>
            <a:endParaRPr lang="en-US" sz="1867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6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 new applications using</a:t>
            </a:r>
            <a:br>
              <a:rPr lang="en-US" sz="186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6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high-level ADK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184CF0-5905-7667-848C-CABD2EC73970}"/>
              </a:ext>
            </a:extLst>
          </p:cNvPr>
          <p:cNvSpPr txBox="1"/>
          <p:nvPr/>
        </p:nvSpPr>
        <p:spPr>
          <a:xfrm>
            <a:off x="8870695" y="5189416"/>
            <a:ext cx="3251317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sz="1867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</a:t>
            </a:r>
            <a:endParaRPr lang="en-US" sz="1867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6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media channels</a:t>
            </a:r>
          </a:p>
          <a:p>
            <a:r>
              <a:rPr lang="en-GB" sz="186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forums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8A19EA-3DBD-3E2D-B2CB-9F988F12E6B7}"/>
              </a:ext>
            </a:extLst>
          </p:cNvPr>
          <p:cNvSpPr txBox="1"/>
          <p:nvPr/>
        </p:nvSpPr>
        <p:spPr>
          <a:xfrm>
            <a:off x="2822065" y="6530820"/>
            <a:ext cx="6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US" sz="1400" dirty="0" err="1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08D8D75-E2D2-C74A-7CCF-890BE2998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1651" y="-137484"/>
            <a:ext cx="4304331" cy="1546295"/>
          </a:xfrm>
          <a:prstGeom prst="rect">
            <a:avLst/>
          </a:prstGeom>
        </p:spPr>
      </p:pic>
      <p:pic>
        <p:nvPicPr>
          <p:cNvPr id="14" name="Picture 13" descr="Screen Clipping">
            <a:extLst>
              <a:ext uri="{FF2B5EF4-FFF2-40B4-BE49-F238E27FC236}">
                <a16:creationId xmlns:a16="http://schemas.microsoft.com/office/drawing/2014/main" id="{D7693058-1C44-4A04-417B-47802AF217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"/>
          <a:stretch/>
        </p:blipFill>
        <p:spPr>
          <a:xfrm>
            <a:off x="580744" y="1590994"/>
            <a:ext cx="6421648" cy="2913653"/>
          </a:xfrm>
          <a:prstGeom prst="rect">
            <a:avLst/>
          </a:prstGeom>
        </p:spPr>
      </p:pic>
      <p:pic>
        <p:nvPicPr>
          <p:cNvPr id="16" name="Picture 15" descr="Screen Clipping">
            <a:extLst>
              <a:ext uri="{FF2B5EF4-FFF2-40B4-BE49-F238E27FC236}">
                <a16:creationId xmlns:a16="http://schemas.microsoft.com/office/drawing/2014/main" id="{B67C729A-4338-20F4-2C2F-6EF6CBE00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717" y="2351233"/>
            <a:ext cx="6426384" cy="291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437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887A90-C3E7-FFE5-7924-74801856A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B7726A2-6AB5-2DC6-9467-3C5E092E9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Where was Quantum by 1994?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F953926-FBDA-AB69-FCBA-D7CF4AB537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88924" y="1329697"/>
            <a:ext cx="5183188" cy="823912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1964: Bell’s Inequality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FB57BCF-9339-F7F5-F7E8-515FE572FB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15900" y="4027199"/>
            <a:ext cx="2541904" cy="1247893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</a:rPr>
              <a:t>Quantum States can allow for </a:t>
            </a:r>
            <a:r>
              <a:rPr lang="en-GB" sz="2000" b="1" i="1" u="sng" dirty="0">
                <a:solidFill>
                  <a:schemeClr val="bg1"/>
                </a:solidFill>
              </a:rPr>
              <a:t>stronger correlations </a:t>
            </a:r>
            <a:r>
              <a:rPr lang="en-GB" sz="2000" dirty="0">
                <a:solidFill>
                  <a:schemeClr val="bg1"/>
                </a:solidFill>
              </a:rPr>
              <a:t>than </a:t>
            </a:r>
            <a:r>
              <a:rPr lang="en-GB" sz="2000" b="1" dirty="0">
                <a:solidFill>
                  <a:schemeClr val="bg1"/>
                </a:solidFill>
              </a:rPr>
              <a:t>any</a:t>
            </a:r>
            <a:r>
              <a:rPr lang="en-GB" sz="2000" dirty="0">
                <a:solidFill>
                  <a:schemeClr val="bg1"/>
                </a:solidFill>
              </a:rPr>
              <a:t> Classical System! </a:t>
            </a:r>
            <a:endParaRPr lang="en-NL" sz="2000" dirty="0">
              <a:solidFill>
                <a:schemeClr val="bg1"/>
              </a:solidFill>
            </a:endParaRPr>
          </a:p>
        </p:txBody>
      </p:sp>
      <p:pic>
        <p:nvPicPr>
          <p:cNvPr id="5130" name="Picture 10">
            <a:extLst>
              <a:ext uri="{FF2B5EF4-FFF2-40B4-BE49-F238E27FC236}">
                <a16:creationId xmlns:a16="http://schemas.microsoft.com/office/drawing/2014/main" id="{C68E691C-0FD6-29C6-785F-4A8B929F1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649" y="3191051"/>
            <a:ext cx="2880903" cy="292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8532F6C5-51B0-AEBC-5276-AC87A2E455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8762" y="1329697"/>
            <a:ext cx="5157787" cy="823912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1994: Shor’s Algorithm	</a:t>
            </a:r>
            <a:endParaRPr lang="en-NL" dirty="0">
              <a:solidFill>
                <a:schemeClr val="bg1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BDAF2280-9B8E-EECE-94EB-D6E449307A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2527" y="3988363"/>
            <a:ext cx="2811869" cy="13255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</a:rPr>
              <a:t>Quantum Algorithms can have an </a:t>
            </a:r>
            <a:r>
              <a:rPr lang="en-GB" sz="2000" b="1" i="1" u="sng" dirty="0">
                <a:solidFill>
                  <a:schemeClr val="bg1"/>
                </a:solidFill>
              </a:rPr>
              <a:t>exponential advantage </a:t>
            </a:r>
            <a:r>
              <a:rPr lang="en-GB" sz="2000" dirty="0">
                <a:solidFill>
                  <a:schemeClr val="bg1"/>
                </a:solidFill>
              </a:rPr>
              <a:t>over existing Classical Algorithms!</a:t>
            </a:r>
            <a:endParaRPr lang="en-NL" sz="2000" dirty="0">
              <a:solidFill>
                <a:schemeClr val="bg1"/>
              </a:solidFill>
            </a:endParaRPr>
          </a:p>
        </p:txBody>
      </p:sp>
      <p:pic>
        <p:nvPicPr>
          <p:cNvPr id="11" name="Picture 8" descr="undefined">
            <a:extLst>
              <a:ext uri="{FF2B5EF4-FFF2-40B4-BE49-F238E27FC236}">
                <a16:creationId xmlns:a16="http://schemas.microsoft.com/office/drawing/2014/main" id="{73DDFDB8-671D-523F-5C1F-A8D20BEE8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859" y="3108568"/>
            <a:ext cx="2396708" cy="308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371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BB28F5-CDB1-9B4D-9D87-F37C53061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168" y="61400"/>
            <a:ext cx="3168000" cy="1008000"/>
          </a:xfrm>
        </p:spPr>
        <p:txBody>
          <a:bodyPr/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Thanks to:</a:t>
            </a:r>
            <a:endParaRPr lang="en-N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F4D9DB-CFB4-4845-B4C6-2E36242F2958}"/>
              </a:ext>
            </a:extLst>
          </p:cNvPr>
          <p:cNvSpPr txBox="1"/>
          <p:nvPr/>
        </p:nvSpPr>
        <p:spPr>
          <a:xfrm>
            <a:off x="432238" y="623096"/>
            <a:ext cx="2522597" cy="18061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77">
              <a:defRPr/>
            </a:pPr>
            <a:r>
              <a:rPr lang="en-GB" sz="1467" dirty="0" err="1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Hansonlab</a:t>
            </a:r>
            <a:r>
              <a:rPr lang="en-GB" sz="14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team</a:t>
            </a:r>
          </a:p>
          <a:p>
            <a:pPr>
              <a:defRPr/>
            </a:pPr>
            <a:r>
              <a:rPr lang="en-GB" sz="1467" dirty="0" err="1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QuTech</a:t>
            </a:r>
            <a:r>
              <a:rPr lang="en-GB" sz="14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electronics team</a:t>
            </a:r>
          </a:p>
          <a:p>
            <a:pPr defTabSz="914377">
              <a:defRPr/>
            </a:pPr>
            <a:r>
              <a:rPr lang="en-GB" sz="14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TNO engineering team</a:t>
            </a:r>
          </a:p>
          <a:p>
            <a:pPr defTabSz="914377">
              <a:defRPr/>
            </a:pPr>
            <a:endParaRPr lang="en-GB" sz="1467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377">
              <a:defRPr/>
            </a:pPr>
            <a:r>
              <a:rPr lang="en-GB" sz="1467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Fraunhofer ILT, OPNT, KPN, Holland High-Tech, SURF , Element6, </a:t>
            </a:r>
            <a:r>
              <a:rPr lang="en-GB" sz="1467" dirty="0" err="1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Toptica</a:t>
            </a:r>
            <a:endParaRPr lang="en-GB" sz="1467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377">
              <a:defRPr/>
            </a:pPr>
            <a:endParaRPr lang="en-GB" sz="1467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20" descr="A group of people standing on the beach&#10;&#10;Description automatically generated">
            <a:extLst>
              <a:ext uri="{FF2B5EF4-FFF2-40B4-BE49-F238E27FC236}">
                <a16:creationId xmlns:a16="http://schemas.microsoft.com/office/drawing/2014/main" id="{29E274E8-2751-7EBF-30F0-E774B24C6F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"/>
          <a:stretch/>
        </p:blipFill>
        <p:spPr>
          <a:xfrm>
            <a:off x="3257992" y="0"/>
            <a:ext cx="8925849" cy="509550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040DA21-DDC7-3FA3-6157-44C00AB0E7A4}"/>
              </a:ext>
            </a:extLst>
          </p:cNvPr>
          <p:cNvGrpSpPr/>
          <p:nvPr/>
        </p:nvGrpSpPr>
        <p:grpSpPr>
          <a:xfrm>
            <a:off x="320791" y="4057676"/>
            <a:ext cx="2745490" cy="1037835"/>
            <a:chOff x="120512" y="3258777"/>
            <a:chExt cx="2293592" cy="84076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4DC3767-291E-8516-AF99-4B2A761B7192}"/>
                </a:ext>
              </a:extLst>
            </p:cNvPr>
            <p:cNvGrpSpPr/>
            <p:nvPr/>
          </p:nvGrpSpPr>
          <p:grpSpPr>
            <a:xfrm>
              <a:off x="120512" y="3258777"/>
              <a:ext cx="2293592" cy="840762"/>
              <a:chOff x="99846" y="3209286"/>
              <a:chExt cx="1866705" cy="684276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C501CF3-AB3B-D4CC-AFD1-22282C1C72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9846" y="3214890"/>
                <a:ext cx="884033" cy="362308"/>
              </a:xfrm>
              <a:prstGeom prst="rect">
                <a:avLst/>
              </a:prstGeom>
            </p:spPr>
          </p:pic>
          <p:pic>
            <p:nvPicPr>
              <p:cNvPr id="12" name="Picture 4">
                <a:extLst>
                  <a:ext uri="{FF2B5EF4-FFF2-40B4-BE49-F238E27FC236}">
                    <a16:creationId xmlns:a16="http://schemas.microsoft.com/office/drawing/2014/main" id="{284E8B25-4252-D504-C884-954860C476A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3948" y="3209286"/>
                <a:ext cx="422603" cy="6842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6">
                <a:extLst>
                  <a:ext uri="{FF2B5EF4-FFF2-40B4-BE49-F238E27FC236}">
                    <a16:creationId xmlns:a16="http://schemas.microsoft.com/office/drawing/2014/main" id="{EA2592B2-A78E-8DCC-73E2-697BC08E6F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040" y="3621534"/>
                <a:ext cx="874838" cy="2720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9" name="Afbeelding 3">
              <a:extLst>
                <a:ext uri="{FF2B5EF4-FFF2-40B4-BE49-F238E27FC236}">
                  <a16:creationId xmlns:a16="http://schemas.microsoft.com/office/drawing/2014/main" id="{B08AC526-6813-D419-DE42-A57DD56EB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3525" y="3287654"/>
              <a:ext cx="519246" cy="756000"/>
            </a:xfrm>
            <a:prstGeom prst="rect">
              <a:avLst/>
            </a:prstGeom>
            <a:solidFill>
              <a:schemeClr val="tx1"/>
            </a:solidFill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772FB23-302B-B13B-5666-489D995FC1F4}"/>
              </a:ext>
            </a:extLst>
          </p:cNvPr>
          <p:cNvSpPr txBox="1"/>
          <p:nvPr/>
        </p:nvSpPr>
        <p:spPr>
          <a:xfrm>
            <a:off x="2047664" y="5773239"/>
            <a:ext cx="8769220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Reach out if you want to connect/chat! Arian@qiraffe.nl</a:t>
            </a:r>
            <a:endParaRPr lang="en-N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565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926697-C128-2094-EE3D-F889423C1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120000"/>
            <a:ext cx="11474973" cy="1152000"/>
          </a:xfrm>
        </p:spPr>
        <p:txBody>
          <a:bodyPr/>
          <a:lstStyle/>
          <a:p>
            <a:r>
              <a:rPr lang="en-GB" sz="2800" dirty="0"/>
              <a:t>The Quantum Internet: Applications, Challenges and Opportunities </a:t>
            </a:r>
            <a:endParaRPr lang="en-NL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8E0C09-E2E6-AE47-614C-5D1CC2DDC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385" y="1722454"/>
            <a:ext cx="4805858" cy="3098800"/>
          </a:xfrm>
          <a:prstGeom prst="rect">
            <a:avLst/>
          </a:prstGeom>
        </p:spPr>
      </p:pic>
      <p:pic>
        <p:nvPicPr>
          <p:cNvPr id="5" name="Picture 10">
            <a:extLst>
              <a:ext uri="{FF2B5EF4-FFF2-40B4-BE49-F238E27FC236}">
                <a16:creationId xmlns:a16="http://schemas.microsoft.com/office/drawing/2014/main" id="{FB32C604-1663-8386-85BC-FD53BBDCC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233" y="798358"/>
            <a:ext cx="1823328" cy="184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spherical quantum internet.png" descr="spherical quantum internet.png">
            <a:extLst>
              <a:ext uri="{FF2B5EF4-FFF2-40B4-BE49-F238E27FC236}">
                <a16:creationId xmlns:a16="http://schemas.microsoft.com/office/drawing/2014/main" id="{8F3EEFBA-51CB-1C02-F37E-F772D56EC5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26" y="1272000"/>
            <a:ext cx="2291233" cy="2163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7" name="Picture 6" descr="A map of a city&#10;&#10;Description automatically generated">
            <a:extLst>
              <a:ext uri="{FF2B5EF4-FFF2-40B4-BE49-F238E27FC236}">
                <a16:creationId xmlns:a16="http://schemas.microsoft.com/office/drawing/2014/main" id="{4F1D8B96-D03F-AA8E-D897-05A7CE89CB0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828" y="4086455"/>
            <a:ext cx="4140883" cy="18481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5DA59E-AE45-E1B3-1AAF-27CEF4AAF62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8269" y="5003024"/>
            <a:ext cx="2194158" cy="1582453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4F3E5890-7EBE-3208-42BF-03F75284433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27" y="5534701"/>
            <a:ext cx="2892226" cy="94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Q Bird - Secure Quantum Connectivity">
            <a:extLst>
              <a:ext uri="{FF2B5EF4-FFF2-40B4-BE49-F238E27FC236}">
                <a16:creationId xmlns:a16="http://schemas.microsoft.com/office/drawing/2014/main" id="{CEA017B0-0B83-CB5F-BAB8-91C25FAB0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3501325"/>
            <a:ext cx="2202810" cy="146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Content Placeholder 7">
            <a:extLst>
              <a:ext uri="{FF2B5EF4-FFF2-40B4-BE49-F238E27FC236}">
                <a16:creationId xmlns:a16="http://schemas.microsoft.com/office/drawing/2014/main" id="{10562815-C6BC-8200-B6D6-4957E2F797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3731317" y="3682606"/>
            <a:ext cx="1511156" cy="862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C905D5-16EB-7132-94E3-427AE8F65F1E}"/>
              </a:ext>
            </a:extLst>
          </p:cNvPr>
          <p:cNvSpPr txBox="1"/>
          <p:nvPr/>
        </p:nvSpPr>
        <p:spPr>
          <a:xfrm>
            <a:off x="6208385" y="5458320"/>
            <a:ext cx="5519376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Reach out if you want to connect/chat! </a:t>
            </a:r>
          </a:p>
          <a:p>
            <a:pPr algn="ctr"/>
            <a:r>
              <a:rPr lang="en-GB" sz="2400" dirty="0">
                <a:solidFill>
                  <a:schemeClr val="bg1"/>
                </a:solidFill>
              </a:rPr>
              <a:t>Arian@qiraffe.nl</a:t>
            </a:r>
            <a:endParaRPr lang="en-N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419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42FB5-2A49-94BE-DD38-F0BB48865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AA0DC58-00A8-CAD0-3534-BE9FDC326E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Backup slides</a:t>
            </a:r>
            <a:endParaRPr lang="en-NL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C400626A-673C-6853-B037-1FD1A23FB0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966498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EFF61-137D-1FDB-40DD-2F465A97A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C6CFD9-39A9-EF60-0E5A-6DBA37285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120000"/>
            <a:ext cx="11069537" cy="1152000"/>
          </a:xfrm>
        </p:spPr>
        <p:txBody>
          <a:bodyPr/>
          <a:lstStyle/>
          <a:p>
            <a:r>
              <a:rPr lang="en-GB" dirty="0"/>
              <a:t>Non-local applications: Coordination between non-communicating parties</a:t>
            </a:r>
            <a:endParaRPr lang="en-NL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4D8567-73B1-602E-E28D-5404ED87E224}"/>
              </a:ext>
            </a:extLst>
          </p:cNvPr>
          <p:cNvSpPr txBox="1"/>
          <p:nvPr/>
        </p:nvSpPr>
        <p:spPr>
          <a:xfrm>
            <a:off x="1298242" y="6314615"/>
            <a:ext cx="11387352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800" b="0" i="0" u="none" strike="noStrike" baseline="0" dirty="0">
                <a:solidFill>
                  <a:schemeClr val="bg1"/>
                </a:solidFill>
                <a:latin typeface="LMRoman12-Regular"/>
              </a:rPr>
              <a:t>For more: Dawei Ding</a:t>
            </a:r>
            <a:r>
              <a:rPr lang="en-GB" sz="1050" b="0" i="0" u="none" strike="noStrike" baseline="0" dirty="0">
                <a:solidFill>
                  <a:schemeClr val="bg1"/>
                </a:solidFill>
                <a:latin typeface="LMRoman8-Regular"/>
              </a:rPr>
              <a:t> </a:t>
            </a:r>
            <a:r>
              <a:rPr lang="en-GB" sz="1800" b="0" i="0" u="none" strike="noStrike" baseline="0" dirty="0">
                <a:solidFill>
                  <a:schemeClr val="bg1"/>
                </a:solidFill>
                <a:latin typeface="LMRoman12-Regular"/>
              </a:rPr>
              <a:t>and Liang Jiang</a:t>
            </a:r>
            <a:r>
              <a:rPr lang="en-GB" sz="1050" dirty="0">
                <a:solidFill>
                  <a:schemeClr val="bg1"/>
                </a:solidFill>
                <a:latin typeface="LMRoman8-Regular"/>
              </a:rPr>
              <a:t>, </a:t>
            </a:r>
            <a:r>
              <a:rPr lang="en-GB" sz="1800" b="0" i="0" u="none" strike="noStrike" baseline="0" dirty="0">
                <a:solidFill>
                  <a:schemeClr val="bg1"/>
                </a:solidFill>
                <a:latin typeface="LMRoman17-Regular"/>
              </a:rPr>
              <a:t>Coordinating Decisions via Quantum Telepathy, </a:t>
            </a:r>
            <a:r>
              <a:rPr lang="en-GB" sz="1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</a:rPr>
              <a:t>arXiv:2407.21723v1</a:t>
            </a:r>
            <a:endParaRPr lang="en-NL" dirty="0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9CD4362-C01E-032D-D2B7-4E6BF6B532B5}"/>
              </a:ext>
            </a:extLst>
          </p:cNvPr>
          <p:cNvGrpSpPr/>
          <p:nvPr/>
        </p:nvGrpSpPr>
        <p:grpSpPr>
          <a:xfrm>
            <a:off x="6445137" y="835739"/>
            <a:ext cx="5815413" cy="2171726"/>
            <a:chOff x="1740090" y="1384339"/>
            <a:chExt cx="9288967" cy="3468901"/>
          </a:xfrm>
        </p:grpSpPr>
        <p:sp>
          <p:nvSpPr>
            <p:cNvPr id="4" name="Arrow: Down 3">
              <a:extLst>
                <a:ext uri="{FF2B5EF4-FFF2-40B4-BE49-F238E27FC236}">
                  <a16:creationId xmlns:a16="http://schemas.microsoft.com/office/drawing/2014/main" id="{F8173B18-E0E0-9C9E-CD96-2DE2F55A6122}"/>
                </a:ext>
              </a:extLst>
            </p:cNvPr>
            <p:cNvSpPr/>
            <p:nvPr/>
          </p:nvSpPr>
          <p:spPr>
            <a:xfrm>
              <a:off x="2724144" y="2058558"/>
              <a:ext cx="360827" cy="532307"/>
            </a:xfrm>
            <a:prstGeom prst="downArrow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NL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0B4229C-85B5-DC5F-D64B-526EC6FD903E}"/>
                </a:ext>
              </a:extLst>
            </p:cNvPr>
            <p:cNvSpPr txBox="1"/>
            <p:nvPr/>
          </p:nvSpPr>
          <p:spPr>
            <a:xfrm>
              <a:off x="2584069" y="1384339"/>
              <a:ext cx="640976" cy="5899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O</a:t>
              </a:r>
              <a:r>
                <a:rPr kumimoji="0" lang="en-GB" b="0" i="0" u="none" strike="noStrike" cap="none" spc="0" normalizeH="0" baseline="-25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1</a:t>
              </a:r>
              <a:endParaRPr kumimoji="0" lang="en-NL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A545B46-E924-7B80-1AA8-2AB09E1E7AD8}"/>
                </a:ext>
              </a:extLst>
            </p:cNvPr>
            <p:cNvSpPr/>
            <p:nvPr/>
          </p:nvSpPr>
          <p:spPr>
            <a:xfrm>
              <a:off x="1740090" y="2696326"/>
              <a:ext cx="2620370" cy="737415"/>
            </a:xfrm>
            <a:prstGeom prst="rect">
              <a:avLst/>
            </a:prstGeom>
            <a:solidFill>
              <a:schemeClr val="tx2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Entanglement assisted program measures </a:t>
              </a:r>
              <a:r>
                <a:rPr lang="en-GB" sz="1200" dirty="0">
                  <a:solidFill>
                    <a:schemeClr val="bg1"/>
                  </a:solidFill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M</a:t>
              </a:r>
              <a:r>
                <a:rPr kumimoji="0" lang="en-GB" sz="1200" b="0" i="0" u="none" strike="noStrike" cap="none" spc="0" normalizeH="0" baseline="-25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1</a:t>
              </a:r>
              <a:endParaRPr kumimoji="0" lang="en-NL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endParaRPr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B8783373-0A1C-C967-86F3-E6871A5C385C}"/>
                </a:ext>
              </a:extLst>
            </p:cNvPr>
            <p:cNvSpPr/>
            <p:nvPr/>
          </p:nvSpPr>
          <p:spPr>
            <a:xfrm>
              <a:off x="2724144" y="3539198"/>
              <a:ext cx="360827" cy="532307"/>
            </a:xfrm>
            <a:prstGeom prst="downArrow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NL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9238135-855F-A1CC-4B7F-2F95EFFED235}"/>
                </a:ext>
              </a:extLst>
            </p:cNvPr>
            <p:cNvSpPr txBox="1"/>
            <p:nvPr/>
          </p:nvSpPr>
          <p:spPr>
            <a:xfrm>
              <a:off x="2584069" y="4222506"/>
              <a:ext cx="640976" cy="5899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dirty="0">
                  <a:solidFill>
                    <a:schemeClr val="bg1"/>
                  </a:solidFill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D</a:t>
              </a:r>
              <a:r>
                <a:rPr kumimoji="0" lang="en-GB" b="0" i="0" u="none" strike="noStrike" cap="none" spc="0" normalizeH="0" baseline="-25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1</a:t>
              </a:r>
              <a:endParaRPr kumimoji="0" lang="en-NL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endParaRPr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B68C5BC1-CE0D-6FB7-FA88-DE693DD9EEAF}"/>
                </a:ext>
              </a:extLst>
            </p:cNvPr>
            <p:cNvSpPr/>
            <p:nvPr/>
          </p:nvSpPr>
          <p:spPr>
            <a:xfrm>
              <a:off x="9538459" y="2099361"/>
              <a:ext cx="360827" cy="532307"/>
            </a:xfrm>
            <a:prstGeom prst="downArrow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NL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6DBA777-03CF-AEC8-8C08-987495157298}"/>
                </a:ext>
              </a:extLst>
            </p:cNvPr>
            <p:cNvSpPr txBox="1"/>
            <p:nvPr/>
          </p:nvSpPr>
          <p:spPr>
            <a:xfrm>
              <a:off x="9398383" y="1425142"/>
              <a:ext cx="640976" cy="5899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O</a:t>
              </a:r>
              <a:r>
                <a:rPr kumimoji="0" lang="en-GB" b="0" i="0" u="none" strike="noStrike" cap="none" spc="0" normalizeH="0" baseline="-25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2</a:t>
              </a:r>
              <a:endParaRPr kumimoji="0" lang="en-NL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endParaRPr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5899C7B4-2429-ED34-4666-0AD033333AEB}"/>
                </a:ext>
              </a:extLst>
            </p:cNvPr>
            <p:cNvSpPr/>
            <p:nvPr/>
          </p:nvSpPr>
          <p:spPr>
            <a:xfrm>
              <a:off x="9538459" y="3580001"/>
              <a:ext cx="360827" cy="532307"/>
            </a:xfrm>
            <a:prstGeom prst="downArrow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NL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C97F1A1-0A92-AB39-1304-E830DCF7F1B4}"/>
                </a:ext>
              </a:extLst>
            </p:cNvPr>
            <p:cNvSpPr txBox="1"/>
            <p:nvPr/>
          </p:nvSpPr>
          <p:spPr>
            <a:xfrm>
              <a:off x="9398383" y="4263309"/>
              <a:ext cx="640976" cy="5899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dirty="0">
                  <a:solidFill>
                    <a:schemeClr val="bg1"/>
                  </a:solidFill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D</a:t>
              </a:r>
              <a:r>
                <a:rPr kumimoji="0" lang="en-GB" b="0" i="0" u="none" strike="noStrike" cap="none" spc="0" normalizeH="0" baseline="-25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2</a:t>
              </a:r>
              <a:endParaRPr kumimoji="0" lang="en-NL" b="0" i="0" u="none" strike="noStrike" cap="none" spc="0" normalizeH="0" baseline="-25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94E21A0-2DA8-1838-9FF2-0CB4644B77C6}"/>
                </a:ext>
              </a:extLst>
            </p:cNvPr>
            <p:cNvCxnSpPr>
              <a:cxnSpLocks/>
            </p:cNvCxnSpPr>
            <p:nvPr/>
          </p:nvCxnSpPr>
          <p:spPr>
            <a:xfrm>
              <a:off x="3476467" y="1472453"/>
              <a:ext cx="5630564" cy="0"/>
            </a:xfrm>
            <a:prstGeom prst="straightConnector1">
              <a:avLst/>
            </a:prstGeom>
            <a:noFill/>
            <a:ln w="38100" cap="flat">
              <a:solidFill>
                <a:schemeClr val="bg1"/>
              </a:solidFill>
              <a:prstDash val="solid"/>
              <a:miter lim="8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2750A37-740D-F664-9CAA-0CD61676CB1D}"/>
                </a:ext>
              </a:extLst>
            </p:cNvPr>
            <p:cNvSpPr txBox="1"/>
            <p:nvPr/>
          </p:nvSpPr>
          <p:spPr>
            <a:xfrm>
              <a:off x="4810836" y="1573567"/>
              <a:ext cx="3275463" cy="4424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Long Comm. Delay (&gt;100us)</a:t>
              </a:r>
              <a:endParaRPr kumimoji="0" lang="en-NL" sz="12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4C26B77-0FEB-C70E-D35C-10813B6440EE}"/>
                </a:ext>
              </a:extLst>
            </p:cNvPr>
            <p:cNvSpPr/>
            <p:nvPr/>
          </p:nvSpPr>
          <p:spPr>
            <a:xfrm>
              <a:off x="8408687" y="2710422"/>
              <a:ext cx="2620370" cy="737415"/>
            </a:xfrm>
            <a:prstGeom prst="rect">
              <a:avLst/>
            </a:prstGeom>
            <a:solidFill>
              <a:schemeClr val="tx2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Entanglement assisted program measures </a:t>
              </a:r>
              <a:r>
                <a:rPr lang="en-GB" sz="1200" dirty="0">
                  <a:solidFill>
                    <a:schemeClr val="bg1"/>
                  </a:solidFill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M</a:t>
              </a:r>
              <a:r>
                <a:rPr kumimoji="0" lang="en-GB" sz="1200" b="0" i="0" u="none" strike="noStrike" cap="none" spc="0" normalizeH="0" baseline="-25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NeueLT Std Lt Ext"/>
                  <a:ea typeface="HelveticaNeueLT Std Lt Ext"/>
                  <a:cs typeface="HelveticaNeueLT Std Lt Ext"/>
                  <a:sym typeface="Helvetica Neue LT Std 43 Light Extended"/>
                </a:rPr>
                <a:t>2</a:t>
              </a:r>
              <a:endParaRPr kumimoji="0" lang="en-NL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NeueLT Std Lt Ext"/>
                <a:ea typeface="HelveticaNeueLT Std Lt Ext"/>
                <a:cs typeface="HelveticaNeueLT Std Lt Ext"/>
                <a:sym typeface="Helvetica Neue LT Std 43 Light Extended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2C7AAE8-4DEF-D569-2855-11862F9E688A}"/>
                </a:ext>
              </a:extLst>
            </p:cNvPr>
            <p:cNvGrpSpPr/>
            <p:nvPr/>
          </p:nvGrpSpPr>
          <p:grpSpPr>
            <a:xfrm>
              <a:off x="4360460" y="2767512"/>
              <a:ext cx="4048227" cy="683100"/>
              <a:chOff x="2054732" y="2776799"/>
              <a:chExt cx="6699290" cy="683100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C7B34D5-3FE0-0F12-FCCA-7EA174F5887A}"/>
                  </a:ext>
                </a:extLst>
              </p:cNvPr>
              <p:cNvGrpSpPr/>
              <p:nvPr/>
            </p:nvGrpSpPr>
            <p:grpSpPr>
              <a:xfrm flipH="1">
                <a:off x="2074222" y="2776799"/>
                <a:ext cx="6679800" cy="683100"/>
                <a:chOff x="3198018" y="510702"/>
                <a:chExt cx="3143244" cy="696664"/>
              </a:xfrm>
            </p:grpSpPr>
            <p:sp>
              <p:nvSpPr>
                <p:cNvPr id="33" name="Freeform 6">
                  <a:extLst>
                    <a:ext uri="{FF2B5EF4-FFF2-40B4-BE49-F238E27FC236}">
                      <a16:creationId xmlns:a16="http://schemas.microsoft.com/office/drawing/2014/main" id="{D3A3A5E5-14F0-8096-2B48-BD49D3A07AE2}"/>
                    </a:ext>
                  </a:extLst>
                </p:cNvPr>
                <p:cNvSpPr/>
                <p:nvPr/>
              </p:nvSpPr>
              <p:spPr>
                <a:xfrm>
                  <a:off x="3198018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5522" y="516859"/>
                        <a:pt x="29288" y="742214"/>
                        <a:pt x="73819" y="689447"/>
                      </a:cubicBezTo>
                      <a:cubicBezTo>
                        <a:pt x="128878" y="643826"/>
                        <a:pt x="169116" y="74012"/>
                        <a:pt x="216694" y="10790"/>
                      </a:cubicBezTo>
                      <a:cubicBezTo>
                        <a:pt x="225761" y="-30152"/>
                        <a:pt x="239553" y="194838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1219033472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34" name="Freeform 30">
                  <a:extLst>
                    <a:ext uri="{FF2B5EF4-FFF2-40B4-BE49-F238E27FC236}">
                      <a16:creationId xmlns:a16="http://schemas.microsoft.com/office/drawing/2014/main" id="{3E4B23DD-CBFB-4A3A-DDE8-CC7287D88DD0}"/>
                    </a:ext>
                  </a:extLst>
                </p:cNvPr>
                <p:cNvSpPr/>
                <p:nvPr/>
              </p:nvSpPr>
              <p:spPr>
                <a:xfrm>
                  <a:off x="3459955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4642" y="534854"/>
                        <a:pt x="48510" y="734168"/>
                        <a:pt x="73819" y="689447"/>
                      </a:cubicBezTo>
                      <a:cubicBezTo>
                        <a:pt x="117065" y="629395"/>
                        <a:pt x="197907" y="69325"/>
                        <a:pt x="216694" y="10790"/>
                      </a:cubicBezTo>
                      <a:cubicBezTo>
                        <a:pt x="256886" y="-34874"/>
                        <a:pt x="247126" y="172194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1435683001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35" name="Freeform 31">
                  <a:extLst>
                    <a:ext uri="{FF2B5EF4-FFF2-40B4-BE49-F238E27FC236}">
                      <a16:creationId xmlns:a16="http://schemas.microsoft.com/office/drawing/2014/main" id="{B36A6F15-4623-A866-2954-A446A0C9E989}"/>
                    </a:ext>
                  </a:extLst>
                </p:cNvPr>
                <p:cNvSpPr/>
                <p:nvPr/>
              </p:nvSpPr>
              <p:spPr>
                <a:xfrm>
                  <a:off x="3721892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2813" y="513444"/>
                        <a:pt x="39128" y="740669"/>
                        <a:pt x="73819" y="689447"/>
                      </a:cubicBezTo>
                      <a:cubicBezTo>
                        <a:pt x="110788" y="643382"/>
                        <a:pt x="195061" y="65642"/>
                        <a:pt x="216694" y="10790"/>
                      </a:cubicBezTo>
                      <a:cubicBezTo>
                        <a:pt x="247814" y="-93363"/>
                        <a:pt x="247136" y="206438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3894913178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36" name="Freeform 32">
                  <a:extLst>
                    <a:ext uri="{FF2B5EF4-FFF2-40B4-BE49-F238E27FC236}">
                      <a16:creationId xmlns:a16="http://schemas.microsoft.com/office/drawing/2014/main" id="{61440946-A43D-ED1C-7863-29B61A14F0B7}"/>
                    </a:ext>
                  </a:extLst>
                </p:cNvPr>
                <p:cNvSpPr/>
                <p:nvPr/>
              </p:nvSpPr>
              <p:spPr>
                <a:xfrm>
                  <a:off x="3983829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5592" y="522073"/>
                        <a:pt x="38740" y="746219"/>
                        <a:pt x="73819" y="689447"/>
                      </a:cubicBezTo>
                      <a:cubicBezTo>
                        <a:pt x="113771" y="637881"/>
                        <a:pt x="186890" y="69389"/>
                        <a:pt x="216694" y="10790"/>
                      </a:cubicBezTo>
                      <a:cubicBezTo>
                        <a:pt x="244850" y="-48062"/>
                        <a:pt x="238612" y="179553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3042513265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37" name="Freeform 33">
                  <a:extLst>
                    <a:ext uri="{FF2B5EF4-FFF2-40B4-BE49-F238E27FC236}">
                      <a16:creationId xmlns:a16="http://schemas.microsoft.com/office/drawing/2014/main" id="{6B57A356-3C3D-6EB9-1419-C0B28BBB5629}"/>
                    </a:ext>
                  </a:extLst>
                </p:cNvPr>
                <p:cNvSpPr/>
                <p:nvPr/>
              </p:nvSpPr>
              <p:spPr>
                <a:xfrm>
                  <a:off x="4245766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5370" y="529368"/>
                        <a:pt x="50199" y="739725"/>
                        <a:pt x="73819" y="689447"/>
                      </a:cubicBezTo>
                      <a:cubicBezTo>
                        <a:pt x="124730" y="636927"/>
                        <a:pt x="187086" y="64013"/>
                        <a:pt x="216694" y="10790"/>
                      </a:cubicBezTo>
                      <a:cubicBezTo>
                        <a:pt x="249951" y="-64310"/>
                        <a:pt x="242935" y="177000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1706221400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38" name="Freeform 34">
                  <a:extLst>
                    <a:ext uri="{FF2B5EF4-FFF2-40B4-BE49-F238E27FC236}">
                      <a16:creationId xmlns:a16="http://schemas.microsoft.com/office/drawing/2014/main" id="{DBEA492C-2CB5-19C4-0047-0DFD4424DBAD}"/>
                    </a:ext>
                  </a:extLst>
                </p:cNvPr>
                <p:cNvSpPr/>
                <p:nvPr/>
              </p:nvSpPr>
              <p:spPr>
                <a:xfrm>
                  <a:off x="4507703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4458" y="531931"/>
                        <a:pt x="39559" y="746581"/>
                        <a:pt x="73819" y="689447"/>
                      </a:cubicBezTo>
                      <a:cubicBezTo>
                        <a:pt x="124107" y="649298"/>
                        <a:pt x="193737" y="81685"/>
                        <a:pt x="216694" y="10790"/>
                      </a:cubicBezTo>
                      <a:cubicBezTo>
                        <a:pt x="231313" y="-47594"/>
                        <a:pt x="255262" y="158442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1058903609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39" name="Freeform 37">
                  <a:extLst>
                    <a:ext uri="{FF2B5EF4-FFF2-40B4-BE49-F238E27FC236}">
                      <a16:creationId xmlns:a16="http://schemas.microsoft.com/office/drawing/2014/main" id="{D1ED9B1F-EBF8-0712-CC6F-4C8EECC9D155}"/>
                    </a:ext>
                  </a:extLst>
                </p:cNvPr>
                <p:cNvSpPr/>
                <p:nvPr/>
              </p:nvSpPr>
              <p:spPr>
                <a:xfrm>
                  <a:off x="4769640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26116" y="533096"/>
                        <a:pt x="34302" y="732664"/>
                        <a:pt x="73819" y="689447"/>
                      </a:cubicBezTo>
                      <a:cubicBezTo>
                        <a:pt x="108104" y="639941"/>
                        <a:pt x="179592" y="90467"/>
                        <a:pt x="216694" y="10790"/>
                      </a:cubicBezTo>
                      <a:cubicBezTo>
                        <a:pt x="251352" y="-51894"/>
                        <a:pt x="207285" y="181854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207477060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40" name="Freeform 38">
                  <a:extLst>
                    <a:ext uri="{FF2B5EF4-FFF2-40B4-BE49-F238E27FC236}">
                      <a16:creationId xmlns:a16="http://schemas.microsoft.com/office/drawing/2014/main" id="{09A99ABD-9A99-6BD0-D67B-34E7E8B32140}"/>
                    </a:ext>
                  </a:extLst>
                </p:cNvPr>
                <p:cNvSpPr/>
                <p:nvPr/>
              </p:nvSpPr>
              <p:spPr>
                <a:xfrm>
                  <a:off x="5031577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5701" y="522906"/>
                        <a:pt x="40770" y="740985"/>
                        <a:pt x="73819" y="689447"/>
                      </a:cubicBezTo>
                      <a:cubicBezTo>
                        <a:pt x="113363" y="654872"/>
                        <a:pt x="174059" y="70934"/>
                        <a:pt x="216694" y="10790"/>
                      </a:cubicBezTo>
                      <a:cubicBezTo>
                        <a:pt x="249211" y="-37663"/>
                        <a:pt x="225257" y="172779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2491852732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41" name="Freeform 39">
                  <a:extLst>
                    <a:ext uri="{FF2B5EF4-FFF2-40B4-BE49-F238E27FC236}">
                      <a16:creationId xmlns:a16="http://schemas.microsoft.com/office/drawing/2014/main" id="{8FAA7C62-2471-4ECD-9230-4BB9314C4243}"/>
                    </a:ext>
                  </a:extLst>
                </p:cNvPr>
                <p:cNvSpPr/>
                <p:nvPr/>
              </p:nvSpPr>
              <p:spPr>
                <a:xfrm>
                  <a:off x="5293514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32904" y="515626"/>
                        <a:pt x="48709" y="739647"/>
                        <a:pt x="73819" y="689447"/>
                      </a:cubicBezTo>
                      <a:cubicBezTo>
                        <a:pt x="98504" y="634964"/>
                        <a:pt x="183144" y="81336"/>
                        <a:pt x="216694" y="10790"/>
                      </a:cubicBezTo>
                      <a:cubicBezTo>
                        <a:pt x="218234" y="-73196"/>
                        <a:pt x="231397" y="204290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3877051584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42" name="Freeform 40">
                  <a:extLst>
                    <a:ext uri="{FF2B5EF4-FFF2-40B4-BE49-F238E27FC236}">
                      <a16:creationId xmlns:a16="http://schemas.microsoft.com/office/drawing/2014/main" id="{88AC58BB-50A3-FEDB-7B1C-A1EF35B5156A}"/>
                    </a:ext>
                  </a:extLst>
                </p:cNvPr>
                <p:cNvSpPr/>
                <p:nvPr/>
              </p:nvSpPr>
              <p:spPr>
                <a:xfrm>
                  <a:off x="5555451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27451" y="518117"/>
                        <a:pt x="38331" y="741840"/>
                        <a:pt x="73819" y="689447"/>
                      </a:cubicBezTo>
                      <a:cubicBezTo>
                        <a:pt x="112632" y="626008"/>
                        <a:pt x="182045" y="74766"/>
                        <a:pt x="216694" y="10790"/>
                      </a:cubicBezTo>
                      <a:cubicBezTo>
                        <a:pt x="268939" y="-62288"/>
                        <a:pt x="245989" y="182588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2992553416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43" name="Freeform 41">
                  <a:extLst>
                    <a:ext uri="{FF2B5EF4-FFF2-40B4-BE49-F238E27FC236}">
                      <a16:creationId xmlns:a16="http://schemas.microsoft.com/office/drawing/2014/main" id="{EE238EAA-7291-1D00-81B8-EC469AB156E5}"/>
                    </a:ext>
                  </a:extLst>
                </p:cNvPr>
                <p:cNvSpPr/>
                <p:nvPr/>
              </p:nvSpPr>
              <p:spPr>
                <a:xfrm>
                  <a:off x="5817388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5056" y="522603"/>
                        <a:pt x="49371" y="726974"/>
                        <a:pt x="73819" y="689447"/>
                      </a:cubicBezTo>
                      <a:cubicBezTo>
                        <a:pt x="118614" y="638784"/>
                        <a:pt x="190835" y="77878"/>
                        <a:pt x="216694" y="10790"/>
                      </a:cubicBezTo>
                      <a:cubicBezTo>
                        <a:pt x="260841" y="-54762"/>
                        <a:pt x="256210" y="173732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2943479524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44" name="Freeform 44">
                  <a:extLst>
                    <a:ext uri="{FF2B5EF4-FFF2-40B4-BE49-F238E27FC236}">
                      <a16:creationId xmlns:a16="http://schemas.microsoft.com/office/drawing/2014/main" id="{49543D78-51C4-EBFC-665D-84684DCC456D}"/>
                    </a:ext>
                  </a:extLst>
                </p:cNvPr>
                <p:cNvSpPr/>
                <p:nvPr/>
              </p:nvSpPr>
              <p:spPr>
                <a:xfrm>
                  <a:off x="6079325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9462" y="532382"/>
                        <a:pt x="24116" y="734388"/>
                        <a:pt x="73819" y="689447"/>
                      </a:cubicBezTo>
                      <a:cubicBezTo>
                        <a:pt x="96119" y="641955"/>
                        <a:pt x="166672" y="73462"/>
                        <a:pt x="216694" y="10790"/>
                      </a:cubicBezTo>
                      <a:cubicBezTo>
                        <a:pt x="262083" y="-49219"/>
                        <a:pt x="213111" y="151128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970993736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ADE009B2-CACA-7857-2F8C-5202884D9C8C}"/>
                  </a:ext>
                </a:extLst>
              </p:cNvPr>
              <p:cNvGrpSpPr/>
              <p:nvPr/>
            </p:nvGrpSpPr>
            <p:grpSpPr>
              <a:xfrm>
                <a:off x="2054732" y="2777514"/>
                <a:ext cx="6680169" cy="681671"/>
                <a:chOff x="3198018" y="510702"/>
                <a:chExt cx="3143244" cy="696664"/>
              </a:xfrm>
            </p:grpSpPr>
            <p:sp>
              <p:nvSpPr>
                <p:cNvPr id="19" name="Freeform 6">
                  <a:extLst>
                    <a:ext uri="{FF2B5EF4-FFF2-40B4-BE49-F238E27FC236}">
                      <a16:creationId xmlns:a16="http://schemas.microsoft.com/office/drawing/2014/main" id="{260BAD0E-0041-0AAB-2D37-233AC3BD54DD}"/>
                    </a:ext>
                  </a:extLst>
                </p:cNvPr>
                <p:cNvSpPr/>
                <p:nvPr/>
              </p:nvSpPr>
              <p:spPr>
                <a:xfrm>
                  <a:off x="3198018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0327" y="541183"/>
                        <a:pt x="53746" y="744554"/>
                        <a:pt x="73819" y="689447"/>
                      </a:cubicBezTo>
                      <a:cubicBezTo>
                        <a:pt x="115559" y="623755"/>
                        <a:pt x="188955" y="83400"/>
                        <a:pt x="216694" y="10790"/>
                      </a:cubicBezTo>
                      <a:cubicBezTo>
                        <a:pt x="259806" y="-74337"/>
                        <a:pt x="218828" y="145616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2784323873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21" name="Freeform 30">
                  <a:extLst>
                    <a:ext uri="{FF2B5EF4-FFF2-40B4-BE49-F238E27FC236}">
                      <a16:creationId xmlns:a16="http://schemas.microsoft.com/office/drawing/2014/main" id="{AAA3E0E5-3EE5-5ECE-DEAE-F635D079AA08}"/>
                    </a:ext>
                  </a:extLst>
                </p:cNvPr>
                <p:cNvSpPr/>
                <p:nvPr/>
              </p:nvSpPr>
              <p:spPr>
                <a:xfrm>
                  <a:off x="3459955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28211" y="536219"/>
                        <a:pt x="33246" y="739800"/>
                        <a:pt x="73819" y="689447"/>
                      </a:cubicBezTo>
                      <a:cubicBezTo>
                        <a:pt x="97901" y="628149"/>
                        <a:pt x="182413" y="74454"/>
                        <a:pt x="216694" y="10790"/>
                      </a:cubicBezTo>
                      <a:cubicBezTo>
                        <a:pt x="247256" y="-45552"/>
                        <a:pt x="237455" y="167001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1973040227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22" name="Freeform 31">
                  <a:extLst>
                    <a:ext uri="{FF2B5EF4-FFF2-40B4-BE49-F238E27FC236}">
                      <a16:creationId xmlns:a16="http://schemas.microsoft.com/office/drawing/2014/main" id="{61EDC7F4-8A39-A810-BB2D-DCEFAED66E89}"/>
                    </a:ext>
                  </a:extLst>
                </p:cNvPr>
                <p:cNvSpPr/>
                <p:nvPr/>
              </p:nvSpPr>
              <p:spPr>
                <a:xfrm>
                  <a:off x="3721892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5618" y="519072"/>
                        <a:pt x="35035" y="731440"/>
                        <a:pt x="73819" y="689447"/>
                      </a:cubicBezTo>
                      <a:cubicBezTo>
                        <a:pt x="108317" y="647355"/>
                        <a:pt x="174514" y="83267"/>
                        <a:pt x="216694" y="10790"/>
                      </a:cubicBezTo>
                      <a:cubicBezTo>
                        <a:pt x="239341" y="-46743"/>
                        <a:pt x="263485" y="159553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487616506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24" name="Freeform 32">
                  <a:extLst>
                    <a:ext uri="{FF2B5EF4-FFF2-40B4-BE49-F238E27FC236}">
                      <a16:creationId xmlns:a16="http://schemas.microsoft.com/office/drawing/2014/main" id="{F3BF03BD-AEFD-BEAE-31BC-6E7BDFA370E9}"/>
                    </a:ext>
                  </a:extLst>
                </p:cNvPr>
                <p:cNvSpPr/>
                <p:nvPr/>
              </p:nvSpPr>
              <p:spPr>
                <a:xfrm>
                  <a:off x="3983829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9669" y="516936"/>
                        <a:pt x="32709" y="732123"/>
                        <a:pt x="73819" y="689447"/>
                      </a:cubicBezTo>
                      <a:cubicBezTo>
                        <a:pt x="110491" y="636072"/>
                        <a:pt x="185526" y="64959"/>
                        <a:pt x="216694" y="10790"/>
                      </a:cubicBezTo>
                      <a:cubicBezTo>
                        <a:pt x="246318" y="-45520"/>
                        <a:pt x="239659" y="176970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1966590448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25" name="Freeform 33">
                  <a:extLst>
                    <a:ext uri="{FF2B5EF4-FFF2-40B4-BE49-F238E27FC236}">
                      <a16:creationId xmlns:a16="http://schemas.microsoft.com/office/drawing/2014/main" id="{E6A3DB26-6D76-9A09-53C1-61A09F8F4DDB}"/>
                    </a:ext>
                  </a:extLst>
                </p:cNvPr>
                <p:cNvSpPr/>
                <p:nvPr/>
              </p:nvSpPr>
              <p:spPr>
                <a:xfrm>
                  <a:off x="4245766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2894" y="528416"/>
                        <a:pt x="33495" y="744693"/>
                        <a:pt x="73819" y="689447"/>
                      </a:cubicBezTo>
                      <a:cubicBezTo>
                        <a:pt x="107408" y="636125"/>
                        <a:pt x="184473" y="80279"/>
                        <a:pt x="216694" y="10790"/>
                      </a:cubicBezTo>
                      <a:cubicBezTo>
                        <a:pt x="225884" y="-31356"/>
                        <a:pt x="240961" y="177662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2409988697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26" name="Freeform 34">
                  <a:extLst>
                    <a:ext uri="{FF2B5EF4-FFF2-40B4-BE49-F238E27FC236}">
                      <a16:creationId xmlns:a16="http://schemas.microsoft.com/office/drawing/2014/main" id="{34EEB73D-2C48-1593-82B6-75D3C59EF805}"/>
                    </a:ext>
                  </a:extLst>
                </p:cNvPr>
                <p:cNvSpPr/>
                <p:nvPr/>
              </p:nvSpPr>
              <p:spPr>
                <a:xfrm>
                  <a:off x="4507703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24109" y="526834"/>
                        <a:pt x="40269" y="738641"/>
                        <a:pt x="73819" y="689447"/>
                      </a:cubicBezTo>
                      <a:cubicBezTo>
                        <a:pt x="114693" y="624451"/>
                        <a:pt x="173185" y="83899"/>
                        <a:pt x="216694" y="10790"/>
                      </a:cubicBezTo>
                      <a:cubicBezTo>
                        <a:pt x="273164" y="-33500"/>
                        <a:pt x="249836" y="141434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3805105059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27" name="Freeform 37">
                  <a:extLst>
                    <a:ext uri="{FF2B5EF4-FFF2-40B4-BE49-F238E27FC236}">
                      <a16:creationId xmlns:a16="http://schemas.microsoft.com/office/drawing/2014/main" id="{FF20F71B-4670-7E3B-8338-1834048B5E8B}"/>
                    </a:ext>
                  </a:extLst>
                </p:cNvPr>
                <p:cNvSpPr/>
                <p:nvPr/>
              </p:nvSpPr>
              <p:spPr>
                <a:xfrm>
                  <a:off x="4769640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23951" y="513707"/>
                        <a:pt x="29630" y="728188"/>
                        <a:pt x="73819" y="689447"/>
                      </a:cubicBezTo>
                      <a:cubicBezTo>
                        <a:pt x="116809" y="637191"/>
                        <a:pt x="177209" y="66250"/>
                        <a:pt x="216694" y="10790"/>
                      </a:cubicBezTo>
                      <a:cubicBezTo>
                        <a:pt x="270203" y="-20973"/>
                        <a:pt x="234886" y="183948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1603322950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28" name="Freeform 38">
                  <a:extLst>
                    <a:ext uri="{FF2B5EF4-FFF2-40B4-BE49-F238E27FC236}">
                      <a16:creationId xmlns:a16="http://schemas.microsoft.com/office/drawing/2014/main" id="{916F2DE5-7200-9B07-A2D5-9DCB66FE5709}"/>
                    </a:ext>
                  </a:extLst>
                </p:cNvPr>
                <p:cNvSpPr/>
                <p:nvPr/>
              </p:nvSpPr>
              <p:spPr>
                <a:xfrm>
                  <a:off x="5031577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26298" y="534264"/>
                        <a:pt x="33888" y="738668"/>
                        <a:pt x="73819" y="689447"/>
                      </a:cubicBezTo>
                      <a:cubicBezTo>
                        <a:pt x="109318" y="653563"/>
                        <a:pt x="186937" y="73212"/>
                        <a:pt x="216694" y="10790"/>
                      </a:cubicBezTo>
                      <a:cubicBezTo>
                        <a:pt x="278135" y="-48216"/>
                        <a:pt x="280712" y="191254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697595475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29" name="Freeform 39">
                  <a:extLst>
                    <a:ext uri="{FF2B5EF4-FFF2-40B4-BE49-F238E27FC236}">
                      <a16:creationId xmlns:a16="http://schemas.microsoft.com/office/drawing/2014/main" id="{9A2E6AA2-B885-4719-8BA6-3C4CBB0AEAE6}"/>
                    </a:ext>
                  </a:extLst>
                </p:cNvPr>
                <p:cNvSpPr/>
                <p:nvPr/>
              </p:nvSpPr>
              <p:spPr>
                <a:xfrm>
                  <a:off x="5293514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31311" y="523295"/>
                        <a:pt x="37306" y="727027"/>
                        <a:pt x="73819" y="689447"/>
                      </a:cubicBezTo>
                      <a:cubicBezTo>
                        <a:pt x="120217" y="637271"/>
                        <a:pt x="191811" y="60170"/>
                        <a:pt x="216694" y="10790"/>
                      </a:cubicBezTo>
                      <a:cubicBezTo>
                        <a:pt x="230680" y="-89022"/>
                        <a:pt x="269562" y="153727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776571596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30" name="Freeform 40">
                  <a:extLst>
                    <a:ext uri="{FF2B5EF4-FFF2-40B4-BE49-F238E27FC236}">
                      <a16:creationId xmlns:a16="http://schemas.microsoft.com/office/drawing/2014/main" id="{A9240803-259D-5E93-07D1-32A45353F00E}"/>
                    </a:ext>
                  </a:extLst>
                </p:cNvPr>
                <p:cNvSpPr/>
                <p:nvPr/>
              </p:nvSpPr>
              <p:spPr>
                <a:xfrm>
                  <a:off x="5555451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3891" y="526785"/>
                        <a:pt x="28422" y="724750"/>
                        <a:pt x="73819" y="689447"/>
                      </a:cubicBezTo>
                      <a:cubicBezTo>
                        <a:pt x="98351" y="645874"/>
                        <a:pt x="185004" y="76312"/>
                        <a:pt x="216694" y="10790"/>
                      </a:cubicBezTo>
                      <a:cubicBezTo>
                        <a:pt x="258494" y="-48929"/>
                        <a:pt x="243735" y="181223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1989598257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31" name="Freeform 41">
                  <a:extLst>
                    <a:ext uri="{FF2B5EF4-FFF2-40B4-BE49-F238E27FC236}">
                      <a16:creationId xmlns:a16="http://schemas.microsoft.com/office/drawing/2014/main" id="{2E8F79CC-60FF-E9FD-D727-893D2B461EAE}"/>
                    </a:ext>
                  </a:extLst>
                </p:cNvPr>
                <p:cNvSpPr/>
                <p:nvPr/>
              </p:nvSpPr>
              <p:spPr>
                <a:xfrm>
                  <a:off x="5817388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14282" y="524774"/>
                        <a:pt x="41135" y="730599"/>
                        <a:pt x="73819" y="689447"/>
                      </a:cubicBezTo>
                      <a:cubicBezTo>
                        <a:pt x="123336" y="652682"/>
                        <a:pt x="181045" y="66197"/>
                        <a:pt x="216694" y="10790"/>
                      </a:cubicBezTo>
                      <a:cubicBezTo>
                        <a:pt x="243178" y="-71214"/>
                        <a:pt x="263054" y="183284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2302251097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  <p:sp>
              <p:nvSpPr>
                <p:cNvPr id="32" name="Freeform 44">
                  <a:extLst>
                    <a:ext uri="{FF2B5EF4-FFF2-40B4-BE49-F238E27FC236}">
                      <a16:creationId xmlns:a16="http://schemas.microsoft.com/office/drawing/2014/main" id="{EE94C303-1D85-BDCA-60D7-9BCDAEAF368F}"/>
                    </a:ext>
                  </a:extLst>
                </p:cNvPr>
                <p:cNvSpPr/>
                <p:nvPr/>
              </p:nvSpPr>
              <p:spPr>
                <a:xfrm>
                  <a:off x="6079325" y="510702"/>
                  <a:ext cx="261937" cy="696664"/>
                </a:xfrm>
                <a:custGeom>
                  <a:avLst/>
                  <a:gdLst>
                    <a:gd name="connsiteX0" fmla="*/ 0 w 261937"/>
                    <a:gd name="connsiteY0" fmla="*/ 308447 h 696664"/>
                    <a:gd name="connsiteX1" fmla="*/ 73819 w 261937"/>
                    <a:gd name="connsiteY1" fmla="*/ 689447 h 696664"/>
                    <a:gd name="connsiteX2" fmla="*/ 216694 w 261937"/>
                    <a:gd name="connsiteY2" fmla="*/ 10790 h 696664"/>
                    <a:gd name="connsiteX3" fmla="*/ 261937 w 261937"/>
                    <a:gd name="connsiteY3" fmla="*/ 313210 h 69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1937" h="696664" extrusionOk="0">
                      <a:moveTo>
                        <a:pt x="0" y="308447"/>
                      </a:moveTo>
                      <a:cubicBezTo>
                        <a:pt x="30281" y="516206"/>
                        <a:pt x="31983" y="732727"/>
                        <a:pt x="73819" y="689447"/>
                      </a:cubicBezTo>
                      <a:cubicBezTo>
                        <a:pt x="105538" y="644087"/>
                        <a:pt x="186546" y="54639"/>
                        <a:pt x="216694" y="10790"/>
                      </a:cubicBezTo>
                      <a:cubicBezTo>
                        <a:pt x="224599" y="-55962"/>
                        <a:pt x="233262" y="191429"/>
                        <a:pt x="261937" y="313210"/>
                      </a:cubicBezTo>
                    </a:path>
                  </a:pathLst>
                </a:custGeom>
                <a:noFill/>
                <a:ln w="38100">
                  <a:gradFill flip="none" rotWithShape="1">
                    <a:gsLst>
                      <a:gs pos="0">
                        <a:srgbClr val="A4282F"/>
                      </a:gs>
                      <a:gs pos="100000">
                        <a:srgbClr val="171BA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extLst>
                    <a:ext uri="{C807C97D-BFC1-408E-A445-0C87EB9F89A2}">
                      <ask:lineSketchStyleProps xmlns:ask="http://schemas.microsoft.com/office/drawing/2018/sketchyshapes" sd="3271404401">
                        <a:custGeom>
                          <a:avLst/>
                          <a:gdLst>
                            <a:gd name="connsiteX0" fmla="*/ 0 w 381000"/>
                            <a:gd name="connsiteY0" fmla="*/ 304800 h 693305"/>
                            <a:gd name="connsiteX1" fmla="*/ 73819 w 381000"/>
                            <a:gd name="connsiteY1" fmla="*/ 685800 h 693305"/>
                            <a:gd name="connsiteX2" fmla="*/ 230981 w 381000"/>
                            <a:gd name="connsiteY2" fmla="*/ 0 h 693305"/>
                            <a:gd name="connsiteX3" fmla="*/ 381000 w 381000"/>
                            <a:gd name="connsiteY3" fmla="*/ 690563 h 693305"/>
                            <a:gd name="connsiteX0" fmla="*/ 0 w 323850"/>
                            <a:gd name="connsiteY0" fmla="*/ 329227 h 717732"/>
                            <a:gd name="connsiteX1" fmla="*/ 73819 w 323850"/>
                            <a:gd name="connsiteY1" fmla="*/ 710227 h 717732"/>
                            <a:gd name="connsiteX2" fmla="*/ 230981 w 323850"/>
                            <a:gd name="connsiteY2" fmla="*/ 24427 h 717732"/>
                            <a:gd name="connsiteX3" fmla="*/ 323850 w 323850"/>
                            <a:gd name="connsiteY3" fmla="*/ 343515 h 717732"/>
                            <a:gd name="connsiteX0" fmla="*/ 0 w 323850"/>
                            <a:gd name="connsiteY0" fmla="*/ 330956 h 719461"/>
                            <a:gd name="connsiteX1" fmla="*/ 73819 w 323850"/>
                            <a:gd name="connsiteY1" fmla="*/ 711956 h 719461"/>
                            <a:gd name="connsiteX2" fmla="*/ 230981 w 323850"/>
                            <a:gd name="connsiteY2" fmla="*/ 26156 h 719461"/>
                            <a:gd name="connsiteX3" fmla="*/ 323850 w 323850"/>
                            <a:gd name="connsiteY3" fmla="*/ 345244 h 719461"/>
                            <a:gd name="connsiteX0" fmla="*/ 0 w 323850"/>
                            <a:gd name="connsiteY0" fmla="*/ 311616 h 699175"/>
                            <a:gd name="connsiteX1" fmla="*/ 73819 w 323850"/>
                            <a:gd name="connsiteY1" fmla="*/ 692616 h 699175"/>
                            <a:gd name="connsiteX2" fmla="*/ 204787 w 323850"/>
                            <a:gd name="connsiteY2" fmla="*/ 30628 h 699175"/>
                            <a:gd name="connsiteX3" fmla="*/ 323850 w 323850"/>
                            <a:gd name="connsiteY3" fmla="*/ 325904 h 699175"/>
                            <a:gd name="connsiteX0" fmla="*/ 0 w 319087"/>
                            <a:gd name="connsiteY0" fmla="*/ 312289 h 699848"/>
                            <a:gd name="connsiteX1" fmla="*/ 73819 w 319087"/>
                            <a:gd name="connsiteY1" fmla="*/ 693289 h 699848"/>
                            <a:gd name="connsiteX2" fmla="*/ 204787 w 319087"/>
                            <a:gd name="connsiteY2" fmla="*/ 31301 h 699848"/>
                            <a:gd name="connsiteX3" fmla="*/ 319087 w 319087"/>
                            <a:gd name="connsiteY3" fmla="*/ 324196 h 699848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304799"/>
                            <a:gd name="connsiteY0" fmla="*/ 280988 h 668547"/>
                            <a:gd name="connsiteX1" fmla="*/ 73819 w 304799"/>
                            <a:gd name="connsiteY1" fmla="*/ 661988 h 668547"/>
                            <a:gd name="connsiteX2" fmla="*/ 204787 w 304799"/>
                            <a:gd name="connsiteY2" fmla="*/ 0 h 668547"/>
                            <a:gd name="connsiteX3" fmla="*/ 304799 w 304799"/>
                            <a:gd name="connsiteY3" fmla="*/ 661988 h 668547"/>
                            <a:gd name="connsiteX0" fmla="*/ 0 w 261937"/>
                            <a:gd name="connsiteY0" fmla="*/ 356054 h 743613"/>
                            <a:gd name="connsiteX1" fmla="*/ 73819 w 261937"/>
                            <a:gd name="connsiteY1" fmla="*/ 737054 h 743613"/>
                            <a:gd name="connsiteX2" fmla="*/ 204787 w 261937"/>
                            <a:gd name="connsiteY2" fmla="*/ 75066 h 743613"/>
                            <a:gd name="connsiteX3" fmla="*/ 261937 w 261937"/>
                            <a:gd name="connsiteY3" fmla="*/ 360817 h 743613"/>
                            <a:gd name="connsiteX0" fmla="*/ 0 w 261937"/>
                            <a:gd name="connsiteY0" fmla="*/ 292460 h 680019"/>
                            <a:gd name="connsiteX1" fmla="*/ 73819 w 261937"/>
                            <a:gd name="connsiteY1" fmla="*/ 673460 h 680019"/>
                            <a:gd name="connsiteX2" fmla="*/ 204787 w 261937"/>
                            <a:gd name="connsiteY2" fmla="*/ 11472 h 680019"/>
                            <a:gd name="connsiteX3" fmla="*/ 261937 w 261937"/>
                            <a:gd name="connsiteY3" fmla="*/ 297223 h 680019"/>
                            <a:gd name="connsiteX0" fmla="*/ 0 w 261937"/>
                            <a:gd name="connsiteY0" fmla="*/ 308447 h 696664"/>
                            <a:gd name="connsiteX1" fmla="*/ 73819 w 261937"/>
                            <a:gd name="connsiteY1" fmla="*/ 689447 h 696664"/>
                            <a:gd name="connsiteX2" fmla="*/ 216694 w 261937"/>
                            <a:gd name="connsiteY2" fmla="*/ 10790 h 696664"/>
                            <a:gd name="connsiteX3" fmla="*/ 261937 w 261937"/>
                            <a:gd name="connsiteY3" fmla="*/ 313210 h 6966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1937" h="696664">
                              <a:moveTo>
                                <a:pt x="0" y="308447"/>
                              </a:moveTo>
                              <a:cubicBezTo>
                                <a:pt x="17661" y="524347"/>
                                <a:pt x="37703" y="739056"/>
                                <a:pt x="73819" y="689447"/>
                              </a:cubicBezTo>
                              <a:cubicBezTo>
                                <a:pt x="109935" y="639838"/>
                                <a:pt x="185341" y="73496"/>
                                <a:pt x="216694" y="10790"/>
                              </a:cubicBezTo>
                              <a:cubicBezTo>
                                <a:pt x="248047" y="-51916"/>
                                <a:pt x="243483" y="173113"/>
                                <a:pt x="261937" y="313210"/>
                              </a:cubicBezTo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hangingPunct="0"/>
                  <a:endParaRPr lang="nl-NL" sz="1200" kern="0" noProof="0" dirty="0">
                    <a:solidFill>
                      <a:schemeClr val="bg1"/>
                    </a:solidFill>
                    <a:latin typeface="Helvetica"/>
                    <a:cs typeface="Helvetica"/>
                    <a:sym typeface="Helvetica Neue LT Std 43 Light Extended"/>
                  </a:endParaRPr>
                </a:p>
              </p:txBody>
            </p:sp>
          </p:grpSp>
        </p:grpSp>
      </p:grpSp>
      <p:sp>
        <p:nvSpPr>
          <p:cNvPr id="46" name="Content Placeholder 45">
            <a:extLst>
              <a:ext uri="{FF2B5EF4-FFF2-40B4-BE49-F238E27FC236}">
                <a16:creationId xmlns:a16="http://schemas.microsoft.com/office/drawing/2014/main" id="{C70718E5-EAE2-B009-7944-C52FA3726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101" y="3647794"/>
            <a:ext cx="11481797" cy="4512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High fidelity entanglement -&gt; Higher advantage over Classical strategies</a:t>
            </a:r>
          </a:p>
          <a:p>
            <a:pPr marL="514350" indent="-514350">
              <a:buFont typeface="+mj-lt"/>
              <a:buAutoNum type="arabicPeriod"/>
            </a:pPr>
            <a:endParaRPr lang="en-GB" sz="2000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High entanglement generation rate -&gt; Many decisions per second</a:t>
            </a:r>
          </a:p>
          <a:p>
            <a:pPr marL="514350" indent="-514350">
              <a:buFont typeface="+mj-lt"/>
              <a:buAutoNum type="arabicPeriod"/>
            </a:pPr>
            <a:endParaRPr lang="en-GB" sz="2000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Guarantee correlations via heralding</a:t>
            </a:r>
            <a:endParaRPr lang="en-NL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498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5E5C0-6617-5B73-C24C-9607301B3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480000"/>
            <a:ext cx="9343252" cy="1152000"/>
          </a:xfrm>
        </p:spPr>
        <p:txBody>
          <a:bodyPr/>
          <a:lstStyle/>
          <a:p>
            <a:r>
              <a:rPr lang="nl-NL" noProof="0" dirty="0">
                <a:solidFill>
                  <a:schemeClr val="bg1"/>
                </a:solidFill>
              </a:rPr>
              <a:t>Information in the Quantum world</a:t>
            </a:r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5D02D8DB-6FEB-901E-27ED-638DF94A5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361" y="3293508"/>
            <a:ext cx="1196126" cy="121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660F9EA7-0FD8-E406-6203-043AD61C45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382" y="3293509"/>
            <a:ext cx="1216128" cy="121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6A208A5-CCFF-A651-46CC-7EF50AF56C32}"/>
                  </a:ext>
                </a:extLst>
              </p:cNvPr>
              <p:cNvSpPr txBox="1"/>
              <p:nvPr/>
            </p:nvSpPr>
            <p:spPr>
              <a:xfrm>
                <a:off x="2181613" y="4715324"/>
                <a:ext cx="2648803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nl-NL" sz="360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6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|0</m:t>
                          </m:r>
                        </m:e>
                      </m:d>
                    </m:oMath>
                  </m:oMathPara>
                </a14:m>
                <a:endParaRPr lang="en-NL" sz="3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6A208A5-CCFF-A651-46CC-7EF50AF56C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613" y="4715324"/>
                <a:ext cx="2648803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0796718-547E-AECD-1ABA-E0D38C574EAD}"/>
                  </a:ext>
                </a:extLst>
              </p:cNvPr>
              <p:cNvSpPr txBox="1"/>
              <p:nvPr/>
            </p:nvSpPr>
            <p:spPr>
              <a:xfrm>
                <a:off x="5836305" y="4715324"/>
                <a:ext cx="61423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nl-NL" sz="360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6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|1</m:t>
                          </m:r>
                        </m:e>
                      </m:d>
                    </m:oMath>
                  </m:oMathPara>
                </a14:m>
                <a:endParaRPr lang="en-NL" sz="3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0796718-547E-AECD-1ABA-E0D38C574E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305" y="4715324"/>
                <a:ext cx="6142382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7224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48148E-6 L 0.21068 0.0048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34" y="23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1.48148E-6 L -0.22904 0.003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58" y="18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7.40741E-7 L 0.2125 0.0025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11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306 0.000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36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1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36A32-1616-E4F3-A8D7-92D8231CC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694E67-20C2-AD55-B949-0D0CD28C7B3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4122" y="801808"/>
                <a:ext cx="6069966" cy="3840000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nl-NL" b="1" noProof="0" dirty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endParaRPr lang="nl-NL" b="1" noProof="0" dirty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endParaRPr lang="nl-NL" b="1" noProof="0" dirty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endParaRPr lang="nl-NL" b="1" noProof="0" dirty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endParaRPr lang="nl-NL" b="1" noProof="0" dirty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endParaRPr lang="nl-NL" b="1" noProof="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nl-NL" sz="2800" i="1" noProof="0" dirty="0">
                    <a:solidFill>
                      <a:schemeClr val="bg1"/>
                    </a:solidFill>
                  </a:rPr>
                  <a:t>Superposition </a:t>
                </a:r>
                <a:r>
                  <a:rPr lang="nl-NL" sz="2800" noProof="0" dirty="0">
                    <a:solidFill>
                      <a:schemeClr val="bg1"/>
                    </a:solidFill>
                  </a:rPr>
                  <a:t>of both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nl-NL" sz="280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</m:oMath>
                </a14:m>
                <a:r>
                  <a:rPr lang="nl-NL" sz="2800" noProof="0" dirty="0">
                    <a:solidFill>
                      <a:schemeClr val="bg1"/>
                    </a:solidFill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nl-NL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GB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nl-NL" sz="2800" noProof="0" dirty="0">
                    <a:solidFill>
                      <a:schemeClr val="bg1"/>
                    </a:solidFill>
                  </a:rPr>
                  <a:t>	</a:t>
                </a:r>
                <a:endParaRPr lang="nl-NL" sz="2800" i="1" noProof="0" dirty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endParaRPr lang="nl-NL" b="1" noProof="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694E67-20C2-AD55-B949-0D0CD28C7B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4122" y="801808"/>
                <a:ext cx="6069966" cy="3840000"/>
              </a:xfrm>
              <a:blipFill>
                <a:blip r:embed="rId2"/>
                <a:stretch>
                  <a:fillRect l="-3514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630E9130-F6E5-E159-1E2A-539E937A26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5605371" y="332497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DF8B78A-BE78-BD90-FB48-EF38B1DD8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480000"/>
            <a:ext cx="9343252" cy="1152000"/>
          </a:xfrm>
        </p:spPr>
        <p:txBody>
          <a:bodyPr/>
          <a:lstStyle/>
          <a:p>
            <a:r>
              <a:rPr lang="nl-NL" noProof="0" dirty="0">
                <a:solidFill>
                  <a:schemeClr val="bg1"/>
                </a:solidFill>
              </a:rPr>
              <a:t>Information in the Quantum world</a:t>
            </a:r>
          </a:p>
        </p:txBody>
      </p:sp>
    </p:spTree>
    <p:extLst>
      <p:ext uri="{BB962C8B-B14F-4D97-AF65-F5344CB8AC3E}">
        <p14:creationId xmlns:p14="http://schemas.microsoft.com/office/powerpoint/2010/main" val="4087897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EC038-4EC5-F042-2974-FED3309C20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4E05-D349-4ACF-AAD1-1DAB6EA4A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480000"/>
            <a:ext cx="9170974" cy="1152000"/>
          </a:xfrm>
        </p:spPr>
        <p:txBody>
          <a:bodyPr/>
          <a:lstStyle/>
          <a:p>
            <a:r>
              <a:rPr lang="nl-NL" noProof="0" dirty="0">
                <a:solidFill>
                  <a:schemeClr val="bg1"/>
                </a:solidFill>
              </a:rPr>
              <a:t>Information in the Quantum world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9A55B-6AAA-EEEA-7BD7-2A000C702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41700"/>
          </a:xfrm>
        </p:spPr>
        <p:txBody>
          <a:bodyPr/>
          <a:lstStyle/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6C6AA0D0-FFCD-4339-14C6-6A3542CD90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3147921" y="3597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 descr="Eyes with solid fill">
            <a:extLst>
              <a:ext uri="{FF2B5EF4-FFF2-40B4-BE49-F238E27FC236}">
                <a16:creationId xmlns:a16="http://schemas.microsoft.com/office/drawing/2014/main" id="{37F7E266-1750-78FD-6D6A-5BF324C199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86847" y="25803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847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B9416-DDE6-F699-1E29-C08FE9245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C191-494D-5AD5-BD47-930603598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480000"/>
            <a:ext cx="9581791" cy="1152000"/>
          </a:xfrm>
        </p:spPr>
        <p:txBody>
          <a:bodyPr/>
          <a:lstStyle/>
          <a:p>
            <a:r>
              <a:rPr lang="nl-NL" noProof="0" dirty="0">
                <a:solidFill>
                  <a:schemeClr val="bg1"/>
                </a:solidFill>
              </a:rPr>
              <a:t>Information in the Quantum world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49D96-25FA-C2FE-C078-3EB20F4F8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41700"/>
          </a:xfrm>
        </p:spPr>
        <p:txBody>
          <a:bodyPr/>
          <a:lstStyle/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0F293441-0058-572C-25C9-761DCEE183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3147921" y="3597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 descr="Eyes with solid fill">
            <a:extLst>
              <a:ext uri="{FF2B5EF4-FFF2-40B4-BE49-F238E27FC236}">
                <a16:creationId xmlns:a16="http://schemas.microsoft.com/office/drawing/2014/main" id="{90C15FEA-E514-BC29-7DAA-AC498FD4D8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86847" y="2580379"/>
            <a:ext cx="914400" cy="914400"/>
          </a:xfrm>
          <a:prstGeom prst="rect">
            <a:avLst/>
          </a:prstGeom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803CDD12-38DA-A4D4-6750-CA823E4B5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397" y="2568736"/>
            <a:ext cx="1196126" cy="121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3C53FF-4958-EF8F-DAC9-2870C0943E90}"/>
              </a:ext>
            </a:extLst>
          </p:cNvPr>
          <p:cNvCxnSpPr>
            <a:cxnSpLocks/>
          </p:cNvCxnSpPr>
          <p:nvPr/>
        </p:nvCxnSpPr>
        <p:spPr>
          <a:xfrm flipV="1">
            <a:off x="4591373" y="3260557"/>
            <a:ext cx="2190427" cy="828843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7CA71-541F-7D33-8A8B-1F93DCA9B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BA7BF-3547-A4D8-3EAD-359A635BA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480000"/>
            <a:ext cx="9528783" cy="1152000"/>
          </a:xfrm>
        </p:spPr>
        <p:txBody>
          <a:bodyPr/>
          <a:lstStyle/>
          <a:p>
            <a:r>
              <a:rPr lang="nl-NL" noProof="0" dirty="0">
                <a:solidFill>
                  <a:schemeClr val="bg1"/>
                </a:solidFill>
              </a:rPr>
              <a:t>Information in the Quantum world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F20184-177C-88F6-034D-DE63BCED1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41700"/>
          </a:xfrm>
        </p:spPr>
        <p:txBody>
          <a:bodyPr/>
          <a:lstStyle/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noProof="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nl-NL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Moving picture of spinning Euro coin gif animation | Gif, Monete, Dresda">
            <a:extLst>
              <a:ext uri="{FF2B5EF4-FFF2-40B4-BE49-F238E27FC236}">
                <a16:creationId xmlns:a16="http://schemas.microsoft.com/office/drawing/2014/main" id="{8DECE5A2-BB29-13A6-820A-E67AFCAD7D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0" r="33911" b="13664"/>
          <a:stretch/>
        </p:blipFill>
        <p:spPr bwMode="auto">
          <a:xfrm>
            <a:off x="3147921" y="3597443"/>
            <a:ext cx="1196126" cy="114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 descr="Eyes with solid fill">
            <a:extLst>
              <a:ext uri="{FF2B5EF4-FFF2-40B4-BE49-F238E27FC236}">
                <a16:creationId xmlns:a16="http://schemas.microsoft.com/office/drawing/2014/main" id="{3E5033FC-D3D1-C3CD-B70C-EDF63FBD2E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86847" y="2580379"/>
            <a:ext cx="914400" cy="914400"/>
          </a:xfrm>
          <a:prstGeom prst="rect">
            <a:avLst/>
          </a:prstGeom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57E68A64-49FC-F28A-1583-4E2E01795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36" y="4581737"/>
            <a:ext cx="1216128" cy="121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1ABB69B-8F29-68D6-01D6-4284F88D41C6}"/>
              </a:ext>
            </a:extLst>
          </p:cNvPr>
          <p:cNvCxnSpPr>
            <a:cxnSpLocks/>
          </p:cNvCxnSpPr>
          <p:nvPr/>
        </p:nvCxnSpPr>
        <p:spPr>
          <a:xfrm>
            <a:off x="4591373" y="4350796"/>
            <a:ext cx="2171700" cy="792704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96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QuTech Theme">
  <a:themeElements>
    <a:clrScheme name="QuTech Colours">
      <a:dk1>
        <a:sysClr val="windowText" lastClr="000000"/>
      </a:dk1>
      <a:lt1>
        <a:sysClr val="window" lastClr="FFFFFF"/>
      </a:lt1>
      <a:dk2>
        <a:srgbClr val="000000"/>
      </a:dk2>
      <a:lt2>
        <a:srgbClr val="E7E6E6"/>
      </a:lt2>
      <a:accent1>
        <a:srgbClr val="0595D4"/>
      </a:accent1>
      <a:accent2>
        <a:srgbClr val="000E29"/>
      </a:accent2>
      <a:accent3>
        <a:srgbClr val="FBAE00"/>
      </a:accent3>
      <a:accent4>
        <a:srgbClr val="3AA935"/>
      </a:accent4>
      <a:accent5>
        <a:srgbClr val="9C0C6A"/>
      </a:accent5>
      <a:accent6>
        <a:srgbClr val="E84E1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0" cap="rnd"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defRPr sz="105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QuTech_presentation_v1" id="{769A42D9-05B9-9D41-BD8C-351A6B2931B3}" vid="{586A6BD3-040F-7648-BAAB-71536CBFF69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Basis 01 Animatie">
  <a:themeElements>
    <a:clrScheme name="Basis 01 Animati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Basis 01 Animati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Basis 01 Animati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NeueLT Std Lt Ext"/>
            <a:ea typeface="HelveticaNeueLT Std Lt Ext"/>
            <a:cs typeface="HelveticaNeueLT Std Lt Ext"/>
            <a:sym typeface="Helvetica Neue LT Std 43 Light Extend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NeueLT Std Lt Ext"/>
            <a:ea typeface="HelveticaNeueLT Std Lt Ext"/>
            <a:cs typeface="HelveticaNeueLT Std Lt Ext"/>
            <a:sym typeface="Helvetica Neue LT Std 43 Light Extend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1960</TotalTime>
  <Words>1639</Words>
  <Application>Microsoft Office PowerPoint</Application>
  <PresentationFormat>Widescreen</PresentationFormat>
  <Paragraphs>319</Paragraphs>
  <Slides>43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64" baseType="lpstr">
      <vt:lpstr>-apple-system</vt:lpstr>
      <vt:lpstr>Aptos</vt:lpstr>
      <vt:lpstr>Aptos Display</vt:lpstr>
      <vt:lpstr>Archivo</vt:lpstr>
      <vt:lpstr>Arial</vt:lpstr>
      <vt:lpstr>Calibri</vt:lpstr>
      <vt:lpstr>Cambria Math</vt:lpstr>
      <vt:lpstr>Helvetica</vt:lpstr>
      <vt:lpstr>HelveticaNeueLT Std Lt Ext</vt:lpstr>
      <vt:lpstr>HelveticaNeueLTStd-Roman</vt:lpstr>
      <vt:lpstr>LMRoman12-Regular</vt:lpstr>
      <vt:lpstr>LMRoman17-Regular</vt:lpstr>
      <vt:lpstr>LMRoman8-Regular</vt:lpstr>
      <vt:lpstr>Noto Sans</vt:lpstr>
      <vt:lpstr>rival-sans</vt:lpstr>
      <vt:lpstr>Times</vt:lpstr>
      <vt:lpstr>Times New Roman</vt:lpstr>
      <vt:lpstr>var(--text-font-family)</vt:lpstr>
      <vt:lpstr>QuTech Theme</vt:lpstr>
      <vt:lpstr>Custom Design</vt:lpstr>
      <vt:lpstr>Basis 01 Animatie</vt:lpstr>
      <vt:lpstr>Quantum Internet: Applications, Challenges and Opportunities</vt:lpstr>
      <vt:lpstr>PowerPoint Presentation</vt:lpstr>
      <vt:lpstr>Great history of the Web at CERN</vt:lpstr>
      <vt:lpstr>Where was Quantum by 1994?</vt:lpstr>
      <vt:lpstr>Information in the Quantum world</vt:lpstr>
      <vt:lpstr>Information in the Quantum world</vt:lpstr>
      <vt:lpstr>Information in the Quantum world</vt:lpstr>
      <vt:lpstr>Information in the Quantum world</vt:lpstr>
      <vt:lpstr>Information in the Quantum world</vt:lpstr>
      <vt:lpstr>Information in the Quantum world</vt:lpstr>
      <vt:lpstr>Core of Quantum: Entanglement </vt:lpstr>
      <vt:lpstr>Core of Quantum: Entanglement </vt:lpstr>
      <vt:lpstr>Core of Quantum: Entanglement </vt:lpstr>
      <vt:lpstr>Core of Quantum: Entanglement </vt:lpstr>
      <vt:lpstr>Core of Quantum: Entanglement </vt:lpstr>
      <vt:lpstr>PowerPoint Presentation</vt:lpstr>
      <vt:lpstr>PowerPoint Presentation</vt:lpstr>
      <vt:lpstr>Stages of the Quantum Internet</vt:lpstr>
      <vt:lpstr>QKD systems</vt:lpstr>
      <vt:lpstr>Trusted Repeater</vt:lpstr>
      <vt:lpstr>Prepare and measure</vt:lpstr>
      <vt:lpstr>Entanglement distribution with photons</vt:lpstr>
      <vt:lpstr>Entanglement generation</vt:lpstr>
      <vt:lpstr>PowerPoint Presentation</vt:lpstr>
      <vt:lpstr>PowerPoint Presentation</vt:lpstr>
      <vt:lpstr>Device Independence via entanglement</vt:lpstr>
      <vt:lpstr>Non-local applications:  Coordination between non-communicating parties</vt:lpstr>
      <vt:lpstr>Non-local applications:  Coordination between non-communicating parties</vt:lpstr>
      <vt:lpstr>Going to large separation between nodes</vt:lpstr>
      <vt:lpstr>Recent work (towards) metropolitan scale</vt:lpstr>
      <vt:lpstr>Metropolitan-scale quantum link of solid-state entanglement</vt:lpstr>
      <vt:lpstr>Quantum Memory</vt:lpstr>
      <vt:lpstr>2024: Blind Quantum Computing</vt:lpstr>
      <vt:lpstr>2021: First multi-node network in the lab</vt:lpstr>
      <vt:lpstr>2022: Teleportation beyond nearest neighbors</vt:lpstr>
      <vt:lpstr>Challenges beyond proof-of-principle </vt:lpstr>
      <vt:lpstr>A hardware vision towards large-scale quantum networks</vt:lpstr>
      <vt:lpstr>Software for the Quantum Internet</vt:lpstr>
      <vt:lpstr>www.quantum-network.com</vt:lpstr>
      <vt:lpstr>Thanks to:</vt:lpstr>
      <vt:lpstr>The Quantum Internet: Applications, Challenges and Opportunities </vt:lpstr>
      <vt:lpstr>Backup slides</vt:lpstr>
      <vt:lpstr>Non-local applications: Coordination between non-communicating parties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Arian Stolk</dc:creator>
  <cp:lastModifiedBy>Arian Stolk</cp:lastModifiedBy>
  <cp:revision>1</cp:revision>
  <dcterms:created xsi:type="dcterms:W3CDTF">2025-01-15T20:09:40Z</dcterms:created>
  <dcterms:modified xsi:type="dcterms:W3CDTF">2025-01-17T20:28:16Z</dcterms:modified>
</cp:coreProperties>
</file>