
<file path=[Content_Types].xml><?xml version="1.0" encoding="utf-8"?>
<Types xmlns="http://schemas.openxmlformats.org/package/2006/content-types">
  <Default Extension="bin" ContentType="application/vnd.openxmlformats-officedocument.oleObject"/>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2">
  <p:sldMasterIdLst>
    <p:sldMasterId id="2147483909" r:id="rId4"/>
  </p:sldMasterIdLst>
  <p:notesMasterIdLst>
    <p:notesMasterId r:id="rId18"/>
  </p:notesMasterIdLst>
  <p:handoutMasterIdLst>
    <p:handoutMasterId r:id="rId19"/>
  </p:handoutMasterIdLst>
  <p:sldIdLst>
    <p:sldId id="2145707028" r:id="rId5"/>
    <p:sldId id="2145707117" r:id="rId6"/>
    <p:sldId id="2145707169" r:id="rId7"/>
    <p:sldId id="2145707168" r:id="rId8"/>
    <p:sldId id="262" r:id="rId9"/>
    <p:sldId id="266" r:id="rId10"/>
    <p:sldId id="263" r:id="rId11"/>
    <p:sldId id="264" r:id="rId12"/>
    <p:sldId id="2145707159" r:id="rId13"/>
    <p:sldId id="2145707171" r:id="rId14"/>
    <p:sldId id="2145707172" r:id="rId15"/>
    <p:sldId id="2145707173" r:id="rId16"/>
    <p:sldId id="2145707174" r:id="rId17"/>
  </p:sldIdLst>
  <p:sldSz cx="12192000" cy="6858000"/>
  <p:notesSz cx="6669088" cy="9872663"/>
  <p:embeddedFontLst>
    <p:embeddedFont>
      <p:font typeface="Montserrat" panose="00000500000000000000" pitchFamily="2" charset="0"/>
      <p:regular r:id="rId20"/>
      <p:bold r:id="rId21"/>
      <p:italic r:id="rId22"/>
      <p:boldItalic r:id="rId23"/>
    </p:embeddedFont>
  </p:embeddedFontLst>
  <p:custDataLst>
    <p:tags r:id="rId2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209A76F-6EFD-4797-AF5D-4CFE2A66EA7F}">
          <p14:sldIdLst>
            <p14:sldId id="2145707028"/>
            <p14:sldId id="2145707117"/>
            <p14:sldId id="2145707169"/>
            <p14:sldId id="2145707168"/>
            <p14:sldId id="262"/>
            <p14:sldId id="266"/>
            <p14:sldId id="263"/>
            <p14:sldId id="264"/>
            <p14:sldId id="2145707159"/>
            <p14:sldId id="2145707171"/>
            <p14:sldId id="2145707172"/>
            <p14:sldId id="2145707173"/>
            <p14:sldId id="2145707174"/>
          </p14:sldIdLst>
        </p14:section>
        <p14:section name="Back-up" id="{B686A8FF-CC5E-43B8-9FC1-E902825643CC}">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3110" userDrawn="1">
          <p15:clr>
            <a:srgbClr val="A4A3A4"/>
          </p15:clr>
        </p15:guide>
        <p15:guide id="2" pos="210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CC620F-2E8F-88F9-0974-885EE222DDB6}" name="Catherine LEFEBVRE" initials="CL" userId="S::catherine.lefebvre@pasqal.com::6a7fcfcf-f04a-4b05-88ef-fccc88ac02cb" providerId="AD"/>
  <p188:author id="{25F0E419-DEA7-3B54-B1D1-99F285494D14}" name="Catherine Lefebvre" initials="CL" userId="S::clefebvre@gesda.global::97098082-ae60-415c-bd81-f0334212617b" providerId="AD"/>
  <p188:author id="{57181930-6565-D807-1A82-3714C23A1A14}" name="Marianne Schoerling" initials="MS" userId="S::marianne.schoerling@gesda.global::c0431a11-ac5d-489d-ab6e-e5b45ae1617e" providerId="AD"/>
  <p188:author id="{6F766E59-17C4-B6DA-228C-4E64DA40C43C}" name="Marieke Hood" initials="MH" userId="S::mhood@gesda.global::562b3db4-da61-4a0b-af63-2b20824659c6" providerId="AD"/>
  <p188:author id="{3680576B-F0C7-B678-8247-65CD073BD009}" name="Catherine Lefebvre" initials="CL" userId="S::catherine.lefebvre@gesda.global::97098082-ae60-415c-bd81-f0334212617b" providerId="AD"/>
  <p188:author id="{DA707172-B866-208C-939A-18C48D50692A}" name="Razzoli, Paolo Ludovico" initials="RL" userId="S::prazzoli_deloitte.it#ext#@fcbg.ch::1153abe9-c527-47dc-9a88-032363915dd5" providerId="AD"/>
  <p188:author id="{7AD6EDD0-1519-4AB8-E262-FC09AFCAF14A}" name="Chiochia, Vincenzo" initials="CV" userId="S::vchiochia@deloitte.ch::955cc6dd-19a7-45ea-aece-3e38044b19eb" providerId="AD"/>
  <p188:author id="{7F031AD5-AA5C-AB4C-E7AE-A0A0E912E8C5}" name="Sandro Giuliani" initials="SG" userId="S::sandro.giuliani@gesda.global::c6d53be8-79da-457b-8d4c-11e214f1d18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Henderson , Turi (US - Seattle)" initials="" lastIdx="4" clrIdx="0"/>
  <p:cmAuthor id="7" name="marmu" initials="m" lastIdx="1" clrIdx="7">
    <p:extLst>
      <p:ext uri="{19B8F6BF-5375-455C-9EA6-DF929625EA0E}">
        <p15:presenceInfo xmlns:p15="http://schemas.microsoft.com/office/powerpoint/2012/main" userId="marmu" providerId="None"/>
      </p:ext>
    </p:extLst>
  </p:cmAuthor>
  <p:cmAuthor id="1" name="Purice, Patricia (CH - Zurich)" initials="PP(-Z" lastIdx="1" clrIdx="1"/>
  <p:cmAuthor id="8" name="Daria Robinson" initials="DR" lastIdx="36" clrIdx="8">
    <p:extLst>
      <p:ext uri="{19B8F6BF-5375-455C-9EA6-DF929625EA0E}">
        <p15:presenceInfo xmlns:p15="http://schemas.microsoft.com/office/powerpoint/2012/main" userId="S::drobinson@gesda.global::a233d6de-f28f-4ba3-8e62-ba9c97e0eb08" providerId="AD"/>
      </p:ext>
    </p:extLst>
  </p:cmAuthor>
  <p:cmAuthor id="2" name="Von Ins, Odilo (CH - Zurich)" initials="VIO(-Z" lastIdx="5" clrIdx="2"/>
  <p:cmAuthor id="9" name="Razzoli, Paolo Ludovico" initials="RL" lastIdx="2" clrIdx="9">
    <p:extLst>
      <p:ext uri="{19B8F6BF-5375-455C-9EA6-DF929625EA0E}">
        <p15:presenceInfo xmlns:p15="http://schemas.microsoft.com/office/powerpoint/2012/main" userId="S::prazzoli_deloitte.it#ext#@fcbg.ch::1153abe9-c527-47dc-9a88-032363915dd5" providerId="AD"/>
      </p:ext>
    </p:extLst>
  </p:cmAuthor>
  <p:cmAuthor id="3" name="Roger Lay" initials="RL" lastIdx="1" clrIdx="3"/>
  <p:cmAuthor id="10" name="Marieke Hood" initials="MH" lastIdx="3" clrIdx="10">
    <p:extLst>
      <p:ext uri="{19B8F6BF-5375-455C-9EA6-DF929625EA0E}">
        <p15:presenceInfo xmlns:p15="http://schemas.microsoft.com/office/powerpoint/2012/main" userId="S::mhood@gesda.global::562b3db4-da61-4a0b-af63-2b20824659c6" providerId="AD"/>
      </p:ext>
    </p:extLst>
  </p:cmAuthor>
  <p:cmAuthor id="4" name="Falk, Barri X" initials="FBX" lastIdx="7" clrIdx="4">
    <p:extLst>
      <p:ext uri="{19B8F6BF-5375-455C-9EA6-DF929625EA0E}">
        <p15:presenceInfo xmlns:p15="http://schemas.microsoft.com/office/powerpoint/2012/main" userId="S::barrifalk@deloitte.ch::c9dc0323-23e8-41ef-8351-77b5cec4031c" providerId="AD"/>
      </p:ext>
    </p:extLst>
  </p:cmAuthor>
  <p:cmAuthor id="11" name="Catherine Lefebvre" initials="CL" lastIdx="6" clrIdx="11">
    <p:extLst>
      <p:ext uri="{19B8F6BF-5375-455C-9EA6-DF929625EA0E}">
        <p15:presenceInfo xmlns:p15="http://schemas.microsoft.com/office/powerpoint/2012/main" userId="S::clefebvre@gesda.global::97098082-ae60-415c-bd81-f0334212617b" providerId="AD"/>
      </p:ext>
    </p:extLst>
  </p:cmAuthor>
  <p:cmAuthor id="5" name="Chiochia, Vincenzo" initials="CV" lastIdx="1" clrIdx="5">
    <p:extLst>
      <p:ext uri="{19B8F6BF-5375-455C-9EA6-DF929625EA0E}">
        <p15:presenceInfo xmlns:p15="http://schemas.microsoft.com/office/powerpoint/2012/main" userId="S-1-5-21-83642069-1626958306-390482200-592404" providerId="AD"/>
      </p:ext>
    </p:extLst>
  </p:cmAuthor>
  <p:cmAuthor id="6" name="Buti, Mauro" initials="BM" lastIdx="1" clrIdx="6">
    <p:extLst>
      <p:ext uri="{19B8F6BF-5375-455C-9EA6-DF929625EA0E}">
        <p15:presenceInfo xmlns:p15="http://schemas.microsoft.com/office/powerpoint/2012/main" userId="S::mbuti@deloitte.ch::f120de1f-1646-4e15-ab4d-c4513d48521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4261"/>
    <a:srgbClr val="6557E5"/>
    <a:srgbClr val="15A59E"/>
    <a:srgbClr val="2E597A"/>
    <a:srgbClr val="254492"/>
    <a:srgbClr val="A4664D"/>
    <a:srgbClr val="1B6899"/>
    <a:srgbClr val="19729B"/>
    <a:srgbClr val="2A5578"/>
    <a:srgbClr val="23A8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0F0253-EAC3-4C38-B9B7-2D0FFEB56CD3}" v="186" dt="2025-01-21T02:43:55.285"/>
    <p1510:client id="{FAE0F70D-B270-426D-8684-70FC3FA96260}" v="2" dt="2025-01-21T02:50:38.3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44" autoAdjust="0"/>
    <p:restoredTop sz="96612" autoAdjust="0"/>
  </p:normalViewPr>
  <p:slideViewPr>
    <p:cSldViewPr snapToGrid="0">
      <p:cViewPr varScale="1">
        <p:scale>
          <a:sx n="119" d="100"/>
          <a:sy n="119" d="100"/>
        </p:scale>
        <p:origin x="120" y="102"/>
      </p:cViewPr>
      <p:guideLst/>
    </p:cSldViewPr>
  </p:slideViewPr>
  <p:notesTextViewPr>
    <p:cViewPr>
      <p:scale>
        <a:sx n="100" d="100"/>
        <a:sy n="100" d="100"/>
      </p:scale>
      <p:origin x="0" y="0"/>
    </p:cViewPr>
  </p:notesTextViewPr>
  <p:notesViewPr>
    <p:cSldViewPr snapToGrid="0">
      <p:cViewPr varScale="1">
        <p:scale>
          <a:sx n="66" d="100"/>
          <a:sy n="66" d="100"/>
        </p:scale>
        <p:origin x="0" y="0"/>
      </p:cViewPr>
      <p:guideLst>
        <p:guide orient="horz" pos="3110"/>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2.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nne Schoerling" userId="c0431a11-ac5d-489d-ab6e-e5b45ae1617e" providerId="ADAL" clId="{4D1B260F-DED8-4181-9A7B-DE7DFA784332}"/>
    <pc:docChg chg="undo custSel addSld delSld modSld sldOrd modMainMaster addSection modSection modNotesMaster modHandout">
      <pc:chgData name="Marianne Schoerling" userId="c0431a11-ac5d-489d-ab6e-e5b45ae1617e" providerId="ADAL" clId="{4D1B260F-DED8-4181-9A7B-DE7DFA784332}" dt="2024-12-06T14:51:55.659" v="6598" actId="20577"/>
      <pc:docMkLst>
        <pc:docMk/>
      </pc:docMkLst>
      <pc:sldChg chg="modSp mod modNotesTx">
        <pc:chgData name="Marianne Schoerling" userId="c0431a11-ac5d-489d-ab6e-e5b45ae1617e" providerId="ADAL" clId="{4D1B260F-DED8-4181-9A7B-DE7DFA784332}" dt="2024-12-04T22:43:10.297" v="6427" actId="20577"/>
        <pc:sldMkLst>
          <pc:docMk/>
          <pc:sldMk cId="2426677259" sldId="2145707028"/>
        </pc:sldMkLst>
        <pc:spChg chg="mod">
          <ac:chgData name="Marianne Schoerling" userId="c0431a11-ac5d-489d-ab6e-e5b45ae1617e" providerId="ADAL" clId="{4D1B260F-DED8-4181-9A7B-DE7DFA784332}" dt="2024-12-04T22:43:10.297" v="6427" actId="20577"/>
          <ac:spMkLst>
            <pc:docMk/>
            <pc:sldMk cId="2426677259" sldId="2145707028"/>
            <ac:spMk id="2" creationId="{DBE13D42-08A0-9F6D-3EFF-1D8E1052EB5D}"/>
          </ac:spMkLst>
        </pc:spChg>
      </pc:sldChg>
      <pc:sldChg chg="modSp mod modNotesTx">
        <pc:chgData name="Marianne Schoerling" userId="c0431a11-ac5d-489d-ab6e-e5b45ae1617e" providerId="ADAL" clId="{4D1B260F-DED8-4181-9A7B-DE7DFA784332}" dt="2024-12-03T12:04:30.895" v="3450" actId="20577"/>
        <pc:sldMkLst>
          <pc:docMk/>
          <pc:sldMk cId="52325690" sldId="2145707117"/>
        </pc:sldMkLst>
        <pc:spChg chg="mod">
          <ac:chgData name="Marianne Schoerling" userId="c0431a11-ac5d-489d-ab6e-e5b45ae1617e" providerId="ADAL" clId="{4D1B260F-DED8-4181-9A7B-DE7DFA784332}" dt="2024-11-30T00:13:45.342" v="180" actId="20577"/>
          <ac:spMkLst>
            <pc:docMk/>
            <pc:sldMk cId="52325690" sldId="2145707117"/>
            <ac:spMk id="3" creationId="{CD319985-F19B-449A-4149-978BCAE0BBC1}"/>
          </ac:spMkLst>
        </pc:spChg>
        <pc:spChg chg="mod">
          <ac:chgData name="Marianne Schoerling" userId="c0431a11-ac5d-489d-ab6e-e5b45ae1617e" providerId="ADAL" clId="{4D1B260F-DED8-4181-9A7B-DE7DFA784332}" dt="2024-12-02T14:17:49.007" v="1914" actId="1036"/>
          <ac:spMkLst>
            <pc:docMk/>
            <pc:sldMk cId="52325690" sldId="2145707117"/>
            <ac:spMk id="9" creationId="{CAD767FE-E99B-58C8-D37C-8C665093E351}"/>
          </ac:spMkLst>
        </pc:spChg>
      </pc:sldChg>
      <pc:sldChg chg="del">
        <pc:chgData name="Marianne Schoerling" userId="c0431a11-ac5d-489d-ab6e-e5b45ae1617e" providerId="ADAL" clId="{4D1B260F-DED8-4181-9A7B-DE7DFA784332}" dt="2024-11-30T00:11:26.749" v="11" actId="47"/>
        <pc:sldMkLst>
          <pc:docMk/>
          <pc:sldMk cId="887619759" sldId="2145707118"/>
        </pc:sldMkLst>
      </pc:sldChg>
      <pc:sldChg chg="del">
        <pc:chgData name="Marianne Schoerling" userId="c0431a11-ac5d-489d-ab6e-e5b45ae1617e" providerId="ADAL" clId="{4D1B260F-DED8-4181-9A7B-DE7DFA784332}" dt="2024-11-30T00:11:25.109" v="10" actId="47"/>
        <pc:sldMkLst>
          <pc:docMk/>
          <pc:sldMk cId="1635991171" sldId="2145707120"/>
        </pc:sldMkLst>
      </pc:sldChg>
      <pc:sldChg chg="modSp mod">
        <pc:chgData name="Marianne Schoerling" userId="c0431a11-ac5d-489d-ab6e-e5b45ae1617e" providerId="ADAL" clId="{4D1B260F-DED8-4181-9A7B-DE7DFA784332}" dt="2024-11-30T00:14:48.862" v="240" actId="1076"/>
        <pc:sldMkLst>
          <pc:docMk/>
          <pc:sldMk cId="130811242" sldId="2145707121"/>
        </pc:sldMkLst>
      </pc:sldChg>
      <pc:sldChg chg="del">
        <pc:chgData name="Marianne Schoerling" userId="c0431a11-ac5d-489d-ab6e-e5b45ae1617e" providerId="ADAL" clId="{4D1B260F-DED8-4181-9A7B-DE7DFA784332}" dt="2024-11-30T00:11:28.409" v="12" actId="47"/>
        <pc:sldMkLst>
          <pc:docMk/>
          <pc:sldMk cId="24673320" sldId="2145707123"/>
        </pc:sldMkLst>
      </pc:sldChg>
      <pc:sldChg chg="modSp mod">
        <pc:chgData name="Marianne Schoerling" userId="c0431a11-ac5d-489d-ab6e-e5b45ae1617e" providerId="ADAL" clId="{4D1B260F-DED8-4181-9A7B-DE7DFA784332}" dt="2024-11-30T01:11:15.372" v="1153" actId="20577"/>
        <pc:sldMkLst>
          <pc:docMk/>
          <pc:sldMk cId="843808393" sldId="2145707125"/>
        </pc:sldMkLst>
      </pc:sldChg>
      <pc:sldChg chg="del">
        <pc:chgData name="Marianne Schoerling" userId="c0431a11-ac5d-489d-ab6e-e5b45ae1617e" providerId="ADAL" clId="{4D1B260F-DED8-4181-9A7B-DE7DFA784332}" dt="2024-11-30T01:10:42.021" v="1125" actId="47"/>
        <pc:sldMkLst>
          <pc:docMk/>
          <pc:sldMk cId="1402442869" sldId="2145707129"/>
        </pc:sldMkLst>
      </pc:sldChg>
      <pc:sldChg chg="del">
        <pc:chgData name="Marianne Schoerling" userId="c0431a11-ac5d-489d-ab6e-e5b45ae1617e" providerId="ADAL" clId="{4D1B260F-DED8-4181-9A7B-DE7DFA784332}" dt="2024-11-30T01:10:37.821" v="1123" actId="47"/>
        <pc:sldMkLst>
          <pc:docMk/>
          <pc:sldMk cId="2528876828" sldId="2145707131"/>
        </pc:sldMkLst>
      </pc:sldChg>
      <pc:sldChg chg="addSp modSp add del mod">
        <pc:chgData name="Marianne Schoerling" userId="c0431a11-ac5d-489d-ab6e-e5b45ae1617e" providerId="ADAL" clId="{4D1B260F-DED8-4181-9A7B-DE7DFA784332}" dt="2024-12-06T14:51:55.659" v="6598" actId="20577"/>
        <pc:sldMkLst>
          <pc:docMk/>
          <pc:sldMk cId="257550775" sldId="2145707132"/>
        </pc:sldMkLst>
      </pc:sldChg>
      <pc:sldChg chg="del">
        <pc:chgData name="Marianne Schoerling" userId="c0431a11-ac5d-489d-ab6e-e5b45ae1617e" providerId="ADAL" clId="{4D1B260F-DED8-4181-9A7B-DE7DFA784332}" dt="2024-11-30T01:09:32.631" v="1121" actId="47"/>
        <pc:sldMkLst>
          <pc:docMk/>
          <pc:sldMk cId="2641658464" sldId="2145707143"/>
        </pc:sldMkLst>
      </pc:sldChg>
      <pc:sldChg chg="del">
        <pc:chgData name="Marianne Schoerling" userId="c0431a11-ac5d-489d-ab6e-e5b45ae1617e" providerId="ADAL" clId="{4D1B260F-DED8-4181-9A7B-DE7DFA784332}" dt="2024-11-30T01:17:09.873" v="1155" actId="47"/>
        <pc:sldMkLst>
          <pc:docMk/>
          <pc:sldMk cId="1110707740" sldId="2145707144"/>
        </pc:sldMkLst>
      </pc:sldChg>
      <pc:sldChg chg="del">
        <pc:chgData name="Marianne Schoerling" userId="c0431a11-ac5d-489d-ab6e-e5b45ae1617e" providerId="ADAL" clId="{4D1B260F-DED8-4181-9A7B-DE7DFA784332}" dt="2024-11-30T01:09:27.136" v="1120" actId="47"/>
        <pc:sldMkLst>
          <pc:docMk/>
          <pc:sldMk cId="1000390754" sldId="2145707147"/>
        </pc:sldMkLst>
      </pc:sldChg>
      <pc:sldChg chg="del">
        <pc:chgData name="Marianne Schoerling" userId="c0431a11-ac5d-489d-ab6e-e5b45ae1617e" providerId="ADAL" clId="{4D1B260F-DED8-4181-9A7B-DE7DFA784332}" dt="2024-11-30T01:09:08.166" v="1119" actId="47"/>
        <pc:sldMkLst>
          <pc:docMk/>
          <pc:sldMk cId="2594401732" sldId="2145707148"/>
        </pc:sldMkLst>
      </pc:sldChg>
      <pc:sldChg chg="del">
        <pc:chgData name="Marianne Schoerling" userId="c0431a11-ac5d-489d-ab6e-e5b45ae1617e" providerId="ADAL" clId="{4D1B260F-DED8-4181-9A7B-DE7DFA784332}" dt="2024-11-30T01:10:40.707" v="1124" actId="47"/>
        <pc:sldMkLst>
          <pc:docMk/>
          <pc:sldMk cId="2765441057" sldId="2145707154"/>
        </pc:sldMkLst>
      </pc:sldChg>
      <pc:sldChg chg="del ord">
        <pc:chgData name="Marianne Schoerling" userId="c0431a11-ac5d-489d-ab6e-e5b45ae1617e" providerId="ADAL" clId="{4D1B260F-DED8-4181-9A7B-DE7DFA784332}" dt="2024-11-30T01:09:05.983" v="1118" actId="47"/>
        <pc:sldMkLst>
          <pc:docMk/>
          <pc:sldMk cId="3388406704" sldId="2145707155"/>
        </pc:sldMkLst>
      </pc:sldChg>
      <pc:sldChg chg="del">
        <pc:chgData name="Marianne Schoerling" userId="c0431a11-ac5d-489d-ab6e-e5b45ae1617e" providerId="ADAL" clId="{4D1B260F-DED8-4181-9A7B-DE7DFA784332}" dt="2024-11-30T01:10:48.617" v="1127" actId="47"/>
        <pc:sldMkLst>
          <pc:docMk/>
          <pc:sldMk cId="2698394848" sldId="2145707157"/>
        </pc:sldMkLst>
      </pc:sldChg>
      <pc:sldChg chg="del">
        <pc:chgData name="Marianne Schoerling" userId="c0431a11-ac5d-489d-ab6e-e5b45ae1617e" providerId="ADAL" clId="{4D1B260F-DED8-4181-9A7B-DE7DFA784332}" dt="2024-11-30T01:10:45.757" v="1126" actId="47"/>
        <pc:sldMkLst>
          <pc:docMk/>
          <pc:sldMk cId="2247889397" sldId="2145707158"/>
        </pc:sldMkLst>
      </pc:sldChg>
      <pc:sldChg chg="addSp delSp modSp new mod ord modNotesTx">
        <pc:chgData name="Marianne Schoerling" userId="c0431a11-ac5d-489d-ab6e-e5b45ae1617e" providerId="ADAL" clId="{4D1B260F-DED8-4181-9A7B-DE7DFA784332}" dt="2024-12-03T12:05:45.497" v="3453" actId="113"/>
        <pc:sldMkLst>
          <pc:docMk/>
          <pc:sldMk cId="445546288" sldId="2145707159"/>
        </pc:sldMkLst>
        <pc:spChg chg="mod">
          <ac:chgData name="Marianne Schoerling" userId="c0431a11-ac5d-489d-ab6e-e5b45ae1617e" providerId="ADAL" clId="{4D1B260F-DED8-4181-9A7B-DE7DFA784332}" dt="2024-11-30T00:15:53.707" v="292" actId="20577"/>
          <ac:spMkLst>
            <pc:docMk/>
            <pc:sldMk cId="445546288" sldId="2145707159"/>
            <ac:spMk id="4" creationId="{5E937C06-9A9B-5896-DE1C-CCE285D7EC13}"/>
          </ac:spMkLst>
        </pc:spChg>
        <pc:picChg chg="add mod">
          <ac:chgData name="Marianne Schoerling" userId="c0431a11-ac5d-489d-ab6e-e5b45ae1617e" providerId="ADAL" clId="{4D1B260F-DED8-4181-9A7B-DE7DFA784332}" dt="2024-12-03T11:46:15.339" v="2036" actId="1076"/>
          <ac:picMkLst>
            <pc:docMk/>
            <pc:sldMk cId="445546288" sldId="2145707159"/>
            <ac:picMk id="2" creationId="{07E239DE-3F97-7E60-9C8A-1F689C2A5B2C}"/>
          </ac:picMkLst>
        </pc:picChg>
      </pc:sldChg>
      <pc:sldChg chg="new del">
        <pc:chgData name="Marianne Schoerling" userId="c0431a11-ac5d-489d-ab6e-e5b45ae1617e" providerId="ADAL" clId="{4D1B260F-DED8-4181-9A7B-DE7DFA784332}" dt="2024-11-30T00:15:02.101" v="242" actId="680"/>
        <pc:sldMkLst>
          <pc:docMk/>
          <pc:sldMk cId="1192058568" sldId="2145707159"/>
        </pc:sldMkLst>
      </pc:sldChg>
      <pc:sldChg chg="addSp delSp modSp add mod modAnim modNotesTx">
        <pc:chgData name="Marianne Schoerling" userId="c0431a11-ac5d-489d-ab6e-e5b45ae1617e" providerId="ADAL" clId="{4D1B260F-DED8-4181-9A7B-DE7DFA784332}" dt="2024-12-05T23:01:29.088" v="6537" actId="20577"/>
        <pc:sldMkLst>
          <pc:docMk/>
          <pc:sldMk cId="3974940417" sldId="2145707160"/>
        </pc:sldMkLst>
      </pc:sldChg>
      <pc:sldChg chg="modSp add mod ord modNotesTx">
        <pc:chgData name="Marianne Schoerling" userId="c0431a11-ac5d-489d-ab6e-e5b45ae1617e" providerId="ADAL" clId="{4D1B260F-DED8-4181-9A7B-DE7DFA784332}" dt="2024-12-05T23:01:40.886" v="6545" actId="20577"/>
        <pc:sldMkLst>
          <pc:docMk/>
          <pc:sldMk cId="1755240388" sldId="2145707161"/>
        </pc:sldMkLst>
      </pc:sldChg>
      <pc:sldChg chg="modSp add mod ord modNotesTx">
        <pc:chgData name="Marianne Schoerling" userId="c0431a11-ac5d-489d-ab6e-e5b45ae1617e" providerId="ADAL" clId="{4D1B260F-DED8-4181-9A7B-DE7DFA784332}" dt="2024-12-03T12:10:05.579" v="3532" actId="20577"/>
        <pc:sldMkLst>
          <pc:docMk/>
          <pc:sldMk cId="1942820172" sldId="2145707162"/>
        </pc:sldMkLst>
      </pc:sldChg>
      <pc:sldChg chg="addSp delSp modSp new mod ord modShow modNotesTx">
        <pc:chgData name="Marianne Schoerling" userId="c0431a11-ac5d-489d-ab6e-e5b45ae1617e" providerId="ADAL" clId="{4D1B260F-DED8-4181-9A7B-DE7DFA784332}" dt="2024-12-04T22:53:56.802" v="6498" actId="20577"/>
        <pc:sldMkLst>
          <pc:docMk/>
          <pc:sldMk cId="1791088609" sldId="2145707163"/>
        </pc:sldMkLst>
      </pc:sldChg>
      <pc:sldChg chg="modSp add mod ord">
        <pc:chgData name="Marianne Schoerling" userId="c0431a11-ac5d-489d-ab6e-e5b45ae1617e" providerId="ADAL" clId="{4D1B260F-DED8-4181-9A7B-DE7DFA784332}" dt="2024-11-30T00:54:59.762" v="925" actId="20577"/>
        <pc:sldMkLst>
          <pc:docMk/>
          <pc:sldMk cId="3412966360" sldId="2145707164"/>
        </pc:sldMkLst>
      </pc:sldChg>
      <pc:sldChg chg="addSp delSp modSp new mod ord modNotesTx">
        <pc:chgData name="Marianne Schoerling" userId="c0431a11-ac5d-489d-ab6e-e5b45ae1617e" providerId="ADAL" clId="{4D1B260F-DED8-4181-9A7B-DE7DFA784332}" dt="2024-12-06T13:55:03.678" v="6582" actId="20577"/>
        <pc:sldMkLst>
          <pc:docMk/>
          <pc:sldMk cId="1861259747" sldId="2145707165"/>
        </pc:sldMkLst>
      </pc:sldChg>
      <pc:sldChg chg="delSp modSp add del mod ord modShow modNotesTx">
        <pc:chgData name="Marianne Schoerling" userId="c0431a11-ac5d-489d-ab6e-e5b45ae1617e" providerId="ADAL" clId="{4D1B260F-DED8-4181-9A7B-DE7DFA784332}" dt="2024-12-03T17:18:05.813" v="6412" actId="47"/>
        <pc:sldMkLst>
          <pc:docMk/>
          <pc:sldMk cId="92755063" sldId="2145707166"/>
        </pc:sldMkLst>
      </pc:sldChg>
      <pc:sldChg chg="addSp delSp modSp new del mod">
        <pc:chgData name="Marianne Schoerling" userId="c0431a11-ac5d-489d-ab6e-e5b45ae1617e" providerId="ADAL" clId="{4D1B260F-DED8-4181-9A7B-DE7DFA784332}" dt="2024-12-02T23:27:54.920" v="2014" actId="47"/>
        <pc:sldMkLst>
          <pc:docMk/>
          <pc:sldMk cId="1046277197" sldId="2145707167"/>
        </pc:sldMkLst>
      </pc:sldChg>
      <pc:sldChg chg="addSp delSp modSp new mod modNotesTx">
        <pc:chgData name="Marianne Schoerling" userId="c0431a11-ac5d-489d-ab6e-e5b45ae1617e" providerId="ADAL" clId="{4D1B260F-DED8-4181-9A7B-DE7DFA784332}" dt="2024-12-06T00:06:42.444" v="6581" actId="20577"/>
        <pc:sldMkLst>
          <pc:docMk/>
          <pc:sldMk cId="2911741876" sldId="2145707167"/>
        </pc:sldMkLst>
      </pc:sldChg>
      <pc:sldMasterChg chg="modSldLayout">
        <pc:chgData name="Marianne Schoerling" userId="c0431a11-ac5d-489d-ab6e-e5b45ae1617e" providerId="ADAL" clId="{4D1B260F-DED8-4181-9A7B-DE7DFA784332}" dt="2024-12-03T17:17:42.456" v="6411" actId="20577"/>
        <pc:sldMasterMkLst>
          <pc:docMk/>
          <pc:sldMasterMk cId="209251349" sldId="2147483909"/>
        </pc:sldMasterMkLst>
        <pc:sldLayoutChg chg="modSp mod">
          <pc:chgData name="Marianne Schoerling" userId="c0431a11-ac5d-489d-ab6e-e5b45ae1617e" providerId="ADAL" clId="{4D1B260F-DED8-4181-9A7B-DE7DFA784332}" dt="2024-12-03T17:17:42.456" v="6411" actId="20577"/>
          <pc:sldLayoutMkLst>
            <pc:docMk/>
            <pc:sldMasterMk cId="209251349" sldId="2147483909"/>
            <pc:sldLayoutMk cId="525150836" sldId="2147483913"/>
          </pc:sldLayoutMkLst>
          <pc:spChg chg="mod">
            <ac:chgData name="Marianne Schoerling" userId="c0431a11-ac5d-489d-ab6e-e5b45ae1617e" providerId="ADAL" clId="{4D1B260F-DED8-4181-9A7B-DE7DFA784332}" dt="2024-12-03T17:17:42.456" v="6411" actId="20577"/>
            <ac:spMkLst>
              <pc:docMk/>
              <pc:sldMasterMk cId="209251349" sldId="2147483909"/>
              <pc:sldLayoutMk cId="525150836" sldId="2147483913"/>
              <ac:spMk id="12" creationId="{738F24FD-1655-B9B2-7E51-069055F00A93}"/>
            </ac:spMkLst>
          </pc:spChg>
        </pc:sldLayoutChg>
      </pc:sldMasterChg>
    </pc:docChg>
  </pc:docChgLst>
  <pc:docChgLst>
    <pc:chgData name="Marianne Schoerling" userId="c0431a11-ac5d-489d-ab6e-e5b45ae1617e" providerId="ADAL" clId="{B20F0253-EAC3-4C38-B9B7-2D0FFEB56CD3}"/>
    <pc:docChg chg="undo redo custSel addSld delSld modSld sldOrd modMainMaster modSection">
      <pc:chgData name="Marianne Schoerling" userId="c0431a11-ac5d-489d-ab6e-e5b45ae1617e" providerId="ADAL" clId="{B20F0253-EAC3-4C38-B9B7-2D0FFEB56CD3}" dt="2025-01-21T02:46:53.331" v="30890" actId="20577"/>
      <pc:docMkLst>
        <pc:docMk/>
      </pc:docMkLst>
      <pc:sldChg chg="addSp delSp modSp add mod modNotesTx">
        <pc:chgData name="Marianne Schoerling" userId="c0431a11-ac5d-489d-ab6e-e5b45ae1617e" providerId="ADAL" clId="{B20F0253-EAC3-4C38-B9B7-2D0FFEB56CD3}" dt="2025-01-21T00:00:37.601" v="24633" actId="20577"/>
        <pc:sldMkLst>
          <pc:docMk/>
          <pc:sldMk cId="0" sldId="262"/>
        </pc:sldMkLst>
        <pc:spChg chg="mod">
          <ac:chgData name="Marianne Schoerling" userId="c0431a11-ac5d-489d-ab6e-e5b45ae1617e" providerId="ADAL" clId="{B20F0253-EAC3-4C38-B9B7-2D0FFEB56CD3}" dt="2025-01-20T18:08:44.565" v="19617" actId="14100"/>
          <ac:spMkLst>
            <pc:docMk/>
            <pc:sldMk cId="0" sldId="262"/>
            <ac:spMk id="89" creationId="{00000000-0000-0000-0000-000000000000}"/>
          </ac:spMkLst>
        </pc:spChg>
        <pc:spChg chg="mod">
          <ac:chgData name="Marianne Schoerling" userId="c0431a11-ac5d-489d-ab6e-e5b45ae1617e" providerId="ADAL" clId="{B20F0253-EAC3-4C38-B9B7-2D0FFEB56CD3}" dt="2025-01-20T18:08:28.847" v="19616" actId="14100"/>
          <ac:spMkLst>
            <pc:docMk/>
            <pc:sldMk cId="0" sldId="262"/>
            <ac:spMk id="90" creationId="{00000000-0000-0000-0000-000000000000}"/>
          </ac:spMkLst>
        </pc:spChg>
        <pc:spChg chg="mod">
          <ac:chgData name="Marianne Schoerling" userId="c0431a11-ac5d-489d-ab6e-e5b45ae1617e" providerId="ADAL" clId="{B20F0253-EAC3-4C38-B9B7-2D0FFEB56CD3}" dt="2025-01-20T18:08:22.894" v="19615" actId="14100"/>
          <ac:spMkLst>
            <pc:docMk/>
            <pc:sldMk cId="0" sldId="262"/>
            <ac:spMk id="91" creationId="{00000000-0000-0000-0000-000000000000}"/>
          </ac:spMkLst>
        </pc:spChg>
        <pc:spChg chg="mod">
          <ac:chgData name="Marianne Schoerling" userId="c0431a11-ac5d-489d-ab6e-e5b45ae1617e" providerId="ADAL" clId="{B20F0253-EAC3-4C38-B9B7-2D0FFEB56CD3}" dt="2025-01-20T18:09:51.237" v="19629" actId="14100"/>
          <ac:spMkLst>
            <pc:docMk/>
            <pc:sldMk cId="0" sldId="262"/>
            <ac:spMk id="92" creationId="{00000000-0000-0000-0000-000000000000}"/>
          </ac:spMkLst>
        </pc:spChg>
        <pc:spChg chg="mod">
          <ac:chgData name="Marianne Schoerling" userId="c0431a11-ac5d-489d-ab6e-e5b45ae1617e" providerId="ADAL" clId="{B20F0253-EAC3-4C38-B9B7-2D0FFEB56CD3}" dt="2025-01-20T18:08:50.982" v="19618" actId="1076"/>
          <ac:spMkLst>
            <pc:docMk/>
            <pc:sldMk cId="0" sldId="262"/>
            <ac:spMk id="93" creationId="{00000000-0000-0000-0000-000000000000}"/>
          </ac:spMkLst>
        </pc:spChg>
        <pc:spChg chg="mod">
          <ac:chgData name="Marianne Schoerling" userId="c0431a11-ac5d-489d-ab6e-e5b45ae1617e" providerId="ADAL" clId="{B20F0253-EAC3-4C38-B9B7-2D0FFEB56CD3}" dt="2025-01-20T18:10:21.856" v="19631" actId="1076"/>
          <ac:spMkLst>
            <pc:docMk/>
            <pc:sldMk cId="0" sldId="262"/>
            <ac:spMk id="98" creationId="{00000000-0000-0000-0000-000000000000}"/>
          </ac:spMkLst>
        </pc:spChg>
        <pc:spChg chg="mod">
          <ac:chgData name="Marianne Schoerling" userId="c0431a11-ac5d-489d-ab6e-e5b45ae1617e" providerId="ADAL" clId="{B20F0253-EAC3-4C38-B9B7-2D0FFEB56CD3}" dt="2025-01-20T18:09:11.930" v="19622" actId="1076"/>
          <ac:spMkLst>
            <pc:docMk/>
            <pc:sldMk cId="0" sldId="262"/>
            <ac:spMk id="99" creationId="{00000000-0000-0000-0000-000000000000}"/>
          </ac:spMkLst>
        </pc:spChg>
        <pc:spChg chg="mod">
          <ac:chgData name="Marianne Schoerling" userId="c0431a11-ac5d-489d-ab6e-e5b45ae1617e" providerId="ADAL" clId="{B20F0253-EAC3-4C38-B9B7-2D0FFEB56CD3}" dt="2025-01-20T18:09:33.720" v="19626" actId="1076"/>
          <ac:spMkLst>
            <pc:docMk/>
            <pc:sldMk cId="0" sldId="262"/>
            <ac:spMk id="100" creationId="{00000000-0000-0000-0000-000000000000}"/>
          </ac:spMkLst>
        </pc:spChg>
        <pc:spChg chg="mod">
          <ac:chgData name="Marianne Schoerling" userId="c0431a11-ac5d-489d-ab6e-e5b45ae1617e" providerId="ADAL" clId="{B20F0253-EAC3-4C38-B9B7-2D0FFEB56CD3}" dt="2025-01-20T18:09:06.101" v="19621" actId="14100"/>
          <ac:spMkLst>
            <pc:docMk/>
            <pc:sldMk cId="0" sldId="262"/>
            <ac:spMk id="101" creationId="{00000000-0000-0000-0000-000000000000}"/>
          </ac:spMkLst>
        </pc:spChg>
        <pc:spChg chg="mod">
          <ac:chgData name="Marianne Schoerling" userId="c0431a11-ac5d-489d-ab6e-e5b45ae1617e" providerId="ADAL" clId="{B20F0253-EAC3-4C38-B9B7-2D0FFEB56CD3}" dt="2025-01-20T18:10:06.531" v="19630" actId="1076"/>
          <ac:spMkLst>
            <pc:docMk/>
            <pc:sldMk cId="0" sldId="262"/>
            <ac:spMk id="102" creationId="{00000000-0000-0000-0000-000000000000}"/>
          </ac:spMkLst>
        </pc:spChg>
        <pc:spChg chg="mod">
          <ac:chgData name="Marianne Schoerling" userId="c0431a11-ac5d-489d-ab6e-e5b45ae1617e" providerId="ADAL" clId="{B20F0253-EAC3-4C38-B9B7-2D0FFEB56CD3}" dt="2025-01-20T18:09:16.630" v="19623" actId="1076"/>
          <ac:spMkLst>
            <pc:docMk/>
            <pc:sldMk cId="0" sldId="262"/>
            <ac:spMk id="103" creationId="{00000000-0000-0000-0000-000000000000}"/>
          </ac:spMkLst>
        </pc:spChg>
        <pc:spChg chg="mod">
          <ac:chgData name="Marianne Schoerling" userId="c0431a11-ac5d-489d-ab6e-e5b45ae1617e" providerId="ADAL" clId="{B20F0253-EAC3-4C38-B9B7-2D0FFEB56CD3}" dt="2025-01-20T18:09:25.133" v="19625" actId="1076"/>
          <ac:spMkLst>
            <pc:docMk/>
            <pc:sldMk cId="0" sldId="262"/>
            <ac:spMk id="104" creationId="{00000000-0000-0000-0000-000000000000}"/>
          </ac:spMkLst>
        </pc:spChg>
        <pc:grpChg chg="add mod">
          <ac:chgData name="Marianne Schoerling" userId="c0431a11-ac5d-489d-ab6e-e5b45ae1617e" providerId="ADAL" clId="{B20F0253-EAC3-4C38-B9B7-2D0FFEB56CD3}" dt="2025-01-20T18:08:16.285" v="19614" actId="1076"/>
          <ac:grpSpMkLst>
            <pc:docMk/>
            <pc:sldMk cId="0" sldId="262"/>
            <ac:grpSpMk id="2" creationId="{FAD87207-1A52-1A52-E59E-E10FAFFF17AA}"/>
          </ac:grpSpMkLst>
        </pc:grpChg>
        <pc:picChg chg="mod">
          <ac:chgData name="Marianne Schoerling" userId="c0431a11-ac5d-489d-ab6e-e5b45ae1617e" providerId="ADAL" clId="{B20F0253-EAC3-4C38-B9B7-2D0FFEB56CD3}" dt="2025-01-20T18:07:54.825" v="19610" actId="164"/>
          <ac:picMkLst>
            <pc:docMk/>
            <pc:sldMk cId="0" sldId="262"/>
            <ac:picMk id="94" creationId="{00000000-0000-0000-0000-000000000000}"/>
          </ac:picMkLst>
        </pc:picChg>
        <pc:picChg chg="mod">
          <ac:chgData name="Marianne Schoerling" userId="c0431a11-ac5d-489d-ab6e-e5b45ae1617e" providerId="ADAL" clId="{B20F0253-EAC3-4C38-B9B7-2D0FFEB56CD3}" dt="2025-01-20T18:07:54.825" v="19610" actId="164"/>
          <ac:picMkLst>
            <pc:docMk/>
            <pc:sldMk cId="0" sldId="262"/>
            <ac:picMk id="95" creationId="{00000000-0000-0000-0000-000000000000}"/>
          </ac:picMkLst>
        </pc:picChg>
        <pc:picChg chg="mod">
          <ac:chgData name="Marianne Schoerling" userId="c0431a11-ac5d-489d-ab6e-e5b45ae1617e" providerId="ADAL" clId="{B20F0253-EAC3-4C38-B9B7-2D0FFEB56CD3}" dt="2025-01-20T18:07:54.825" v="19610" actId="164"/>
          <ac:picMkLst>
            <pc:docMk/>
            <pc:sldMk cId="0" sldId="262"/>
            <ac:picMk id="96" creationId="{00000000-0000-0000-0000-000000000000}"/>
          </ac:picMkLst>
        </pc:picChg>
        <pc:picChg chg="mod">
          <ac:chgData name="Marianne Schoerling" userId="c0431a11-ac5d-489d-ab6e-e5b45ae1617e" providerId="ADAL" clId="{B20F0253-EAC3-4C38-B9B7-2D0FFEB56CD3}" dt="2025-01-20T18:07:54.825" v="19610" actId="164"/>
          <ac:picMkLst>
            <pc:docMk/>
            <pc:sldMk cId="0" sldId="262"/>
            <ac:picMk id="97" creationId="{00000000-0000-0000-0000-000000000000}"/>
          </ac:picMkLst>
        </pc:picChg>
        <pc:picChg chg="del">
          <ac:chgData name="Marianne Schoerling" userId="c0431a11-ac5d-489d-ab6e-e5b45ae1617e" providerId="ADAL" clId="{B20F0253-EAC3-4C38-B9B7-2D0FFEB56CD3}" dt="2025-01-20T01:37:25.019" v="15199" actId="21"/>
          <ac:picMkLst>
            <pc:docMk/>
            <pc:sldMk cId="0" sldId="262"/>
            <ac:picMk id="105" creationId="{00000000-0000-0000-0000-000000000000}"/>
          </ac:picMkLst>
        </pc:picChg>
        <pc:picChg chg="del">
          <ac:chgData name="Marianne Schoerling" userId="c0431a11-ac5d-489d-ab6e-e5b45ae1617e" providerId="ADAL" clId="{B20F0253-EAC3-4C38-B9B7-2D0FFEB56CD3}" dt="2025-01-20T01:45:15.592" v="15297" actId="478"/>
          <ac:picMkLst>
            <pc:docMk/>
            <pc:sldMk cId="0" sldId="262"/>
            <ac:picMk id="106" creationId="{00000000-0000-0000-0000-000000000000}"/>
          </ac:picMkLst>
        </pc:picChg>
      </pc:sldChg>
      <pc:sldChg chg="addSp delSp modSp add mod modNotesTx">
        <pc:chgData name="Marianne Schoerling" userId="c0431a11-ac5d-489d-ab6e-e5b45ae1617e" providerId="ADAL" clId="{B20F0253-EAC3-4C38-B9B7-2D0FFEB56CD3}" dt="2025-01-21T00:10:00.590" v="25255" actId="20577"/>
        <pc:sldMkLst>
          <pc:docMk/>
          <pc:sldMk cId="0" sldId="263"/>
        </pc:sldMkLst>
        <pc:spChg chg="mod">
          <ac:chgData name="Marianne Schoerling" userId="c0431a11-ac5d-489d-ab6e-e5b45ae1617e" providerId="ADAL" clId="{B20F0253-EAC3-4C38-B9B7-2D0FFEB56CD3}" dt="2025-01-20T19:28:12.203" v="19966" actId="1036"/>
          <ac:spMkLst>
            <pc:docMk/>
            <pc:sldMk cId="0" sldId="263"/>
            <ac:spMk id="118" creationId="{00000000-0000-0000-0000-000000000000}"/>
          </ac:spMkLst>
        </pc:spChg>
        <pc:spChg chg="mod">
          <ac:chgData name="Marianne Schoerling" userId="c0431a11-ac5d-489d-ab6e-e5b45ae1617e" providerId="ADAL" clId="{B20F0253-EAC3-4C38-B9B7-2D0FFEB56CD3}" dt="2025-01-20T19:28:22.521" v="19976" actId="1036"/>
          <ac:spMkLst>
            <pc:docMk/>
            <pc:sldMk cId="0" sldId="263"/>
            <ac:spMk id="119" creationId="{00000000-0000-0000-0000-000000000000}"/>
          </ac:spMkLst>
        </pc:spChg>
        <pc:spChg chg="mod">
          <ac:chgData name="Marianne Schoerling" userId="c0431a11-ac5d-489d-ab6e-e5b45ae1617e" providerId="ADAL" clId="{B20F0253-EAC3-4C38-B9B7-2D0FFEB56CD3}" dt="2025-01-20T19:27:59.703" v="19957" actId="1076"/>
          <ac:spMkLst>
            <pc:docMk/>
            <pc:sldMk cId="0" sldId="263"/>
            <ac:spMk id="120" creationId="{00000000-0000-0000-0000-000000000000}"/>
          </ac:spMkLst>
        </pc:spChg>
        <pc:spChg chg="mod">
          <ac:chgData name="Marianne Schoerling" userId="c0431a11-ac5d-489d-ab6e-e5b45ae1617e" providerId="ADAL" clId="{B20F0253-EAC3-4C38-B9B7-2D0FFEB56CD3}" dt="2025-01-20T19:27:59.703" v="19957" actId="1076"/>
          <ac:spMkLst>
            <pc:docMk/>
            <pc:sldMk cId="0" sldId="263"/>
            <ac:spMk id="121" creationId="{00000000-0000-0000-0000-000000000000}"/>
          </ac:spMkLst>
        </pc:spChg>
        <pc:spChg chg="mod">
          <ac:chgData name="Marianne Schoerling" userId="c0431a11-ac5d-489d-ab6e-e5b45ae1617e" providerId="ADAL" clId="{B20F0253-EAC3-4C38-B9B7-2D0FFEB56CD3}" dt="2025-01-21T00:06:23.301" v="24967" actId="20577"/>
          <ac:spMkLst>
            <pc:docMk/>
            <pc:sldMk cId="0" sldId="263"/>
            <ac:spMk id="122" creationId="{00000000-0000-0000-0000-000000000000}"/>
          </ac:spMkLst>
        </pc:spChg>
        <pc:spChg chg="mod">
          <ac:chgData name="Marianne Schoerling" userId="c0431a11-ac5d-489d-ab6e-e5b45ae1617e" providerId="ADAL" clId="{B20F0253-EAC3-4C38-B9B7-2D0FFEB56CD3}" dt="2025-01-20T21:26:30.318" v="21641" actId="20577"/>
          <ac:spMkLst>
            <pc:docMk/>
            <pc:sldMk cId="0" sldId="263"/>
            <ac:spMk id="123" creationId="{00000000-0000-0000-0000-000000000000}"/>
          </ac:spMkLst>
        </pc:spChg>
        <pc:picChg chg="del mod">
          <ac:chgData name="Marianne Schoerling" userId="c0431a11-ac5d-489d-ab6e-e5b45ae1617e" providerId="ADAL" clId="{B20F0253-EAC3-4C38-B9B7-2D0FFEB56CD3}" dt="2025-01-20T19:18:37.963" v="19890" actId="478"/>
          <ac:picMkLst>
            <pc:docMk/>
            <pc:sldMk cId="0" sldId="263"/>
            <ac:picMk id="112" creationId="{00000000-0000-0000-0000-000000000000}"/>
          </ac:picMkLst>
        </pc:picChg>
        <pc:picChg chg="mod">
          <ac:chgData name="Marianne Schoerling" userId="c0431a11-ac5d-489d-ab6e-e5b45ae1617e" providerId="ADAL" clId="{B20F0253-EAC3-4C38-B9B7-2D0FFEB56CD3}" dt="2025-01-20T19:27:59.703" v="19957" actId="1076"/>
          <ac:picMkLst>
            <pc:docMk/>
            <pc:sldMk cId="0" sldId="263"/>
            <ac:picMk id="113" creationId="{00000000-0000-0000-0000-000000000000}"/>
          </ac:picMkLst>
        </pc:picChg>
        <pc:picChg chg="mod">
          <ac:chgData name="Marianne Schoerling" userId="c0431a11-ac5d-489d-ab6e-e5b45ae1617e" providerId="ADAL" clId="{B20F0253-EAC3-4C38-B9B7-2D0FFEB56CD3}" dt="2025-01-20T19:27:59.703" v="19957" actId="1076"/>
          <ac:picMkLst>
            <pc:docMk/>
            <pc:sldMk cId="0" sldId="263"/>
            <ac:picMk id="114" creationId="{00000000-0000-0000-0000-000000000000}"/>
          </ac:picMkLst>
        </pc:picChg>
        <pc:picChg chg="mod">
          <ac:chgData name="Marianne Schoerling" userId="c0431a11-ac5d-489d-ab6e-e5b45ae1617e" providerId="ADAL" clId="{B20F0253-EAC3-4C38-B9B7-2D0FFEB56CD3}" dt="2025-01-20T19:28:44.822" v="19977" actId="1036"/>
          <ac:picMkLst>
            <pc:docMk/>
            <pc:sldMk cId="0" sldId="263"/>
            <ac:picMk id="115" creationId="{00000000-0000-0000-0000-000000000000}"/>
          </ac:picMkLst>
        </pc:picChg>
        <pc:picChg chg="mod">
          <ac:chgData name="Marianne Schoerling" userId="c0431a11-ac5d-489d-ab6e-e5b45ae1617e" providerId="ADAL" clId="{B20F0253-EAC3-4C38-B9B7-2D0FFEB56CD3}" dt="2025-01-20T19:27:59.703" v="19957" actId="1076"/>
          <ac:picMkLst>
            <pc:docMk/>
            <pc:sldMk cId="0" sldId="263"/>
            <ac:picMk id="116" creationId="{00000000-0000-0000-0000-000000000000}"/>
          </ac:picMkLst>
        </pc:picChg>
        <pc:picChg chg="mod">
          <ac:chgData name="Marianne Schoerling" userId="c0431a11-ac5d-489d-ab6e-e5b45ae1617e" providerId="ADAL" clId="{B20F0253-EAC3-4C38-B9B7-2D0FFEB56CD3}" dt="2025-01-20T19:27:59.703" v="19957" actId="1076"/>
          <ac:picMkLst>
            <pc:docMk/>
            <pc:sldMk cId="0" sldId="263"/>
            <ac:picMk id="117" creationId="{00000000-0000-0000-0000-000000000000}"/>
          </ac:picMkLst>
        </pc:picChg>
        <pc:picChg chg="add mod">
          <ac:chgData name="Marianne Schoerling" userId="c0431a11-ac5d-489d-ab6e-e5b45ae1617e" providerId="ADAL" clId="{B20F0253-EAC3-4C38-B9B7-2D0FFEB56CD3}" dt="2025-01-20T19:27:25.118" v="19953" actId="1076"/>
          <ac:picMkLst>
            <pc:docMk/>
            <pc:sldMk cId="0" sldId="263"/>
            <ac:picMk id="1026" creationId="{07D4E694-6F1E-87DF-CAD2-F87F5C14A6AA}"/>
          </ac:picMkLst>
        </pc:picChg>
      </pc:sldChg>
      <pc:sldChg chg="addSp delSp modSp add mod modNotesTx">
        <pc:chgData name="Marianne Schoerling" userId="c0431a11-ac5d-489d-ab6e-e5b45ae1617e" providerId="ADAL" clId="{B20F0253-EAC3-4C38-B9B7-2D0FFEB56CD3}" dt="2025-01-21T00:33:20.716" v="27253" actId="20577"/>
        <pc:sldMkLst>
          <pc:docMk/>
          <pc:sldMk cId="0" sldId="264"/>
        </pc:sldMkLst>
        <pc:spChg chg="mod">
          <ac:chgData name="Marianne Schoerling" userId="c0431a11-ac5d-489d-ab6e-e5b45ae1617e" providerId="ADAL" clId="{B20F0253-EAC3-4C38-B9B7-2D0FFEB56CD3}" dt="2025-01-20T19:53:13.214" v="20139" actId="14100"/>
          <ac:spMkLst>
            <pc:docMk/>
            <pc:sldMk cId="0" sldId="264"/>
            <ac:spMk id="132" creationId="{00000000-0000-0000-0000-000000000000}"/>
          </ac:spMkLst>
        </pc:spChg>
        <pc:spChg chg="del mod">
          <ac:chgData name="Marianne Schoerling" userId="c0431a11-ac5d-489d-ab6e-e5b45ae1617e" providerId="ADAL" clId="{B20F0253-EAC3-4C38-B9B7-2D0FFEB56CD3}" dt="2025-01-20T19:58:05.218" v="20235" actId="478"/>
          <ac:spMkLst>
            <pc:docMk/>
            <pc:sldMk cId="0" sldId="264"/>
            <ac:spMk id="133" creationId="{00000000-0000-0000-0000-000000000000}"/>
          </ac:spMkLst>
        </pc:spChg>
        <pc:spChg chg="del mod">
          <ac:chgData name="Marianne Schoerling" userId="c0431a11-ac5d-489d-ab6e-e5b45ae1617e" providerId="ADAL" clId="{B20F0253-EAC3-4C38-B9B7-2D0FFEB56CD3}" dt="2025-01-20T19:58:09.890" v="20237" actId="478"/>
          <ac:spMkLst>
            <pc:docMk/>
            <pc:sldMk cId="0" sldId="264"/>
            <ac:spMk id="134" creationId="{00000000-0000-0000-0000-000000000000}"/>
          </ac:spMkLst>
        </pc:spChg>
        <pc:spChg chg="mod">
          <ac:chgData name="Marianne Schoerling" userId="c0431a11-ac5d-489d-ab6e-e5b45ae1617e" providerId="ADAL" clId="{B20F0253-EAC3-4C38-B9B7-2D0FFEB56CD3}" dt="2025-01-20T21:26:25.323" v="21639" actId="20577"/>
          <ac:spMkLst>
            <pc:docMk/>
            <pc:sldMk cId="0" sldId="264"/>
            <ac:spMk id="136" creationId="{00000000-0000-0000-0000-000000000000}"/>
          </ac:spMkLst>
        </pc:spChg>
        <pc:picChg chg="add mod">
          <ac:chgData name="Marianne Schoerling" userId="c0431a11-ac5d-489d-ab6e-e5b45ae1617e" providerId="ADAL" clId="{B20F0253-EAC3-4C38-B9B7-2D0FFEB56CD3}" dt="2025-01-20T19:53:54.158" v="20146" actId="1037"/>
          <ac:picMkLst>
            <pc:docMk/>
            <pc:sldMk cId="0" sldId="264"/>
            <ac:picMk id="3" creationId="{F4AC3B20-DBA3-0715-8C6B-0B3A4E515B39}"/>
          </ac:picMkLst>
        </pc:picChg>
        <pc:picChg chg="del">
          <ac:chgData name="Marianne Schoerling" userId="c0431a11-ac5d-489d-ab6e-e5b45ae1617e" providerId="ADAL" clId="{B20F0253-EAC3-4C38-B9B7-2D0FFEB56CD3}" dt="2025-01-20T19:53:00.461" v="20136" actId="478"/>
          <ac:picMkLst>
            <pc:docMk/>
            <pc:sldMk cId="0" sldId="264"/>
            <ac:picMk id="130" creationId="{00000000-0000-0000-0000-000000000000}"/>
          </ac:picMkLst>
        </pc:picChg>
        <pc:picChg chg="del">
          <ac:chgData name="Marianne Schoerling" userId="c0431a11-ac5d-489d-ab6e-e5b45ae1617e" providerId="ADAL" clId="{B20F0253-EAC3-4C38-B9B7-2D0FFEB56CD3}" dt="2025-01-20T19:33:59.593" v="20125" actId="478"/>
          <ac:picMkLst>
            <pc:docMk/>
            <pc:sldMk cId="0" sldId="264"/>
            <ac:picMk id="131" creationId="{00000000-0000-0000-0000-000000000000}"/>
          </ac:picMkLst>
        </pc:picChg>
      </pc:sldChg>
      <pc:sldChg chg="delSp modSp add del mod ord modNotes">
        <pc:chgData name="Marianne Schoerling" userId="c0431a11-ac5d-489d-ab6e-e5b45ae1617e" providerId="ADAL" clId="{B20F0253-EAC3-4C38-B9B7-2D0FFEB56CD3}" dt="2025-01-20T22:16:42.884" v="22324" actId="47"/>
        <pc:sldMkLst>
          <pc:docMk/>
          <pc:sldMk cId="0" sldId="265"/>
        </pc:sldMkLst>
        <pc:spChg chg="del">
          <ac:chgData name="Marianne Schoerling" userId="c0431a11-ac5d-489d-ab6e-e5b45ae1617e" providerId="ADAL" clId="{B20F0253-EAC3-4C38-B9B7-2D0FFEB56CD3}" dt="2025-01-20T02:22:24.492" v="16835" actId="478"/>
          <ac:spMkLst>
            <pc:docMk/>
            <pc:sldMk cId="0" sldId="265"/>
            <ac:spMk id="151" creationId="{00000000-0000-0000-0000-000000000000}"/>
          </ac:spMkLst>
        </pc:spChg>
        <pc:spChg chg="mod">
          <ac:chgData name="Marianne Schoerling" userId="c0431a11-ac5d-489d-ab6e-e5b45ae1617e" providerId="ADAL" clId="{B20F0253-EAC3-4C38-B9B7-2D0FFEB56CD3}" dt="2025-01-20T22:14:37.185" v="22313" actId="21"/>
          <ac:spMkLst>
            <pc:docMk/>
            <pc:sldMk cId="0" sldId="265"/>
            <ac:spMk id="152" creationId="{00000000-0000-0000-0000-000000000000}"/>
          </ac:spMkLst>
        </pc:spChg>
        <pc:picChg chg="mod">
          <ac:chgData name="Marianne Schoerling" userId="c0431a11-ac5d-489d-ab6e-e5b45ae1617e" providerId="ADAL" clId="{B20F0253-EAC3-4C38-B9B7-2D0FFEB56CD3}" dt="2025-01-20T21:27:36.913" v="21645" actId="14100"/>
          <ac:picMkLst>
            <pc:docMk/>
            <pc:sldMk cId="0" sldId="265"/>
            <ac:picMk id="145" creationId="{00000000-0000-0000-0000-000000000000}"/>
          </ac:picMkLst>
        </pc:picChg>
        <pc:picChg chg="mod">
          <ac:chgData name="Marianne Schoerling" userId="c0431a11-ac5d-489d-ab6e-e5b45ae1617e" providerId="ADAL" clId="{B20F0253-EAC3-4C38-B9B7-2D0FFEB56CD3}" dt="2025-01-20T21:27:31.628" v="21644" actId="14100"/>
          <ac:picMkLst>
            <pc:docMk/>
            <pc:sldMk cId="0" sldId="265"/>
            <ac:picMk id="146" creationId="{00000000-0000-0000-0000-000000000000}"/>
          </ac:picMkLst>
        </pc:picChg>
      </pc:sldChg>
      <pc:sldChg chg="addSp delSp modSp add del mod modNotesTx">
        <pc:chgData name="Marianne Schoerling" userId="c0431a11-ac5d-489d-ab6e-e5b45ae1617e" providerId="ADAL" clId="{B20F0253-EAC3-4C38-B9B7-2D0FFEB56CD3}" dt="2025-01-21T02:06:02.061" v="29441"/>
        <pc:sldMkLst>
          <pc:docMk/>
          <pc:sldMk cId="0" sldId="266"/>
        </pc:sldMkLst>
        <pc:spChg chg="mod">
          <ac:chgData name="Marianne Schoerling" userId="c0431a11-ac5d-489d-ab6e-e5b45ae1617e" providerId="ADAL" clId="{B20F0253-EAC3-4C38-B9B7-2D0FFEB56CD3}" dt="2025-01-20T22:04:40.901" v="22079" actId="14100"/>
          <ac:spMkLst>
            <pc:docMk/>
            <pc:sldMk cId="0" sldId="266"/>
            <ac:spMk id="159" creationId="{00000000-0000-0000-0000-000000000000}"/>
          </ac:spMkLst>
        </pc:spChg>
        <pc:spChg chg="mod">
          <ac:chgData name="Marianne Schoerling" userId="c0431a11-ac5d-489d-ab6e-e5b45ae1617e" providerId="ADAL" clId="{B20F0253-EAC3-4C38-B9B7-2D0FFEB56CD3}" dt="2025-01-20T21:26:35.561" v="21643" actId="20577"/>
          <ac:spMkLst>
            <pc:docMk/>
            <pc:sldMk cId="0" sldId="266"/>
            <ac:spMk id="162" creationId="{00000000-0000-0000-0000-000000000000}"/>
          </ac:spMkLst>
        </pc:spChg>
        <pc:picChg chg="add mod">
          <ac:chgData name="Marianne Schoerling" userId="c0431a11-ac5d-489d-ab6e-e5b45ae1617e" providerId="ADAL" clId="{B20F0253-EAC3-4C38-B9B7-2D0FFEB56CD3}" dt="2025-01-20T21:26:00.211" v="21631" actId="1076"/>
          <ac:picMkLst>
            <pc:docMk/>
            <pc:sldMk cId="0" sldId="266"/>
            <ac:picMk id="2" creationId="{2D9115BE-4A99-B93B-3CE9-5680D0C2D227}"/>
          </ac:picMkLst>
        </pc:picChg>
        <pc:picChg chg="del mod">
          <ac:chgData name="Marianne Schoerling" userId="c0431a11-ac5d-489d-ab6e-e5b45ae1617e" providerId="ADAL" clId="{B20F0253-EAC3-4C38-B9B7-2D0FFEB56CD3}" dt="2025-01-20T21:25:46.148" v="21629" actId="478"/>
          <ac:picMkLst>
            <pc:docMk/>
            <pc:sldMk cId="0" sldId="266"/>
            <ac:picMk id="158" creationId="{00000000-0000-0000-0000-000000000000}"/>
          </ac:picMkLst>
        </pc:picChg>
        <pc:picChg chg="mod">
          <ac:chgData name="Marianne Schoerling" userId="c0431a11-ac5d-489d-ab6e-e5b45ae1617e" providerId="ADAL" clId="{B20F0253-EAC3-4C38-B9B7-2D0FFEB56CD3}" dt="2025-01-20T21:38:56.722" v="21833" actId="1076"/>
          <ac:picMkLst>
            <pc:docMk/>
            <pc:sldMk cId="0" sldId="266"/>
            <ac:picMk id="161" creationId="{00000000-0000-0000-0000-000000000000}"/>
          </ac:picMkLst>
        </pc:picChg>
      </pc:sldChg>
      <pc:sldChg chg="addSp delSp modSp add del mod ord">
        <pc:chgData name="Marianne Schoerling" userId="c0431a11-ac5d-489d-ab6e-e5b45ae1617e" providerId="ADAL" clId="{B20F0253-EAC3-4C38-B9B7-2D0FFEB56CD3}" dt="2025-01-20T22:16:41.318" v="22323" actId="47"/>
        <pc:sldMkLst>
          <pc:docMk/>
          <pc:sldMk cId="0" sldId="267"/>
        </pc:sldMkLst>
        <pc:spChg chg="add del mod">
          <ac:chgData name="Marianne Schoerling" userId="c0431a11-ac5d-489d-ab6e-e5b45ae1617e" providerId="ADAL" clId="{B20F0253-EAC3-4C38-B9B7-2D0FFEB56CD3}" dt="2025-01-20T20:51:29.830" v="20826" actId="21"/>
          <ac:spMkLst>
            <pc:docMk/>
            <pc:sldMk cId="0" sldId="267"/>
            <ac:spMk id="3" creationId="{404819A1-A47A-756C-E047-D5AE794B27FB}"/>
          </ac:spMkLst>
        </pc:spChg>
        <pc:spChg chg="add mod">
          <ac:chgData name="Marianne Schoerling" userId="c0431a11-ac5d-489d-ab6e-e5b45ae1617e" providerId="ADAL" clId="{B20F0253-EAC3-4C38-B9B7-2D0FFEB56CD3}" dt="2025-01-20T20:19:36.859" v="20539"/>
          <ac:spMkLst>
            <pc:docMk/>
            <pc:sldMk cId="0" sldId="267"/>
            <ac:spMk id="5" creationId="{5D8CC7AC-D02D-9327-DFA4-232FC824A869}"/>
          </ac:spMkLst>
        </pc:spChg>
        <pc:spChg chg="add del mod">
          <ac:chgData name="Marianne Schoerling" userId="c0431a11-ac5d-489d-ab6e-e5b45ae1617e" providerId="ADAL" clId="{B20F0253-EAC3-4C38-B9B7-2D0FFEB56CD3}" dt="2025-01-20T20:51:29.830" v="20826" actId="21"/>
          <ac:spMkLst>
            <pc:docMk/>
            <pc:sldMk cId="0" sldId="267"/>
            <ac:spMk id="9" creationId="{8AA9E952-6774-30A4-53ED-B4CBDFE8C887}"/>
          </ac:spMkLst>
        </pc:spChg>
        <pc:spChg chg="add del mod">
          <ac:chgData name="Marianne Schoerling" userId="c0431a11-ac5d-489d-ab6e-e5b45ae1617e" providerId="ADAL" clId="{B20F0253-EAC3-4C38-B9B7-2D0FFEB56CD3}" dt="2025-01-20T20:51:29.830" v="20826" actId="21"/>
          <ac:spMkLst>
            <pc:docMk/>
            <pc:sldMk cId="0" sldId="267"/>
            <ac:spMk id="10" creationId="{2EFDA5B1-597D-D908-4D4F-04B1D1023265}"/>
          </ac:spMkLst>
        </pc:spChg>
        <pc:spChg chg="add del mod">
          <ac:chgData name="Marianne Schoerling" userId="c0431a11-ac5d-489d-ab6e-e5b45ae1617e" providerId="ADAL" clId="{B20F0253-EAC3-4C38-B9B7-2D0FFEB56CD3}" dt="2025-01-20T20:51:29.830" v="20826" actId="21"/>
          <ac:spMkLst>
            <pc:docMk/>
            <pc:sldMk cId="0" sldId="267"/>
            <ac:spMk id="14" creationId="{6E39F5B5-AF51-DD59-B8DF-DB6FD57BFF62}"/>
          </ac:spMkLst>
        </pc:spChg>
        <pc:spChg chg="add del mod">
          <ac:chgData name="Marianne Schoerling" userId="c0431a11-ac5d-489d-ab6e-e5b45ae1617e" providerId="ADAL" clId="{B20F0253-EAC3-4C38-B9B7-2D0FFEB56CD3}" dt="2025-01-20T20:51:29.830" v="20826" actId="21"/>
          <ac:spMkLst>
            <pc:docMk/>
            <pc:sldMk cId="0" sldId="267"/>
            <ac:spMk id="15" creationId="{ED12CE0F-7557-F7A7-9659-F9BF781324F6}"/>
          </ac:spMkLst>
        </pc:spChg>
        <pc:spChg chg="add del mod">
          <ac:chgData name="Marianne Schoerling" userId="c0431a11-ac5d-489d-ab6e-e5b45ae1617e" providerId="ADAL" clId="{B20F0253-EAC3-4C38-B9B7-2D0FFEB56CD3}" dt="2025-01-20T20:51:29.830" v="20826" actId="21"/>
          <ac:spMkLst>
            <pc:docMk/>
            <pc:sldMk cId="0" sldId="267"/>
            <ac:spMk id="16" creationId="{31884DF7-A505-B2FC-A310-028E2DC9CB9E}"/>
          </ac:spMkLst>
        </pc:spChg>
        <pc:spChg chg="add del mod">
          <ac:chgData name="Marianne Schoerling" userId="c0431a11-ac5d-489d-ab6e-e5b45ae1617e" providerId="ADAL" clId="{B20F0253-EAC3-4C38-B9B7-2D0FFEB56CD3}" dt="2025-01-20T20:51:29.830" v="20826" actId="21"/>
          <ac:spMkLst>
            <pc:docMk/>
            <pc:sldMk cId="0" sldId="267"/>
            <ac:spMk id="18" creationId="{970F276C-40B1-540B-FD9A-891962150941}"/>
          </ac:spMkLst>
        </pc:spChg>
        <pc:spChg chg="add del mod">
          <ac:chgData name="Marianne Schoerling" userId="c0431a11-ac5d-489d-ab6e-e5b45ae1617e" providerId="ADAL" clId="{B20F0253-EAC3-4C38-B9B7-2D0FFEB56CD3}" dt="2025-01-20T20:51:29.830" v="20826" actId="21"/>
          <ac:spMkLst>
            <pc:docMk/>
            <pc:sldMk cId="0" sldId="267"/>
            <ac:spMk id="19" creationId="{3DE67C04-CD61-4DF7-AE82-673CF8ACC4BF}"/>
          </ac:spMkLst>
        </pc:spChg>
        <pc:spChg chg="mod">
          <ac:chgData name="Marianne Schoerling" userId="c0431a11-ac5d-489d-ab6e-e5b45ae1617e" providerId="ADAL" clId="{B20F0253-EAC3-4C38-B9B7-2D0FFEB56CD3}" dt="2025-01-20T01:50:05.858" v="15316" actId="1076"/>
          <ac:spMkLst>
            <pc:docMk/>
            <pc:sldMk cId="0" sldId="267"/>
            <ac:spMk id="168" creationId="{00000000-0000-0000-0000-000000000000}"/>
          </ac:spMkLst>
        </pc:spChg>
        <pc:spChg chg="del mod">
          <ac:chgData name="Marianne Schoerling" userId="c0431a11-ac5d-489d-ab6e-e5b45ae1617e" providerId="ADAL" clId="{B20F0253-EAC3-4C38-B9B7-2D0FFEB56CD3}" dt="2025-01-20T01:50:18.989" v="15318" actId="478"/>
          <ac:spMkLst>
            <pc:docMk/>
            <pc:sldMk cId="0" sldId="267"/>
            <ac:spMk id="169" creationId="{00000000-0000-0000-0000-000000000000}"/>
          </ac:spMkLst>
        </pc:spChg>
        <pc:picChg chg="add del mod">
          <ac:chgData name="Marianne Schoerling" userId="c0431a11-ac5d-489d-ab6e-e5b45ae1617e" providerId="ADAL" clId="{B20F0253-EAC3-4C38-B9B7-2D0FFEB56CD3}" dt="2025-01-20T20:51:29.830" v="20826" actId="21"/>
          <ac:picMkLst>
            <pc:docMk/>
            <pc:sldMk cId="0" sldId="267"/>
            <ac:picMk id="7" creationId="{D452647B-F7F0-63B7-79AC-5194FC1687AB}"/>
          </ac:picMkLst>
        </pc:picChg>
        <pc:picChg chg="del">
          <ac:chgData name="Marianne Schoerling" userId="c0431a11-ac5d-489d-ab6e-e5b45ae1617e" providerId="ADAL" clId="{B20F0253-EAC3-4C38-B9B7-2D0FFEB56CD3}" dt="2025-01-20T20:51:29.830" v="20826" actId="21"/>
          <ac:picMkLst>
            <pc:docMk/>
            <pc:sldMk cId="0" sldId="267"/>
            <ac:picMk id="11" creationId="{689DCE55-C9EB-AA96-E665-C1A560B61FEB}"/>
          </ac:picMkLst>
        </pc:picChg>
      </pc:sldChg>
      <pc:sldChg chg="modSp add del mod ord">
        <pc:chgData name="Marianne Schoerling" userId="c0431a11-ac5d-489d-ab6e-e5b45ae1617e" providerId="ADAL" clId="{B20F0253-EAC3-4C38-B9B7-2D0FFEB56CD3}" dt="2025-01-20T01:49:26.613" v="15304" actId="47"/>
        <pc:sldMkLst>
          <pc:docMk/>
          <pc:sldMk cId="2383649098" sldId="2145707014"/>
        </pc:sldMkLst>
        <pc:spChg chg="mod">
          <ac:chgData name="Marianne Schoerling" userId="c0431a11-ac5d-489d-ab6e-e5b45ae1617e" providerId="ADAL" clId="{B20F0253-EAC3-4C38-B9B7-2D0FFEB56CD3}" dt="2025-01-20T01:23:15.688" v="14439" actId="1076"/>
          <ac:spMkLst>
            <pc:docMk/>
            <pc:sldMk cId="2383649098" sldId="2145707014"/>
            <ac:spMk id="36" creationId="{3C111026-A1D7-D695-7ADC-4BD9B165C4E3}"/>
          </ac:spMkLst>
        </pc:spChg>
      </pc:sldChg>
      <pc:sldChg chg="modSp mod modNotesTx">
        <pc:chgData name="Marianne Schoerling" userId="c0431a11-ac5d-489d-ab6e-e5b45ae1617e" providerId="ADAL" clId="{B20F0253-EAC3-4C38-B9B7-2D0FFEB56CD3}" dt="2025-01-21T02:46:53.331" v="30890" actId="20577"/>
        <pc:sldMkLst>
          <pc:docMk/>
          <pc:sldMk cId="2426677259" sldId="2145707028"/>
        </pc:sldMkLst>
        <pc:spChg chg="mod">
          <ac:chgData name="Marianne Schoerling" userId="c0431a11-ac5d-489d-ab6e-e5b45ae1617e" providerId="ADAL" clId="{B20F0253-EAC3-4C38-B9B7-2D0FFEB56CD3}" dt="2025-01-21T02:46:53.331" v="30890" actId="20577"/>
          <ac:spMkLst>
            <pc:docMk/>
            <pc:sldMk cId="2426677259" sldId="2145707028"/>
            <ac:spMk id="2" creationId="{DBE13D42-08A0-9F6D-3EFF-1D8E1052EB5D}"/>
          </ac:spMkLst>
        </pc:spChg>
      </pc:sldChg>
      <pc:sldChg chg="addSp delSp modSp mod ord modNotesTx">
        <pc:chgData name="Marianne Schoerling" userId="c0431a11-ac5d-489d-ab6e-e5b45ae1617e" providerId="ADAL" clId="{B20F0253-EAC3-4C38-B9B7-2D0FFEB56CD3}" dt="2025-01-20T23:46:30.111" v="23923" actId="20577"/>
        <pc:sldMkLst>
          <pc:docMk/>
          <pc:sldMk cId="52325690" sldId="2145707117"/>
        </pc:sldMkLst>
        <pc:spChg chg="add mod">
          <ac:chgData name="Marianne Schoerling" userId="c0431a11-ac5d-489d-ab6e-e5b45ae1617e" providerId="ADAL" clId="{B20F0253-EAC3-4C38-B9B7-2D0FFEB56CD3}" dt="2025-01-20T19:09:33.187" v="19639" actId="1038"/>
          <ac:spMkLst>
            <pc:docMk/>
            <pc:sldMk cId="52325690" sldId="2145707117"/>
            <ac:spMk id="2" creationId="{6EEAE8F9-D480-F5A4-6A49-B40AFE8C4D95}"/>
          </ac:spMkLst>
        </pc:spChg>
        <pc:spChg chg="mod">
          <ac:chgData name="Marianne Schoerling" userId="c0431a11-ac5d-489d-ab6e-e5b45ae1617e" providerId="ADAL" clId="{B20F0253-EAC3-4C38-B9B7-2D0FFEB56CD3}" dt="2025-01-20T16:08:46.726" v="18709" actId="6549"/>
          <ac:spMkLst>
            <pc:docMk/>
            <pc:sldMk cId="52325690" sldId="2145707117"/>
            <ac:spMk id="3" creationId="{CD319985-F19B-449A-4149-978BCAE0BBC1}"/>
          </ac:spMkLst>
        </pc:spChg>
        <pc:spChg chg="add mod">
          <ac:chgData name="Marianne Schoerling" userId="c0431a11-ac5d-489d-ab6e-e5b45ae1617e" providerId="ADAL" clId="{B20F0253-EAC3-4C38-B9B7-2D0FFEB56CD3}" dt="2025-01-20T21:36:33.728" v="21832" actId="552"/>
          <ac:spMkLst>
            <pc:docMk/>
            <pc:sldMk cId="52325690" sldId="2145707117"/>
            <ac:spMk id="5" creationId="{71AFD1C2-28AE-E7EB-8E5B-298C1CA0DAAE}"/>
          </ac:spMkLst>
        </pc:spChg>
        <pc:spChg chg="add mod">
          <ac:chgData name="Marianne Schoerling" userId="c0431a11-ac5d-489d-ab6e-e5b45ae1617e" providerId="ADAL" clId="{B20F0253-EAC3-4C38-B9B7-2D0FFEB56CD3}" dt="2025-01-20T21:36:33.728" v="21832" actId="552"/>
          <ac:spMkLst>
            <pc:docMk/>
            <pc:sldMk cId="52325690" sldId="2145707117"/>
            <ac:spMk id="6" creationId="{11D624A4-B35C-5560-7999-55D2048697A5}"/>
          </ac:spMkLst>
        </pc:spChg>
        <pc:spChg chg="add mod">
          <ac:chgData name="Marianne Schoerling" userId="c0431a11-ac5d-489d-ab6e-e5b45ae1617e" providerId="ADAL" clId="{B20F0253-EAC3-4C38-B9B7-2D0FFEB56CD3}" dt="2025-01-20T21:36:33.728" v="21832" actId="552"/>
          <ac:spMkLst>
            <pc:docMk/>
            <pc:sldMk cId="52325690" sldId="2145707117"/>
            <ac:spMk id="8" creationId="{F3C4AF47-BC30-26C6-5422-11F8196585DA}"/>
          </ac:spMkLst>
        </pc:spChg>
        <pc:spChg chg="mod">
          <ac:chgData name="Marianne Schoerling" userId="c0431a11-ac5d-489d-ab6e-e5b45ae1617e" providerId="ADAL" clId="{B20F0253-EAC3-4C38-B9B7-2D0FFEB56CD3}" dt="2025-01-20T15:30:45.396" v="17739" actId="1036"/>
          <ac:spMkLst>
            <pc:docMk/>
            <pc:sldMk cId="52325690" sldId="2145707117"/>
            <ac:spMk id="9" creationId="{CAD767FE-E99B-58C8-D37C-8C665093E351}"/>
          </ac:spMkLst>
        </pc:spChg>
        <pc:spChg chg="del mod">
          <ac:chgData name="Marianne Schoerling" userId="c0431a11-ac5d-489d-ab6e-e5b45ae1617e" providerId="ADAL" clId="{B20F0253-EAC3-4C38-B9B7-2D0FFEB56CD3}" dt="2025-01-20T15:28:37.140" v="17598" actId="478"/>
          <ac:spMkLst>
            <pc:docMk/>
            <pc:sldMk cId="52325690" sldId="2145707117"/>
            <ac:spMk id="24" creationId="{8CE77446-70AC-1846-8D55-69583F615EEE}"/>
          </ac:spMkLst>
        </pc:spChg>
        <pc:picChg chg="add mod ord modCrop">
          <ac:chgData name="Marianne Schoerling" userId="c0431a11-ac5d-489d-ab6e-e5b45ae1617e" providerId="ADAL" clId="{B20F0253-EAC3-4C38-B9B7-2D0FFEB56CD3}" dt="2025-01-20T12:50:52.751" v="17501" actId="34135"/>
          <ac:picMkLst>
            <pc:docMk/>
            <pc:sldMk cId="52325690" sldId="2145707117"/>
            <ac:picMk id="4" creationId="{C9B8FE11-D61E-DD43-AEF9-FA785F1C89A4}"/>
          </ac:picMkLst>
        </pc:picChg>
        <pc:picChg chg="add del mod ord modCrop">
          <ac:chgData name="Marianne Schoerling" userId="c0431a11-ac5d-489d-ab6e-e5b45ae1617e" providerId="ADAL" clId="{B20F0253-EAC3-4C38-B9B7-2D0FFEB56CD3}" dt="2025-01-20T02:33:36.178" v="17016" actId="478"/>
          <ac:picMkLst>
            <pc:docMk/>
            <pc:sldMk cId="52325690" sldId="2145707117"/>
            <ac:picMk id="5" creationId="{E029778B-06E7-DEE8-686C-8C8F1C93E32B}"/>
          </ac:picMkLst>
        </pc:picChg>
      </pc:sldChg>
      <pc:sldChg chg="del">
        <pc:chgData name="Marianne Schoerling" userId="c0431a11-ac5d-489d-ab6e-e5b45ae1617e" providerId="ADAL" clId="{B20F0253-EAC3-4C38-B9B7-2D0FFEB56CD3}" dt="2025-01-20T01:49:29.183" v="15305" actId="47"/>
        <pc:sldMkLst>
          <pc:docMk/>
          <pc:sldMk cId="130811242" sldId="2145707121"/>
        </pc:sldMkLst>
      </pc:sldChg>
      <pc:sldChg chg="del">
        <pc:chgData name="Marianne Schoerling" userId="c0431a11-ac5d-489d-ab6e-e5b45ae1617e" providerId="ADAL" clId="{B20F0253-EAC3-4C38-B9B7-2D0FFEB56CD3}" dt="2025-01-20T01:49:38.888" v="15310" actId="47"/>
        <pc:sldMkLst>
          <pc:docMk/>
          <pc:sldMk cId="843808393" sldId="2145707125"/>
        </pc:sldMkLst>
      </pc:sldChg>
      <pc:sldChg chg="del">
        <pc:chgData name="Marianne Schoerling" userId="c0431a11-ac5d-489d-ab6e-e5b45ae1617e" providerId="ADAL" clId="{B20F0253-EAC3-4C38-B9B7-2D0FFEB56CD3}" dt="2025-01-20T01:49:40.035" v="15311" actId="47"/>
        <pc:sldMkLst>
          <pc:docMk/>
          <pc:sldMk cId="257550775" sldId="2145707132"/>
        </pc:sldMkLst>
      </pc:sldChg>
      <pc:sldChg chg="delSp add del mod">
        <pc:chgData name="Marianne Schoerling" userId="c0431a11-ac5d-489d-ab6e-e5b45ae1617e" providerId="ADAL" clId="{B20F0253-EAC3-4C38-B9B7-2D0FFEB56CD3}" dt="2025-01-20T22:16:44.255" v="22325" actId="47"/>
        <pc:sldMkLst>
          <pc:docMk/>
          <pc:sldMk cId="2594401732" sldId="2145707148"/>
        </pc:sldMkLst>
        <pc:spChg chg="del">
          <ac:chgData name="Marianne Schoerling" userId="c0431a11-ac5d-489d-ab6e-e5b45ae1617e" providerId="ADAL" clId="{B20F0253-EAC3-4C38-B9B7-2D0FFEB56CD3}" dt="2025-01-20T20:58:37.488" v="20904" actId="478"/>
          <ac:spMkLst>
            <pc:docMk/>
            <pc:sldMk cId="2594401732" sldId="2145707148"/>
            <ac:spMk id="104" creationId="{CDAB2BE5-6466-0AC8-372D-B8EB0A61A8F1}"/>
          </ac:spMkLst>
        </pc:spChg>
        <pc:spChg chg="del">
          <ac:chgData name="Marianne Schoerling" userId="c0431a11-ac5d-489d-ab6e-e5b45ae1617e" providerId="ADAL" clId="{B20F0253-EAC3-4C38-B9B7-2D0FFEB56CD3}" dt="2025-01-20T20:58:37.488" v="20904" actId="478"/>
          <ac:spMkLst>
            <pc:docMk/>
            <pc:sldMk cId="2594401732" sldId="2145707148"/>
            <ac:spMk id="107" creationId="{684B46E0-836A-AE9D-C9F4-C7C224544EE8}"/>
          </ac:spMkLst>
        </pc:spChg>
        <pc:spChg chg="del">
          <ac:chgData name="Marianne Schoerling" userId="c0431a11-ac5d-489d-ab6e-e5b45ae1617e" providerId="ADAL" clId="{B20F0253-EAC3-4C38-B9B7-2D0FFEB56CD3}" dt="2025-01-20T20:58:37.488" v="20904" actId="478"/>
          <ac:spMkLst>
            <pc:docMk/>
            <pc:sldMk cId="2594401732" sldId="2145707148"/>
            <ac:spMk id="109" creationId="{75AAC29F-1472-8724-C3F8-B6DE75FD2EF0}"/>
          </ac:spMkLst>
        </pc:spChg>
        <pc:grpChg chg="del">
          <ac:chgData name="Marianne Schoerling" userId="c0431a11-ac5d-489d-ab6e-e5b45ae1617e" providerId="ADAL" clId="{B20F0253-EAC3-4C38-B9B7-2D0FFEB56CD3}" dt="2025-01-20T20:58:37.488" v="20904" actId="478"/>
          <ac:grpSpMkLst>
            <pc:docMk/>
            <pc:sldMk cId="2594401732" sldId="2145707148"/>
            <ac:grpSpMk id="114" creationId="{99B0A624-E9BD-DF1B-7AA3-F446084E1E6A}"/>
          </ac:grpSpMkLst>
        </pc:grpChg>
      </pc:sldChg>
      <pc:sldChg chg="addSp delSp modSp mod ord modNotesTx">
        <pc:chgData name="Marianne Schoerling" userId="c0431a11-ac5d-489d-ab6e-e5b45ae1617e" providerId="ADAL" clId="{B20F0253-EAC3-4C38-B9B7-2D0FFEB56CD3}" dt="2025-01-21T00:32:23.022" v="27164" actId="20577"/>
        <pc:sldMkLst>
          <pc:docMk/>
          <pc:sldMk cId="445546288" sldId="2145707159"/>
        </pc:sldMkLst>
        <pc:spChg chg="del mod">
          <ac:chgData name="Marianne Schoerling" userId="c0431a11-ac5d-489d-ab6e-e5b45ae1617e" providerId="ADAL" clId="{B20F0253-EAC3-4C38-B9B7-2D0FFEB56CD3}" dt="2025-01-20T20:19:30.463" v="20538" actId="21"/>
          <ac:spMkLst>
            <pc:docMk/>
            <pc:sldMk cId="445546288" sldId="2145707159"/>
            <ac:spMk id="3" creationId="{404819A1-A47A-756C-E047-D5AE794B27FB}"/>
          </ac:spMkLst>
        </pc:spChg>
        <pc:spChg chg="mod">
          <ac:chgData name="Marianne Schoerling" userId="c0431a11-ac5d-489d-ab6e-e5b45ae1617e" providerId="ADAL" clId="{B20F0253-EAC3-4C38-B9B7-2D0FFEB56CD3}" dt="2025-01-20T21:26:19.184" v="21637" actId="20577"/>
          <ac:spMkLst>
            <pc:docMk/>
            <pc:sldMk cId="445546288" sldId="2145707159"/>
            <ac:spMk id="4" creationId="{5E937C06-9A9B-5896-DE1C-CCE285D7EC13}"/>
          </ac:spMkLst>
        </pc:spChg>
        <pc:spChg chg="add del mod">
          <ac:chgData name="Marianne Schoerling" userId="c0431a11-ac5d-489d-ab6e-e5b45ae1617e" providerId="ADAL" clId="{B20F0253-EAC3-4C38-B9B7-2D0FFEB56CD3}" dt="2025-01-20T20:19:30.463" v="20538" actId="21"/>
          <ac:spMkLst>
            <pc:docMk/>
            <pc:sldMk cId="445546288" sldId="2145707159"/>
            <ac:spMk id="5" creationId="{5D8CC7AC-D02D-9327-DFA4-232FC824A869}"/>
          </ac:spMkLst>
        </pc:spChg>
        <pc:spChg chg="add mod">
          <ac:chgData name="Marianne Schoerling" userId="c0431a11-ac5d-489d-ab6e-e5b45ae1617e" providerId="ADAL" clId="{B20F0253-EAC3-4C38-B9B7-2D0FFEB56CD3}" dt="2025-01-20T20:00:12.275" v="20241"/>
          <ac:spMkLst>
            <pc:docMk/>
            <pc:sldMk cId="445546288" sldId="2145707159"/>
            <ac:spMk id="6" creationId="{FC204EAD-EA7C-6437-8C63-A4DDFF7D8FD2}"/>
          </ac:spMkLst>
        </pc:spChg>
        <pc:spChg chg="add del mod">
          <ac:chgData name="Marianne Schoerling" userId="c0431a11-ac5d-489d-ab6e-e5b45ae1617e" providerId="ADAL" clId="{B20F0253-EAC3-4C38-B9B7-2D0FFEB56CD3}" dt="2025-01-20T20:19:30.463" v="20538" actId="21"/>
          <ac:spMkLst>
            <pc:docMk/>
            <pc:sldMk cId="445546288" sldId="2145707159"/>
            <ac:spMk id="9" creationId="{8AA9E952-6774-30A4-53ED-B4CBDFE8C887}"/>
          </ac:spMkLst>
        </pc:spChg>
        <pc:spChg chg="add del mod">
          <ac:chgData name="Marianne Schoerling" userId="c0431a11-ac5d-489d-ab6e-e5b45ae1617e" providerId="ADAL" clId="{B20F0253-EAC3-4C38-B9B7-2D0FFEB56CD3}" dt="2025-01-20T20:19:30.463" v="20538" actId="21"/>
          <ac:spMkLst>
            <pc:docMk/>
            <pc:sldMk cId="445546288" sldId="2145707159"/>
            <ac:spMk id="10" creationId="{2EFDA5B1-597D-D908-4D4F-04B1D1023265}"/>
          </ac:spMkLst>
        </pc:spChg>
        <pc:spChg chg="add del mod">
          <ac:chgData name="Marianne Schoerling" userId="c0431a11-ac5d-489d-ab6e-e5b45ae1617e" providerId="ADAL" clId="{B20F0253-EAC3-4C38-B9B7-2D0FFEB56CD3}" dt="2025-01-20T20:19:30.463" v="20538" actId="21"/>
          <ac:spMkLst>
            <pc:docMk/>
            <pc:sldMk cId="445546288" sldId="2145707159"/>
            <ac:spMk id="14" creationId="{6E39F5B5-AF51-DD59-B8DF-DB6FD57BFF62}"/>
          </ac:spMkLst>
        </pc:spChg>
        <pc:spChg chg="add del mod">
          <ac:chgData name="Marianne Schoerling" userId="c0431a11-ac5d-489d-ab6e-e5b45ae1617e" providerId="ADAL" clId="{B20F0253-EAC3-4C38-B9B7-2D0FFEB56CD3}" dt="2025-01-20T20:19:30.463" v="20538" actId="21"/>
          <ac:spMkLst>
            <pc:docMk/>
            <pc:sldMk cId="445546288" sldId="2145707159"/>
            <ac:spMk id="15" creationId="{ED12CE0F-7557-F7A7-9659-F9BF781324F6}"/>
          </ac:spMkLst>
        </pc:spChg>
        <pc:spChg chg="add del mod">
          <ac:chgData name="Marianne Schoerling" userId="c0431a11-ac5d-489d-ab6e-e5b45ae1617e" providerId="ADAL" clId="{B20F0253-EAC3-4C38-B9B7-2D0FFEB56CD3}" dt="2025-01-20T20:19:30.463" v="20538" actId="21"/>
          <ac:spMkLst>
            <pc:docMk/>
            <pc:sldMk cId="445546288" sldId="2145707159"/>
            <ac:spMk id="16" creationId="{31884DF7-A505-B2FC-A310-028E2DC9CB9E}"/>
          </ac:spMkLst>
        </pc:spChg>
        <pc:spChg chg="add del mod">
          <ac:chgData name="Marianne Schoerling" userId="c0431a11-ac5d-489d-ab6e-e5b45ae1617e" providerId="ADAL" clId="{B20F0253-EAC3-4C38-B9B7-2D0FFEB56CD3}" dt="2025-01-20T20:19:30.463" v="20538" actId="21"/>
          <ac:spMkLst>
            <pc:docMk/>
            <pc:sldMk cId="445546288" sldId="2145707159"/>
            <ac:spMk id="18" creationId="{970F276C-40B1-540B-FD9A-891962150941}"/>
          </ac:spMkLst>
        </pc:spChg>
        <pc:spChg chg="add del mod">
          <ac:chgData name="Marianne Schoerling" userId="c0431a11-ac5d-489d-ab6e-e5b45ae1617e" providerId="ADAL" clId="{B20F0253-EAC3-4C38-B9B7-2D0FFEB56CD3}" dt="2025-01-20T20:19:30.463" v="20538" actId="21"/>
          <ac:spMkLst>
            <pc:docMk/>
            <pc:sldMk cId="445546288" sldId="2145707159"/>
            <ac:spMk id="19" creationId="{3DE67C04-CD61-4DF7-AE82-673CF8ACC4BF}"/>
          </ac:spMkLst>
        </pc:spChg>
        <pc:picChg chg="mod">
          <ac:chgData name="Marianne Schoerling" userId="c0431a11-ac5d-489d-ab6e-e5b45ae1617e" providerId="ADAL" clId="{B20F0253-EAC3-4C38-B9B7-2D0FFEB56CD3}" dt="2025-01-20T20:16:05.594" v="20461" actId="1076"/>
          <ac:picMkLst>
            <pc:docMk/>
            <pc:sldMk cId="445546288" sldId="2145707159"/>
            <ac:picMk id="2" creationId="{07E239DE-3F97-7E60-9C8A-1F689C2A5B2C}"/>
          </ac:picMkLst>
        </pc:picChg>
        <pc:picChg chg="add del mod">
          <ac:chgData name="Marianne Schoerling" userId="c0431a11-ac5d-489d-ab6e-e5b45ae1617e" providerId="ADAL" clId="{B20F0253-EAC3-4C38-B9B7-2D0FFEB56CD3}" dt="2025-01-20T20:19:30.463" v="20538" actId="21"/>
          <ac:picMkLst>
            <pc:docMk/>
            <pc:sldMk cId="445546288" sldId="2145707159"/>
            <ac:picMk id="7" creationId="{D452647B-F7F0-63B7-79AC-5194FC1687AB}"/>
          </ac:picMkLst>
        </pc:picChg>
        <pc:picChg chg="add del mod">
          <ac:chgData name="Marianne Schoerling" userId="c0431a11-ac5d-489d-ab6e-e5b45ae1617e" providerId="ADAL" clId="{B20F0253-EAC3-4C38-B9B7-2D0FFEB56CD3}" dt="2025-01-20T20:00:39.150" v="20246" actId="478"/>
          <ac:picMkLst>
            <pc:docMk/>
            <pc:sldMk cId="445546288" sldId="2145707159"/>
            <ac:picMk id="8" creationId="{384DC42A-1126-4A87-5888-36F1160AD46A}"/>
          </ac:picMkLst>
        </pc:picChg>
        <pc:picChg chg="add mod modCrop">
          <ac:chgData name="Marianne Schoerling" userId="c0431a11-ac5d-489d-ab6e-e5b45ae1617e" providerId="ADAL" clId="{B20F0253-EAC3-4C38-B9B7-2D0FFEB56CD3}" dt="2025-01-20T20:05:18.136" v="20270" actId="1076"/>
          <ac:picMkLst>
            <pc:docMk/>
            <pc:sldMk cId="445546288" sldId="2145707159"/>
            <ac:picMk id="11" creationId="{689DCE55-C9EB-AA96-E665-C1A560B61FEB}"/>
          </ac:picMkLst>
        </pc:picChg>
        <pc:picChg chg="add mod modCrop">
          <ac:chgData name="Marianne Schoerling" userId="c0431a11-ac5d-489d-ab6e-e5b45ae1617e" providerId="ADAL" clId="{B20F0253-EAC3-4C38-B9B7-2D0FFEB56CD3}" dt="2025-01-20T20:12:44.185" v="20436" actId="1076"/>
          <ac:picMkLst>
            <pc:docMk/>
            <pc:sldMk cId="445546288" sldId="2145707159"/>
            <ac:picMk id="12" creationId="{2EBC435C-C8C0-8F03-5B61-B90DDABCFE0C}"/>
          </ac:picMkLst>
        </pc:picChg>
        <pc:picChg chg="add mod modCrop">
          <ac:chgData name="Marianne Schoerling" userId="c0431a11-ac5d-489d-ab6e-e5b45ae1617e" providerId="ADAL" clId="{B20F0253-EAC3-4C38-B9B7-2D0FFEB56CD3}" dt="2025-01-20T20:12:31.985" v="20435" actId="1076"/>
          <ac:picMkLst>
            <pc:docMk/>
            <pc:sldMk cId="445546288" sldId="2145707159"/>
            <ac:picMk id="13" creationId="{75C1249B-29FF-5CBC-3EFA-200C9BECD971}"/>
          </ac:picMkLst>
        </pc:picChg>
        <pc:picChg chg="add del mod">
          <ac:chgData name="Marianne Schoerling" userId="c0431a11-ac5d-489d-ab6e-e5b45ae1617e" providerId="ADAL" clId="{B20F0253-EAC3-4C38-B9B7-2D0FFEB56CD3}" dt="2025-01-20T20:11:01.900" v="20424" actId="478"/>
          <ac:picMkLst>
            <pc:docMk/>
            <pc:sldMk cId="445546288" sldId="2145707159"/>
            <ac:picMk id="17" creationId="{D4AA0ADE-ACD9-8883-ACC8-990CDB5759C6}"/>
          </ac:picMkLst>
        </pc:picChg>
        <pc:picChg chg="add mod">
          <ac:chgData name="Marianne Schoerling" userId="c0431a11-ac5d-489d-ab6e-e5b45ae1617e" providerId="ADAL" clId="{B20F0253-EAC3-4C38-B9B7-2D0FFEB56CD3}" dt="2025-01-20T20:20:33.312" v="20542" actId="1076"/>
          <ac:picMkLst>
            <pc:docMk/>
            <pc:sldMk cId="445546288" sldId="2145707159"/>
            <ac:picMk id="30" creationId="{E57F6C41-D9AC-2262-BA1B-4364E37597E4}"/>
          </ac:picMkLst>
        </pc:picChg>
        <pc:cxnChg chg="add del mod">
          <ac:chgData name="Marianne Schoerling" userId="c0431a11-ac5d-489d-ab6e-e5b45ae1617e" providerId="ADAL" clId="{B20F0253-EAC3-4C38-B9B7-2D0FFEB56CD3}" dt="2025-01-20T20:14:51.887" v="20453" actId="478"/>
          <ac:cxnSpMkLst>
            <pc:docMk/>
            <pc:sldMk cId="445546288" sldId="2145707159"/>
            <ac:cxnSpMk id="21" creationId="{A65997A0-8639-7FD2-0829-630810CA0101}"/>
          </ac:cxnSpMkLst>
        </pc:cxnChg>
        <pc:cxnChg chg="add del mod">
          <ac:chgData name="Marianne Schoerling" userId="c0431a11-ac5d-489d-ab6e-e5b45ae1617e" providerId="ADAL" clId="{B20F0253-EAC3-4C38-B9B7-2D0FFEB56CD3}" dt="2025-01-20T20:15:41.546" v="20459" actId="478"/>
          <ac:cxnSpMkLst>
            <pc:docMk/>
            <pc:sldMk cId="445546288" sldId="2145707159"/>
            <ac:cxnSpMk id="25" creationId="{65A905AB-F03C-F929-422A-90EC1CCA186A}"/>
          </ac:cxnSpMkLst>
        </pc:cxnChg>
      </pc:sldChg>
      <pc:sldChg chg="del">
        <pc:chgData name="Marianne Schoerling" userId="c0431a11-ac5d-489d-ab6e-e5b45ae1617e" providerId="ADAL" clId="{B20F0253-EAC3-4C38-B9B7-2D0FFEB56CD3}" dt="2025-01-20T01:48:09.937" v="15302" actId="47"/>
        <pc:sldMkLst>
          <pc:docMk/>
          <pc:sldMk cId="3974940417" sldId="2145707160"/>
        </pc:sldMkLst>
      </pc:sldChg>
      <pc:sldChg chg="del ord modNotesTx">
        <pc:chgData name="Marianne Schoerling" userId="c0431a11-ac5d-489d-ab6e-e5b45ae1617e" providerId="ADAL" clId="{B20F0253-EAC3-4C38-B9B7-2D0FFEB56CD3}" dt="2025-01-20T20:58:11.759" v="20903" actId="47"/>
        <pc:sldMkLst>
          <pc:docMk/>
          <pc:sldMk cId="1755240388" sldId="2145707161"/>
        </pc:sldMkLst>
      </pc:sldChg>
      <pc:sldChg chg="del">
        <pc:chgData name="Marianne Schoerling" userId="c0431a11-ac5d-489d-ab6e-e5b45ae1617e" providerId="ADAL" clId="{B20F0253-EAC3-4C38-B9B7-2D0FFEB56CD3}" dt="2025-01-20T01:49:30.684" v="15306" actId="47"/>
        <pc:sldMkLst>
          <pc:docMk/>
          <pc:sldMk cId="1942820172" sldId="2145707162"/>
        </pc:sldMkLst>
      </pc:sldChg>
      <pc:sldChg chg="del">
        <pc:chgData name="Marianne Schoerling" userId="c0431a11-ac5d-489d-ab6e-e5b45ae1617e" providerId="ADAL" clId="{B20F0253-EAC3-4C38-B9B7-2D0FFEB56CD3}" dt="2025-01-20T01:49:34.971" v="15307" actId="47"/>
        <pc:sldMkLst>
          <pc:docMk/>
          <pc:sldMk cId="1791088609" sldId="2145707163"/>
        </pc:sldMkLst>
      </pc:sldChg>
      <pc:sldChg chg="del">
        <pc:chgData name="Marianne Schoerling" userId="c0431a11-ac5d-489d-ab6e-e5b45ae1617e" providerId="ADAL" clId="{B20F0253-EAC3-4C38-B9B7-2D0FFEB56CD3}" dt="2025-01-20T01:49:36.690" v="15308" actId="47"/>
        <pc:sldMkLst>
          <pc:docMk/>
          <pc:sldMk cId="3412966360" sldId="2145707164"/>
        </pc:sldMkLst>
      </pc:sldChg>
      <pc:sldChg chg="del">
        <pc:chgData name="Marianne Schoerling" userId="c0431a11-ac5d-489d-ab6e-e5b45ae1617e" providerId="ADAL" clId="{B20F0253-EAC3-4C38-B9B7-2D0FFEB56CD3}" dt="2025-01-20T01:49:37.862" v="15309" actId="47"/>
        <pc:sldMkLst>
          <pc:docMk/>
          <pc:sldMk cId="1861259747" sldId="2145707165"/>
        </pc:sldMkLst>
      </pc:sldChg>
      <pc:sldChg chg="del">
        <pc:chgData name="Marianne Schoerling" userId="c0431a11-ac5d-489d-ab6e-e5b45ae1617e" providerId="ADAL" clId="{B20F0253-EAC3-4C38-B9B7-2D0FFEB56CD3}" dt="2025-01-20T02:25:06.555" v="16837" actId="47"/>
        <pc:sldMkLst>
          <pc:docMk/>
          <pc:sldMk cId="2911741876" sldId="2145707167"/>
        </pc:sldMkLst>
      </pc:sldChg>
      <pc:sldChg chg="addSp delSp modSp add mod ord modNotesTx">
        <pc:chgData name="Marianne Schoerling" userId="c0431a11-ac5d-489d-ab6e-e5b45ae1617e" providerId="ADAL" clId="{B20F0253-EAC3-4C38-B9B7-2D0FFEB56CD3}" dt="2025-01-20T23:59:52.161" v="24593" actId="20577"/>
        <pc:sldMkLst>
          <pc:docMk/>
          <pc:sldMk cId="2207174659" sldId="2145707168"/>
        </pc:sldMkLst>
        <pc:spChg chg="mod">
          <ac:chgData name="Marianne Schoerling" userId="c0431a11-ac5d-489d-ab6e-e5b45ae1617e" providerId="ADAL" clId="{B20F0253-EAC3-4C38-B9B7-2D0FFEB56CD3}" dt="2025-01-20T17:05:51.680" v="19090" actId="20577"/>
          <ac:spMkLst>
            <pc:docMk/>
            <pc:sldMk cId="2207174659" sldId="2145707168"/>
            <ac:spMk id="4" creationId="{B1596D79-DC4B-5798-BC95-6F2A1AC2CBC2}"/>
          </ac:spMkLst>
        </pc:spChg>
        <pc:spChg chg="add mod">
          <ac:chgData name="Marianne Schoerling" userId="c0431a11-ac5d-489d-ab6e-e5b45ae1617e" providerId="ADAL" clId="{B20F0253-EAC3-4C38-B9B7-2D0FFEB56CD3}" dt="2025-01-20T01:50:53.853" v="15322" actId="21"/>
          <ac:spMkLst>
            <pc:docMk/>
            <pc:sldMk cId="2207174659" sldId="2145707168"/>
            <ac:spMk id="13" creationId="{3550340C-9525-93F8-ED97-CE783B046D19}"/>
          </ac:spMkLst>
        </pc:spChg>
        <pc:picChg chg="add mod">
          <ac:chgData name="Marianne Schoerling" userId="c0431a11-ac5d-489d-ab6e-e5b45ae1617e" providerId="ADAL" clId="{B20F0253-EAC3-4C38-B9B7-2D0FFEB56CD3}" dt="2025-01-20T18:03:14.521" v="19446" actId="1076"/>
          <ac:picMkLst>
            <pc:docMk/>
            <pc:sldMk cId="2207174659" sldId="2145707168"/>
            <ac:picMk id="2" creationId="{4489181B-B7CC-DCBD-EA37-4FEFD42A275D}"/>
          </ac:picMkLst>
        </pc:picChg>
        <pc:picChg chg="add del mod">
          <ac:chgData name="Marianne Schoerling" userId="c0431a11-ac5d-489d-ab6e-e5b45ae1617e" providerId="ADAL" clId="{B20F0253-EAC3-4C38-B9B7-2D0FFEB56CD3}" dt="2025-01-20T01:27:54.164" v="14721" actId="21"/>
          <ac:picMkLst>
            <pc:docMk/>
            <pc:sldMk cId="2207174659" sldId="2145707168"/>
            <ac:picMk id="8" creationId="{08690C36-44A3-D0D1-BAE0-156B5D4AEBA6}"/>
          </ac:picMkLst>
        </pc:picChg>
        <pc:picChg chg="add mod">
          <ac:chgData name="Marianne Schoerling" userId="c0431a11-ac5d-489d-ab6e-e5b45ae1617e" providerId="ADAL" clId="{B20F0253-EAC3-4C38-B9B7-2D0FFEB56CD3}" dt="2025-01-20T01:28:04.306" v="14724" actId="14100"/>
          <ac:picMkLst>
            <pc:docMk/>
            <pc:sldMk cId="2207174659" sldId="2145707168"/>
            <ac:picMk id="10" creationId="{17029305-9325-B8AB-935E-7EE970B694A4}"/>
          </ac:picMkLst>
        </pc:picChg>
        <pc:picChg chg="add mod">
          <ac:chgData name="Marianne Schoerling" userId="c0431a11-ac5d-489d-ab6e-e5b45ae1617e" providerId="ADAL" clId="{B20F0253-EAC3-4C38-B9B7-2D0FFEB56CD3}" dt="2025-01-20T01:39:13.384" v="15215" actId="1076"/>
          <ac:picMkLst>
            <pc:docMk/>
            <pc:sldMk cId="2207174659" sldId="2145707168"/>
            <ac:picMk id="12" creationId="{E239F8F7-6081-A265-D1A8-BCC5FCFF9464}"/>
          </ac:picMkLst>
        </pc:picChg>
        <pc:picChg chg="add mod">
          <ac:chgData name="Marianne Schoerling" userId="c0431a11-ac5d-489d-ab6e-e5b45ae1617e" providerId="ADAL" clId="{B20F0253-EAC3-4C38-B9B7-2D0FFEB56CD3}" dt="2025-01-20T01:39:19.793" v="15216" actId="1076"/>
          <ac:picMkLst>
            <pc:docMk/>
            <pc:sldMk cId="2207174659" sldId="2145707168"/>
            <ac:picMk id="105" creationId="{00000000-0000-0000-0000-000000000000}"/>
          </ac:picMkLst>
        </pc:picChg>
      </pc:sldChg>
      <pc:sldChg chg="addSp delSp modSp add mod ord modNotesTx">
        <pc:chgData name="Marianne Schoerling" userId="c0431a11-ac5d-489d-ab6e-e5b45ae1617e" providerId="ADAL" clId="{B20F0253-EAC3-4C38-B9B7-2D0FFEB56CD3}" dt="2025-01-20T23:47:54.900" v="23925" actId="20577"/>
        <pc:sldMkLst>
          <pc:docMk/>
          <pc:sldMk cId="636692577" sldId="2145707169"/>
        </pc:sldMkLst>
        <pc:spChg chg="add mod ord">
          <ac:chgData name="Marianne Schoerling" userId="c0431a11-ac5d-489d-ab6e-e5b45ae1617e" providerId="ADAL" clId="{B20F0253-EAC3-4C38-B9B7-2D0FFEB56CD3}" dt="2025-01-20T16:55:04.680" v="18870" actId="1076"/>
          <ac:spMkLst>
            <pc:docMk/>
            <pc:sldMk cId="636692577" sldId="2145707169"/>
            <ac:spMk id="2" creationId="{FF9EE864-4246-E5C6-66D3-97BDFB2C11BE}"/>
          </ac:spMkLst>
        </pc:spChg>
        <pc:spChg chg="mod">
          <ac:chgData name="Marianne Schoerling" userId="c0431a11-ac5d-489d-ab6e-e5b45ae1617e" providerId="ADAL" clId="{B20F0253-EAC3-4C38-B9B7-2D0FFEB56CD3}" dt="2025-01-20T16:08:40.204" v="18707" actId="20577"/>
          <ac:spMkLst>
            <pc:docMk/>
            <pc:sldMk cId="636692577" sldId="2145707169"/>
            <ac:spMk id="4" creationId="{3E6750FC-B85F-0F8E-32EE-4EF10004E988}"/>
          </ac:spMkLst>
        </pc:spChg>
        <pc:spChg chg="add mod">
          <ac:chgData name="Marianne Schoerling" userId="c0431a11-ac5d-489d-ab6e-e5b45ae1617e" providerId="ADAL" clId="{B20F0253-EAC3-4C38-B9B7-2D0FFEB56CD3}" dt="2025-01-20T16:55:04.680" v="18870" actId="1076"/>
          <ac:spMkLst>
            <pc:docMk/>
            <pc:sldMk cId="636692577" sldId="2145707169"/>
            <ac:spMk id="5" creationId="{9FEA4191-966D-32A4-1554-350BC92CBF84}"/>
          </ac:spMkLst>
        </pc:spChg>
        <pc:spChg chg="add mod">
          <ac:chgData name="Marianne Schoerling" userId="c0431a11-ac5d-489d-ab6e-e5b45ae1617e" providerId="ADAL" clId="{B20F0253-EAC3-4C38-B9B7-2D0FFEB56CD3}" dt="2025-01-20T16:52:19.256" v="18846" actId="108"/>
          <ac:spMkLst>
            <pc:docMk/>
            <pc:sldMk cId="636692577" sldId="2145707169"/>
            <ac:spMk id="6" creationId="{77AECB57-E848-5258-49F0-8545D3FEAB6E}"/>
          </ac:spMkLst>
        </pc:spChg>
        <pc:spChg chg="add mod">
          <ac:chgData name="Marianne Schoerling" userId="c0431a11-ac5d-489d-ab6e-e5b45ae1617e" providerId="ADAL" clId="{B20F0253-EAC3-4C38-B9B7-2D0FFEB56CD3}" dt="2025-01-20T01:23:05.398" v="14438"/>
          <ac:spMkLst>
            <pc:docMk/>
            <pc:sldMk cId="636692577" sldId="2145707169"/>
            <ac:spMk id="7" creationId="{21CD0516-8A11-E3CE-6DCB-CFA2C73783D7}"/>
          </ac:spMkLst>
        </pc:spChg>
        <pc:spChg chg="add mod">
          <ac:chgData name="Marianne Schoerling" userId="c0431a11-ac5d-489d-ab6e-e5b45ae1617e" providerId="ADAL" clId="{B20F0253-EAC3-4C38-B9B7-2D0FFEB56CD3}" dt="2025-01-20T16:52:42.516" v="18850" actId="1076"/>
          <ac:spMkLst>
            <pc:docMk/>
            <pc:sldMk cId="636692577" sldId="2145707169"/>
            <ac:spMk id="7" creationId="{415488A1-D3F6-40EA-4668-C90D285FA2EE}"/>
          </ac:spMkLst>
        </pc:spChg>
        <pc:spChg chg="add mod">
          <ac:chgData name="Marianne Schoerling" userId="c0431a11-ac5d-489d-ab6e-e5b45ae1617e" providerId="ADAL" clId="{B20F0253-EAC3-4C38-B9B7-2D0FFEB56CD3}" dt="2025-01-20T16:55:04.680" v="18870" actId="1076"/>
          <ac:spMkLst>
            <pc:docMk/>
            <pc:sldMk cId="636692577" sldId="2145707169"/>
            <ac:spMk id="9" creationId="{B6AC40E8-F0DA-7FD6-9E1C-2D14598ED4A1}"/>
          </ac:spMkLst>
        </pc:spChg>
        <pc:spChg chg="add mod">
          <ac:chgData name="Marianne Schoerling" userId="c0431a11-ac5d-489d-ab6e-e5b45ae1617e" providerId="ADAL" clId="{B20F0253-EAC3-4C38-B9B7-2D0FFEB56CD3}" dt="2025-01-20T16:52:39.298" v="18849" actId="1076"/>
          <ac:spMkLst>
            <pc:docMk/>
            <pc:sldMk cId="636692577" sldId="2145707169"/>
            <ac:spMk id="11" creationId="{D8E1A4E0-2434-63C3-9FAB-0C72B13C7EE8}"/>
          </ac:spMkLst>
        </pc:spChg>
        <pc:spChg chg="add del mod">
          <ac:chgData name="Marianne Schoerling" userId="c0431a11-ac5d-489d-ab6e-e5b45ae1617e" providerId="ADAL" clId="{B20F0253-EAC3-4C38-B9B7-2D0FFEB56CD3}" dt="2025-01-20T02:37:16.707" v="17386" actId="478"/>
          <ac:spMkLst>
            <pc:docMk/>
            <pc:sldMk cId="636692577" sldId="2145707169"/>
            <ac:spMk id="12" creationId="{4C2655A6-066D-B82E-7B6E-747BAC0D5A59}"/>
          </ac:spMkLst>
        </pc:spChg>
        <pc:spChg chg="add mod">
          <ac:chgData name="Marianne Schoerling" userId="c0431a11-ac5d-489d-ab6e-e5b45ae1617e" providerId="ADAL" clId="{B20F0253-EAC3-4C38-B9B7-2D0FFEB56CD3}" dt="2025-01-20T16:55:46.525" v="18875" actId="1582"/>
          <ac:spMkLst>
            <pc:docMk/>
            <pc:sldMk cId="636692577" sldId="2145707169"/>
            <ac:spMk id="13" creationId="{A2B00238-3C7C-F555-3884-650B93C77E7A}"/>
          </ac:spMkLst>
        </pc:spChg>
        <pc:picChg chg="add mod">
          <ac:chgData name="Marianne Schoerling" userId="c0431a11-ac5d-489d-ab6e-e5b45ae1617e" providerId="ADAL" clId="{B20F0253-EAC3-4C38-B9B7-2D0FFEB56CD3}" dt="2025-01-20T16:55:04.680" v="18870" actId="1076"/>
          <ac:picMkLst>
            <pc:docMk/>
            <pc:sldMk cId="636692577" sldId="2145707169"/>
            <ac:picMk id="10" creationId="{865AA8A1-EE49-E5EF-1879-0D46172F833A}"/>
          </ac:picMkLst>
        </pc:picChg>
        <pc:picChg chg="add mod">
          <ac:chgData name="Marianne Schoerling" userId="c0431a11-ac5d-489d-ab6e-e5b45ae1617e" providerId="ADAL" clId="{B20F0253-EAC3-4C38-B9B7-2D0FFEB56CD3}" dt="2025-01-20T16:55:04.680" v="18870" actId="1076"/>
          <ac:picMkLst>
            <pc:docMk/>
            <pc:sldMk cId="636692577" sldId="2145707169"/>
            <ac:picMk id="12" creationId="{41648B62-6382-6A41-BBB7-F2D161E725C9}"/>
          </ac:picMkLst>
        </pc:picChg>
      </pc:sldChg>
      <pc:sldChg chg="addSp modSp add del mod ord modNotesTx">
        <pc:chgData name="Marianne Schoerling" userId="c0431a11-ac5d-489d-ab6e-e5b45ae1617e" providerId="ADAL" clId="{B20F0253-EAC3-4C38-B9B7-2D0FFEB56CD3}" dt="2025-01-20T22:16:30.989" v="22322" actId="47"/>
        <pc:sldMkLst>
          <pc:docMk/>
          <pc:sldMk cId="1428504483" sldId="2145707170"/>
        </pc:sldMkLst>
        <pc:spChg chg="mod">
          <ac:chgData name="Marianne Schoerling" userId="c0431a11-ac5d-489d-ab6e-e5b45ae1617e" providerId="ADAL" clId="{B20F0253-EAC3-4C38-B9B7-2D0FFEB56CD3}" dt="2025-01-20T01:31:22.005" v="14981" actId="1076"/>
          <ac:spMkLst>
            <pc:docMk/>
            <pc:sldMk cId="1428504483" sldId="2145707170"/>
            <ac:spMk id="6" creationId="{534F1674-3E0B-EA75-E9B5-B4703F50AFF5}"/>
          </ac:spMkLst>
        </pc:spChg>
        <pc:picChg chg="add mod">
          <ac:chgData name="Marianne Schoerling" userId="c0431a11-ac5d-489d-ab6e-e5b45ae1617e" providerId="ADAL" clId="{B20F0253-EAC3-4C38-B9B7-2D0FFEB56CD3}" dt="2025-01-20T01:27:56.614" v="14722"/>
          <ac:picMkLst>
            <pc:docMk/>
            <pc:sldMk cId="1428504483" sldId="2145707170"/>
            <ac:picMk id="8" creationId="{08690C36-44A3-D0D1-BAE0-156B5D4AEBA6}"/>
          </ac:picMkLst>
        </pc:picChg>
      </pc:sldChg>
      <pc:sldChg chg="addSp delSp modSp add mod modNotesTx">
        <pc:chgData name="Marianne Schoerling" userId="c0431a11-ac5d-489d-ab6e-e5b45ae1617e" providerId="ADAL" clId="{B20F0253-EAC3-4C38-B9B7-2D0FFEB56CD3}" dt="2025-01-21T01:39:32.502" v="29289" actId="20577"/>
        <pc:sldMkLst>
          <pc:docMk/>
          <pc:sldMk cId="3521339646" sldId="2145707171"/>
        </pc:sldMkLst>
        <pc:spChg chg="mod">
          <ac:chgData name="Marianne Schoerling" userId="c0431a11-ac5d-489d-ab6e-e5b45ae1617e" providerId="ADAL" clId="{B20F0253-EAC3-4C38-B9B7-2D0FFEB56CD3}" dt="2025-01-20T21:29:18.230" v="21732" actId="20577"/>
          <ac:spMkLst>
            <pc:docMk/>
            <pc:sldMk cId="3521339646" sldId="2145707171"/>
            <ac:spMk id="4" creationId="{36FFB716-64EC-AFD7-568E-834C1B6B67E8}"/>
          </ac:spMkLst>
        </pc:spChg>
        <pc:spChg chg="add del mod">
          <ac:chgData name="Marianne Schoerling" userId="c0431a11-ac5d-489d-ab6e-e5b45ae1617e" providerId="ADAL" clId="{B20F0253-EAC3-4C38-B9B7-2D0FFEB56CD3}" dt="2025-01-20T20:28:36.669" v="20546" actId="478"/>
          <ac:spMkLst>
            <pc:docMk/>
            <pc:sldMk cId="3521339646" sldId="2145707171"/>
            <ac:spMk id="5" creationId="{D383A598-5C32-566C-A75C-FC4E3A47E03E}"/>
          </ac:spMkLst>
        </pc:spChg>
        <pc:spChg chg="add mod">
          <ac:chgData name="Marianne Schoerling" userId="c0431a11-ac5d-489d-ab6e-e5b45ae1617e" providerId="ADAL" clId="{B20F0253-EAC3-4C38-B9B7-2D0FFEB56CD3}" dt="2025-01-20T21:05:43.433" v="20910" actId="1076"/>
          <ac:spMkLst>
            <pc:docMk/>
            <pc:sldMk cId="3521339646" sldId="2145707171"/>
            <ac:spMk id="9" creationId="{A4B6920B-2FCA-BB3B-9116-884B15014511}"/>
          </ac:spMkLst>
        </pc:spChg>
        <pc:spChg chg="add del mod">
          <ac:chgData name="Marianne Schoerling" userId="c0431a11-ac5d-489d-ab6e-e5b45ae1617e" providerId="ADAL" clId="{B20F0253-EAC3-4C38-B9B7-2D0FFEB56CD3}" dt="2025-01-20T20:52:14.089" v="20831" actId="478"/>
          <ac:spMkLst>
            <pc:docMk/>
            <pc:sldMk cId="3521339646" sldId="2145707171"/>
            <ac:spMk id="12" creationId="{404819A1-A47A-756C-E047-D5AE794B27FB}"/>
          </ac:spMkLst>
        </pc:spChg>
        <pc:spChg chg="add mod">
          <ac:chgData name="Marianne Schoerling" userId="c0431a11-ac5d-489d-ab6e-e5b45ae1617e" providerId="ADAL" clId="{B20F0253-EAC3-4C38-B9B7-2D0FFEB56CD3}" dt="2025-01-21T00:38:26.509" v="27327" actId="1076"/>
          <ac:spMkLst>
            <pc:docMk/>
            <pc:sldMk cId="3521339646" sldId="2145707171"/>
            <ac:spMk id="14" creationId="{8AA9E952-6774-30A4-53ED-B4CBDFE8C887}"/>
          </ac:spMkLst>
        </pc:spChg>
        <pc:spChg chg="add mod">
          <ac:chgData name="Marianne Schoerling" userId="c0431a11-ac5d-489d-ab6e-e5b45ae1617e" providerId="ADAL" clId="{B20F0253-EAC3-4C38-B9B7-2D0FFEB56CD3}" dt="2025-01-21T00:38:26.509" v="27327" actId="1076"/>
          <ac:spMkLst>
            <pc:docMk/>
            <pc:sldMk cId="3521339646" sldId="2145707171"/>
            <ac:spMk id="15" creationId="{2EFDA5B1-597D-D908-4D4F-04B1D1023265}"/>
          </ac:spMkLst>
        </pc:spChg>
        <pc:spChg chg="add mod">
          <ac:chgData name="Marianne Schoerling" userId="c0431a11-ac5d-489d-ab6e-e5b45ae1617e" providerId="ADAL" clId="{B20F0253-EAC3-4C38-B9B7-2D0FFEB56CD3}" dt="2025-01-21T00:38:26.509" v="27327" actId="1076"/>
          <ac:spMkLst>
            <pc:docMk/>
            <pc:sldMk cId="3521339646" sldId="2145707171"/>
            <ac:spMk id="19" creationId="{6E39F5B5-AF51-DD59-B8DF-DB6FD57BFF62}"/>
          </ac:spMkLst>
        </pc:spChg>
        <pc:spChg chg="add mod">
          <ac:chgData name="Marianne Schoerling" userId="c0431a11-ac5d-489d-ab6e-e5b45ae1617e" providerId="ADAL" clId="{B20F0253-EAC3-4C38-B9B7-2D0FFEB56CD3}" dt="2025-01-21T00:38:26.509" v="27327" actId="1076"/>
          <ac:spMkLst>
            <pc:docMk/>
            <pc:sldMk cId="3521339646" sldId="2145707171"/>
            <ac:spMk id="20" creationId="{ED12CE0F-7557-F7A7-9659-F9BF781324F6}"/>
          </ac:spMkLst>
        </pc:spChg>
        <pc:spChg chg="add mod">
          <ac:chgData name="Marianne Schoerling" userId="c0431a11-ac5d-489d-ab6e-e5b45ae1617e" providerId="ADAL" clId="{B20F0253-EAC3-4C38-B9B7-2D0FFEB56CD3}" dt="2025-01-21T00:38:26.509" v="27327" actId="1076"/>
          <ac:spMkLst>
            <pc:docMk/>
            <pc:sldMk cId="3521339646" sldId="2145707171"/>
            <ac:spMk id="21" creationId="{31884DF7-A505-B2FC-A310-028E2DC9CB9E}"/>
          </ac:spMkLst>
        </pc:spChg>
        <pc:spChg chg="add mod">
          <ac:chgData name="Marianne Schoerling" userId="c0431a11-ac5d-489d-ab6e-e5b45ae1617e" providerId="ADAL" clId="{B20F0253-EAC3-4C38-B9B7-2D0FFEB56CD3}" dt="2025-01-21T00:38:26.509" v="27327" actId="1076"/>
          <ac:spMkLst>
            <pc:docMk/>
            <pc:sldMk cId="3521339646" sldId="2145707171"/>
            <ac:spMk id="22" creationId="{970F276C-40B1-540B-FD9A-891962150941}"/>
          </ac:spMkLst>
        </pc:spChg>
        <pc:spChg chg="add del mod">
          <ac:chgData name="Marianne Schoerling" userId="c0431a11-ac5d-489d-ab6e-e5b45ae1617e" providerId="ADAL" clId="{B20F0253-EAC3-4C38-B9B7-2D0FFEB56CD3}" dt="2025-01-20T20:52:31.028" v="20833" actId="478"/>
          <ac:spMkLst>
            <pc:docMk/>
            <pc:sldMk cId="3521339646" sldId="2145707171"/>
            <ac:spMk id="23" creationId="{3DE67C04-CD61-4DF7-AE82-673CF8ACC4BF}"/>
          </ac:spMkLst>
        </pc:spChg>
        <pc:spChg chg="add mod">
          <ac:chgData name="Marianne Schoerling" userId="c0431a11-ac5d-489d-ab6e-e5b45ae1617e" providerId="ADAL" clId="{B20F0253-EAC3-4C38-B9B7-2D0FFEB56CD3}" dt="2025-01-20T21:17:26.877" v="21375" actId="14100"/>
          <ac:spMkLst>
            <pc:docMk/>
            <pc:sldMk cId="3521339646" sldId="2145707171"/>
            <ac:spMk id="24" creationId="{7EEFFB1A-9A5A-BCDB-2D5D-F09269CF70C8}"/>
          </ac:spMkLst>
        </pc:spChg>
        <pc:spChg chg="add mod">
          <ac:chgData name="Marianne Schoerling" userId="c0431a11-ac5d-489d-ab6e-e5b45ae1617e" providerId="ADAL" clId="{B20F0253-EAC3-4C38-B9B7-2D0FFEB56CD3}" dt="2025-01-20T21:29:07.419" v="21725" actId="20577"/>
          <ac:spMkLst>
            <pc:docMk/>
            <pc:sldMk cId="3521339646" sldId="2145707171"/>
            <ac:spMk id="25" creationId="{EB844A9A-714E-EC3C-E20F-5C435737832A}"/>
          </ac:spMkLst>
        </pc:spChg>
        <pc:graphicFrameChg chg="add mod modGraphic">
          <ac:chgData name="Marianne Schoerling" userId="c0431a11-ac5d-489d-ab6e-e5b45ae1617e" providerId="ADAL" clId="{B20F0253-EAC3-4C38-B9B7-2D0FFEB56CD3}" dt="2025-01-21T00:38:58.515" v="27331" actId="20577"/>
          <ac:graphicFrameMkLst>
            <pc:docMk/>
            <pc:sldMk cId="3521339646" sldId="2145707171"/>
            <ac:graphicFrameMk id="10" creationId="{FB7BA5FE-3522-C878-5E55-896060326AAC}"/>
          </ac:graphicFrameMkLst>
        </pc:graphicFrameChg>
        <pc:graphicFrameChg chg="add del mod">
          <ac:chgData name="Marianne Schoerling" userId="c0431a11-ac5d-489d-ab6e-e5b45ae1617e" providerId="ADAL" clId="{B20F0253-EAC3-4C38-B9B7-2D0FFEB56CD3}" dt="2025-01-20T20:52:43.382" v="20834" actId="478"/>
          <ac:graphicFrameMkLst>
            <pc:docMk/>
            <pc:sldMk cId="3521339646" sldId="2145707171"/>
            <ac:graphicFrameMk id="11" creationId="{F2A244D2-D9D8-B979-5A6C-635D3986DDF0}"/>
          </ac:graphicFrameMkLst>
        </pc:graphicFrameChg>
        <pc:picChg chg="del">
          <ac:chgData name="Marianne Schoerling" userId="c0431a11-ac5d-489d-ab6e-e5b45ae1617e" providerId="ADAL" clId="{B20F0253-EAC3-4C38-B9B7-2D0FFEB56CD3}" dt="2025-01-20T02:31:50.866" v="16842" actId="478"/>
          <ac:picMkLst>
            <pc:docMk/>
            <pc:sldMk cId="3521339646" sldId="2145707171"/>
            <ac:picMk id="2" creationId="{459A70D5-2B0F-381F-C86B-4902D2B6418F}"/>
          </ac:picMkLst>
        </pc:picChg>
        <pc:picChg chg="add mod">
          <ac:chgData name="Marianne Schoerling" userId="c0431a11-ac5d-489d-ab6e-e5b45ae1617e" providerId="ADAL" clId="{B20F0253-EAC3-4C38-B9B7-2D0FFEB56CD3}" dt="2025-01-20T20:20:50.248" v="20545" actId="1076"/>
          <ac:picMkLst>
            <pc:docMk/>
            <pc:sldMk cId="3521339646" sldId="2145707171"/>
            <ac:picMk id="2" creationId="{FEF39E86-BBDC-D4F9-4D52-27A8B1094FDC}"/>
          </ac:picMkLst>
        </pc:picChg>
        <pc:picChg chg="add mod ord modCrop">
          <ac:chgData name="Marianne Schoerling" userId="c0431a11-ac5d-489d-ab6e-e5b45ae1617e" providerId="ADAL" clId="{B20F0253-EAC3-4C38-B9B7-2D0FFEB56CD3}" dt="2025-01-20T21:17:04.532" v="21370" actId="166"/>
          <ac:picMkLst>
            <pc:docMk/>
            <pc:sldMk cId="3521339646" sldId="2145707171"/>
            <ac:picMk id="7" creationId="{898D9603-A9C5-E27F-13F4-E5C1EB23C7AA}"/>
          </ac:picMkLst>
        </pc:picChg>
        <pc:picChg chg="del">
          <ac:chgData name="Marianne Schoerling" userId="c0431a11-ac5d-489d-ab6e-e5b45ae1617e" providerId="ADAL" clId="{B20F0253-EAC3-4C38-B9B7-2D0FFEB56CD3}" dt="2025-01-20T20:52:31.028" v="20833" actId="478"/>
          <ac:picMkLst>
            <pc:docMk/>
            <pc:sldMk cId="3521339646" sldId="2145707171"/>
            <ac:picMk id="13" creationId="{D452647B-F7F0-63B7-79AC-5194FC1687AB}"/>
          </ac:picMkLst>
        </pc:picChg>
        <pc:picChg chg="mod">
          <ac:chgData name="Marianne Schoerling" userId="c0431a11-ac5d-489d-ab6e-e5b45ae1617e" providerId="ADAL" clId="{B20F0253-EAC3-4C38-B9B7-2D0FFEB56CD3}" dt="2025-01-21T00:38:26.509" v="27327" actId="1076"/>
          <ac:picMkLst>
            <pc:docMk/>
            <pc:sldMk cId="3521339646" sldId="2145707171"/>
            <ac:picMk id="16" creationId="{689DCE55-C9EB-AA96-E665-C1A560B61FEB}"/>
          </ac:picMkLst>
        </pc:picChg>
        <pc:picChg chg="add mod">
          <ac:chgData name="Marianne Schoerling" userId="c0431a11-ac5d-489d-ab6e-e5b45ae1617e" providerId="ADAL" clId="{B20F0253-EAC3-4C38-B9B7-2D0FFEB56CD3}" dt="2025-01-21T00:38:26.509" v="27327" actId="1076"/>
          <ac:picMkLst>
            <pc:docMk/>
            <pc:sldMk cId="3521339646" sldId="2145707171"/>
            <ac:picMk id="17" creationId="{2EBC435C-C8C0-8F03-5B61-B90DDABCFE0C}"/>
          </ac:picMkLst>
        </pc:picChg>
        <pc:picChg chg="add mod">
          <ac:chgData name="Marianne Schoerling" userId="c0431a11-ac5d-489d-ab6e-e5b45ae1617e" providerId="ADAL" clId="{B20F0253-EAC3-4C38-B9B7-2D0FFEB56CD3}" dt="2025-01-21T00:38:26.509" v="27327" actId="1076"/>
          <ac:picMkLst>
            <pc:docMk/>
            <pc:sldMk cId="3521339646" sldId="2145707171"/>
            <ac:picMk id="18" creationId="{75C1249B-29FF-5CBC-3EFA-200C9BECD971}"/>
          </ac:picMkLst>
        </pc:picChg>
      </pc:sldChg>
      <pc:sldChg chg="addSp delSp modSp add mod ord modNotesTx">
        <pc:chgData name="Marianne Schoerling" userId="c0431a11-ac5d-489d-ab6e-e5b45ae1617e" providerId="ADAL" clId="{B20F0253-EAC3-4C38-B9B7-2D0FFEB56CD3}" dt="2025-01-21T02:00:50.480" v="29440" actId="20577"/>
        <pc:sldMkLst>
          <pc:docMk/>
          <pc:sldMk cId="1145406038" sldId="2145707172"/>
        </pc:sldMkLst>
        <pc:spChg chg="add mod">
          <ac:chgData name="Marianne Schoerling" userId="c0431a11-ac5d-489d-ab6e-e5b45ae1617e" providerId="ADAL" clId="{B20F0253-EAC3-4C38-B9B7-2D0FFEB56CD3}" dt="2025-01-21T02:00:50.480" v="29440" actId="20577"/>
          <ac:spMkLst>
            <pc:docMk/>
            <pc:sldMk cId="1145406038" sldId="2145707172"/>
            <ac:spMk id="2" creationId="{BFF9D93F-7D7E-FAC5-65D8-05B8E7298BFA}"/>
          </ac:spMkLst>
        </pc:spChg>
        <pc:spChg chg="add del mod">
          <ac:chgData name="Marianne Schoerling" userId="c0431a11-ac5d-489d-ab6e-e5b45ae1617e" providerId="ADAL" clId="{B20F0253-EAC3-4C38-B9B7-2D0FFEB56CD3}" dt="2025-01-20T22:23:42.685" v="22613" actId="478"/>
          <ac:spMkLst>
            <pc:docMk/>
            <pc:sldMk cId="1145406038" sldId="2145707172"/>
            <ac:spMk id="3" creationId="{A057618B-9E2B-5104-2B16-38EA16082BB9}"/>
          </ac:spMkLst>
        </pc:spChg>
        <pc:spChg chg="mod">
          <ac:chgData name="Marianne Schoerling" userId="c0431a11-ac5d-489d-ab6e-e5b45ae1617e" providerId="ADAL" clId="{B20F0253-EAC3-4C38-B9B7-2D0FFEB56CD3}" dt="2025-01-21T01:42:58.353" v="29304" actId="20577"/>
          <ac:spMkLst>
            <pc:docMk/>
            <pc:sldMk cId="1145406038" sldId="2145707172"/>
            <ac:spMk id="4" creationId="{265A83D4-CA44-CAC2-63CD-EDF3C859ABF9}"/>
          </ac:spMkLst>
        </pc:spChg>
        <pc:spChg chg="add del mod">
          <ac:chgData name="Marianne Schoerling" userId="c0431a11-ac5d-489d-ab6e-e5b45ae1617e" providerId="ADAL" clId="{B20F0253-EAC3-4C38-B9B7-2D0FFEB56CD3}" dt="2025-01-20T22:23:42.685" v="22613" actId="478"/>
          <ac:spMkLst>
            <pc:docMk/>
            <pc:sldMk cId="1145406038" sldId="2145707172"/>
            <ac:spMk id="5" creationId="{7CA6A4C5-FA73-F0C2-6E4B-DBF5F910517D}"/>
          </ac:spMkLst>
        </pc:spChg>
        <pc:spChg chg="add del mod">
          <ac:chgData name="Marianne Schoerling" userId="c0431a11-ac5d-489d-ab6e-e5b45ae1617e" providerId="ADAL" clId="{B20F0253-EAC3-4C38-B9B7-2D0FFEB56CD3}" dt="2025-01-20T22:11:57.722" v="22309" actId="478"/>
          <ac:spMkLst>
            <pc:docMk/>
            <pc:sldMk cId="1145406038" sldId="2145707172"/>
            <ac:spMk id="7" creationId="{7F37E7D7-2572-1924-4222-0A4C27CCBAC1}"/>
          </ac:spMkLst>
        </pc:spChg>
        <pc:spChg chg="add del mod">
          <ac:chgData name="Marianne Schoerling" userId="c0431a11-ac5d-489d-ab6e-e5b45ae1617e" providerId="ADAL" clId="{B20F0253-EAC3-4C38-B9B7-2D0FFEB56CD3}" dt="2025-01-20T22:12:00.877" v="22310" actId="478"/>
          <ac:spMkLst>
            <pc:docMk/>
            <pc:sldMk cId="1145406038" sldId="2145707172"/>
            <ac:spMk id="8" creationId="{26C91BDF-AB7E-C174-CA13-B662F7083BDB}"/>
          </ac:spMkLst>
        </pc:spChg>
        <pc:spChg chg="add del mod">
          <ac:chgData name="Marianne Schoerling" userId="c0431a11-ac5d-489d-ab6e-e5b45ae1617e" providerId="ADAL" clId="{B20F0253-EAC3-4C38-B9B7-2D0FFEB56CD3}" dt="2025-01-21T01:43:50.195" v="29306" actId="478"/>
          <ac:spMkLst>
            <pc:docMk/>
            <pc:sldMk cId="1145406038" sldId="2145707172"/>
            <ac:spMk id="13" creationId="{24204EDA-BF88-8A84-4821-2120870EECBE}"/>
          </ac:spMkLst>
        </pc:spChg>
        <pc:picChg chg="del">
          <ac:chgData name="Marianne Schoerling" userId="c0431a11-ac5d-489d-ab6e-e5b45ae1617e" providerId="ADAL" clId="{B20F0253-EAC3-4C38-B9B7-2D0FFEB56CD3}" dt="2025-01-20T21:29:56.189" v="21762" actId="478"/>
          <ac:picMkLst>
            <pc:docMk/>
            <pc:sldMk cId="1145406038" sldId="2145707172"/>
            <ac:picMk id="2" creationId="{2C0AD076-AF84-5818-6967-E838E0273FFB}"/>
          </ac:picMkLst>
        </pc:picChg>
        <pc:picChg chg="add mod">
          <ac:chgData name="Marianne Schoerling" userId="c0431a11-ac5d-489d-ab6e-e5b45ae1617e" providerId="ADAL" clId="{B20F0253-EAC3-4C38-B9B7-2D0FFEB56CD3}" dt="2025-01-21T01:51:37.676" v="29324" actId="1076"/>
          <ac:picMkLst>
            <pc:docMk/>
            <pc:sldMk cId="1145406038" sldId="2145707172"/>
            <ac:picMk id="9" creationId="{CF9BA865-6B62-B5F4-352A-970355D33332}"/>
          </ac:picMkLst>
        </pc:picChg>
        <pc:picChg chg="add mod">
          <ac:chgData name="Marianne Schoerling" userId="c0431a11-ac5d-489d-ab6e-e5b45ae1617e" providerId="ADAL" clId="{B20F0253-EAC3-4C38-B9B7-2D0FFEB56CD3}" dt="2025-01-21T01:51:11.947" v="29323" actId="14100"/>
          <ac:picMkLst>
            <pc:docMk/>
            <pc:sldMk cId="1145406038" sldId="2145707172"/>
            <ac:picMk id="10" creationId="{15F6F093-51C9-10EA-324B-E47038648588}"/>
          </ac:picMkLst>
        </pc:picChg>
        <pc:picChg chg="add mod">
          <ac:chgData name="Marianne Schoerling" userId="c0431a11-ac5d-489d-ab6e-e5b45ae1617e" providerId="ADAL" clId="{B20F0253-EAC3-4C38-B9B7-2D0FFEB56CD3}" dt="2025-01-21T01:51:37.676" v="29324" actId="1076"/>
          <ac:picMkLst>
            <pc:docMk/>
            <pc:sldMk cId="1145406038" sldId="2145707172"/>
            <ac:picMk id="11" creationId="{C9984A96-F456-9349-8CC9-89DF634BABBC}"/>
          </ac:picMkLst>
        </pc:picChg>
        <pc:picChg chg="add mod">
          <ac:chgData name="Marianne Schoerling" userId="c0431a11-ac5d-489d-ab6e-e5b45ae1617e" providerId="ADAL" clId="{B20F0253-EAC3-4C38-B9B7-2D0FFEB56CD3}" dt="2025-01-21T01:50:58.704" v="29322" actId="14100"/>
          <ac:picMkLst>
            <pc:docMk/>
            <pc:sldMk cId="1145406038" sldId="2145707172"/>
            <ac:picMk id="12" creationId="{6B6C0B89-69F3-E8F5-B81C-A74D5996924E}"/>
          </ac:picMkLst>
        </pc:picChg>
        <pc:picChg chg="del">
          <ac:chgData name="Marianne Schoerling" userId="c0431a11-ac5d-489d-ab6e-e5b45ae1617e" providerId="ADAL" clId="{B20F0253-EAC3-4C38-B9B7-2D0FFEB56CD3}" dt="2025-01-20T22:23:01.615" v="22563" actId="478"/>
          <ac:picMkLst>
            <pc:docMk/>
            <pc:sldMk cId="1145406038" sldId="2145707172"/>
            <ac:picMk id="30" creationId="{3C245671-1F9C-97B0-FE09-304B33254E5C}"/>
          </ac:picMkLst>
        </pc:picChg>
      </pc:sldChg>
      <pc:sldChg chg="addSp delSp modSp add mod ord modNotesTx">
        <pc:chgData name="Marianne Schoerling" userId="c0431a11-ac5d-489d-ab6e-e5b45ae1617e" providerId="ADAL" clId="{B20F0253-EAC3-4C38-B9B7-2D0FFEB56CD3}" dt="2025-01-21T02:44:55.002" v="30796" actId="20577"/>
        <pc:sldMkLst>
          <pc:docMk/>
          <pc:sldMk cId="3146732377" sldId="2145707173"/>
        </pc:sldMkLst>
        <pc:spChg chg="del">
          <ac:chgData name="Marianne Schoerling" userId="c0431a11-ac5d-489d-ab6e-e5b45ae1617e" providerId="ADAL" clId="{B20F0253-EAC3-4C38-B9B7-2D0FFEB56CD3}" dt="2025-01-21T01:49:26.716" v="29307" actId="478"/>
          <ac:spMkLst>
            <pc:docMk/>
            <pc:sldMk cId="3146732377" sldId="2145707173"/>
            <ac:spMk id="3" creationId="{63A0CD04-DA87-4F20-CE5E-78E4733382C0}"/>
          </ac:spMkLst>
        </pc:spChg>
        <pc:spChg chg="mod">
          <ac:chgData name="Marianne Schoerling" userId="c0431a11-ac5d-489d-ab6e-e5b45ae1617e" providerId="ADAL" clId="{B20F0253-EAC3-4C38-B9B7-2D0FFEB56CD3}" dt="2025-01-21T02:07:20.751" v="29456" actId="20577"/>
          <ac:spMkLst>
            <pc:docMk/>
            <pc:sldMk cId="3146732377" sldId="2145707173"/>
            <ac:spMk id="4" creationId="{8C38B1A1-4D2A-5168-7AAE-9257A3EBE8DA}"/>
          </ac:spMkLst>
        </pc:spChg>
        <pc:spChg chg="del">
          <ac:chgData name="Marianne Schoerling" userId="c0431a11-ac5d-489d-ab6e-e5b45ae1617e" providerId="ADAL" clId="{B20F0253-EAC3-4C38-B9B7-2D0FFEB56CD3}" dt="2025-01-21T01:49:26.716" v="29307" actId="478"/>
          <ac:spMkLst>
            <pc:docMk/>
            <pc:sldMk cId="3146732377" sldId="2145707173"/>
            <ac:spMk id="5" creationId="{C0EF459D-3980-3FE9-B831-95D312172A3A}"/>
          </ac:spMkLst>
        </pc:spChg>
        <pc:spChg chg="add del">
          <ac:chgData name="Marianne Schoerling" userId="c0431a11-ac5d-489d-ab6e-e5b45ae1617e" providerId="ADAL" clId="{B20F0253-EAC3-4C38-B9B7-2D0FFEB56CD3}" dt="2025-01-21T01:49:43.645" v="29309" actId="478"/>
          <ac:spMkLst>
            <pc:docMk/>
            <pc:sldMk cId="3146732377" sldId="2145707173"/>
            <ac:spMk id="6" creationId="{5265DD1F-93CC-A582-C30D-6EA4FC0F4614}"/>
          </ac:spMkLst>
        </pc:spChg>
        <pc:spChg chg="add del mod">
          <ac:chgData name="Marianne Schoerling" userId="c0431a11-ac5d-489d-ab6e-e5b45ae1617e" providerId="ADAL" clId="{B20F0253-EAC3-4C38-B9B7-2D0FFEB56CD3}" dt="2025-01-20T21:52:48.077" v="22078"/>
          <ac:spMkLst>
            <pc:docMk/>
            <pc:sldMk cId="3146732377" sldId="2145707173"/>
            <ac:spMk id="6" creationId="{74349009-4E98-996E-0E57-A9D752B943B7}"/>
          </ac:spMkLst>
        </pc:spChg>
        <pc:spChg chg="add del mod">
          <ac:chgData name="Marianne Schoerling" userId="c0431a11-ac5d-489d-ab6e-e5b45ae1617e" providerId="ADAL" clId="{B20F0253-EAC3-4C38-B9B7-2D0FFEB56CD3}" dt="2025-01-20T22:11:50.878" v="22307" actId="21"/>
          <ac:spMkLst>
            <pc:docMk/>
            <pc:sldMk cId="3146732377" sldId="2145707173"/>
            <ac:spMk id="7" creationId="{7F37E7D7-2572-1924-4222-0A4C27CCBAC1}"/>
          </ac:spMkLst>
        </pc:spChg>
        <pc:spChg chg="add del mod">
          <ac:chgData name="Marianne Schoerling" userId="c0431a11-ac5d-489d-ab6e-e5b45ae1617e" providerId="ADAL" clId="{B20F0253-EAC3-4C38-B9B7-2D0FFEB56CD3}" dt="2025-01-20T22:11:50.878" v="22307" actId="21"/>
          <ac:spMkLst>
            <pc:docMk/>
            <pc:sldMk cId="3146732377" sldId="2145707173"/>
            <ac:spMk id="8" creationId="{26C91BDF-AB7E-C174-CA13-B662F7083BDB}"/>
          </ac:spMkLst>
        </pc:spChg>
        <pc:spChg chg="add mod">
          <ac:chgData name="Marianne Schoerling" userId="c0431a11-ac5d-489d-ab6e-e5b45ae1617e" providerId="ADAL" clId="{B20F0253-EAC3-4C38-B9B7-2D0FFEB56CD3}" dt="2025-01-21T02:35:04.681" v="30589" actId="14100"/>
          <ac:spMkLst>
            <pc:docMk/>
            <pc:sldMk cId="3146732377" sldId="2145707173"/>
            <ac:spMk id="8" creationId="{5492D5D8-1B09-BEF8-2286-94A44667A3A0}"/>
          </ac:spMkLst>
        </pc:spChg>
        <pc:spChg chg="add mod">
          <ac:chgData name="Marianne Schoerling" userId="c0431a11-ac5d-489d-ab6e-e5b45ae1617e" providerId="ADAL" clId="{B20F0253-EAC3-4C38-B9B7-2D0FFEB56CD3}" dt="2025-01-21T02:31:28.076" v="30481" actId="1076"/>
          <ac:spMkLst>
            <pc:docMk/>
            <pc:sldMk cId="3146732377" sldId="2145707173"/>
            <ac:spMk id="10" creationId="{5AB05A95-53F8-8826-C51A-AC732C46937A}"/>
          </ac:spMkLst>
        </pc:spChg>
        <pc:spChg chg="add mod">
          <ac:chgData name="Marianne Schoerling" userId="c0431a11-ac5d-489d-ab6e-e5b45ae1617e" providerId="ADAL" clId="{B20F0253-EAC3-4C38-B9B7-2D0FFEB56CD3}" dt="2025-01-21T02:33:57.804" v="30535" actId="20577"/>
          <ac:spMkLst>
            <pc:docMk/>
            <pc:sldMk cId="3146732377" sldId="2145707173"/>
            <ac:spMk id="11" creationId="{4588D1DB-A2AF-0BA2-FE09-4A1D30068696}"/>
          </ac:spMkLst>
        </pc:spChg>
        <pc:spChg chg="add mod">
          <ac:chgData name="Marianne Schoerling" userId="c0431a11-ac5d-489d-ab6e-e5b45ae1617e" providerId="ADAL" clId="{B20F0253-EAC3-4C38-B9B7-2D0FFEB56CD3}" dt="2025-01-21T02:31:28.076" v="30481" actId="1076"/>
          <ac:spMkLst>
            <pc:docMk/>
            <pc:sldMk cId="3146732377" sldId="2145707173"/>
            <ac:spMk id="12" creationId="{E5B87931-6276-D69B-EE1B-E029B148962B}"/>
          </ac:spMkLst>
        </pc:spChg>
        <pc:spChg chg="add mod">
          <ac:chgData name="Marianne Schoerling" userId="c0431a11-ac5d-489d-ab6e-e5b45ae1617e" providerId="ADAL" clId="{B20F0253-EAC3-4C38-B9B7-2D0FFEB56CD3}" dt="2025-01-21T02:34:56.290" v="30587" actId="14100"/>
          <ac:spMkLst>
            <pc:docMk/>
            <pc:sldMk cId="3146732377" sldId="2145707173"/>
            <ac:spMk id="13" creationId="{46B465F1-AB0C-5CFD-8D29-82DA29290544}"/>
          </ac:spMkLst>
        </pc:spChg>
        <pc:spChg chg="add mod">
          <ac:chgData name="Marianne Schoerling" userId="c0431a11-ac5d-489d-ab6e-e5b45ae1617e" providerId="ADAL" clId="{B20F0253-EAC3-4C38-B9B7-2D0FFEB56CD3}" dt="2025-01-21T02:35:00.470" v="30588" actId="14100"/>
          <ac:spMkLst>
            <pc:docMk/>
            <pc:sldMk cId="3146732377" sldId="2145707173"/>
            <ac:spMk id="14" creationId="{2F154CA8-B141-ADD8-5BBF-DBFFA3CDC6E3}"/>
          </ac:spMkLst>
        </pc:spChg>
        <pc:picChg chg="add del mod">
          <ac:chgData name="Marianne Schoerling" userId="c0431a11-ac5d-489d-ab6e-e5b45ae1617e" providerId="ADAL" clId="{B20F0253-EAC3-4C38-B9B7-2D0FFEB56CD3}" dt="2025-01-20T22:11:50.878" v="22307" actId="21"/>
          <ac:picMkLst>
            <pc:docMk/>
            <pc:sldMk cId="3146732377" sldId="2145707173"/>
            <ac:picMk id="9" creationId="{CF9BA865-6B62-B5F4-352A-970355D33332}"/>
          </ac:picMkLst>
        </pc:picChg>
        <pc:picChg chg="add del mod">
          <ac:chgData name="Marianne Schoerling" userId="c0431a11-ac5d-489d-ab6e-e5b45ae1617e" providerId="ADAL" clId="{B20F0253-EAC3-4C38-B9B7-2D0FFEB56CD3}" dt="2025-01-20T22:11:50.878" v="22307" actId="21"/>
          <ac:picMkLst>
            <pc:docMk/>
            <pc:sldMk cId="3146732377" sldId="2145707173"/>
            <ac:picMk id="10" creationId="{15F6F093-51C9-10EA-324B-E47038648588}"/>
          </ac:picMkLst>
        </pc:picChg>
        <pc:picChg chg="add del mod">
          <ac:chgData name="Marianne Schoerling" userId="c0431a11-ac5d-489d-ab6e-e5b45ae1617e" providerId="ADAL" clId="{B20F0253-EAC3-4C38-B9B7-2D0FFEB56CD3}" dt="2025-01-20T22:11:50.878" v="22307" actId="21"/>
          <ac:picMkLst>
            <pc:docMk/>
            <pc:sldMk cId="3146732377" sldId="2145707173"/>
            <ac:picMk id="11" creationId="{C9984A96-F456-9349-8CC9-89DF634BABBC}"/>
          </ac:picMkLst>
        </pc:picChg>
        <pc:picChg chg="add del mod">
          <ac:chgData name="Marianne Schoerling" userId="c0431a11-ac5d-489d-ab6e-e5b45ae1617e" providerId="ADAL" clId="{B20F0253-EAC3-4C38-B9B7-2D0FFEB56CD3}" dt="2025-01-20T22:11:50.878" v="22307" actId="21"/>
          <ac:picMkLst>
            <pc:docMk/>
            <pc:sldMk cId="3146732377" sldId="2145707173"/>
            <ac:picMk id="12" creationId="{6B6C0B89-69F3-E8F5-B81C-A74D5996924E}"/>
          </ac:picMkLst>
        </pc:picChg>
        <pc:picChg chg="del">
          <ac:chgData name="Marianne Schoerling" userId="c0431a11-ac5d-489d-ab6e-e5b45ae1617e" providerId="ADAL" clId="{B20F0253-EAC3-4C38-B9B7-2D0FFEB56CD3}" dt="2025-01-21T02:07:27.629" v="29457" actId="478"/>
          <ac:picMkLst>
            <pc:docMk/>
            <pc:sldMk cId="3146732377" sldId="2145707173"/>
            <ac:picMk id="30" creationId="{9584F022-4C19-C541-FFFA-3F33094A0013}"/>
          </ac:picMkLst>
        </pc:picChg>
        <pc:picChg chg="add del mod">
          <ac:chgData name="Marianne Schoerling" userId="c0431a11-ac5d-489d-ab6e-e5b45ae1617e" providerId="ADAL" clId="{B20F0253-EAC3-4C38-B9B7-2D0FFEB56CD3}" dt="2025-01-21T02:06:44.405" v="29443" actId="478"/>
          <ac:picMkLst>
            <pc:docMk/>
            <pc:sldMk cId="3146732377" sldId="2145707173"/>
            <ac:picMk id="1026" creationId="{AC1FC7EE-E0CD-B7C3-C61F-F4E038FA5553}"/>
          </ac:picMkLst>
        </pc:picChg>
        <pc:cxnChg chg="add mod">
          <ac:chgData name="Marianne Schoerling" userId="c0431a11-ac5d-489d-ab6e-e5b45ae1617e" providerId="ADAL" clId="{B20F0253-EAC3-4C38-B9B7-2D0FFEB56CD3}" dt="2025-01-21T02:33:11.749" v="30521" actId="14100"/>
          <ac:cxnSpMkLst>
            <pc:docMk/>
            <pc:sldMk cId="3146732377" sldId="2145707173"/>
            <ac:cxnSpMk id="16" creationId="{83593A8E-7A81-0381-97B2-3A5E6ABE3F88}"/>
          </ac:cxnSpMkLst>
        </pc:cxnChg>
      </pc:sldChg>
      <pc:sldChg chg="addSp delSp modSp add mod ord modNotesTx">
        <pc:chgData name="Marianne Schoerling" userId="c0431a11-ac5d-489d-ab6e-e5b45ae1617e" providerId="ADAL" clId="{B20F0253-EAC3-4C38-B9B7-2D0FFEB56CD3}" dt="2025-01-21T02:44:06.480" v="30795" actId="1076"/>
        <pc:sldMkLst>
          <pc:docMk/>
          <pc:sldMk cId="97169715" sldId="2145707174"/>
        </pc:sldMkLst>
        <pc:spChg chg="del">
          <ac:chgData name="Marianne Schoerling" userId="c0431a11-ac5d-489d-ab6e-e5b45ae1617e" providerId="ADAL" clId="{B20F0253-EAC3-4C38-B9B7-2D0FFEB56CD3}" dt="2025-01-21T02:35:57.323" v="30607" actId="478"/>
          <ac:spMkLst>
            <pc:docMk/>
            <pc:sldMk cId="97169715" sldId="2145707174"/>
            <ac:spMk id="2" creationId="{EBC095DD-B67C-1BBF-71ED-C3B6465CA611}"/>
          </ac:spMkLst>
        </pc:spChg>
        <pc:spChg chg="mod">
          <ac:chgData name="Marianne Schoerling" userId="c0431a11-ac5d-489d-ab6e-e5b45ae1617e" providerId="ADAL" clId="{B20F0253-EAC3-4C38-B9B7-2D0FFEB56CD3}" dt="2025-01-21T02:44:06.480" v="30795" actId="1076"/>
          <ac:spMkLst>
            <pc:docMk/>
            <pc:sldMk cId="97169715" sldId="2145707174"/>
            <ac:spMk id="3" creationId="{24524AF6-5F30-E720-A80D-D741E03F7E48}"/>
          </ac:spMkLst>
        </pc:spChg>
        <pc:spChg chg="del">
          <ac:chgData name="Marianne Schoerling" userId="c0431a11-ac5d-489d-ab6e-e5b45ae1617e" providerId="ADAL" clId="{B20F0253-EAC3-4C38-B9B7-2D0FFEB56CD3}" dt="2025-01-21T02:35:52.332" v="30606" actId="478"/>
          <ac:spMkLst>
            <pc:docMk/>
            <pc:sldMk cId="97169715" sldId="2145707174"/>
            <ac:spMk id="5" creationId="{837B68EB-AEA1-660C-D361-A3D940F22C9B}"/>
          </ac:spMkLst>
        </pc:spChg>
        <pc:spChg chg="del">
          <ac:chgData name="Marianne Schoerling" userId="c0431a11-ac5d-489d-ab6e-e5b45ae1617e" providerId="ADAL" clId="{B20F0253-EAC3-4C38-B9B7-2D0FFEB56CD3}" dt="2025-01-21T02:35:52.332" v="30606" actId="478"/>
          <ac:spMkLst>
            <pc:docMk/>
            <pc:sldMk cId="97169715" sldId="2145707174"/>
            <ac:spMk id="6" creationId="{1956FB88-0743-34EA-2AC2-9A4C2919221E}"/>
          </ac:spMkLst>
        </pc:spChg>
        <pc:spChg chg="del">
          <ac:chgData name="Marianne Schoerling" userId="c0431a11-ac5d-489d-ab6e-e5b45ae1617e" providerId="ADAL" clId="{B20F0253-EAC3-4C38-B9B7-2D0FFEB56CD3}" dt="2025-01-21T02:35:52.332" v="30606" actId="478"/>
          <ac:spMkLst>
            <pc:docMk/>
            <pc:sldMk cId="97169715" sldId="2145707174"/>
            <ac:spMk id="8" creationId="{BEC8C9D5-059E-AC94-194B-52FBAE0609A4}"/>
          </ac:spMkLst>
        </pc:spChg>
        <pc:spChg chg="del">
          <ac:chgData name="Marianne Schoerling" userId="c0431a11-ac5d-489d-ab6e-e5b45ae1617e" providerId="ADAL" clId="{B20F0253-EAC3-4C38-B9B7-2D0FFEB56CD3}" dt="2025-01-21T02:35:57.323" v="30607" actId="478"/>
          <ac:spMkLst>
            <pc:docMk/>
            <pc:sldMk cId="97169715" sldId="2145707174"/>
            <ac:spMk id="9" creationId="{F34ADA64-016E-1B2B-03FB-4DB688EB4088}"/>
          </ac:spMkLst>
        </pc:spChg>
        <pc:picChg chg="add del">
          <ac:chgData name="Marianne Schoerling" userId="c0431a11-ac5d-489d-ab6e-e5b45ae1617e" providerId="ADAL" clId="{B20F0253-EAC3-4C38-B9B7-2D0FFEB56CD3}" dt="2025-01-21T02:36:24.190" v="30611" actId="478"/>
          <ac:picMkLst>
            <pc:docMk/>
            <pc:sldMk cId="97169715" sldId="2145707174"/>
            <ac:picMk id="4" creationId="{F4E754BB-B6F9-87F0-B5D4-DF89137E5F6B}"/>
          </ac:picMkLst>
        </pc:picChg>
        <pc:picChg chg="add mod">
          <ac:chgData name="Marianne Schoerling" userId="c0431a11-ac5d-489d-ab6e-e5b45ae1617e" providerId="ADAL" clId="{B20F0253-EAC3-4C38-B9B7-2D0FFEB56CD3}" dt="2025-01-21T02:43:05.630" v="30703" actId="1076"/>
          <ac:picMkLst>
            <pc:docMk/>
            <pc:sldMk cId="97169715" sldId="2145707174"/>
            <ac:picMk id="11" creationId="{BC2FE3F6-6E1A-CE80-B4AB-A5F1FC56EBA1}"/>
          </ac:picMkLst>
        </pc:picChg>
      </pc:sldChg>
      <pc:sldMasterChg chg="modSldLayout">
        <pc:chgData name="Marianne Schoerling" userId="c0431a11-ac5d-489d-ab6e-e5b45ae1617e" providerId="ADAL" clId="{B20F0253-EAC3-4C38-B9B7-2D0FFEB56CD3}" dt="2025-01-21T02:38:55.306" v="30695" actId="1076"/>
        <pc:sldMasterMkLst>
          <pc:docMk/>
          <pc:sldMasterMk cId="209251349" sldId="2147483909"/>
        </pc:sldMasterMkLst>
        <pc:sldLayoutChg chg="modSp mod">
          <pc:chgData name="Marianne Schoerling" userId="c0431a11-ac5d-489d-ab6e-e5b45ae1617e" providerId="ADAL" clId="{B20F0253-EAC3-4C38-B9B7-2D0FFEB56CD3}" dt="2025-01-21T02:38:19.059" v="30691"/>
          <pc:sldLayoutMkLst>
            <pc:docMk/>
            <pc:sldMasterMk cId="209251349" sldId="2147483909"/>
            <pc:sldLayoutMk cId="1267532931" sldId="2147483912"/>
          </pc:sldLayoutMkLst>
          <pc:spChg chg="mod">
            <ac:chgData name="Marianne Schoerling" userId="c0431a11-ac5d-489d-ab6e-e5b45ae1617e" providerId="ADAL" clId="{B20F0253-EAC3-4C38-B9B7-2D0FFEB56CD3}" dt="2025-01-21T02:38:19.059" v="30691"/>
            <ac:spMkLst>
              <pc:docMk/>
              <pc:sldMasterMk cId="209251349" sldId="2147483909"/>
              <pc:sldLayoutMk cId="1267532931" sldId="2147483912"/>
              <ac:spMk id="17" creationId="{95B9EF61-52A7-AFAD-7FCA-085F11703457}"/>
            </ac:spMkLst>
          </pc:spChg>
        </pc:sldLayoutChg>
        <pc:sldLayoutChg chg="addSp delSp modSp mod">
          <pc:chgData name="Marianne Schoerling" userId="c0431a11-ac5d-489d-ab6e-e5b45ae1617e" providerId="ADAL" clId="{B20F0253-EAC3-4C38-B9B7-2D0FFEB56CD3}" dt="2025-01-21T02:38:55.306" v="30695" actId="1076"/>
          <pc:sldLayoutMkLst>
            <pc:docMk/>
            <pc:sldMasterMk cId="209251349" sldId="2147483909"/>
            <pc:sldLayoutMk cId="525150836" sldId="2147483913"/>
          </pc:sldLayoutMkLst>
          <pc:spChg chg="add mod">
            <ac:chgData name="Marianne Schoerling" userId="c0431a11-ac5d-489d-ab6e-e5b45ae1617e" providerId="ADAL" clId="{B20F0253-EAC3-4C38-B9B7-2D0FFEB56CD3}" dt="2025-01-21T02:38:55.306" v="30695" actId="1076"/>
            <ac:spMkLst>
              <pc:docMk/>
              <pc:sldMasterMk cId="209251349" sldId="2147483909"/>
              <pc:sldLayoutMk cId="525150836" sldId="2147483913"/>
              <ac:spMk id="4" creationId="{4D2EBA77-D666-0AAE-4475-17A0A85B7D4C}"/>
            </ac:spMkLst>
          </pc:spChg>
          <pc:spChg chg="del mod">
            <ac:chgData name="Marianne Schoerling" userId="c0431a11-ac5d-489d-ab6e-e5b45ae1617e" providerId="ADAL" clId="{B20F0253-EAC3-4C38-B9B7-2D0FFEB56CD3}" dt="2025-01-21T02:38:50.923" v="30694" actId="478"/>
            <ac:spMkLst>
              <pc:docMk/>
              <pc:sldMasterMk cId="209251349" sldId="2147483909"/>
              <pc:sldLayoutMk cId="525150836" sldId="2147483913"/>
              <ac:spMk id="11" creationId="{EEB2A583-71AD-A603-BC11-D16A46FE270A}"/>
            </ac:spMkLst>
          </pc:spChg>
          <pc:spChg chg="mod">
            <ac:chgData name="Marianne Schoerling" userId="c0431a11-ac5d-489d-ab6e-e5b45ae1617e" providerId="ADAL" clId="{B20F0253-EAC3-4C38-B9B7-2D0FFEB56CD3}" dt="2025-01-19T15:00:08.487" v="129" actId="20577"/>
            <ac:spMkLst>
              <pc:docMk/>
              <pc:sldMasterMk cId="209251349" sldId="2147483909"/>
              <pc:sldLayoutMk cId="525150836" sldId="2147483913"/>
              <ac:spMk id="12" creationId="{738F24FD-1655-B9B2-7E51-069055F00A93}"/>
            </ac:spMkLst>
          </pc:spChg>
        </pc:sldLayoutChg>
        <pc:sldLayoutChg chg="modSp mod">
          <pc:chgData name="Marianne Schoerling" userId="c0431a11-ac5d-489d-ab6e-e5b45ae1617e" providerId="ADAL" clId="{B20F0253-EAC3-4C38-B9B7-2D0FFEB56CD3}" dt="2025-01-21T02:38:25.315" v="30692"/>
          <pc:sldLayoutMkLst>
            <pc:docMk/>
            <pc:sldMasterMk cId="209251349" sldId="2147483909"/>
            <pc:sldLayoutMk cId="895900546" sldId="2147483915"/>
          </pc:sldLayoutMkLst>
          <pc:spChg chg="mod">
            <ac:chgData name="Marianne Schoerling" userId="c0431a11-ac5d-489d-ab6e-e5b45ae1617e" providerId="ADAL" clId="{B20F0253-EAC3-4C38-B9B7-2D0FFEB56CD3}" dt="2025-01-21T02:38:25.315" v="30692"/>
            <ac:spMkLst>
              <pc:docMk/>
              <pc:sldMasterMk cId="209251349" sldId="2147483909"/>
              <pc:sldLayoutMk cId="895900546" sldId="2147483915"/>
              <ac:spMk id="12" creationId="{9235FA95-2011-8332-1571-BB3192CDF2A0}"/>
            </ac:spMkLst>
          </pc:spChg>
        </pc:sldLayoutChg>
      </pc:sldMasterChg>
    </pc:docChg>
  </pc:docChgLst>
  <pc:docChgLst>
    <pc:chgData name="Marianne Schoerling" userId="c0431a11-ac5d-489d-ab6e-e5b45ae1617e" providerId="ADAL" clId="{FAE0F70D-B270-426D-8684-70FC3FA96260}"/>
    <pc:docChg chg="undo custSel modSld modMainMaster">
      <pc:chgData name="Marianne Schoerling" userId="c0431a11-ac5d-489d-ab6e-e5b45ae1617e" providerId="ADAL" clId="{FAE0F70D-B270-426D-8684-70FC3FA96260}" dt="2025-01-21T03:04:48.963" v="51" actId="20577"/>
      <pc:docMkLst>
        <pc:docMk/>
      </pc:docMkLst>
      <pc:sldChg chg="modNotesTx">
        <pc:chgData name="Marianne Schoerling" userId="c0431a11-ac5d-489d-ab6e-e5b45ae1617e" providerId="ADAL" clId="{FAE0F70D-B270-426D-8684-70FC3FA96260}" dt="2025-01-21T02:48:44.135" v="4" actId="6549"/>
        <pc:sldMkLst>
          <pc:docMk/>
          <pc:sldMk cId="0" sldId="262"/>
        </pc:sldMkLst>
      </pc:sldChg>
      <pc:sldChg chg="modNotesTx">
        <pc:chgData name="Marianne Schoerling" userId="c0431a11-ac5d-489d-ab6e-e5b45ae1617e" providerId="ADAL" clId="{FAE0F70D-B270-426D-8684-70FC3FA96260}" dt="2025-01-21T02:48:51.095" v="5" actId="20577"/>
        <pc:sldMkLst>
          <pc:docMk/>
          <pc:sldMk cId="0" sldId="263"/>
        </pc:sldMkLst>
      </pc:sldChg>
      <pc:sldChg chg="modNotesTx">
        <pc:chgData name="Marianne Schoerling" userId="c0431a11-ac5d-489d-ab6e-e5b45ae1617e" providerId="ADAL" clId="{FAE0F70D-B270-426D-8684-70FC3FA96260}" dt="2025-01-21T02:48:56.209" v="6" actId="20577"/>
        <pc:sldMkLst>
          <pc:docMk/>
          <pc:sldMk cId="0" sldId="264"/>
        </pc:sldMkLst>
      </pc:sldChg>
      <pc:sldChg chg="addSp delSp modSp mod">
        <pc:chgData name="Marianne Schoerling" userId="c0431a11-ac5d-489d-ab6e-e5b45ae1617e" providerId="ADAL" clId="{FAE0F70D-B270-426D-8684-70FC3FA96260}" dt="2025-01-21T02:51:15.332" v="18" actId="1076"/>
        <pc:sldMkLst>
          <pc:docMk/>
          <pc:sldMk cId="0" sldId="266"/>
        </pc:sldMkLst>
        <pc:picChg chg="del">
          <ac:chgData name="Marianne Schoerling" userId="c0431a11-ac5d-489d-ab6e-e5b45ae1617e" providerId="ADAL" clId="{FAE0F70D-B270-426D-8684-70FC3FA96260}" dt="2025-01-21T02:50:38.063" v="12" actId="478"/>
          <ac:picMkLst>
            <pc:docMk/>
            <pc:sldMk cId="0" sldId="266"/>
            <ac:picMk id="2" creationId="{2D9115BE-4A99-B93B-3CE9-5680D0C2D227}"/>
          </ac:picMkLst>
        </pc:picChg>
        <pc:picChg chg="add mod">
          <ac:chgData name="Marianne Schoerling" userId="c0431a11-ac5d-489d-ab6e-e5b45ae1617e" providerId="ADAL" clId="{FAE0F70D-B270-426D-8684-70FC3FA96260}" dt="2025-01-21T02:50:47.324" v="15" actId="1076"/>
          <ac:picMkLst>
            <pc:docMk/>
            <pc:sldMk cId="0" sldId="266"/>
            <ac:picMk id="3" creationId="{1DDF877D-36D7-246C-98C6-17F5CCAF358B}"/>
          </ac:picMkLst>
        </pc:picChg>
        <pc:picChg chg="mod">
          <ac:chgData name="Marianne Schoerling" userId="c0431a11-ac5d-489d-ab6e-e5b45ae1617e" providerId="ADAL" clId="{FAE0F70D-B270-426D-8684-70FC3FA96260}" dt="2025-01-21T02:51:15.332" v="18" actId="1076"/>
          <ac:picMkLst>
            <pc:docMk/>
            <pc:sldMk cId="0" sldId="266"/>
            <ac:picMk id="161" creationId="{00000000-0000-0000-0000-000000000000}"/>
          </ac:picMkLst>
        </pc:picChg>
      </pc:sldChg>
      <pc:sldChg chg="modSp mod modNotesTx">
        <pc:chgData name="Marianne Schoerling" userId="c0431a11-ac5d-489d-ab6e-e5b45ae1617e" providerId="ADAL" clId="{FAE0F70D-B270-426D-8684-70FC3FA96260}" dt="2025-01-21T03:04:48.963" v="51" actId="20577"/>
        <pc:sldMkLst>
          <pc:docMk/>
          <pc:sldMk cId="2426677259" sldId="2145707028"/>
        </pc:sldMkLst>
        <pc:spChg chg="mod">
          <ac:chgData name="Marianne Schoerling" userId="c0431a11-ac5d-489d-ab6e-e5b45ae1617e" providerId="ADAL" clId="{FAE0F70D-B270-426D-8684-70FC3FA96260}" dt="2025-01-21T03:04:48.963" v="51" actId="20577"/>
          <ac:spMkLst>
            <pc:docMk/>
            <pc:sldMk cId="2426677259" sldId="2145707028"/>
            <ac:spMk id="2" creationId="{DBE13D42-08A0-9F6D-3EFF-1D8E1052EB5D}"/>
          </ac:spMkLst>
        </pc:spChg>
      </pc:sldChg>
      <pc:sldChg chg="modNotesTx">
        <pc:chgData name="Marianne Schoerling" userId="c0431a11-ac5d-489d-ab6e-e5b45ae1617e" providerId="ADAL" clId="{FAE0F70D-B270-426D-8684-70FC3FA96260}" dt="2025-01-21T02:48:29.953" v="1" actId="20577"/>
        <pc:sldMkLst>
          <pc:docMk/>
          <pc:sldMk cId="52325690" sldId="2145707117"/>
        </pc:sldMkLst>
      </pc:sldChg>
      <pc:sldChg chg="modNotesTx">
        <pc:chgData name="Marianne Schoerling" userId="c0431a11-ac5d-489d-ab6e-e5b45ae1617e" providerId="ADAL" clId="{FAE0F70D-B270-426D-8684-70FC3FA96260}" dt="2025-01-21T02:49:00.338" v="7" actId="20577"/>
        <pc:sldMkLst>
          <pc:docMk/>
          <pc:sldMk cId="445546288" sldId="2145707159"/>
        </pc:sldMkLst>
      </pc:sldChg>
      <pc:sldChg chg="delSp modSp mod modNotesTx">
        <pc:chgData name="Marianne Schoerling" userId="c0431a11-ac5d-489d-ab6e-e5b45ae1617e" providerId="ADAL" clId="{FAE0F70D-B270-426D-8684-70FC3FA96260}" dt="2025-01-21T02:54:00.278" v="35" actId="478"/>
        <pc:sldMkLst>
          <pc:docMk/>
          <pc:sldMk cId="2207174659" sldId="2145707168"/>
        </pc:sldMkLst>
        <pc:spChg chg="del">
          <ac:chgData name="Marianne Schoerling" userId="c0431a11-ac5d-489d-ab6e-e5b45ae1617e" providerId="ADAL" clId="{FAE0F70D-B270-426D-8684-70FC3FA96260}" dt="2025-01-21T02:54:00.278" v="35" actId="478"/>
          <ac:spMkLst>
            <pc:docMk/>
            <pc:sldMk cId="2207174659" sldId="2145707168"/>
            <ac:spMk id="3" creationId="{4ED1DB26-AD71-BFD9-7F4E-473DD1C5195C}"/>
          </ac:spMkLst>
        </pc:spChg>
        <pc:picChg chg="mod">
          <ac:chgData name="Marianne Schoerling" userId="c0431a11-ac5d-489d-ab6e-e5b45ae1617e" providerId="ADAL" clId="{FAE0F70D-B270-426D-8684-70FC3FA96260}" dt="2025-01-21T02:50:29.989" v="11" actId="14100"/>
          <ac:picMkLst>
            <pc:docMk/>
            <pc:sldMk cId="2207174659" sldId="2145707168"/>
            <ac:picMk id="2" creationId="{4489181B-B7CC-DCBD-EA37-4FEFD42A275D}"/>
          </ac:picMkLst>
        </pc:picChg>
        <pc:picChg chg="mod">
          <ac:chgData name="Marianne Schoerling" userId="c0431a11-ac5d-489d-ab6e-e5b45ae1617e" providerId="ADAL" clId="{FAE0F70D-B270-426D-8684-70FC3FA96260}" dt="2025-01-21T02:52:53.590" v="31" actId="14100"/>
          <ac:picMkLst>
            <pc:docMk/>
            <pc:sldMk cId="2207174659" sldId="2145707168"/>
            <ac:picMk id="10" creationId="{17029305-9325-B8AB-935E-7EE970B694A4}"/>
          </ac:picMkLst>
        </pc:picChg>
      </pc:sldChg>
      <pc:sldChg chg="delSp mod modNotesTx">
        <pc:chgData name="Marianne Schoerling" userId="c0431a11-ac5d-489d-ab6e-e5b45ae1617e" providerId="ADAL" clId="{FAE0F70D-B270-426D-8684-70FC3FA96260}" dt="2025-01-21T02:54:07.392" v="36" actId="478"/>
        <pc:sldMkLst>
          <pc:docMk/>
          <pc:sldMk cId="636692577" sldId="2145707169"/>
        </pc:sldMkLst>
        <pc:spChg chg="del">
          <ac:chgData name="Marianne Schoerling" userId="c0431a11-ac5d-489d-ab6e-e5b45ae1617e" providerId="ADAL" clId="{FAE0F70D-B270-426D-8684-70FC3FA96260}" dt="2025-01-21T02:54:07.392" v="36" actId="478"/>
          <ac:spMkLst>
            <pc:docMk/>
            <pc:sldMk cId="636692577" sldId="2145707169"/>
            <ac:spMk id="3" creationId="{4C02E5D4-8A5F-59AA-915A-C0EB0E84FB85}"/>
          </ac:spMkLst>
        </pc:spChg>
      </pc:sldChg>
      <pc:sldChg chg="delSp modSp mod modNotesTx">
        <pc:chgData name="Marianne Schoerling" userId="c0431a11-ac5d-489d-ab6e-e5b45ae1617e" providerId="ADAL" clId="{FAE0F70D-B270-426D-8684-70FC3FA96260}" dt="2025-01-21T03:04:10.429" v="48" actId="5793"/>
        <pc:sldMkLst>
          <pc:docMk/>
          <pc:sldMk cId="3521339646" sldId="2145707171"/>
        </pc:sldMkLst>
        <pc:spChg chg="del mod">
          <ac:chgData name="Marianne Schoerling" userId="c0431a11-ac5d-489d-ab6e-e5b45ae1617e" providerId="ADAL" clId="{FAE0F70D-B270-426D-8684-70FC3FA96260}" dt="2025-01-21T02:53:47.759" v="34" actId="478"/>
          <ac:spMkLst>
            <pc:docMk/>
            <pc:sldMk cId="3521339646" sldId="2145707171"/>
            <ac:spMk id="3" creationId="{F3DFA185-6241-AA3D-9E44-7327856F46B5}"/>
          </ac:spMkLst>
        </pc:spChg>
        <pc:spChg chg="mod">
          <ac:chgData name="Marianne Schoerling" userId="c0431a11-ac5d-489d-ab6e-e5b45ae1617e" providerId="ADAL" clId="{FAE0F70D-B270-426D-8684-70FC3FA96260}" dt="2025-01-21T03:03:32.997" v="38" actId="1582"/>
          <ac:spMkLst>
            <pc:docMk/>
            <pc:sldMk cId="3521339646" sldId="2145707171"/>
            <ac:spMk id="14" creationId="{8AA9E952-6774-30A4-53ED-B4CBDFE8C887}"/>
          </ac:spMkLst>
        </pc:spChg>
        <pc:spChg chg="mod">
          <ac:chgData name="Marianne Schoerling" userId="c0431a11-ac5d-489d-ab6e-e5b45ae1617e" providerId="ADAL" clId="{FAE0F70D-B270-426D-8684-70FC3FA96260}" dt="2025-01-21T03:03:32.997" v="38" actId="1582"/>
          <ac:spMkLst>
            <pc:docMk/>
            <pc:sldMk cId="3521339646" sldId="2145707171"/>
            <ac:spMk id="15" creationId="{2EFDA5B1-597D-D908-4D4F-04B1D1023265}"/>
          </ac:spMkLst>
        </pc:spChg>
        <pc:spChg chg="mod">
          <ac:chgData name="Marianne Schoerling" userId="c0431a11-ac5d-489d-ab6e-e5b45ae1617e" providerId="ADAL" clId="{FAE0F70D-B270-426D-8684-70FC3FA96260}" dt="2025-01-21T03:03:55.459" v="44" actId="1076"/>
          <ac:spMkLst>
            <pc:docMk/>
            <pc:sldMk cId="3521339646" sldId="2145707171"/>
            <ac:spMk id="19" creationId="{6E39F5B5-AF51-DD59-B8DF-DB6FD57BFF62}"/>
          </ac:spMkLst>
        </pc:spChg>
        <pc:spChg chg="mod">
          <ac:chgData name="Marianne Schoerling" userId="c0431a11-ac5d-489d-ab6e-e5b45ae1617e" providerId="ADAL" clId="{FAE0F70D-B270-426D-8684-70FC3FA96260}" dt="2025-01-21T03:03:32.997" v="38" actId="1582"/>
          <ac:spMkLst>
            <pc:docMk/>
            <pc:sldMk cId="3521339646" sldId="2145707171"/>
            <ac:spMk id="21" creationId="{31884DF7-A505-B2FC-A310-028E2DC9CB9E}"/>
          </ac:spMkLst>
        </pc:spChg>
        <pc:graphicFrameChg chg="modGraphic">
          <ac:chgData name="Marianne Schoerling" userId="c0431a11-ac5d-489d-ab6e-e5b45ae1617e" providerId="ADAL" clId="{FAE0F70D-B270-426D-8684-70FC3FA96260}" dt="2025-01-21T03:04:10.429" v="48" actId="5793"/>
          <ac:graphicFrameMkLst>
            <pc:docMk/>
            <pc:sldMk cId="3521339646" sldId="2145707171"/>
            <ac:graphicFrameMk id="10" creationId="{FB7BA5FE-3522-C878-5E55-896060326AAC}"/>
          </ac:graphicFrameMkLst>
        </pc:graphicFrameChg>
        <pc:picChg chg="mod">
          <ac:chgData name="Marianne Schoerling" userId="c0431a11-ac5d-489d-ab6e-e5b45ae1617e" providerId="ADAL" clId="{FAE0F70D-B270-426D-8684-70FC3FA96260}" dt="2025-01-21T03:04:00.547" v="45" actId="1076"/>
          <ac:picMkLst>
            <pc:docMk/>
            <pc:sldMk cId="3521339646" sldId="2145707171"/>
            <ac:picMk id="16" creationId="{689DCE55-C9EB-AA96-E665-C1A560B61FEB}"/>
          </ac:picMkLst>
        </pc:picChg>
      </pc:sldChg>
      <pc:sldChg chg="modNotesTx">
        <pc:chgData name="Marianne Schoerling" userId="c0431a11-ac5d-489d-ab6e-e5b45ae1617e" providerId="ADAL" clId="{FAE0F70D-B270-426D-8684-70FC3FA96260}" dt="2025-01-21T02:49:13.633" v="9" actId="20577"/>
        <pc:sldMkLst>
          <pc:docMk/>
          <pc:sldMk cId="1145406038" sldId="2145707172"/>
        </pc:sldMkLst>
      </pc:sldChg>
      <pc:sldChg chg="modSp mod">
        <pc:chgData name="Marianne Schoerling" userId="c0431a11-ac5d-489d-ab6e-e5b45ae1617e" providerId="ADAL" clId="{FAE0F70D-B270-426D-8684-70FC3FA96260}" dt="2025-01-21T02:51:37.202" v="29" actId="1037"/>
        <pc:sldMkLst>
          <pc:docMk/>
          <pc:sldMk cId="97169715" sldId="2145707174"/>
        </pc:sldMkLst>
        <pc:picChg chg="mod">
          <ac:chgData name="Marianne Schoerling" userId="c0431a11-ac5d-489d-ab6e-e5b45ae1617e" providerId="ADAL" clId="{FAE0F70D-B270-426D-8684-70FC3FA96260}" dt="2025-01-21T02:51:37.202" v="29" actId="1037"/>
          <ac:picMkLst>
            <pc:docMk/>
            <pc:sldMk cId="97169715" sldId="2145707174"/>
            <ac:picMk id="11" creationId="{BC2FE3F6-6E1A-CE80-B4AB-A5F1FC56EBA1}"/>
          </ac:picMkLst>
        </pc:picChg>
      </pc:sldChg>
      <pc:sldMasterChg chg="modSldLayout">
        <pc:chgData name="Marianne Schoerling" userId="c0431a11-ac5d-489d-ab6e-e5b45ae1617e" providerId="ADAL" clId="{FAE0F70D-B270-426D-8684-70FC3FA96260}" dt="2025-01-21T02:53:25.018" v="32" actId="1076"/>
        <pc:sldMasterMkLst>
          <pc:docMk/>
          <pc:sldMasterMk cId="209251349" sldId="2147483909"/>
        </pc:sldMasterMkLst>
        <pc:sldLayoutChg chg="modSp mod">
          <pc:chgData name="Marianne Schoerling" userId="c0431a11-ac5d-489d-ab6e-e5b45ae1617e" providerId="ADAL" clId="{FAE0F70D-B270-426D-8684-70FC3FA96260}" dt="2025-01-21T02:53:25.018" v="32" actId="1076"/>
          <pc:sldLayoutMkLst>
            <pc:docMk/>
            <pc:sldMasterMk cId="209251349" sldId="2147483909"/>
            <pc:sldLayoutMk cId="525150836" sldId="2147483913"/>
          </pc:sldLayoutMkLst>
          <pc:spChg chg="mod">
            <ac:chgData name="Marianne Schoerling" userId="c0431a11-ac5d-489d-ab6e-e5b45ae1617e" providerId="ADAL" clId="{FAE0F70D-B270-426D-8684-70FC3FA96260}" dt="2025-01-21T02:53:25.018" v="32" actId="1076"/>
            <ac:spMkLst>
              <pc:docMk/>
              <pc:sldMasterMk cId="209251349" sldId="2147483909"/>
              <pc:sldLayoutMk cId="525150836" sldId="2147483913"/>
              <ac:spMk id="4" creationId="{4D2EBA77-D666-0AAE-4475-17A0A85B7D4C}"/>
            </ac:spMkLst>
          </pc:spChg>
        </pc:sldLayoutChg>
      </pc:sldMasterChg>
    </pc:docChg>
  </pc:docChgLst>
  <pc:docChgLst>
    <pc:chgData name="Marianne Schoerling" userId="c0431a11-ac5d-489d-ab6e-e5b45ae1617e" providerId="ADAL" clId="{CE852D78-135B-444A-8800-A0FBD000A695}"/>
    <pc:docChg chg="undo custSel modSld">
      <pc:chgData name="Marianne Schoerling" userId="c0431a11-ac5d-489d-ab6e-e5b45ae1617e" providerId="ADAL" clId="{CE852D78-135B-444A-8800-A0FBD000A695}" dt="2024-11-28T12:45:57.025" v="176" actId="20577"/>
      <pc:docMkLst>
        <pc:docMk/>
      </pc:docMkLst>
      <pc:sldChg chg="modSp mod">
        <pc:chgData name="Marianne Schoerling" userId="c0431a11-ac5d-489d-ab6e-e5b45ae1617e" providerId="ADAL" clId="{CE852D78-135B-444A-8800-A0FBD000A695}" dt="2024-11-27T22:17:19.190" v="37" actId="20577"/>
        <pc:sldMkLst>
          <pc:docMk/>
          <pc:sldMk cId="1110707740" sldId="2145707144"/>
        </pc:sldMkLst>
      </pc:sldChg>
      <pc:sldChg chg="modSp mod">
        <pc:chgData name="Marianne Schoerling" userId="c0431a11-ac5d-489d-ab6e-e5b45ae1617e" providerId="ADAL" clId="{CE852D78-135B-444A-8800-A0FBD000A695}" dt="2024-11-28T12:45:03.813" v="171" actId="20577"/>
        <pc:sldMkLst>
          <pc:docMk/>
          <pc:sldMk cId="2594401732" sldId="2145707148"/>
        </pc:sldMkLst>
      </pc:sldChg>
      <pc:sldChg chg="modSp mod">
        <pc:chgData name="Marianne Schoerling" userId="c0431a11-ac5d-489d-ab6e-e5b45ae1617e" providerId="ADAL" clId="{CE852D78-135B-444A-8800-A0FBD000A695}" dt="2024-11-28T12:45:37.239" v="174" actId="108"/>
        <pc:sldMkLst>
          <pc:docMk/>
          <pc:sldMk cId="3388406704" sldId="2145707155"/>
        </pc:sldMkLst>
      </pc:sldChg>
      <pc:sldChg chg="modSp mod">
        <pc:chgData name="Marianne Schoerling" userId="c0431a11-ac5d-489d-ab6e-e5b45ae1617e" providerId="ADAL" clId="{CE852D78-135B-444A-8800-A0FBD000A695}" dt="2024-11-28T12:45:57.025" v="176" actId="20577"/>
        <pc:sldMkLst>
          <pc:docMk/>
          <pc:sldMk cId="2698394848" sldId="214570715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534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3777606" y="1"/>
            <a:ext cx="2889938" cy="495347"/>
          </a:xfrm>
          <a:prstGeom prst="rect">
            <a:avLst/>
          </a:prstGeom>
        </p:spPr>
        <p:txBody>
          <a:bodyPr vert="horz" lIns="96661" tIns="48331" rIns="96661" bIns="48331" rtlCol="0"/>
          <a:lstStyle>
            <a:lvl1pPr algn="r">
              <a:defRPr sz="1300"/>
            </a:lvl1pPr>
          </a:lstStyle>
          <a:p>
            <a:fld id="{653EEADE-084D-EF46-9E06-49157D51E4F3}" type="datetimeFigureOut">
              <a:rPr lang="en-US" smtClean="0"/>
              <a:t>1/21/2025</a:t>
            </a:fld>
            <a:endParaRPr lang="en-US"/>
          </a:p>
        </p:txBody>
      </p:sp>
      <p:sp>
        <p:nvSpPr>
          <p:cNvPr id="4" name="Footer Placeholder 3"/>
          <p:cNvSpPr>
            <a:spLocks noGrp="1"/>
          </p:cNvSpPr>
          <p:nvPr>
            <p:ph type="ftr" sz="quarter" idx="2"/>
          </p:nvPr>
        </p:nvSpPr>
        <p:spPr>
          <a:xfrm>
            <a:off x="0" y="9377317"/>
            <a:ext cx="2889938" cy="495346"/>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3777606" y="9377317"/>
            <a:ext cx="2889938" cy="495346"/>
          </a:xfrm>
          <a:prstGeom prst="rect">
            <a:avLst/>
          </a:prstGeom>
        </p:spPr>
        <p:txBody>
          <a:bodyPr vert="horz" lIns="96661" tIns="48331" rIns="96661" bIns="48331" rtlCol="0" anchor="b"/>
          <a:lstStyle>
            <a:lvl1pPr algn="r">
              <a:defRPr sz="1300"/>
            </a:lvl1pPr>
          </a:lstStyle>
          <a:p>
            <a:fld id="{9425D719-9150-F743-805E-17E4DF1A376C}" type="slidenum">
              <a:rPr lang="en-US" smtClean="0"/>
              <a:t>‹#›</a:t>
            </a:fld>
            <a:endParaRPr lang="en-US"/>
          </a:p>
        </p:txBody>
      </p:sp>
    </p:spTree>
    <p:extLst>
      <p:ext uri="{BB962C8B-B14F-4D97-AF65-F5344CB8AC3E}">
        <p14:creationId xmlns:p14="http://schemas.microsoft.com/office/powerpoint/2010/main" val="3343850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938" cy="495347"/>
          </a:xfrm>
          <a:prstGeom prst="rect">
            <a:avLst/>
          </a:prstGeom>
        </p:spPr>
        <p:txBody>
          <a:bodyPr vert="horz" lIns="96661" tIns="48331" rIns="96661" bIns="48331" rtlCol="0"/>
          <a:lstStyle>
            <a:lvl1pPr algn="l" rtl="0">
              <a:defRPr sz="1300"/>
            </a:lvl1pPr>
          </a:lstStyle>
          <a:p>
            <a:endParaRPr lang="en-US"/>
          </a:p>
        </p:txBody>
      </p:sp>
      <p:sp>
        <p:nvSpPr>
          <p:cNvPr id="3" name="Date Placeholder 2"/>
          <p:cNvSpPr>
            <a:spLocks noGrp="1"/>
          </p:cNvSpPr>
          <p:nvPr>
            <p:ph type="dt" idx="1"/>
          </p:nvPr>
        </p:nvSpPr>
        <p:spPr>
          <a:xfrm>
            <a:off x="3777606" y="1"/>
            <a:ext cx="2889938" cy="495347"/>
          </a:xfrm>
          <a:prstGeom prst="rect">
            <a:avLst/>
          </a:prstGeom>
        </p:spPr>
        <p:txBody>
          <a:bodyPr vert="horz" lIns="96661" tIns="48331" rIns="96661" bIns="48331" rtlCol="0"/>
          <a:lstStyle>
            <a:lvl1pPr algn="r" rtl="0">
              <a:defRPr sz="1300"/>
            </a:lvl1pPr>
          </a:lstStyle>
          <a:p>
            <a:fld id="{A8E03A04-0626-44D4-B6D6-43B9D98023FD}" type="datetimeFigureOut">
              <a:rPr lang="en-US" smtClean="0"/>
              <a:pPr/>
              <a:t>1/21/2025</a:t>
            </a:fld>
            <a:endParaRPr lang="en-US"/>
          </a:p>
        </p:txBody>
      </p:sp>
      <p:sp>
        <p:nvSpPr>
          <p:cNvPr id="4" name="Slide Image Placeholder 3"/>
          <p:cNvSpPr>
            <a:spLocks noGrp="1" noRot="1" noChangeAspect="1"/>
          </p:cNvSpPr>
          <p:nvPr>
            <p:ph type="sldImg" idx="2"/>
          </p:nvPr>
        </p:nvSpPr>
        <p:spPr>
          <a:xfrm>
            <a:off x="373063" y="1233488"/>
            <a:ext cx="5922962" cy="3332162"/>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666909" y="4751219"/>
            <a:ext cx="5335270" cy="3887362"/>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889938" cy="495346"/>
          </a:xfrm>
          <a:prstGeom prst="rect">
            <a:avLst/>
          </a:prstGeom>
        </p:spPr>
        <p:txBody>
          <a:bodyPr vert="horz" lIns="96661" tIns="48331" rIns="96661" bIns="48331" rtlCol="0" anchor="b"/>
          <a:lstStyle>
            <a:lvl1pPr algn="l" rtl="0">
              <a:defRPr sz="1300"/>
            </a:lvl1pPr>
          </a:lstStyle>
          <a:p>
            <a:endParaRPr lang="en-US"/>
          </a:p>
        </p:txBody>
      </p:sp>
      <p:sp>
        <p:nvSpPr>
          <p:cNvPr id="7" name="Slide Number Placeholder 6"/>
          <p:cNvSpPr>
            <a:spLocks noGrp="1"/>
          </p:cNvSpPr>
          <p:nvPr>
            <p:ph type="sldNum" sz="quarter" idx="5"/>
          </p:nvPr>
        </p:nvSpPr>
        <p:spPr>
          <a:xfrm>
            <a:off x="3777606" y="9377317"/>
            <a:ext cx="2889938" cy="495346"/>
          </a:xfrm>
          <a:prstGeom prst="rect">
            <a:avLst/>
          </a:prstGeom>
        </p:spPr>
        <p:txBody>
          <a:bodyPr vert="horz" lIns="96661" tIns="48331" rIns="96661" bIns="48331" rtlCol="0" anchor="b"/>
          <a:lstStyle>
            <a:lvl1pPr algn="r" rtl="0">
              <a:defRPr sz="1300"/>
            </a:lvl1pPr>
          </a:lstStyle>
          <a:p>
            <a:fld id="{08A34052-12FB-4B01-8A2E-D87AD7371E95}" type="slidenum">
              <a:rPr lang="en-US" smtClean="0"/>
              <a:pPr/>
              <a:t>‹#›</a:t>
            </a:fld>
            <a:endParaRPr lang="en-US"/>
          </a:p>
        </p:txBody>
      </p:sp>
    </p:spTree>
    <p:extLst>
      <p:ext uri="{BB962C8B-B14F-4D97-AF65-F5344CB8AC3E}">
        <p14:creationId xmlns:p14="http://schemas.microsoft.com/office/powerpoint/2010/main" val="49021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GB"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1</a:t>
            </a:fld>
            <a:endParaRPr lang="en-US"/>
          </a:p>
        </p:txBody>
      </p:sp>
    </p:spTree>
    <p:extLst>
      <p:ext uri="{BB962C8B-B14F-4D97-AF65-F5344CB8AC3E}">
        <p14:creationId xmlns:p14="http://schemas.microsoft.com/office/powerpoint/2010/main" val="7710235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DC0A84-D67D-FB5C-1326-B049D6B66B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9ABF4A-DCD7-F0A2-EB31-B883D6C5FA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5E732FB-3050-CAE0-B096-9117104E1C09}"/>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314E8CA-88A6-3DE2-760A-DB571F20D284}"/>
              </a:ext>
            </a:extLst>
          </p:cNvPr>
          <p:cNvSpPr>
            <a:spLocks noGrp="1"/>
          </p:cNvSpPr>
          <p:nvPr>
            <p:ph type="sldNum" sz="quarter" idx="5"/>
          </p:nvPr>
        </p:nvSpPr>
        <p:spPr/>
        <p:txBody>
          <a:bodyPr/>
          <a:lstStyle/>
          <a:p>
            <a:fld id="{08A34052-12FB-4B01-8A2E-D87AD7371E95}" type="slidenum">
              <a:rPr lang="en-US" smtClean="0"/>
              <a:pPr/>
              <a:t>10</a:t>
            </a:fld>
            <a:endParaRPr lang="en-US"/>
          </a:p>
        </p:txBody>
      </p:sp>
    </p:spTree>
    <p:extLst>
      <p:ext uri="{BB962C8B-B14F-4D97-AF65-F5344CB8AC3E}">
        <p14:creationId xmlns:p14="http://schemas.microsoft.com/office/powerpoint/2010/main" val="1299979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4C46F-7B37-7498-3258-AD13271228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ABF168-71B5-5BA8-862C-7418419598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D732E2-652F-9B5B-F3C6-2A3787C0D27F}"/>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69188289-F69B-3B57-2F8B-E20F1E471BD6}"/>
              </a:ext>
            </a:extLst>
          </p:cNvPr>
          <p:cNvSpPr>
            <a:spLocks noGrp="1"/>
          </p:cNvSpPr>
          <p:nvPr>
            <p:ph type="sldNum" sz="quarter" idx="5"/>
          </p:nvPr>
        </p:nvSpPr>
        <p:spPr/>
        <p:txBody>
          <a:bodyPr/>
          <a:lstStyle/>
          <a:p>
            <a:fld id="{08A34052-12FB-4B01-8A2E-D87AD7371E95}" type="slidenum">
              <a:rPr lang="en-US" smtClean="0"/>
              <a:pPr/>
              <a:t>11</a:t>
            </a:fld>
            <a:endParaRPr lang="en-US"/>
          </a:p>
        </p:txBody>
      </p:sp>
    </p:spTree>
    <p:extLst>
      <p:ext uri="{BB962C8B-B14F-4D97-AF65-F5344CB8AC3E}">
        <p14:creationId xmlns:p14="http://schemas.microsoft.com/office/powerpoint/2010/main" val="5637633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E24D8-3BA9-4822-325A-48163FA0FB8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A5F23A-0352-5B9B-38F7-D753814EF4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CDFA14A-307A-5358-F7D2-365D3F5EDE27}"/>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9A4E0357-9371-084F-B84B-C7B733847072}"/>
              </a:ext>
            </a:extLst>
          </p:cNvPr>
          <p:cNvSpPr>
            <a:spLocks noGrp="1"/>
          </p:cNvSpPr>
          <p:nvPr>
            <p:ph type="sldNum" sz="quarter" idx="5"/>
          </p:nvPr>
        </p:nvSpPr>
        <p:spPr/>
        <p:txBody>
          <a:bodyPr/>
          <a:lstStyle/>
          <a:p>
            <a:fld id="{08A34052-12FB-4B01-8A2E-D87AD7371E95}" type="slidenum">
              <a:rPr lang="en-US" smtClean="0"/>
              <a:pPr/>
              <a:t>12</a:t>
            </a:fld>
            <a:endParaRPr lang="en-US"/>
          </a:p>
        </p:txBody>
      </p:sp>
    </p:spTree>
    <p:extLst>
      <p:ext uri="{BB962C8B-B14F-4D97-AF65-F5344CB8AC3E}">
        <p14:creationId xmlns:p14="http://schemas.microsoft.com/office/powerpoint/2010/main" val="2165942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FC151-348C-D09E-0D90-A9DFAF8DFD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3F66549-2958-8F7C-A58D-371D5DA56D8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EA4BF2-7963-CC9D-B4FF-B5FE78ACC67C}"/>
              </a:ext>
            </a:extLst>
          </p:cNvPr>
          <p:cNvSpPr>
            <a:spLocks noGrp="1"/>
          </p:cNvSpPr>
          <p:nvPr>
            <p:ph type="body" idx="1"/>
          </p:nvPr>
        </p:nvSpPr>
        <p:spPr/>
        <p:txBody>
          <a:bodyPr/>
          <a:lstStyle/>
          <a:p>
            <a:pPr marL="0" marR="73025" lvl="1" indent="0" algn="l" defTabSz="914400" rtl="0" eaLnBrk="1" fontAlgn="base" latinLnBrk="0" hangingPunct="1">
              <a:buFontTx/>
              <a:buNone/>
            </a:pPr>
            <a:endParaRPr lang="en-US" sz="1800" b="0" i="0" kern="1200" dirty="0">
              <a:solidFill>
                <a:srgbClr val="000000"/>
              </a:solidFill>
              <a:effectLst/>
              <a:latin typeface="Montserrat" panose="00000500000000000000" pitchFamily="2" charset="0"/>
              <a:ea typeface="+mn-ea"/>
              <a:cs typeface="+mn-cs"/>
            </a:endParaRPr>
          </a:p>
          <a:p>
            <a:pPr marL="285750" marR="73025" lvl="1" indent="-285750" algn="l" defTabSz="914400" rtl="0" eaLnBrk="1" fontAlgn="base" latinLnBrk="0" hangingPunct="1">
              <a:buFontTx/>
              <a:buChar char="-"/>
            </a:pPr>
            <a:endParaRPr lang="en-US" sz="1800" b="0" i="0" kern="1200" dirty="0">
              <a:solidFill>
                <a:srgbClr val="000000"/>
              </a:solidFill>
              <a:effectLst/>
              <a:latin typeface="Montserrat" panose="00000500000000000000" pitchFamily="2" charset="0"/>
              <a:ea typeface="+mn-ea"/>
              <a:cs typeface="+mn-cs"/>
            </a:endParaRPr>
          </a:p>
          <a:p>
            <a:pPr marL="0" marR="73025" lvl="1" indent="0" algn="l" defTabSz="914400" rtl="0" eaLnBrk="1" fontAlgn="base" latinLnBrk="0" hangingPunct="1">
              <a:buFontTx/>
              <a:buNone/>
            </a:pPr>
            <a:endParaRPr lang="en-US" sz="1800" b="0" i="0" kern="1200" dirty="0">
              <a:solidFill>
                <a:srgbClr val="000000"/>
              </a:solidFill>
              <a:effectLst/>
              <a:latin typeface="Montserrat" panose="00000500000000000000" pitchFamily="2" charset="0"/>
              <a:ea typeface="+mn-ea"/>
              <a:cs typeface="+mn-cs"/>
            </a:endParaRPr>
          </a:p>
          <a:p>
            <a:pPr marL="0" lvl="1" indent="0">
              <a:spcAft>
                <a:spcPts val="1200"/>
              </a:spcAft>
              <a:buFont typeface="Arial" panose="020B0604020202020204" pitchFamily="34" charset="0"/>
              <a:buNone/>
            </a:pPr>
            <a:endParaRPr lang="en-US" b="0" dirty="0">
              <a:latin typeface="Aptos" panose="020B0004020202020204" pitchFamily="34" charset="0"/>
            </a:endParaRPr>
          </a:p>
        </p:txBody>
      </p:sp>
      <p:sp>
        <p:nvSpPr>
          <p:cNvPr id="4" name="Slide Number Placeholder 3">
            <a:extLst>
              <a:ext uri="{FF2B5EF4-FFF2-40B4-BE49-F238E27FC236}">
                <a16:creationId xmlns:a16="http://schemas.microsoft.com/office/drawing/2014/main" id="{97FE8F50-560F-3566-78D4-02CFA3348B5F}"/>
              </a:ext>
            </a:extLst>
          </p:cNvPr>
          <p:cNvSpPr>
            <a:spLocks noGrp="1"/>
          </p:cNvSpPr>
          <p:nvPr>
            <p:ph type="sldNum" sz="quarter" idx="5"/>
          </p:nvPr>
        </p:nvSpPr>
        <p:spPr/>
        <p:txBody>
          <a:bodyPr/>
          <a:lstStyle/>
          <a:p>
            <a:fld id="{08A34052-12FB-4B01-8A2E-D87AD7371E95}" type="slidenum">
              <a:rPr lang="en-US" smtClean="0"/>
              <a:pPr/>
              <a:t>13</a:t>
            </a:fld>
            <a:endParaRPr lang="en-US"/>
          </a:p>
        </p:txBody>
      </p:sp>
    </p:spTree>
    <p:extLst>
      <p:ext uri="{BB962C8B-B14F-4D97-AF65-F5344CB8AC3E}">
        <p14:creationId xmlns:p14="http://schemas.microsoft.com/office/powerpoint/2010/main" val="3115078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73025" lvl="1" indent="0" algn="l" defTabSz="914400" rtl="0" eaLnBrk="1" fontAlgn="base" latinLnBrk="0" hangingPunct="1">
              <a:buFontTx/>
              <a:buNone/>
            </a:pPr>
            <a:endParaRPr lang="en-US" sz="1800" b="0" i="0" kern="1200" dirty="0">
              <a:solidFill>
                <a:srgbClr val="000000"/>
              </a:solidFill>
              <a:effectLst/>
              <a:latin typeface="Montserrat" panose="00000500000000000000" pitchFamily="2" charset="0"/>
              <a:ea typeface="+mn-ea"/>
              <a:cs typeface="+mn-cs"/>
            </a:endParaRPr>
          </a:p>
          <a:p>
            <a:pPr marL="285750" marR="73025" lvl="1" indent="-285750" algn="l" defTabSz="914400" rtl="0" eaLnBrk="1" fontAlgn="base" latinLnBrk="0" hangingPunct="1">
              <a:buFontTx/>
              <a:buChar char="-"/>
            </a:pPr>
            <a:endParaRPr lang="en-US" sz="1800" b="0" i="0" kern="1200" dirty="0">
              <a:solidFill>
                <a:srgbClr val="000000"/>
              </a:solidFill>
              <a:effectLst/>
              <a:latin typeface="Montserrat" panose="00000500000000000000" pitchFamily="2" charset="0"/>
              <a:ea typeface="+mn-ea"/>
              <a:cs typeface="+mn-cs"/>
            </a:endParaRPr>
          </a:p>
          <a:p>
            <a:pPr marL="0" marR="73025" lvl="1" indent="0" algn="l" defTabSz="914400" rtl="0" eaLnBrk="1" fontAlgn="base" latinLnBrk="0" hangingPunct="1">
              <a:buFontTx/>
              <a:buNone/>
            </a:pPr>
            <a:endParaRPr lang="en-US" sz="1800" b="0" i="0" kern="1200" dirty="0">
              <a:solidFill>
                <a:srgbClr val="000000"/>
              </a:solidFill>
              <a:effectLst/>
              <a:latin typeface="Montserrat" panose="00000500000000000000" pitchFamily="2" charset="0"/>
              <a:ea typeface="+mn-ea"/>
              <a:cs typeface="+mn-cs"/>
            </a:endParaRPr>
          </a:p>
          <a:p>
            <a:pPr marL="0" lvl="1" indent="0">
              <a:spcAft>
                <a:spcPts val="1200"/>
              </a:spcAft>
              <a:buFont typeface="Arial" panose="020B0604020202020204" pitchFamily="34" charset="0"/>
              <a:buNone/>
            </a:pPr>
            <a:endParaRPr lang="en-US" b="0" dirty="0">
              <a:latin typeface="Aptos" panose="020B0004020202020204" pitchFamily="34" charset="0"/>
            </a:endParaRPr>
          </a:p>
        </p:txBody>
      </p:sp>
      <p:sp>
        <p:nvSpPr>
          <p:cNvPr id="4" name="Slide Number Placeholder 3"/>
          <p:cNvSpPr>
            <a:spLocks noGrp="1"/>
          </p:cNvSpPr>
          <p:nvPr>
            <p:ph type="sldNum" sz="quarter" idx="5"/>
          </p:nvPr>
        </p:nvSpPr>
        <p:spPr/>
        <p:txBody>
          <a:bodyPr/>
          <a:lstStyle/>
          <a:p>
            <a:fld id="{08A34052-12FB-4B01-8A2E-D87AD7371E95}" type="slidenum">
              <a:rPr lang="en-US" smtClean="0"/>
              <a:pPr/>
              <a:t>2</a:t>
            </a:fld>
            <a:endParaRPr lang="en-US"/>
          </a:p>
        </p:txBody>
      </p:sp>
    </p:spTree>
    <p:extLst>
      <p:ext uri="{BB962C8B-B14F-4D97-AF65-F5344CB8AC3E}">
        <p14:creationId xmlns:p14="http://schemas.microsoft.com/office/powerpoint/2010/main" val="1625374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C93C82-783D-B488-1BB3-0E4FA7FF4A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424787-AE01-C498-95B2-5C31C9C035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1F3421-C520-B9DE-34C2-F559A8B7FCA7}"/>
              </a:ext>
            </a:extLst>
          </p:cNvPr>
          <p:cNvSpPr>
            <a:spLocks noGrp="1"/>
          </p:cNvSpPr>
          <p:nvPr>
            <p:ph type="body" idx="1"/>
          </p:nvPr>
        </p:nvSpPr>
        <p:spPr/>
        <p:txBody>
          <a:bodyPr/>
          <a:lstStyle/>
          <a:p>
            <a:pPr marL="0" indent="0">
              <a:buNone/>
            </a:pPr>
            <a:endParaRPr lang="en-US" dirty="0"/>
          </a:p>
        </p:txBody>
      </p:sp>
      <p:sp>
        <p:nvSpPr>
          <p:cNvPr id="4" name="Slide Number Placeholder 3">
            <a:extLst>
              <a:ext uri="{FF2B5EF4-FFF2-40B4-BE49-F238E27FC236}">
                <a16:creationId xmlns:a16="http://schemas.microsoft.com/office/drawing/2014/main" id="{DF774273-0DC1-5542-29B8-567EC20A93F1}"/>
              </a:ext>
            </a:extLst>
          </p:cNvPr>
          <p:cNvSpPr>
            <a:spLocks noGrp="1"/>
          </p:cNvSpPr>
          <p:nvPr>
            <p:ph type="sldNum" sz="quarter" idx="5"/>
          </p:nvPr>
        </p:nvSpPr>
        <p:spPr/>
        <p:txBody>
          <a:bodyPr/>
          <a:lstStyle/>
          <a:p>
            <a:fld id="{08A34052-12FB-4B01-8A2E-D87AD7371E95}" type="slidenum">
              <a:rPr lang="en-US" smtClean="0"/>
              <a:pPr/>
              <a:t>3</a:t>
            </a:fld>
            <a:endParaRPr lang="en-US"/>
          </a:p>
        </p:txBody>
      </p:sp>
    </p:spTree>
    <p:extLst>
      <p:ext uri="{BB962C8B-B14F-4D97-AF65-F5344CB8AC3E}">
        <p14:creationId xmlns:p14="http://schemas.microsoft.com/office/powerpoint/2010/main" val="2510413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37BFCB-5BEF-7518-394D-49EF85F2930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4288528-AE5C-33E0-EC03-79EC3371FD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31F2A1-D3DE-B50E-B01F-4C75C23C909E}"/>
              </a:ext>
            </a:extLst>
          </p:cNvPr>
          <p:cNvSpPr>
            <a:spLocks noGrp="1"/>
          </p:cNvSpPr>
          <p:nvPr>
            <p:ph type="body" idx="1"/>
          </p:nvPr>
        </p:nvSpPr>
        <p:spPr/>
        <p:txBody>
          <a:bodyPr/>
          <a:lstStyle/>
          <a:p>
            <a:pPr marL="186262" indent="0">
              <a:buSzPts val="1400"/>
              <a:buNone/>
            </a:pPr>
            <a:endParaRPr lang="en-US" sz="1200" dirty="0"/>
          </a:p>
        </p:txBody>
      </p:sp>
      <p:sp>
        <p:nvSpPr>
          <p:cNvPr id="4" name="Slide Number Placeholder 3">
            <a:extLst>
              <a:ext uri="{FF2B5EF4-FFF2-40B4-BE49-F238E27FC236}">
                <a16:creationId xmlns:a16="http://schemas.microsoft.com/office/drawing/2014/main" id="{2173AE7B-5B56-5B96-411D-928417D655D6}"/>
              </a:ext>
            </a:extLst>
          </p:cNvPr>
          <p:cNvSpPr>
            <a:spLocks noGrp="1"/>
          </p:cNvSpPr>
          <p:nvPr>
            <p:ph type="sldNum" sz="quarter" idx="5"/>
          </p:nvPr>
        </p:nvSpPr>
        <p:spPr/>
        <p:txBody>
          <a:bodyPr/>
          <a:lstStyle/>
          <a:p>
            <a:fld id="{08A34052-12FB-4B01-8A2E-D87AD7371E95}" type="slidenum">
              <a:rPr lang="en-US" smtClean="0"/>
              <a:pPr/>
              <a:t>4</a:t>
            </a:fld>
            <a:endParaRPr lang="en-US"/>
          </a:p>
        </p:txBody>
      </p:sp>
    </p:spTree>
    <p:extLst>
      <p:ext uri="{BB962C8B-B14F-4D97-AF65-F5344CB8AC3E}">
        <p14:creationId xmlns:p14="http://schemas.microsoft.com/office/powerpoint/2010/main" val="3369108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322fcb18ffc_0_27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just" defTabSz="914400" rtl="0" eaLnBrk="0" fontAlgn="base" latinLnBrk="0" hangingPunct="0">
              <a:lnSpc>
                <a:spcPts val="1400"/>
              </a:lnSpc>
              <a:spcBef>
                <a:spcPct val="30000"/>
              </a:spcBef>
              <a:spcAft>
                <a:spcPts val="1200"/>
              </a:spcAft>
              <a:buClrTx/>
              <a:buSzTx/>
              <a:buFont typeface="Symbol" panose="05050102010706020507" pitchFamily="18" charset="2"/>
              <a:buNone/>
              <a:tabLst/>
              <a:defRPr/>
            </a:pPr>
            <a:endParaRPr lang="en-GB" sz="1100" b="1" dirty="0">
              <a:cs typeface="Calibri" panose="020F0502020204030204" pitchFamily="34" charset="0"/>
            </a:endParaRPr>
          </a:p>
        </p:txBody>
      </p:sp>
      <p:sp>
        <p:nvSpPr>
          <p:cNvPr id="87" name="Google Shape;87;g322fcb18ffc_0_27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22fcb18ffc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322fcb18ffc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23713c073a_0_2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323713c073a_0_2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23713c073a_0_6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g323713c073a_0_614:notes"/>
          <p:cNvSpPr txBox="1">
            <a:spLocks noGrp="1"/>
          </p:cNvSpPr>
          <p:nvPr>
            <p:ph type="body" idx="1"/>
          </p:nvPr>
        </p:nvSpPr>
        <p:spPr>
          <a:xfrm>
            <a:off x="685800" y="4400550"/>
            <a:ext cx="5486400" cy="3600600"/>
          </a:xfrm>
          <a:prstGeom prst="rect">
            <a:avLst/>
          </a:prstGeom>
          <a:noFill/>
          <a:ln>
            <a:noFill/>
          </a:ln>
        </p:spPr>
        <p:txBody>
          <a:bodyPr spcFirstLastPara="1" wrap="square" lIns="91100" tIns="45550" rIns="91100" bIns="45550" anchor="t" anchorCtr="0">
            <a:noAutofit/>
          </a:bodyPr>
          <a:lstStyle/>
          <a:p>
            <a:pPr marL="0" marR="0" lvl="0" indent="0" algn="l" rtl="0">
              <a:lnSpc>
                <a:spcPct val="100000"/>
              </a:lnSpc>
              <a:spcBef>
                <a:spcPts val="0"/>
              </a:spcBef>
              <a:spcAft>
                <a:spcPts val="0"/>
              </a:spcAft>
              <a:buClr>
                <a:schemeClr val="dk1"/>
              </a:buClr>
              <a:buSzPts val="1100"/>
              <a:buFont typeface="Calibri"/>
              <a:buNone/>
            </a:pPr>
            <a:endParaRPr lang="en-GB" dirty="0"/>
          </a:p>
        </p:txBody>
      </p:sp>
      <p:sp>
        <p:nvSpPr>
          <p:cNvPr id="128" name="Google Shape;128;g323713c073a_0_614:notes"/>
          <p:cNvSpPr txBox="1">
            <a:spLocks noGrp="1"/>
          </p:cNvSpPr>
          <p:nvPr>
            <p:ph type="sldNum" idx="12"/>
          </p:nvPr>
        </p:nvSpPr>
        <p:spPr>
          <a:xfrm>
            <a:off x="3884613" y="8685213"/>
            <a:ext cx="2971800" cy="459000"/>
          </a:xfrm>
          <a:prstGeom prst="rect">
            <a:avLst/>
          </a:prstGeom>
          <a:noFill/>
          <a:ln>
            <a:noFill/>
          </a:ln>
        </p:spPr>
        <p:txBody>
          <a:bodyPr spcFirstLastPara="1" wrap="square" lIns="91100" tIns="45550" rIns="91100" bIns="45550" anchor="b" anchorCtr="0">
            <a:noAutofit/>
          </a:bodyPr>
          <a:lstStyle/>
          <a:p>
            <a:pPr marL="0" lvl="0" indent="0" algn="r" rtl="0">
              <a:spcBef>
                <a:spcPts val="0"/>
              </a:spcBef>
              <a:spcAft>
                <a:spcPts val="0"/>
              </a:spcAft>
              <a:buNone/>
            </a:pPr>
            <a:fld id="{00000000-1234-1234-1234-123412341234}" type="slidenum">
              <a:rPr lang="en" sz="1300"/>
              <a:t>8</a:t>
            </a:fld>
            <a:endParaRPr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effectLst/>
              <a:latin typeface="Times New Roman" panose="02020603050405020304" pitchFamily="18" charset="0"/>
              <a:ea typeface="Times New Roman" panose="02020603050405020304" pitchFamily="18" charset="0"/>
            </a:endParaRPr>
          </a:p>
          <a:p>
            <a:endParaRPr lang="en-CH" dirty="0"/>
          </a:p>
        </p:txBody>
      </p:sp>
      <p:sp>
        <p:nvSpPr>
          <p:cNvPr id="4" name="Slide Number Placeholder 3"/>
          <p:cNvSpPr>
            <a:spLocks noGrp="1"/>
          </p:cNvSpPr>
          <p:nvPr>
            <p:ph type="sldNum" sz="quarter" idx="5"/>
          </p:nvPr>
        </p:nvSpPr>
        <p:spPr/>
        <p:txBody>
          <a:bodyPr/>
          <a:lstStyle/>
          <a:p>
            <a:fld id="{08A34052-12FB-4B01-8A2E-D87AD7371E95}" type="slidenum">
              <a:rPr lang="en-US" smtClean="0"/>
              <a:pPr/>
              <a:t>9</a:t>
            </a:fld>
            <a:endParaRPr lang="en-US"/>
          </a:p>
        </p:txBody>
      </p:sp>
    </p:spTree>
    <p:extLst>
      <p:ext uri="{BB962C8B-B14F-4D97-AF65-F5344CB8AC3E}">
        <p14:creationId xmlns:p14="http://schemas.microsoft.com/office/powerpoint/2010/main" val="24472110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svg"/><Relationship Id="rId12" Type="http://schemas.openxmlformats.org/officeDocument/2006/relationships/image" Target="../media/image19.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18.svg"/><Relationship Id="rId5" Type="http://schemas.openxmlformats.org/officeDocument/2006/relationships/image" Target="../media/image12.sv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sv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6.jpeg"/><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png"/><Relationship Id="rId7" Type="http://schemas.openxmlformats.org/officeDocument/2006/relationships/image" Target="../media/image1.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10.jpeg"/><Relationship Id="rId5" Type="http://schemas.openxmlformats.org/officeDocument/2006/relationships/image" Target="../media/image6.jpeg"/><Relationship Id="rId10" Type="http://schemas.openxmlformats.org/officeDocument/2006/relationships/image" Target="../media/image19.png"/><Relationship Id="rId4" Type="http://schemas.openxmlformats.org/officeDocument/2006/relationships/image" Target="../media/image9.png"/><Relationship Id="rId9" Type="http://schemas.openxmlformats.org/officeDocument/2006/relationships/image" Target="../media/image12.sv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A blue and green background with lines and dots&#10;&#10;Description automatically generated">
            <a:extLst>
              <a:ext uri="{FF2B5EF4-FFF2-40B4-BE49-F238E27FC236}">
                <a16:creationId xmlns:a16="http://schemas.microsoft.com/office/drawing/2014/main" id="{3CD05976-8653-E08D-2C83-BBF171BE931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icture 2" descr="A white number on a black background&#10;&#10;Description automatically generated">
            <a:extLst>
              <a:ext uri="{FF2B5EF4-FFF2-40B4-BE49-F238E27FC236}">
                <a16:creationId xmlns:a16="http://schemas.microsoft.com/office/drawing/2014/main" id="{4E1ACECF-9C56-2E2B-8B8C-F85E6F3EC28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44231" t="3958" r="-3127" b="-1509"/>
          <a:stretch>
            <a:fillRect/>
          </a:stretch>
        </p:blipFill>
        <p:spPr bwMode="auto">
          <a:xfrm>
            <a:off x="1349375" y="5781675"/>
            <a:ext cx="1465263"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A logo with blue and purple colors&#10;&#10;Description automatically generated">
            <a:extLst>
              <a:ext uri="{FF2B5EF4-FFF2-40B4-BE49-F238E27FC236}">
                <a16:creationId xmlns:a16="http://schemas.microsoft.com/office/drawing/2014/main" id="{FCF33DD4-273A-E83E-EFE4-5945C4957713}"/>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r="51842"/>
          <a:stretch>
            <a:fillRect/>
          </a:stretch>
        </p:blipFill>
        <p:spPr bwMode="auto">
          <a:xfrm>
            <a:off x="530225" y="5862638"/>
            <a:ext cx="900113"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672257" y="3419305"/>
            <a:ext cx="9294526" cy="673047"/>
          </a:xfrm>
          <a:prstGeom prst="rect">
            <a:avLst/>
          </a:prstGeom>
        </p:spPr>
        <p:txBody>
          <a:bodyPr anchor="ctr"/>
          <a:lstStyle>
            <a:lvl1pPr algn="ctr">
              <a:defRPr sz="4000" b="1">
                <a:solidFill>
                  <a:schemeClr val="bg1"/>
                </a:solidFill>
                <a:latin typeface="Aptos Display" panose="020B0004020202020204" pitchFamily="34" charset="0"/>
                <a:cs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3101720" y="4341656"/>
            <a:ext cx="6395987" cy="952501"/>
          </a:xfrm>
          <a:prstGeom prst="rect">
            <a:avLst/>
          </a:prstGeom>
        </p:spPr>
        <p:txBody>
          <a:bodyPr anchor="ctr"/>
          <a:lstStyle>
            <a:lvl1pPr marL="0" indent="0" algn="ctr">
              <a:buNone/>
              <a:defRPr sz="2400" b="1">
                <a:solidFill>
                  <a:schemeClr val="bg1"/>
                </a:solidFill>
                <a:latin typeface="Aptos Display" panose="020B00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9" name="Picture 8">
            <a:extLst>
              <a:ext uri="{FF2B5EF4-FFF2-40B4-BE49-F238E27FC236}">
                <a16:creationId xmlns:a16="http://schemas.microsoft.com/office/drawing/2014/main" id="{62182B9A-3A6A-B02E-F7D2-46E1A3AE93C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662305" y="6340415"/>
            <a:ext cx="5512443" cy="517585"/>
          </a:xfrm>
          <a:prstGeom prst="rect">
            <a:avLst/>
          </a:prstGeom>
        </p:spPr>
      </p:pic>
    </p:spTree>
    <p:extLst>
      <p:ext uri="{BB962C8B-B14F-4D97-AF65-F5344CB8AC3E}">
        <p14:creationId xmlns:p14="http://schemas.microsoft.com/office/powerpoint/2010/main" val="4184145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6" name="Picture 5" descr="A blue and green background with lines and dots&#10;&#10;Description automatically generated">
            <a:extLst>
              <a:ext uri="{FF2B5EF4-FFF2-40B4-BE49-F238E27FC236}">
                <a16:creationId xmlns:a16="http://schemas.microsoft.com/office/drawing/2014/main" id="{33AF0C20-9565-427B-6F93-4F94E1CB361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0000"/>
          <a:stretch/>
        </p:blipFill>
        <p:spPr>
          <a:xfrm>
            <a:off x="4876799" y="0"/>
            <a:ext cx="7315201" cy="6858000"/>
          </a:xfrm>
          <a:prstGeom prst="rect">
            <a:avLst/>
          </a:prstGeom>
        </p:spPr>
      </p:pic>
      <p:pic>
        <p:nvPicPr>
          <p:cNvPr id="10" name="Picture 7" descr="A logo with blue and purple colors&#10;&#10;Description automatically generated">
            <a:extLst>
              <a:ext uri="{FF2B5EF4-FFF2-40B4-BE49-F238E27FC236}">
                <a16:creationId xmlns:a16="http://schemas.microsoft.com/office/drawing/2014/main" id="{37541A59-491F-796D-0275-BFFB5A60DFCB}"/>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54038" y="3255970"/>
            <a:ext cx="3694112"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5257799" y="2733199"/>
            <a:ext cx="6639128" cy="1391602"/>
          </a:xfrm>
          <a:prstGeom prst="rect">
            <a:avLst/>
          </a:prstGeom>
        </p:spPr>
        <p:txBody>
          <a:bodyPr anchor="b"/>
          <a:lstStyle>
            <a:lvl1pPr algn="ctr">
              <a:defRPr sz="4000" b="1">
                <a:solidFill>
                  <a:schemeClr val="bg1"/>
                </a:solidFill>
                <a:latin typeface="Aptos Display" panose="020B0004020202020204" pitchFamily="34" charset="0"/>
              </a:defRPr>
            </a:lvl1pPr>
          </a:lstStyle>
          <a:p>
            <a:r>
              <a:rPr lang="en-US"/>
              <a:t>Click to edit Master title style</a:t>
            </a:r>
          </a:p>
        </p:txBody>
      </p:sp>
      <p:sp>
        <p:nvSpPr>
          <p:cNvPr id="3" name="Subtitle 2"/>
          <p:cNvSpPr>
            <a:spLocks noGrp="1"/>
          </p:cNvSpPr>
          <p:nvPr>
            <p:ph type="subTitle" idx="1"/>
          </p:nvPr>
        </p:nvSpPr>
        <p:spPr>
          <a:xfrm>
            <a:off x="5257799" y="4214111"/>
            <a:ext cx="6639127" cy="952501"/>
          </a:xfrm>
          <a:prstGeom prst="rect">
            <a:avLst/>
          </a:prstGeom>
        </p:spPr>
        <p:txBody>
          <a:bodyPr/>
          <a:lstStyle>
            <a:lvl1pPr marL="0" indent="0" algn="ctr">
              <a:buNone/>
              <a:defRPr sz="2400">
                <a:solidFill>
                  <a:schemeClr val="bg1"/>
                </a:solidFill>
                <a:latin typeface="Aptos Display" panose="020B00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953517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6" descr="A blue and orange background&#10;&#10;Description automatically generated">
            <a:extLst>
              <a:ext uri="{FF2B5EF4-FFF2-40B4-BE49-F238E27FC236}">
                <a16:creationId xmlns:a16="http://schemas.microsoft.com/office/drawing/2014/main" id="{0B33C7B1-FC04-35FF-F4B8-9C47A389E13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6" t="97523" r="37773" b="119"/>
          <a:stretch>
            <a:fillRect/>
          </a:stretch>
        </p:blipFill>
        <p:spPr bwMode="auto">
          <a:xfrm>
            <a:off x="914174" y="4398963"/>
            <a:ext cx="7583487"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791016" y="1519484"/>
            <a:ext cx="10515600" cy="2852737"/>
          </a:xfrm>
          <a:prstGeom prst="rect">
            <a:avLst/>
          </a:prstGeom>
        </p:spPr>
        <p:txBody>
          <a:bodyPr anchor="b"/>
          <a:lstStyle>
            <a:lvl1pPr>
              <a:defRPr sz="4000" b="1">
                <a:solidFill>
                  <a:srgbClr val="0054A6"/>
                </a:solidFill>
                <a:latin typeface="Aptos Display" panose="020B0004020202020204" pitchFamily="34" charset="0"/>
              </a:defRPr>
            </a:lvl1pPr>
          </a:lstStyle>
          <a:p>
            <a:r>
              <a:rPr lang="en-US"/>
              <a:t>Click to edit Master title style</a:t>
            </a:r>
          </a:p>
        </p:txBody>
      </p:sp>
      <p:sp>
        <p:nvSpPr>
          <p:cNvPr id="3" name="Text Placeholder 2"/>
          <p:cNvSpPr>
            <a:spLocks noGrp="1"/>
          </p:cNvSpPr>
          <p:nvPr>
            <p:ph type="body" idx="1"/>
          </p:nvPr>
        </p:nvSpPr>
        <p:spPr>
          <a:xfrm>
            <a:off x="826625" y="4601846"/>
            <a:ext cx="10515600" cy="1500187"/>
          </a:xfrm>
          <a:prstGeom prst="rect">
            <a:avLst/>
          </a:prstGeom>
        </p:spPr>
        <p:txBody>
          <a:bodyPr/>
          <a:lstStyle>
            <a:lvl1pPr marL="0" indent="0">
              <a:buNone/>
              <a:defRPr sz="2400">
                <a:solidFill>
                  <a:schemeClr val="tx1">
                    <a:tint val="75000"/>
                  </a:schemeClr>
                </a:solidFill>
                <a:latin typeface="Aptos Display" panose="020B00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12" name="Picture 1" descr="A black and white logo&#10;&#10;Description automatically generated">
            <a:extLst>
              <a:ext uri="{FF2B5EF4-FFF2-40B4-BE49-F238E27FC236}">
                <a16:creationId xmlns:a16="http://schemas.microsoft.com/office/drawing/2014/main" id="{509F1658-A2F2-9E46-658F-DAFC3E510845}"/>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370138" y="6124575"/>
            <a:ext cx="8318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A colorful logo with a black background&#10;&#10;Description automatically generated">
            <a:extLst>
              <a:ext uri="{FF2B5EF4-FFF2-40B4-BE49-F238E27FC236}">
                <a16:creationId xmlns:a16="http://schemas.microsoft.com/office/drawing/2014/main" id="{B5B31923-D3D2-75CD-C196-A746640FDB2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l="33052" t="3336"/>
          <a:stretch>
            <a:fillRect/>
          </a:stretch>
        </p:blipFill>
        <p:spPr bwMode="auto">
          <a:xfrm>
            <a:off x="790575" y="6180138"/>
            <a:ext cx="9286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descr="A red letter on a black background&#10;&#10;Description automatically generated">
            <a:extLst>
              <a:ext uri="{FF2B5EF4-FFF2-40B4-BE49-F238E27FC236}">
                <a16:creationId xmlns:a16="http://schemas.microsoft.com/office/drawing/2014/main" id="{9967B75D-00FA-0776-C539-3A4182E5EF64}"/>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3201988" y="6240463"/>
            <a:ext cx="7334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descr="A blue and orange background&#10;&#10;Description automatically generated">
            <a:extLst>
              <a:ext uri="{FF2B5EF4-FFF2-40B4-BE49-F238E27FC236}">
                <a16:creationId xmlns:a16="http://schemas.microsoft.com/office/drawing/2014/main" id="{B6D5EC25-FF36-BE3E-9815-F2CA49DED8E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t="93172" r="-598"/>
          <a:stretch>
            <a:fillRect/>
          </a:stretch>
        </p:blipFill>
        <p:spPr bwMode="auto">
          <a:xfrm>
            <a:off x="0" y="6670675"/>
            <a:ext cx="122650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6" descr="A blue logo with text&#10;&#10;Description automatically generated">
            <a:extLst>
              <a:ext uri="{FF2B5EF4-FFF2-40B4-BE49-F238E27FC236}">
                <a16:creationId xmlns:a16="http://schemas.microsoft.com/office/drawing/2014/main" id="{04A1ABD7-EC94-846A-562A-6187490F8EE9}"/>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822450" y="6165850"/>
            <a:ext cx="4222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Footer Placeholder 4">
            <a:extLst>
              <a:ext uri="{FF2B5EF4-FFF2-40B4-BE49-F238E27FC236}">
                <a16:creationId xmlns:a16="http://schemas.microsoft.com/office/drawing/2014/main" id="{95B9EF61-52A7-AFAD-7FCA-085F11703457}"/>
              </a:ext>
            </a:extLst>
          </p:cNvPr>
          <p:cNvSpPr>
            <a:spLocks noGrp="1"/>
          </p:cNvSpPr>
          <p:nvPr>
            <p:ph type="ftr" sz="quarter" idx="10"/>
          </p:nvPr>
        </p:nvSpPr>
        <p:spPr>
          <a:xfrm>
            <a:off x="4038600" y="6215063"/>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Aptos Display" panose="020B0004020202020204" pitchFamily="34" charset="0"/>
              </a:defRPr>
            </a:lvl1pPr>
          </a:lstStyle>
          <a:p>
            <a:pPr>
              <a:defRPr/>
            </a:pPr>
            <a:r>
              <a:rPr lang="en-US" dirty="0"/>
              <a:t>QT4HEP 2025, Marianne Schoerling (GESDA)</a:t>
            </a:r>
          </a:p>
        </p:txBody>
      </p:sp>
      <p:sp>
        <p:nvSpPr>
          <p:cNvPr id="18" name="Slide Number Placeholder 5">
            <a:extLst>
              <a:ext uri="{FF2B5EF4-FFF2-40B4-BE49-F238E27FC236}">
                <a16:creationId xmlns:a16="http://schemas.microsoft.com/office/drawing/2014/main" id="{C6DDC7F1-375A-864A-99C7-6228B47726E3}"/>
              </a:ext>
            </a:extLst>
          </p:cNvPr>
          <p:cNvSpPr>
            <a:spLocks noGrp="1"/>
          </p:cNvSpPr>
          <p:nvPr>
            <p:ph type="sldNum" sz="quarter" idx="11"/>
          </p:nvPr>
        </p:nvSpPr>
        <p:spPr>
          <a:xfrm>
            <a:off x="8610600" y="6215063"/>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C0698F54-7EBB-4670-9FB8-C2E13CA9EE70}" type="slidenum">
              <a:rPr lang="en-US"/>
              <a:pPr>
                <a:defRPr/>
              </a:pPr>
              <a:t>‹#›</a:t>
            </a:fld>
            <a:endParaRPr lang="en-US"/>
          </a:p>
        </p:txBody>
      </p:sp>
    </p:spTree>
    <p:extLst>
      <p:ext uri="{BB962C8B-B14F-4D97-AF65-F5344CB8AC3E}">
        <p14:creationId xmlns:p14="http://schemas.microsoft.com/office/powerpoint/2010/main" val="126753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7" name="Picture 4" descr="A blue and orange background&#10;&#10;Description automatically generated">
            <a:extLst>
              <a:ext uri="{FF2B5EF4-FFF2-40B4-BE49-F238E27FC236}">
                <a16:creationId xmlns:a16="http://schemas.microsoft.com/office/drawing/2014/main" id="{B917A3E8-5AB7-AC8E-54AD-541E64060C59}"/>
              </a:ext>
            </a:extLst>
          </p:cNvPr>
          <p:cNvPicPr>
            <a:picLocks noGrp="1" noRot="1" noChangeAspect="1" noMove="1" noResize="1" noEditPoints="1" noAdjustHandles="1" noChangeArrowheads="1" noChangeShapeType="1" noCrop="1"/>
          </p:cNvPicPr>
          <p:nvPr userDrawn="1"/>
        </p:nvPicPr>
        <p:blipFill rotWithShape="1">
          <a:blip r:embed="rId2">
            <a:extLst>
              <a:ext uri="{28A0092B-C50C-407E-A947-70E740481C1C}">
                <a14:useLocalDpi xmlns:a14="http://schemas.microsoft.com/office/drawing/2010/main" val="0"/>
              </a:ext>
            </a:extLst>
          </a:blip>
          <a:srcRect t="86490" r="-598" b="-1"/>
          <a:stretch/>
        </p:blipFill>
        <p:spPr bwMode="auto">
          <a:xfrm>
            <a:off x="0" y="6238833"/>
            <a:ext cx="12265025" cy="629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A blue and orange background&#10;&#10;Description automatically generated">
            <a:extLst>
              <a:ext uri="{FF2B5EF4-FFF2-40B4-BE49-F238E27FC236}">
                <a16:creationId xmlns:a16="http://schemas.microsoft.com/office/drawing/2014/main" id="{73EE7165-BB02-57C7-6858-ABB5AD841B2F}"/>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l="26" t="97523" r="37773" b="119"/>
          <a:stretch>
            <a:fillRect/>
          </a:stretch>
        </p:blipFill>
        <p:spPr bwMode="auto">
          <a:xfrm>
            <a:off x="572185" y="727175"/>
            <a:ext cx="7583488"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572185" y="1244561"/>
            <a:ext cx="10515600" cy="4295947"/>
          </a:xfrm>
          <a:prstGeom prst="rect">
            <a:avLst/>
          </a:prstGeom>
        </p:spPr>
        <p:txBody>
          <a:bodyPr/>
          <a:lstStyle>
            <a:lvl1pPr>
              <a:defRPr sz="2000">
                <a:latin typeface="Aptos Display" panose="020B0004020202020204" pitchFamily="34" charset="0"/>
              </a:defRPr>
            </a:lvl1pPr>
            <a:lvl2pPr>
              <a:defRPr sz="2000">
                <a:latin typeface="Aptos Display" panose="020B0004020202020204" pitchFamily="34" charset="0"/>
              </a:defRPr>
            </a:lvl2pPr>
            <a:lvl3pPr>
              <a:defRPr sz="2000">
                <a:latin typeface="Aptos Display" panose="020B0004020202020204" pitchFamily="34" charset="0"/>
              </a:defRPr>
            </a:lvl3pPr>
            <a:lvl4pPr>
              <a:defRPr sz="2000">
                <a:latin typeface="Aptos Display" panose="020B0004020202020204" pitchFamily="34" charset="0"/>
              </a:defRPr>
            </a:lvl4pPr>
            <a:lvl5pPr>
              <a:defRPr sz="2000">
                <a:latin typeface="Aptos Display" panose="020B00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Footer Placeholder 4">
            <a:extLst>
              <a:ext uri="{FF2B5EF4-FFF2-40B4-BE49-F238E27FC236}">
                <a16:creationId xmlns:a16="http://schemas.microsoft.com/office/drawing/2014/main" id="{738F24FD-1655-B9B2-7E51-069055F00A93}"/>
              </a:ext>
            </a:extLst>
          </p:cNvPr>
          <p:cNvSpPr txBox="1">
            <a:spLocks/>
          </p:cNvSpPr>
          <p:nvPr userDrawn="1"/>
        </p:nvSpPr>
        <p:spPr>
          <a:xfrm>
            <a:off x="7620000" y="6397624"/>
            <a:ext cx="4450335" cy="365125"/>
          </a:xfrm>
          <a:prstGeom prst="rect">
            <a:avLst/>
          </a:prstGeom>
        </p:spPr>
        <p:txBody>
          <a:bodyPr vert="horz" lIns="91440" tIns="45720" rIns="91440" bIns="45720" rtlCol="0" anchor="ctr"/>
          <a:lstStyle>
            <a:defPPr>
              <a:defRPr lang="en-US"/>
            </a:defPPr>
            <a:lvl1pPr algn="ctr" rtl="0" eaLnBrk="1" fontAlgn="auto" hangingPunct="1">
              <a:spcBef>
                <a:spcPts val="0"/>
              </a:spcBef>
              <a:spcAft>
                <a:spcPts val="0"/>
              </a:spcAft>
              <a:defRPr sz="1200" kern="1200">
                <a:solidFill>
                  <a:schemeClr val="tx1">
                    <a:tint val="75000"/>
                  </a:schemeClr>
                </a:solidFill>
                <a:latin typeface="Aptos Display" panose="020B00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dirty="0">
                <a:solidFill>
                  <a:schemeClr val="bg1"/>
                </a:solidFill>
              </a:rPr>
              <a:t>21 Jan 2025</a:t>
            </a:r>
          </a:p>
        </p:txBody>
      </p:sp>
      <p:pic>
        <p:nvPicPr>
          <p:cNvPr id="15" name="Picture 14" descr="A blue and green background with lines and dots&#10;&#10;Description automatically generated">
            <a:extLst>
              <a:ext uri="{FF2B5EF4-FFF2-40B4-BE49-F238E27FC236}">
                <a16:creationId xmlns:a16="http://schemas.microsoft.com/office/drawing/2014/main" id="{9D2CE6E2-87D7-6B4F-C492-C7AC43F1389F}"/>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55609" b="29436"/>
          <a:stretch/>
        </p:blipFill>
        <p:spPr>
          <a:xfrm>
            <a:off x="0" y="0"/>
            <a:ext cx="12192000" cy="1025611"/>
          </a:xfrm>
          <a:prstGeom prst="rect">
            <a:avLst/>
          </a:prstGeom>
        </p:spPr>
      </p:pic>
      <p:sp>
        <p:nvSpPr>
          <p:cNvPr id="2" name="Title 1"/>
          <p:cNvSpPr>
            <a:spLocks noGrp="1"/>
          </p:cNvSpPr>
          <p:nvPr>
            <p:ph type="title"/>
          </p:nvPr>
        </p:nvSpPr>
        <p:spPr>
          <a:xfrm>
            <a:off x="528643" y="304520"/>
            <a:ext cx="10515600" cy="564300"/>
          </a:xfrm>
          <a:prstGeom prst="rect">
            <a:avLst/>
          </a:prstGeom>
        </p:spPr>
        <p:txBody>
          <a:bodyPr/>
          <a:lstStyle>
            <a:lvl1pPr>
              <a:defRPr sz="3200" b="1">
                <a:solidFill>
                  <a:schemeClr val="bg1"/>
                </a:solidFill>
                <a:latin typeface="Aptos Display" panose="020B0004020202020204" pitchFamily="34" charset="0"/>
              </a:defRPr>
            </a:lvl1pPr>
          </a:lstStyle>
          <a:p>
            <a:r>
              <a:rPr lang="en-US"/>
              <a:t>Click to edit Master title style</a:t>
            </a:r>
          </a:p>
        </p:txBody>
      </p:sp>
      <p:pic>
        <p:nvPicPr>
          <p:cNvPr id="14" name="Graphic 13">
            <a:extLst>
              <a:ext uri="{FF2B5EF4-FFF2-40B4-BE49-F238E27FC236}">
                <a16:creationId xmlns:a16="http://schemas.microsoft.com/office/drawing/2014/main" id="{8241D4CC-E715-FC36-6EF1-684A8947AE3D}"/>
              </a:ext>
            </a:extLst>
          </p:cNvPr>
          <p:cNvPicPr>
            <a:picLocks noChangeAspect="1"/>
          </p:cNvPicPr>
          <p:nvPr userDrawn="1"/>
        </p:nvPicPr>
        <p:blipFill rotWithShape="1">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l="45509"/>
          <a:stretch/>
        </p:blipFill>
        <p:spPr>
          <a:xfrm>
            <a:off x="11184655" y="175584"/>
            <a:ext cx="920286" cy="711106"/>
          </a:xfrm>
          <a:prstGeom prst="rect">
            <a:avLst/>
          </a:prstGeom>
        </p:spPr>
      </p:pic>
      <p:pic>
        <p:nvPicPr>
          <p:cNvPr id="17" name="Graphic 16">
            <a:extLst>
              <a:ext uri="{FF2B5EF4-FFF2-40B4-BE49-F238E27FC236}">
                <a16:creationId xmlns:a16="http://schemas.microsoft.com/office/drawing/2014/main" id="{2FFF362F-045B-877C-5106-D070F37B5C8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auto">
          <a:xfrm>
            <a:off x="608851" y="6312311"/>
            <a:ext cx="497653" cy="497653"/>
          </a:xfrm>
          <a:prstGeom prst="rect">
            <a:avLst/>
          </a:prstGeom>
        </p:spPr>
      </p:pic>
      <p:pic>
        <p:nvPicPr>
          <p:cNvPr id="19" name="Graphic 18">
            <a:extLst>
              <a:ext uri="{FF2B5EF4-FFF2-40B4-BE49-F238E27FC236}">
                <a16:creationId xmlns:a16="http://schemas.microsoft.com/office/drawing/2014/main" id="{C9FD8BF8-D376-C1DC-0953-7A701BEAC4D1}"/>
              </a:ext>
            </a:extLst>
          </p:cNvPr>
          <p:cNvPicPr>
            <a:picLocks noChangeAspect="1"/>
          </p:cNvPicPr>
          <p:nvPr userDrawn="1"/>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222610" y="6396038"/>
            <a:ext cx="954880" cy="345862"/>
          </a:xfrm>
          <a:prstGeom prst="rect">
            <a:avLst/>
          </a:prstGeom>
        </p:spPr>
      </p:pic>
      <p:pic>
        <p:nvPicPr>
          <p:cNvPr id="21" name="Graphic 20">
            <a:extLst>
              <a:ext uri="{FF2B5EF4-FFF2-40B4-BE49-F238E27FC236}">
                <a16:creationId xmlns:a16="http://schemas.microsoft.com/office/drawing/2014/main" id="{38E9D456-7B66-DC7D-EA00-F0FCFCE9102F}"/>
              </a:ext>
            </a:extLst>
          </p:cNvPr>
          <p:cNvPicPr>
            <a:picLocks noChangeAspect="1"/>
          </p:cNvPicPr>
          <p:nvPr userDrawn="1"/>
        </p:nvPicPr>
        <p:blipFill rotWithShape="1">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rcRect t="21899" b="31819"/>
          <a:stretch/>
        </p:blipFill>
        <p:spPr>
          <a:xfrm>
            <a:off x="861879" y="6196962"/>
            <a:ext cx="1606374" cy="525650"/>
          </a:xfrm>
          <a:prstGeom prst="rect">
            <a:avLst/>
          </a:prstGeom>
        </p:spPr>
      </p:pic>
      <p:pic>
        <p:nvPicPr>
          <p:cNvPr id="22" name="Picture 7" descr="A logo with blue and purple colors&#10;&#10;Description automatically generated">
            <a:extLst>
              <a:ext uri="{FF2B5EF4-FFF2-40B4-BE49-F238E27FC236}">
                <a16:creationId xmlns:a16="http://schemas.microsoft.com/office/drawing/2014/main" id="{474722AF-6D69-C873-4DDE-9E2AF30BD205}"/>
              </a:ext>
            </a:extLst>
          </p:cNvPr>
          <p:cNvPicPr>
            <a:picLocks noChangeAspect="1" noChangeArrowheads="1"/>
          </p:cNvPicPr>
          <p:nvPr userDrawn="1"/>
        </p:nvPicPr>
        <p:blipFill rotWithShape="1">
          <a:blip r:embed="rId12" cstate="print">
            <a:extLst>
              <a:ext uri="{28A0092B-C50C-407E-A947-70E740481C1C}">
                <a14:useLocalDpi xmlns:a14="http://schemas.microsoft.com/office/drawing/2010/main" val="0"/>
              </a:ext>
            </a:extLst>
          </a:blip>
          <a:srcRect r="54144"/>
          <a:stretch/>
        </p:blipFill>
        <p:spPr bwMode="auto">
          <a:xfrm>
            <a:off x="10416064" y="158621"/>
            <a:ext cx="768591" cy="71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5">
            <a:extLst>
              <a:ext uri="{FF2B5EF4-FFF2-40B4-BE49-F238E27FC236}">
                <a16:creationId xmlns:a16="http://schemas.microsoft.com/office/drawing/2014/main" id="{4D2EBA77-D666-0AAE-4475-17A0A85B7D4C}"/>
              </a:ext>
            </a:extLst>
          </p:cNvPr>
          <p:cNvSpPr txBox="1">
            <a:spLocks/>
          </p:cNvSpPr>
          <p:nvPr userDrawn="1"/>
        </p:nvSpPr>
        <p:spPr>
          <a:xfrm>
            <a:off x="4486543" y="6403746"/>
            <a:ext cx="3291937" cy="365125"/>
          </a:xfrm>
          <a:prstGeom prst="rect">
            <a:avLst/>
          </a:prstGeom>
        </p:spPr>
        <p:txBody>
          <a:bodyPr vert="horz" lIns="91440" tIns="45720" rIns="91440" bIns="45720" rtlCol="0" anchor="ctr"/>
          <a:lstStyle>
            <a:defPPr>
              <a:defRPr lang="en-US"/>
            </a:defPPr>
            <a:lvl1pPr marL="0" algn="ctr" defTabSz="914400" rtl="0" eaLnBrk="1" fontAlgn="auto" latinLnBrk="0" hangingPunct="1">
              <a:spcBef>
                <a:spcPts val="0"/>
              </a:spcBef>
              <a:spcAft>
                <a:spcPts val="0"/>
              </a:spcAft>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dirty="0"/>
              <a:t>QT4HEP 2025, Marianne Schoerling (GESDA)</a:t>
            </a:r>
          </a:p>
        </p:txBody>
      </p:sp>
    </p:spTree>
    <p:extLst>
      <p:ext uri="{BB962C8B-B14F-4D97-AF65-F5344CB8AC3E}">
        <p14:creationId xmlns:p14="http://schemas.microsoft.com/office/powerpoint/2010/main" val="525150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4" name="Picture 1" descr="A black and white logo&#10;&#10;Description automatically generated">
            <a:extLst>
              <a:ext uri="{FF2B5EF4-FFF2-40B4-BE49-F238E27FC236}">
                <a16:creationId xmlns:a16="http://schemas.microsoft.com/office/drawing/2014/main" id="{0678743D-1B8C-2384-E7BA-482BCF7F370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70138" y="6124575"/>
            <a:ext cx="8318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A colorful logo with a black background&#10;&#10;Description automatically generated">
            <a:extLst>
              <a:ext uri="{FF2B5EF4-FFF2-40B4-BE49-F238E27FC236}">
                <a16:creationId xmlns:a16="http://schemas.microsoft.com/office/drawing/2014/main" id="{A6296C73-63A3-3CEF-258C-864034AC9611}"/>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33052" t="3336"/>
          <a:stretch>
            <a:fillRect/>
          </a:stretch>
        </p:blipFill>
        <p:spPr bwMode="auto">
          <a:xfrm>
            <a:off x="790575" y="6180138"/>
            <a:ext cx="9286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A red letter on a black background&#10;&#10;Description automatically generated">
            <a:extLst>
              <a:ext uri="{FF2B5EF4-FFF2-40B4-BE49-F238E27FC236}">
                <a16:creationId xmlns:a16="http://schemas.microsoft.com/office/drawing/2014/main" id="{ABF71111-EC0B-5CD5-D006-6792CE2D23EE}"/>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201988" y="6240463"/>
            <a:ext cx="7334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A blue and orange background&#10;&#10;Description automatically generated">
            <a:extLst>
              <a:ext uri="{FF2B5EF4-FFF2-40B4-BE49-F238E27FC236}">
                <a16:creationId xmlns:a16="http://schemas.microsoft.com/office/drawing/2014/main" id="{B917A3E8-5AB7-AC8E-54AD-541E64060C5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t="93172" r="-598"/>
          <a:stretch>
            <a:fillRect/>
          </a:stretch>
        </p:blipFill>
        <p:spPr bwMode="auto">
          <a:xfrm>
            <a:off x="0" y="6670675"/>
            <a:ext cx="122650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A blue logo with text&#10;&#10;Description automatically generated">
            <a:extLst>
              <a:ext uri="{FF2B5EF4-FFF2-40B4-BE49-F238E27FC236}">
                <a16:creationId xmlns:a16="http://schemas.microsoft.com/office/drawing/2014/main" id="{7AB976F1-1ECC-668A-80DB-1178C29141F4}"/>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822450" y="6165850"/>
            <a:ext cx="4222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72185" y="173894"/>
            <a:ext cx="10515600" cy="794142"/>
          </a:xfrm>
          <a:prstGeom prst="rect">
            <a:avLst/>
          </a:prstGeom>
        </p:spPr>
        <p:txBody>
          <a:bodyPr/>
          <a:lstStyle>
            <a:lvl1pPr>
              <a:defRPr sz="3200" b="1">
                <a:solidFill>
                  <a:srgbClr val="0054A6"/>
                </a:solidFill>
                <a:latin typeface="Aptos Display" panose="020B0004020202020204" pitchFamily="34" charset="0"/>
              </a:defRPr>
            </a:lvl1pPr>
          </a:lstStyle>
          <a:p>
            <a:r>
              <a:rPr lang="en-US"/>
              <a:t>Click to edit Master title style</a:t>
            </a:r>
          </a:p>
        </p:txBody>
      </p:sp>
      <p:sp>
        <p:nvSpPr>
          <p:cNvPr id="3" name="Content Placeholder 2"/>
          <p:cNvSpPr>
            <a:spLocks noGrp="1"/>
          </p:cNvSpPr>
          <p:nvPr>
            <p:ph idx="1"/>
          </p:nvPr>
        </p:nvSpPr>
        <p:spPr>
          <a:xfrm>
            <a:off x="572185" y="1244561"/>
            <a:ext cx="10515600" cy="4295947"/>
          </a:xfrm>
          <a:prstGeom prst="rect">
            <a:avLst/>
          </a:prstGeom>
        </p:spPr>
        <p:txBody>
          <a:bodyPr/>
          <a:lstStyle>
            <a:lvl1pPr>
              <a:defRPr sz="2000">
                <a:latin typeface="Aptos Display" panose="020B0004020202020204" pitchFamily="34" charset="0"/>
              </a:defRPr>
            </a:lvl1pPr>
            <a:lvl2pPr>
              <a:defRPr sz="2000">
                <a:latin typeface="Aptos Display" panose="020B0004020202020204" pitchFamily="34" charset="0"/>
              </a:defRPr>
            </a:lvl2pPr>
            <a:lvl3pPr>
              <a:defRPr sz="2000">
                <a:latin typeface="Aptos Display" panose="020B0004020202020204" pitchFamily="34" charset="0"/>
              </a:defRPr>
            </a:lvl3pPr>
            <a:lvl4pPr>
              <a:defRPr sz="2000">
                <a:latin typeface="Aptos Display" panose="020B0004020202020204" pitchFamily="34" charset="0"/>
              </a:defRPr>
            </a:lvl4pPr>
            <a:lvl5pPr>
              <a:defRPr sz="2000">
                <a:latin typeface="Aptos Display" panose="020B00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EEB2A583-71AD-A603-BC11-D16A46FE270A}"/>
              </a:ext>
            </a:extLst>
          </p:cNvPr>
          <p:cNvSpPr>
            <a:spLocks noGrp="1"/>
          </p:cNvSpPr>
          <p:nvPr>
            <p:ph type="sldNum" sz="quarter" idx="11"/>
          </p:nvPr>
        </p:nvSpPr>
        <p:spPr>
          <a:xfrm>
            <a:off x="8610600" y="6215063"/>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C0698F54-7EBB-4670-9FB8-C2E13CA9EE70}" type="slidenum">
              <a:rPr lang="en-US"/>
              <a:pPr>
                <a:defRPr/>
              </a:pPr>
              <a:t>‹#›</a:t>
            </a:fld>
            <a:endParaRPr lang="en-US"/>
          </a:p>
        </p:txBody>
      </p:sp>
      <p:sp>
        <p:nvSpPr>
          <p:cNvPr id="12" name="Footer Placeholder 4">
            <a:extLst>
              <a:ext uri="{FF2B5EF4-FFF2-40B4-BE49-F238E27FC236}">
                <a16:creationId xmlns:a16="http://schemas.microsoft.com/office/drawing/2014/main" id="{17A7E740-7835-E568-4AEF-909759924A81}"/>
              </a:ext>
            </a:extLst>
          </p:cNvPr>
          <p:cNvSpPr txBox="1">
            <a:spLocks/>
          </p:cNvSpPr>
          <p:nvPr userDrawn="1"/>
        </p:nvSpPr>
        <p:spPr>
          <a:xfrm>
            <a:off x="4038600" y="6180138"/>
            <a:ext cx="4114800" cy="365125"/>
          </a:xfrm>
          <a:prstGeom prst="rect">
            <a:avLst/>
          </a:prstGeom>
        </p:spPr>
        <p:txBody>
          <a:bodyPr vert="horz" lIns="91440" tIns="45720" rIns="91440" bIns="45720" rtlCol="0" anchor="ctr"/>
          <a:lstStyle>
            <a:defPPr>
              <a:defRPr lang="en-US"/>
            </a:defPPr>
            <a:lvl1pPr algn="ctr" rtl="0" eaLnBrk="1" fontAlgn="auto" hangingPunct="1">
              <a:spcBef>
                <a:spcPts val="0"/>
              </a:spcBef>
              <a:spcAft>
                <a:spcPts val="0"/>
              </a:spcAft>
              <a:defRPr sz="1200" kern="1200">
                <a:solidFill>
                  <a:schemeClr val="tx1">
                    <a:tint val="75000"/>
                  </a:schemeClr>
                </a:solidFill>
                <a:latin typeface="Aptos Display" panose="020B00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a:t>Meeting for the OQI transition advisory meeting | March 2024 | </a:t>
            </a:r>
          </a:p>
        </p:txBody>
      </p:sp>
    </p:spTree>
    <p:extLst>
      <p:ext uri="{BB962C8B-B14F-4D97-AF65-F5344CB8AC3E}">
        <p14:creationId xmlns:p14="http://schemas.microsoft.com/office/powerpoint/2010/main" val="244631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4" name="Picture 1" descr="A black and white logo&#10;&#10;Description automatically generated">
            <a:extLst>
              <a:ext uri="{FF2B5EF4-FFF2-40B4-BE49-F238E27FC236}">
                <a16:creationId xmlns:a16="http://schemas.microsoft.com/office/drawing/2014/main" id="{1E18CAEB-D9EF-4432-8857-78A4D04937F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70138" y="6124575"/>
            <a:ext cx="8318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A colorful logo with a black background&#10;&#10;Description automatically generated">
            <a:extLst>
              <a:ext uri="{FF2B5EF4-FFF2-40B4-BE49-F238E27FC236}">
                <a16:creationId xmlns:a16="http://schemas.microsoft.com/office/drawing/2014/main" id="{5D834488-61CE-C256-E05C-FD8926A15B28}"/>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l="33052" t="3336"/>
          <a:stretch>
            <a:fillRect/>
          </a:stretch>
        </p:blipFill>
        <p:spPr bwMode="auto">
          <a:xfrm>
            <a:off x="790575" y="6180138"/>
            <a:ext cx="928688"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A red letter on a black background&#10;&#10;Description automatically generated">
            <a:extLst>
              <a:ext uri="{FF2B5EF4-FFF2-40B4-BE49-F238E27FC236}">
                <a16:creationId xmlns:a16="http://schemas.microsoft.com/office/drawing/2014/main" id="{0DE0ED20-88DB-ACB1-0EA3-710F96E53646}"/>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3201988" y="6240463"/>
            <a:ext cx="733425"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 descr="A blue and orange background&#10;&#10;Description automatically generated">
            <a:extLst>
              <a:ext uri="{FF2B5EF4-FFF2-40B4-BE49-F238E27FC236}">
                <a16:creationId xmlns:a16="http://schemas.microsoft.com/office/drawing/2014/main" id="{BAC86FBB-A1A0-B02D-D4E5-6CC3D28DA8B2}"/>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t="93172" r="-598"/>
          <a:stretch>
            <a:fillRect/>
          </a:stretch>
        </p:blipFill>
        <p:spPr bwMode="auto">
          <a:xfrm>
            <a:off x="0" y="6670675"/>
            <a:ext cx="1226502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A blue logo with text&#10;&#10;Description automatically generated">
            <a:extLst>
              <a:ext uri="{FF2B5EF4-FFF2-40B4-BE49-F238E27FC236}">
                <a16:creationId xmlns:a16="http://schemas.microsoft.com/office/drawing/2014/main" id="{0642C788-88A3-8614-C31D-B6E2B32EFACC}"/>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1822450" y="6165850"/>
            <a:ext cx="422275"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838200" y="1761853"/>
            <a:ext cx="10515600" cy="4295947"/>
          </a:xfrm>
          <a:prstGeom prst="rect">
            <a:avLst/>
          </a:prstGeom>
        </p:spPr>
        <p:txBody>
          <a:bodyPr/>
          <a:lstStyle>
            <a:lvl1pPr>
              <a:defRPr sz="2000">
                <a:latin typeface="Aptos Display" panose="020B0004020202020204" pitchFamily="34" charset="0"/>
              </a:defRPr>
            </a:lvl1pPr>
            <a:lvl2pPr>
              <a:defRPr sz="2000">
                <a:latin typeface="Aptos Display" panose="020B0004020202020204" pitchFamily="34" charset="0"/>
              </a:defRPr>
            </a:lvl2pPr>
            <a:lvl3pPr>
              <a:defRPr sz="2000">
                <a:latin typeface="Aptos Display" panose="020B0004020202020204" pitchFamily="34" charset="0"/>
              </a:defRPr>
            </a:lvl3pPr>
            <a:lvl4pPr>
              <a:defRPr sz="2000">
                <a:latin typeface="Aptos Display" panose="020B0004020202020204" pitchFamily="34" charset="0"/>
              </a:defRPr>
            </a:lvl4pPr>
            <a:lvl5pPr>
              <a:defRPr sz="2000">
                <a:latin typeface="Aptos Display" panose="020B00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5">
            <a:extLst>
              <a:ext uri="{FF2B5EF4-FFF2-40B4-BE49-F238E27FC236}">
                <a16:creationId xmlns:a16="http://schemas.microsoft.com/office/drawing/2014/main" id="{C61DFF9A-2B1D-94C7-2D78-FA7702A64A3C}"/>
              </a:ext>
            </a:extLst>
          </p:cNvPr>
          <p:cNvSpPr>
            <a:spLocks noGrp="1"/>
          </p:cNvSpPr>
          <p:nvPr>
            <p:ph type="sldNum" sz="quarter" idx="11"/>
          </p:nvPr>
        </p:nvSpPr>
        <p:spPr>
          <a:xfrm>
            <a:off x="8610600" y="6215063"/>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0CA763A4-8345-46C2-B765-813E292B8ED9}" type="slidenum">
              <a:rPr lang="en-US"/>
              <a:pPr>
                <a:defRPr/>
              </a:pPr>
              <a:t>‹#›</a:t>
            </a:fld>
            <a:endParaRPr lang="en-US"/>
          </a:p>
        </p:txBody>
      </p:sp>
      <p:sp>
        <p:nvSpPr>
          <p:cNvPr id="12" name="Footer Placeholder 4">
            <a:extLst>
              <a:ext uri="{FF2B5EF4-FFF2-40B4-BE49-F238E27FC236}">
                <a16:creationId xmlns:a16="http://schemas.microsoft.com/office/drawing/2014/main" id="{9235FA95-2011-8332-1571-BB3192CDF2A0}"/>
              </a:ext>
            </a:extLst>
          </p:cNvPr>
          <p:cNvSpPr>
            <a:spLocks noGrp="1"/>
          </p:cNvSpPr>
          <p:nvPr>
            <p:ph type="ftr" sz="quarter" idx="10"/>
          </p:nvPr>
        </p:nvSpPr>
        <p:spPr>
          <a:xfrm>
            <a:off x="4033838" y="6207025"/>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Aptos Display" panose="020B0004020202020204" pitchFamily="34" charset="0"/>
              </a:defRPr>
            </a:lvl1pPr>
          </a:lstStyle>
          <a:p>
            <a:pPr>
              <a:defRPr/>
            </a:pPr>
            <a:r>
              <a:rPr lang="en-US" dirty="0"/>
              <a:t>QT4HEP 2025, Marianne Schoerling (GESDA)</a:t>
            </a:r>
          </a:p>
        </p:txBody>
      </p:sp>
      <p:pic>
        <p:nvPicPr>
          <p:cNvPr id="10" name="Picture 5" descr="A blue and orange background&#10;&#10;Description automatically generated">
            <a:extLst>
              <a:ext uri="{FF2B5EF4-FFF2-40B4-BE49-F238E27FC236}">
                <a16:creationId xmlns:a16="http://schemas.microsoft.com/office/drawing/2014/main" id="{AB5990C1-A917-3486-4C0B-74BC224E19CF}"/>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l="26" t="97523" r="37773" b="119"/>
          <a:stretch>
            <a:fillRect/>
          </a:stretch>
        </p:blipFill>
        <p:spPr bwMode="auto">
          <a:xfrm>
            <a:off x="572185" y="727175"/>
            <a:ext cx="7583488" cy="7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A blue and green background with lines and dots&#10;&#10;Description automatically generated">
            <a:extLst>
              <a:ext uri="{FF2B5EF4-FFF2-40B4-BE49-F238E27FC236}">
                <a16:creationId xmlns:a16="http://schemas.microsoft.com/office/drawing/2014/main" id="{CB7E27C6-4586-860C-ED50-F96E955C0CB4}"/>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t="55609" b="29436"/>
          <a:stretch/>
        </p:blipFill>
        <p:spPr>
          <a:xfrm>
            <a:off x="0" y="0"/>
            <a:ext cx="12192000" cy="1025611"/>
          </a:xfrm>
          <a:prstGeom prst="rect">
            <a:avLst/>
          </a:prstGeom>
        </p:spPr>
      </p:pic>
      <p:sp>
        <p:nvSpPr>
          <p:cNvPr id="14" name="Title 1">
            <a:extLst>
              <a:ext uri="{FF2B5EF4-FFF2-40B4-BE49-F238E27FC236}">
                <a16:creationId xmlns:a16="http://schemas.microsoft.com/office/drawing/2014/main" id="{BE68A3C9-D6F4-344A-CDE3-EAC1BA4B5914}"/>
              </a:ext>
            </a:extLst>
          </p:cNvPr>
          <p:cNvSpPr txBox="1">
            <a:spLocks/>
          </p:cNvSpPr>
          <p:nvPr userDrawn="1"/>
        </p:nvSpPr>
        <p:spPr>
          <a:xfrm>
            <a:off x="528643" y="304520"/>
            <a:ext cx="10515600" cy="564300"/>
          </a:xfrm>
          <a:prstGeom prst="rect">
            <a:avLst/>
          </a:prstGeom>
        </p:spPr>
        <p:txBody>
          <a:bodyPr/>
          <a:lstStyle>
            <a:lvl1pPr algn="l" rtl="0" eaLnBrk="0" fontAlgn="base" hangingPunct="0">
              <a:lnSpc>
                <a:spcPct val="90000"/>
              </a:lnSpc>
              <a:spcBef>
                <a:spcPct val="0"/>
              </a:spcBef>
              <a:spcAft>
                <a:spcPct val="0"/>
              </a:spcAft>
              <a:defRPr sz="3200" b="1" kern="1200">
                <a:solidFill>
                  <a:schemeClr val="bg1"/>
                </a:solidFill>
                <a:latin typeface="Aptos Display" panose="020B0004020202020204" pitchFamily="34" charset="0"/>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r>
              <a:rPr lang="en-US"/>
              <a:t>Click to edit Master title style</a:t>
            </a:r>
          </a:p>
        </p:txBody>
      </p:sp>
      <p:pic>
        <p:nvPicPr>
          <p:cNvPr id="15" name="Graphic 14">
            <a:extLst>
              <a:ext uri="{FF2B5EF4-FFF2-40B4-BE49-F238E27FC236}">
                <a16:creationId xmlns:a16="http://schemas.microsoft.com/office/drawing/2014/main" id="{F85E52A4-33CD-B63D-9CA9-69D0B47241B0}"/>
              </a:ext>
            </a:extLst>
          </p:cNvPr>
          <p:cNvPicPr>
            <a:picLocks noChangeAspect="1"/>
          </p:cNvPicPr>
          <p:nvPr userDrawn="1"/>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45509"/>
          <a:stretch/>
        </p:blipFill>
        <p:spPr>
          <a:xfrm>
            <a:off x="11184655" y="175584"/>
            <a:ext cx="920286" cy="711106"/>
          </a:xfrm>
          <a:prstGeom prst="rect">
            <a:avLst/>
          </a:prstGeom>
        </p:spPr>
      </p:pic>
      <p:pic>
        <p:nvPicPr>
          <p:cNvPr id="16" name="Picture 7" descr="A logo with blue and purple colors&#10;&#10;Description automatically generated">
            <a:extLst>
              <a:ext uri="{FF2B5EF4-FFF2-40B4-BE49-F238E27FC236}">
                <a16:creationId xmlns:a16="http://schemas.microsoft.com/office/drawing/2014/main" id="{E08F9445-3F36-0D06-2322-6184ABB985EE}"/>
              </a:ext>
            </a:extLst>
          </p:cNvPr>
          <p:cNvPicPr>
            <a:picLocks noChangeAspect="1" noChangeArrowheads="1"/>
          </p:cNvPicPr>
          <p:nvPr userDrawn="1"/>
        </p:nvPicPr>
        <p:blipFill rotWithShape="1">
          <a:blip r:embed="rId10" cstate="print">
            <a:extLst>
              <a:ext uri="{28A0092B-C50C-407E-A947-70E740481C1C}">
                <a14:useLocalDpi xmlns:a14="http://schemas.microsoft.com/office/drawing/2010/main" val="0"/>
              </a:ext>
            </a:extLst>
          </a:blip>
          <a:srcRect r="54144"/>
          <a:stretch/>
        </p:blipFill>
        <p:spPr bwMode="auto">
          <a:xfrm>
            <a:off x="10416064" y="158621"/>
            <a:ext cx="768591" cy="710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5900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pic>
        <p:nvPicPr>
          <p:cNvPr id="2" name="Picture 1" descr="A purple circle with a lightning bolt in it&#10;&#10;Description automatically generated">
            <a:extLst>
              <a:ext uri="{FF2B5EF4-FFF2-40B4-BE49-F238E27FC236}">
                <a16:creationId xmlns:a16="http://schemas.microsoft.com/office/drawing/2014/main" id="{EB85EBD4-D58F-8F50-4BF5-984A28BE193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57191" y="4369871"/>
            <a:ext cx="1548000"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white circle with dots and circles on it&#10;&#10;Description automatically generated with medium confidence">
            <a:extLst>
              <a:ext uri="{FF2B5EF4-FFF2-40B4-BE49-F238E27FC236}">
                <a16:creationId xmlns:a16="http://schemas.microsoft.com/office/drawing/2014/main" id="{2B603FB0-3B16-9E95-4FD5-D30F162EDAB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74592" y="1152525"/>
            <a:ext cx="15494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white brain with lines and dots on a dark blue background&#10;&#10;Description automatically generated">
            <a:extLst>
              <a:ext uri="{FF2B5EF4-FFF2-40B4-BE49-F238E27FC236}">
                <a16:creationId xmlns:a16="http://schemas.microsoft.com/office/drawing/2014/main" id="{D35ADCC6-4F24-1BEE-8984-60132469F7D3}"/>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01764" y="3922713"/>
            <a:ext cx="154655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blue circle with a white outline on it&#10;&#10;Description automatically generated">
            <a:extLst>
              <a:ext uri="{FF2B5EF4-FFF2-40B4-BE49-F238E27FC236}">
                <a16:creationId xmlns:a16="http://schemas.microsoft.com/office/drawing/2014/main" id="{ACB6D024-F05A-88BF-F65A-C82595D5DD1C}"/>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793037" y="727074"/>
            <a:ext cx="154967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logo with blue and purple colors&#10;&#10;Description automatically generated">
            <a:extLst>
              <a:ext uri="{FF2B5EF4-FFF2-40B4-BE49-F238E27FC236}">
                <a16:creationId xmlns:a16="http://schemas.microsoft.com/office/drawing/2014/main" id="{13D6B9CB-8725-02C0-541C-1C07EDEF66DF}"/>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325938" y="2701925"/>
            <a:ext cx="355282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443B7636-0A3F-7CCA-6A9A-D0282268A463}"/>
              </a:ext>
            </a:extLst>
          </p:cNvPr>
          <p:cNvSpPr txBox="1"/>
          <p:nvPr userDrawn="1"/>
        </p:nvSpPr>
        <p:spPr>
          <a:xfrm>
            <a:off x="4487637" y="4633726"/>
            <a:ext cx="3911036" cy="923330"/>
          </a:xfrm>
          <a:prstGeom prst="rect">
            <a:avLst/>
          </a:prstGeom>
          <a:noFill/>
        </p:spPr>
        <p:txBody>
          <a:bodyPr wrap="square">
            <a:spAutoFit/>
          </a:bodyPr>
          <a:lstStyle/>
          <a:p>
            <a:r>
              <a:rPr lang="en-US" err="1">
                <a:solidFill>
                  <a:srgbClr val="0054A6"/>
                </a:solidFill>
                <a:latin typeface="Aptos Display" panose="020B0004020202020204" pitchFamily="34" charset="0"/>
              </a:rPr>
              <a:t>oqi.cern</a:t>
            </a:r>
            <a:endParaRPr lang="en-US">
              <a:solidFill>
                <a:srgbClr val="0054A6"/>
              </a:solidFill>
              <a:latin typeface="Aptos Display" panose="020B0004020202020204" pitchFamily="34" charset="0"/>
            </a:endParaRPr>
          </a:p>
          <a:p>
            <a:pPr>
              <a:spcAft>
                <a:spcPts val="1200"/>
              </a:spcAft>
            </a:pPr>
            <a:r>
              <a:rPr lang="en-US">
                <a:solidFill>
                  <a:srgbClr val="0054A6"/>
                </a:solidFill>
                <a:latin typeface="Aptos Display" panose="020B0004020202020204" pitchFamily="34" charset="0"/>
              </a:rPr>
              <a:t>@OQI_at_CERN</a:t>
            </a:r>
            <a:br>
              <a:rPr lang="en-US">
                <a:solidFill>
                  <a:srgbClr val="0054A6"/>
                </a:solidFill>
                <a:latin typeface="Aptos Display" panose="020B0004020202020204" pitchFamily="34" charset="0"/>
              </a:rPr>
            </a:br>
            <a:r>
              <a:rPr lang="en-US">
                <a:solidFill>
                  <a:srgbClr val="0054A6"/>
                </a:solidFill>
                <a:latin typeface="Aptos Display" panose="020B0004020202020204" pitchFamily="34" charset="0"/>
              </a:rPr>
              <a:t>OQI - Open Quantum Institute</a:t>
            </a:r>
          </a:p>
        </p:txBody>
      </p:sp>
      <p:pic>
        <p:nvPicPr>
          <p:cNvPr id="15" name="Picture 14">
            <a:extLst>
              <a:ext uri="{FF2B5EF4-FFF2-40B4-BE49-F238E27FC236}">
                <a16:creationId xmlns:a16="http://schemas.microsoft.com/office/drawing/2014/main" id="{4D6AC368-740B-AAD3-0801-ADD0E13524FE}"/>
              </a:ext>
            </a:extLst>
          </p:cNvPr>
          <p:cNvPicPr>
            <a:picLocks noChangeAspect="1"/>
          </p:cNvPicPr>
          <p:nvPr userDrawn="1"/>
        </p:nvPicPr>
        <p:blipFill>
          <a:blip r:embed="rId7"/>
          <a:stretch>
            <a:fillRect/>
          </a:stretch>
        </p:blipFill>
        <p:spPr>
          <a:xfrm>
            <a:off x="4325938" y="4993110"/>
            <a:ext cx="205285" cy="204561"/>
          </a:xfrm>
          <a:prstGeom prst="rect">
            <a:avLst/>
          </a:prstGeom>
        </p:spPr>
      </p:pic>
      <p:pic>
        <p:nvPicPr>
          <p:cNvPr id="1034" name="Picture 10" descr="Image result for linkedin Icon svg">
            <a:extLst>
              <a:ext uri="{FF2B5EF4-FFF2-40B4-BE49-F238E27FC236}">
                <a16:creationId xmlns:a16="http://schemas.microsoft.com/office/drawing/2014/main" id="{6B5E21A1-858F-8A60-3474-1954FA35F806}"/>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4325938" y="5275731"/>
            <a:ext cx="183205" cy="17509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logo with blue and purple colors&#10;&#10;Description automatically generated">
            <a:extLst>
              <a:ext uri="{FF2B5EF4-FFF2-40B4-BE49-F238E27FC236}">
                <a16:creationId xmlns:a16="http://schemas.microsoft.com/office/drawing/2014/main" id="{946A9FC2-699F-DC35-6B1A-9E808B167A44}"/>
              </a:ext>
            </a:extLst>
          </p:cNvPr>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r="52350"/>
          <a:stretch/>
        </p:blipFill>
        <p:spPr bwMode="auto">
          <a:xfrm>
            <a:off x="4325938" y="4712777"/>
            <a:ext cx="226794"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3588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le and Vertical Text">
    <p:spTree>
      <p:nvGrpSpPr>
        <p:cNvPr id="1" name=""/>
        <p:cNvGrpSpPr/>
        <p:nvPr/>
      </p:nvGrpSpPr>
      <p:grpSpPr>
        <a:xfrm>
          <a:off x="0" y="0"/>
          <a:ext cx="0" cy="0"/>
          <a:chOff x="0" y="0"/>
          <a:chExt cx="0" cy="0"/>
        </a:xfrm>
      </p:grpSpPr>
      <p:pic>
        <p:nvPicPr>
          <p:cNvPr id="2" name="Picture 1" descr="A purple circle with a lightning bolt in it&#10;&#10;Description automatically generated">
            <a:extLst>
              <a:ext uri="{FF2B5EF4-FFF2-40B4-BE49-F238E27FC236}">
                <a16:creationId xmlns:a16="http://schemas.microsoft.com/office/drawing/2014/main" id="{EB85EBD4-D58F-8F50-4BF5-984A28BE1935}"/>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457191" y="4369871"/>
            <a:ext cx="1548000"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A white circle with dots and circles on it&#10;&#10;Description automatically generated with medium confidence">
            <a:extLst>
              <a:ext uri="{FF2B5EF4-FFF2-40B4-BE49-F238E27FC236}">
                <a16:creationId xmlns:a16="http://schemas.microsoft.com/office/drawing/2014/main" id="{2B603FB0-3B16-9E95-4FD5-D30F162EDAB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74592" y="1152525"/>
            <a:ext cx="15494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A white brain with lines and dots on a dark blue background&#10;&#10;Description automatically generated">
            <a:extLst>
              <a:ext uri="{FF2B5EF4-FFF2-40B4-BE49-F238E27FC236}">
                <a16:creationId xmlns:a16="http://schemas.microsoft.com/office/drawing/2014/main" id="{D35ADCC6-4F24-1BEE-8984-60132469F7D3}"/>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401764" y="3922713"/>
            <a:ext cx="154655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blue circle with a white outline on it&#10;&#10;Description automatically generated">
            <a:extLst>
              <a:ext uri="{FF2B5EF4-FFF2-40B4-BE49-F238E27FC236}">
                <a16:creationId xmlns:a16="http://schemas.microsoft.com/office/drawing/2014/main" id="{ACB6D024-F05A-88BF-F65A-C82595D5DD1C}"/>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7793037" y="727074"/>
            <a:ext cx="1549671" cy="15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logo with blue and purple colors&#10;&#10;Description automatically generated">
            <a:extLst>
              <a:ext uri="{FF2B5EF4-FFF2-40B4-BE49-F238E27FC236}">
                <a16:creationId xmlns:a16="http://schemas.microsoft.com/office/drawing/2014/main" id="{13D6B9CB-8725-02C0-541C-1C07EDEF66DF}"/>
              </a:ext>
            </a:extLst>
          </p:cNvPr>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325938" y="2701925"/>
            <a:ext cx="3552825"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443B7636-0A3F-7CCA-6A9A-D0282268A463}"/>
              </a:ext>
            </a:extLst>
          </p:cNvPr>
          <p:cNvSpPr txBox="1"/>
          <p:nvPr userDrawn="1"/>
        </p:nvSpPr>
        <p:spPr>
          <a:xfrm>
            <a:off x="4487637" y="4633726"/>
            <a:ext cx="3911036" cy="923330"/>
          </a:xfrm>
          <a:prstGeom prst="rect">
            <a:avLst/>
          </a:prstGeom>
          <a:noFill/>
        </p:spPr>
        <p:txBody>
          <a:bodyPr wrap="square">
            <a:spAutoFit/>
          </a:bodyPr>
          <a:lstStyle/>
          <a:p>
            <a:r>
              <a:rPr lang="en-US" err="1">
                <a:solidFill>
                  <a:srgbClr val="0054A6"/>
                </a:solidFill>
                <a:latin typeface="Aptos Display" panose="020B0004020202020204" pitchFamily="34" charset="0"/>
              </a:rPr>
              <a:t>oqi.cern</a:t>
            </a:r>
            <a:endParaRPr lang="en-US">
              <a:solidFill>
                <a:srgbClr val="0054A6"/>
              </a:solidFill>
              <a:latin typeface="Aptos Display" panose="020B0004020202020204" pitchFamily="34" charset="0"/>
            </a:endParaRPr>
          </a:p>
          <a:p>
            <a:pPr>
              <a:spcAft>
                <a:spcPts val="1200"/>
              </a:spcAft>
            </a:pPr>
            <a:r>
              <a:rPr lang="en-US" err="1">
                <a:solidFill>
                  <a:srgbClr val="0054A6"/>
                </a:solidFill>
                <a:latin typeface="Aptos Display" panose="020B0004020202020204" pitchFamily="34" charset="0"/>
              </a:rPr>
              <a:t>OQI_at_CERN</a:t>
            </a:r>
            <a:br>
              <a:rPr lang="en-US">
                <a:solidFill>
                  <a:srgbClr val="0054A6"/>
                </a:solidFill>
                <a:latin typeface="Aptos Display" panose="020B0004020202020204" pitchFamily="34" charset="0"/>
              </a:rPr>
            </a:br>
            <a:r>
              <a:rPr lang="en-US">
                <a:solidFill>
                  <a:srgbClr val="0054A6"/>
                </a:solidFill>
                <a:latin typeface="Aptos Display" panose="020B0004020202020204" pitchFamily="34" charset="0"/>
              </a:rPr>
              <a:t>LinkedIn: OQI - Open Quantum Institute</a:t>
            </a:r>
          </a:p>
        </p:txBody>
      </p:sp>
      <p:pic>
        <p:nvPicPr>
          <p:cNvPr id="15" name="Picture 14">
            <a:extLst>
              <a:ext uri="{FF2B5EF4-FFF2-40B4-BE49-F238E27FC236}">
                <a16:creationId xmlns:a16="http://schemas.microsoft.com/office/drawing/2014/main" id="{4D6AC368-740B-AAD3-0801-ADD0E13524FE}"/>
              </a:ext>
            </a:extLst>
          </p:cNvPr>
          <p:cNvPicPr>
            <a:picLocks noChangeAspect="1"/>
          </p:cNvPicPr>
          <p:nvPr userDrawn="1"/>
        </p:nvPicPr>
        <p:blipFill>
          <a:blip r:embed="rId7"/>
          <a:stretch>
            <a:fillRect/>
          </a:stretch>
        </p:blipFill>
        <p:spPr>
          <a:xfrm>
            <a:off x="4325938" y="4993110"/>
            <a:ext cx="205285" cy="204561"/>
          </a:xfrm>
          <a:prstGeom prst="rect">
            <a:avLst/>
          </a:prstGeom>
        </p:spPr>
      </p:pic>
      <p:pic>
        <p:nvPicPr>
          <p:cNvPr id="1034" name="Picture 10" descr="Image result for linkedin Icon svg">
            <a:extLst>
              <a:ext uri="{FF2B5EF4-FFF2-40B4-BE49-F238E27FC236}">
                <a16:creationId xmlns:a16="http://schemas.microsoft.com/office/drawing/2014/main" id="{6B5E21A1-858F-8A60-3474-1954FA35F806}"/>
              </a:ext>
            </a:extLst>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4325938" y="5275731"/>
            <a:ext cx="183205" cy="17509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logo with blue and purple colors&#10;&#10;Description automatically generated">
            <a:extLst>
              <a:ext uri="{FF2B5EF4-FFF2-40B4-BE49-F238E27FC236}">
                <a16:creationId xmlns:a16="http://schemas.microsoft.com/office/drawing/2014/main" id="{946A9FC2-699F-DC35-6B1A-9E808B167A44}"/>
              </a:ext>
            </a:extLst>
          </p:cNvPr>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r="52350"/>
          <a:stretch/>
        </p:blipFill>
        <p:spPr bwMode="auto">
          <a:xfrm>
            <a:off x="4325938" y="4712777"/>
            <a:ext cx="226794"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6817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6" name="Title 1">
            <a:extLst>
              <a:ext uri="{FF2B5EF4-FFF2-40B4-BE49-F238E27FC236}">
                <a16:creationId xmlns:a16="http://schemas.microsoft.com/office/drawing/2014/main" id="{563DB09F-F110-4A93-696C-0FF27A2E2C08}"/>
              </a:ext>
            </a:extLst>
          </p:cNvPr>
          <p:cNvSpPr txBox="1">
            <a:spLocks/>
          </p:cNvSpPr>
          <p:nvPr userDrawn="1"/>
        </p:nvSpPr>
        <p:spPr>
          <a:xfrm>
            <a:off x="1195388" y="625475"/>
            <a:ext cx="9294812" cy="673100"/>
          </a:xfrm>
          <a:prstGeom prst="rect">
            <a:avLst/>
          </a:prstGeom>
        </p:spPr>
        <p:txBody>
          <a:bodyPr anchor="ctr"/>
          <a:lstStyle>
            <a:lvl1pPr algn="ctr" defTabSz="914400" rtl="0" eaLnBrk="1" latinLnBrk="0" hangingPunct="1">
              <a:lnSpc>
                <a:spcPct val="90000"/>
              </a:lnSpc>
              <a:spcBef>
                <a:spcPct val="0"/>
              </a:spcBef>
              <a:buNone/>
              <a:defRPr sz="4000" b="1" kern="1200">
                <a:solidFill>
                  <a:schemeClr val="bg1"/>
                </a:solidFill>
                <a:latin typeface="Aptos Display" panose="020B0004020202020204" pitchFamily="34" charset="0"/>
                <a:ea typeface="+mj-ea"/>
                <a:cs typeface="Arial" panose="020B0604020202020204" pitchFamily="34" charset="0"/>
              </a:defRPr>
            </a:lvl1pPr>
          </a:lstStyle>
          <a:p>
            <a:pPr fontAlgn="auto">
              <a:spcAft>
                <a:spcPts val="0"/>
              </a:spcAft>
              <a:defRPr/>
            </a:pPr>
            <a:endParaRPr lang="en-US">
              <a:solidFill>
                <a:schemeClr val="accent1"/>
              </a:solidFill>
            </a:endParaRPr>
          </a:p>
        </p:txBody>
      </p:sp>
    </p:spTree>
    <p:extLst>
      <p:ext uri="{BB962C8B-B14F-4D97-AF65-F5344CB8AC3E}">
        <p14:creationId xmlns:p14="http://schemas.microsoft.com/office/powerpoint/2010/main" val="209251349"/>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Lst>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48.jpg"/><Relationship Id="rId4" Type="http://schemas.openxmlformats.org/officeDocument/2006/relationships/image" Target="../media/image47.jpeg"/></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53.jpg"/><Relationship Id="rId5" Type="http://schemas.openxmlformats.org/officeDocument/2006/relationships/hyperlink" Target="mailto:oqi.info@cern.ch" TargetMode="External"/><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oleObject" Target="../embeddings/oleObject1.bin"/><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9.svg"/></Relationships>
</file>

<file path=ppt/slides/_rels/slide4.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jp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33.png"/><Relationship Id="rId4" Type="http://schemas.openxmlformats.org/officeDocument/2006/relationships/image" Target="../media/image38.png"/></Relationships>
</file>

<file path=ppt/slides/_rels/slide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 Id="rId9" Type="http://schemas.openxmlformats.org/officeDocument/2006/relationships/image" Target="../media/image45.jpe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46.jpg"/></Relationships>
</file>

<file path=ppt/slides/_rels/slide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3D42-08A0-9F6D-3EFF-1D8E1052EB5D}"/>
              </a:ext>
            </a:extLst>
          </p:cNvPr>
          <p:cNvSpPr>
            <a:spLocks noGrp="1"/>
          </p:cNvSpPr>
          <p:nvPr>
            <p:ph type="ctrTitle"/>
          </p:nvPr>
        </p:nvSpPr>
        <p:spPr>
          <a:xfrm>
            <a:off x="1066800" y="3429001"/>
            <a:ext cx="10381295" cy="2667000"/>
          </a:xfrm>
        </p:spPr>
        <p:txBody>
          <a:bodyPr lIns="91440" tIns="45720" rIns="91440" bIns="45720" anchor="ctr"/>
          <a:lstStyle/>
          <a:p>
            <a:pPr eaLnBrk="1" hangingPunct="1">
              <a:spcBef>
                <a:spcPts val="1000"/>
              </a:spcBef>
              <a:defRPr/>
            </a:pPr>
            <a:r>
              <a:rPr lang="en-US" sz="3600" b="1" dirty="0">
                <a:solidFill>
                  <a:schemeClr val="bg1"/>
                </a:solidFill>
                <a:latin typeface="Aptos Display"/>
                <a:ea typeface="Open Sans"/>
                <a:cs typeface="Open Sans"/>
              </a:rPr>
              <a:t>How can we ensure equitable access to quantum technologies?</a:t>
            </a:r>
            <a:br>
              <a:rPr lang="en-US" sz="3600" b="1" dirty="0">
                <a:solidFill>
                  <a:schemeClr val="bg1"/>
                </a:solidFill>
                <a:latin typeface="Aptos Display"/>
                <a:ea typeface="Open Sans"/>
                <a:cs typeface="Open Sans"/>
              </a:rPr>
            </a:br>
            <a:br>
              <a:rPr lang="en-US" sz="1400" b="1" dirty="0">
                <a:solidFill>
                  <a:schemeClr val="bg1"/>
                </a:solidFill>
                <a:latin typeface="Aptos Display"/>
                <a:ea typeface="Open Sans"/>
                <a:cs typeface="Open Sans"/>
              </a:rPr>
            </a:br>
            <a:r>
              <a:rPr lang="en-US" sz="1600" b="0" dirty="0">
                <a:latin typeface="Arial" panose="020B0604020202020204" pitchFamily="34" charset="0"/>
                <a:ea typeface="+mn-ea"/>
                <a:cs typeface="Open Sans"/>
              </a:rPr>
              <a:t>Dr Marianne Schoerling</a:t>
            </a:r>
            <a:br>
              <a:rPr lang="en-US" sz="1600" b="0" dirty="0">
                <a:latin typeface="Arial" panose="020B0604020202020204" pitchFamily="34" charset="0"/>
                <a:ea typeface="+mn-ea"/>
                <a:cs typeface="Open Sans"/>
              </a:rPr>
            </a:br>
            <a:r>
              <a:rPr lang="en-US" sz="1600" b="0" dirty="0">
                <a:latin typeface="Arial" panose="020B0604020202020204" pitchFamily="34" charset="0"/>
                <a:ea typeface="+mn-ea"/>
                <a:cs typeface="Open Sans"/>
              </a:rPr>
              <a:t>Geneva Science and Diplomacy Anticipator (GESDA) Foundation/OQI</a:t>
            </a:r>
            <a:br>
              <a:rPr lang="en-US" sz="1600" b="0">
                <a:latin typeface="Arial" panose="020B0604020202020204" pitchFamily="34" charset="0"/>
                <a:ea typeface="+mn-ea"/>
              </a:rPr>
            </a:br>
            <a:br>
              <a:rPr lang="en-US" sz="1600" b="0">
                <a:latin typeface="Arial" panose="020B0604020202020204" pitchFamily="34" charset="0"/>
                <a:ea typeface="+mn-ea"/>
              </a:rPr>
            </a:br>
            <a:r>
              <a:rPr lang="en-US" sz="1600" b="0">
                <a:latin typeface="Arial" panose="020B0604020202020204" pitchFamily="34" charset="0"/>
                <a:ea typeface="+mn-ea"/>
              </a:rPr>
              <a:t>QT4HEP</a:t>
            </a:r>
            <a:r>
              <a:rPr lang="en-US" sz="1600" b="0" dirty="0">
                <a:latin typeface="Arial" panose="020B0604020202020204" pitchFamily="34" charset="0"/>
                <a:ea typeface="+mn-ea"/>
              </a:rPr>
              <a:t>, 21 Jan</a:t>
            </a:r>
            <a:r>
              <a:rPr lang="en-US" sz="1600" b="0" dirty="0">
                <a:solidFill>
                  <a:prstClr val="white"/>
                </a:solidFill>
                <a:latin typeface="Arial" panose="020B0604020202020204" pitchFamily="34" charset="0"/>
                <a:ea typeface="+mn-ea"/>
              </a:rPr>
              <a:t> </a:t>
            </a:r>
            <a:r>
              <a:rPr lang="en-US" altLang="en-US" sz="1600" b="0" dirty="0">
                <a:solidFill>
                  <a:prstClr val="white"/>
                </a:solidFill>
                <a:latin typeface="Arial" panose="020B0604020202020204" pitchFamily="34" charset="0"/>
                <a:ea typeface="+mn-ea"/>
              </a:rPr>
              <a:t>2025</a:t>
            </a:r>
            <a:endParaRPr lang="en-CH" sz="2000" b="0" dirty="0">
              <a:solidFill>
                <a:prstClr val="white"/>
              </a:solidFill>
              <a:latin typeface="Arial" panose="020B0604020202020204" pitchFamily="34" charset="0"/>
              <a:ea typeface="+mn-ea"/>
            </a:endParaRPr>
          </a:p>
        </p:txBody>
      </p:sp>
    </p:spTree>
    <p:extLst>
      <p:ext uri="{BB962C8B-B14F-4D97-AF65-F5344CB8AC3E}">
        <p14:creationId xmlns:p14="http://schemas.microsoft.com/office/powerpoint/2010/main" val="2426677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80FC4F-1F3F-EDE1-08CC-BEF5DB7EC44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6FFB716-64EC-AFD7-568E-834C1B6B67E8}"/>
              </a:ext>
            </a:extLst>
          </p:cNvPr>
          <p:cNvSpPr>
            <a:spLocks noGrp="1"/>
          </p:cNvSpPr>
          <p:nvPr>
            <p:ph type="title"/>
          </p:nvPr>
        </p:nvSpPr>
        <p:spPr/>
        <p:txBody>
          <a:bodyPr/>
          <a:lstStyle/>
          <a:p>
            <a:r>
              <a:rPr lang="en-US" dirty="0"/>
              <a:t>A3 - Advancing capacity building - activities</a:t>
            </a:r>
            <a:endParaRPr lang="en-CH" dirty="0"/>
          </a:p>
        </p:txBody>
      </p:sp>
      <p:pic>
        <p:nvPicPr>
          <p:cNvPr id="2" name="Google Shape;149;p16" descr="A white brain with lines and dots on a dark blue background&#10;&#10;Description automatically generated">
            <a:extLst>
              <a:ext uri="{FF2B5EF4-FFF2-40B4-BE49-F238E27FC236}">
                <a16:creationId xmlns:a16="http://schemas.microsoft.com/office/drawing/2014/main" id="{FEF39E86-BBDC-D4F9-4D52-27A8B1094FDC}"/>
              </a:ext>
            </a:extLst>
          </p:cNvPr>
          <p:cNvPicPr preferRelativeResize="0"/>
          <p:nvPr/>
        </p:nvPicPr>
        <p:blipFill rotWithShape="1">
          <a:blip r:embed="rId3">
            <a:alphaModFix/>
          </a:blip>
          <a:srcRect/>
          <a:stretch/>
        </p:blipFill>
        <p:spPr>
          <a:xfrm>
            <a:off x="65135" y="304520"/>
            <a:ext cx="463508" cy="478093"/>
          </a:xfrm>
          <a:prstGeom prst="rect">
            <a:avLst/>
          </a:prstGeom>
          <a:noFill/>
          <a:ln>
            <a:noFill/>
          </a:ln>
        </p:spPr>
      </p:pic>
      <p:sp>
        <p:nvSpPr>
          <p:cNvPr id="9" name="TextBox 8">
            <a:extLst>
              <a:ext uri="{FF2B5EF4-FFF2-40B4-BE49-F238E27FC236}">
                <a16:creationId xmlns:a16="http://schemas.microsoft.com/office/drawing/2014/main" id="{A4B6920B-2FCA-BB3B-9116-884B15014511}"/>
              </a:ext>
            </a:extLst>
          </p:cNvPr>
          <p:cNvSpPr txBox="1"/>
          <p:nvPr/>
        </p:nvSpPr>
        <p:spPr>
          <a:xfrm>
            <a:off x="-8839538" y="2755426"/>
            <a:ext cx="7388110" cy="369332"/>
          </a:xfrm>
          <a:prstGeom prst="rect">
            <a:avLst/>
          </a:prstGeom>
          <a:noFill/>
        </p:spPr>
        <p:txBody>
          <a:bodyPr wrap="square">
            <a:spAutoFit/>
          </a:bodyPr>
          <a:lstStyle/>
          <a:p>
            <a:pPr marL="0" algn="l" rtl="0" eaLnBrk="1" fontAlgn="t" latinLnBrk="0" hangingPunct="1">
              <a:spcBef>
                <a:spcPts val="600"/>
              </a:spcBef>
              <a:spcAft>
                <a:spcPts val="600"/>
              </a:spcAft>
            </a:pPr>
            <a:r>
              <a:rPr lang="en-CH" sz="1800" b="0" i="0" u="none" strike="noStrike" kern="100" dirty="0">
                <a:solidFill>
                  <a:srgbClr val="000000"/>
                </a:solidFill>
                <a:effectLst/>
                <a:latin typeface="Aptos" panose="020B0004020202020204" pitchFamily="34" charset="0"/>
              </a:rPr>
              <a:t> </a:t>
            </a:r>
            <a:endParaRPr lang="en-CH" sz="1800" b="0" i="0" u="none" strike="noStrike" dirty="0">
              <a:effectLst/>
              <a:latin typeface="Aptos" panose="020B0004020202020204" pitchFamily="34" charset="0"/>
            </a:endParaRPr>
          </a:p>
        </p:txBody>
      </p:sp>
      <p:graphicFrame>
        <p:nvGraphicFramePr>
          <p:cNvPr id="10" name="Table 9">
            <a:extLst>
              <a:ext uri="{FF2B5EF4-FFF2-40B4-BE49-F238E27FC236}">
                <a16:creationId xmlns:a16="http://schemas.microsoft.com/office/drawing/2014/main" id="{FB7BA5FE-3522-C878-5E55-896060326AAC}"/>
              </a:ext>
            </a:extLst>
          </p:cNvPr>
          <p:cNvGraphicFramePr>
            <a:graphicFrameLocks noGrp="1"/>
          </p:cNvGraphicFramePr>
          <p:nvPr>
            <p:extLst>
              <p:ext uri="{D42A27DB-BD31-4B8C-83A1-F6EECF244321}">
                <p14:modId xmlns:p14="http://schemas.microsoft.com/office/powerpoint/2010/main" val="2347135609"/>
              </p:ext>
            </p:extLst>
          </p:nvPr>
        </p:nvGraphicFramePr>
        <p:xfrm>
          <a:off x="4252582" y="1668733"/>
          <a:ext cx="5410022" cy="4391279"/>
        </p:xfrm>
        <a:graphic>
          <a:graphicData uri="http://schemas.openxmlformats.org/drawingml/2006/table">
            <a:tbl>
              <a:tblPr firstRow="1" firstCol="1" bandRow="1">
                <a:tableStyleId>{2D5ABB26-0587-4C30-8999-92F81FD0307C}</a:tableStyleId>
              </a:tblPr>
              <a:tblGrid>
                <a:gridCol w="5410022">
                  <a:extLst>
                    <a:ext uri="{9D8B030D-6E8A-4147-A177-3AD203B41FA5}">
                      <a16:colId xmlns:a16="http://schemas.microsoft.com/office/drawing/2014/main" val="4037857972"/>
                    </a:ext>
                  </a:extLst>
                </a:gridCol>
              </a:tblGrid>
              <a:tr h="1256687">
                <a:tc>
                  <a:txBody>
                    <a:bodyPr/>
                    <a:lstStyle/>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Educational Consortium </a:t>
                      </a:r>
                      <a:r>
                        <a:rPr lang="en-US" sz="1600" kern="100" dirty="0">
                          <a:effectLst/>
                          <a:latin typeface="Aptos" panose="020B0004020202020204" pitchFamily="34" charset="0"/>
                        </a:rPr>
                        <a:t>Workshops</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Extended Educational Repository</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Foundational </a:t>
                      </a:r>
                      <a:r>
                        <a:rPr lang="en-US" sz="1600" kern="100" dirty="0">
                          <a:effectLst/>
                          <a:latin typeface="Aptos" panose="020B0004020202020204" pitchFamily="34" charset="0"/>
                        </a:rPr>
                        <a:t>T</a:t>
                      </a:r>
                      <a:r>
                        <a:rPr lang="en-CH" sz="1600" kern="100" dirty="0" err="1">
                          <a:effectLst/>
                          <a:latin typeface="Aptos" panose="020B0004020202020204" pitchFamily="34" charset="0"/>
                        </a:rPr>
                        <a:t>rainings</a:t>
                      </a:r>
                      <a:endParaRPr lang="en-GB" sz="1600" kern="100" dirty="0">
                        <a:effectLst/>
                        <a:latin typeface="Aptos" panose="020B0004020202020204" pitchFamily="34" charset="0"/>
                      </a:endParaRPr>
                    </a:p>
                    <a:p>
                      <a:pPr marL="0" lvl="0" indent="0">
                        <a:spcBef>
                          <a:spcPts val="0"/>
                        </a:spcBef>
                        <a:spcAft>
                          <a:spcPts val="0"/>
                        </a:spcAft>
                        <a:buFont typeface="Arial" panose="020B0604020202020204" pitchFamily="34" charset="0"/>
                        <a:buNone/>
                      </a:pPr>
                      <a:endParaRPr lang="en-GB" sz="1600" kern="100" dirty="0">
                        <a:effectLst/>
                        <a:latin typeface="Aptos" panose="020B0004020202020204" pitchFamily="34" charset="0"/>
                        <a:ea typeface="Aptos" panose="020B0004020202020204" pitchFamily="34" charset="0"/>
                        <a:cs typeface="Open Sans" panose="020B0606030504020204" pitchFamily="34" charset="0"/>
                      </a:endParaRPr>
                    </a:p>
                  </a:txBody>
                  <a:tcPr marL="56429" marR="56429" marT="0" marB="0">
                    <a:noFill/>
                  </a:tcPr>
                </a:tc>
                <a:extLst>
                  <a:ext uri="{0D108BD9-81ED-4DB2-BD59-A6C34878D82A}">
                    <a16:rowId xmlns:a16="http://schemas.microsoft.com/office/drawing/2014/main" val="2911768250"/>
                  </a:ext>
                </a:extLst>
              </a:tr>
              <a:tr h="2170641">
                <a:tc>
                  <a:txBody>
                    <a:bodyPr/>
                    <a:lstStyle/>
                    <a:p>
                      <a:pPr marL="285750" lvl="0" indent="-285750">
                        <a:spcBef>
                          <a:spcPts val="0"/>
                        </a:spcBef>
                        <a:spcAft>
                          <a:spcPts val="0"/>
                        </a:spcAft>
                        <a:buFont typeface="Arial" panose="020B0604020202020204" pitchFamily="34" charset="0"/>
                        <a:buChar char="•"/>
                      </a:pPr>
                      <a:r>
                        <a:rPr lang="en-GB" sz="1600" kern="100" dirty="0">
                          <a:effectLst/>
                          <a:latin typeface="Aptos" panose="020B0004020202020204" pitchFamily="34" charset="0"/>
                        </a:rPr>
                        <a:t>Hackathons</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Training for host institutions of OQI supported hackathons </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Pre-hackathon training programme for participants</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OQI mentorship programme</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OQI internship programme</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Regional quantum community events</a:t>
                      </a:r>
                      <a:endParaRPr lang="en-CH" sz="2400" kern="100" dirty="0">
                        <a:effectLst/>
                        <a:latin typeface="Aptos" panose="020B0004020202020204" pitchFamily="34" charset="0"/>
                      </a:endParaRP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OQI inspired activities</a:t>
                      </a:r>
                      <a:endParaRPr lang="en-GB" sz="2400" kern="100" dirty="0">
                        <a:effectLst/>
                        <a:latin typeface="Aptos" panose="020B0004020202020204" pitchFamily="34" charset="0"/>
                        <a:ea typeface="Aptos" panose="020B0004020202020204" pitchFamily="34" charset="0"/>
                        <a:cs typeface="Open Sans" panose="020B0606030504020204" pitchFamily="34" charset="0"/>
                      </a:endParaRPr>
                    </a:p>
                    <a:p>
                      <a:pPr marL="285750" lvl="0" indent="-285750">
                        <a:spcBef>
                          <a:spcPts val="0"/>
                        </a:spcBef>
                        <a:spcAft>
                          <a:spcPts val="0"/>
                        </a:spcAft>
                        <a:buFont typeface="Arial" panose="020B0604020202020204" pitchFamily="34" charset="0"/>
                        <a:buChar char="•"/>
                      </a:pPr>
                      <a:endParaRPr lang="en-GB" sz="1600" kern="100" dirty="0">
                        <a:effectLst/>
                        <a:latin typeface="Aptos" panose="020B0004020202020204" pitchFamily="34" charset="0"/>
                        <a:ea typeface="Aptos" panose="020B0004020202020204" pitchFamily="34" charset="0"/>
                        <a:cs typeface="Open Sans" panose="020B0606030504020204" pitchFamily="34" charset="0"/>
                      </a:endParaRPr>
                    </a:p>
                  </a:txBody>
                  <a:tcPr marL="56429" marR="56429" marT="0" marB="0">
                    <a:noFill/>
                  </a:tcPr>
                </a:tc>
                <a:extLst>
                  <a:ext uri="{0D108BD9-81ED-4DB2-BD59-A6C34878D82A}">
                    <a16:rowId xmlns:a16="http://schemas.microsoft.com/office/drawing/2014/main" val="528303113"/>
                  </a:ext>
                </a:extLst>
              </a:tr>
              <a:tr h="940032">
                <a:tc>
                  <a:txBody>
                    <a:bodyPr/>
                    <a:lstStyle/>
                    <a:p>
                      <a:pPr marL="285750" lvl="0" indent="-285750">
                        <a:spcBef>
                          <a:spcPts val="0"/>
                        </a:spcBef>
                        <a:spcAft>
                          <a:spcPts val="0"/>
                        </a:spcAft>
                        <a:buFont typeface="Arial" panose="020B0604020202020204" pitchFamily="34" charset="0"/>
                        <a:buChar char="•"/>
                      </a:pPr>
                      <a:r>
                        <a:rPr lang="en-US" sz="1600" kern="100" dirty="0">
                          <a:effectLst/>
                          <a:latin typeface="Aptos" panose="020B0004020202020204" pitchFamily="34" charset="0"/>
                        </a:rPr>
                        <a:t>Quantum Diplomacy Game</a:t>
                      </a:r>
                    </a:p>
                    <a:p>
                      <a:pPr marL="285750" lvl="0" indent="-285750">
                        <a:spcBef>
                          <a:spcPts val="0"/>
                        </a:spcBef>
                        <a:spcAft>
                          <a:spcPts val="0"/>
                        </a:spcAft>
                        <a:buFont typeface="Arial" panose="020B0604020202020204" pitchFamily="34" charset="0"/>
                        <a:buChar char="•"/>
                      </a:pPr>
                      <a:r>
                        <a:rPr lang="en-CH" sz="1600" kern="100" dirty="0">
                          <a:effectLst/>
                          <a:latin typeface="Aptos" panose="020B0004020202020204" pitchFamily="34" charset="0"/>
                        </a:rPr>
                        <a:t>Quantum Diplomacy Game</a:t>
                      </a:r>
                      <a:r>
                        <a:rPr lang="en-US" sz="1600" kern="100" dirty="0">
                          <a:effectLst/>
                          <a:latin typeface="Aptos" panose="020B0004020202020204" pitchFamily="34" charset="0"/>
                        </a:rPr>
                        <a:t> facilitator </a:t>
                      </a:r>
                      <a:r>
                        <a:rPr lang="en-US" sz="1600" kern="100" dirty="0" err="1">
                          <a:effectLst/>
                          <a:latin typeface="Aptos" panose="020B0004020202020204" pitchFamily="34" charset="0"/>
                        </a:rPr>
                        <a:t>programme</a:t>
                      </a:r>
                      <a:r>
                        <a:rPr lang="en-CH" sz="1600" kern="100" dirty="0">
                          <a:effectLst/>
                          <a:latin typeface="Aptos" panose="020B0004020202020204" pitchFamily="34" charset="0"/>
                        </a:rPr>
                        <a:t> </a:t>
                      </a:r>
                      <a:endParaRPr lang="en-CH" sz="2400" kern="100" dirty="0">
                        <a:effectLst/>
                        <a:latin typeface="Aptos" panose="020B0004020202020204" pitchFamily="34" charset="0"/>
                        <a:ea typeface="Times New Roman" panose="02020603050405020304" pitchFamily="18" charset="0"/>
                      </a:endParaRPr>
                    </a:p>
                  </a:txBody>
                  <a:tcPr marL="56429" marR="56429" marT="0" marB="0">
                    <a:noFill/>
                  </a:tcPr>
                </a:tc>
                <a:extLst>
                  <a:ext uri="{0D108BD9-81ED-4DB2-BD59-A6C34878D82A}">
                    <a16:rowId xmlns:a16="http://schemas.microsoft.com/office/drawing/2014/main" val="478586935"/>
                  </a:ext>
                </a:extLst>
              </a:tr>
            </a:tbl>
          </a:graphicData>
        </a:graphic>
      </p:graphicFrame>
      <p:sp>
        <p:nvSpPr>
          <p:cNvPr id="14" name="Rectangle: Rounded Corners 13">
            <a:extLst>
              <a:ext uri="{FF2B5EF4-FFF2-40B4-BE49-F238E27FC236}">
                <a16:creationId xmlns:a16="http://schemas.microsoft.com/office/drawing/2014/main" id="{8AA9E952-6774-30A4-53ED-B4CBDFE8C887}"/>
              </a:ext>
            </a:extLst>
          </p:cNvPr>
          <p:cNvSpPr/>
          <p:nvPr/>
        </p:nvSpPr>
        <p:spPr>
          <a:xfrm>
            <a:off x="9558811" y="1366485"/>
            <a:ext cx="2129746" cy="1193800"/>
          </a:xfrm>
          <a:prstGeom prst="roundRect">
            <a:avLst/>
          </a:prstGeom>
          <a:noFill/>
          <a:ln w="28575">
            <a:solidFill>
              <a:srgbClr val="1842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100">
              <a:solidFill>
                <a:srgbClr val="44AFCD"/>
              </a:solidFill>
              <a:latin typeface="Montserrat" panose="00000500000000000000" pitchFamily="2" charset="0"/>
            </a:endParaRPr>
          </a:p>
        </p:txBody>
      </p:sp>
      <p:sp>
        <p:nvSpPr>
          <p:cNvPr id="15" name="Rectangle: Rounded Corners 14">
            <a:extLst>
              <a:ext uri="{FF2B5EF4-FFF2-40B4-BE49-F238E27FC236}">
                <a16:creationId xmlns:a16="http://schemas.microsoft.com/office/drawing/2014/main" id="{2EFDA5B1-597D-D908-4D4F-04B1D1023265}"/>
              </a:ext>
            </a:extLst>
          </p:cNvPr>
          <p:cNvSpPr/>
          <p:nvPr/>
        </p:nvSpPr>
        <p:spPr>
          <a:xfrm>
            <a:off x="9581699" y="4655967"/>
            <a:ext cx="2129746" cy="1193800"/>
          </a:xfrm>
          <a:prstGeom prst="roundRect">
            <a:avLst/>
          </a:prstGeom>
          <a:noFill/>
          <a:ln w="28575">
            <a:solidFill>
              <a:srgbClr val="1842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100" dirty="0">
              <a:solidFill>
                <a:srgbClr val="44AFCD"/>
              </a:solidFill>
              <a:latin typeface="Montserrat" panose="00000500000000000000" pitchFamily="2" charset="0"/>
            </a:endParaRPr>
          </a:p>
        </p:txBody>
      </p:sp>
      <p:pic>
        <p:nvPicPr>
          <p:cNvPr id="16" name="Picture 15">
            <a:extLst>
              <a:ext uri="{FF2B5EF4-FFF2-40B4-BE49-F238E27FC236}">
                <a16:creationId xmlns:a16="http://schemas.microsoft.com/office/drawing/2014/main" id="{689DCE55-C9EB-AA96-E665-C1A560B61FEB}"/>
              </a:ext>
            </a:extLst>
          </p:cNvPr>
          <p:cNvPicPr>
            <a:picLocks noChangeAspect="1"/>
          </p:cNvPicPr>
          <p:nvPr/>
        </p:nvPicPr>
        <p:blipFill rotWithShape="1">
          <a:blip r:embed="rId4">
            <a:extLst>
              <a:ext uri="{28A0092B-C50C-407E-A947-70E740481C1C}">
                <a14:useLocalDpi xmlns:a14="http://schemas.microsoft.com/office/drawing/2010/main" val="0"/>
              </a:ext>
            </a:extLst>
          </a:blip>
          <a:srcRect l="62513" t="26888" r="34203" b="65077"/>
          <a:stretch/>
        </p:blipFill>
        <p:spPr bwMode="auto">
          <a:xfrm>
            <a:off x="10949560" y="1296250"/>
            <a:ext cx="756987" cy="1040852"/>
          </a:xfrm>
          <a:prstGeom prst="rect">
            <a:avLst/>
          </a:prstGeom>
          <a:noFill/>
          <a:ln>
            <a:noFill/>
          </a:ln>
          <a:extLst>
            <a:ext uri="{53640926-AAD7-44D8-BBD7-CCE9431645EC}">
              <a14:shadowObscured xmlns:a14="http://schemas.microsoft.com/office/drawing/2010/main"/>
            </a:ext>
          </a:extLst>
        </p:spPr>
      </p:pic>
      <p:pic>
        <p:nvPicPr>
          <p:cNvPr id="17" name="Picture 16">
            <a:extLst>
              <a:ext uri="{FF2B5EF4-FFF2-40B4-BE49-F238E27FC236}">
                <a16:creationId xmlns:a16="http://schemas.microsoft.com/office/drawing/2014/main" id="{2EBC435C-C8C0-8F03-5B61-B90DDABCFE0C}"/>
              </a:ext>
            </a:extLst>
          </p:cNvPr>
          <p:cNvPicPr>
            <a:picLocks noChangeAspect="1"/>
          </p:cNvPicPr>
          <p:nvPr/>
        </p:nvPicPr>
        <p:blipFill rotWithShape="1">
          <a:blip r:embed="rId4">
            <a:extLst>
              <a:ext uri="{28A0092B-C50C-407E-A947-70E740481C1C}">
                <a14:useLocalDpi xmlns:a14="http://schemas.microsoft.com/office/drawing/2010/main" val="0"/>
              </a:ext>
            </a:extLst>
          </a:blip>
          <a:srcRect l="46737" t="46187" r="49515" b="48206"/>
          <a:stretch/>
        </p:blipFill>
        <p:spPr bwMode="auto">
          <a:xfrm>
            <a:off x="11054768" y="4703088"/>
            <a:ext cx="588303" cy="494555"/>
          </a:xfrm>
          <a:prstGeom prst="rect">
            <a:avLst/>
          </a:prstGeom>
          <a:noFill/>
          <a:ln>
            <a:noFill/>
          </a:ln>
          <a:extLst>
            <a:ext uri="{53640926-AAD7-44D8-BBD7-CCE9431645EC}">
              <a14:shadowObscured xmlns:a14="http://schemas.microsoft.com/office/drawing/2010/main"/>
            </a:ext>
          </a:extLst>
        </p:spPr>
      </p:pic>
      <p:pic>
        <p:nvPicPr>
          <p:cNvPr id="18" name="Picture 17">
            <a:extLst>
              <a:ext uri="{FF2B5EF4-FFF2-40B4-BE49-F238E27FC236}">
                <a16:creationId xmlns:a16="http://schemas.microsoft.com/office/drawing/2014/main" id="{75C1249B-29FF-5CBC-3EFA-200C9BECD971}"/>
              </a:ext>
            </a:extLst>
          </p:cNvPr>
          <p:cNvPicPr>
            <a:picLocks noChangeAspect="1"/>
          </p:cNvPicPr>
          <p:nvPr/>
        </p:nvPicPr>
        <p:blipFill rotWithShape="1">
          <a:blip r:embed="rId4">
            <a:extLst>
              <a:ext uri="{28A0092B-C50C-407E-A947-70E740481C1C}">
                <a14:useLocalDpi xmlns:a14="http://schemas.microsoft.com/office/drawing/2010/main" val="0"/>
              </a:ext>
            </a:extLst>
          </a:blip>
          <a:srcRect l="62430" t="67759" r="33566" b="27254"/>
          <a:stretch/>
        </p:blipFill>
        <p:spPr bwMode="auto">
          <a:xfrm>
            <a:off x="10852699" y="2966822"/>
            <a:ext cx="806446" cy="564300"/>
          </a:xfrm>
          <a:prstGeom prst="rect">
            <a:avLst/>
          </a:prstGeom>
          <a:noFill/>
          <a:ln>
            <a:noFill/>
          </a:ln>
          <a:extLst>
            <a:ext uri="{53640926-AAD7-44D8-BBD7-CCE9431645EC}">
              <a14:shadowObscured xmlns:a14="http://schemas.microsoft.com/office/drawing/2010/main"/>
            </a:ext>
          </a:extLst>
        </p:spPr>
      </p:pic>
      <p:sp>
        <p:nvSpPr>
          <p:cNvPr id="19" name="Google Shape;132;p15">
            <a:extLst>
              <a:ext uri="{FF2B5EF4-FFF2-40B4-BE49-F238E27FC236}">
                <a16:creationId xmlns:a16="http://schemas.microsoft.com/office/drawing/2014/main" id="{6E39F5B5-AF51-DD59-B8DF-DB6FD57BFF62}"/>
              </a:ext>
            </a:extLst>
          </p:cNvPr>
          <p:cNvSpPr txBox="1"/>
          <p:nvPr/>
        </p:nvSpPr>
        <p:spPr>
          <a:xfrm>
            <a:off x="9766396" y="1697623"/>
            <a:ext cx="1760352" cy="738623"/>
          </a:xfrm>
          <a:prstGeom prst="rect">
            <a:avLst/>
          </a:prstGeom>
          <a:noFill/>
          <a:ln>
            <a:noFill/>
          </a:ln>
        </p:spPr>
        <p:txBody>
          <a:bodyPr spcFirstLastPara="1" wrap="square" lIns="91433" tIns="45700" rIns="91433" bIns="45700" anchor="t" anchorCtr="0">
            <a:spAutoFit/>
          </a:bodyPr>
          <a:lstStyle/>
          <a:p>
            <a:pPr marL="0" lvl="1">
              <a:spcBef>
                <a:spcPts val="1200"/>
              </a:spcBef>
              <a:buClr>
                <a:schemeClr val="lt1"/>
              </a:buClr>
              <a:buSzPts val="1100"/>
            </a:pPr>
            <a:r>
              <a:rPr lang="en" sz="1600" b="1" dirty="0">
                <a:solidFill>
                  <a:srgbClr val="184261"/>
                </a:solidFill>
                <a:latin typeface="Aptos" panose="020B0004020202020204" pitchFamily="34" charset="0"/>
              </a:rPr>
              <a:t>Best-practices collider</a:t>
            </a:r>
            <a:endParaRPr sz="1600" b="1" dirty="0">
              <a:solidFill>
                <a:srgbClr val="184261"/>
              </a:solidFill>
              <a:latin typeface="Aptos" panose="020B0004020202020204" pitchFamily="34" charset="0"/>
            </a:endParaRPr>
          </a:p>
        </p:txBody>
      </p:sp>
      <p:sp>
        <p:nvSpPr>
          <p:cNvPr id="20" name="Google Shape;132;p15">
            <a:extLst>
              <a:ext uri="{FF2B5EF4-FFF2-40B4-BE49-F238E27FC236}">
                <a16:creationId xmlns:a16="http://schemas.microsoft.com/office/drawing/2014/main" id="{ED12CE0F-7557-F7A7-9659-F9BF781324F6}"/>
              </a:ext>
            </a:extLst>
          </p:cNvPr>
          <p:cNvSpPr txBox="1"/>
          <p:nvPr/>
        </p:nvSpPr>
        <p:spPr>
          <a:xfrm>
            <a:off x="9618893" y="5083397"/>
            <a:ext cx="2129746" cy="738623"/>
          </a:xfrm>
          <a:prstGeom prst="rect">
            <a:avLst/>
          </a:prstGeom>
          <a:noFill/>
          <a:ln>
            <a:noFill/>
          </a:ln>
        </p:spPr>
        <p:txBody>
          <a:bodyPr spcFirstLastPara="1" wrap="square" lIns="91433" tIns="45700" rIns="91433" bIns="45700" anchor="t" anchorCtr="0">
            <a:spAutoFit/>
          </a:bodyPr>
          <a:lstStyle/>
          <a:p>
            <a:pPr marL="0" lvl="1">
              <a:spcBef>
                <a:spcPts val="1200"/>
              </a:spcBef>
              <a:buClr>
                <a:schemeClr val="lt1"/>
              </a:buClr>
              <a:buSzPts val="1100"/>
            </a:pPr>
            <a:r>
              <a:rPr lang="en" sz="1600" b="1" dirty="0">
                <a:solidFill>
                  <a:srgbClr val="184261"/>
                </a:solidFill>
                <a:latin typeface="Aptos" panose="020B0004020202020204" pitchFamily="34" charset="0"/>
              </a:rPr>
              <a:t>Quantum diplomacy advocate</a:t>
            </a:r>
            <a:endParaRPr sz="1600" b="1" dirty="0">
              <a:solidFill>
                <a:srgbClr val="184261"/>
              </a:solidFill>
              <a:latin typeface="Aptos" panose="020B0004020202020204" pitchFamily="34" charset="0"/>
            </a:endParaRPr>
          </a:p>
        </p:txBody>
      </p:sp>
      <p:sp>
        <p:nvSpPr>
          <p:cNvPr id="21" name="Rectangle: Rounded Corners 20">
            <a:extLst>
              <a:ext uri="{FF2B5EF4-FFF2-40B4-BE49-F238E27FC236}">
                <a16:creationId xmlns:a16="http://schemas.microsoft.com/office/drawing/2014/main" id="{31884DF7-A505-B2FC-A310-028E2DC9CB9E}"/>
              </a:ext>
            </a:extLst>
          </p:cNvPr>
          <p:cNvSpPr/>
          <p:nvPr/>
        </p:nvSpPr>
        <p:spPr>
          <a:xfrm>
            <a:off x="9581699" y="2968215"/>
            <a:ext cx="2129746" cy="1193800"/>
          </a:xfrm>
          <a:prstGeom prst="roundRect">
            <a:avLst/>
          </a:prstGeom>
          <a:noFill/>
          <a:ln w="28575">
            <a:solidFill>
              <a:srgbClr val="1842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100" dirty="0">
              <a:solidFill>
                <a:srgbClr val="44AFCD"/>
              </a:solidFill>
              <a:latin typeface="Montserrat" panose="00000500000000000000" pitchFamily="2" charset="0"/>
            </a:endParaRPr>
          </a:p>
        </p:txBody>
      </p:sp>
      <p:sp>
        <p:nvSpPr>
          <p:cNvPr id="22" name="Google Shape;132;p15">
            <a:extLst>
              <a:ext uri="{FF2B5EF4-FFF2-40B4-BE49-F238E27FC236}">
                <a16:creationId xmlns:a16="http://schemas.microsoft.com/office/drawing/2014/main" id="{970F276C-40B1-540B-FD9A-891962150941}"/>
              </a:ext>
            </a:extLst>
          </p:cNvPr>
          <p:cNvSpPr txBox="1"/>
          <p:nvPr/>
        </p:nvSpPr>
        <p:spPr>
          <a:xfrm>
            <a:off x="9618893" y="3323075"/>
            <a:ext cx="2040252" cy="738623"/>
          </a:xfrm>
          <a:prstGeom prst="rect">
            <a:avLst/>
          </a:prstGeom>
          <a:noFill/>
          <a:ln>
            <a:noFill/>
          </a:ln>
        </p:spPr>
        <p:txBody>
          <a:bodyPr spcFirstLastPara="1" wrap="square" lIns="91433" tIns="45700" rIns="91433" bIns="45700" anchor="t" anchorCtr="0">
            <a:spAutoFit/>
          </a:bodyPr>
          <a:lstStyle/>
          <a:p>
            <a:pPr marL="0" lvl="1">
              <a:spcBef>
                <a:spcPts val="1200"/>
              </a:spcBef>
              <a:buClr>
                <a:schemeClr val="lt1"/>
              </a:buClr>
              <a:buSzPts val="1100"/>
            </a:pPr>
            <a:r>
              <a:rPr lang="en" sz="1600" b="1" dirty="0">
                <a:solidFill>
                  <a:srgbClr val="184261"/>
                </a:solidFill>
                <a:latin typeface="Aptos" panose="020B0004020202020204" pitchFamily="34" charset="0"/>
              </a:rPr>
              <a:t>Futures quantum ecosystem builder</a:t>
            </a:r>
            <a:endParaRPr sz="1600" b="1" dirty="0">
              <a:solidFill>
                <a:srgbClr val="184261"/>
              </a:solidFill>
              <a:latin typeface="Aptos" panose="020B0004020202020204" pitchFamily="34" charset="0"/>
            </a:endParaRPr>
          </a:p>
        </p:txBody>
      </p:sp>
      <p:sp>
        <p:nvSpPr>
          <p:cNvPr id="24" name="Google Shape;144;p16">
            <a:extLst>
              <a:ext uri="{FF2B5EF4-FFF2-40B4-BE49-F238E27FC236}">
                <a16:creationId xmlns:a16="http://schemas.microsoft.com/office/drawing/2014/main" id="{7EEFFB1A-9A5A-BCDB-2D5D-F09269CF70C8}"/>
              </a:ext>
            </a:extLst>
          </p:cNvPr>
          <p:cNvSpPr/>
          <p:nvPr/>
        </p:nvSpPr>
        <p:spPr>
          <a:xfrm rot="5400000">
            <a:off x="221245" y="2488403"/>
            <a:ext cx="3442411" cy="3410519"/>
          </a:xfrm>
          <a:prstGeom prst="roundRect">
            <a:avLst>
              <a:gd name="adj" fmla="val 5544"/>
            </a:avLst>
          </a:prstGeom>
          <a:solidFill>
            <a:srgbClr val="2A5578">
              <a:alpha val="49800"/>
            </a:srgbClr>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800">
              <a:solidFill>
                <a:schemeClr val="lt1"/>
              </a:solidFill>
              <a:latin typeface="Calibri"/>
              <a:ea typeface="Calibri"/>
              <a:cs typeface="Calibri"/>
              <a:sym typeface="Calibri"/>
            </a:endParaRPr>
          </a:p>
        </p:txBody>
      </p:sp>
      <p:sp>
        <p:nvSpPr>
          <p:cNvPr id="25" name="Google Shape;151;p16">
            <a:extLst>
              <a:ext uri="{FF2B5EF4-FFF2-40B4-BE49-F238E27FC236}">
                <a16:creationId xmlns:a16="http://schemas.microsoft.com/office/drawing/2014/main" id="{EB844A9A-714E-EC3C-E20F-5C435737832A}"/>
              </a:ext>
            </a:extLst>
          </p:cNvPr>
          <p:cNvSpPr txBox="1"/>
          <p:nvPr/>
        </p:nvSpPr>
        <p:spPr>
          <a:xfrm>
            <a:off x="243228" y="3099916"/>
            <a:ext cx="3311511" cy="1797158"/>
          </a:xfrm>
          <a:prstGeom prst="rect">
            <a:avLst/>
          </a:prstGeom>
          <a:noFill/>
          <a:ln>
            <a:noFill/>
          </a:ln>
        </p:spPr>
        <p:txBody>
          <a:bodyPr spcFirstLastPara="1" wrap="square" lIns="91425" tIns="91425" rIns="91425" bIns="91425" anchor="t" anchorCtr="0">
            <a:noAutofit/>
          </a:bodyPr>
          <a:lstStyle/>
          <a:p>
            <a:pPr marL="139700" lvl="0" algn="l" rtl="0">
              <a:spcBef>
                <a:spcPts val="0"/>
              </a:spcBef>
              <a:spcAft>
                <a:spcPts val="0"/>
              </a:spcAft>
              <a:buSzPts val="1400"/>
            </a:pPr>
            <a:r>
              <a:rPr lang="en" sz="1600" b="1" dirty="0">
                <a:latin typeface="Aptos" panose="020B0004020202020204" pitchFamily="34" charset="0"/>
              </a:rPr>
              <a:t>Educational Consortium </a:t>
            </a:r>
          </a:p>
          <a:p>
            <a:pPr marL="139700" lvl="0" algn="l" rtl="0">
              <a:spcBef>
                <a:spcPts val="0"/>
              </a:spcBef>
              <a:spcAft>
                <a:spcPts val="0"/>
              </a:spcAft>
              <a:buSzPts val="1400"/>
            </a:pPr>
            <a:r>
              <a:rPr lang="en" sz="1600" dirty="0">
                <a:latin typeface="Aptos" panose="020B0004020202020204" pitchFamily="34" charset="0"/>
              </a:rPr>
              <a:t>55+ institutions contributing, with 17 official member institutions, and 80 experts involved in the Education Consortium</a:t>
            </a:r>
            <a:endParaRPr sz="1600" dirty="0">
              <a:latin typeface="Aptos" panose="020B0004020202020204" pitchFamily="34" charset="0"/>
            </a:endParaRPr>
          </a:p>
          <a:p>
            <a:pPr marL="139700" lvl="0" algn="l" rtl="0">
              <a:spcBef>
                <a:spcPts val="0"/>
              </a:spcBef>
              <a:spcAft>
                <a:spcPts val="0"/>
              </a:spcAft>
              <a:buSzPts val="1400"/>
            </a:pPr>
            <a:endParaRPr lang="en" sz="1600" dirty="0">
              <a:solidFill>
                <a:schemeClr val="dk1"/>
              </a:solidFill>
              <a:latin typeface="Aptos" panose="020B0004020202020204" pitchFamily="34" charset="0"/>
            </a:endParaRPr>
          </a:p>
          <a:p>
            <a:pPr marL="139700" lvl="0" algn="l" rtl="0">
              <a:spcBef>
                <a:spcPts val="0"/>
              </a:spcBef>
              <a:spcAft>
                <a:spcPts val="0"/>
              </a:spcAft>
              <a:buSzPts val="1400"/>
            </a:pPr>
            <a:r>
              <a:rPr lang="en" sz="1600" dirty="0">
                <a:solidFill>
                  <a:schemeClr val="dk1"/>
                </a:solidFill>
                <a:latin typeface="Aptos" panose="020B0004020202020204" pitchFamily="34" charset="0"/>
              </a:rPr>
              <a:t>All activities aligned and relayed as part of the UN Year of Quantum Science and Technology</a:t>
            </a:r>
            <a:endParaRPr sz="1600" dirty="0">
              <a:latin typeface="Aptos" panose="020B0004020202020204" pitchFamily="34" charset="0"/>
            </a:endParaRPr>
          </a:p>
          <a:p>
            <a:pPr marL="0" lvl="0" indent="0" algn="l" rtl="0">
              <a:spcBef>
                <a:spcPts val="0"/>
              </a:spcBef>
              <a:spcAft>
                <a:spcPts val="0"/>
              </a:spcAft>
              <a:buNone/>
            </a:pPr>
            <a:endParaRPr sz="1600" dirty="0">
              <a:latin typeface="Aptos" panose="020B0004020202020204" pitchFamily="34" charset="0"/>
            </a:endParaRPr>
          </a:p>
        </p:txBody>
      </p:sp>
      <p:pic>
        <p:nvPicPr>
          <p:cNvPr id="7" name="Picture 6" descr="A group of people sitting around tables and a person standing in front of a screen&#10;&#10;Description automatically generated">
            <a:extLst>
              <a:ext uri="{FF2B5EF4-FFF2-40B4-BE49-F238E27FC236}">
                <a16:creationId xmlns:a16="http://schemas.microsoft.com/office/drawing/2014/main" id="{898D9603-A9C5-E27F-13F4-E5C1EB23C7AA}"/>
              </a:ext>
            </a:extLst>
          </p:cNvPr>
          <p:cNvPicPr>
            <a:picLocks noChangeAspect="1"/>
          </p:cNvPicPr>
          <p:nvPr/>
        </p:nvPicPr>
        <p:blipFill>
          <a:blip r:embed="rId5">
            <a:extLst>
              <a:ext uri="{28A0092B-C50C-407E-A947-70E740481C1C}">
                <a14:useLocalDpi xmlns:a14="http://schemas.microsoft.com/office/drawing/2010/main" val="0"/>
              </a:ext>
            </a:extLst>
          </a:blip>
          <a:srcRect b="29400"/>
          <a:stretch/>
        </p:blipFill>
        <p:spPr>
          <a:xfrm>
            <a:off x="237194" y="1299531"/>
            <a:ext cx="3410520" cy="1607228"/>
          </a:xfrm>
          <a:prstGeom prst="roundRect">
            <a:avLst>
              <a:gd name="adj" fmla="val 10346"/>
            </a:avLst>
          </a:prstGeom>
        </p:spPr>
      </p:pic>
    </p:spTree>
    <p:extLst>
      <p:ext uri="{BB962C8B-B14F-4D97-AF65-F5344CB8AC3E}">
        <p14:creationId xmlns:p14="http://schemas.microsoft.com/office/powerpoint/2010/main" val="3521339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99BEF-D690-9FF0-CBCE-C56B91B61B56}"/>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65A83D4-CA44-CAC2-63CD-EDF3C859ABF9}"/>
              </a:ext>
            </a:extLst>
          </p:cNvPr>
          <p:cNvSpPr>
            <a:spLocks noGrp="1"/>
          </p:cNvSpPr>
          <p:nvPr>
            <p:ph type="title"/>
          </p:nvPr>
        </p:nvSpPr>
        <p:spPr/>
        <p:txBody>
          <a:bodyPr/>
          <a:lstStyle/>
          <a:p>
            <a:r>
              <a:rPr lang="en-US" dirty="0"/>
              <a:t>Activating opportunities: IYQ2025</a:t>
            </a:r>
            <a:endParaRPr lang="en-CH" dirty="0"/>
          </a:p>
        </p:txBody>
      </p:sp>
      <p:pic>
        <p:nvPicPr>
          <p:cNvPr id="9" name="Google Shape;145;p16">
            <a:extLst>
              <a:ext uri="{FF2B5EF4-FFF2-40B4-BE49-F238E27FC236}">
                <a16:creationId xmlns:a16="http://schemas.microsoft.com/office/drawing/2014/main" id="{CF9BA865-6B62-B5F4-352A-970355D33332}"/>
              </a:ext>
            </a:extLst>
          </p:cNvPr>
          <p:cNvPicPr preferRelativeResize="0">
            <a:picLocks noChangeAspect="1"/>
          </p:cNvPicPr>
          <p:nvPr/>
        </p:nvPicPr>
        <p:blipFill rotWithShape="1">
          <a:blip r:embed="rId3">
            <a:alphaModFix/>
          </a:blip>
          <a:srcRect/>
          <a:stretch/>
        </p:blipFill>
        <p:spPr>
          <a:xfrm>
            <a:off x="700686" y="1510585"/>
            <a:ext cx="4400468" cy="2614328"/>
          </a:xfrm>
          <a:prstGeom prst="roundRect">
            <a:avLst>
              <a:gd name="adj" fmla="val 9610"/>
            </a:avLst>
          </a:prstGeom>
          <a:noFill/>
          <a:ln>
            <a:noFill/>
          </a:ln>
        </p:spPr>
      </p:pic>
      <p:pic>
        <p:nvPicPr>
          <p:cNvPr id="10" name="Google Shape;146;p16">
            <a:extLst>
              <a:ext uri="{FF2B5EF4-FFF2-40B4-BE49-F238E27FC236}">
                <a16:creationId xmlns:a16="http://schemas.microsoft.com/office/drawing/2014/main" id="{15F6F093-51C9-10EA-324B-E47038648588}"/>
              </a:ext>
            </a:extLst>
          </p:cNvPr>
          <p:cNvPicPr preferRelativeResize="0">
            <a:picLocks noChangeAspect="1"/>
          </p:cNvPicPr>
          <p:nvPr/>
        </p:nvPicPr>
        <p:blipFill rotWithShape="1">
          <a:blip r:embed="rId4">
            <a:alphaModFix/>
          </a:blip>
          <a:srcRect/>
          <a:stretch/>
        </p:blipFill>
        <p:spPr>
          <a:xfrm>
            <a:off x="6431797" y="2817749"/>
            <a:ext cx="4274540" cy="2614328"/>
          </a:xfrm>
          <a:prstGeom prst="roundRect">
            <a:avLst>
              <a:gd name="adj" fmla="val 12085"/>
            </a:avLst>
          </a:prstGeom>
          <a:noFill/>
          <a:ln>
            <a:noFill/>
          </a:ln>
        </p:spPr>
      </p:pic>
      <p:pic>
        <p:nvPicPr>
          <p:cNvPr id="11" name="Google Shape;147;p16" descr="A qr code on a white background&#10;&#10;Description automatically generated">
            <a:extLst>
              <a:ext uri="{FF2B5EF4-FFF2-40B4-BE49-F238E27FC236}">
                <a16:creationId xmlns:a16="http://schemas.microsoft.com/office/drawing/2014/main" id="{C9984A96-F456-9349-8CC9-89DF634BABBC}"/>
              </a:ext>
            </a:extLst>
          </p:cNvPr>
          <p:cNvPicPr preferRelativeResize="0"/>
          <p:nvPr/>
        </p:nvPicPr>
        <p:blipFill rotWithShape="1">
          <a:blip r:embed="rId5">
            <a:alphaModFix/>
          </a:blip>
          <a:srcRect/>
          <a:stretch/>
        </p:blipFill>
        <p:spPr>
          <a:xfrm>
            <a:off x="5180925" y="2291206"/>
            <a:ext cx="915075" cy="945447"/>
          </a:xfrm>
          <a:prstGeom prst="rect">
            <a:avLst/>
          </a:prstGeom>
          <a:noFill/>
          <a:ln>
            <a:noFill/>
          </a:ln>
        </p:spPr>
      </p:pic>
      <p:pic>
        <p:nvPicPr>
          <p:cNvPr id="12" name="Google Shape;148;p16" descr="A qr code on a white background&#10;&#10;Description automatically generated">
            <a:extLst>
              <a:ext uri="{FF2B5EF4-FFF2-40B4-BE49-F238E27FC236}">
                <a16:creationId xmlns:a16="http://schemas.microsoft.com/office/drawing/2014/main" id="{6B6C0B89-69F3-E8F5-B81C-A74D5996924E}"/>
              </a:ext>
            </a:extLst>
          </p:cNvPr>
          <p:cNvPicPr preferRelativeResize="0"/>
          <p:nvPr/>
        </p:nvPicPr>
        <p:blipFill rotWithShape="1">
          <a:blip r:embed="rId6">
            <a:alphaModFix/>
          </a:blip>
          <a:srcRect/>
          <a:stretch/>
        </p:blipFill>
        <p:spPr>
          <a:xfrm>
            <a:off x="10905097" y="3598370"/>
            <a:ext cx="1020861" cy="963145"/>
          </a:xfrm>
          <a:prstGeom prst="rect">
            <a:avLst/>
          </a:prstGeom>
          <a:noFill/>
          <a:ln>
            <a:noFill/>
          </a:ln>
        </p:spPr>
      </p:pic>
      <p:sp>
        <p:nvSpPr>
          <p:cNvPr id="2" name="Google Shape;152;p16">
            <a:extLst>
              <a:ext uri="{FF2B5EF4-FFF2-40B4-BE49-F238E27FC236}">
                <a16:creationId xmlns:a16="http://schemas.microsoft.com/office/drawing/2014/main" id="{BFF9D93F-7D7E-FAC5-65D8-05B8E7298BFA}"/>
              </a:ext>
            </a:extLst>
          </p:cNvPr>
          <p:cNvSpPr txBox="1"/>
          <p:nvPr/>
        </p:nvSpPr>
        <p:spPr>
          <a:xfrm>
            <a:off x="660516" y="4413954"/>
            <a:ext cx="5435483" cy="15744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r>
              <a:rPr lang="en" dirty="0">
                <a:solidFill>
                  <a:schemeClr val="dk1"/>
                </a:solidFill>
                <a:latin typeface="Aptos" panose="020B0004020202020204" pitchFamily="34" charset="0"/>
              </a:rPr>
              <a:t>6 Hackathons taking place in all continents</a:t>
            </a:r>
            <a:endParaRPr dirty="0">
              <a:solidFill>
                <a:schemeClr val="dk1"/>
              </a:solidFill>
              <a:latin typeface="Aptos" panose="020B0004020202020204" pitchFamily="34" charset="0"/>
            </a:endParaRPr>
          </a:p>
          <a:p>
            <a:pPr marL="457200" indent="-317500">
              <a:buClr>
                <a:schemeClr val="dk1"/>
              </a:buClr>
              <a:buSzPts val="1400"/>
              <a:buFontTx/>
              <a:buChar char="●"/>
            </a:pPr>
            <a:r>
              <a:rPr lang="en" dirty="0">
                <a:solidFill>
                  <a:schemeClr val="dk1"/>
                </a:solidFill>
                <a:latin typeface="Aptos" panose="020B0004020202020204" pitchFamily="34" charset="0"/>
              </a:rPr>
              <a:t>4 Quantum diplomacy Games around the globe,</a:t>
            </a:r>
          </a:p>
          <a:p>
            <a:pPr marL="457200" indent="-317500">
              <a:buClr>
                <a:schemeClr val="dk1"/>
              </a:buClr>
              <a:buSzPts val="1400"/>
              <a:buFontTx/>
              <a:buChar char="●"/>
            </a:pPr>
            <a:r>
              <a:rPr lang="en-US" dirty="0">
                <a:latin typeface="Aptos" panose="020B0004020202020204" pitchFamily="34" charset="0"/>
              </a:rPr>
              <a:t>OQI white Paper on Use Cases and </a:t>
            </a:r>
            <a:r>
              <a:rPr lang="en-US" dirty="0" err="1">
                <a:latin typeface="Aptos" panose="020B0004020202020204" pitchFamily="34" charset="0"/>
              </a:rPr>
              <a:t>Arxiv</a:t>
            </a:r>
            <a:r>
              <a:rPr lang="en-US" dirty="0">
                <a:latin typeface="Aptos" panose="020B0004020202020204" pitchFamily="34" charset="0"/>
              </a:rPr>
              <a:t> Paper on Regime of Quantum Advantage</a:t>
            </a:r>
          </a:p>
          <a:p>
            <a:pPr marL="457200" lvl="0" indent="-317500" algn="l" rtl="0">
              <a:spcBef>
                <a:spcPts val="0"/>
              </a:spcBef>
              <a:spcAft>
                <a:spcPts val="0"/>
              </a:spcAft>
              <a:buClr>
                <a:schemeClr val="dk1"/>
              </a:buClr>
              <a:buSzPts val="1400"/>
              <a:buChar char="●"/>
            </a:pPr>
            <a:endParaRPr dirty="0">
              <a:latin typeface="Aptos" panose="020B0004020202020204" pitchFamily="34" charset="0"/>
            </a:endParaRPr>
          </a:p>
        </p:txBody>
      </p:sp>
    </p:spTree>
    <p:extLst>
      <p:ext uri="{BB962C8B-B14F-4D97-AF65-F5344CB8AC3E}">
        <p14:creationId xmlns:p14="http://schemas.microsoft.com/office/powerpoint/2010/main" val="1145406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9B949C-ACE1-1A53-B945-116844DAF32B}"/>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8C38B1A1-4D2A-5168-7AAE-9257A3EBE8DA}"/>
              </a:ext>
            </a:extLst>
          </p:cNvPr>
          <p:cNvSpPr>
            <a:spLocks noGrp="1"/>
          </p:cNvSpPr>
          <p:nvPr>
            <p:ph type="title"/>
          </p:nvPr>
        </p:nvSpPr>
        <p:spPr>
          <a:xfrm>
            <a:off x="528643" y="304520"/>
            <a:ext cx="9942712" cy="478093"/>
          </a:xfrm>
        </p:spPr>
        <p:txBody>
          <a:bodyPr/>
          <a:lstStyle/>
          <a:p>
            <a:r>
              <a:rPr lang="en-US" sz="3200" b="1" dirty="0">
                <a:solidFill>
                  <a:schemeClr val="bg1"/>
                </a:solidFill>
                <a:latin typeface="Aptos Display"/>
                <a:ea typeface="Open Sans"/>
                <a:cs typeface="Open Sans"/>
              </a:rPr>
              <a:t>How can we ensure equitable access ?</a:t>
            </a:r>
            <a:br>
              <a:rPr lang="en-US" sz="3200" b="1" dirty="0">
                <a:solidFill>
                  <a:schemeClr val="bg1"/>
                </a:solidFill>
                <a:latin typeface="Aptos Display"/>
                <a:ea typeface="Open Sans"/>
                <a:cs typeface="Open Sans"/>
              </a:rPr>
            </a:br>
            <a:endParaRPr lang="en-CH" dirty="0"/>
          </a:p>
        </p:txBody>
      </p:sp>
      <p:sp>
        <p:nvSpPr>
          <p:cNvPr id="8" name="TextBox 7">
            <a:extLst>
              <a:ext uri="{FF2B5EF4-FFF2-40B4-BE49-F238E27FC236}">
                <a16:creationId xmlns:a16="http://schemas.microsoft.com/office/drawing/2014/main" id="{5492D5D8-1B09-BEF8-2286-94A44667A3A0}"/>
              </a:ext>
            </a:extLst>
          </p:cNvPr>
          <p:cNvSpPr txBox="1"/>
          <p:nvPr/>
        </p:nvSpPr>
        <p:spPr>
          <a:xfrm>
            <a:off x="5133449" y="1561175"/>
            <a:ext cx="6532331" cy="918649"/>
          </a:xfrm>
          <a:prstGeom prst="rect">
            <a:avLst/>
          </a:prstGeom>
          <a:noFill/>
        </p:spPr>
        <p:txBody>
          <a:bodyPr wrap="square">
            <a:spAutoFit/>
          </a:bodyPr>
          <a:lstStyle/>
          <a:p>
            <a:pPr algn="just" rtl="0" fontAlgn="base">
              <a:lnSpc>
                <a:spcPts val="1564"/>
              </a:lnSpc>
            </a:pPr>
            <a:r>
              <a:rPr lang="en-US" sz="1600" b="0" i="0" dirty="0">
                <a:effectLst/>
                <a:latin typeface="Aptos" panose="020B0004020202020204" pitchFamily="34" charset="0"/>
              </a:rPr>
              <a:t>Identifying opportunities for SDG use cases on the global quantum landscape </a:t>
            </a:r>
          </a:p>
          <a:p>
            <a:pPr algn="just" rtl="0" fontAlgn="base">
              <a:lnSpc>
                <a:spcPts val="1564"/>
              </a:lnSpc>
            </a:pPr>
            <a:endParaRPr lang="en-US" sz="1600" dirty="0">
              <a:latin typeface="Aptos" panose="020B0004020202020204" pitchFamily="34" charset="0"/>
            </a:endParaRPr>
          </a:p>
          <a:p>
            <a:pPr algn="just" rtl="0" fontAlgn="base">
              <a:lnSpc>
                <a:spcPts val="1564"/>
              </a:lnSpc>
            </a:pPr>
            <a:r>
              <a:rPr lang="en-US" sz="1600" b="0" i="0" dirty="0">
                <a:effectLst/>
                <a:latin typeface="Aptos" panose="020B0004020202020204" pitchFamily="34" charset="0"/>
              </a:rPr>
              <a:t>Identifying </a:t>
            </a:r>
            <a:r>
              <a:rPr lang="en-US" sz="1600" dirty="0">
                <a:latin typeface="Aptos" panose="020B0004020202020204" pitchFamily="34" charset="0"/>
              </a:rPr>
              <a:t>access and implementation support needs</a:t>
            </a:r>
          </a:p>
        </p:txBody>
      </p:sp>
      <p:sp>
        <p:nvSpPr>
          <p:cNvPr id="10" name="TextBox 9">
            <a:extLst>
              <a:ext uri="{FF2B5EF4-FFF2-40B4-BE49-F238E27FC236}">
                <a16:creationId xmlns:a16="http://schemas.microsoft.com/office/drawing/2014/main" id="{5AB05A95-53F8-8826-C51A-AC732C46937A}"/>
              </a:ext>
            </a:extLst>
          </p:cNvPr>
          <p:cNvSpPr txBox="1"/>
          <p:nvPr/>
        </p:nvSpPr>
        <p:spPr>
          <a:xfrm>
            <a:off x="526212" y="2505670"/>
            <a:ext cx="4607237" cy="923330"/>
          </a:xfrm>
          <a:prstGeom prst="rect">
            <a:avLst/>
          </a:prstGeom>
          <a:noFill/>
        </p:spPr>
        <p:txBody>
          <a:bodyPr wrap="square">
            <a:spAutoFit/>
          </a:bodyPr>
          <a:lstStyle/>
          <a:p>
            <a:pPr fontAlgn="base"/>
            <a:r>
              <a:rPr lang="en-US" sz="1800" b="1" dirty="0">
                <a:solidFill>
                  <a:srgbClr val="184261"/>
                </a:solidFill>
                <a:latin typeface="Aptos" panose="020B0004020202020204" pitchFamily="34" charset="0"/>
              </a:rPr>
              <a:t>Accelerating of the dialogue between science, diplomacy, philanthropy and society</a:t>
            </a:r>
          </a:p>
        </p:txBody>
      </p:sp>
      <p:sp>
        <p:nvSpPr>
          <p:cNvPr id="11" name="TextBox 10">
            <a:extLst>
              <a:ext uri="{FF2B5EF4-FFF2-40B4-BE49-F238E27FC236}">
                <a16:creationId xmlns:a16="http://schemas.microsoft.com/office/drawing/2014/main" id="{4588D1DB-A2AF-0BA2-FE09-4A1D30068696}"/>
              </a:ext>
            </a:extLst>
          </p:cNvPr>
          <p:cNvSpPr txBox="1"/>
          <p:nvPr/>
        </p:nvSpPr>
        <p:spPr>
          <a:xfrm>
            <a:off x="526212" y="1486146"/>
            <a:ext cx="4058598" cy="369332"/>
          </a:xfrm>
          <a:prstGeom prst="rect">
            <a:avLst/>
          </a:prstGeom>
          <a:noFill/>
        </p:spPr>
        <p:txBody>
          <a:bodyPr wrap="square">
            <a:spAutoFit/>
          </a:bodyPr>
          <a:lstStyle/>
          <a:p>
            <a:pPr fontAlgn="base"/>
            <a:r>
              <a:rPr lang="en-US" sz="1800" b="1" dirty="0">
                <a:solidFill>
                  <a:srgbClr val="184261"/>
                </a:solidFill>
                <a:latin typeface="Aptos" panose="020B0004020202020204" pitchFamily="34" charset="0"/>
              </a:rPr>
              <a:t>Anticipating</a:t>
            </a:r>
          </a:p>
        </p:txBody>
      </p:sp>
      <p:sp>
        <p:nvSpPr>
          <p:cNvPr id="12" name="TextBox 11">
            <a:extLst>
              <a:ext uri="{FF2B5EF4-FFF2-40B4-BE49-F238E27FC236}">
                <a16:creationId xmlns:a16="http://schemas.microsoft.com/office/drawing/2014/main" id="{E5B87931-6276-D69B-EE1B-E029B148962B}"/>
              </a:ext>
            </a:extLst>
          </p:cNvPr>
          <p:cNvSpPr txBox="1"/>
          <p:nvPr/>
        </p:nvSpPr>
        <p:spPr>
          <a:xfrm>
            <a:off x="526212" y="3802193"/>
            <a:ext cx="3064620" cy="646331"/>
          </a:xfrm>
          <a:prstGeom prst="rect">
            <a:avLst/>
          </a:prstGeom>
          <a:noFill/>
        </p:spPr>
        <p:txBody>
          <a:bodyPr wrap="square">
            <a:spAutoFit/>
          </a:bodyPr>
          <a:lstStyle/>
          <a:p>
            <a:pPr fontAlgn="base"/>
            <a:r>
              <a:rPr lang="en-US" b="1" dirty="0">
                <a:solidFill>
                  <a:srgbClr val="184261"/>
                </a:solidFill>
                <a:latin typeface="Aptos" panose="020B0004020202020204" pitchFamily="34" charset="0"/>
              </a:rPr>
              <a:t>Translating opportunities into action </a:t>
            </a:r>
          </a:p>
        </p:txBody>
      </p:sp>
      <p:sp>
        <p:nvSpPr>
          <p:cNvPr id="13" name="TextBox 12">
            <a:extLst>
              <a:ext uri="{FF2B5EF4-FFF2-40B4-BE49-F238E27FC236}">
                <a16:creationId xmlns:a16="http://schemas.microsoft.com/office/drawing/2014/main" id="{46B465F1-AB0C-5CFD-8D29-82DA29290544}"/>
              </a:ext>
            </a:extLst>
          </p:cNvPr>
          <p:cNvSpPr txBox="1"/>
          <p:nvPr/>
        </p:nvSpPr>
        <p:spPr>
          <a:xfrm>
            <a:off x="5133449" y="3521855"/>
            <a:ext cx="6677541" cy="2149756"/>
          </a:xfrm>
          <a:prstGeom prst="rect">
            <a:avLst/>
          </a:prstGeom>
          <a:noFill/>
        </p:spPr>
        <p:txBody>
          <a:bodyPr wrap="square">
            <a:spAutoFit/>
          </a:bodyPr>
          <a:lstStyle/>
          <a:p>
            <a:pPr algn="just" fontAlgn="base">
              <a:lnSpc>
                <a:spcPts val="1564"/>
              </a:lnSpc>
            </a:pPr>
            <a:r>
              <a:rPr lang="en-US" sz="1600" b="0" i="0" dirty="0">
                <a:effectLst/>
                <a:latin typeface="Aptos" panose="020B0004020202020204" pitchFamily="34" charset="0"/>
              </a:rPr>
              <a:t>Using quantum technologies as tools for equitable innovation rather than instruments of division  </a:t>
            </a:r>
          </a:p>
          <a:p>
            <a:pPr algn="just" fontAlgn="base">
              <a:lnSpc>
                <a:spcPts val="1564"/>
              </a:lnSpc>
            </a:pPr>
            <a:endParaRPr lang="en-US" sz="1600" dirty="0">
              <a:latin typeface="Aptos" panose="020B0004020202020204" pitchFamily="34" charset="0"/>
            </a:endParaRPr>
          </a:p>
          <a:p>
            <a:pPr algn="just" fontAlgn="base">
              <a:lnSpc>
                <a:spcPts val="1564"/>
              </a:lnSpc>
            </a:pPr>
            <a:r>
              <a:rPr lang="en-US" sz="1600" b="0" i="0" dirty="0">
                <a:effectLst/>
                <a:latin typeface="Aptos" panose="020B0004020202020204" pitchFamily="34" charset="0"/>
              </a:rPr>
              <a:t>Offering support for implementation when providing access to technology</a:t>
            </a:r>
          </a:p>
          <a:p>
            <a:pPr algn="just" fontAlgn="base">
              <a:lnSpc>
                <a:spcPts val="1564"/>
              </a:lnSpc>
            </a:pPr>
            <a:endParaRPr lang="en-US" sz="1600" dirty="0">
              <a:latin typeface="Aptos" panose="020B0004020202020204" pitchFamily="34" charset="0"/>
            </a:endParaRPr>
          </a:p>
          <a:p>
            <a:pPr algn="just" fontAlgn="base">
              <a:lnSpc>
                <a:spcPts val="1564"/>
              </a:lnSpc>
            </a:pPr>
            <a:r>
              <a:rPr lang="en-US" sz="1600" dirty="0">
                <a:latin typeface="Aptos" panose="020B0004020202020204" pitchFamily="34" charset="0"/>
              </a:rPr>
              <a:t>Advocating for capacity-sharing initiatives</a:t>
            </a:r>
            <a:endParaRPr lang="en-US" sz="1600" b="0" i="0" dirty="0">
              <a:effectLst/>
              <a:latin typeface="Aptos" panose="020B0004020202020204" pitchFamily="34" charset="0"/>
            </a:endParaRPr>
          </a:p>
          <a:p>
            <a:pPr algn="just" fontAlgn="base">
              <a:lnSpc>
                <a:spcPts val="1564"/>
              </a:lnSpc>
            </a:pPr>
            <a:endParaRPr lang="en-US" sz="1600" b="0" i="0" dirty="0">
              <a:effectLst/>
              <a:latin typeface="Aptos" panose="020B0004020202020204" pitchFamily="34" charset="0"/>
            </a:endParaRPr>
          </a:p>
          <a:p>
            <a:pPr algn="just" rtl="0" fontAlgn="base">
              <a:lnSpc>
                <a:spcPts val="1564"/>
              </a:lnSpc>
            </a:pPr>
            <a:r>
              <a:rPr lang="en-US" sz="1600" b="0" i="0" dirty="0">
                <a:effectLst/>
                <a:latin typeface="Aptos" panose="020B0004020202020204" pitchFamily="34" charset="0"/>
              </a:rPr>
              <a:t>Offering open-source educational resources</a:t>
            </a:r>
          </a:p>
          <a:p>
            <a:pPr algn="just" rtl="0" fontAlgn="base">
              <a:lnSpc>
                <a:spcPts val="1564"/>
              </a:lnSpc>
            </a:pPr>
            <a:endParaRPr lang="en-US" sz="1600" b="0" i="0" dirty="0">
              <a:effectLst/>
              <a:latin typeface="Aptos" panose="020B0004020202020204" pitchFamily="34" charset="0"/>
            </a:endParaRPr>
          </a:p>
          <a:p>
            <a:pPr algn="just" rtl="0" fontAlgn="base">
              <a:lnSpc>
                <a:spcPts val="1564"/>
              </a:lnSpc>
            </a:pPr>
            <a:r>
              <a:rPr lang="en-US" sz="1600" dirty="0">
                <a:latin typeface="Aptos" panose="020B0004020202020204" pitchFamily="34" charset="0"/>
              </a:rPr>
              <a:t>Implementing collectively best practices for advancing capacity building</a:t>
            </a:r>
          </a:p>
        </p:txBody>
      </p:sp>
      <p:sp>
        <p:nvSpPr>
          <p:cNvPr id="14" name="TextBox 13">
            <a:extLst>
              <a:ext uri="{FF2B5EF4-FFF2-40B4-BE49-F238E27FC236}">
                <a16:creationId xmlns:a16="http://schemas.microsoft.com/office/drawing/2014/main" id="{2F154CA8-B141-ADD8-5BBF-DBFFA3CDC6E3}"/>
              </a:ext>
            </a:extLst>
          </p:cNvPr>
          <p:cNvSpPr txBox="1"/>
          <p:nvPr/>
        </p:nvSpPr>
        <p:spPr>
          <a:xfrm>
            <a:off x="5133448" y="2539428"/>
            <a:ext cx="6532339" cy="720518"/>
          </a:xfrm>
          <a:prstGeom prst="rect">
            <a:avLst/>
          </a:prstGeom>
          <a:noFill/>
        </p:spPr>
        <p:txBody>
          <a:bodyPr wrap="square">
            <a:spAutoFit/>
          </a:bodyPr>
          <a:lstStyle/>
          <a:p>
            <a:pPr algn="just" rtl="0" fontAlgn="base">
              <a:lnSpc>
                <a:spcPts val="1564"/>
              </a:lnSpc>
            </a:pPr>
            <a:r>
              <a:rPr lang="en-US" sz="1600" b="0" i="0" dirty="0">
                <a:effectLst/>
                <a:latin typeface="Aptos" panose="020B0004020202020204" pitchFamily="34" charset="0"/>
              </a:rPr>
              <a:t>Using platforms such the Quantum Diplomacy Symposium to debate across sectors about multilateral efforts required to harness the technology responsibly</a:t>
            </a:r>
          </a:p>
        </p:txBody>
      </p:sp>
      <p:cxnSp>
        <p:nvCxnSpPr>
          <p:cNvPr id="16" name="Straight Connector 15">
            <a:extLst>
              <a:ext uri="{FF2B5EF4-FFF2-40B4-BE49-F238E27FC236}">
                <a16:creationId xmlns:a16="http://schemas.microsoft.com/office/drawing/2014/main" id="{83593A8E-7A81-0381-97B2-3A5E6ABE3F88}"/>
              </a:ext>
            </a:extLst>
          </p:cNvPr>
          <p:cNvCxnSpPr>
            <a:cxnSpLocks/>
          </p:cNvCxnSpPr>
          <p:nvPr/>
        </p:nvCxnSpPr>
        <p:spPr>
          <a:xfrm>
            <a:off x="4968240" y="1486146"/>
            <a:ext cx="0" cy="4451609"/>
          </a:xfrm>
          <a:prstGeom prst="line">
            <a:avLst/>
          </a:prstGeom>
          <a:ln w="28575">
            <a:solidFill>
              <a:srgbClr val="18426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6732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17C80-D6DE-CB9E-9049-D96E993BD668}"/>
            </a:ext>
          </a:extLst>
        </p:cNvPr>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B2CDE17E-6745-90F5-58BA-174BF923383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7" name="Object 6" hidden="1">
                        <a:extLst>
                          <a:ext uri="{FF2B5EF4-FFF2-40B4-BE49-F238E27FC236}">
                            <a16:creationId xmlns:a16="http://schemas.microsoft.com/office/drawing/2014/main" id="{B2CDE17E-6745-90F5-58BA-174BF923383F}"/>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3" name="Rectangle 48">
            <a:extLst>
              <a:ext uri="{FF2B5EF4-FFF2-40B4-BE49-F238E27FC236}">
                <a16:creationId xmlns:a16="http://schemas.microsoft.com/office/drawing/2014/main" id="{24524AF6-5F30-E720-A80D-D741E03F7E48}"/>
              </a:ext>
            </a:extLst>
          </p:cNvPr>
          <p:cNvSpPr>
            <a:spLocks noChangeArrowheads="1"/>
          </p:cNvSpPr>
          <p:nvPr/>
        </p:nvSpPr>
        <p:spPr bwMode="auto">
          <a:xfrm>
            <a:off x="7212753" y="1873878"/>
            <a:ext cx="2652265" cy="1384995"/>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2800" dirty="0">
                <a:latin typeface="Aptos Display"/>
                <a:ea typeface="Open Sans"/>
                <a:cs typeface="Open Sans"/>
              </a:rPr>
              <a:t>Thank you!</a:t>
            </a:r>
          </a:p>
          <a:p>
            <a:r>
              <a:rPr lang="en-US" sz="2800" dirty="0">
                <a:latin typeface="Aptos Display"/>
                <a:ea typeface="Open Sans"/>
                <a:cs typeface="Open Sans"/>
                <a:hlinkClick r:id="rId5"/>
              </a:rPr>
              <a:t>oqi.info@cern.ch</a:t>
            </a:r>
            <a:endParaRPr lang="en-US" sz="2800" dirty="0">
              <a:latin typeface="Aptos Display"/>
              <a:ea typeface="Open Sans"/>
              <a:cs typeface="Open Sans"/>
            </a:endParaRPr>
          </a:p>
          <a:p>
            <a:endParaRPr lang="en-US" sz="2800" dirty="0">
              <a:latin typeface="Aptos Display"/>
              <a:ea typeface="Open Sans"/>
              <a:cs typeface="Open Sans"/>
            </a:endParaRPr>
          </a:p>
        </p:txBody>
      </p:sp>
      <p:pic>
        <p:nvPicPr>
          <p:cNvPr id="11" name="Picture 10" descr="A group of people in an office&#10;&#10;Description automatically generated">
            <a:extLst>
              <a:ext uri="{FF2B5EF4-FFF2-40B4-BE49-F238E27FC236}">
                <a16:creationId xmlns:a16="http://schemas.microsoft.com/office/drawing/2014/main" id="{BC2FE3F6-6E1A-CE80-B4AB-A5F1FC56EBA1}"/>
              </a:ext>
            </a:extLst>
          </p:cNvPr>
          <p:cNvPicPr>
            <a:picLocks noChangeAspect="1"/>
          </p:cNvPicPr>
          <p:nvPr/>
        </p:nvPicPr>
        <p:blipFill>
          <a:blip r:embed="rId6">
            <a:alphaModFix/>
            <a:extLst>
              <a:ext uri="{28A0092B-C50C-407E-A947-70E740481C1C}">
                <a14:useLocalDpi xmlns:a14="http://schemas.microsoft.com/office/drawing/2010/main" val="0"/>
              </a:ext>
            </a:extLst>
          </a:blip>
          <a:stretch>
            <a:fillRect/>
          </a:stretch>
        </p:blipFill>
        <p:spPr>
          <a:xfrm>
            <a:off x="106414" y="1275028"/>
            <a:ext cx="6966857" cy="4648200"/>
          </a:xfrm>
          <a:prstGeom prst="roundRect">
            <a:avLst>
              <a:gd name="adj" fmla="val 5613"/>
            </a:avLst>
          </a:prstGeom>
          <a:noFill/>
          <a:ln>
            <a:noFill/>
          </a:ln>
        </p:spPr>
      </p:pic>
    </p:spTree>
    <p:extLst>
      <p:ext uri="{BB962C8B-B14F-4D97-AF65-F5344CB8AC3E}">
        <p14:creationId xmlns:p14="http://schemas.microsoft.com/office/powerpoint/2010/main" val="971697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blue and green background with lines and dots&#10;&#10;Description automatically generated">
            <a:extLst>
              <a:ext uri="{FF2B5EF4-FFF2-40B4-BE49-F238E27FC236}">
                <a16:creationId xmlns:a16="http://schemas.microsoft.com/office/drawing/2014/main" id="{C9B8FE11-D61E-DD43-AEF9-FA785F1C89A4}"/>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t="62786"/>
          <a:stretch/>
        </p:blipFill>
        <p:spPr>
          <a:xfrm>
            <a:off x="0" y="876836"/>
            <a:ext cx="12192000" cy="5387485"/>
          </a:xfrm>
          <a:prstGeom prst="rect">
            <a:avLst/>
          </a:prstGeom>
        </p:spPr>
      </p:pic>
      <p:graphicFrame>
        <p:nvGraphicFramePr>
          <p:cNvPr id="7" name="Object 6" hidden="1">
            <a:extLst>
              <a:ext uri="{FF2B5EF4-FFF2-40B4-BE49-F238E27FC236}">
                <a16:creationId xmlns:a16="http://schemas.microsoft.com/office/drawing/2014/main" id="{2063A7EA-7E18-4D14-97CA-1ED9E70BE5D6}"/>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592" imgH="595" progId="TCLayout.ActiveDocument.1">
                  <p:embed/>
                </p:oleObj>
              </mc:Choice>
              <mc:Fallback>
                <p:oleObj name="think-cell Slide" r:id="rId5" imgW="592" imgH="595" progId="TCLayout.ActiveDocument.1">
                  <p:embed/>
                  <p:pic>
                    <p:nvPicPr>
                      <p:cNvPr id="7" name="Object 6" hidden="1">
                        <a:extLst>
                          <a:ext uri="{FF2B5EF4-FFF2-40B4-BE49-F238E27FC236}">
                            <a16:creationId xmlns:a16="http://schemas.microsoft.com/office/drawing/2014/main" id="{2063A7EA-7E18-4D14-97CA-1ED9E70BE5D6}"/>
                          </a:ext>
                        </a:extLst>
                      </p:cNvPr>
                      <p:cNvPicPr/>
                      <p:nvPr/>
                    </p:nvPicPr>
                    <p:blipFill>
                      <a:blip/>
                      <a:stretch>
                        <a:fillRect/>
                      </a:stretch>
                    </p:blipFill>
                    <p:spPr>
                      <a:xfrm>
                        <a:off x="1588" y="1588"/>
                        <a:ext cx="1588" cy="1588"/>
                      </a:xfrm>
                      <a:prstGeom prst="rect">
                        <a:avLst/>
                      </a:prstGeom>
                    </p:spPr>
                  </p:pic>
                </p:oleObj>
              </mc:Fallback>
            </mc:AlternateContent>
          </a:graphicData>
        </a:graphic>
      </p:graphicFrame>
      <p:sp>
        <p:nvSpPr>
          <p:cNvPr id="9" name="Rectangle 48">
            <a:extLst>
              <a:ext uri="{FF2B5EF4-FFF2-40B4-BE49-F238E27FC236}">
                <a16:creationId xmlns:a16="http://schemas.microsoft.com/office/drawing/2014/main" id="{CAD767FE-E99B-58C8-D37C-8C665093E351}"/>
              </a:ext>
            </a:extLst>
          </p:cNvPr>
          <p:cNvSpPr>
            <a:spLocks noChangeArrowheads="1"/>
          </p:cNvSpPr>
          <p:nvPr/>
        </p:nvSpPr>
        <p:spPr bwMode="auto">
          <a:xfrm>
            <a:off x="3189598" y="4444157"/>
            <a:ext cx="5026120" cy="523220"/>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2800" dirty="0">
                <a:solidFill>
                  <a:schemeClr val="bg1"/>
                </a:solidFill>
                <a:latin typeface="Aptos Display" panose="020B0004020202020204" pitchFamily="34" charset="0"/>
                <a:ea typeface="Open Sans"/>
                <a:cs typeface="Open Sans"/>
              </a:rPr>
              <a:t>Activating opportunities: IYQ2025</a:t>
            </a:r>
            <a:endParaRPr lang="en-GB" sz="2800" dirty="0">
              <a:solidFill>
                <a:schemeClr val="bg1"/>
              </a:solidFill>
              <a:latin typeface="Aptos Display" panose="020B0004020202020204" pitchFamily="34" charset="0"/>
              <a:ea typeface="Open Sans"/>
              <a:cs typeface="Open Sans"/>
            </a:endParaRPr>
          </a:p>
        </p:txBody>
      </p:sp>
      <p:sp>
        <p:nvSpPr>
          <p:cNvPr id="3" name="Rectangle 48">
            <a:extLst>
              <a:ext uri="{FF2B5EF4-FFF2-40B4-BE49-F238E27FC236}">
                <a16:creationId xmlns:a16="http://schemas.microsoft.com/office/drawing/2014/main" id="{CD319985-F19B-449A-4149-978BCAE0BBC1}"/>
              </a:ext>
            </a:extLst>
          </p:cNvPr>
          <p:cNvSpPr>
            <a:spLocks noChangeArrowheads="1"/>
          </p:cNvSpPr>
          <p:nvPr/>
        </p:nvSpPr>
        <p:spPr bwMode="auto">
          <a:xfrm>
            <a:off x="3158913" y="2207371"/>
            <a:ext cx="5798960" cy="523220"/>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2800" dirty="0">
                <a:solidFill>
                  <a:schemeClr val="bg1"/>
                </a:solidFill>
                <a:latin typeface="Aptos Display"/>
                <a:ea typeface="Open Sans"/>
                <a:cs typeface="Open Sans"/>
              </a:rPr>
              <a:t>Setting the scene: Science Diplomacy</a:t>
            </a:r>
            <a:endParaRPr lang="en-GB" sz="2800" dirty="0">
              <a:solidFill>
                <a:schemeClr val="bg1"/>
              </a:solidFill>
              <a:latin typeface="Aptos Display"/>
              <a:ea typeface="Open Sans"/>
              <a:cs typeface="Open Sans"/>
            </a:endParaRPr>
          </a:p>
        </p:txBody>
      </p:sp>
      <p:sp>
        <p:nvSpPr>
          <p:cNvPr id="2" name="Rectangle 48">
            <a:extLst>
              <a:ext uri="{FF2B5EF4-FFF2-40B4-BE49-F238E27FC236}">
                <a16:creationId xmlns:a16="http://schemas.microsoft.com/office/drawing/2014/main" id="{6EEAE8F9-D480-F5A4-6A49-B40AFE8C4D95}"/>
              </a:ext>
            </a:extLst>
          </p:cNvPr>
          <p:cNvSpPr>
            <a:spLocks noChangeArrowheads="1"/>
          </p:cNvSpPr>
          <p:nvPr/>
        </p:nvSpPr>
        <p:spPr bwMode="auto">
          <a:xfrm>
            <a:off x="3193419" y="3336161"/>
            <a:ext cx="6010941" cy="523220"/>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2800" dirty="0">
                <a:solidFill>
                  <a:schemeClr val="bg1"/>
                </a:solidFill>
                <a:latin typeface="Aptos Display" panose="020B0004020202020204" pitchFamily="34" charset="0"/>
                <a:ea typeface="Open Sans"/>
                <a:cs typeface="Open Sans"/>
              </a:rPr>
              <a:t>Zooming in: The Open Quantum Institute</a:t>
            </a:r>
            <a:endParaRPr lang="en-GB" sz="2800" dirty="0">
              <a:solidFill>
                <a:schemeClr val="bg1"/>
              </a:solidFill>
              <a:latin typeface="Aptos Display" panose="020B0004020202020204" pitchFamily="34" charset="0"/>
              <a:ea typeface="Open Sans"/>
              <a:cs typeface="Open Sans"/>
            </a:endParaRPr>
          </a:p>
        </p:txBody>
      </p:sp>
      <p:sp>
        <p:nvSpPr>
          <p:cNvPr id="5" name="Rectangle 48">
            <a:extLst>
              <a:ext uri="{FF2B5EF4-FFF2-40B4-BE49-F238E27FC236}">
                <a16:creationId xmlns:a16="http://schemas.microsoft.com/office/drawing/2014/main" id="{71AFD1C2-28AE-E7EB-8E5B-298C1CA0DAAE}"/>
              </a:ext>
            </a:extLst>
          </p:cNvPr>
          <p:cNvSpPr>
            <a:spLocks noChangeArrowheads="1"/>
          </p:cNvSpPr>
          <p:nvPr/>
        </p:nvSpPr>
        <p:spPr bwMode="auto">
          <a:xfrm>
            <a:off x="2369617" y="4097256"/>
            <a:ext cx="641522" cy="1107996"/>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6600" b="1" dirty="0">
                <a:solidFill>
                  <a:schemeClr val="bg1"/>
                </a:solidFill>
                <a:latin typeface="Aptos Display" panose="020B0004020202020204" pitchFamily="34" charset="0"/>
                <a:ea typeface="Open Sans"/>
                <a:cs typeface="Open Sans"/>
              </a:rPr>
              <a:t>3</a:t>
            </a:r>
            <a:endParaRPr lang="en-GB" sz="6600" b="1" dirty="0">
              <a:solidFill>
                <a:schemeClr val="bg1"/>
              </a:solidFill>
              <a:latin typeface="Aptos Display" panose="020B0004020202020204" pitchFamily="34" charset="0"/>
              <a:ea typeface="Open Sans"/>
              <a:cs typeface="Open Sans"/>
            </a:endParaRPr>
          </a:p>
        </p:txBody>
      </p:sp>
      <p:sp>
        <p:nvSpPr>
          <p:cNvPr id="6" name="Rectangle 48">
            <a:extLst>
              <a:ext uri="{FF2B5EF4-FFF2-40B4-BE49-F238E27FC236}">
                <a16:creationId xmlns:a16="http://schemas.microsoft.com/office/drawing/2014/main" id="{11D624A4-B35C-5560-7999-55D2048697A5}"/>
              </a:ext>
            </a:extLst>
          </p:cNvPr>
          <p:cNvSpPr>
            <a:spLocks noChangeArrowheads="1"/>
          </p:cNvSpPr>
          <p:nvPr/>
        </p:nvSpPr>
        <p:spPr bwMode="auto">
          <a:xfrm>
            <a:off x="2369617" y="1905323"/>
            <a:ext cx="641522" cy="1107996"/>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6600" b="1" dirty="0">
                <a:solidFill>
                  <a:schemeClr val="bg1"/>
                </a:solidFill>
                <a:latin typeface="Aptos Display"/>
                <a:ea typeface="Open Sans"/>
                <a:cs typeface="Open Sans"/>
              </a:rPr>
              <a:t>1</a:t>
            </a:r>
            <a:endParaRPr lang="en-GB" sz="6600" b="1" dirty="0">
              <a:solidFill>
                <a:schemeClr val="bg1"/>
              </a:solidFill>
              <a:latin typeface="Aptos Display"/>
              <a:ea typeface="Open Sans"/>
              <a:cs typeface="Open Sans"/>
            </a:endParaRPr>
          </a:p>
        </p:txBody>
      </p:sp>
      <p:sp>
        <p:nvSpPr>
          <p:cNvPr id="8" name="Rectangle 48">
            <a:extLst>
              <a:ext uri="{FF2B5EF4-FFF2-40B4-BE49-F238E27FC236}">
                <a16:creationId xmlns:a16="http://schemas.microsoft.com/office/drawing/2014/main" id="{F3C4AF47-BC30-26C6-5422-11F8196585DA}"/>
              </a:ext>
            </a:extLst>
          </p:cNvPr>
          <p:cNvSpPr>
            <a:spLocks noChangeArrowheads="1"/>
          </p:cNvSpPr>
          <p:nvPr/>
        </p:nvSpPr>
        <p:spPr bwMode="auto">
          <a:xfrm>
            <a:off x="2369617" y="2989260"/>
            <a:ext cx="641522" cy="1107996"/>
          </a:xfrm>
          <a:prstGeom prst="rect">
            <a:avLst/>
          </a:prstGeom>
          <a:noFill/>
          <a:ln>
            <a:noFill/>
          </a:ln>
        </p:spPr>
        <p:txBody>
          <a:bodyPr wrap="none" lIns="91440" tIns="45720" rIns="91440" bIns="45720" anchor="t">
            <a:spAutoFit/>
          </a:bodyPr>
          <a:lstStyle>
            <a:lvl1pPr>
              <a:defRPr>
                <a:solidFill>
                  <a:schemeClr val="tx1"/>
                </a:solidFill>
                <a:latin typeface="Open Sans" panose="020B0606030504020204" pitchFamily="34" charset="0"/>
              </a:defRPr>
            </a:lvl1pPr>
            <a:lvl2pPr marL="742950" indent="-285750">
              <a:defRPr>
                <a:solidFill>
                  <a:schemeClr val="tx1"/>
                </a:solidFill>
                <a:latin typeface="Open Sans" panose="020B0606030504020204" pitchFamily="34" charset="0"/>
              </a:defRPr>
            </a:lvl2pPr>
            <a:lvl3pPr marL="1143000" indent="-228600">
              <a:defRPr>
                <a:solidFill>
                  <a:schemeClr val="tx1"/>
                </a:solidFill>
                <a:latin typeface="Open Sans" panose="020B0606030504020204" pitchFamily="34" charset="0"/>
              </a:defRPr>
            </a:lvl3pPr>
            <a:lvl4pPr marL="1600200" indent="-228600">
              <a:defRPr>
                <a:solidFill>
                  <a:schemeClr val="tx1"/>
                </a:solidFill>
                <a:latin typeface="Open Sans" panose="020B0606030504020204" pitchFamily="34" charset="0"/>
              </a:defRPr>
            </a:lvl4pPr>
            <a:lvl5pPr marL="2057400" indent="-228600">
              <a:defRPr>
                <a:solidFill>
                  <a:schemeClr val="tx1"/>
                </a:solidFill>
                <a:latin typeface="Open Sans" panose="020B0606030504020204" pitchFamily="34" charset="0"/>
              </a:defRPr>
            </a:lvl5pPr>
            <a:lvl6pPr marL="2514600" indent="-228600" fontAlgn="base">
              <a:spcBef>
                <a:spcPct val="0"/>
              </a:spcBef>
              <a:spcAft>
                <a:spcPct val="0"/>
              </a:spcAft>
              <a:defRPr>
                <a:solidFill>
                  <a:schemeClr val="tx1"/>
                </a:solidFill>
                <a:latin typeface="Open Sans" panose="020B0606030504020204" pitchFamily="34" charset="0"/>
              </a:defRPr>
            </a:lvl6pPr>
            <a:lvl7pPr marL="2971800" indent="-228600" fontAlgn="base">
              <a:spcBef>
                <a:spcPct val="0"/>
              </a:spcBef>
              <a:spcAft>
                <a:spcPct val="0"/>
              </a:spcAft>
              <a:defRPr>
                <a:solidFill>
                  <a:schemeClr val="tx1"/>
                </a:solidFill>
                <a:latin typeface="Open Sans" panose="020B0606030504020204" pitchFamily="34" charset="0"/>
              </a:defRPr>
            </a:lvl7pPr>
            <a:lvl8pPr marL="3429000" indent="-228600" fontAlgn="base">
              <a:spcBef>
                <a:spcPct val="0"/>
              </a:spcBef>
              <a:spcAft>
                <a:spcPct val="0"/>
              </a:spcAft>
              <a:defRPr>
                <a:solidFill>
                  <a:schemeClr val="tx1"/>
                </a:solidFill>
                <a:latin typeface="Open Sans" panose="020B0606030504020204" pitchFamily="34" charset="0"/>
              </a:defRPr>
            </a:lvl8pPr>
            <a:lvl9pPr marL="3886200" indent="-228600" fontAlgn="base">
              <a:spcBef>
                <a:spcPct val="0"/>
              </a:spcBef>
              <a:spcAft>
                <a:spcPct val="0"/>
              </a:spcAft>
              <a:defRPr>
                <a:solidFill>
                  <a:schemeClr val="tx1"/>
                </a:solidFill>
                <a:latin typeface="Open Sans" panose="020B0606030504020204" pitchFamily="34" charset="0"/>
              </a:defRPr>
            </a:lvl9pPr>
          </a:lstStyle>
          <a:p>
            <a:r>
              <a:rPr lang="en-US" sz="6600" b="1" dirty="0">
                <a:solidFill>
                  <a:schemeClr val="bg1"/>
                </a:solidFill>
                <a:latin typeface="Aptos Display" panose="020B0004020202020204" pitchFamily="34" charset="0"/>
                <a:ea typeface="Open Sans"/>
                <a:cs typeface="Open Sans"/>
              </a:rPr>
              <a:t>2</a:t>
            </a:r>
            <a:endParaRPr lang="en-GB" sz="6600" b="1" dirty="0">
              <a:solidFill>
                <a:schemeClr val="bg1"/>
              </a:solidFill>
              <a:latin typeface="Aptos Display" panose="020B0004020202020204" pitchFamily="34" charset="0"/>
              <a:ea typeface="Open Sans"/>
              <a:cs typeface="Open Sans"/>
            </a:endParaRPr>
          </a:p>
        </p:txBody>
      </p:sp>
    </p:spTree>
    <p:extLst>
      <p:ext uri="{BB962C8B-B14F-4D97-AF65-F5344CB8AC3E}">
        <p14:creationId xmlns:p14="http://schemas.microsoft.com/office/powerpoint/2010/main" val="52325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F30B0-9B56-A60B-0A01-A8FD71E4FCCF}"/>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E6750FC-B85F-0F8E-32EE-4EF10004E988}"/>
              </a:ext>
            </a:extLst>
          </p:cNvPr>
          <p:cNvSpPr>
            <a:spLocks noGrp="1"/>
          </p:cNvSpPr>
          <p:nvPr>
            <p:ph type="title"/>
          </p:nvPr>
        </p:nvSpPr>
        <p:spPr/>
        <p:txBody>
          <a:bodyPr/>
          <a:lstStyle/>
          <a:p>
            <a:r>
              <a:rPr lang="en-US" dirty="0"/>
              <a:t>Setting the scene: Science Diplomacy</a:t>
            </a:r>
            <a:endParaRPr lang="en-CH" dirty="0"/>
          </a:p>
        </p:txBody>
      </p:sp>
      <p:sp>
        <p:nvSpPr>
          <p:cNvPr id="5" name="TextBox 4">
            <a:extLst>
              <a:ext uri="{FF2B5EF4-FFF2-40B4-BE49-F238E27FC236}">
                <a16:creationId xmlns:a16="http://schemas.microsoft.com/office/drawing/2014/main" id="{9FEA4191-966D-32A4-1554-350BC92CBF84}"/>
              </a:ext>
            </a:extLst>
          </p:cNvPr>
          <p:cNvSpPr txBox="1"/>
          <p:nvPr/>
        </p:nvSpPr>
        <p:spPr>
          <a:xfrm>
            <a:off x="7008642" y="1873607"/>
            <a:ext cx="3600000" cy="2246769"/>
          </a:xfrm>
          <a:prstGeom prst="rect">
            <a:avLst/>
          </a:prstGeom>
          <a:noFill/>
        </p:spPr>
        <p:txBody>
          <a:bodyPr wrap="square">
            <a:spAutoFit/>
          </a:bodyPr>
          <a:lstStyle/>
          <a:p>
            <a:pPr fontAlgn="base"/>
            <a:r>
              <a:rPr lang="en-US" sz="2000" dirty="0">
                <a:solidFill>
                  <a:srgbClr val="000000"/>
                </a:solidFill>
                <a:latin typeface="Aptos" panose="020B0004020202020204" pitchFamily="34" charset="0"/>
              </a:rPr>
              <a:t>Science to accelerate sustainable development</a:t>
            </a:r>
          </a:p>
          <a:p>
            <a:pPr rtl="0" fontAlgn="base"/>
            <a:endParaRPr lang="en-US" sz="2000" dirty="0">
              <a:solidFill>
                <a:srgbClr val="000000"/>
              </a:solidFill>
              <a:latin typeface="Aptos" panose="020B0004020202020204" pitchFamily="34" charset="0"/>
            </a:endParaRPr>
          </a:p>
          <a:p>
            <a:pPr rtl="0" fontAlgn="base"/>
            <a:r>
              <a:rPr lang="en-US" sz="2000" dirty="0">
                <a:solidFill>
                  <a:srgbClr val="000000"/>
                </a:solidFill>
                <a:latin typeface="Aptos" panose="020B0004020202020204" pitchFamily="34" charset="0"/>
              </a:rPr>
              <a:t>Policymakers to think upstream about the impact of scientific and technological progress on society</a:t>
            </a:r>
            <a:endParaRPr lang="en-US" sz="2000" b="0" i="0" u="none" strike="noStrike" dirty="0">
              <a:solidFill>
                <a:srgbClr val="000000"/>
              </a:solidFill>
              <a:effectLst/>
              <a:latin typeface="Aptos" panose="020B0004020202020204" pitchFamily="34" charset="0"/>
            </a:endParaRPr>
          </a:p>
        </p:txBody>
      </p:sp>
      <p:sp>
        <p:nvSpPr>
          <p:cNvPr id="9" name="Oval 8">
            <a:extLst>
              <a:ext uri="{FF2B5EF4-FFF2-40B4-BE49-F238E27FC236}">
                <a16:creationId xmlns:a16="http://schemas.microsoft.com/office/drawing/2014/main" id="{B6AC40E8-F0DA-7FD6-9E1C-2D14598ED4A1}"/>
              </a:ext>
            </a:extLst>
          </p:cNvPr>
          <p:cNvSpPr/>
          <p:nvPr/>
        </p:nvSpPr>
        <p:spPr>
          <a:xfrm>
            <a:off x="2662478" y="1193468"/>
            <a:ext cx="3392323" cy="3299546"/>
          </a:xfrm>
          <a:prstGeom prst="ellipse">
            <a:avLst/>
          </a:prstGeom>
          <a:solidFill>
            <a:srgbClr val="1842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200" b="0" i="0" u="none" strike="noStrike" kern="1200" cap="none" spc="0" normalizeH="0" baseline="0" noProof="0" dirty="0">
              <a:ln>
                <a:noFill/>
              </a:ln>
              <a:solidFill>
                <a:srgbClr val="44AFCD"/>
              </a:solidFill>
              <a:effectLst/>
              <a:uLnTx/>
              <a:uFillTx/>
              <a:latin typeface="Montserrat" panose="00000500000000000000" pitchFamily="2" charset="0"/>
              <a:ea typeface="+mn-ea"/>
              <a:cs typeface="+mn-cs"/>
            </a:endParaRPr>
          </a:p>
        </p:txBody>
      </p:sp>
      <p:sp>
        <p:nvSpPr>
          <p:cNvPr id="2" name="TextBox 1">
            <a:extLst>
              <a:ext uri="{FF2B5EF4-FFF2-40B4-BE49-F238E27FC236}">
                <a16:creationId xmlns:a16="http://schemas.microsoft.com/office/drawing/2014/main" id="{FF9EE864-4246-E5C6-66D3-97BDFB2C11BE}"/>
              </a:ext>
            </a:extLst>
          </p:cNvPr>
          <p:cNvSpPr txBox="1"/>
          <p:nvPr/>
        </p:nvSpPr>
        <p:spPr>
          <a:xfrm>
            <a:off x="2932734" y="2216683"/>
            <a:ext cx="3122067" cy="1323439"/>
          </a:xfrm>
          <a:prstGeom prst="rect">
            <a:avLst/>
          </a:prstGeom>
          <a:noFill/>
        </p:spPr>
        <p:txBody>
          <a:bodyPr wrap="square">
            <a:spAutoFit/>
          </a:bodyPr>
          <a:lstStyle/>
          <a:p>
            <a:pPr rtl="0" fontAlgn="base"/>
            <a:r>
              <a:rPr lang="en-US" sz="2000" dirty="0">
                <a:solidFill>
                  <a:schemeClr val="bg1"/>
                </a:solidFill>
                <a:latin typeface="Aptos" panose="020B0004020202020204" pitchFamily="34" charset="0"/>
              </a:rPr>
              <a:t>Ensure equitable access to the technology and  progresses for the benefit of humanity</a:t>
            </a:r>
          </a:p>
        </p:txBody>
      </p:sp>
      <p:sp>
        <p:nvSpPr>
          <p:cNvPr id="11" name="TextBox 10">
            <a:extLst>
              <a:ext uri="{FF2B5EF4-FFF2-40B4-BE49-F238E27FC236}">
                <a16:creationId xmlns:a16="http://schemas.microsoft.com/office/drawing/2014/main" id="{D8E1A4E0-2434-63C3-9FAB-0C72B13C7EE8}"/>
              </a:ext>
            </a:extLst>
          </p:cNvPr>
          <p:cNvSpPr txBox="1"/>
          <p:nvPr/>
        </p:nvSpPr>
        <p:spPr>
          <a:xfrm>
            <a:off x="8693316" y="5113241"/>
            <a:ext cx="3064620" cy="707886"/>
          </a:xfrm>
          <a:prstGeom prst="rect">
            <a:avLst/>
          </a:prstGeom>
          <a:noFill/>
        </p:spPr>
        <p:txBody>
          <a:bodyPr wrap="square">
            <a:spAutoFit/>
          </a:bodyPr>
          <a:lstStyle/>
          <a:p>
            <a:pPr fontAlgn="base"/>
            <a:r>
              <a:rPr lang="en-US" sz="2000" b="1" dirty="0">
                <a:solidFill>
                  <a:srgbClr val="184261"/>
                </a:solidFill>
                <a:latin typeface="Aptos" panose="020B0004020202020204" pitchFamily="34" charset="0"/>
              </a:rPr>
              <a:t>Translation of opportunities into action </a:t>
            </a:r>
          </a:p>
        </p:txBody>
      </p:sp>
      <p:sp>
        <p:nvSpPr>
          <p:cNvPr id="6" name="TextBox 5">
            <a:extLst>
              <a:ext uri="{FF2B5EF4-FFF2-40B4-BE49-F238E27FC236}">
                <a16:creationId xmlns:a16="http://schemas.microsoft.com/office/drawing/2014/main" id="{77AECB57-E848-5258-49F0-8545D3FEAB6E}"/>
              </a:ext>
            </a:extLst>
          </p:cNvPr>
          <p:cNvSpPr txBox="1"/>
          <p:nvPr/>
        </p:nvSpPr>
        <p:spPr>
          <a:xfrm>
            <a:off x="4476024" y="5113241"/>
            <a:ext cx="3600000" cy="1015663"/>
          </a:xfrm>
          <a:prstGeom prst="rect">
            <a:avLst/>
          </a:prstGeom>
          <a:noFill/>
        </p:spPr>
        <p:txBody>
          <a:bodyPr wrap="square">
            <a:spAutoFit/>
          </a:bodyPr>
          <a:lstStyle/>
          <a:p>
            <a:pPr fontAlgn="base"/>
            <a:r>
              <a:rPr lang="en-US" sz="2000" b="1" dirty="0">
                <a:solidFill>
                  <a:srgbClr val="184261"/>
                </a:solidFill>
                <a:latin typeface="Aptos" panose="020B0004020202020204" pitchFamily="34" charset="0"/>
              </a:rPr>
              <a:t>Acceleration of the dialogue between science, diplomacy, philanthropy and society</a:t>
            </a:r>
          </a:p>
        </p:txBody>
      </p:sp>
      <p:sp>
        <p:nvSpPr>
          <p:cNvPr id="7" name="TextBox 6">
            <a:extLst>
              <a:ext uri="{FF2B5EF4-FFF2-40B4-BE49-F238E27FC236}">
                <a16:creationId xmlns:a16="http://schemas.microsoft.com/office/drawing/2014/main" id="{415488A1-D3F6-40EA-4668-C90D285FA2EE}"/>
              </a:ext>
            </a:extLst>
          </p:cNvPr>
          <p:cNvSpPr txBox="1"/>
          <p:nvPr/>
        </p:nvSpPr>
        <p:spPr>
          <a:xfrm>
            <a:off x="799824" y="5113241"/>
            <a:ext cx="2729138" cy="707886"/>
          </a:xfrm>
          <a:prstGeom prst="rect">
            <a:avLst/>
          </a:prstGeom>
          <a:noFill/>
        </p:spPr>
        <p:txBody>
          <a:bodyPr wrap="square">
            <a:spAutoFit/>
          </a:bodyPr>
          <a:lstStyle/>
          <a:p>
            <a:pPr fontAlgn="base"/>
            <a:r>
              <a:rPr lang="en-US" sz="2000" b="1" dirty="0">
                <a:solidFill>
                  <a:srgbClr val="184261"/>
                </a:solidFill>
                <a:latin typeface="Aptos" panose="020B0004020202020204" pitchFamily="34" charset="0"/>
              </a:rPr>
              <a:t>Anticipation of future developments </a:t>
            </a:r>
          </a:p>
        </p:txBody>
      </p:sp>
      <p:pic>
        <p:nvPicPr>
          <p:cNvPr id="10" name="Graphic 9" descr="Back with solid fill">
            <a:extLst>
              <a:ext uri="{FF2B5EF4-FFF2-40B4-BE49-F238E27FC236}">
                <a16:creationId xmlns:a16="http://schemas.microsoft.com/office/drawing/2014/main" id="{865AA8A1-EE49-E5EF-1879-0D46172F83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54688" y="1719941"/>
            <a:ext cx="914400" cy="914400"/>
          </a:xfrm>
          <a:prstGeom prst="rect">
            <a:avLst/>
          </a:prstGeom>
        </p:spPr>
      </p:pic>
      <p:pic>
        <p:nvPicPr>
          <p:cNvPr id="12" name="Graphic 11" descr="Back with solid fill">
            <a:extLst>
              <a:ext uri="{FF2B5EF4-FFF2-40B4-BE49-F238E27FC236}">
                <a16:creationId xmlns:a16="http://schemas.microsoft.com/office/drawing/2014/main" id="{41648B62-6382-6A41-BBB7-F2D161E725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V="1">
            <a:off x="6094355" y="2996992"/>
            <a:ext cx="914400" cy="914400"/>
          </a:xfrm>
          <a:prstGeom prst="rect">
            <a:avLst/>
          </a:prstGeom>
        </p:spPr>
      </p:pic>
      <p:sp>
        <p:nvSpPr>
          <p:cNvPr id="13" name="Right Brace 12">
            <a:extLst>
              <a:ext uri="{FF2B5EF4-FFF2-40B4-BE49-F238E27FC236}">
                <a16:creationId xmlns:a16="http://schemas.microsoft.com/office/drawing/2014/main" id="{A2B00238-3C7C-F555-3884-650B93C77E7A}"/>
              </a:ext>
            </a:extLst>
          </p:cNvPr>
          <p:cNvSpPr/>
          <p:nvPr/>
        </p:nvSpPr>
        <p:spPr>
          <a:xfrm rot="5400000">
            <a:off x="5772538" y="-941401"/>
            <a:ext cx="564301" cy="11406270"/>
          </a:xfrm>
          <a:prstGeom prst="rightBrace">
            <a:avLst>
              <a:gd name="adj1" fmla="val 67574"/>
              <a:gd name="adj2" fmla="val 50109"/>
            </a:avLst>
          </a:prstGeom>
          <a:ln w="28575">
            <a:solidFill>
              <a:srgbClr val="18426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dirty="0"/>
          </a:p>
        </p:txBody>
      </p:sp>
    </p:spTree>
    <p:extLst>
      <p:ext uri="{BB962C8B-B14F-4D97-AF65-F5344CB8AC3E}">
        <p14:creationId xmlns:p14="http://schemas.microsoft.com/office/powerpoint/2010/main" val="636692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FCF6D9-E346-7642-22F2-1DA8359F9F0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1596D79-DC4B-5798-BC95-6F2A1AC2CBC2}"/>
              </a:ext>
            </a:extLst>
          </p:cNvPr>
          <p:cNvSpPr>
            <a:spLocks noGrp="1"/>
          </p:cNvSpPr>
          <p:nvPr>
            <p:ph type="title"/>
          </p:nvPr>
        </p:nvSpPr>
        <p:spPr/>
        <p:txBody>
          <a:bodyPr/>
          <a:lstStyle/>
          <a:p>
            <a:r>
              <a:rPr lang="en-US" dirty="0"/>
              <a:t>Zooming in: The Open Quantum Institute </a:t>
            </a:r>
            <a:endParaRPr lang="en-CH" dirty="0"/>
          </a:p>
        </p:txBody>
      </p:sp>
      <p:pic>
        <p:nvPicPr>
          <p:cNvPr id="10" name="Picture 9" descr="A circular building with lights on the side of it&#10;&#10;Description automatically generated">
            <a:extLst>
              <a:ext uri="{FF2B5EF4-FFF2-40B4-BE49-F238E27FC236}">
                <a16:creationId xmlns:a16="http://schemas.microsoft.com/office/drawing/2014/main" id="{17029305-9325-B8AB-935E-7EE970B694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2039"/>
            <a:ext cx="7219224" cy="5226361"/>
          </a:xfrm>
          <a:prstGeom prst="rect">
            <a:avLst/>
          </a:prstGeom>
        </p:spPr>
      </p:pic>
      <p:pic>
        <p:nvPicPr>
          <p:cNvPr id="105" name="Google Shape;105;p13" descr="A qr code on a white background&#10;&#10;Description automatically generated"/>
          <p:cNvPicPr preferRelativeResize="0">
            <a:picLocks noChangeAspect="1"/>
          </p:cNvPicPr>
          <p:nvPr/>
        </p:nvPicPr>
        <p:blipFill rotWithShape="1">
          <a:blip r:embed="rId4">
            <a:alphaModFix/>
          </a:blip>
          <a:srcRect/>
          <a:stretch/>
        </p:blipFill>
        <p:spPr>
          <a:xfrm>
            <a:off x="7251195" y="3654047"/>
            <a:ext cx="1345388" cy="1345359"/>
          </a:xfrm>
          <a:prstGeom prst="rect">
            <a:avLst/>
          </a:prstGeom>
          <a:noFill/>
          <a:ln>
            <a:noFill/>
          </a:ln>
        </p:spPr>
      </p:pic>
      <p:pic>
        <p:nvPicPr>
          <p:cNvPr id="12" name="Picture 11" descr="A close-up of a logo on a glass door&#10;&#10;Description automatically generated">
            <a:extLst>
              <a:ext uri="{FF2B5EF4-FFF2-40B4-BE49-F238E27FC236}">
                <a16:creationId xmlns:a16="http://schemas.microsoft.com/office/drawing/2014/main" id="{E239F8F7-6081-A265-D1A8-BCC5FCFF94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5412" y="1192103"/>
            <a:ext cx="2691109" cy="2461944"/>
          </a:xfrm>
          <a:prstGeom prst="rect">
            <a:avLst/>
          </a:prstGeom>
        </p:spPr>
      </p:pic>
      <p:sp>
        <p:nvSpPr>
          <p:cNvPr id="13" name="Google Shape;168;p18">
            <a:extLst>
              <a:ext uri="{FF2B5EF4-FFF2-40B4-BE49-F238E27FC236}">
                <a16:creationId xmlns:a16="http://schemas.microsoft.com/office/drawing/2014/main" id="{3550340C-9525-93F8-ED97-CE783B046D19}"/>
              </a:ext>
            </a:extLst>
          </p:cNvPr>
          <p:cNvSpPr txBox="1"/>
          <p:nvPr/>
        </p:nvSpPr>
        <p:spPr>
          <a:xfrm>
            <a:off x="636400" y="1493500"/>
            <a:ext cx="10590400" cy="4425600"/>
          </a:xfrm>
          <a:prstGeom prst="rect">
            <a:avLst/>
          </a:prstGeom>
          <a:noFill/>
          <a:ln>
            <a:noFill/>
          </a:ln>
        </p:spPr>
        <p:txBody>
          <a:bodyPr spcFirstLastPara="1" wrap="square" lIns="121900" tIns="121900" rIns="121900" bIns="121900" anchor="t" anchorCtr="0">
            <a:noAutofit/>
          </a:bodyPr>
          <a:lstStyle/>
          <a:p>
            <a:r>
              <a:rPr lang="en" sz="2400" b="1" dirty="0"/>
              <a:t>proactive </a:t>
            </a:r>
            <a:endParaRPr sz="2400" b="1" dirty="0"/>
          </a:p>
        </p:txBody>
      </p:sp>
      <p:pic>
        <p:nvPicPr>
          <p:cNvPr id="2" name="Google Shape;158;p17">
            <a:extLst>
              <a:ext uri="{FF2B5EF4-FFF2-40B4-BE49-F238E27FC236}">
                <a16:creationId xmlns:a16="http://schemas.microsoft.com/office/drawing/2014/main" id="{4489181B-B7CC-DCBD-EA37-4FEFD42A275D}"/>
              </a:ext>
            </a:extLst>
          </p:cNvPr>
          <p:cNvPicPr preferRelativeResize="0"/>
          <p:nvPr/>
        </p:nvPicPr>
        <p:blipFill>
          <a:blip r:embed="rId6">
            <a:alphaModFix/>
          </a:blip>
          <a:stretch>
            <a:fillRect/>
          </a:stretch>
        </p:blipFill>
        <p:spPr>
          <a:xfrm>
            <a:off x="9176958" y="2897078"/>
            <a:ext cx="2243300" cy="3205500"/>
          </a:xfrm>
          <a:prstGeom prst="roundRect">
            <a:avLst>
              <a:gd name="adj" fmla="val 4231"/>
            </a:avLst>
          </a:prstGeom>
          <a:noFill/>
          <a:ln>
            <a:noFill/>
          </a:ln>
        </p:spPr>
      </p:pic>
    </p:spTree>
    <p:extLst>
      <p:ext uri="{BB962C8B-B14F-4D97-AF65-F5344CB8AC3E}">
        <p14:creationId xmlns:p14="http://schemas.microsoft.com/office/powerpoint/2010/main" val="2207174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3"/>
          <p:cNvSpPr/>
          <p:nvPr/>
        </p:nvSpPr>
        <p:spPr>
          <a:xfrm rot="5400000">
            <a:off x="1860754" y="-806074"/>
            <a:ext cx="2374020" cy="6095527"/>
          </a:xfrm>
          <a:prstGeom prst="roundRect">
            <a:avLst>
              <a:gd name="adj" fmla="val 13364"/>
            </a:avLst>
          </a:prstGeom>
          <a:solidFill>
            <a:srgbClr val="D3BFD3">
              <a:alpha val="85100"/>
            </a:srgbClr>
          </a:solidFill>
          <a:ln>
            <a:noFill/>
          </a:ln>
        </p:spPr>
        <p:txBody>
          <a:bodyPr spcFirstLastPara="1" wrap="square" lIns="91433" tIns="45700" rIns="91433" bIns="45700" anchor="ctr" anchorCtr="0">
            <a:noAutofit/>
          </a:bodyPr>
          <a:lstStyle/>
          <a:p>
            <a:pPr algn="ctr">
              <a:buClr>
                <a:srgbClr val="000000"/>
              </a:buClr>
              <a:buSzPts val="800"/>
            </a:pPr>
            <a:endParaRPr sz="1600">
              <a:solidFill>
                <a:schemeClr val="lt1"/>
              </a:solidFill>
              <a:latin typeface="Aptos" panose="020B0004020202020204" pitchFamily="34" charset="0"/>
              <a:ea typeface="Calibri"/>
              <a:cs typeface="Calibri"/>
              <a:sym typeface="Calibri"/>
            </a:endParaRPr>
          </a:p>
        </p:txBody>
      </p:sp>
      <p:sp>
        <p:nvSpPr>
          <p:cNvPr id="90" name="Google Shape;90;p13"/>
          <p:cNvSpPr/>
          <p:nvPr/>
        </p:nvSpPr>
        <p:spPr>
          <a:xfrm rot="5400000">
            <a:off x="8181275" y="-576199"/>
            <a:ext cx="1926091" cy="6095357"/>
          </a:xfrm>
          <a:prstGeom prst="roundRect">
            <a:avLst>
              <a:gd name="adj" fmla="val 13364"/>
            </a:avLst>
          </a:prstGeom>
          <a:solidFill>
            <a:srgbClr val="E4EEF1">
              <a:alpha val="91370"/>
            </a:srgbClr>
          </a:solidFill>
          <a:ln>
            <a:noFill/>
          </a:ln>
        </p:spPr>
        <p:txBody>
          <a:bodyPr spcFirstLastPara="1" wrap="square" lIns="91433" tIns="45700" rIns="91433" bIns="45700" anchor="ctr" anchorCtr="0">
            <a:noAutofit/>
          </a:bodyPr>
          <a:lstStyle/>
          <a:p>
            <a:pPr algn="ctr">
              <a:buClr>
                <a:srgbClr val="000000"/>
              </a:buClr>
              <a:buSzPts val="800"/>
            </a:pPr>
            <a:endParaRPr sz="1600">
              <a:solidFill>
                <a:schemeClr val="lt1"/>
              </a:solidFill>
              <a:latin typeface="Aptos" panose="020B0004020202020204" pitchFamily="34" charset="0"/>
              <a:ea typeface="Calibri"/>
              <a:cs typeface="Calibri"/>
              <a:sym typeface="Calibri"/>
            </a:endParaRPr>
          </a:p>
        </p:txBody>
      </p:sp>
      <p:sp>
        <p:nvSpPr>
          <p:cNvPr id="91" name="Google Shape;91;p13"/>
          <p:cNvSpPr/>
          <p:nvPr/>
        </p:nvSpPr>
        <p:spPr>
          <a:xfrm rot="5400000">
            <a:off x="1990503" y="1832024"/>
            <a:ext cx="2509099" cy="5696800"/>
          </a:xfrm>
          <a:prstGeom prst="roundRect">
            <a:avLst>
              <a:gd name="adj" fmla="val 13364"/>
            </a:avLst>
          </a:prstGeom>
          <a:solidFill>
            <a:srgbClr val="2A5578">
              <a:alpha val="80000"/>
            </a:srgbClr>
          </a:solidFill>
          <a:ln>
            <a:noFill/>
          </a:ln>
        </p:spPr>
        <p:txBody>
          <a:bodyPr spcFirstLastPara="1" wrap="square" lIns="91433" tIns="45700" rIns="91433" bIns="45700" anchor="ctr" anchorCtr="0">
            <a:noAutofit/>
          </a:bodyPr>
          <a:lstStyle/>
          <a:p>
            <a:pPr algn="ctr">
              <a:buClr>
                <a:srgbClr val="000000"/>
              </a:buClr>
              <a:buSzPts val="800"/>
            </a:pPr>
            <a:endParaRPr sz="1600">
              <a:solidFill>
                <a:schemeClr val="lt1"/>
              </a:solidFill>
              <a:latin typeface="Aptos" panose="020B0004020202020204" pitchFamily="34" charset="0"/>
              <a:ea typeface="Calibri"/>
              <a:cs typeface="Calibri"/>
              <a:sym typeface="Calibri"/>
            </a:endParaRPr>
          </a:p>
        </p:txBody>
      </p:sp>
      <p:sp>
        <p:nvSpPr>
          <p:cNvPr id="92" name="Google Shape;92;p13"/>
          <p:cNvSpPr/>
          <p:nvPr/>
        </p:nvSpPr>
        <p:spPr>
          <a:xfrm rot="5400000">
            <a:off x="7734295" y="1789735"/>
            <a:ext cx="2816224" cy="6095356"/>
          </a:xfrm>
          <a:prstGeom prst="roundRect">
            <a:avLst>
              <a:gd name="adj" fmla="val 13364"/>
            </a:avLst>
          </a:prstGeom>
          <a:solidFill>
            <a:srgbClr val="F7CAAC">
              <a:alpha val="81570"/>
            </a:srgbClr>
          </a:solidFill>
          <a:ln>
            <a:noFill/>
          </a:ln>
        </p:spPr>
        <p:txBody>
          <a:bodyPr spcFirstLastPara="1" wrap="square" lIns="91433" tIns="45700" rIns="91433" bIns="45700" anchor="ctr" anchorCtr="0">
            <a:noAutofit/>
          </a:bodyPr>
          <a:lstStyle/>
          <a:p>
            <a:pPr algn="ctr">
              <a:buClr>
                <a:srgbClr val="000000"/>
              </a:buClr>
              <a:buSzPts val="800"/>
            </a:pPr>
            <a:endParaRPr sz="1600">
              <a:solidFill>
                <a:schemeClr val="lt1"/>
              </a:solidFill>
              <a:latin typeface="Aptos" panose="020B0004020202020204" pitchFamily="34" charset="0"/>
              <a:ea typeface="Calibri"/>
              <a:cs typeface="Calibri"/>
              <a:sym typeface="Calibri"/>
            </a:endParaRPr>
          </a:p>
        </p:txBody>
      </p:sp>
      <p:sp>
        <p:nvSpPr>
          <p:cNvPr id="93" name="Google Shape;93;p13"/>
          <p:cNvSpPr txBox="1"/>
          <p:nvPr/>
        </p:nvSpPr>
        <p:spPr>
          <a:xfrm>
            <a:off x="274880" y="1511977"/>
            <a:ext cx="5203600" cy="338514"/>
          </a:xfrm>
          <a:prstGeom prst="rect">
            <a:avLst/>
          </a:prstGeom>
          <a:noFill/>
          <a:ln>
            <a:noFill/>
          </a:ln>
        </p:spPr>
        <p:txBody>
          <a:bodyPr spcFirstLastPara="1" wrap="square" lIns="91433" tIns="45700" rIns="91433" bIns="45700" anchor="t" anchorCtr="0">
            <a:spAutoFit/>
          </a:bodyPr>
          <a:lstStyle/>
          <a:p>
            <a:pPr algn="ctr">
              <a:buClr>
                <a:schemeClr val="dk1"/>
              </a:buClr>
              <a:buSzPts val="1200"/>
            </a:pPr>
            <a:r>
              <a:rPr lang="en" sz="1600" b="1">
                <a:solidFill>
                  <a:srgbClr val="6B0071"/>
                </a:solidFill>
                <a:latin typeface="Aptos" panose="020B0004020202020204" pitchFamily="34" charset="0"/>
                <a:ea typeface="Arial"/>
                <a:cs typeface="Arial"/>
                <a:sym typeface="Arial"/>
              </a:rPr>
              <a:t>A1 Accelerating applications for humanity</a:t>
            </a:r>
            <a:endParaRPr sz="1600">
              <a:solidFill>
                <a:srgbClr val="6B0071"/>
              </a:solidFill>
              <a:latin typeface="Aptos" panose="020B0004020202020204" pitchFamily="34" charset="0"/>
              <a:ea typeface="Arial"/>
              <a:cs typeface="Arial"/>
              <a:sym typeface="Arial"/>
            </a:endParaRPr>
          </a:p>
        </p:txBody>
      </p:sp>
      <p:grpSp>
        <p:nvGrpSpPr>
          <p:cNvPr id="2" name="Group 1">
            <a:extLst>
              <a:ext uri="{FF2B5EF4-FFF2-40B4-BE49-F238E27FC236}">
                <a16:creationId xmlns:a16="http://schemas.microsoft.com/office/drawing/2014/main" id="{FAD87207-1A52-1A52-E59E-E10FAFFF17AA}"/>
              </a:ext>
            </a:extLst>
          </p:cNvPr>
          <p:cNvGrpSpPr>
            <a:grpSpLocks noChangeAspect="1"/>
          </p:cNvGrpSpPr>
          <p:nvPr/>
        </p:nvGrpSpPr>
        <p:grpSpPr>
          <a:xfrm>
            <a:off x="5174547" y="2470009"/>
            <a:ext cx="1870699" cy="1934907"/>
            <a:chOff x="5479007" y="2795886"/>
            <a:chExt cx="1232988" cy="1275308"/>
          </a:xfrm>
        </p:grpSpPr>
        <p:pic>
          <p:nvPicPr>
            <p:cNvPr id="94" name="Google Shape;94;p13" descr="A purple circle with a lightning bolt in it&#10;&#10;Description automatically generated"/>
            <p:cNvPicPr preferRelativeResize="0"/>
            <p:nvPr/>
          </p:nvPicPr>
          <p:blipFill rotWithShape="1">
            <a:blip r:embed="rId3">
              <a:alphaModFix/>
            </a:blip>
            <a:srcRect/>
            <a:stretch/>
          </p:blipFill>
          <p:spPr>
            <a:xfrm rot="-5400000" flipH="1">
              <a:off x="5469285" y="2805608"/>
              <a:ext cx="637456" cy="618011"/>
            </a:xfrm>
            <a:prstGeom prst="rect">
              <a:avLst/>
            </a:prstGeom>
            <a:noFill/>
            <a:ln>
              <a:noFill/>
            </a:ln>
          </p:spPr>
        </p:pic>
        <p:pic>
          <p:nvPicPr>
            <p:cNvPr id="95" name="Google Shape;95;p13" descr="A white circle with dots and circles on it&#10;&#10;Description automatically generated with medium confidence"/>
            <p:cNvPicPr preferRelativeResize="0"/>
            <p:nvPr/>
          </p:nvPicPr>
          <p:blipFill rotWithShape="1">
            <a:blip r:embed="rId4">
              <a:alphaModFix/>
            </a:blip>
            <a:srcRect/>
            <a:stretch/>
          </p:blipFill>
          <p:spPr>
            <a:xfrm>
              <a:off x="6093986" y="3433100"/>
              <a:ext cx="618009" cy="637457"/>
            </a:xfrm>
            <a:prstGeom prst="rect">
              <a:avLst/>
            </a:prstGeom>
            <a:noFill/>
            <a:ln>
              <a:noFill/>
            </a:ln>
          </p:spPr>
        </p:pic>
        <p:pic>
          <p:nvPicPr>
            <p:cNvPr id="96" name="Google Shape;96;p13" descr="A white brain with lines and dots on a dark blue background&#10;&#10;Description automatically generated"/>
            <p:cNvPicPr preferRelativeResize="0"/>
            <p:nvPr/>
          </p:nvPicPr>
          <p:blipFill rotWithShape="1">
            <a:blip r:embed="rId5">
              <a:alphaModFix/>
            </a:blip>
            <a:srcRect/>
            <a:stretch/>
          </p:blipFill>
          <p:spPr>
            <a:xfrm>
              <a:off x="5479009" y="3433737"/>
              <a:ext cx="618011" cy="637457"/>
            </a:xfrm>
            <a:prstGeom prst="rect">
              <a:avLst/>
            </a:prstGeom>
            <a:noFill/>
            <a:ln>
              <a:noFill/>
            </a:ln>
          </p:spPr>
        </p:pic>
        <p:pic>
          <p:nvPicPr>
            <p:cNvPr id="97" name="Google Shape;97;p13" descr="A blue circle with a white outline on it&#10;&#10;Description automatically generated"/>
            <p:cNvPicPr preferRelativeResize="0"/>
            <p:nvPr/>
          </p:nvPicPr>
          <p:blipFill rotWithShape="1">
            <a:blip r:embed="rId6">
              <a:alphaModFix/>
            </a:blip>
            <a:srcRect/>
            <a:stretch/>
          </p:blipFill>
          <p:spPr>
            <a:xfrm>
              <a:off x="6093986" y="2799323"/>
              <a:ext cx="618009" cy="637456"/>
            </a:xfrm>
            <a:prstGeom prst="rect">
              <a:avLst/>
            </a:prstGeom>
            <a:noFill/>
            <a:ln>
              <a:noFill/>
            </a:ln>
          </p:spPr>
        </p:pic>
      </p:grpSp>
      <p:sp>
        <p:nvSpPr>
          <p:cNvPr id="98" name="Google Shape;98;p13"/>
          <p:cNvSpPr txBox="1"/>
          <p:nvPr/>
        </p:nvSpPr>
        <p:spPr>
          <a:xfrm>
            <a:off x="6540607" y="1738038"/>
            <a:ext cx="5203600" cy="338514"/>
          </a:xfrm>
          <a:prstGeom prst="rect">
            <a:avLst/>
          </a:prstGeom>
          <a:noFill/>
          <a:ln>
            <a:noFill/>
          </a:ln>
        </p:spPr>
        <p:txBody>
          <a:bodyPr spcFirstLastPara="1" wrap="square" lIns="91433" tIns="45700" rIns="91433" bIns="45700" anchor="t" anchorCtr="0">
            <a:spAutoFit/>
          </a:bodyPr>
          <a:lstStyle/>
          <a:p>
            <a:pPr algn="ctr">
              <a:buClr>
                <a:schemeClr val="dk1"/>
              </a:buClr>
              <a:buSzPts val="1200"/>
            </a:pPr>
            <a:r>
              <a:rPr lang="en" sz="1600" b="1" dirty="0">
                <a:solidFill>
                  <a:srgbClr val="34A4C2"/>
                </a:solidFill>
                <a:latin typeface="Aptos" panose="020B0004020202020204" pitchFamily="34" charset="0"/>
                <a:ea typeface="Arial"/>
                <a:cs typeface="Arial"/>
                <a:sym typeface="Arial"/>
              </a:rPr>
              <a:t>A2 Access for all</a:t>
            </a:r>
            <a:endParaRPr sz="1600" dirty="0">
              <a:solidFill>
                <a:srgbClr val="34A4C2"/>
              </a:solidFill>
              <a:latin typeface="Aptos" panose="020B0004020202020204" pitchFamily="34" charset="0"/>
              <a:ea typeface="Arial"/>
              <a:cs typeface="Arial"/>
              <a:sym typeface="Arial"/>
            </a:endParaRPr>
          </a:p>
        </p:txBody>
      </p:sp>
      <p:sp>
        <p:nvSpPr>
          <p:cNvPr id="99" name="Google Shape;99;p13"/>
          <p:cNvSpPr txBox="1"/>
          <p:nvPr/>
        </p:nvSpPr>
        <p:spPr>
          <a:xfrm>
            <a:off x="445964" y="3989569"/>
            <a:ext cx="5203600" cy="338514"/>
          </a:xfrm>
          <a:prstGeom prst="rect">
            <a:avLst/>
          </a:prstGeom>
          <a:noFill/>
          <a:ln>
            <a:noFill/>
          </a:ln>
        </p:spPr>
        <p:txBody>
          <a:bodyPr spcFirstLastPara="1" wrap="square" lIns="91433" tIns="45700" rIns="91433" bIns="45700" anchor="t" anchorCtr="0">
            <a:spAutoFit/>
          </a:bodyPr>
          <a:lstStyle/>
          <a:p>
            <a:pPr algn="ctr">
              <a:buClr>
                <a:schemeClr val="dk1"/>
              </a:buClr>
              <a:buSzPts val="1200"/>
            </a:pPr>
            <a:r>
              <a:rPr lang="en" sz="1600" b="1" dirty="0">
                <a:solidFill>
                  <a:schemeClr val="dk1"/>
                </a:solidFill>
                <a:latin typeface="Aptos" panose="020B0004020202020204" pitchFamily="34" charset="0"/>
                <a:ea typeface="Arial"/>
                <a:cs typeface="Arial"/>
                <a:sym typeface="Arial"/>
              </a:rPr>
              <a:t>A3</a:t>
            </a:r>
            <a:r>
              <a:rPr lang="en" sz="1600" dirty="0">
                <a:solidFill>
                  <a:srgbClr val="000000"/>
                </a:solidFill>
                <a:latin typeface="Aptos" panose="020B0004020202020204" pitchFamily="34" charset="0"/>
                <a:ea typeface="Arial"/>
                <a:cs typeface="Arial"/>
                <a:sym typeface="Arial"/>
              </a:rPr>
              <a:t> </a:t>
            </a:r>
            <a:r>
              <a:rPr lang="en" sz="1600" b="1" dirty="0">
                <a:solidFill>
                  <a:schemeClr val="dk1"/>
                </a:solidFill>
                <a:latin typeface="Aptos" panose="020B0004020202020204" pitchFamily="34" charset="0"/>
                <a:ea typeface="Arial"/>
                <a:cs typeface="Arial"/>
                <a:sym typeface="Arial"/>
              </a:rPr>
              <a:t>Advancing capacity building</a:t>
            </a:r>
            <a:endParaRPr sz="1600" dirty="0">
              <a:solidFill>
                <a:schemeClr val="dk1"/>
              </a:solidFill>
              <a:latin typeface="Aptos" panose="020B0004020202020204" pitchFamily="34" charset="0"/>
              <a:ea typeface="Arial"/>
              <a:cs typeface="Arial"/>
              <a:sym typeface="Arial"/>
            </a:endParaRPr>
          </a:p>
        </p:txBody>
      </p:sp>
      <p:sp>
        <p:nvSpPr>
          <p:cNvPr id="100" name="Google Shape;100;p13"/>
          <p:cNvSpPr txBox="1"/>
          <p:nvPr/>
        </p:nvSpPr>
        <p:spPr>
          <a:xfrm>
            <a:off x="6809588" y="4028371"/>
            <a:ext cx="5203600" cy="338514"/>
          </a:xfrm>
          <a:prstGeom prst="rect">
            <a:avLst/>
          </a:prstGeom>
          <a:noFill/>
          <a:ln>
            <a:noFill/>
          </a:ln>
        </p:spPr>
        <p:txBody>
          <a:bodyPr spcFirstLastPara="1" wrap="square" lIns="91433" tIns="45700" rIns="91433" bIns="45700" anchor="t" anchorCtr="0">
            <a:spAutoFit/>
          </a:bodyPr>
          <a:lstStyle/>
          <a:p>
            <a:pPr algn="ctr">
              <a:buClr>
                <a:schemeClr val="dk1"/>
              </a:buClr>
              <a:buSzPts val="1200"/>
            </a:pPr>
            <a:r>
              <a:rPr lang="en" sz="1600" b="1" dirty="0">
                <a:solidFill>
                  <a:srgbClr val="C55A11"/>
                </a:solidFill>
                <a:latin typeface="Aptos" panose="020B0004020202020204" pitchFamily="34" charset="0"/>
                <a:ea typeface="Arial"/>
                <a:cs typeface="Arial"/>
                <a:sym typeface="Arial"/>
              </a:rPr>
              <a:t>A4 Activating multilateral governance for the SDGs</a:t>
            </a:r>
            <a:endParaRPr sz="1600" dirty="0">
              <a:solidFill>
                <a:srgbClr val="C55A11"/>
              </a:solidFill>
              <a:latin typeface="Aptos" panose="020B0004020202020204" pitchFamily="34" charset="0"/>
              <a:ea typeface="Arial"/>
              <a:cs typeface="Arial"/>
              <a:sym typeface="Arial"/>
            </a:endParaRPr>
          </a:p>
        </p:txBody>
      </p:sp>
      <p:sp>
        <p:nvSpPr>
          <p:cNvPr id="101" name="Google Shape;101;p13"/>
          <p:cNvSpPr txBox="1"/>
          <p:nvPr/>
        </p:nvSpPr>
        <p:spPr>
          <a:xfrm>
            <a:off x="527981" y="1894432"/>
            <a:ext cx="4949829" cy="1587370"/>
          </a:xfrm>
          <a:prstGeom prst="rect">
            <a:avLst/>
          </a:prstGeom>
          <a:noFill/>
          <a:ln>
            <a:noFill/>
          </a:ln>
        </p:spPr>
        <p:txBody>
          <a:bodyPr spcFirstLastPara="1" wrap="square" lIns="91433" tIns="45700" rIns="91433" bIns="45700" anchor="t" anchorCtr="0">
            <a:noAutofit/>
          </a:bodyPr>
          <a:lstStyle/>
          <a:p>
            <a:pPr>
              <a:buClr>
                <a:schemeClr val="dk1"/>
              </a:buClr>
              <a:buSzPts val="1200"/>
            </a:pPr>
            <a:r>
              <a:rPr lang="en" sz="1600" dirty="0">
                <a:solidFill>
                  <a:schemeClr val="dk1"/>
                </a:solidFill>
                <a:latin typeface="Aptos" panose="020B0004020202020204" pitchFamily="34" charset="0"/>
                <a:ea typeface="Arial"/>
                <a:cs typeface="Arial"/>
                <a:sym typeface="Arial"/>
              </a:rPr>
              <a:t>Realising the full potential of quantum computing by accelerating the use cases geared towards achieving the SDGs, thanks to the combined forces of researchers and developers, entrepreneurs, the United Nations, and large NGOs.</a:t>
            </a:r>
            <a:endParaRPr sz="1600" dirty="0">
              <a:solidFill>
                <a:srgbClr val="000000"/>
              </a:solidFill>
              <a:latin typeface="Aptos" panose="020B0004020202020204" pitchFamily="34" charset="0"/>
              <a:ea typeface="Arial"/>
              <a:cs typeface="Arial"/>
              <a:sym typeface="Arial"/>
            </a:endParaRPr>
          </a:p>
        </p:txBody>
      </p:sp>
      <p:sp>
        <p:nvSpPr>
          <p:cNvPr id="102" name="Google Shape;102;p13"/>
          <p:cNvSpPr txBox="1"/>
          <p:nvPr/>
        </p:nvSpPr>
        <p:spPr>
          <a:xfrm>
            <a:off x="7196019" y="2085570"/>
            <a:ext cx="4468000" cy="1077178"/>
          </a:xfrm>
          <a:prstGeom prst="rect">
            <a:avLst/>
          </a:prstGeom>
          <a:noFill/>
          <a:ln>
            <a:noFill/>
          </a:ln>
        </p:spPr>
        <p:txBody>
          <a:bodyPr spcFirstLastPara="1" wrap="square" lIns="91433" tIns="45700" rIns="91433" bIns="45700" anchor="t" anchorCtr="0">
            <a:spAutoFit/>
          </a:bodyPr>
          <a:lstStyle/>
          <a:p>
            <a:pPr>
              <a:buClr>
                <a:srgbClr val="000000"/>
              </a:buClr>
              <a:buSzPts val="1200"/>
            </a:pPr>
            <a:r>
              <a:rPr lang="en" sz="1600" dirty="0">
                <a:solidFill>
                  <a:schemeClr val="dk1"/>
                </a:solidFill>
                <a:latin typeface="Aptos" panose="020B0004020202020204" pitchFamily="34" charset="0"/>
                <a:ea typeface="Arial"/>
                <a:cs typeface="Arial"/>
                <a:sym typeface="Arial"/>
              </a:rPr>
              <a:t>Providing global, inclusive and equitable access to a pool of public and private quantum computers and simulators available via the cloud</a:t>
            </a:r>
            <a:endParaRPr sz="1600" dirty="0">
              <a:solidFill>
                <a:schemeClr val="dk1"/>
              </a:solidFill>
              <a:latin typeface="Aptos" panose="020B0004020202020204" pitchFamily="34" charset="0"/>
              <a:ea typeface="Arial"/>
              <a:cs typeface="Arial"/>
              <a:sym typeface="Arial"/>
            </a:endParaRPr>
          </a:p>
        </p:txBody>
      </p:sp>
      <p:sp>
        <p:nvSpPr>
          <p:cNvPr id="103" name="Google Shape;103;p13"/>
          <p:cNvSpPr txBox="1"/>
          <p:nvPr/>
        </p:nvSpPr>
        <p:spPr>
          <a:xfrm>
            <a:off x="657410" y="4350363"/>
            <a:ext cx="4820400" cy="1077178"/>
          </a:xfrm>
          <a:prstGeom prst="rect">
            <a:avLst/>
          </a:prstGeom>
          <a:noFill/>
          <a:ln>
            <a:noFill/>
          </a:ln>
        </p:spPr>
        <p:txBody>
          <a:bodyPr spcFirstLastPara="1" wrap="square" lIns="91433" tIns="45700" rIns="91433" bIns="45700" anchor="t" anchorCtr="0">
            <a:spAutoFit/>
          </a:bodyPr>
          <a:lstStyle/>
          <a:p>
            <a:pPr>
              <a:buClr>
                <a:srgbClr val="000000"/>
              </a:buClr>
              <a:buSzPts val="1200"/>
            </a:pPr>
            <a:r>
              <a:rPr lang="en" sz="1600" dirty="0">
                <a:solidFill>
                  <a:schemeClr val="dk1"/>
                </a:solidFill>
                <a:latin typeface="Aptos" panose="020B0004020202020204" pitchFamily="34" charset="0"/>
                <a:ea typeface="Arial"/>
                <a:cs typeface="Arial"/>
                <a:sym typeface="Arial"/>
              </a:rPr>
              <a:t>Developing educational tools to enable everyone around the world to contribute to the development of quantum computing and make the most of the technology.</a:t>
            </a:r>
            <a:endParaRPr sz="1600" dirty="0">
              <a:solidFill>
                <a:schemeClr val="dk1"/>
              </a:solidFill>
              <a:latin typeface="Aptos" panose="020B0004020202020204" pitchFamily="34" charset="0"/>
              <a:ea typeface="Arial"/>
              <a:cs typeface="Arial"/>
              <a:sym typeface="Arial"/>
            </a:endParaRPr>
          </a:p>
        </p:txBody>
      </p:sp>
      <p:sp>
        <p:nvSpPr>
          <p:cNvPr id="104" name="Google Shape;104;p13"/>
          <p:cNvSpPr txBox="1"/>
          <p:nvPr/>
        </p:nvSpPr>
        <p:spPr>
          <a:xfrm>
            <a:off x="7045246" y="4518610"/>
            <a:ext cx="4468000" cy="830956"/>
          </a:xfrm>
          <a:prstGeom prst="rect">
            <a:avLst/>
          </a:prstGeom>
          <a:noFill/>
          <a:ln>
            <a:noFill/>
          </a:ln>
        </p:spPr>
        <p:txBody>
          <a:bodyPr spcFirstLastPara="1" wrap="square" lIns="91433" tIns="45700" rIns="91433" bIns="45700" anchor="t" anchorCtr="0">
            <a:spAutoFit/>
          </a:bodyPr>
          <a:lstStyle/>
          <a:p>
            <a:pPr>
              <a:buClr>
                <a:srgbClr val="000000"/>
              </a:buClr>
              <a:buSzPts val="1200"/>
            </a:pPr>
            <a:r>
              <a:rPr lang="en" sz="1600" dirty="0">
                <a:solidFill>
                  <a:schemeClr val="dk1"/>
                </a:solidFill>
                <a:latin typeface="Aptos" panose="020B0004020202020204" pitchFamily="34" charset="0"/>
                <a:ea typeface="Arial"/>
                <a:cs typeface="Arial"/>
                <a:sym typeface="Arial"/>
              </a:rPr>
              <a:t>Providing a neutral forum to help shape multilateral governance of quantum computing for the SDGs</a:t>
            </a:r>
            <a:endParaRPr sz="1600" dirty="0">
              <a:solidFill>
                <a:schemeClr val="dk1"/>
              </a:solidFill>
              <a:latin typeface="Aptos" panose="020B0004020202020204" pitchFamily="34" charset="0"/>
              <a:ea typeface="Arial"/>
              <a:cs typeface="Arial"/>
              <a:sym typeface="Arial"/>
            </a:endParaRPr>
          </a:p>
        </p:txBody>
      </p:sp>
      <p:sp>
        <p:nvSpPr>
          <p:cNvPr id="107" name="Google Shape;107;p13"/>
          <p:cNvSpPr txBox="1">
            <a:spLocks noGrp="1"/>
          </p:cNvSpPr>
          <p:nvPr>
            <p:ph type="title"/>
          </p:nvPr>
        </p:nvSpPr>
        <p:spPr>
          <a:xfrm>
            <a:off x="905067" y="304533"/>
            <a:ext cx="9342400" cy="564400"/>
          </a:xfrm>
          <a:prstGeom prst="rect">
            <a:avLst/>
          </a:prstGeom>
          <a:noFill/>
          <a:ln>
            <a:noFill/>
          </a:ln>
        </p:spPr>
        <p:txBody>
          <a:bodyPr spcFirstLastPara="1" wrap="square" lIns="0" tIns="45700" rIns="91433" bIns="45700" anchor="t" anchorCtr="0">
            <a:noAutofit/>
          </a:bodyPr>
          <a:lstStyle/>
          <a:p>
            <a:pPr>
              <a:spcBef>
                <a:spcPts val="0"/>
              </a:spcBef>
              <a:spcAft>
                <a:spcPts val="0"/>
              </a:spcAft>
              <a:buClr>
                <a:schemeClr val="dk1"/>
              </a:buClr>
              <a:buSzPts val="1100"/>
            </a:pPr>
            <a:r>
              <a:rPr lang="en"/>
              <a:t>Strategic Pillars of the Open Quantum Institute</a:t>
            </a:r>
            <a:endParaRPr/>
          </a:p>
          <a:p>
            <a:pPr>
              <a:spcBef>
                <a:spcPts val="0"/>
              </a:spcBef>
              <a:spcAft>
                <a:spcPts val="0"/>
              </a:spcAft>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9" name="Google Shape;159;p17"/>
          <p:cNvSpPr txBox="1"/>
          <p:nvPr/>
        </p:nvSpPr>
        <p:spPr>
          <a:xfrm>
            <a:off x="2814199" y="1709767"/>
            <a:ext cx="7162800" cy="3786800"/>
          </a:xfrm>
          <a:prstGeom prst="rect">
            <a:avLst/>
          </a:prstGeom>
          <a:noFill/>
          <a:ln>
            <a:noFill/>
          </a:ln>
        </p:spPr>
        <p:txBody>
          <a:bodyPr spcFirstLastPara="1" wrap="square" lIns="121900" tIns="121900" rIns="121900" bIns="121900" anchor="t" anchorCtr="0">
            <a:noAutofit/>
          </a:bodyPr>
          <a:lstStyle/>
          <a:p>
            <a:r>
              <a:rPr lang="en" sz="2000" dirty="0">
                <a:latin typeface="Aptos" panose="020B0004020202020204" pitchFamily="34" charset="0"/>
              </a:rPr>
              <a:t>Quantum Diplomacy engagement through informal discussions with 20+ permanent representations in Geneva and in country with input from community of practice (industry and science)</a:t>
            </a:r>
            <a:endParaRPr sz="2000" dirty="0">
              <a:latin typeface="Aptos" panose="020B0004020202020204" pitchFamily="34" charset="0"/>
            </a:endParaRPr>
          </a:p>
          <a:p>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Digital and economic inclusivity</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Technology for the SDGs</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Global Security</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Interoperability </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Trade </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Environment</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Talent </a:t>
            </a:r>
            <a:endParaRPr sz="2000" dirty="0">
              <a:latin typeface="Aptos" panose="020B0004020202020204" pitchFamily="34" charset="0"/>
            </a:endParaRPr>
          </a:p>
          <a:p>
            <a:pPr marL="609585" indent="-423323">
              <a:buSzPts val="1400"/>
              <a:buChar char="●"/>
            </a:pPr>
            <a:r>
              <a:rPr lang="en" sz="2000" dirty="0">
                <a:latin typeface="Aptos" panose="020B0004020202020204" pitchFamily="34" charset="0"/>
              </a:rPr>
              <a:t>Human Agency</a:t>
            </a:r>
            <a:endParaRPr sz="2000" dirty="0">
              <a:latin typeface="Aptos" panose="020B0004020202020204" pitchFamily="34" charset="0"/>
            </a:endParaRPr>
          </a:p>
        </p:txBody>
      </p:sp>
      <p:pic>
        <p:nvPicPr>
          <p:cNvPr id="160" name="Google Shape;160;p17" descr="A white circle with dots and circles on it&#10;&#10;Description automatically generated with medium confidence"/>
          <p:cNvPicPr preferRelativeResize="0"/>
          <p:nvPr/>
        </p:nvPicPr>
        <p:blipFill rotWithShape="1">
          <a:blip r:embed="rId3">
            <a:alphaModFix/>
          </a:blip>
          <a:srcRect/>
          <a:stretch/>
        </p:blipFill>
        <p:spPr>
          <a:xfrm>
            <a:off x="154920" y="165798"/>
            <a:ext cx="618009" cy="637457"/>
          </a:xfrm>
          <a:prstGeom prst="rect">
            <a:avLst/>
          </a:prstGeom>
          <a:noFill/>
          <a:ln>
            <a:noFill/>
          </a:ln>
        </p:spPr>
      </p:pic>
      <p:pic>
        <p:nvPicPr>
          <p:cNvPr id="161" name="Google Shape;161;p17"/>
          <p:cNvPicPr preferRelativeResize="0"/>
          <p:nvPr/>
        </p:nvPicPr>
        <p:blipFill>
          <a:blip r:embed="rId4">
            <a:alphaModFix/>
          </a:blip>
          <a:stretch>
            <a:fillRect/>
          </a:stretch>
        </p:blipFill>
        <p:spPr>
          <a:xfrm>
            <a:off x="7761999" y="3009900"/>
            <a:ext cx="4430001" cy="2768733"/>
          </a:xfrm>
          <a:prstGeom prst="roundRect">
            <a:avLst>
              <a:gd name="adj" fmla="val 5613"/>
            </a:avLst>
          </a:prstGeom>
          <a:noFill/>
          <a:ln>
            <a:noFill/>
          </a:ln>
        </p:spPr>
      </p:pic>
      <p:sp>
        <p:nvSpPr>
          <p:cNvPr id="162" name="Google Shape;162;p17"/>
          <p:cNvSpPr txBox="1">
            <a:spLocks noGrp="1"/>
          </p:cNvSpPr>
          <p:nvPr>
            <p:ph type="title"/>
          </p:nvPr>
        </p:nvSpPr>
        <p:spPr>
          <a:xfrm>
            <a:off x="905067" y="304533"/>
            <a:ext cx="9456400" cy="564400"/>
          </a:xfrm>
          <a:prstGeom prst="rect">
            <a:avLst/>
          </a:prstGeom>
          <a:noFill/>
          <a:ln>
            <a:noFill/>
          </a:ln>
        </p:spPr>
        <p:txBody>
          <a:bodyPr spcFirstLastPara="1" wrap="square" lIns="0" tIns="45700" rIns="91433" bIns="45700" anchor="t" anchorCtr="0">
            <a:noAutofit/>
          </a:bodyPr>
          <a:lstStyle/>
          <a:p>
            <a:pPr>
              <a:lnSpc>
                <a:spcPct val="100000"/>
              </a:lnSpc>
              <a:spcBef>
                <a:spcPts val="0"/>
              </a:spcBef>
              <a:spcAft>
                <a:spcPts val="0"/>
              </a:spcAft>
              <a:buSzPts val="1200"/>
            </a:pPr>
            <a:r>
              <a:rPr lang="en" dirty="0"/>
              <a:t>A4 - Activating Multilateral Governance for SDGs</a:t>
            </a:r>
            <a:endParaRPr dirty="0"/>
          </a:p>
          <a:p>
            <a:pPr>
              <a:spcBef>
                <a:spcPts val="0"/>
              </a:spcBef>
              <a:spcAft>
                <a:spcPts val="0"/>
              </a:spcAft>
            </a:pPr>
            <a:endParaRPr dirty="0"/>
          </a:p>
        </p:txBody>
      </p:sp>
      <p:pic>
        <p:nvPicPr>
          <p:cNvPr id="3" name="Google Shape;158;p17">
            <a:extLst>
              <a:ext uri="{FF2B5EF4-FFF2-40B4-BE49-F238E27FC236}">
                <a16:creationId xmlns:a16="http://schemas.microsoft.com/office/drawing/2014/main" id="{1DDF877D-36D7-246C-98C6-17F5CCAF358B}"/>
              </a:ext>
            </a:extLst>
          </p:cNvPr>
          <p:cNvPicPr preferRelativeResize="0"/>
          <p:nvPr/>
        </p:nvPicPr>
        <p:blipFill>
          <a:blip r:embed="rId5">
            <a:alphaModFix/>
          </a:blip>
          <a:stretch>
            <a:fillRect/>
          </a:stretch>
        </p:blipFill>
        <p:spPr>
          <a:xfrm>
            <a:off x="463924" y="1826250"/>
            <a:ext cx="2243300" cy="3205500"/>
          </a:xfrm>
          <a:prstGeom prst="roundRect">
            <a:avLst>
              <a:gd name="adj" fmla="val 5613"/>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3" name="Google Shape;113;p14"/>
          <p:cNvPicPr preferRelativeResize="0">
            <a:picLocks noChangeAspect="1"/>
          </p:cNvPicPr>
          <p:nvPr/>
        </p:nvPicPr>
        <p:blipFill>
          <a:blip r:embed="rId3">
            <a:alphaModFix/>
          </a:blip>
          <a:stretch>
            <a:fillRect/>
          </a:stretch>
        </p:blipFill>
        <p:spPr>
          <a:xfrm>
            <a:off x="8314267" y="1433392"/>
            <a:ext cx="866099" cy="859114"/>
          </a:xfrm>
          <a:prstGeom prst="roundRect">
            <a:avLst/>
          </a:prstGeom>
          <a:noFill/>
          <a:ln>
            <a:noFill/>
          </a:ln>
        </p:spPr>
      </p:pic>
      <p:pic>
        <p:nvPicPr>
          <p:cNvPr id="114" name="Google Shape;114;p14"/>
          <p:cNvPicPr preferRelativeResize="0">
            <a:picLocks noChangeAspect="1"/>
          </p:cNvPicPr>
          <p:nvPr/>
        </p:nvPicPr>
        <p:blipFill>
          <a:blip r:embed="rId4">
            <a:alphaModFix/>
          </a:blip>
          <a:stretch>
            <a:fillRect/>
          </a:stretch>
        </p:blipFill>
        <p:spPr>
          <a:xfrm>
            <a:off x="8306035" y="2341835"/>
            <a:ext cx="866099" cy="866099"/>
          </a:xfrm>
          <a:prstGeom prst="roundRect">
            <a:avLst/>
          </a:prstGeom>
          <a:noFill/>
          <a:ln>
            <a:noFill/>
          </a:ln>
        </p:spPr>
      </p:pic>
      <p:pic>
        <p:nvPicPr>
          <p:cNvPr id="115" name="Google Shape;115;p14"/>
          <p:cNvPicPr preferRelativeResize="0">
            <a:picLocks noChangeAspect="1"/>
          </p:cNvPicPr>
          <p:nvPr/>
        </p:nvPicPr>
        <p:blipFill>
          <a:blip r:embed="rId5">
            <a:alphaModFix/>
          </a:blip>
          <a:stretch>
            <a:fillRect/>
          </a:stretch>
        </p:blipFill>
        <p:spPr>
          <a:xfrm>
            <a:off x="8314267" y="3267201"/>
            <a:ext cx="866099" cy="866099"/>
          </a:xfrm>
          <a:prstGeom prst="roundRect">
            <a:avLst/>
          </a:prstGeom>
          <a:noFill/>
          <a:ln>
            <a:noFill/>
          </a:ln>
        </p:spPr>
      </p:pic>
      <p:pic>
        <p:nvPicPr>
          <p:cNvPr id="116" name="Google Shape;116;p14"/>
          <p:cNvPicPr preferRelativeResize="0">
            <a:picLocks noChangeAspect="1"/>
          </p:cNvPicPr>
          <p:nvPr/>
        </p:nvPicPr>
        <p:blipFill>
          <a:blip r:embed="rId6">
            <a:alphaModFix/>
          </a:blip>
          <a:stretch>
            <a:fillRect/>
          </a:stretch>
        </p:blipFill>
        <p:spPr>
          <a:xfrm>
            <a:off x="8314267" y="4167167"/>
            <a:ext cx="866099" cy="866099"/>
          </a:xfrm>
          <a:prstGeom prst="roundRect">
            <a:avLst/>
          </a:prstGeom>
          <a:noFill/>
          <a:ln>
            <a:noFill/>
          </a:ln>
        </p:spPr>
      </p:pic>
      <p:pic>
        <p:nvPicPr>
          <p:cNvPr id="117" name="Google Shape;117;p14"/>
          <p:cNvPicPr preferRelativeResize="0">
            <a:picLocks noChangeAspect="1"/>
          </p:cNvPicPr>
          <p:nvPr/>
        </p:nvPicPr>
        <p:blipFill>
          <a:blip r:embed="rId7">
            <a:alphaModFix/>
          </a:blip>
          <a:stretch>
            <a:fillRect/>
          </a:stretch>
        </p:blipFill>
        <p:spPr>
          <a:xfrm>
            <a:off x="8314268" y="5078372"/>
            <a:ext cx="866099" cy="866099"/>
          </a:xfrm>
          <a:prstGeom prst="roundRect">
            <a:avLst/>
          </a:prstGeom>
          <a:noFill/>
          <a:ln>
            <a:noFill/>
          </a:ln>
        </p:spPr>
      </p:pic>
      <p:sp>
        <p:nvSpPr>
          <p:cNvPr id="118" name="Google Shape;118;p14"/>
          <p:cNvSpPr txBox="1"/>
          <p:nvPr/>
        </p:nvSpPr>
        <p:spPr>
          <a:xfrm>
            <a:off x="9255630" y="1458792"/>
            <a:ext cx="2936370" cy="859114"/>
          </a:xfrm>
          <a:prstGeom prst="rect">
            <a:avLst/>
          </a:prstGeom>
          <a:noFill/>
          <a:ln>
            <a:noFill/>
          </a:ln>
        </p:spPr>
        <p:txBody>
          <a:bodyPr spcFirstLastPara="1" wrap="square" lIns="121900" tIns="121900" rIns="121900" bIns="121900" anchor="t" anchorCtr="0">
            <a:noAutofit/>
          </a:bodyPr>
          <a:lstStyle/>
          <a:p>
            <a:pPr>
              <a:lnSpc>
                <a:spcPct val="115000"/>
              </a:lnSpc>
            </a:pPr>
            <a:r>
              <a:rPr lang="en" sz="1100" dirty="0">
                <a:solidFill>
                  <a:schemeClr val="dk1"/>
                </a:solidFill>
                <a:latin typeface="Aptos" panose="020B0004020202020204" pitchFamily="34" charset="0"/>
              </a:rPr>
              <a:t>• Nutritious Food production</a:t>
            </a:r>
            <a:endParaRPr sz="1100" dirty="0">
              <a:solidFill>
                <a:schemeClr val="dk1"/>
              </a:solidFill>
              <a:latin typeface="Aptos" panose="020B0004020202020204" pitchFamily="34" charset="0"/>
            </a:endParaRPr>
          </a:p>
          <a:p>
            <a:pPr>
              <a:lnSpc>
                <a:spcPct val="115000"/>
              </a:lnSpc>
            </a:pPr>
            <a:r>
              <a:rPr lang="en" sz="1100" dirty="0">
                <a:solidFill>
                  <a:schemeClr val="dk1"/>
                </a:solidFill>
                <a:latin typeface="Aptos" panose="020B0004020202020204" pitchFamily="34" charset="0"/>
              </a:rPr>
              <a:t>• Food Security – Last mile food delivery</a:t>
            </a:r>
            <a:endParaRPr sz="1100" dirty="0">
              <a:solidFill>
                <a:schemeClr val="dk1"/>
              </a:solidFill>
              <a:latin typeface="Aptos" panose="020B0004020202020204" pitchFamily="34" charset="0"/>
            </a:endParaRPr>
          </a:p>
          <a:p>
            <a:pPr>
              <a:lnSpc>
                <a:spcPct val="115000"/>
              </a:lnSpc>
            </a:pPr>
            <a:r>
              <a:rPr lang="en" sz="1100" dirty="0">
                <a:solidFill>
                  <a:schemeClr val="dk1"/>
                </a:solidFill>
                <a:latin typeface="Aptos" panose="020B0004020202020204" pitchFamily="34" charset="0"/>
              </a:rPr>
              <a:t>• Plant Genomics</a:t>
            </a:r>
            <a:endParaRPr sz="1100" dirty="0">
              <a:latin typeface="Aptos" panose="020B0004020202020204" pitchFamily="34" charset="0"/>
            </a:endParaRPr>
          </a:p>
        </p:txBody>
      </p:sp>
      <p:sp>
        <p:nvSpPr>
          <p:cNvPr id="119" name="Google Shape;119;p14"/>
          <p:cNvSpPr txBox="1"/>
          <p:nvPr/>
        </p:nvSpPr>
        <p:spPr>
          <a:xfrm>
            <a:off x="9255629" y="2360912"/>
            <a:ext cx="2936371" cy="859114"/>
          </a:xfrm>
          <a:prstGeom prst="rect">
            <a:avLst/>
          </a:prstGeom>
          <a:noFill/>
          <a:ln>
            <a:noFill/>
          </a:ln>
        </p:spPr>
        <p:txBody>
          <a:bodyPr spcFirstLastPara="1" wrap="square" lIns="121900" tIns="121900" rIns="121900" bIns="121900" anchor="t" anchorCtr="0">
            <a:noAutofit/>
          </a:bodyPr>
          <a:lstStyle/>
          <a:p>
            <a:pPr>
              <a:lnSpc>
                <a:spcPct val="115000"/>
              </a:lnSpc>
              <a:buClr>
                <a:schemeClr val="dk1"/>
              </a:buClr>
              <a:buSzPts val="1100"/>
            </a:pPr>
            <a:r>
              <a:rPr lang="en" sz="1100" dirty="0">
                <a:solidFill>
                  <a:schemeClr val="dk1"/>
                </a:solidFill>
                <a:latin typeface="Aptos" panose="020B0004020202020204" pitchFamily="34" charset="0"/>
              </a:rPr>
              <a:t>• Accelerating Novel Antibacterial Discovery</a:t>
            </a:r>
            <a:endParaRPr sz="1100" dirty="0">
              <a:solidFill>
                <a:schemeClr val="dk1"/>
              </a:solidFill>
              <a:latin typeface="Aptos" panose="020B0004020202020204" pitchFamily="34" charset="0"/>
            </a:endParaRPr>
          </a:p>
          <a:p>
            <a:pPr>
              <a:lnSpc>
                <a:spcPct val="115000"/>
              </a:lnSpc>
              <a:buClr>
                <a:schemeClr val="dk1"/>
              </a:buClr>
              <a:buSzPts val="1100"/>
            </a:pPr>
            <a:r>
              <a:rPr lang="en" sz="1100" dirty="0">
                <a:solidFill>
                  <a:schemeClr val="dk1"/>
                </a:solidFill>
                <a:latin typeface="Aptos" panose="020B0004020202020204" pitchFamily="34" charset="0"/>
              </a:rPr>
              <a:t>• Molecular Docking</a:t>
            </a:r>
            <a:endParaRPr sz="1100" dirty="0">
              <a:solidFill>
                <a:schemeClr val="dk1"/>
              </a:solidFill>
              <a:latin typeface="Aptos" panose="020B0004020202020204" pitchFamily="34" charset="0"/>
            </a:endParaRPr>
          </a:p>
          <a:p>
            <a:pPr>
              <a:lnSpc>
                <a:spcPct val="115000"/>
              </a:lnSpc>
            </a:pPr>
            <a:r>
              <a:rPr lang="en" sz="1100" dirty="0">
                <a:solidFill>
                  <a:schemeClr val="dk1"/>
                </a:solidFill>
                <a:latin typeface="Aptos" panose="020B0004020202020204" pitchFamily="34" charset="0"/>
              </a:rPr>
              <a:t>• Predicting Gastro- intestinal Cancer </a:t>
            </a:r>
            <a:endParaRPr sz="1100" dirty="0">
              <a:solidFill>
                <a:schemeClr val="dk1"/>
              </a:solidFill>
              <a:latin typeface="Aptos" panose="020B0004020202020204" pitchFamily="34" charset="0"/>
            </a:endParaRPr>
          </a:p>
        </p:txBody>
      </p:sp>
      <p:sp>
        <p:nvSpPr>
          <p:cNvPr id="120" name="Google Shape;120;p14"/>
          <p:cNvSpPr txBox="1"/>
          <p:nvPr/>
        </p:nvSpPr>
        <p:spPr>
          <a:xfrm>
            <a:off x="9255629" y="3266631"/>
            <a:ext cx="2703359" cy="866099"/>
          </a:xfrm>
          <a:prstGeom prst="rect">
            <a:avLst/>
          </a:prstGeom>
          <a:noFill/>
          <a:ln>
            <a:noFill/>
          </a:ln>
        </p:spPr>
        <p:txBody>
          <a:bodyPr spcFirstLastPara="1" wrap="square" lIns="121900" tIns="121900" rIns="121900" bIns="121900" anchor="t" anchorCtr="0">
            <a:noAutofit/>
          </a:bodyPr>
          <a:lstStyle/>
          <a:p>
            <a:pPr>
              <a:lnSpc>
                <a:spcPct val="115000"/>
              </a:lnSpc>
              <a:buClr>
                <a:schemeClr val="dk1"/>
              </a:buClr>
              <a:buSzPts val="1100"/>
            </a:pPr>
            <a:r>
              <a:rPr lang="en" sz="1100" dirty="0">
                <a:solidFill>
                  <a:schemeClr val="dk1"/>
                </a:solidFill>
                <a:latin typeface="Aptos" panose="020B0004020202020204" pitchFamily="34" charset="0"/>
              </a:rPr>
              <a:t>• Water Leak Detection</a:t>
            </a:r>
            <a:endParaRPr sz="1100" dirty="0">
              <a:solidFill>
                <a:schemeClr val="dk1"/>
              </a:solidFill>
              <a:latin typeface="Aptos" panose="020B0004020202020204" pitchFamily="34" charset="0"/>
            </a:endParaRPr>
          </a:p>
          <a:p>
            <a:pPr>
              <a:lnSpc>
                <a:spcPct val="115000"/>
              </a:lnSpc>
            </a:pPr>
            <a:r>
              <a:rPr lang="en" sz="1100" dirty="0">
                <a:solidFill>
                  <a:schemeClr val="dk1"/>
                </a:solidFill>
                <a:latin typeface="Aptos" panose="020B0004020202020204" pitchFamily="34" charset="0"/>
              </a:rPr>
              <a:t>• Eliminating forever chemicals from water sources</a:t>
            </a:r>
            <a:endParaRPr sz="1100" dirty="0">
              <a:solidFill>
                <a:schemeClr val="dk1"/>
              </a:solidFill>
              <a:latin typeface="Aptos" panose="020B0004020202020204" pitchFamily="34" charset="0"/>
            </a:endParaRPr>
          </a:p>
        </p:txBody>
      </p:sp>
      <p:sp>
        <p:nvSpPr>
          <p:cNvPr id="121" name="Google Shape;121;p14"/>
          <p:cNvSpPr txBox="1"/>
          <p:nvPr/>
        </p:nvSpPr>
        <p:spPr>
          <a:xfrm>
            <a:off x="9255630" y="4209064"/>
            <a:ext cx="2513741" cy="782304"/>
          </a:xfrm>
          <a:prstGeom prst="rect">
            <a:avLst/>
          </a:prstGeom>
          <a:noFill/>
          <a:ln>
            <a:noFill/>
          </a:ln>
        </p:spPr>
        <p:txBody>
          <a:bodyPr spcFirstLastPara="1" wrap="square" lIns="121900" tIns="121900" rIns="121900" bIns="121900" anchor="t" anchorCtr="0">
            <a:noAutofit/>
          </a:bodyPr>
          <a:lstStyle/>
          <a:p>
            <a:pPr>
              <a:lnSpc>
                <a:spcPct val="115000"/>
              </a:lnSpc>
            </a:pPr>
            <a:r>
              <a:rPr lang="en" sz="1100" dirty="0">
                <a:solidFill>
                  <a:schemeClr val="dk1"/>
                </a:solidFill>
                <a:latin typeface="Aptos" panose="020B0004020202020204" pitchFamily="34" charset="0"/>
              </a:rPr>
              <a:t>• Laying out turbines in a windfarm</a:t>
            </a:r>
            <a:endParaRPr sz="1100" dirty="0">
              <a:solidFill>
                <a:schemeClr val="dk1"/>
              </a:solidFill>
              <a:latin typeface="Aptos" panose="020B0004020202020204" pitchFamily="34" charset="0"/>
            </a:endParaRPr>
          </a:p>
          <a:p>
            <a:pPr>
              <a:lnSpc>
                <a:spcPct val="115000"/>
              </a:lnSpc>
            </a:pPr>
            <a:r>
              <a:rPr lang="en" sz="1100" dirty="0">
                <a:solidFill>
                  <a:schemeClr val="dk1"/>
                </a:solidFill>
                <a:latin typeface="Aptos" panose="020B0004020202020204" pitchFamily="34" charset="0"/>
              </a:rPr>
              <a:t>• Smart grid management</a:t>
            </a:r>
            <a:endParaRPr sz="1100" dirty="0">
              <a:solidFill>
                <a:schemeClr val="dk1"/>
              </a:solidFill>
              <a:latin typeface="Aptos" panose="020B0004020202020204" pitchFamily="34" charset="0"/>
            </a:endParaRPr>
          </a:p>
        </p:txBody>
      </p:sp>
      <p:sp>
        <p:nvSpPr>
          <p:cNvPr id="122" name="Google Shape;122;p14"/>
          <p:cNvSpPr txBox="1"/>
          <p:nvPr/>
        </p:nvSpPr>
        <p:spPr>
          <a:xfrm>
            <a:off x="9255629" y="5080704"/>
            <a:ext cx="2703359" cy="866099"/>
          </a:xfrm>
          <a:prstGeom prst="rect">
            <a:avLst/>
          </a:prstGeom>
          <a:noFill/>
          <a:ln>
            <a:noFill/>
          </a:ln>
        </p:spPr>
        <p:txBody>
          <a:bodyPr spcFirstLastPara="1" wrap="square" lIns="121900" tIns="121900" rIns="121900" bIns="121900" anchor="t" anchorCtr="0">
            <a:noAutofit/>
          </a:bodyPr>
          <a:lstStyle/>
          <a:p>
            <a:pPr>
              <a:lnSpc>
                <a:spcPct val="115000"/>
              </a:lnSpc>
            </a:pPr>
            <a:r>
              <a:rPr lang="en" sz="1100" dirty="0">
                <a:solidFill>
                  <a:schemeClr val="dk1"/>
                </a:solidFill>
                <a:latin typeface="Aptos" panose="020B0004020202020204" pitchFamily="34" charset="0"/>
              </a:rPr>
              <a:t>• Carbon Capture</a:t>
            </a:r>
            <a:endParaRPr sz="1100" dirty="0">
              <a:solidFill>
                <a:schemeClr val="dk1"/>
              </a:solidFill>
              <a:latin typeface="Aptos" panose="020B0004020202020204" pitchFamily="34" charset="0"/>
            </a:endParaRPr>
          </a:p>
          <a:p>
            <a:pPr>
              <a:lnSpc>
                <a:spcPct val="115000"/>
              </a:lnSpc>
            </a:pPr>
            <a:r>
              <a:rPr lang="en" sz="1100" dirty="0">
                <a:solidFill>
                  <a:schemeClr val="dk1"/>
                </a:solidFill>
                <a:latin typeface="Aptos" panose="020B0004020202020204" pitchFamily="34" charset="0"/>
              </a:rPr>
              <a:t>• Flood risk assessment</a:t>
            </a:r>
            <a:endParaRPr sz="1100" dirty="0">
              <a:solidFill>
                <a:schemeClr val="dk1"/>
              </a:solidFill>
              <a:latin typeface="Aptos" panose="020B0004020202020204" pitchFamily="34" charset="0"/>
            </a:endParaRPr>
          </a:p>
        </p:txBody>
      </p:sp>
      <p:sp>
        <p:nvSpPr>
          <p:cNvPr id="123" name="Google Shape;123;p14"/>
          <p:cNvSpPr txBox="1">
            <a:spLocks noGrp="1"/>
          </p:cNvSpPr>
          <p:nvPr>
            <p:ph type="title"/>
          </p:nvPr>
        </p:nvSpPr>
        <p:spPr>
          <a:xfrm>
            <a:off x="905067" y="304533"/>
            <a:ext cx="9456400" cy="564400"/>
          </a:xfrm>
          <a:prstGeom prst="rect">
            <a:avLst/>
          </a:prstGeom>
          <a:noFill/>
          <a:ln>
            <a:noFill/>
          </a:ln>
        </p:spPr>
        <p:txBody>
          <a:bodyPr spcFirstLastPara="1" wrap="square" lIns="0" tIns="45700" rIns="91433" bIns="45700" anchor="t" anchorCtr="0">
            <a:noAutofit/>
          </a:bodyPr>
          <a:lstStyle/>
          <a:p>
            <a:pPr>
              <a:lnSpc>
                <a:spcPct val="100000"/>
              </a:lnSpc>
              <a:spcBef>
                <a:spcPts val="0"/>
              </a:spcBef>
              <a:spcAft>
                <a:spcPts val="0"/>
              </a:spcAft>
              <a:buClr>
                <a:schemeClr val="dk1"/>
              </a:buClr>
              <a:buSzPts val="1200"/>
            </a:pPr>
            <a:r>
              <a:rPr lang="en" dirty="0"/>
              <a:t>A1 - Accelerating Applications for Humanity</a:t>
            </a:r>
            <a:endParaRPr dirty="0"/>
          </a:p>
          <a:p>
            <a:pPr>
              <a:spcBef>
                <a:spcPts val="0"/>
              </a:spcBef>
              <a:spcAft>
                <a:spcPts val="0"/>
              </a:spcAft>
              <a:buSzPts val="1100"/>
            </a:pPr>
            <a:endParaRPr dirty="0"/>
          </a:p>
          <a:p>
            <a:pPr>
              <a:spcBef>
                <a:spcPts val="0"/>
              </a:spcBef>
              <a:spcAft>
                <a:spcPts val="0"/>
              </a:spcAft>
            </a:pPr>
            <a:endParaRPr dirty="0"/>
          </a:p>
        </p:txBody>
      </p:sp>
      <p:pic>
        <p:nvPicPr>
          <p:cNvPr id="124" name="Google Shape;124;p14"/>
          <p:cNvPicPr preferRelativeResize="0"/>
          <p:nvPr/>
        </p:nvPicPr>
        <p:blipFill>
          <a:blip r:embed="rId8">
            <a:alphaModFix/>
          </a:blip>
          <a:stretch>
            <a:fillRect/>
          </a:stretch>
        </p:blipFill>
        <p:spPr>
          <a:xfrm>
            <a:off x="149100" y="165769"/>
            <a:ext cx="637467" cy="637467"/>
          </a:xfrm>
          <a:prstGeom prst="rect">
            <a:avLst/>
          </a:prstGeom>
          <a:noFill/>
          <a:ln>
            <a:noFill/>
          </a:ln>
        </p:spPr>
      </p:pic>
      <p:pic>
        <p:nvPicPr>
          <p:cNvPr id="1026" name="Picture 2">
            <a:extLst>
              <a:ext uri="{FF2B5EF4-FFF2-40B4-BE49-F238E27FC236}">
                <a16:creationId xmlns:a16="http://schemas.microsoft.com/office/drawing/2014/main" id="{07D4E694-6F1E-87DF-CAD2-F87F5C14A6A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400" y="1063626"/>
            <a:ext cx="7302500" cy="515420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2" name="Google Shape;132;p15"/>
          <p:cNvSpPr txBox="1"/>
          <p:nvPr/>
        </p:nvSpPr>
        <p:spPr>
          <a:xfrm>
            <a:off x="149067" y="1458897"/>
            <a:ext cx="4321333" cy="1354176"/>
          </a:xfrm>
          <a:prstGeom prst="rect">
            <a:avLst/>
          </a:prstGeom>
          <a:noFill/>
          <a:ln>
            <a:noFill/>
          </a:ln>
        </p:spPr>
        <p:txBody>
          <a:bodyPr spcFirstLastPara="1" wrap="square" lIns="91433" tIns="45700" rIns="91433" bIns="45700" anchor="t" anchorCtr="0">
            <a:spAutoFit/>
          </a:bodyPr>
          <a:lstStyle/>
          <a:p>
            <a:pPr marL="0" lvl="1">
              <a:spcBef>
                <a:spcPts val="1200"/>
              </a:spcBef>
              <a:buClr>
                <a:schemeClr val="lt1"/>
              </a:buClr>
              <a:buSzPts val="1100"/>
            </a:pPr>
            <a:r>
              <a:rPr lang="en" b="1" dirty="0">
                <a:solidFill>
                  <a:srgbClr val="184261"/>
                </a:solidFill>
                <a:latin typeface="Aptos" panose="020B0004020202020204" pitchFamily="34" charset="0"/>
              </a:rPr>
              <a:t>OQI as the center for expertise on the applications of quantum computing for the SDGs (and their future succeeding framework)</a:t>
            </a:r>
            <a:endParaRPr b="1" dirty="0">
              <a:solidFill>
                <a:srgbClr val="184261"/>
              </a:solidFill>
              <a:latin typeface="Aptos" panose="020B0004020202020204" pitchFamily="34" charset="0"/>
            </a:endParaRPr>
          </a:p>
        </p:txBody>
      </p:sp>
      <p:pic>
        <p:nvPicPr>
          <p:cNvPr id="135" name="Google Shape;135;p15" descr="A blue circle with a white outline on it&#10;&#10;Description automatically generated"/>
          <p:cNvPicPr preferRelativeResize="0"/>
          <p:nvPr/>
        </p:nvPicPr>
        <p:blipFill rotWithShape="1">
          <a:blip r:embed="rId3">
            <a:alphaModFix/>
          </a:blip>
          <a:srcRect/>
          <a:stretch/>
        </p:blipFill>
        <p:spPr>
          <a:xfrm>
            <a:off x="149067" y="131133"/>
            <a:ext cx="637467" cy="657512"/>
          </a:xfrm>
          <a:prstGeom prst="rect">
            <a:avLst/>
          </a:prstGeom>
          <a:noFill/>
          <a:ln>
            <a:noFill/>
          </a:ln>
        </p:spPr>
      </p:pic>
      <p:sp>
        <p:nvSpPr>
          <p:cNvPr id="136" name="Google Shape;136;p15"/>
          <p:cNvSpPr txBox="1">
            <a:spLocks noGrp="1"/>
          </p:cNvSpPr>
          <p:nvPr>
            <p:ph type="title"/>
          </p:nvPr>
        </p:nvSpPr>
        <p:spPr>
          <a:xfrm>
            <a:off x="905067" y="304533"/>
            <a:ext cx="9456400" cy="564400"/>
          </a:xfrm>
          <a:prstGeom prst="rect">
            <a:avLst/>
          </a:prstGeom>
          <a:noFill/>
          <a:ln>
            <a:noFill/>
          </a:ln>
        </p:spPr>
        <p:txBody>
          <a:bodyPr spcFirstLastPara="1" wrap="square" lIns="0" tIns="45700" rIns="91433" bIns="45700" anchor="t" anchorCtr="0">
            <a:noAutofit/>
          </a:bodyPr>
          <a:lstStyle/>
          <a:p>
            <a:pPr>
              <a:lnSpc>
                <a:spcPct val="100000"/>
              </a:lnSpc>
              <a:spcBef>
                <a:spcPts val="0"/>
              </a:spcBef>
              <a:spcAft>
                <a:spcPts val="0"/>
              </a:spcAft>
              <a:buSzPts val="1200"/>
            </a:pPr>
            <a:r>
              <a:rPr lang="en" dirty="0"/>
              <a:t>A2 - Access for All</a:t>
            </a:r>
            <a:endParaRPr dirty="0"/>
          </a:p>
          <a:p>
            <a:pPr>
              <a:spcBef>
                <a:spcPts val="0"/>
              </a:spcBef>
              <a:spcAft>
                <a:spcPts val="0"/>
              </a:spcAft>
            </a:pPr>
            <a:endParaRPr dirty="0"/>
          </a:p>
        </p:txBody>
      </p:sp>
      <p:pic>
        <p:nvPicPr>
          <p:cNvPr id="3" name="Picture 2" descr="A group of people sitting at tables in a room&#10;&#10;Description automatically generated">
            <a:extLst>
              <a:ext uri="{FF2B5EF4-FFF2-40B4-BE49-F238E27FC236}">
                <a16:creationId xmlns:a16="http://schemas.microsoft.com/office/drawing/2014/main" id="{F4AC3B20-DBA3-0715-8C6B-0B3A4E515B3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4408" y="1026898"/>
            <a:ext cx="7841819" cy="523441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E937C06-9A9B-5896-DE1C-CCE285D7EC13}"/>
              </a:ext>
            </a:extLst>
          </p:cNvPr>
          <p:cNvSpPr>
            <a:spLocks noGrp="1"/>
          </p:cNvSpPr>
          <p:nvPr>
            <p:ph type="title"/>
          </p:nvPr>
        </p:nvSpPr>
        <p:spPr/>
        <p:txBody>
          <a:bodyPr/>
          <a:lstStyle/>
          <a:p>
            <a:r>
              <a:rPr lang="en-US" dirty="0"/>
              <a:t> A3 - Advancing capacity building at OQI</a:t>
            </a:r>
            <a:endParaRPr lang="en-CH" dirty="0"/>
          </a:p>
        </p:txBody>
      </p:sp>
      <p:pic>
        <p:nvPicPr>
          <p:cNvPr id="2" name="Picture 1">
            <a:extLst>
              <a:ext uri="{FF2B5EF4-FFF2-40B4-BE49-F238E27FC236}">
                <a16:creationId xmlns:a16="http://schemas.microsoft.com/office/drawing/2014/main" id="{07E239DE-3F97-7E60-9C8A-1F689C2A5B2C}"/>
              </a:ext>
            </a:extLst>
          </p:cNvPr>
          <p:cNvPicPr>
            <a:picLocks noChangeAspect="1"/>
          </p:cNvPicPr>
          <p:nvPr/>
        </p:nvPicPr>
        <p:blipFill rotWithShape="1">
          <a:blip r:embed="rId3">
            <a:extLst>
              <a:ext uri="{28A0092B-C50C-407E-A947-70E740481C1C}">
                <a14:useLocalDpi xmlns:a14="http://schemas.microsoft.com/office/drawing/2010/main" val="0"/>
              </a:ext>
            </a:extLst>
          </a:blip>
          <a:srcRect l="25453" t="16338" b="13583"/>
          <a:stretch/>
        </p:blipFill>
        <p:spPr bwMode="auto">
          <a:xfrm>
            <a:off x="1824206" y="1258423"/>
            <a:ext cx="9044817" cy="4777011"/>
          </a:xfrm>
          <a:prstGeom prst="rect">
            <a:avLst/>
          </a:prstGeom>
          <a:noFill/>
          <a:ln>
            <a:noFill/>
          </a:ln>
          <a:extLst>
            <a:ext uri="{53640926-AAD7-44D8-BBD7-CCE9431645EC}">
              <a14:shadowObscured xmlns:a14="http://schemas.microsoft.com/office/drawing/2010/main"/>
            </a:ext>
          </a:extLst>
        </p:spPr>
      </p:pic>
      <p:pic>
        <p:nvPicPr>
          <p:cNvPr id="30" name="Google Shape;149;p16" descr="A white brain with lines and dots on a dark blue background&#10;&#10;Description automatically generated">
            <a:extLst>
              <a:ext uri="{FF2B5EF4-FFF2-40B4-BE49-F238E27FC236}">
                <a16:creationId xmlns:a16="http://schemas.microsoft.com/office/drawing/2014/main" id="{E57F6C41-D9AC-2262-BA1B-4364E37597E4}"/>
              </a:ext>
            </a:extLst>
          </p:cNvPr>
          <p:cNvPicPr preferRelativeResize="0"/>
          <p:nvPr/>
        </p:nvPicPr>
        <p:blipFill rotWithShape="1">
          <a:blip r:embed="rId4">
            <a:alphaModFix/>
          </a:blip>
          <a:srcRect/>
          <a:stretch/>
        </p:blipFill>
        <p:spPr>
          <a:xfrm>
            <a:off x="114807" y="304520"/>
            <a:ext cx="463508" cy="478093"/>
          </a:xfrm>
          <a:prstGeom prst="rect">
            <a:avLst/>
          </a:prstGeom>
          <a:noFill/>
          <a:ln>
            <a:noFill/>
          </a:ln>
        </p:spPr>
      </p:pic>
    </p:spTree>
    <p:extLst>
      <p:ext uri="{BB962C8B-B14F-4D97-AF65-F5344CB8AC3E}">
        <p14:creationId xmlns:p14="http://schemas.microsoft.com/office/powerpoint/2010/main" val="44554628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5060&quot;&gt;&lt;version val=&quot;28296&quot;/&gt;&lt;CPresentation id=&quot;1&quot;&gt;&lt;m_precDefaultNumber&gt;&lt;m_yearfmt&gt;&lt;begin val=&quot;0&quot;/&gt;&lt;end val=&quot;4&quot;/&gt;&lt;/m_yearfmt&gt;&lt;/m_precDefaultNumber&gt;&lt;m_precDefaultPercent&gt;&lt;m_yearfmt&gt;&lt;begin val=&quot;0&quot;/&gt;&lt;end val=&quot;4&quot;/&gt;&lt;/m_yearfmt&gt;&lt;/m_precDefaultPercent&gt;&lt;m_precDefaultDate&gt;&lt;m_yearfmt&gt;&lt;begin val=&quot;0&quot;/&gt;&lt;end val=&quot;4&quot;/&gt;&lt;/m_yearfmt&gt;&lt;/m_precDefaultDate&gt;&lt;m_precDefaultYear&gt;&lt;m_yearfmt&gt;&lt;begin val=&quot;0&quot;/&gt;&lt;end val=&quot;4&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CPresentation&gt;&lt;/root&gt;"/>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QI_ppt_template_v1.pptx" id="{30BEF213-8617-4AF3-8341-D23858A39114}" vid="{7F1A685F-DE33-4F69-A499-511F1FDDE4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4d7bcd0-2b00-4cac-8672-7323829fbbec">
      <Terms xmlns="http://schemas.microsoft.com/office/infopath/2007/PartnerControls"/>
    </lcf76f155ced4ddcb4097134ff3c332f>
    <SharedWithUsers xmlns="ed4a5c99-9ebb-4bc4-9734-de42a3a5375f">
      <UserInfo>
        <DisplayName>Brigida Melillo</DisplayName>
        <AccountId>668</AccountId>
        <AccountType/>
      </UserInfo>
      <UserInfo>
        <DisplayName>Marianne Schoerling</DisplayName>
        <AccountId>239</AccountId>
        <AccountType/>
      </UserInfo>
      <UserInfo>
        <DisplayName>Marieke Hood</DisplayName>
        <AccountId>15</AccountId>
        <AccountType/>
      </UserInfo>
      <UserInfo>
        <DisplayName>Catherine Lefebvre</DisplayName>
        <AccountId>23</AccountId>
        <AccountType/>
      </UserInfo>
      <UserInfo>
        <DisplayName>Marga Gual Soler</DisplayName>
        <AccountId>111</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E754A2981CDBD4BBF661AF042A814DD" ma:contentTypeVersion="17" ma:contentTypeDescription="Crée un document." ma:contentTypeScope="" ma:versionID="405af179744616e85d3be8a2d05d4e6e">
  <xsd:schema xmlns:xsd="http://www.w3.org/2001/XMLSchema" xmlns:xs="http://www.w3.org/2001/XMLSchema" xmlns:p="http://schemas.microsoft.com/office/2006/metadata/properties" xmlns:ns2="a4d7bcd0-2b00-4cac-8672-7323829fbbec" xmlns:ns3="ed4a5c99-9ebb-4bc4-9734-de42a3a5375f" targetNamespace="http://schemas.microsoft.com/office/2006/metadata/properties" ma:root="true" ma:fieldsID="406ab886dcc748234a0c2e99882a5db1" ns2:_="" ns3:_="">
    <xsd:import namespace="a4d7bcd0-2b00-4cac-8672-7323829fbbec"/>
    <xsd:import namespace="ed4a5c99-9ebb-4bc4-9734-de42a3a5375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d7bcd0-2b00-4cac-8672-7323829fbbe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d40cc355-af06-4abb-9c5f-d45856c59ba5" ma:termSetId="09814cd3-568e-fe90-9814-8d621ff8fb84" ma:anchorId="fba54fb3-c3e1-fe81-a776-ca4b69148c4d" ma:open="true" ma:isKeyword="false">
      <xsd:complexType>
        <xsd:sequence>
          <xsd:element ref="pc:Terms" minOccurs="0" maxOccurs="1"/>
        </xsd:sequence>
      </xsd:complexType>
    </xsd:element>
    <xsd:element name="MediaServiceLocation" ma:index="21" nillable="true" ma:displayName="Location" ma:indexed="true"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4a5c99-9ebb-4bc4-9734-de42a3a5375f"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C31C01E-BDE1-4D2C-9414-2CDEEC9A25A3}">
  <ds:schemaRefs>
    <ds:schemaRef ds:uri="http://schemas.microsoft.com/office/2006/documentManagement/types"/>
    <ds:schemaRef ds:uri="http://purl.org/dc/elements/1.1/"/>
    <ds:schemaRef ds:uri="a4d7bcd0-2b00-4cac-8672-7323829fbbec"/>
    <ds:schemaRef ds:uri="http://purl.org/dc/terms/"/>
    <ds:schemaRef ds:uri="http://www.w3.org/XML/1998/namespace"/>
    <ds:schemaRef ds:uri="http://schemas.microsoft.com/office/infopath/2007/PartnerControls"/>
    <ds:schemaRef ds:uri="http://purl.org/dc/dcmitype/"/>
    <ds:schemaRef ds:uri="http://schemas.openxmlformats.org/package/2006/metadata/core-properties"/>
    <ds:schemaRef ds:uri="ed4a5c99-9ebb-4bc4-9734-de42a3a5375f"/>
    <ds:schemaRef ds:uri="http://schemas.microsoft.com/office/2006/metadata/properties"/>
  </ds:schemaRefs>
</ds:datastoreItem>
</file>

<file path=customXml/itemProps2.xml><?xml version="1.0" encoding="utf-8"?>
<ds:datastoreItem xmlns:ds="http://schemas.openxmlformats.org/officeDocument/2006/customXml" ds:itemID="{7EF75172-266A-4190-9EA6-E8A11B1FC853}">
  <ds:schemaRefs>
    <ds:schemaRef ds:uri="http://schemas.microsoft.com/sharepoint/v3/contenttype/forms"/>
  </ds:schemaRefs>
</ds:datastoreItem>
</file>

<file path=customXml/itemProps3.xml><?xml version="1.0" encoding="utf-8"?>
<ds:datastoreItem xmlns:ds="http://schemas.openxmlformats.org/officeDocument/2006/customXml" ds:itemID="{90D81444-258E-4EC3-A562-68DF0CE5EE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d7bcd0-2b00-4cac-8672-7323829fbbec"/>
    <ds:schemaRef ds:uri="ed4a5c99-9ebb-4bc4-9734-de42a3a5375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0</TotalTime>
  <Words>647</Words>
  <Application>Microsoft Office PowerPoint</Application>
  <PresentationFormat>Widescreen</PresentationFormat>
  <Paragraphs>111</Paragraphs>
  <Slides>13</Slides>
  <Notes>13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3" baseType="lpstr">
      <vt:lpstr>Aptos Display</vt:lpstr>
      <vt:lpstr>Calibri</vt:lpstr>
      <vt:lpstr>Aptos</vt:lpstr>
      <vt:lpstr>Montserrat</vt:lpstr>
      <vt:lpstr>Symbol</vt:lpstr>
      <vt:lpstr>Calibri Light</vt:lpstr>
      <vt:lpstr>Arial</vt:lpstr>
      <vt:lpstr>Times New Roman</vt:lpstr>
      <vt:lpstr>2_Office Theme</vt:lpstr>
      <vt:lpstr>think-cell Slide</vt:lpstr>
      <vt:lpstr>How can we ensure equitable access to quantum technologies?  Dr Marianne Schoerling Geneva Science and Diplomacy Anticipator (GESDA) Foundation/OQI  QT4HEP, 21 Jan 2025</vt:lpstr>
      <vt:lpstr>PowerPoint Presentation</vt:lpstr>
      <vt:lpstr>Setting the scene: Science Diplomacy</vt:lpstr>
      <vt:lpstr>Zooming in: The Open Quantum Institute </vt:lpstr>
      <vt:lpstr>Strategic Pillars of the Open Quantum Institute </vt:lpstr>
      <vt:lpstr>A4 - Activating Multilateral Governance for SDGs </vt:lpstr>
      <vt:lpstr>A1 - Accelerating Applications for Humanity  </vt:lpstr>
      <vt:lpstr>A2 - Access for All </vt:lpstr>
      <vt:lpstr> A3 - Advancing capacity building at OQI</vt:lpstr>
      <vt:lpstr>A3 - Advancing capacity building - activities</vt:lpstr>
      <vt:lpstr>Activating opportunities: IYQ2025</vt:lpstr>
      <vt:lpstr>How can we ensure equitable access ?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GESDA Solutions_ID Card</dc:title>
  <dc:creator>Microsoft Office User</dc:creator>
  <cp:lastModifiedBy>Marianne Schoerling</cp:lastModifiedBy>
  <cp:revision>3</cp:revision>
  <cp:lastPrinted>2024-12-03T12:57:13Z</cp:lastPrinted>
  <dcterms:created xsi:type="dcterms:W3CDTF">2016-11-14T19:17:18Z</dcterms:created>
  <dcterms:modified xsi:type="dcterms:W3CDTF">2025-01-21T03:04:51Z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64004e66-5237-4bb8-827c-2b2c5d7242f5</vt:lpwstr>
  </property>
  <property fmtid="{D5CDD505-2E9C-101B-9397-08002B2CF9AE}" pid="3" name="MSIP_Label_ea60d57e-af5b-4752-ac57-3e4f28ca11dc_Enabled">
    <vt:lpwstr>true</vt:lpwstr>
  </property>
  <property fmtid="{D5CDD505-2E9C-101B-9397-08002B2CF9AE}" pid="4" name="MSIP_Label_ea60d57e-af5b-4752-ac57-3e4f28ca11dc_SetDate">
    <vt:lpwstr>2021-04-21T15:35:08Z</vt:lpwstr>
  </property>
  <property fmtid="{D5CDD505-2E9C-101B-9397-08002B2CF9AE}" pid="5" name="MSIP_Label_ea60d57e-af5b-4752-ac57-3e4f28ca11dc_Method">
    <vt:lpwstr>Standard</vt:lpwstr>
  </property>
  <property fmtid="{D5CDD505-2E9C-101B-9397-08002B2CF9AE}" pid="6" name="MSIP_Label_ea60d57e-af5b-4752-ac57-3e4f28ca11dc_Name">
    <vt:lpwstr>ea60d57e-af5b-4752-ac57-3e4f28ca11dc</vt:lpwstr>
  </property>
  <property fmtid="{D5CDD505-2E9C-101B-9397-08002B2CF9AE}" pid="7" name="MSIP_Label_ea60d57e-af5b-4752-ac57-3e4f28ca11dc_SiteId">
    <vt:lpwstr>36da45f1-dd2c-4d1f-af13-5abe46b99921</vt:lpwstr>
  </property>
  <property fmtid="{D5CDD505-2E9C-101B-9397-08002B2CF9AE}" pid="8" name="MSIP_Label_ea60d57e-af5b-4752-ac57-3e4f28ca11dc_ActionId">
    <vt:lpwstr>faa5d849-ad33-4aa2-9efb-cfedafd47ad4</vt:lpwstr>
  </property>
  <property fmtid="{D5CDD505-2E9C-101B-9397-08002B2CF9AE}" pid="9" name="MSIP_Label_ea60d57e-af5b-4752-ac57-3e4f28ca11dc_ContentBits">
    <vt:lpwstr>0</vt:lpwstr>
  </property>
  <property fmtid="{D5CDD505-2E9C-101B-9397-08002B2CF9AE}" pid="10" name="xd_ProgID">
    <vt:lpwstr/>
  </property>
  <property fmtid="{D5CDD505-2E9C-101B-9397-08002B2CF9AE}" pid="11" name="ComplianceAssetId">
    <vt:lpwstr/>
  </property>
  <property fmtid="{D5CDD505-2E9C-101B-9397-08002B2CF9AE}" pid="12" name="TemplateUrl">
    <vt:lpwstr/>
  </property>
  <property fmtid="{D5CDD505-2E9C-101B-9397-08002B2CF9AE}" pid="13" name="_ExtendedDescription">
    <vt:lpwstr/>
  </property>
  <property fmtid="{D5CDD505-2E9C-101B-9397-08002B2CF9AE}" pid="14" name="TriggerFlowInfo">
    <vt:lpwstr/>
  </property>
  <property fmtid="{D5CDD505-2E9C-101B-9397-08002B2CF9AE}" pid="15" name="xd_Signature">
    <vt:bool>false</vt:bool>
  </property>
  <property fmtid="{D5CDD505-2E9C-101B-9397-08002B2CF9AE}" pid="16" name="Order">
    <vt:r8>91300</vt:r8>
  </property>
  <property fmtid="{D5CDD505-2E9C-101B-9397-08002B2CF9AE}" pid="17" name="MediaServiceImageTags">
    <vt:lpwstr/>
  </property>
  <property fmtid="{D5CDD505-2E9C-101B-9397-08002B2CF9AE}" pid="18" name="ContentTypeId">
    <vt:lpwstr>0x0101007E754A2981CDBD4BBF661AF042A814DD</vt:lpwstr>
  </property>
</Properties>
</file>