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53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E6971F-1F3B-4710-90E8-B621A056CBBF}" type="datetimeFigureOut">
              <a:rPr lang="en-GB" smtClean="0"/>
              <a:t>20/01/2025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31902A-705B-424D-B76D-7E47348902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21505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35" name="Google Shape;13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lide titre avec Logo">
  <p:cSld name="Slide titre avec Logo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oogle Shape;17;p3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38"/>
          <p:cNvSpPr txBox="1">
            <a:spLocks noGrp="1"/>
          </p:cNvSpPr>
          <p:nvPr>
            <p:ph type="title"/>
          </p:nvPr>
        </p:nvSpPr>
        <p:spPr>
          <a:xfrm>
            <a:off x="1059761" y="552440"/>
            <a:ext cx="10515600" cy="8516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9" name="Google Shape;19;p3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" y="4647156"/>
            <a:ext cx="6382435" cy="22108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621112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itre section">
  <p:cSld name="Chapitre section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5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92644" y="1806944"/>
            <a:ext cx="10206711" cy="3244112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50"/>
          <p:cNvSpPr txBox="1">
            <a:spLocks noGrp="1"/>
          </p:cNvSpPr>
          <p:nvPr>
            <p:ph type="dt" idx="10"/>
          </p:nvPr>
        </p:nvSpPr>
        <p:spPr>
          <a:xfrm>
            <a:off x="196794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50"/>
          <p:cNvSpPr txBox="1">
            <a:spLocks noGrp="1"/>
          </p:cNvSpPr>
          <p:nvPr>
            <p:ph type="ftr" idx="11"/>
          </p:nvPr>
        </p:nvSpPr>
        <p:spPr>
          <a:xfrm>
            <a:off x="5168348" y="6356350"/>
            <a:ext cx="298505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5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150"/>
              <a:t>‹#›</a:t>
            </a:fld>
            <a:endParaRPr/>
          </a:p>
        </p:txBody>
      </p:sp>
      <p:sp>
        <p:nvSpPr>
          <p:cNvPr id="88" name="Google Shape;88;p50"/>
          <p:cNvSpPr txBox="1">
            <a:spLocks noGrp="1"/>
          </p:cNvSpPr>
          <p:nvPr>
            <p:ph type="body" idx="1"/>
          </p:nvPr>
        </p:nvSpPr>
        <p:spPr>
          <a:xfrm>
            <a:off x="4816549" y="2546719"/>
            <a:ext cx="4146698" cy="17807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86FB2"/>
              </a:buClr>
              <a:buSzPts val="3200"/>
              <a:buNone/>
              <a:defRPr sz="3200" b="1">
                <a:solidFill>
                  <a:srgbClr val="386FB2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731480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lide contenu + grande image">
  <p:cSld name="Slide contenu + grande image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51"/>
          <p:cNvSpPr>
            <a:spLocks noGrp="1"/>
          </p:cNvSpPr>
          <p:nvPr>
            <p:ph type="pic" idx="2"/>
          </p:nvPr>
        </p:nvSpPr>
        <p:spPr>
          <a:xfrm>
            <a:off x="0" y="0"/>
            <a:ext cx="12192000" cy="635635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91" name="Google Shape;91;p51"/>
          <p:cNvSpPr txBox="1">
            <a:spLocks noGrp="1"/>
          </p:cNvSpPr>
          <p:nvPr>
            <p:ph type="dt" idx="10"/>
          </p:nvPr>
        </p:nvSpPr>
        <p:spPr>
          <a:xfrm>
            <a:off x="196794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51"/>
          <p:cNvSpPr txBox="1">
            <a:spLocks noGrp="1"/>
          </p:cNvSpPr>
          <p:nvPr>
            <p:ph type="ftr" idx="11"/>
          </p:nvPr>
        </p:nvSpPr>
        <p:spPr>
          <a:xfrm>
            <a:off x="5168348" y="6356350"/>
            <a:ext cx="298505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5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15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487932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lide contenu + 2 images">
  <p:cSld name="Slide contenu + 2 images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52"/>
          <p:cNvSpPr txBox="1">
            <a:spLocks noGrp="1"/>
          </p:cNvSpPr>
          <p:nvPr>
            <p:ph type="title"/>
          </p:nvPr>
        </p:nvSpPr>
        <p:spPr>
          <a:xfrm>
            <a:off x="355600" y="365125"/>
            <a:ext cx="11463867" cy="8516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86FB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52"/>
          <p:cNvSpPr>
            <a:spLocks noGrp="1"/>
          </p:cNvSpPr>
          <p:nvPr>
            <p:ph type="pic" idx="2"/>
          </p:nvPr>
        </p:nvSpPr>
        <p:spPr>
          <a:xfrm>
            <a:off x="355600" y="3039533"/>
            <a:ext cx="7797800" cy="290425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97" name="Google Shape;97;p52"/>
          <p:cNvSpPr txBox="1">
            <a:spLocks noGrp="1"/>
          </p:cNvSpPr>
          <p:nvPr>
            <p:ph type="body" idx="1"/>
          </p:nvPr>
        </p:nvSpPr>
        <p:spPr>
          <a:xfrm>
            <a:off x="355600" y="2315633"/>
            <a:ext cx="7797800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B235D"/>
              </a:buClr>
              <a:buSzPts val="1600"/>
              <a:buNone/>
              <a:defRPr sz="1600">
                <a:solidFill>
                  <a:srgbClr val="2B235D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8" name="Google Shape;98;p52"/>
          <p:cNvSpPr>
            <a:spLocks noGrp="1"/>
          </p:cNvSpPr>
          <p:nvPr>
            <p:ph type="pic" idx="3"/>
          </p:nvPr>
        </p:nvSpPr>
        <p:spPr>
          <a:xfrm>
            <a:off x="8288867" y="3039532"/>
            <a:ext cx="3530599" cy="290425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99" name="Google Shape;99;p52"/>
          <p:cNvSpPr txBox="1">
            <a:spLocks noGrp="1"/>
          </p:cNvSpPr>
          <p:nvPr>
            <p:ph type="body" idx="4"/>
          </p:nvPr>
        </p:nvSpPr>
        <p:spPr>
          <a:xfrm>
            <a:off x="8288867" y="2315633"/>
            <a:ext cx="3530599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B235D"/>
              </a:buClr>
              <a:buSzPts val="1600"/>
              <a:buNone/>
              <a:defRPr sz="1600">
                <a:solidFill>
                  <a:srgbClr val="2B235D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0" name="Google Shape;100;p52"/>
          <p:cNvSpPr txBox="1">
            <a:spLocks noGrp="1"/>
          </p:cNvSpPr>
          <p:nvPr>
            <p:ph type="dt" idx="10"/>
          </p:nvPr>
        </p:nvSpPr>
        <p:spPr>
          <a:xfrm>
            <a:off x="196794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52"/>
          <p:cNvSpPr txBox="1">
            <a:spLocks noGrp="1"/>
          </p:cNvSpPr>
          <p:nvPr>
            <p:ph type="ftr" idx="11"/>
          </p:nvPr>
        </p:nvSpPr>
        <p:spPr>
          <a:xfrm>
            <a:off x="5168348" y="6356350"/>
            <a:ext cx="298505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5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15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269324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lide contenu + 4 images">
  <p:cSld name="Slide contenu + 4 images"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53"/>
          <p:cNvSpPr txBox="1">
            <a:spLocks noGrp="1"/>
          </p:cNvSpPr>
          <p:nvPr>
            <p:ph type="title"/>
          </p:nvPr>
        </p:nvSpPr>
        <p:spPr>
          <a:xfrm>
            <a:off x="355600" y="365125"/>
            <a:ext cx="11463867" cy="8516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86FB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53"/>
          <p:cNvSpPr>
            <a:spLocks noGrp="1"/>
          </p:cNvSpPr>
          <p:nvPr>
            <p:ph type="pic" idx="2"/>
          </p:nvPr>
        </p:nvSpPr>
        <p:spPr>
          <a:xfrm>
            <a:off x="355600" y="1845921"/>
            <a:ext cx="3691997" cy="1989668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06" name="Google Shape;106;p53"/>
          <p:cNvSpPr>
            <a:spLocks noGrp="1"/>
          </p:cNvSpPr>
          <p:nvPr>
            <p:ph type="pic" idx="3"/>
          </p:nvPr>
        </p:nvSpPr>
        <p:spPr>
          <a:xfrm>
            <a:off x="355600" y="3954121"/>
            <a:ext cx="3691997" cy="1989668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07" name="Google Shape;107;p53"/>
          <p:cNvSpPr txBox="1">
            <a:spLocks noGrp="1"/>
          </p:cNvSpPr>
          <p:nvPr>
            <p:ph type="body" idx="1"/>
          </p:nvPr>
        </p:nvSpPr>
        <p:spPr>
          <a:xfrm>
            <a:off x="7975599" y="1846263"/>
            <a:ext cx="3843867" cy="4097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2pPr>
            <a:lvl3pPr marL="1371600" lvl="2" indent="-3365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 sz="1700"/>
            </a:lvl3pPr>
            <a:lvl4pPr marL="1828800" lvl="3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4pPr>
            <a:lvl5pPr marL="2286000" lvl="4" indent="-3238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8" name="Google Shape;108;p53"/>
          <p:cNvSpPr>
            <a:spLocks noGrp="1"/>
          </p:cNvSpPr>
          <p:nvPr>
            <p:ph type="pic" idx="4"/>
          </p:nvPr>
        </p:nvSpPr>
        <p:spPr>
          <a:xfrm>
            <a:off x="4165600" y="1845921"/>
            <a:ext cx="3691997" cy="1989668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09" name="Google Shape;109;p53"/>
          <p:cNvSpPr>
            <a:spLocks noGrp="1"/>
          </p:cNvSpPr>
          <p:nvPr>
            <p:ph type="pic" idx="5"/>
          </p:nvPr>
        </p:nvSpPr>
        <p:spPr>
          <a:xfrm>
            <a:off x="4165600" y="3954121"/>
            <a:ext cx="3691997" cy="1989668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10" name="Google Shape;110;p53"/>
          <p:cNvSpPr txBox="1">
            <a:spLocks noGrp="1"/>
          </p:cNvSpPr>
          <p:nvPr>
            <p:ph type="dt" idx="10"/>
          </p:nvPr>
        </p:nvSpPr>
        <p:spPr>
          <a:xfrm>
            <a:off x="196794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53"/>
          <p:cNvSpPr txBox="1">
            <a:spLocks noGrp="1"/>
          </p:cNvSpPr>
          <p:nvPr>
            <p:ph type="ftr" idx="11"/>
          </p:nvPr>
        </p:nvSpPr>
        <p:spPr>
          <a:xfrm>
            <a:off x="5168348" y="6356350"/>
            <a:ext cx="298505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2" name="Google Shape;112;p5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15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18288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lide code couleurs">
  <p:cSld name="Slide code couleurs"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54"/>
          <p:cNvSpPr txBox="1">
            <a:spLocks noGrp="1"/>
          </p:cNvSpPr>
          <p:nvPr>
            <p:ph type="title"/>
          </p:nvPr>
        </p:nvSpPr>
        <p:spPr>
          <a:xfrm>
            <a:off x="355600" y="365125"/>
            <a:ext cx="11463867" cy="8516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86FB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5" name="Google Shape;115;p54"/>
          <p:cNvSpPr txBox="1">
            <a:spLocks noGrp="1"/>
          </p:cNvSpPr>
          <p:nvPr>
            <p:ph type="body" idx="1"/>
          </p:nvPr>
        </p:nvSpPr>
        <p:spPr>
          <a:xfrm>
            <a:off x="355600" y="1543050"/>
            <a:ext cx="11463338" cy="669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6" name="Google Shape;116;p54"/>
          <p:cNvSpPr/>
          <p:nvPr/>
        </p:nvSpPr>
        <p:spPr>
          <a:xfrm>
            <a:off x="1768344" y="3265070"/>
            <a:ext cx="1485355" cy="640174"/>
          </a:xfrm>
          <a:prstGeom prst="rect">
            <a:avLst/>
          </a:prstGeom>
          <a:solidFill>
            <a:srgbClr val="2B235D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2C22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Google Shape;117;p54"/>
          <p:cNvSpPr/>
          <p:nvPr/>
        </p:nvSpPr>
        <p:spPr>
          <a:xfrm>
            <a:off x="3599471" y="3265070"/>
            <a:ext cx="1485355" cy="640174"/>
          </a:xfrm>
          <a:prstGeom prst="rect">
            <a:avLst/>
          </a:prstGeom>
          <a:solidFill>
            <a:srgbClr val="1D71B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1D71B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" name="Google Shape;118;p54"/>
          <p:cNvSpPr/>
          <p:nvPr/>
        </p:nvSpPr>
        <p:spPr>
          <a:xfrm>
            <a:off x="5430598" y="3265070"/>
            <a:ext cx="1485355" cy="640174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p54"/>
          <p:cNvSpPr/>
          <p:nvPr/>
        </p:nvSpPr>
        <p:spPr>
          <a:xfrm>
            <a:off x="7261725" y="3265070"/>
            <a:ext cx="1485355" cy="640174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" name="Google Shape;120;p54"/>
          <p:cNvSpPr/>
          <p:nvPr/>
        </p:nvSpPr>
        <p:spPr>
          <a:xfrm>
            <a:off x="9092852" y="3265070"/>
            <a:ext cx="1485355" cy="640174"/>
          </a:xfrm>
          <a:prstGeom prst="rect">
            <a:avLst/>
          </a:prstGeom>
          <a:gradFill>
            <a:gsLst>
              <a:gs pos="0">
                <a:srgbClr val="00A19A"/>
              </a:gs>
              <a:gs pos="100000">
                <a:srgbClr val="1C71B8"/>
              </a:gs>
            </a:gsLst>
            <a:lin ang="126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p54"/>
          <p:cNvSpPr txBox="1">
            <a:spLocks noGrp="1"/>
          </p:cNvSpPr>
          <p:nvPr>
            <p:ph type="dt" idx="10"/>
          </p:nvPr>
        </p:nvSpPr>
        <p:spPr>
          <a:xfrm>
            <a:off x="196794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2" name="Google Shape;122;p54"/>
          <p:cNvSpPr txBox="1">
            <a:spLocks noGrp="1"/>
          </p:cNvSpPr>
          <p:nvPr>
            <p:ph type="ftr" idx="11"/>
          </p:nvPr>
        </p:nvSpPr>
        <p:spPr>
          <a:xfrm>
            <a:off x="5168348" y="6356350"/>
            <a:ext cx="298505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3" name="Google Shape;123;p5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15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261573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37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0" y="6324600"/>
            <a:ext cx="12192000" cy="5334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37"/>
          <p:cNvSpPr txBox="1">
            <a:spLocks noGrp="1"/>
          </p:cNvSpPr>
          <p:nvPr>
            <p:ph type="title"/>
          </p:nvPr>
        </p:nvSpPr>
        <p:spPr>
          <a:xfrm>
            <a:off x="355600" y="365125"/>
            <a:ext cx="11463867" cy="8516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86FB2"/>
              </a:buClr>
              <a:buSzPts val="3200"/>
              <a:buFont typeface="Arial"/>
              <a:buNone/>
              <a:defRPr sz="3200" b="1" i="0" u="none" strike="noStrike" cap="none">
                <a:solidFill>
                  <a:srgbClr val="386FB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2" name="Google Shape;12;p37"/>
          <p:cNvSpPr txBox="1">
            <a:spLocks noGrp="1"/>
          </p:cNvSpPr>
          <p:nvPr>
            <p:ph type="body" idx="1"/>
          </p:nvPr>
        </p:nvSpPr>
        <p:spPr>
          <a:xfrm>
            <a:off x="355599" y="1825625"/>
            <a:ext cx="1146386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37"/>
          <p:cNvSpPr txBox="1">
            <a:spLocks noGrp="1"/>
          </p:cNvSpPr>
          <p:nvPr>
            <p:ph type="dt" idx="10"/>
          </p:nvPr>
        </p:nvSpPr>
        <p:spPr>
          <a:xfrm>
            <a:off x="196794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5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37"/>
          <p:cNvSpPr txBox="1">
            <a:spLocks noGrp="1"/>
          </p:cNvSpPr>
          <p:nvPr>
            <p:ph type="ftr" idx="11"/>
          </p:nvPr>
        </p:nvSpPr>
        <p:spPr>
          <a:xfrm>
            <a:off x="5168348" y="6356350"/>
            <a:ext cx="298505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5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Google Shape;15;p3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15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43708466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4" r:id="rId2"/>
    <p:sldLayoutId id="2147483665" r:id="rId3"/>
    <p:sldLayoutId id="2147483666" r:id="rId4"/>
    <p:sldLayoutId id="2147483667" r:id="rId5"/>
    <p:sldLayoutId id="2147483668" r:id="rId6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"/>
          <p:cNvSpPr txBox="1">
            <a:spLocks noGrp="1"/>
          </p:cNvSpPr>
          <p:nvPr>
            <p:ph type="title"/>
          </p:nvPr>
        </p:nvSpPr>
        <p:spPr>
          <a:xfrm>
            <a:off x="1079518" y="2619180"/>
            <a:ext cx="9841743" cy="2262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Arial"/>
              <a:buNone/>
            </a:pPr>
            <a:r>
              <a:rPr lang="en-US" sz="4000" dirty="0"/>
              <a:t>QT4HEP 2025 : </a:t>
            </a:r>
            <a:br>
              <a:rPr lang="en-US" sz="4000" dirty="0"/>
            </a:br>
            <a:r>
              <a:rPr lang="en-US" sz="4000" dirty="0"/>
              <a:t>The Second Day</a:t>
            </a:r>
            <a:endParaRPr sz="2800" dirty="0"/>
          </a:p>
        </p:txBody>
      </p:sp>
      <p:sp>
        <p:nvSpPr>
          <p:cNvPr id="2" name="Google Shape;137;p1">
            <a:extLst>
              <a:ext uri="{FF2B5EF4-FFF2-40B4-BE49-F238E27FC236}">
                <a16:creationId xmlns:a16="http://schemas.microsoft.com/office/drawing/2014/main" id="{7924A478-8213-56C6-69CC-E895F1AC90A4}"/>
              </a:ext>
            </a:extLst>
          </p:cNvPr>
          <p:cNvSpPr txBox="1">
            <a:spLocks/>
          </p:cNvSpPr>
          <p:nvPr/>
        </p:nvSpPr>
        <p:spPr>
          <a:xfrm>
            <a:off x="1175128" y="420945"/>
            <a:ext cx="9841743" cy="11450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  <a:defRPr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000"/>
              <a:buFont typeface="Arial"/>
              <a:buNone/>
              <a:tabLst/>
              <a:defRPr/>
            </a:pPr>
            <a:br>
              <a:rPr kumimoji="0" lang="en-GB" sz="4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</a:br>
            <a:br>
              <a:rPr kumimoji="0" lang="en-GB" sz="5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</a:br>
            <a:endParaRPr kumimoji="0" lang="en-GB" sz="4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9123BEF-5733-33BE-9581-F361C74855A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150" smtClean="0"/>
              <a:t>2</a:t>
            </a:fld>
            <a:endParaRPr lang="en-15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FAF3FA-FDEE-B72C-7C68-FC5D8AA3148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QT4HEP</a:t>
            </a:r>
          </a:p>
          <a:p>
            <a:r>
              <a:rPr lang="en-US" dirty="0" err="1"/>
              <a:t>Programme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7AE28BD-9C61-33C5-F576-B581DE895A91}"/>
              </a:ext>
            </a:extLst>
          </p:cNvPr>
          <p:cNvSpPr txBox="1"/>
          <p:nvPr/>
        </p:nvSpPr>
        <p:spPr>
          <a:xfrm>
            <a:off x="3046828" y="4818680"/>
            <a:ext cx="609834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dirty="0"/>
              <a:t>https://indico.cern.ch/event/1433194</a:t>
            </a:r>
          </a:p>
        </p:txBody>
      </p:sp>
    </p:spTree>
    <p:extLst>
      <p:ext uri="{BB962C8B-B14F-4D97-AF65-F5344CB8AC3E}">
        <p14:creationId xmlns:p14="http://schemas.microsoft.com/office/powerpoint/2010/main" val="19018303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Several different colored papers&#10;&#10;Description automatically generated with medium confidence">
            <a:extLst>
              <a:ext uri="{FF2B5EF4-FFF2-40B4-BE49-F238E27FC236}">
                <a16:creationId xmlns:a16="http://schemas.microsoft.com/office/drawing/2014/main" id="{580B7787-7EC2-94C5-DC6F-C954BCA3778F}"/>
              </a:ext>
            </a:extLst>
          </p:cNvPr>
          <p:cNvPicPr>
            <a:picLocks noGrp="1" noChangeAspect="1"/>
          </p:cNvPicPr>
          <p:nvPr>
            <p:ph type="pic" idx="2"/>
          </p:nvPr>
        </p:nvPicPr>
        <p:blipFill>
          <a:blip r:embed="rId2"/>
          <a:srcRect t="2174"/>
          <a:stretch/>
        </p:blipFill>
        <p:spPr>
          <a:xfrm>
            <a:off x="20" y="10"/>
            <a:ext cx="12191980" cy="6857990"/>
          </a:xfrm>
          <a:noFill/>
        </p:spPr>
      </p:pic>
      <p:sp>
        <p:nvSpPr>
          <p:cNvPr id="2" name="Slide Number Placeholder 1" hidden="1">
            <a:extLst>
              <a:ext uri="{FF2B5EF4-FFF2-40B4-BE49-F238E27FC236}">
                <a16:creationId xmlns:a16="http://schemas.microsoft.com/office/drawing/2014/main" id="{EDD57A90-B605-D90A-4538-F8790C51456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150" smtClean="0"/>
              <a:pPr marL="0" lvl="0" indent="0" algn="r" rtl="0">
                <a:spcBef>
                  <a:spcPts val="0"/>
                </a:spcBef>
                <a:spcAft>
                  <a:spcPts val="600"/>
                </a:spcAft>
                <a:buNone/>
              </a:pPr>
              <a:t>3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25197265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9D84118-B80E-0F4F-BB30-9FA120CC6BD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150" smtClean="0"/>
              <a:t>4</a:t>
            </a:fld>
            <a:endParaRPr lang="en-15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CCA1504-F8A1-67D1-096E-DFA401AEAFB7}"/>
              </a:ext>
            </a:extLst>
          </p:cNvPr>
          <p:cNvSpPr txBox="1"/>
          <p:nvPr/>
        </p:nvSpPr>
        <p:spPr>
          <a:xfrm>
            <a:off x="493777" y="1311812"/>
            <a:ext cx="8750807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Today we are at the Science Gateway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Coffee breaks are on the ground floor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Lunch is served here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To visit exhibitions use the public entrance.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Conference badge will get you 10% discount at the CERN store</a:t>
            </a:r>
          </a:p>
          <a:p>
            <a:endParaRPr lang="en-US" dirty="0"/>
          </a:p>
          <a:p>
            <a:endParaRPr lang="en-US" dirty="0"/>
          </a:p>
          <a:p>
            <a:r>
              <a:rPr lang="en-US" b="1" dirty="0"/>
              <a:t>Conference Photo </a:t>
            </a:r>
            <a:r>
              <a:rPr lang="en-US" dirty="0"/>
              <a:t>at 1215, before lunch</a:t>
            </a:r>
          </a:p>
          <a:p>
            <a:endParaRPr lang="en-US" dirty="0"/>
          </a:p>
          <a:p>
            <a:endParaRPr lang="en-US" dirty="0"/>
          </a:p>
          <a:p>
            <a:r>
              <a:rPr lang="en-US" b="1" dirty="0"/>
              <a:t>Poster Session and Conference Cocktail tonight in the Science Gateway</a:t>
            </a:r>
          </a:p>
          <a:p>
            <a:r>
              <a:rPr lang="en-US" dirty="0"/>
              <a:t>Don’t forget to bring your poster here!</a:t>
            </a:r>
          </a:p>
        </p:txBody>
      </p:sp>
    </p:spTree>
    <p:extLst>
      <p:ext uri="{BB962C8B-B14F-4D97-AF65-F5344CB8AC3E}">
        <p14:creationId xmlns:p14="http://schemas.microsoft.com/office/powerpoint/2010/main" val="31200622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70327C-2441-78D8-1705-1B7F750100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8ED9DCF-5B1B-0C06-BEEF-686113C881F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150" smtClean="0"/>
              <a:t>5</a:t>
            </a:fld>
            <a:endParaRPr lang="en-15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242704F-779C-5B56-A864-670E62746677}"/>
              </a:ext>
            </a:extLst>
          </p:cNvPr>
          <p:cNvSpPr txBox="1"/>
          <p:nvPr/>
        </p:nvSpPr>
        <p:spPr>
          <a:xfrm>
            <a:off x="507845" y="889843"/>
            <a:ext cx="8750807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Quantum network technology – the second life of rare-earth crystals</a:t>
            </a:r>
          </a:p>
          <a:p>
            <a:r>
              <a:rPr lang="en-US" dirty="0"/>
              <a:t>Wolfgang Tittel</a:t>
            </a:r>
          </a:p>
          <a:p>
            <a:endParaRPr lang="en-US" dirty="0"/>
          </a:p>
          <a:p>
            <a:endParaRPr lang="en-US" dirty="0"/>
          </a:p>
          <a:p>
            <a:r>
              <a:rPr lang="en-GB" b="1" dirty="0"/>
              <a:t>Quantum computing roadmaps toward fault-tolerance</a:t>
            </a:r>
          </a:p>
          <a:p>
            <a:r>
              <a:rPr lang="en-US" dirty="0"/>
              <a:t>Olivier </a:t>
            </a:r>
            <a:r>
              <a:rPr lang="en-US" dirty="0" err="1"/>
              <a:t>Ezratty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b="1" dirty="0">
                <a:solidFill>
                  <a:srgbClr val="FF0000"/>
                </a:solidFill>
              </a:rPr>
              <a:t>COFFEE !!!</a:t>
            </a:r>
          </a:p>
          <a:p>
            <a:endParaRPr lang="en-US" dirty="0"/>
          </a:p>
          <a:p>
            <a:endParaRPr lang="en-US" dirty="0"/>
          </a:p>
          <a:p>
            <a:r>
              <a:rPr lang="en-GB" b="1" dirty="0"/>
              <a:t>The Quantum Internet: Applications, Challenges and Opportunities</a:t>
            </a:r>
          </a:p>
          <a:p>
            <a:r>
              <a:rPr lang="en-US" dirty="0"/>
              <a:t>Arian </a:t>
            </a:r>
            <a:r>
              <a:rPr lang="en-US" dirty="0" err="1"/>
              <a:t>Stolk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GB" b="1" dirty="0"/>
              <a:t>The Open Quantum Institute</a:t>
            </a:r>
          </a:p>
          <a:p>
            <a:r>
              <a:rPr lang="en-US" dirty="0"/>
              <a:t>Marianne Schoerling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5656797"/>
      </p:ext>
    </p:extLst>
  </p:cSld>
  <p:clrMapOvr>
    <a:masterClrMapping/>
  </p:clrMapOvr>
</p:sld>
</file>

<file path=ppt/theme/theme1.xml><?xml version="1.0" encoding="utf-8"?>
<a:theme xmlns:a="http://schemas.openxmlformats.org/drawingml/2006/main" name="Conception personnalisé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127</Words>
  <Application>Microsoft Office PowerPoint</Application>
  <PresentationFormat>Widescreen</PresentationFormat>
  <Paragraphs>39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Aptos</vt:lpstr>
      <vt:lpstr>Arial</vt:lpstr>
      <vt:lpstr>Conception personnalisée</vt:lpstr>
      <vt:lpstr>QT4HEP 2025 :  The Second Day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Benjamin Frisch</dc:creator>
  <cp:lastModifiedBy>Benjamin Frisch</cp:lastModifiedBy>
  <cp:revision>5</cp:revision>
  <dcterms:created xsi:type="dcterms:W3CDTF">2024-07-23T08:02:26Z</dcterms:created>
  <dcterms:modified xsi:type="dcterms:W3CDTF">2025-01-20T23:11:08Z</dcterms:modified>
</cp:coreProperties>
</file>