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8"/>
  </p:notesMasterIdLst>
  <p:sldIdLst>
    <p:sldId id="256" r:id="rId3"/>
    <p:sldId id="456" r:id="rId4"/>
    <p:sldId id="461" r:id="rId5"/>
    <p:sldId id="464" r:id="rId6"/>
    <p:sldId id="25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D6473F-EF2C-4563-BBEA-8C3BD7DB0ADF}" v="529" dt="2024-07-04T08:32:48.0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andre Lasheen" clId="Web-{89C00CF6-9EA4-4654-B146-0CFD569DB936}"/>
    <pc:docChg chg="modSld">
      <pc:chgData name="Alexandre Lasheen" userId="" providerId="" clId="Web-{89C00CF6-9EA4-4654-B146-0CFD569DB936}" dt="2024-06-13T07:32:41.428" v="726"/>
      <pc:docMkLst>
        <pc:docMk/>
      </pc:docMkLst>
      <pc:sldChg chg="modSp">
        <pc:chgData name="Alexandre Lasheen" userId="" providerId="" clId="Web-{89C00CF6-9EA4-4654-B146-0CFD569DB936}" dt="2024-06-13T07:21:35.465" v="489" actId="20577"/>
        <pc:sldMkLst>
          <pc:docMk/>
          <pc:sldMk cId="0" sldId="256"/>
        </pc:sldMkLst>
        <pc:spChg chg="mod">
          <ac:chgData name="Alexandre Lasheen" userId="" providerId="" clId="Web-{89C00CF6-9EA4-4654-B146-0CFD569DB936}" dt="2024-06-13T07:21:35.465" v="489" actId="20577"/>
          <ac:spMkLst>
            <pc:docMk/>
            <pc:sldMk cId="0" sldId="256"/>
            <ac:spMk id="87" creationId="{00000000-0000-0000-0000-000000000000}"/>
          </ac:spMkLst>
        </pc:spChg>
      </pc:sldChg>
      <pc:sldChg chg="modSp">
        <pc:chgData name="Alexandre Lasheen" userId="" providerId="" clId="Web-{89C00CF6-9EA4-4654-B146-0CFD569DB936}" dt="2024-06-13T07:21:48.575" v="495" actId="20577"/>
        <pc:sldMkLst>
          <pc:docMk/>
          <pc:sldMk cId="0" sldId="259"/>
        </pc:sldMkLst>
        <pc:spChg chg="mod">
          <ac:chgData name="Alexandre Lasheen" userId="" providerId="" clId="Web-{89C00CF6-9EA4-4654-B146-0CFD569DB936}" dt="2024-06-13T07:21:48.575" v="495" actId="20577"/>
          <ac:spMkLst>
            <pc:docMk/>
            <pc:sldMk cId="0" sldId="259"/>
            <ac:spMk id="107" creationId="{00000000-0000-0000-0000-000000000000}"/>
          </ac:spMkLst>
        </pc:spChg>
      </pc:sldChg>
      <pc:sldChg chg="addSp delSp modSp delAnim">
        <pc:chgData name="Alexandre Lasheen" userId="" providerId="" clId="Web-{89C00CF6-9EA4-4654-B146-0CFD569DB936}" dt="2024-06-13T07:02:27.436" v="42" actId="1076"/>
        <pc:sldMkLst>
          <pc:docMk/>
          <pc:sldMk cId="2943952681" sldId="456"/>
        </pc:sldMkLst>
        <pc:spChg chg="mod">
          <ac:chgData name="Alexandre Lasheen" userId="" providerId="" clId="Web-{89C00CF6-9EA4-4654-B146-0CFD569DB936}" dt="2024-06-13T07:01:24.277" v="15" actId="1076"/>
          <ac:spMkLst>
            <pc:docMk/>
            <pc:sldMk cId="2943952681" sldId="456"/>
            <ac:spMk id="4" creationId="{CB4599DB-FA8D-BA8F-A913-90D19E9D63D3}"/>
          </ac:spMkLst>
        </pc:spChg>
        <pc:spChg chg="mod">
          <ac:chgData name="Alexandre Lasheen" userId="" providerId="" clId="Web-{89C00CF6-9EA4-4654-B146-0CFD569DB936}" dt="2024-06-13T07:01:43.247" v="36" actId="1076"/>
          <ac:spMkLst>
            <pc:docMk/>
            <pc:sldMk cId="2943952681" sldId="456"/>
            <ac:spMk id="5" creationId="{0646FCEA-68F7-35EC-C425-B3E69CADB3BF}"/>
          </ac:spMkLst>
        </pc:spChg>
        <pc:spChg chg="del">
          <ac:chgData name="Alexandre Lasheen" userId="" providerId="" clId="Web-{89C00CF6-9EA4-4654-B146-0CFD569DB936}" dt="2024-06-13T07:02:16.233" v="39"/>
          <ac:spMkLst>
            <pc:docMk/>
            <pc:sldMk cId="2943952681" sldId="456"/>
            <ac:spMk id="10" creationId="{3D4CD1FE-FEA8-D45D-0C92-7674FA278BB9}"/>
          </ac:spMkLst>
        </pc:spChg>
        <pc:spChg chg="del">
          <ac:chgData name="Alexandre Lasheen" userId="" providerId="" clId="Web-{89C00CF6-9EA4-4654-B146-0CFD569DB936}" dt="2024-06-13T07:02:17.155" v="40"/>
          <ac:spMkLst>
            <pc:docMk/>
            <pc:sldMk cId="2943952681" sldId="456"/>
            <ac:spMk id="24" creationId="{110EA26D-26FF-D167-B342-4C229013CEB6}"/>
          </ac:spMkLst>
        </pc:spChg>
        <pc:spChg chg="mod">
          <ac:chgData name="Alexandre Lasheen" userId="" providerId="" clId="Web-{89C00CF6-9EA4-4654-B146-0CFD569DB936}" dt="2024-06-13T07:00:02.884" v="10" actId="20577"/>
          <ac:spMkLst>
            <pc:docMk/>
            <pc:sldMk cId="2943952681" sldId="456"/>
            <ac:spMk id="77" creationId="{304BC6D6-3FD9-1249-9FA3-089786DA5A48}"/>
          </ac:spMkLst>
        </pc:spChg>
        <pc:picChg chg="del">
          <ac:chgData name="Alexandre Lasheen" userId="" providerId="" clId="Web-{89C00CF6-9EA4-4654-B146-0CFD569DB936}" dt="2024-06-13T06:59:43.742" v="0"/>
          <ac:picMkLst>
            <pc:docMk/>
            <pc:sldMk cId="2943952681" sldId="456"/>
            <ac:picMk id="2" creationId="{F0378D6C-2113-E499-0A9D-BCBD958B151C}"/>
          </ac:picMkLst>
        </pc:picChg>
        <pc:picChg chg="add mod ord">
          <ac:chgData name="Alexandre Lasheen" userId="" providerId="" clId="Web-{89C00CF6-9EA4-4654-B146-0CFD569DB936}" dt="2024-06-13T07:01:50.903" v="38" actId="1076"/>
          <ac:picMkLst>
            <pc:docMk/>
            <pc:sldMk cId="2943952681" sldId="456"/>
            <ac:picMk id="3" creationId="{CF835299-F96A-D387-1944-32F736501D00}"/>
          </ac:picMkLst>
        </pc:picChg>
        <pc:cxnChg chg="mod">
          <ac:chgData name="Alexandre Lasheen" userId="" providerId="" clId="Web-{89C00CF6-9EA4-4654-B146-0CFD569DB936}" dt="2024-06-13T07:02:27.436" v="42" actId="1076"/>
          <ac:cxnSpMkLst>
            <pc:docMk/>
            <pc:sldMk cId="2943952681" sldId="456"/>
            <ac:cxnSpMk id="8" creationId="{568FDA59-074B-07F0-20F1-69B13E79D1B5}"/>
          </ac:cxnSpMkLst>
        </pc:cxnChg>
        <pc:cxnChg chg="del mod">
          <ac:chgData name="Alexandre Lasheen" userId="" providerId="" clId="Web-{89C00CF6-9EA4-4654-B146-0CFD569DB936}" dt="2024-06-13T07:02:19.405" v="41"/>
          <ac:cxnSpMkLst>
            <pc:docMk/>
            <pc:sldMk cId="2943952681" sldId="456"/>
            <ac:cxnSpMk id="25" creationId="{95D29BD7-640B-BCBE-1A89-894DC18E7E2C}"/>
          </ac:cxnSpMkLst>
        </pc:cxnChg>
      </pc:sldChg>
      <pc:sldChg chg="addSp delSp modSp">
        <pc:chgData name="Alexandre Lasheen" userId="" providerId="" clId="Web-{89C00CF6-9EA4-4654-B146-0CFD569DB936}" dt="2024-06-13T07:32:41.428" v="726"/>
        <pc:sldMkLst>
          <pc:docMk/>
          <pc:sldMk cId="180514715" sldId="461"/>
        </pc:sldMkLst>
        <pc:spChg chg="mod">
          <ac:chgData name="Alexandre Lasheen" userId="" providerId="" clId="Web-{89C00CF6-9EA4-4654-B146-0CFD569DB936}" dt="2024-06-13T07:32:34.615" v="724" actId="20577"/>
          <ac:spMkLst>
            <pc:docMk/>
            <pc:sldMk cId="180514715" sldId="461"/>
            <ac:spMk id="2" creationId="{26DD1F51-B69D-334D-8EAF-7DFCB28CBE39}"/>
          </ac:spMkLst>
        </pc:spChg>
        <pc:spChg chg="mod">
          <ac:chgData name="Alexandre Lasheen" userId="" providerId="" clId="Web-{89C00CF6-9EA4-4654-B146-0CFD569DB936}" dt="2024-06-13T07:30:39.392" v="587" actId="1076"/>
          <ac:spMkLst>
            <pc:docMk/>
            <pc:sldMk cId="180514715" sldId="461"/>
            <ac:spMk id="4" creationId="{4DC6B649-0C61-05DE-1694-1A5DDECB8C41}"/>
          </ac:spMkLst>
        </pc:spChg>
        <pc:spChg chg="mod">
          <ac:chgData name="Alexandre Lasheen" userId="" providerId="" clId="Web-{89C00CF6-9EA4-4654-B146-0CFD569DB936}" dt="2024-06-13T07:10:40.799" v="246" actId="14100"/>
          <ac:spMkLst>
            <pc:docMk/>
            <pc:sldMk cId="180514715" sldId="461"/>
            <ac:spMk id="14" creationId="{60ADF908-CC2D-48D2-4456-7AABEA35F817}"/>
          </ac:spMkLst>
        </pc:spChg>
        <pc:picChg chg="del">
          <ac:chgData name="Alexandre Lasheen" userId="" providerId="" clId="Web-{89C00CF6-9EA4-4654-B146-0CFD569DB936}" dt="2024-06-13T07:03:00.516" v="70"/>
          <ac:picMkLst>
            <pc:docMk/>
            <pc:sldMk cId="180514715" sldId="461"/>
            <ac:picMk id="3" creationId="{47EE02C3-C07E-7DAF-1F29-C27E525D3BF4}"/>
          </ac:picMkLst>
        </pc:picChg>
        <pc:picChg chg="del">
          <ac:chgData name="Alexandre Lasheen" userId="" providerId="" clId="Web-{89C00CF6-9EA4-4654-B146-0CFD569DB936}" dt="2024-06-13T07:03:00.516" v="69"/>
          <ac:picMkLst>
            <pc:docMk/>
            <pc:sldMk cId="180514715" sldId="461"/>
            <ac:picMk id="5" creationId="{AD80B457-657A-A360-48F7-3FF0D5CC06B4}"/>
          </ac:picMkLst>
        </pc:picChg>
        <pc:picChg chg="add mod ord">
          <ac:chgData name="Alexandre Lasheen" userId="" providerId="" clId="Web-{89C00CF6-9EA4-4654-B146-0CFD569DB936}" dt="2024-06-13T07:10:48.565" v="249"/>
          <ac:picMkLst>
            <pc:docMk/>
            <pc:sldMk cId="180514715" sldId="461"/>
            <ac:picMk id="7" creationId="{1320A4DF-477F-C548-83FF-013A4F699D88}"/>
          </ac:picMkLst>
        </pc:picChg>
        <pc:picChg chg="add mod ord modCrop">
          <ac:chgData name="Alexandre Lasheen" userId="" providerId="" clId="Web-{89C00CF6-9EA4-4654-B146-0CFD569DB936}" dt="2024-06-13T07:32:41.428" v="726"/>
          <ac:picMkLst>
            <pc:docMk/>
            <pc:sldMk cId="180514715" sldId="461"/>
            <ac:picMk id="11" creationId="{4F85E31E-8303-DFE9-AD55-1099F43AE2C1}"/>
          </ac:picMkLst>
        </pc:picChg>
        <pc:picChg chg="del">
          <ac:chgData name="Alexandre Lasheen" userId="" providerId="" clId="Web-{89C00CF6-9EA4-4654-B146-0CFD569DB936}" dt="2024-06-13T07:03:01.875" v="72"/>
          <ac:picMkLst>
            <pc:docMk/>
            <pc:sldMk cId="180514715" sldId="461"/>
            <ac:picMk id="12" creationId="{09C4BD09-4BB0-C024-D468-62629E522C2B}"/>
          </ac:picMkLst>
        </pc:picChg>
        <pc:cxnChg chg="del">
          <ac:chgData name="Alexandre Lasheen" userId="" providerId="" clId="Web-{89C00CF6-9EA4-4654-B146-0CFD569DB936}" dt="2024-06-13T07:03:01.484" v="71"/>
          <ac:cxnSpMkLst>
            <pc:docMk/>
            <pc:sldMk cId="180514715" sldId="461"/>
            <ac:cxnSpMk id="9" creationId="{9BECC255-F647-FE67-65DB-F0ABC28E1A89}"/>
          </ac:cxnSpMkLst>
        </pc:cxnChg>
        <pc:cxnChg chg="del">
          <ac:chgData name="Alexandre Lasheen" userId="" providerId="" clId="Web-{89C00CF6-9EA4-4654-B146-0CFD569DB936}" dt="2024-06-13T07:03:03.547" v="73"/>
          <ac:cxnSpMkLst>
            <pc:docMk/>
            <pc:sldMk cId="180514715" sldId="461"/>
            <ac:cxnSpMk id="13" creationId="{8D51ABBF-F2FA-EBCB-B881-4EFDEAA79715}"/>
          </ac:cxnSpMkLst>
        </pc:cxnChg>
      </pc:sldChg>
      <pc:sldChg chg="addSp delSp modSp addAnim">
        <pc:chgData name="Alexandre Lasheen" userId="" providerId="" clId="Web-{89C00CF6-9EA4-4654-B146-0CFD569DB936}" dt="2024-06-13T07:27:42.588" v="535" actId="1076"/>
        <pc:sldMkLst>
          <pc:docMk/>
          <pc:sldMk cId="63521583" sldId="464"/>
        </pc:sldMkLst>
        <pc:spChg chg="mod">
          <ac:chgData name="Alexandre Lasheen" userId="" providerId="" clId="Web-{89C00CF6-9EA4-4654-B146-0CFD569DB936}" dt="2024-06-13T07:04:37.144" v="92" actId="1076"/>
          <ac:spMkLst>
            <pc:docMk/>
            <pc:sldMk cId="63521583" sldId="464"/>
            <ac:spMk id="11" creationId="{001A30AC-FAB1-3F52-1BF5-1EEE4B31BFAE}"/>
          </ac:spMkLst>
        </pc:spChg>
        <pc:spChg chg="mod">
          <ac:chgData name="Alexandre Lasheen" userId="" providerId="" clId="Web-{89C00CF6-9EA4-4654-B146-0CFD569DB936}" dt="2024-06-13T07:20:37.213" v="425" actId="1076"/>
          <ac:spMkLst>
            <pc:docMk/>
            <pc:sldMk cId="63521583" sldId="464"/>
            <ac:spMk id="16" creationId="{FE949F63-6675-5F4E-A389-59AE8668F611}"/>
          </ac:spMkLst>
        </pc:spChg>
        <pc:spChg chg="mod">
          <ac:chgData name="Alexandre Lasheen" userId="" providerId="" clId="Web-{89C00CF6-9EA4-4654-B146-0CFD569DB936}" dt="2024-06-13T07:23:54.142" v="502" actId="1076"/>
          <ac:spMkLst>
            <pc:docMk/>
            <pc:sldMk cId="63521583" sldId="464"/>
            <ac:spMk id="19" creationId="{D53A8EE0-7F57-7A4F-296E-2158552290F5}"/>
          </ac:spMkLst>
        </pc:spChg>
        <pc:spChg chg="mod">
          <ac:chgData name="Alexandre Lasheen" userId="" providerId="" clId="Web-{89C00CF6-9EA4-4654-B146-0CFD569DB936}" dt="2024-06-13T07:26:08.663" v="531" actId="1076"/>
          <ac:spMkLst>
            <pc:docMk/>
            <pc:sldMk cId="63521583" sldId="464"/>
            <ac:spMk id="22" creationId="{68A62159-A4FF-3174-B4C5-8C44F58EB15D}"/>
          </ac:spMkLst>
        </pc:spChg>
        <pc:spChg chg="add mod">
          <ac:chgData name="Alexandre Lasheen" userId="" providerId="" clId="Web-{89C00CF6-9EA4-4654-B146-0CFD569DB936}" dt="2024-06-13T07:27:42.588" v="535" actId="1076"/>
          <ac:spMkLst>
            <pc:docMk/>
            <pc:sldMk cId="63521583" sldId="464"/>
            <ac:spMk id="24" creationId="{2838B5FD-D571-8AAE-4A7D-0992739CBB32}"/>
          </ac:spMkLst>
        </pc:spChg>
        <pc:picChg chg="del">
          <ac:chgData name="Alexandre Lasheen" userId="" providerId="" clId="Web-{89C00CF6-9EA4-4654-B146-0CFD569DB936}" dt="2024-06-13T07:03:59.596" v="76"/>
          <ac:picMkLst>
            <pc:docMk/>
            <pc:sldMk cId="63521583" sldId="464"/>
            <ac:picMk id="2" creationId="{85325C05-8211-3C59-B13A-1FA725EAB89C}"/>
          </ac:picMkLst>
        </pc:picChg>
        <pc:picChg chg="add mod ord">
          <ac:chgData name="Alexandre Lasheen" userId="" providerId="" clId="Web-{89C00CF6-9EA4-4654-B146-0CFD569DB936}" dt="2024-06-13T07:20:17.290" v="417" actId="1076"/>
          <ac:picMkLst>
            <pc:docMk/>
            <pc:sldMk cId="63521583" sldId="464"/>
            <ac:picMk id="3" creationId="{A7396D64-4F28-7BBE-02E8-1317123C5AD7}"/>
          </ac:picMkLst>
        </pc:picChg>
        <pc:picChg chg="del">
          <ac:chgData name="Alexandre Lasheen" userId="" providerId="" clId="Web-{89C00CF6-9EA4-4654-B146-0CFD569DB936}" dt="2024-06-13T07:03:59.627" v="77"/>
          <ac:picMkLst>
            <pc:docMk/>
            <pc:sldMk cId="63521583" sldId="464"/>
            <ac:picMk id="5" creationId="{EEE9A3F4-C45B-6D0F-10E8-91CF1D1C1DC8}"/>
          </ac:picMkLst>
        </pc:picChg>
        <pc:picChg chg="add mod ord">
          <ac:chgData name="Alexandre Lasheen" userId="" providerId="" clId="Web-{89C00CF6-9EA4-4654-B146-0CFD569DB936}" dt="2024-06-13T07:20:35.072" v="424" actId="1076"/>
          <ac:picMkLst>
            <pc:docMk/>
            <pc:sldMk cId="63521583" sldId="464"/>
            <ac:picMk id="7" creationId="{02C4A03B-56EF-61E8-DE90-A8C8E719776E}"/>
          </ac:picMkLst>
        </pc:picChg>
        <pc:picChg chg="del">
          <ac:chgData name="Alexandre Lasheen" userId="" providerId="" clId="Web-{89C00CF6-9EA4-4654-B146-0CFD569DB936}" dt="2024-06-13T07:03:57.658" v="75"/>
          <ac:picMkLst>
            <pc:docMk/>
            <pc:sldMk cId="63521583" sldId="464"/>
            <ac:picMk id="9" creationId="{94282B96-755E-891A-DA98-4C870E0E1CEE}"/>
          </ac:picMkLst>
        </pc:picChg>
        <pc:picChg chg="del">
          <ac:chgData name="Alexandre Lasheen" userId="" providerId="" clId="Web-{89C00CF6-9EA4-4654-B146-0CFD569DB936}" dt="2024-06-13T07:03:57.315" v="74"/>
          <ac:picMkLst>
            <pc:docMk/>
            <pc:sldMk cId="63521583" sldId="464"/>
            <ac:picMk id="12" creationId="{837E24CD-6E3A-27F6-FB02-1E8B6D7C08C3}"/>
          </ac:picMkLst>
        </pc:picChg>
        <pc:picChg chg="add mod ord">
          <ac:chgData name="Alexandre Lasheen" userId="" providerId="" clId="Web-{89C00CF6-9EA4-4654-B146-0CFD569DB936}" dt="2024-06-13T07:23:52.173" v="501" actId="1076"/>
          <ac:picMkLst>
            <pc:docMk/>
            <pc:sldMk cId="63521583" sldId="464"/>
            <ac:picMk id="13" creationId="{D86C22BD-4992-BC9B-F85D-127103712271}"/>
          </ac:picMkLst>
        </pc:picChg>
        <pc:picChg chg="add mod ord">
          <ac:chgData name="Alexandre Lasheen" userId="" providerId="" clId="Web-{89C00CF6-9EA4-4654-B146-0CFD569DB936}" dt="2024-06-13T07:26:03.678" v="530" actId="1076"/>
          <ac:picMkLst>
            <pc:docMk/>
            <pc:sldMk cId="63521583" sldId="464"/>
            <ac:picMk id="25" creationId="{9AF55869-1C1F-294D-C9AD-C8DFF2E6D2EE}"/>
          </ac:picMkLst>
        </pc:picChg>
        <pc:cxnChg chg="add mod">
          <ac:chgData name="Alexandre Lasheen" userId="" providerId="" clId="Web-{89C00CF6-9EA4-4654-B146-0CFD569DB936}" dt="2024-06-13T07:24:18.971" v="505" actId="1076"/>
          <ac:cxnSpMkLst>
            <pc:docMk/>
            <pc:sldMk cId="63521583" sldId="464"/>
            <ac:cxnSpMk id="15" creationId="{E690FDBD-CF7C-E808-30FD-CFD14FE830AB}"/>
          </ac:cxnSpMkLst>
        </pc:cxnChg>
        <pc:cxnChg chg="add mod">
          <ac:chgData name="Alexandre Lasheen" userId="" providerId="" clId="Web-{89C00CF6-9EA4-4654-B146-0CFD569DB936}" dt="2024-06-13T07:24:22.799" v="507" actId="1076"/>
          <ac:cxnSpMkLst>
            <pc:docMk/>
            <pc:sldMk cId="63521583" sldId="464"/>
            <ac:cxnSpMk id="18" creationId="{ACA64AA8-D158-F5E6-1B91-F9620503B7CE}"/>
          </ac:cxnSpMkLst>
        </pc:cxnChg>
        <pc:cxnChg chg="add mod">
          <ac:chgData name="Alexandre Lasheen" userId="" providerId="" clId="Web-{89C00CF6-9EA4-4654-B146-0CFD569DB936}" dt="2024-06-13T07:24:35.190" v="509" actId="1076"/>
          <ac:cxnSpMkLst>
            <pc:docMk/>
            <pc:sldMk cId="63521583" sldId="464"/>
            <ac:cxnSpMk id="21" creationId="{4690E95F-B542-D72A-8E53-BEE90D46F90B}"/>
          </ac:cxnSpMkLst>
        </pc:cxnChg>
      </pc:sldChg>
    </pc:docChg>
  </pc:docChgLst>
  <pc:docChgLst>
    <pc:chgData name="Alexandre Lasheen" userId="dRXkh57I9CCEbdXVEJYjzCaMz3MVrlCUBUCAOcoSe0w=" providerId="None" clId="Web-{B3D6473F-EF2C-4563-BBEA-8C3BD7DB0ADF}"/>
    <pc:docChg chg="delSld modSld">
      <pc:chgData name="Alexandre Lasheen" userId="dRXkh57I9CCEbdXVEJYjzCaMz3MVrlCUBUCAOcoSe0w=" providerId="None" clId="Web-{B3D6473F-EF2C-4563-BBEA-8C3BD7DB0ADF}" dt="2024-07-04T08:32:48.042" v="463" actId="20577"/>
      <pc:docMkLst>
        <pc:docMk/>
      </pc:docMkLst>
      <pc:sldChg chg="modSp del">
        <pc:chgData name="Alexandre Lasheen" userId="dRXkh57I9CCEbdXVEJYjzCaMz3MVrlCUBUCAOcoSe0w=" providerId="None" clId="Web-{B3D6473F-EF2C-4563-BBEA-8C3BD7DB0ADF}" dt="2024-07-04T07:53:06.844" v="1" actId="20577"/>
        <pc:sldMkLst>
          <pc:docMk/>
          <pc:sldMk cId="0" sldId="256"/>
        </pc:sldMkLst>
        <pc:spChg chg="mod">
          <ac:chgData name="Alexandre Lasheen" userId="dRXkh57I9CCEbdXVEJYjzCaMz3MVrlCUBUCAOcoSe0w=" providerId="None" clId="Web-{B3D6473F-EF2C-4563-BBEA-8C3BD7DB0ADF}" dt="2024-07-04T07:53:06.844" v="1" actId="20577"/>
          <ac:spMkLst>
            <pc:docMk/>
            <pc:sldMk cId="0" sldId="256"/>
            <ac:spMk id="87" creationId="{00000000-0000-0000-0000-000000000000}"/>
          </ac:spMkLst>
        </pc:spChg>
      </pc:sldChg>
      <pc:sldChg chg="modSp">
        <pc:chgData name="Alexandre Lasheen" userId="dRXkh57I9CCEbdXVEJYjzCaMz3MVrlCUBUCAOcoSe0w=" providerId="None" clId="Web-{B3D6473F-EF2C-4563-BBEA-8C3BD7DB0ADF}" dt="2024-07-04T08:01:02.753" v="66" actId="20577"/>
        <pc:sldMkLst>
          <pc:docMk/>
          <pc:sldMk cId="0" sldId="259"/>
        </pc:sldMkLst>
        <pc:spChg chg="mod">
          <ac:chgData name="Alexandre Lasheen" userId="dRXkh57I9CCEbdXVEJYjzCaMz3MVrlCUBUCAOcoSe0w=" providerId="None" clId="Web-{B3D6473F-EF2C-4563-BBEA-8C3BD7DB0ADF}" dt="2024-07-04T08:01:02.753" v="66" actId="20577"/>
          <ac:spMkLst>
            <pc:docMk/>
            <pc:sldMk cId="0" sldId="259"/>
            <ac:spMk id="107" creationId="{00000000-0000-0000-0000-000000000000}"/>
          </ac:spMkLst>
        </pc:spChg>
      </pc:sldChg>
      <pc:sldChg chg="addSp delSp modSp">
        <pc:chgData name="Alexandre Lasheen" userId="dRXkh57I9CCEbdXVEJYjzCaMz3MVrlCUBUCAOcoSe0w=" providerId="None" clId="Web-{B3D6473F-EF2C-4563-BBEA-8C3BD7DB0ADF}" dt="2024-07-04T08:05:28.209" v="88" actId="1076"/>
        <pc:sldMkLst>
          <pc:docMk/>
          <pc:sldMk cId="2943952681" sldId="456"/>
        </pc:sldMkLst>
        <pc:spChg chg="mod">
          <ac:chgData name="Alexandre Lasheen" userId="dRXkh57I9CCEbdXVEJYjzCaMz3MVrlCUBUCAOcoSe0w=" providerId="None" clId="Web-{B3D6473F-EF2C-4563-BBEA-8C3BD7DB0ADF}" dt="2024-07-04T08:05:28.209" v="88" actId="1076"/>
          <ac:spMkLst>
            <pc:docMk/>
            <pc:sldMk cId="2943952681" sldId="456"/>
            <ac:spMk id="4" creationId="{CB4599DB-FA8D-BA8F-A913-90D19E9D63D3}"/>
          </ac:spMkLst>
        </pc:spChg>
        <pc:spChg chg="mod">
          <ac:chgData name="Alexandre Lasheen" userId="dRXkh57I9CCEbdXVEJYjzCaMz3MVrlCUBUCAOcoSe0w=" providerId="None" clId="Web-{B3D6473F-EF2C-4563-BBEA-8C3BD7DB0ADF}" dt="2024-07-04T08:05:22.459" v="87" actId="1076"/>
          <ac:spMkLst>
            <pc:docMk/>
            <pc:sldMk cId="2943952681" sldId="456"/>
            <ac:spMk id="5" creationId="{0646FCEA-68F7-35EC-C425-B3E69CADB3BF}"/>
          </ac:spMkLst>
        </pc:spChg>
        <pc:spChg chg="mod">
          <ac:chgData name="Alexandre Lasheen" userId="dRXkh57I9CCEbdXVEJYjzCaMz3MVrlCUBUCAOcoSe0w=" providerId="None" clId="Web-{B3D6473F-EF2C-4563-BBEA-8C3BD7DB0ADF}" dt="2024-07-04T07:53:26.299" v="10" actId="20577"/>
          <ac:spMkLst>
            <pc:docMk/>
            <pc:sldMk cId="2943952681" sldId="456"/>
            <ac:spMk id="77" creationId="{304BC6D6-3FD9-1249-9FA3-089786DA5A48}"/>
          </ac:spMkLst>
        </pc:spChg>
        <pc:picChg chg="add mod ord">
          <ac:chgData name="Alexandre Lasheen" userId="dRXkh57I9CCEbdXVEJYjzCaMz3MVrlCUBUCAOcoSe0w=" providerId="None" clId="Web-{B3D6473F-EF2C-4563-BBEA-8C3BD7DB0ADF}" dt="2024-07-04T07:56:02.622" v="15" actId="14100"/>
          <ac:picMkLst>
            <pc:docMk/>
            <pc:sldMk cId="2943952681" sldId="456"/>
            <ac:picMk id="2" creationId="{CE587C77-B73B-14E8-EBF4-3B2562918BF0}"/>
          </ac:picMkLst>
        </pc:picChg>
        <pc:picChg chg="del">
          <ac:chgData name="Alexandre Lasheen" userId="dRXkh57I9CCEbdXVEJYjzCaMz3MVrlCUBUCAOcoSe0w=" providerId="None" clId="Web-{B3D6473F-EF2C-4563-BBEA-8C3BD7DB0ADF}" dt="2024-07-04T07:53:28.596" v="11"/>
          <ac:picMkLst>
            <pc:docMk/>
            <pc:sldMk cId="2943952681" sldId="456"/>
            <ac:picMk id="3" creationId="{CF835299-F96A-D387-1944-32F736501D00}"/>
          </ac:picMkLst>
        </pc:picChg>
        <pc:cxnChg chg="mod">
          <ac:chgData name="Alexandre Lasheen" userId="dRXkh57I9CCEbdXVEJYjzCaMz3MVrlCUBUCAOcoSe0w=" providerId="None" clId="Web-{B3D6473F-EF2C-4563-BBEA-8C3BD7DB0ADF}" dt="2024-07-04T07:56:13.889" v="18" actId="14100"/>
          <ac:cxnSpMkLst>
            <pc:docMk/>
            <pc:sldMk cId="2943952681" sldId="456"/>
            <ac:cxnSpMk id="8" creationId="{568FDA59-074B-07F0-20F1-69B13E79D1B5}"/>
          </ac:cxnSpMkLst>
        </pc:cxnChg>
      </pc:sldChg>
      <pc:sldChg chg="addSp delSp modSp">
        <pc:chgData name="Alexandre Lasheen" userId="dRXkh57I9CCEbdXVEJYjzCaMz3MVrlCUBUCAOcoSe0w=" providerId="None" clId="Web-{B3D6473F-EF2C-4563-BBEA-8C3BD7DB0ADF}" dt="2024-07-04T08:32:48.042" v="463" actId="20577"/>
        <pc:sldMkLst>
          <pc:docMk/>
          <pc:sldMk cId="180514715" sldId="461"/>
        </pc:sldMkLst>
        <pc:spChg chg="mod">
          <ac:chgData name="Alexandre Lasheen" userId="dRXkh57I9CCEbdXVEJYjzCaMz3MVrlCUBUCAOcoSe0w=" providerId="None" clId="Web-{B3D6473F-EF2C-4563-BBEA-8C3BD7DB0ADF}" dt="2024-07-04T08:32:48.042" v="463" actId="20577"/>
          <ac:spMkLst>
            <pc:docMk/>
            <pc:sldMk cId="180514715" sldId="461"/>
            <ac:spMk id="2" creationId="{26DD1F51-B69D-334D-8EAF-7DFCB28CBE39}"/>
          </ac:spMkLst>
        </pc:spChg>
        <pc:spChg chg="mod">
          <ac:chgData name="Alexandre Lasheen" userId="dRXkh57I9CCEbdXVEJYjzCaMz3MVrlCUBUCAOcoSe0w=" providerId="None" clId="Web-{B3D6473F-EF2C-4563-BBEA-8C3BD7DB0ADF}" dt="2024-07-04T08:08:12.549" v="186" actId="20577"/>
          <ac:spMkLst>
            <pc:docMk/>
            <pc:sldMk cId="180514715" sldId="461"/>
            <ac:spMk id="4" creationId="{4DC6B649-0C61-05DE-1694-1A5DDECB8C41}"/>
          </ac:spMkLst>
        </pc:spChg>
        <pc:spChg chg="mod">
          <ac:chgData name="Alexandre Lasheen" userId="dRXkh57I9CCEbdXVEJYjzCaMz3MVrlCUBUCAOcoSe0w=" providerId="None" clId="Web-{B3D6473F-EF2C-4563-BBEA-8C3BD7DB0ADF}" dt="2024-07-04T08:21:42.355" v="380" actId="1076"/>
          <ac:spMkLst>
            <pc:docMk/>
            <pc:sldMk cId="180514715" sldId="461"/>
            <ac:spMk id="14" creationId="{60ADF908-CC2D-48D2-4456-7AABEA35F817}"/>
          </ac:spMkLst>
        </pc:spChg>
        <pc:picChg chg="add mod ord">
          <ac:chgData name="Alexandre Lasheen" userId="dRXkh57I9CCEbdXVEJYjzCaMz3MVrlCUBUCAOcoSe0w=" providerId="None" clId="Web-{B3D6473F-EF2C-4563-BBEA-8C3BD7DB0ADF}" dt="2024-07-04T08:21:26.807" v="368" actId="1076"/>
          <ac:picMkLst>
            <pc:docMk/>
            <pc:sldMk cId="180514715" sldId="461"/>
            <ac:picMk id="3" creationId="{C44BB471-C01C-89E1-B0E1-2863D79E43A9}"/>
          </ac:picMkLst>
        </pc:picChg>
        <pc:picChg chg="add mod ord">
          <ac:chgData name="Alexandre Lasheen" userId="dRXkh57I9CCEbdXVEJYjzCaMz3MVrlCUBUCAOcoSe0w=" providerId="None" clId="Web-{B3D6473F-EF2C-4563-BBEA-8C3BD7DB0ADF}" dt="2024-07-04T08:21:23.260" v="366"/>
          <ac:picMkLst>
            <pc:docMk/>
            <pc:sldMk cId="180514715" sldId="461"/>
            <ac:picMk id="5" creationId="{CA6821FD-3004-2973-E061-8BD788F83B68}"/>
          </ac:picMkLst>
        </pc:picChg>
        <pc:picChg chg="del">
          <ac:chgData name="Alexandre Lasheen" userId="dRXkh57I9CCEbdXVEJYjzCaMz3MVrlCUBUCAOcoSe0w=" providerId="None" clId="Web-{B3D6473F-EF2C-4563-BBEA-8C3BD7DB0ADF}" dt="2024-07-04T07:58:46.150" v="20"/>
          <ac:picMkLst>
            <pc:docMk/>
            <pc:sldMk cId="180514715" sldId="461"/>
            <ac:picMk id="7" creationId="{1320A4DF-477F-C548-83FF-013A4F699D88}"/>
          </ac:picMkLst>
        </pc:picChg>
        <pc:picChg chg="del">
          <ac:chgData name="Alexandre Lasheen" userId="dRXkh57I9CCEbdXVEJYjzCaMz3MVrlCUBUCAOcoSe0w=" providerId="None" clId="Web-{B3D6473F-EF2C-4563-BBEA-8C3BD7DB0ADF}" dt="2024-07-04T07:58:46.150" v="21"/>
          <ac:picMkLst>
            <pc:docMk/>
            <pc:sldMk cId="180514715" sldId="461"/>
            <ac:picMk id="11" creationId="{4F85E31E-8303-DFE9-AD55-1099F43AE2C1}"/>
          </ac:picMkLst>
        </pc:picChg>
      </pc:sldChg>
      <pc:sldChg chg="addSp delSp modSp delAnim">
        <pc:chgData name="Alexandre Lasheen" userId="dRXkh57I9CCEbdXVEJYjzCaMz3MVrlCUBUCAOcoSe0w=" providerId="None" clId="Web-{B3D6473F-EF2C-4563-BBEA-8C3BD7DB0ADF}" dt="2024-07-04T08:24:40.758" v="389"/>
        <pc:sldMkLst>
          <pc:docMk/>
          <pc:sldMk cId="63521583" sldId="464"/>
        </pc:sldMkLst>
        <pc:spChg chg="mod">
          <ac:chgData name="Alexandre Lasheen" userId="dRXkh57I9CCEbdXVEJYjzCaMz3MVrlCUBUCAOcoSe0w=" providerId="None" clId="Web-{B3D6473F-EF2C-4563-BBEA-8C3BD7DB0ADF}" dt="2024-07-04T07:59:37.576" v="54" actId="1076"/>
          <ac:spMkLst>
            <pc:docMk/>
            <pc:sldMk cId="63521583" sldId="464"/>
            <ac:spMk id="10" creationId="{1A95BDEB-26BB-4504-A108-FEAAE9070514}"/>
          </ac:spMkLst>
        </pc:spChg>
        <pc:spChg chg="mod">
          <ac:chgData name="Alexandre Lasheen" userId="dRXkh57I9CCEbdXVEJYjzCaMz3MVrlCUBUCAOcoSe0w=" providerId="None" clId="Web-{B3D6473F-EF2C-4563-BBEA-8C3BD7DB0ADF}" dt="2024-07-04T08:24:31.742" v="387" actId="1076"/>
          <ac:spMkLst>
            <pc:docMk/>
            <pc:sldMk cId="63521583" sldId="464"/>
            <ac:spMk id="16" creationId="{FE949F63-6675-5F4E-A389-59AE8668F611}"/>
          </ac:spMkLst>
        </pc:spChg>
        <pc:spChg chg="mod">
          <ac:chgData name="Alexandre Lasheen" userId="dRXkh57I9CCEbdXVEJYjzCaMz3MVrlCUBUCAOcoSe0w=" providerId="None" clId="Web-{B3D6473F-EF2C-4563-BBEA-8C3BD7DB0ADF}" dt="2024-07-04T08:14:32.435" v="287" actId="1076"/>
          <ac:spMkLst>
            <pc:docMk/>
            <pc:sldMk cId="63521583" sldId="464"/>
            <ac:spMk id="19" creationId="{D53A8EE0-7F57-7A4F-296E-2158552290F5}"/>
          </ac:spMkLst>
        </pc:spChg>
        <pc:spChg chg="del">
          <ac:chgData name="Alexandre Lasheen" userId="dRXkh57I9CCEbdXVEJYjzCaMz3MVrlCUBUCAOcoSe0w=" providerId="None" clId="Web-{B3D6473F-EF2C-4563-BBEA-8C3BD7DB0ADF}" dt="2024-07-04T07:59:43.029" v="55"/>
          <ac:spMkLst>
            <pc:docMk/>
            <pc:sldMk cId="63521583" sldId="464"/>
            <ac:spMk id="24" creationId="{2838B5FD-D571-8AAE-4A7D-0992739CBB32}"/>
          </ac:spMkLst>
        </pc:spChg>
        <pc:picChg chg="add mod ord">
          <ac:chgData name="Alexandre Lasheen" userId="dRXkh57I9CCEbdXVEJYjzCaMz3MVrlCUBUCAOcoSe0w=" providerId="None" clId="Web-{B3D6473F-EF2C-4563-BBEA-8C3BD7DB0ADF}" dt="2024-07-04T08:02:13.133" v="71" actId="1076"/>
          <ac:picMkLst>
            <pc:docMk/>
            <pc:sldMk cId="63521583" sldId="464"/>
            <ac:picMk id="2" creationId="{AF5C4755-28ED-EB90-B5E4-882B8EADDA87}"/>
          </ac:picMkLst>
        </pc:picChg>
        <pc:picChg chg="del">
          <ac:chgData name="Alexandre Lasheen" userId="dRXkh57I9CCEbdXVEJYjzCaMz3MVrlCUBUCAOcoSe0w=" providerId="None" clId="Web-{B3D6473F-EF2C-4563-BBEA-8C3BD7DB0ADF}" dt="2024-07-04T07:59:32.185" v="49"/>
          <ac:picMkLst>
            <pc:docMk/>
            <pc:sldMk cId="63521583" sldId="464"/>
            <ac:picMk id="3" creationId="{A7396D64-4F28-7BBE-02E8-1317123C5AD7}"/>
          </ac:picMkLst>
        </pc:picChg>
        <pc:picChg chg="add mod ord">
          <ac:chgData name="Alexandre Lasheen" userId="dRXkh57I9CCEbdXVEJYjzCaMz3MVrlCUBUCAOcoSe0w=" providerId="None" clId="Web-{B3D6473F-EF2C-4563-BBEA-8C3BD7DB0ADF}" dt="2024-07-04T08:24:29.336" v="386" actId="14100"/>
          <ac:picMkLst>
            <pc:docMk/>
            <pc:sldMk cId="63521583" sldId="464"/>
            <ac:picMk id="5" creationId="{550A9F01-55CC-D09A-1884-BD542D793A36}"/>
          </ac:picMkLst>
        </pc:picChg>
        <pc:picChg chg="del">
          <ac:chgData name="Alexandre Lasheen" userId="dRXkh57I9CCEbdXVEJYjzCaMz3MVrlCUBUCAOcoSe0w=" providerId="None" clId="Web-{B3D6473F-EF2C-4563-BBEA-8C3BD7DB0ADF}" dt="2024-07-04T07:59:32.185" v="50"/>
          <ac:picMkLst>
            <pc:docMk/>
            <pc:sldMk cId="63521583" sldId="464"/>
            <ac:picMk id="7" creationId="{02C4A03B-56EF-61E8-DE90-A8C8E719776E}"/>
          </ac:picMkLst>
        </pc:picChg>
        <pc:picChg chg="add mod ord">
          <ac:chgData name="Alexandre Lasheen" userId="dRXkh57I9CCEbdXVEJYjzCaMz3MVrlCUBUCAOcoSe0w=" providerId="None" clId="Web-{B3D6473F-EF2C-4563-BBEA-8C3BD7DB0ADF}" dt="2024-07-04T08:14:28.356" v="286"/>
          <ac:picMkLst>
            <pc:docMk/>
            <pc:sldMk cId="63521583" sldId="464"/>
            <ac:picMk id="9" creationId="{C68E3581-9856-97D5-8FF4-32733FB8AFB6}"/>
          </ac:picMkLst>
        </pc:picChg>
        <pc:picChg chg="add del mod">
          <ac:chgData name="Alexandre Lasheen" userId="dRXkh57I9CCEbdXVEJYjzCaMz3MVrlCUBUCAOcoSe0w=" providerId="None" clId="Web-{B3D6473F-EF2C-4563-BBEA-8C3BD7DB0ADF}" dt="2024-07-04T08:24:20.804" v="382"/>
          <ac:picMkLst>
            <pc:docMk/>
            <pc:sldMk cId="63521583" sldId="464"/>
            <ac:picMk id="12" creationId="{2F5B2362-4D17-E7A9-BBA2-F31D261D2BBE}"/>
          </ac:picMkLst>
        </pc:picChg>
        <pc:picChg chg="del">
          <ac:chgData name="Alexandre Lasheen" userId="dRXkh57I9CCEbdXVEJYjzCaMz3MVrlCUBUCAOcoSe0w=" providerId="None" clId="Web-{B3D6473F-EF2C-4563-BBEA-8C3BD7DB0ADF}" dt="2024-07-04T07:59:32.185" v="51"/>
          <ac:picMkLst>
            <pc:docMk/>
            <pc:sldMk cId="63521583" sldId="464"/>
            <ac:picMk id="13" creationId="{D86C22BD-4992-BC9B-F85D-127103712271}"/>
          </ac:picMkLst>
        </pc:picChg>
        <pc:picChg chg="add mod ord">
          <ac:chgData name="Alexandre Lasheen" userId="dRXkh57I9CCEbdXVEJYjzCaMz3MVrlCUBUCAOcoSe0w=" providerId="None" clId="Web-{B3D6473F-EF2C-4563-BBEA-8C3BD7DB0ADF}" dt="2024-07-04T08:24:40.758" v="389"/>
          <ac:picMkLst>
            <pc:docMk/>
            <pc:sldMk cId="63521583" sldId="464"/>
            <ac:picMk id="14" creationId="{AC4FE0FE-6CEB-028C-544C-669FD23822F8}"/>
          </ac:picMkLst>
        </pc:picChg>
        <pc:picChg chg="del">
          <ac:chgData name="Alexandre Lasheen" userId="dRXkh57I9CCEbdXVEJYjzCaMz3MVrlCUBUCAOcoSe0w=" providerId="None" clId="Web-{B3D6473F-EF2C-4563-BBEA-8C3BD7DB0ADF}" dt="2024-07-04T07:59:32.185" v="52"/>
          <ac:picMkLst>
            <pc:docMk/>
            <pc:sldMk cId="63521583" sldId="464"/>
            <ac:picMk id="25" creationId="{9AF55869-1C1F-294D-C9AD-C8DFF2E6D2EE}"/>
          </ac:picMkLst>
        </pc:picChg>
        <pc:cxnChg chg="del">
          <ac:chgData name="Alexandre Lasheen" userId="dRXkh57I9CCEbdXVEJYjzCaMz3MVrlCUBUCAOcoSe0w=" providerId="None" clId="Web-{B3D6473F-EF2C-4563-BBEA-8C3BD7DB0ADF}" dt="2024-07-04T07:59:46.217" v="57"/>
          <ac:cxnSpMkLst>
            <pc:docMk/>
            <pc:sldMk cId="63521583" sldId="464"/>
            <ac:cxnSpMk id="15" creationId="{E690FDBD-CF7C-E808-30FD-CFD14FE830AB}"/>
          </ac:cxnSpMkLst>
        </pc:cxnChg>
        <pc:cxnChg chg="del">
          <ac:chgData name="Alexandre Lasheen" userId="dRXkh57I9CCEbdXVEJYjzCaMz3MVrlCUBUCAOcoSe0w=" providerId="None" clId="Web-{B3D6473F-EF2C-4563-BBEA-8C3BD7DB0ADF}" dt="2024-07-04T07:59:47.186" v="58"/>
          <ac:cxnSpMkLst>
            <pc:docMk/>
            <pc:sldMk cId="63521583" sldId="464"/>
            <ac:cxnSpMk id="18" creationId="{ACA64AA8-D158-F5E6-1B91-F9620503B7CE}"/>
          </ac:cxnSpMkLst>
        </pc:cxnChg>
        <pc:cxnChg chg="del">
          <ac:chgData name="Alexandre Lasheen" userId="dRXkh57I9CCEbdXVEJYjzCaMz3MVrlCUBUCAOcoSe0w=" providerId="None" clId="Web-{B3D6473F-EF2C-4563-BBEA-8C3BD7DB0ADF}" dt="2024-07-04T07:59:44.264" v="56"/>
          <ac:cxnSpMkLst>
            <pc:docMk/>
            <pc:sldMk cId="63521583" sldId="464"/>
            <ac:cxnSpMk id="21" creationId="{4690E95F-B542-D72A-8E53-BEE90D46F90B}"/>
          </ac:cxnSpMkLst>
        </pc:cxnChg>
      </pc:sldChg>
    </pc:docChg>
  </pc:docChgLst>
  <pc:docChgLst>
    <pc:chgData name="Alexandre Lasheen" clId="Web-{79F14DD1-12C7-499B-9767-DE82956A1434}"/>
    <pc:docChg chg="addSld delSld modSld">
      <pc:chgData name="Alexandre Lasheen" userId="" providerId="" clId="Web-{79F14DD1-12C7-499B-9767-DE82956A1434}" dt="2024-05-22T16:36:53.925" v="148" actId="20577"/>
      <pc:docMkLst>
        <pc:docMk/>
      </pc:docMkLst>
      <pc:sldChg chg="modSp">
        <pc:chgData name="Alexandre Lasheen" userId="" providerId="" clId="Web-{79F14DD1-12C7-499B-9767-DE82956A1434}" dt="2024-05-22T16:02:49.709" v="2" actId="20577"/>
        <pc:sldMkLst>
          <pc:docMk/>
          <pc:sldMk cId="0" sldId="256"/>
        </pc:sldMkLst>
        <pc:spChg chg="mod">
          <ac:chgData name="Alexandre Lasheen" userId="" providerId="" clId="Web-{79F14DD1-12C7-499B-9767-DE82956A1434}" dt="2024-05-22T16:02:49.709" v="2" actId="20577"/>
          <ac:spMkLst>
            <pc:docMk/>
            <pc:sldMk cId="0" sldId="256"/>
            <ac:spMk id="87" creationId="{00000000-0000-0000-0000-000000000000}"/>
          </ac:spMkLst>
        </pc:spChg>
      </pc:sldChg>
      <pc:sldChg chg="delSp del">
        <pc:chgData name="Alexandre Lasheen" userId="" providerId="" clId="Web-{79F14DD1-12C7-499B-9767-DE82956A1434}" dt="2024-05-22T16:04:23.383" v="17"/>
        <pc:sldMkLst>
          <pc:docMk/>
          <pc:sldMk cId="0" sldId="257"/>
        </pc:sldMkLst>
        <pc:picChg chg="del">
          <ac:chgData name="Alexandre Lasheen" userId="" providerId="" clId="Web-{79F14DD1-12C7-499B-9767-DE82956A1434}" dt="2024-05-22T16:03:50.367" v="12"/>
          <ac:picMkLst>
            <pc:docMk/>
            <pc:sldMk cId="0" sldId="257"/>
            <ac:picMk id="93" creationId="{00000000-0000-0000-0000-000000000000}"/>
          </ac:picMkLst>
        </pc:picChg>
        <pc:picChg chg="del">
          <ac:chgData name="Alexandre Lasheen" userId="" providerId="" clId="Web-{79F14DD1-12C7-499B-9767-DE82956A1434}" dt="2024-05-22T16:03:50.367" v="11"/>
          <ac:picMkLst>
            <pc:docMk/>
            <pc:sldMk cId="0" sldId="257"/>
            <ac:picMk id="99" creationId="{00000000-0000-0000-0000-000000000000}"/>
          </ac:picMkLst>
        </pc:picChg>
        <pc:picChg chg="del">
          <ac:chgData name="Alexandre Lasheen" userId="" providerId="" clId="Web-{79F14DD1-12C7-499B-9767-DE82956A1434}" dt="2024-05-22T16:03:50.367" v="10"/>
          <ac:picMkLst>
            <pc:docMk/>
            <pc:sldMk cId="0" sldId="257"/>
            <ac:picMk id="100" creationId="{00000000-0000-0000-0000-000000000000}"/>
          </ac:picMkLst>
        </pc:picChg>
        <pc:picChg chg="del">
          <ac:chgData name="Alexandre Lasheen" userId="" providerId="" clId="Web-{79F14DD1-12C7-499B-9767-DE82956A1434}" dt="2024-05-22T16:03:50.367" v="9"/>
          <ac:picMkLst>
            <pc:docMk/>
            <pc:sldMk cId="0" sldId="257"/>
            <ac:picMk id="101" creationId="{00000000-0000-0000-0000-000000000000}"/>
          </ac:picMkLst>
        </pc:picChg>
      </pc:sldChg>
      <pc:sldChg chg="del">
        <pc:chgData name="Alexandre Lasheen" userId="" providerId="" clId="Web-{79F14DD1-12C7-499B-9767-DE82956A1434}" dt="2024-05-22T16:04:23.383" v="16"/>
        <pc:sldMkLst>
          <pc:docMk/>
          <pc:sldMk cId="0" sldId="258"/>
        </pc:sldMkLst>
      </pc:sldChg>
      <pc:sldChg chg="modSp">
        <pc:chgData name="Alexandre Lasheen" userId="" providerId="" clId="Web-{79F14DD1-12C7-499B-9767-DE82956A1434}" dt="2024-05-22T16:04:49.712" v="19" actId="20577"/>
        <pc:sldMkLst>
          <pc:docMk/>
          <pc:sldMk cId="0" sldId="259"/>
        </pc:sldMkLst>
        <pc:spChg chg="mod">
          <ac:chgData name="Alexandre Lasheen" userId="" providerId="" clId="Web-{79F14DD1-12C7-499B-9767-DE82956A1434}" dt="2024-05-22T16:04:49.712" v="19" actId="20577"/>
          <ac:spMkLst>
            <pc:docMk/>
            <pc:sldMk cId="0" sldId="259"/>
            <ac:spMk id="107" creationId="{00000000-0000-0000-0000-000000000000}"/>
          </ac:spMkLst>
        </pc:spChg>
      </pc:sldChg>
      <pc:sldChg chg="delSp modSp add">
        <pc:chgData name="Alexandre Lasheen" userId="" providerId="" clId="Web-{79F14DD1-12C7-499B-9767-DE82956A1434}" dt="2024-05-22T16:29:34.065" v="26" actId="20577"/>
        <pc:sldMkLst>
          <pc:docMk/>
          <pc:sldMk cId="2943952681" sldId="456"/>
        </pc:sldMkLst>
        <pc:spChg chg="mod">
          <ac:chgData name="Alexandre Lasheen" userId="" providerId="" clId="Web-{79F14DD1-12C7-499B-9767-DE82956A1434}" dt="2024-05-22T16:29:27.486" v="24" actId="20577"/>
          <ac:spMkLst>
            <pc:docMk/>
            <pc:sldMk cId="2943952681" sldId="456"/>
            <ac:spMk id="24" creationId="{110EA26D-26FF-D167-B342-4C229013CEB6}"/>
          </ac:spMkLst>
        </pc:spChg>
        <pc:spChg chg="mod">
          <ac:chgData name="Alexandre Lasheen" userId="" providerId="" clId="Web-{79F14DD1-12C7-499B-9767-DE82956A1434}" dt="2024-05-22T16:29:34.065" v="26" actId="20577"/>
          <ac:spMkLst>
            <pc:docMk/>
            <pc:sldMk cId="2943952681" sldId="456"/>
            <ac:spMk id="77" creationId="{304BC6D6-3FD9-1249-9FA3-089786DA5A48}"/>
          </ac:spMkLst>
        </pc:spChg>
        <pc:picChg chg="del">
          <ac:chgData name="Alexandre Lasheen" userId="" providerId="" clId="Web-{79F14DD1-12C7-499B-9767-DE82956A1434}" dt="2024-05-22T16:29:20.955" v="20"/>
          <ac:picMkLst>
            <pc:docMk/>
            <pc:sldMk cId="2943952681" sldId="456"/>
            <ac:picMk id="3" creationId="{91433552-D17E-28C4-59B5-015BFFA567A0}"/>
          </ac:picMkLst>
        </pc:picChg>
        <pc:cxnChg chg="mod">
          <ac:chgData name="Alexandre Lasheen" userId="" providerId="" clId="Web-{79F14DD1-12C7-499B-9767-DE82956A1434}" dt="2024-05-22T16:29:25.002" v="22" actId="20577"/>
          <ac:cxnSpMkLst>
            <pc:docMk/>
            <pc:sldMk cId="2943952681" sldId="456"/>
            <ac:cxnSpMk id="25" creationId="{95D29BD7-640B-BCBE-1A89-894DC18E7E2C}"/>
          </ac:cxnSpMkLst>
        </pc:cxnChg>
      </pc:sldChg>
      <pc:sldChg chg="delSp modSp add">
        <pc:chgData name="Alexandre Lasheen" userId="" providerId="" clId="Web-{79F14DD1-12C7-499B-9767-DE82956A1434}" dt="2024-05-22T16:36:53.925" v="148" actId="20577"/>
        <pc:sldMkLst>
          <pc:docMk/>
          <pc:sldMk cId="180514715" sldId="461"/>
        </pc:sldMkLst>
        <pc:spChg chg="mod">
          <ac:chgData name="Alexandre Lasheen" userId="" providerId="" clId="Web-{79F14DD1-12C7-499B-9767-DE82956A1434}" dt="2024-05-22T16:36:53.925" v="148" actId="20577"/>
          <ac:spMkLst>
            <pc:docMk/>
            <pc:sldMk cId="180514715" sldId="461"/>
            <ac:spMk id="2" creationId="{26DD1F51-B69D-334D-8EAF-7DFCB28CBE39}"/>
          </ac:spMkLst>
        </pc:spChg>
        <pc:picChg chg="del">
          <ac:chgData name="Alexandre Lasheen" userId="" providerId="" clId="Web-{79F14DD1-12C7-499B-9767-DE82956A1434}" dt="2024-05-22T16:29:37.424" v="27"/>
          <ac:picMkLst>
            <pc:docMk/>
            <pc:sldMk cId="180514715" sldId="461"/>
            <ac:picMk id="1026" creationId="{425D0DF3-BEBD-D5F9-83D0-ECD7DA245551}"/>
          </ac:picMkLst>
        </pc:picChg>
      </pc:sldChg>
      <pc:sldChg chg="addSp delSp modSp add addAnim delAnim">
        <pc:chgData name="Alexandre Lasheen" userId="" providerId="" clId="Web-{79F14DD1-12C7-499B-9767-DE82956A1434}" dt="2024-05-22T16:35:06.515" v="69"/>
        <pc:sldMkLst>
          <pc:docMk/>
          <pc:sldMk cId="63521583" sldId="464"/>
        </pc:sldMkLst>
        <pc:spChg chg="add mod">
          <ac:chgData name="Alexandre Lasheen" userId="" providerId="" clId="Web-{79F14DD1-12C7-499B-9767-DE82956A1434}" dt="2024-05-22T16:32:22.634" v="47" actId="1076"/>
          <ac:spMkLst>
            <pc:docMk/>
            <pc:sldMk cId="63521583" sldId="464"/>
            <ac:spMk id="4" creationId="{D5658586-401D-031C-654C-6D433888F9B8}"/>
          </ac:spMkLst>
        </pc:spChg>
        <pc:spChg chg="mod">
          <ac:chgData name="Alexandre Lasheen" userId="" providerId="" clId="Web-{79F14DD1-12C7-499B-9767-DE82956A1434}" dt="2024-05-22T16:29:51.315" v="32" actId="14100"/>
          <ac:spMkLst>
            <pc:docMk/>
            <pc:sldMk cId="63521583" sldId="464"/>
            <ac:spMk id="11" creationId="{001A30AC-FAB1-3F52-1BF5-1EEE4B31BFAE}"/>
          </ac:spMkLst>
        </pc:spChg>
        <pc:spChg chg="mod">
          <ac:chgData name="Alexandre Lasheen" userId="" providerId="" clId="Web-{79F14DD1-12C7-499B-9767-DE82956A1434}" dt="2024-05-22T16:29:49.675" v="31" actId="14100"/>
          <ac:spMkLst>
            <pc:docMk/>
            <pc:sldMk cId="63521583" sldId="464"/>
            <ac:spMk id="16" creationId="{FE949F63-6675-5F4E-A389-59AE8668F611}"/>
          </ac:spMkLst>
        </pc:spChg>
        <pc:spChg chg="mod">
          <ac:chgData name="Alexandre Lasheen" userId="" providerId="" clId="Web-{79F14DD1-12C7-499B-9767-DE82956A1434}" dt="2024-05-22T16:31:11.944" v="42" actId="1076"/>
          <ac:spMkLst>
            <pc:docMk/>
            <pc:sldMk cId="63521583" sldId="464"/>
            <ac:spMk id="22" creationId="{68A62159-A4FF-3174-B4C5-8C44F58EB15D}"/>
          </ac:spMkLst>
        </pc:spChg>
        <pc:picChg chg="add mod ord">
          <ac:chgData name="Alexandre Lasheen" userId="" providerId="" clId="Web-{79F14DD1-12C7-499B-9767-DE82956A1434}" dt="2024-05-22T16:31:09.959" v="41"/>
          <ac:picMkLst>
            <pc:docMk/>
            <pc:sldMk cId="63521583" sldId="464"/>
            <ac:picMk id="2" creationId="{85325C05-8211-3C59-B13A-1FA725EAB89C}"/>
          </ac:picMkLst>
        </pc:picChg>
        <pc:picChg chg="del">
          <ac:chgData name="Alexandre Lasheen" userId="" providerId="" clId="Web-{79F14DD1-12C7-499B-9767-DE82956A1434}" dt="2024-05-22T16:29:53.534" v="33"/>
          <ac:picMkLst>
            <pc:docMk/>
            <pc:sldMk cId="63521583" sldId="464"/>
            <ac:picMk id="3" creationId="{514D31E7-4732-A7C8-D027-94CAFE4B1C11}"/>
          </ac:picMkLst>
        </pc:picChg>
        <pc:picChg chg="del">
          <ac:chgData name="Alexandre Lasheen" userId="" providerId="" clId="Web-{79F14DD1-12C7-499B-9767-DE82956A1434}" dt="2024-05-22T16:29:53.534" v="34"/>
          <ac:picMkLst>
            <pc:docMk/>
            <pc:sldMk cId="63521583" sldId="464"/>
            <ac:picMk id="5" creationId="{48C37027-3B48-0E2C-5077-18CBA81CED44}"/>
          </ac:picMkLst>
        </pc:picChg>
        <pc:picChg chg="add del mod">
          <ac:chgData name="Alexandre Lasheen" userId="" providerId="" clId="Web-{79F14DD1-12C7-499B-9767-DE82956A1434}" dt="2024-05-22T16:32:49.197" v="51"/>
          <ac:picMkLst>
            <pc:docMk/>
            <pc:sldMk cId="63521583" sldId="464"/>
            <ac:picMk id="9" creationId="{4AF96711-1EC2-CDE2-B2E8-AFD0907F9147}"/>
          </ac:picMkLst>
        </pc:picChg>
        <pc:picChg chg="add del mod">
          <ac:chgData name="Alexandre Lasheen" userId="" providerId="" clId="Web-{79F14DD1-12C7-499B-9767-DE82956A1434}" dt="2024-05-22T16:32:47.588" v="50"/>
          <ac:picMkLst>
            <pc:docMk/>
            <pc:sldMk cId="63521583" sldId="464"/>
            <ac:picMk id="12" creationId="{B548CDAA-6684-829A-24A8-8431DE2AFF4F}"/>
          </ac:picMkLst>
        </pc:picChg>
        <pc:picChg chg="del">
          <ac:chgData name="Alexandre Lasheen" userId="" providerId="" clId="Web-{79F14DD1-12C7-499B-9767-DE82956A1434}" dt="2024-05-22T16:29:53.534" v="35"/>
          <ac:picMkLst>
            <pc:docMk/>
            <pc:sldMk cId="63521583" sldId="464"/>
            <ac:picMk id="13" creationId="{E2F37A96-A933-4C83-49E3-602FD36B0A08}"/>
          </ac:picMkLst>
        </pc:picChg>
        <pc:picChg chg="add del mod ord">
          <ac:chgData name="Alexandre Lasheen" userId="" providerId="" clId="Web-{79F14DD1-12C7-499B-9767-DE82956A1434}" dt="2024-05-22T16:35:06.515" v="68"/>
          <ac:picMkLst>
            <pc:docMk/>
            <pc:sldMk cId="63521583" sldId="464"/>
            <ac:picMk id="14" creationId="{710349E8-6201-AF9F-ED50-1532441B2E3C}"/>
          </ac:picMkLst>
        </pc:picChg>
        <pc:picChg chg="add del mod ord">
          <ac:chgData name="Alexandre Lasheen" userId="" providerId="" clId="Web-{79F14DD1-12C7-499B-9767-DE82956A1434}" dt="2024-05-22T16:35:06.515" v="69"/>
          <ac:picMkLst>
            <pc:docMk/>
            <pc:sldMk cId="63521583" sldId="464"/>
            <ac:picMk id="15" creationId="{B898C7B0-8DFD-3BC8-1DEA-DA1A80EF51A3}"/>
          </ac:picMkLst>
        </pc:picChg>
        <pc:picChg chg="del">
          <ac:chgData name="Alexandre Lasheen" userId="" providerId="" clId="Web-{79F14DD1-12C7-499B-9767-DE82956A1434}" dt="2024-05-22T16:29:53.534" v="36"/>
          <ac:picMkLst>
            <pc:docMk/>
            <pc:sldMk cId="63521583" sldId="464"/>
            <ac:picMk id="17" creationId="{112C9C9F-0F8D-D48F-DDCE-8263A1FFA326}"/>
          </ac:picMkLst>
        </pc:picChg>
        <pc:picChg chg="add del mod">
          <ac:chgData name="Alexandre Lasheen" userId="" providerId="" clId="Web-{79F14DD1-12C7-499B-9767-DE82956A1434}" dt="2024-05-22T16:34:01.763" v="60"/>
          <ac:picMkLst>
            <pc:docMk/>
            <pc:sldMk cId="63521583" sldId="464"/>
            <ac:picMk id="18" creationId="{878B728D-2E1A-EC41-29CA-1AF52F9274E5}"/>
          </ac:picMkLst>
        </pc:picChg>
      </pc:sldChg>
      <pc:sldMasterChg chg="addSldLayout">
        <pc:chgData name="Alexandre Lasheen" userId="" providerId="" clId="Web-{79F14DD1-12C7-499B-9767-DE82956A1434}" dt="2024-05-22T16:04:11.883" v="13"/>
        <pc:sldMasterMkLst>
          <pc:docMk/>
          <pc:sldMasterMk cId="0" sldId="2147483648"/>
        </pc:sldMasterMkLst>
        <pc:sldLayoutChg chg="add replId">
          <pc:chgData name="Alexandre Lasheen" userId="" providerId="" clId="Web-{79F14DD1-12C7-499B-9767-DE82956A1434}" dt="2024-05-22T16:04:11.883" v="13"/>
          <pc:sldLayoutMkLst>
            <pc:docMk/>
            <pc:sldMasterMk cId="0" sldId="2147483648"/>
            <pc:sldLayoutMk cId="1644401406" sldId="2147483674"/>
          </pc:sldLayoutMkLst>
        </pc:sldLayoutChg>
      </pc:sldMasterChg>
    </pc:docChg>
  </pc:docChgLst>
  <pc:docChgLst>
    <pc:chgData name="Alexandre Lasheen" clId="Web-{948CEAE1-232D-4E6B-A8C9-5552E7629C3A}"/>
    <pc:docChg chg="modSld">
      <pc:chgData name="Alexandre Lasheen" userId="" providerId="" clId="Web-{948CEAE1-232D-4E6B-A8C9-5552E7629C3A}" dt="2024-05-23T06:48:00.962" v="409" actId="20577"/>
      <pc:docMkLst>
        <pc:docMk/>
      </pc:docMkLst>
      <pc:sldChg chg="addSp delSp modSp addAnim">
        <pc:chgData name="Alexandre Lasheen" userId="" providerId="" clId="Web-{948CEAE1-232D-4E6B-A8C9-5552E7629C3A}" dt="2024-05-23T06:34:22.249" v="289" actId="1076"/>
        <pc:sldMkLst>
          <pc:docMk/>
          <pc:sldMk cId="2943952681" sldId="456"/>
        </pc:sldMkLst>
        <pc:spChg chg="add mod">
          <ac:chgData name="Alexandre Lasheen" userId="" providerId="" clId="Web-{948CEAE1-232D-4E6B-A8C9-5552E7629C3A}" dt="2024-05-23T06:19:27.425" v="38" actId="20577"/>
          <ac:spMkLst>
            <pc:docMk/>
            <pc:sldMk cId="2943952681" sldId="456"/>
            <ac:spMk id="5" creationId="{0646FCEA-68F7-35EC-C425-B3E69CADB3BF}"/>
          </ac:spMkLst>
        </pc:spChg>
        <pc:spChg chg="mod">
          <ac:chgData name="Alexandre Lasheen" userId="" providerId="" clId="Web-{948CEAE1-232D-4E6B-A8C9-5552E7629C3A}" dt="2024-05-23T06:34:22.249" v="289" actId="1076"/>
          <ac:spMkLst>
            <pc:docMk/>
            <pc:sldMk cId="2943952681" sldId="456"/>
            <ac:spMk id="6" creationId="{00000000-0000-0000-0000-000000000000}"/>
          </ac:spMkLst>
        </pc:spChg>
        <pc:spChg chg="add mod">
          <ac:chgData name="Alexandre Lasheen" userId="" providerId="" clId="Web-{948CEAE1-232D-4E6B-A8C9-5552E7629C3A}" dt="2024-05-23T06:21:11.475" v="73" actId="14100"/>
          <ac:spMkLst>
            <pc:docMk/>
            <pc:sldMk cId="2943952681" sldId="456"/>
            <ac:spMk id="10" creationId="{3D4CD1FE-FEA8-D45D-0C92-7674FA278BB9}"/>
          </ac:spMkLst>
        </pc:spChg>
        <pc:spChg chg="del">
          <ac:chgData name="Alexandre Lasheen" userId="" providerId="" clId="Web-{948CEAE1-232D-4E6B-A8C9-5552E7629C3A}" dt="2024-05-23T06:18:59.221" v="17"/>
          <ac:spMkLst>
            <pc:docMk/>
            <pc:sldMk cId="2943952681" sldId="456"/>
            <ac:spMk id="16" creationId="{E4C938B3-DF7A-C3E8-F8EB-06969829A372}"/>
          </ac:spMkLst>
        </pc:spChg>
        <pc:spChg chg="mod">
          <ac:chgData name="Alexandre Lasheen" userId="" providerId="" clId="Web-{948CEAE1-232D-4E6B-A8C9-5552E7629C3A}" dt="2024-05-23T06:18:59.080" v="14" actId="1076"/>
          <ac:spMkLst>
            <pc:docMk/>
            <pc:sldMk cId="2943952681" sldId="456"/>
            <ac:spMk id="24" creationId="{110EA26D-26FF-D167-B342-4C229013CEB6}"/>
          </ac:spMkLst>
        </pc:spChg>
        <pc:picChg chg="add mod ord">
          <ac:chgData name="Alexandre Lasheen" userId="" providerId="" clId="Web-{948CEAE1-232D-4E6B-A8C9-5552E7629C3A}" dt="2024-05-23T06:18:29.563" v="3"/>
          <ac:picMkLst>
            <pc:docMk/>
            <pc:sldMk cId="2943952681" sldId="456"/>
            <ac:picMk id="2" creationId="{F0378D6C-2113-E499-0A9D-BCBD958B151C}"/>
          </ac:picMkLst>
        </pc:picChg>
        <pc:cxnChg chg="add mod">
          <ac:chgData name="Alexandre Lasheen" userId="" providerId="" clId="Web-{948CEAE1-232D-4E6B-A8C9-5552E7629C3A}" dt="2024-05-23T06:19:10.487" v="22" actId="14100"/>
          <ac:cxnSpMkLst>
            <pc:docMk/>
            <pc:sldMk cId="2943952681" sldId="456"/>
            <ac:cxnSpMk id="8" creationId="{568FDA59-074B-07F0-20F1-69B13E79D1B5}"/>
          </ac:cxnSpMkLst>
        </pc:cxnChg>
        <pc:cxnChg chg="mod">
          <ac:chgData name="Alexandre Lasheen" userId="" providerId="" clId="Web-{948CEAE1-232D-4E6B-A8C9-5552E7629C3A}" dt="2024-05-23T06:19:14.268" v="23" actId="14100"/>
          <ac:cxnSpMkLst>
            <pc:docMk/>
            <pc:sldMk cId="2943952681" sldId="456"/>
            <ac:cxnSpMk id="25" creationId="{95D29BD7-640B-BCBE-1A89-894DC18E7E2C}"/>
          </ac:cxnSpMkLst>
        </pc:cxnChg>
      </pc:sldChg>
      <pc:sldChg chg="addSp delSp modSp">
        <pc:chgData name="Alexandre Lasheen" userId="" providerId="" clId="Web-{948CEAE1-232D-4E6B-A8C9-5552E7629C3A}" dt="2024-05-23T06:48:00.962" v="409" actId="20577"/>
        <pc:sldMkLst>
          <pc:docMk/>
          <pc:sldMk cId="180514715" sldId="461"/>
        </pc:sldMkLst>
        <pc:spChg chg="mod">
          <ac:chgData name="Alexandre Lasheen" userId="" providerId="" clId="Web-{948CEAE1-232D-4E6B-A8C9-5552E7629C3A}" dt="2024-05-23T06:48:00.962" v="409" actId="20577"/>
          <ac:spMkLst>
            <pc:docMk/>
            <pc:sldMk cId="180514715" sldId="461"/>
            <ac:spMk id="2" creationId="{26DD1F51-B69D-334D-8EAF-7DFCB28CBE39}"/>
          </ac:spMkLst>
        </pc:spChg>
        <pc:spChg chg="mod ord">
          <ac:chgData name="Alexandre Lasheen" userId="" providerId="" clId="Web-{948CEAE1-232D-4E6B-A8C9-5552E7629C3A}" dt="2024-05-23T06:34:52.562" v="310"/>
          <ac:spMkLst>
            <pc:docMk/>
            <pc:sldMk cId="180514715" sldId="461"/>
            <ac:spMk id="4" creationId="{4DC6B649-0C61-05DE-1694-1A5DDECB8C41}"/>
          </ac:spMkLst>
        </pc:spChg>
        <pc:spChg chg="mod">
          <ac:chgData name="Alexandre Lasheen" userId="" providerId="" clId="Web-{948CEAE1-232D-4E6B-A8C9-5552E7629C3A}" dt="2024-05-23T06:34:17.389" v="288" actId="1076"/>
          <ac:spMkLst>
            <pc:docMk/>
            <pc:sldMk cId="180514715" sldId="461"/>
            <ac:spMk id="6" creationId="{00000000-0000-0000-0000-000000000000}"/>
          </ac:spMkLst>
        </pc:spChg>
        <pc:spChg chg="del">
          <ac:chgData name="Alexandre Lasheen" userId="" providerId="" clId="Web-{948CEAE1-232D-4E6B-A8C9-5552E7629C3A}" dt="2024-05-23T06:43:12.828" v="386"/>
          <ac:spMkLst>
            <pc:docMk/>
            <pc:sldMk cId="180514715" sldId="461"/>
            <ac:spMk id="7" creationId="{4BF0CAF0-7C97-8A40-8622-D563259D9D9F}"/>
          </ac:spMkLst>
        </pc:spChg>
        <pc:spChg chg="add del mod">
          <ac:chgData name="Alexandre Lasheen" userId="" providerId="" clId="Web-{948CEAE1-232D-4E6B-A8C9-5552E7629C3A}" dt="2024-05-23T06:43:27.047" v="389"/>
          <ac:spMkLst>
            <pc:docMk/>
            <pc:sldMk cId="180514715" sldId="461"/>
            <ac:spMk id="11" creationId="{EF4A9821-382B-E02C-3DA1-B028F3E37FAD}"/>
          </ac:spMkLst>
        </pc:spChg>
        <pc:spChg chg="add mod">
          <ac:chgData name="Alexandre Lasheen" userId="" providerId="" clId="Web-{948CEAE1-232D-4E6B-A8C9-5552E7629C3A}" dt="2024-05-23T06:44:14.564" v="404" actId="1076"/>
          <ac:spMkLst>
            <pc:docMk/>
            <pc:sldMk cId="180514715" sldId="461"/>
            <ac:spMk id="14" creationId="{60ADF908-CC2D-48D2-4456-7AABEA35F817}"/>
          </ac:spMkLst>
        </pc:spChg>
        <pc:picChg chg="add mod">
          <ac:chgData name="Alexandre Lasheen" userId="" providerId="" clId="Web-{948CEAE1-232D-4E6B-A8C9-5552E7629C3A}" dt="2024-05-23T06:28:56.411" v="177" actId="1076"/>
          <ac:picMkLst>
            <pc:docMk/>
            <pc:sldMk cId="180514715" sldId="461"/>
            <ac:picMk id="3" creationId="{47EE02C3-C07E-7DAF-1F29-C27E525D3BF4}"/>
          </ac:picMkLst>
        </pc:picChg>
        <pc:picChg chg="add mod modCrop">
          <ac:chgData name="Alexandre Lasheen" userId="" providerId="" clId="Web-{948CEAE1-232D-4E6B-A8C9-5552E7629C3A}" dt="2024-05-23T06:28:54.098" v="176"/>
          <ac:picMkLst>
            <pc:docMk/>
            <pc:sldMk cId="180514715" sldId="461"/>
            <ac:picMk id="5" creationId="{AD80B457-657A-A360-48F7-3FF0D5CC06B4}"/>
          </ac:picMkLst>
        </pc:picChg>
        <pc:picChg chg="add mod modCrop">
          <ac:chgData name="Alexandre Lasheen" userId="" providerId="" clId="Web-{948CEAE1-232D-4E6B-A8C9-5552E7629C3A}" dt="2024-05-23T06:43:56.407" v="394" actId="1076"/>
          <ac:picMkLst>
            <pc:docMk/>
            <pc:sldMk cId="180514715" sldId="461"/>
            <ac:picMk id="12" creationId="{09C4BD09-4BB0-C024-D468-62629E522C2B}"/>
          </ac:picMkLst>
        </pc:picChg>
        <pc:cxnChg chg="add">
          <ac:chgData name="Alexandre Lasheen" userId="" providerId="" clId="Web-{948CEAE1-232D-4E6B-A8C9-5552E7629C3A}" dt="2024-05-23T06:29:06.630" v="178"/>
          <ac:cxnSpMkLst>
            <pc:docMk/>
            <pc:sldMk cId="180514715" sldId="461"/>
            <ac:cxnSpMk id="9" creationId="{9BECC255-F647-FE67-65DB-F0ABC28E1A89}"/>
          </ac:cxnSpMkLst>
        </pc:cxnChg>
        <pc:cxnChg chg="add mod">
          <ac:chgData name="Alexandre Lasheen" userId="" providerId="" clId="Web-{948CEAE1-232D-4E6B-A8C9-5552E7629C3A}" dt="2024-05-23T06:44:01.032" v="396" actId="1076"/>
          <ac:cxnSpMkLst>
            <pc:docMk/>
            <pc:sldMk cId="180514715" sldId="461"/>
            <ac:cxnSpMk id="13" creationId="{8D51ABBF-F2FA-EBCB-B881-4EFDEAA79715}"/>
          </ac:cxnSpMkLst>
        </pc:cxnChg>
      </pc:sldChg>
      <pc:sldChg chg="addSp delSp modSp">
        <pc:chgData name="Alexandre Lasheen" userId="" providerId="" clId="Web-{948CEAE1-232D-4E6B-A8C9-5552E7629C3A}" dt="2024-05-23T06:40:10.588" v="348" actId="1076"/>
        <pc:sldMkLst>
          <pc:docMk/>
          <pc:sldMk cId="63521583" sldId="464"/>
        </pc:sldMkLst>
        <pc:spChg chg="mod">
          <ac:chgData name="Alexandre Lasheen" userId="" providerId="" clId="Web-{948CEAE1-232D-4E6B-A8C9-5552E7629C3A}" dt="2024-05-23T06:38:31.507" v="329" actId="1076"/>
          <ac:spMkLst>
            <pc:docMk/>
            <pc:sldMk cId="63521583" sldId="464"/>
            <ac:spMk id="4" creationId="{D5658586-401D-031C-654C-6D433888F9B8}"/>
          </ac:spMkLst>
        </pc:spChg>
        <pc:spChg chg="mod">
          <ac:chgData name="Alexandre Lasheen" userId="" providerId="" clId="Web-{948CEAE1-232D-4E6B-A8C9-5552E7629C3A}" dt="2024-05-23T06:34:11.827" v="287" actId="1076"/>
          <ac:spMkLst>
            <pc:docMk/>
            <pc:sldMk cId="63521583" sldId="464"/>
            <ac:spMk id="6" creationId="{00000000-0000-0000-0000-000000000000}"/>
          </ac:spMkLst>
        </pc:spChg>
        <pc:spChg chg="del mod">
          <ac:chgData name="Alexandre Lasheen" userId="" providerId="" clId="Web-{948CEAE1-232D-4E6B-A8C9-5552E7629C3A}" dt="2024-05-23T06:39:53.353" v="339"/>
          <ac:spMkLst>
            <pc:docMk/>
            <pc:sldMk cId="63521583" sldId="464"/>
            <ac:spMk id="7" creationId="{4BF0CAF0-7C97-8A40-8622-D563259D9D9F}"/>
          </ac:spMkLst>
        </pc:spChg>
        <pc:spChg chg="mod">
          <ac:chgData name="Alexandre Lasheen" userId="" providerId="" clId="Web-{948CEAE1-232D-4E6B-A8C9-5552E7629C3A}" dt="2024-05-23T06:40:00.134" v="342" actId="1076"/>
          <ac:spMkLst>
            <pc:docMk/>
            <pc:sldMk cId="63521583" sldId="464"/>
            <ac:spMk id="11" creationId="{001A30AC-FAB1-3F52-1BF5-1EEE4B31BFAE}"/>
          </ac:spMkLst>
        </pc:spChg>
        <pc:spChg chg="mod">
          <ac:chgData name="Alexandre Lasheen" userId="" providerId="" clId="Web-{948CEAE1-232D-4E6B-A8C9-5552E7629C3A}" dt="2024-05-23T06:38:44.585" v="333" actId="1076"/>
          <ac:spMkLst>
            <pc:docMk/>
            <pc:sldMk cId="63521583" sldId="464"/>
            <ac:spMk id="16" creationId="{FE949F63-6675-5F4E-A389-59AE8668F611}"/>
          </ac:spMkLst>
        </pc:spChg>
        <pc:spChg chg="mod">
          <ac:chgData name="Alexandre Lasheen" userId="" providerId="" clId="Web-{948CEAE1-232D-4E6B-A8C9-5552E7629C3A}" dt="2024-05-23T06:38:34.382" v="331" actId="1076"/>
          <ac:spMkLst>
            <pc:docMk/>
            <pc:sldMk cId="63521583" sldId="464"/>
            <ac:spMk id="19" creationId="{D53A8EE0-7F57-7A4F-296E-2158552290F5}"/>
          </ac:spMkLst>
        </pc:spChg>
        <pc:spChg chg="mod">
          <ac:chgData name="Alexandre Lasheen" userId="" providerId="" clId="Web-{948CEAE1-232D-4E6B-A8C9-5552E7629C3A}" dt="2024-05-23T06:35:15.063" v="317" actId="1076"/>
          <ac:spMkLst>
            <pc:docMk/>
            <pc:sldMk cId="63521583" sldId="464"/>
            <ac:spMk id="22" creationId="{68A62159-A4FF-3174-B4C5-8C44F58EB15D}"/>
          </ac:spMkLst>
        </pc:spChg>
        <pc:picChg chg="add del mod ord">
          <ac:chgData name="Alexandre Lasheen" userId="" providerId="" clId="Web-{948CEAE1-232D-4E6B-A8C9-5552E7629C3A}" dt="2024-05-23T06:36:53.910" v="318"/>
          <ac:picMkLst>
            <pc:docMk/>
            <pc:sldMk cId="63521583" sldId="464"/>
            <ac:picMk id="3" creationId="{59AB09F3-1054-06E3-78FE-815A557E3CA0}"/>
          </ac:picMkLst>
        </pc:picChg>
        <pc:picChg chg="add mod ord">
          <ac:chgData name="Alexandre Lasheen" userId="" providerId="" clId="Web-{948CEAE1-232D-4E6B-A8C9-5552E7629C3A}" dt="2024-05-23T06:40:10.588" v="348" actId="1076"/>
          <ac:picMkLst>
            <pc:docMk/>
            <pc:sldMk cId="63521583" sldId="464"/>
            <ac:picMk id="5" creationId="{EEE9A3F4-C45B-6D0F-10E8-91CF1D1C1DC8}"/>
          </ac:picMkLst>
        </pc:picChg>
        <pc:picChg chg="add mod ord">
          <ac:chgData name="Alexandre Lasheen" userId="" providerId="" clId="Web-{948CEAE1-232D-4E6B-A8C9-5552E7629C3A}" dt="2024-05-23T06:38:35.022" v="332" actId="1076"/>
          <ac:picMkLst>
            <pc:docMk/>
            <pc:sldMk cId="63521583" sldId="464"/>
            <ac:picMk id="9" creationId="{94282B96-755E-891A-DA98-4C870E0E1CEE}"/>
          </ac:picMkLst>
        </pc:picChg>
        <pc:picChg chg="add mod ord">
          <ac:chgData name="Alexandre Lasheen" userId="" providerId="" clId="Web-{948CEAE1-232D-4E6B-A8C9-5552E7629C3A}" dt="2024-05-23T06:40:09.213" v="347" actId="1076"/>
          <ac:picMkLst>
            <pc:docMk/>
            <pc:sldMk cId="63521583" sldId="464"/>
            <ac:picMk id="12" creationId="{837E24CD-6E3A-27F6-FB02-1E8B6D7C08C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 name="PlaceHolder 1"/>
          <p:cNvSpPr>
            <a:spLocks noGrp="1" noRot="1" noChangeAspect="1"/>
          </p:cNvSpPr>
          <p:nvPr>
            <p:ph type="sldImg"/>
          </p:nvPr>
        </p:nvSpPr>
        <p:spPr>
          <a:xfrm>
            <a:off x="533520" y="764280"/>
            <a:ext cx="6704640" cy="3771360"/>
          </a:xfrm>
          <a:prstGeom prst="rect">
            <a:avLst/>
          </a:prstGeom>
        </p:spPr>
        <p:txBody>
          <a:bodyPr lIns="0" tIns="0" rIns="0" bIns="0" anchor="ctr">
            <a:noAutofit/>
          </a:bodyPr>
          <a:lstStyle/>
          <a:p>
            <a:pPr algn="ctr"/>
            <a:r>
              <a:rPr lang="en-US" sz="4400" b="0" strike="noStrike" spc="-1">
                <a:latin typeface="Arial"/>
              </a:rPr>
              <a:t>Click to move the slide</a:t>
            </a:r>
          </a:p>
        </p:txBody>
      </p:sp>
      <p:sp>
        <p:nvSpPr>
          <p:cNvPr id="82" name="PlaceHolder 2"/>
          <p:cNvSpPr>
            <a:spLocks noGrp="1"/>
          </p:cNvSpPr>
          <p:nvPr>
            <p:ph type="body"/>
          </p:nvPr>
        </p:nvSpPr>
        <p:spPr>
          <a:xfrm>
            <a:off x="777240" y="4777560"/>
            <a:ext cx="6217560" cy="4525920"/>
          </a:xfrm>
          <a:prstGeom prst="rect">
            <a:avLst/>
          </a:prstGeom>
        </p:spPr>
        <p:txBody>
          <a:bodyPr lIns="0" tIns="0" rIns="0" bIns="0">
            <a:noAutofit/>
          </a:bodyPr>
          <a:lstStyle/>
          <a:p>
            <a:r>
              <a:rPr lang="en-US" sz="2000" b="0" strike="noStrike" spc="-1">
                <a:latin typeface="Arial"/>
              </a:rPr>
              <a:t>Click to edit the notes format</a:t>
            </a:r>
          </a:p>
        </p:txBody>
      </p:sp>
      <p:sp>
        <p:nvSpPr>
          <p:cNvPr id="83" name="PlaceHolder 3"/>
          <p:cNvSpPr>
            <a:spLocks noGrp="1"/>
          </p:cNvSpPr>
          <p:nvPr>
            <p:ph type="hdr"/>
          </p:nvPr>
        </p:nvSpPr>
        <p:spPr>
          <a:xfrm>
            <a:off x="0" y="0"/>
            <a:ext cx="3372840" cy="502560"/>
          </a:xfrm>
          <a:prstGeom prst="rect">
            <a:avLst/>
          </a:prstGeom>
        </p:spPr>
        <p:txBody>
          <a:bodyPr lIns="0" tIns="0" rIns="0" bIns="0">
            <a:noAutofit/>
          </a:bodyPr>
          <a:lstStyle/>
          <a:p>
            <a:r>
              <a:rPr lang="en-US" sz="1400" b="0" strike="noStrike" spc="-1">
                <a:latin typeface="Times New Roman"/>
              </a:rPr>
              <a:t>&lt;header&gt;</a:t>
            </a:r>
          </a:p>
        </p:txBody>
      </p:sp>
      <p:sp>
        <p:nvSpPr>
          <p:cNvPr id="84" name="PlaceHolder 4"/>
          <p:cNvSpPr>
            <a:spLocks noGrp="1"/>
          </p:cNvSpPr>
          <p:nvPr>
            <p:ph type="dt"/>
          </p:nvPr>
        </p:nvSpPr>
        <p:spPr>
          <a:xfrm>
            <a:off x="4399200" y="0"/>
            <a:ext cx="3372840" cy="502560"/>
          </a:xfrm>
          <a:prstGeom prst="rect">
            <a:avLst/>
          </a:prstGeom>
        </p:spPr>
        <p:txBody>
          <a:bodyPr lIns="0" tIns="0" rIns="0" bIns="0">
            <a:noAutofit/>
          </a:bodyPr>
          <a:lstStyle/>
          <a:p>
            <a:pPr algn="r"/>
            <a:r>
              <a:rPr lang="en-US" sz="1400" b="0" strike="noStrike" spc="-1">
                <a:latin typeface="Times New Roman"/>
              </a:rPr>
              <a:t>&lt;date/time&gt;</a:t>
            </a:r>
          </a:p>
        </p:txBody>
      </p:sp>
      <p:sp>
        <p:nvSpPr>
          <p:cNvPr id="85" name="PlaceHolder 5"/>
          <p:cNvSpPr>
            <a:spLocks noGrp="1"/>
          </p:cNvSpPr>
          <p:nvPr>
            <p:ph type="ftr"/>
          </p:nvPr>
        </p:nvSpPr>
        <p:spPr>
          <a:xfrm>
            <a:off x="0" y="9555480"/>
            <a:ext cx="3372840" cy="502560"/>
          </a:xfrm>
          <a:prstGeom prst="rect">
            <a:avLst/>
          </a:prstGeom>
        </p:spPr>
        <p:txBody>
          <a:bodyPr lIns="0" tIns="0" rIns="0" bIns="0" anchor="b">
            <a:noAutofit/>
          </a:bodyPr>
          <a:lstStyle/>
          <a:p>
            <a:r>
              <a:rPr lang="en-US" sz="1400" b="0" strike="noStrike" spc="-1">
                <a:latin typeface="Times New Roman"/>
              </a:rPr>
              <a:t>&lt;footer&gt;</a:t>
            </a:r>
          </a:p>
        </p:txBody>
      </p:sp>
      <p:sp>
        <p:nvSpPr>
          <p:cNvPr id="86" name="PlaceHolder 6"/>
          <p:cNvSpPr>
            <a:spLocks noGrp="1"/>
          </p:cNvSpPr>
          <p:nvPr>
            <p:ph type="sldNum"/>
          </p:nvPr>
        </p:nvSpPr>
        <p:spPr>
          <a:xfrm>
            <a:off x="4399200" y="9555480"/>
            <a:ext cx="3372840" cy="502560"/>
          </a:xfrm>
          <a:prstGeom prst="rect">
            <a:avLst/>
          </a:prstGeom>
        </p:spPr>
        <p:txBody>
          <a:bodyPr lIns="0" tIns="0" rIns="0" bIns="0" anchor="b">
            <a:noAutofit/>
          </a:bodyPr>
          <a:lstStyle/>
          <a:p>
            <a:pPr algn="r"/>
            <a:fld id="{4D1213B0-AEA1-4101-B7C1-1B19D79633B8}"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2</a:t>
            </a:fld>
            <a:endParaRPr lang="en-GB"/>
          </a:p>
        </p:txBody>
      </p:sp>
    </p:spTree>
    <p:extLst>
      <p:ext uri="{BB962C8B-B14F-4D97-AF65-F5344CB8AC3E}">
        <p14:creationId xmlns:p14="http://schemas.microsoft.com/office/powerpoint/2010/main" val="472179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3</a:t>
            </a:fld>
            <a:endParaRPr lang="en-GB"/>
          </a:p>
        </p:txBody>
      </p:sp>
    </p:spTree>
    <p:extLst>
      <p:ext uri="{BB962C8B-B14F-4D97-AF65-F5344CB8AC3E}">
        <p14:creationId xmlns:p14="http://schemas.microsoft.com/office/powerpoint/2010/main" val="3585333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4</a:t>
            </a:fld>
            <a:endParaRPr lang="en-GB"/>
          </a:p>
        </p:txBody>
      </p:sp>
    </p:spTree>
    <p:extLst>
      <p:ext uri="{BB962C8B-B14F-4D97-AF65-F5344CB8AC3E}">
        <p14:creationId xmlns:p14="http://schemas.microsoft.com/office/powerpoint/2010/main" val="418759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9"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30"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3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3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34"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35"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37"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38"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39"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40"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41"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42"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6" name="Title Text"/>
          <p:cNvSpPr txBox="1">
            <a:spLocks noGrp="1"/>
          </p:cNvSpPr>
          <p:nvPr>
            <p:ph type="title"/>
          </p:nvPr>
        </p:nvSpPr>
        <p:spPr>
          <a:prstGeom prst="rect">
            <a:avLst/>
          </a:prstGeom>
        </p:spPr>
        <p:txBody>
          <a:bodyPr/>
          <a:lstStyle/>
          <a:p>
            <a:r>
              <a:t>Title Text</a:t>
            </a:r>
          </a:p>
        </p:txBody>
      </p:sp>
      <p:sp>
        <p:nvSpPr>
          <p:cNvPr id="17" name="Body Level One…"/>
          <p:cNvSpPr txBox="1">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44401406"/>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46"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48"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50"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51"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8"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5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56"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57"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59"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60"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61"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63"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64"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65"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67"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68"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7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7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72"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73"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75"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76"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77"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78"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79"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80"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0"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2"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3"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7"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8"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19"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1"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22"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3"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6"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7"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7" name="Group 10"/>
          <p:cNvGrpSpPr/>
          <p:nvPr/>
        </p:nvGrpSpPr>
        <p:grpSpPr>
          <a:xfrm>
            <a:off x="208440" y="6311880"/>
            <a:ext cx="3176640" cy="448200"/>
            <a:chOff x="208440" y="6311880"/>
            <a:chExt cx="3176640" cy="448200"/>
          </a:xfrm>
        </p:grpSpPr>
        <p:pic>
          <p:nvPicPr>
            <p:cNvPr id="8" name="Picture 11" descr="Picture 11"/>
            <p:cNvPicPr/>
            <p:nvPr/>
          </p:nvPicPr>
          <p:blipFill>
            <a:blip r:embed="rId15"/>
            <a:stretch/>
          </p:blipFill>
          <p:spPr>
            <a:xfrm>
              <a:off x="606960" y="6311880"/>
              <a:ext cx="2778120" cy="448200"/>
            </a:xfrm>
            <a:prstGeom prst="rect">
              <a:avLst/>
            </a:prstGeom>
            <a:ln w="12700">
              <a:noFill/>
            </a:ln>
          </p:spPr>
        </p:pic>
        <p:pic>
          <p:nvPicPr>
            <p:cNvPr id="2" name="Picture 12" descr="Picture 12"/>
            <p:cNvPicPr/>
            <p:nvPr/>
          </p:nvPicPr>
          <p:blipFill>
            <a:blip r:embed="rId16"/>
            <a:stretch/>
          </p:blipFill>
          <p:spPr>
            <a:xfrm>
              <a:off x="208440" y="6343200"/>
              <a:ext cx="397440" cy="385560"/>
            </a:xfrm>
            <a:prstGeom prst="rect">
              <a:avLst/>
            </a:prstGeom>
            <a:ln w="12700">
              <a:noFill/>
            </a:ln>
          </p:spPr>
        </p:pic>
        <p:sp>
          <p:nvSpPr>
            <p:cNvPr id="3" name="Straight Connector 13"/>
            <p:cNvSpPr/>
            <p:nvPr/>
          </p:nvSpPr>
          <p:spPr>
            <a:xfrm>
              <a:off x="671040" y="6343200"/>
              <a:ext cx="360" cy="386280"/>
            </a:xfrm>
            <a:prstGeom prst="line">
              <a:avLst/>
            </a:prstGeom>
            <a:ln w="19050">
              <a:solidFill>
                <a:srgbClr val="5B9BD5"/>
              </a:solidFill>
              <a:miter/>
            </a:ln>
          </p:spPr>
          <p:style>
            <a:lnRef idx="0">
              <a:scrgbClr r="0" g="0" b="0"/>
            </a:lnRef>
            <a:fillRef idx="0">
              <a:scrgbClr r="0" g="0" b="0"/>
            </a:fillRef>
            <a:effectRef idx="0">
              <a:scrgbClr r="0" g="0" b="0"/>
            </a:effectRef>
            <a:fontRef idx="minor"/>
          </p:style>
        </p:sp>
      </p:grpSp>
      <p:sp>
        <p:nvSpPr>
          <p:cNvPr id="4" name="Footer Placeholder 4"/>
          <p:cNvSpPr/>
          <p:nvPr/>
        </p:nvSpPr>
        <p:spPr>
          <a:xfrm>
            <a:off x="4084200" y="6356520"/>
            <a:ext cx="4560840" cy="363960"/>
          </a:xfrm>
          <a:prstGeom prst="rect">
            <a:avLst/>
          </a:prstGeom>
          <a:noFill/>
          <a:ln w="12700">
            <a:noFill/>
          </a:ln>
        </p:spPr>
        <p:style>
          <a:lnRef idx="0">
            <a:scrgbClr r="0" g="0" b="0"/>
          </a:lnRef>
          <a:fillRef idx="0">
            <a:scrgbClr r="0" g="0" b="0"/>
          </a:fillRef>
          <a:effectRef idx="0">
            <a:scrgbClr r="0" g="0" b="0"/>
          </a:effectRef>
          <a:fontRef idx="minor"/>
        </p:style>
        <p:txBody>
          <a:bodyPr lIns="45720" tIns="45000" rIns="45720" bIns="45000" anchor="ctr">
            <a:normAutofit/>
          </a:bodyPr>
          <a:lstStyle/>
          <a:p>
            <a:pPr algn="ctr">
              <a:lnSpc>
                <a:spcPct val="100000"/>
              </a:lnSpc>
              <a:spcBef>
                <a:spcPts val="601"/>
              </a:spcBef>
              <a:tabLst>
                <a:tab pos="0" algn="l"/>
              </a:tabLst>
            </a:pPr>
            <a:r>
              <a:rPr lang="en-US" sz="1200" b="0" strike="noStrike" spc="-1">
                <a:solidFill>
                  <a:srgbClr val="888888"/>
                </a:solidFill>
                <a:latin typeface="Calibri"/>
                <a:ea typeface="Calibri"/>
              </a:rPr>
              <a:t>D.Cotte BE-OP-PS</a:t>
            </a:r>
            <a:endParaRPr lang="en-US" sz="1200" b="0" strike="noStrike" spc="-1">
              <a:latin typeface="Arial"/>
            </a:endParaRPr>
          </a:p>
        </p:txBody>
      </p:sp>
      <p:sp>
        <p:nvSpPr>
          <p:cNvPr id="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6"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44"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hyperlink" Target="https://bpt.web.cern.ch/"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hyperlink" Target="https://cern.zoom.us/j/9372114100?pwd=L29BcmlHUENCdFBRSytXYVcrM1B4Zz09" TargetMode="External"/><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itle 6"/>
          <p:cNvSpPr/>
          <p:nvPr/>
        </p:nvSpPr>
        <p:spPr>
          <a:xfrm>
            <a:off x="838080" y="365040"/>
            <a:ext cx="10514520" cy="1693800"/>
          </a:xfrm>
          <a:prstGeom prst="rect">
            <a:avLst/>
          </a:prstGeom>
          <a:noFill/>
          <a:ln w="12600">
            <a:noFill/>
          </a:ln>
        </p:spPr>
        <p:style>
          <a:lnRef idx="0">
            <a:scrgbClr r="0" g="0" b="0"/>
          </a:lnRef>
          <a:fillRef idx="0">
            <a:scrgbClr r="0" g="0" b="0"/>
          </a:fillRef>
          <a:effectRef idx="0">
            <a:scrgbClr r="0" g="0" b="0"/>
          </a:effectRef>
          <a:fontRef idx="minor"/>
        </p:style>
        <p:txBody>
          <a:bodyPr lIns="45720" tIns="45000" rIns="45720" bIns="45000" anchor="ctr">
            <a:noAutofit/>
          </a:bodyPr>
          <a:lstStyle/>
          <a:p>
            <a:pPr algn="ctr">
              <a:lnSpc>
                <a:spcPct val="90000"/>
              </a:lnSpc>
              <a:tabLst>
                <a:tab pos="0" algn="l"/>
              </a:tabLst>
            </a:pPr>
            <a:r>
              <a:rPr lang="en-US" sz="4400" b="1" strike="noStrike" spc="-1" dirty="0">
                <a:solidFill>
                  <a:srgbClr val="2F5597"/>
                </a:solidFill>
                <a:latin typeface="Calibri"/>
                <a:ea typeface="Calibri"/>
              </a:rPr>
              <a:t>PS Report week </a:t>
            </a:r>
            <a:r>
              <a:rPr lang="en-US" sz="4400" b="1" spc="-1" dirty="0">
                <a:solidFill>
                  <a:srgbClr val="2F5597"/>
                </a:solidFill>
                <a:latin typeface="Calibri"/>
                <a:ea typeface="Calibri"/>
              </a:rPr>
              <a:t>27</a:t>
            </a:r>
            <a:endParaRPr lang="en-US" sz="4400" b="0" strike="noStrike" spc="-1" dirty="0">
              <a:latin typeface="Arial"/>
            </a:endParaRPr>
          </a:p>
        </p:txBody>
      </p:sp>
      <p:sp>
        <p:nvSpPr>
          <p:cNvPr id="88" name="Slide Number Placeholder 5"/>
          <p:cNvSpPr/>
          <p:nvPr/>
        </p:nvSpPr>
        <p:spPr>
          <a:xfrm>
            <a:off x="11172240" y="6414840"/>
            <a:ext cx="180360" cy="247320"/>
          </a:xfrm>
          <a:prstGeom prst="rect">
            <a:avLst/>
          </a:prstGeom>
          <a:noFill/>
          <a:ln w="12600">
            <a:noFill/>
          </a:ln>
        </p:spPr>
        <p:style>
          <a:lnRef idx="0">
            <a:scrgbClr r="0" g="0" b="0"/>
          </a:lnRef>
          <a:fillRef idx="0">
            <a:scrgbClr r="0" g="0" b="0"/>
          </a:fillRef>
          <a:effectRef idx="0">
            <a:scrgbClr r="0" g="0" b="0"/>
          </a:effectRef>
          <a:fontRef idx="minor"/>
        </p:style>
        <p:txBody>
          <a:bodyPr lIns="45720" tIns="45000" rIns="45720" bIns="45000" anchor="ctr">
            <a:normAutofit/>
          </a:bodyPr>
          <a:lstStyle/>
          <a:p>
            <a:pPr algn="r">
              <a:lnSpc>
                <a:spcPct val="100000"/>
              </a:lnSpc>
              <a:spcBef>
                <a:spcPts val="601"/>
              </a:spcBef>
              <a:tabLst>
                <a:tab pos="0" algn="l"/>
              </a:tabLst>
            </a:pPr>
            <a:fld id="{7717E5AC-C0E9-46D8-9E97-324480297914}" type="slidenum">
              <a:rPr lang="en-US" sz="1200" b="0" strike="noStrike" spc="-1">
                <a:solidFill>
                  <a:srgbClr val="888888"/>
                </a:solidFill>
                <a:latin typeface="Calibri"/>
                <a:ea typeface="Calibri"/>
              </a:rPr>
              <a:t>1</a:t>
            </a:fld>
            <a:endParaRPr lang="en-US" sz="1200" b="0" strike="noStrike" spc="-1">
              <a:latin typeface="Arial"/>
            </a:endParaRPr>
          </a:p>
        </p:txBody>
      </p:sp>
      <p:pic>
        <p:nvPicPr>
          <p:cNvPr id="89" name="Picture 7" descr="Picture 7"/>
          <p:cNvPicPr/>
          <p:nvPr/>
        </p:nvPicPr>
        <p:blipFill>
          <a:blip r:embed="rId2"/>
          <a:stretch/>
        </p:blipFill>
        <p:spPr>
          <a:xfrm>
            <a:off x="0" y="2193840"/>
            <a:ext cx="12191040" cy="1479240"/>
          </a:xfrm>
          <a:prstGeom prst="rect">
            <a:avLst/>
          </a:prstGeom>
          <a:ln w="12700">
            <a:noFill/>
          </a:ln>
        </p:spPr>
      </p:pic>
      <p:sp>
        <p:nvSpPr>
          <p:cNvPr id="90" name="Title 6"/>
          <p:cNvSpPr/>
          <p:nvPr/>
        </p:nvSpPr>
        <p:spPr>
          <a:xfrm>
            <a:off x="799920" y="4317480"/>
            <a:ext cx="10916640" cy="1324440"/>
          </a:xfrm>
          <a:prstGeom prst="rect">
            <a:avLst/>
          </a:prstGeom>
          <a:noFill/>
          <a:ln w="12700">
            <a:noFill/>
          </a:ln>
        </p:spPr>
        <p:style>
          <a:lnRef idx="0">
            <a:scrgbClr r="0" g="0" b="0"/>
          </a:lnRef>
          <a:fillRef idx="0">
            <a:scrgbClr r="0" g="0" b="0"/>
          </a:fillRef>
          <a:effectRef idx="0">
            <a:scrgbClr r="0" g="0" b="0"/>
          </a:effectRef>
          <a:fontRef idx="minor"/>
        </p:style>
        <p:txBody>
          <a:bodyPr lIns="45720" tIns="45000" rIns="45720" bIns="45000" anchor="ctr">
            <a:normAutofit/>
          </a:bodyPr>
          <a:lstStyle/>
          <a:p>
            <a:pPr algn="ctr">
              <a:lnSpc>
                <a:spcPct val="90000"/>
              </a:lnSpc>
              <a:tabLst>
                <a:tab pos="0" algn="l"/>
              </a:tabLst>
            </a:pPr>
            <a:r>
              <a:rPr lang="en-US" sz="2000" b="0" strike="noStrike" spc="-1" dirty="0">
                <a:solidFill>
                  <a:srgbClr val="404040"/>
                </a:solidFill>
                <a:latin typeface="Calibri Light"/>
                <a:ea typeface="Calibri Light"/>
              </a:rPr>
              <a:t>Many thanks</a:t>
            </a:r>
            <a:endParaRPr lang="en-US" sz="2000" b="0" strike="noStrike" spc="-1" dirty="0">
              <a:latin typeface="Arial"/>
            </a:endParaRPr>
          </a:p>
          <a:p>
            <a:pPr algn="ctr">
              <a:lnSpc>
                <a:spcPct val="90000"/>
              </a:lnSpc>
              <a:tabLst>
                <a:tab pos="0" algn="l"/>
              </a:tabLst>
            </a:pPr>
            <a:r>
              <a:rPr lang="en-US" sz="2000" b="0" strike="noStrike" spc="-1" dirty="0">
                <a:solidFill>
                  <a:srgbClr val="404040"/>
                </a:solidFill>
                <a:latin typeface="Calibri Light"/>
                <a:ea typeface="Calibri Light"/>
              </a:rPr>
              <a:t>to the PS OP and coordination teams as well as all equipment experts and support teams!</a:t>
            </a:r>
            <a:endParaRPr lang="en-US" sz="2000" b="0" strike="noStrike" spc="-1" dirty="0">
              <a:latin typeface="Arial"/>
            </a:endParaRPr>
          </a:p>
        </p:txBody>
      </p:sp>
      <p:pic>
        <p:nvPicPr>
          <p:cNvPr id="91" name="Picture 2" descr="Picture 2"/>
          <p:cNvPicPr/>
          <p:nvPr/>
        </p:nvPicPr>
        <p:blipFill>
          <a:blip r:embed="rId3"/>
          <a:srcRect b="25809"/>
          <a:stretch/>
        </p:blipFill>
        <p:spPr>
          <a:xfrm>
            <a:off x="0" y="1995480"/>
            <a:ext cx="12191040" cy="1987560"/>
          </a:xfrm>
          <a:prstGeom prst="rect">
            <a:avLst/>
          </a:prstGeom>
          <a:ln w="12700">
            <a:noFill/>
          </a:ln>
        </p:spPr>
      </p:pic>
      <p:sp>
        <p:nvSpPr>
          <p:cNvPr id="92" name="TextBox 6"/>
          <p:cNvSpPr/>
          <p:nvPr/>
        </p:nvSpPr>
        <p:spPr>
          <a:xfrm>
            <a:off x="5289120" y="6400440"/>
            <a:ext cx="1938240" cy="272520"/>
          </a:xfrm>
          <a:prstGeom prst="rect">
            <a:avLst/>
          </a:prstGeom>
          <a:solidFill>
            <a:schemeClr val="bg1"/>
          </a:solidFill>
          <a:ln w="12700">
            <a:noFill/>
          </a:ln>
        </p:spPr>
        <p:style>
          <a:lnRef idx="0">
            <a:scrgbClr r="0" g="0" b="0"/>
          </a:lnRef>
          <a:fillRef idx="0">
            <a:scrgbClr r="0" g="0" b="0"/>
          </a:fillRef>
          <a:effectRef idx="0">
            <a:scrgbClr r="0" g="0" b="0"/>
          </a:effectRef>
          <a:fontRef idx="minor"/>
        </p:style>
        <p:txBody>
          <a:bodyPr vertOverflow="overflow" horzOverflow="overflow" lIns="45720" tIns="45000" rIns="45720" bIns="45000">
            <a:spAutoFit/>
          </a:bodyPr>
          <a:lstStyle/>
          <a:p>
            <a:pPr algn="ctr">
              <a:lnSpc>
                <a:spcPct val="100000"/>
              </a:lnSpc>
              <a:tabLst>
                <a:tab pos="0" algn="l"/>
              </a:tabLst>
            </a:pPr>
            <a:r>
              <a:rPr lang="en-US" sz="1200" b="0" strike="noStrike" spc="-1" dirty="0">
                <a:solidFill>
                  <a:srgbClr val="A7A7A7"/>
                </a:solidFill>
                <a:latin typeface="Calibri"/>
                <a:ea typeface="Calibri"/>
              </a:rPr>
              <a:t>A. Lasheen SY-RF-BR</a:t>
            </a:r>
            <a:endParaRPr lang="en-US" sz="1200" b="0" strike="noStrike" spc="-1" dirty="0">
              <a:latin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omputer&#10;&#10;Description automatically generated">
            <a:extLst>
              <a:ext uri="{FF2B5EF4-FFF2-40B4-BE49-F238E27FC236}">
                <a16:creationId xmlns:a16="http://schemas.microsoft.com/office/drawing/2014/main" id="{CE587C77-B73B-14E8-EBF4-3B2562918BF0}"/>
              </a:ext>
            </a:extLst>
          </p:cNvPr>
          <p:cNvPicPr>
            <a:picLocks noChangeAspect="1"/>
          </p:cNvPicPr>
          <p:nvPr/>
        </p:nvPicPr>
        <p:blipFill>
          <a:blip r:embed="rId3"/>
          <a:stretch>
            <a:fillRect/>
          </a:stretch>
        </p:blipFill>
        <p:spPr>
          <a:xfrm>
            <a:off x="1041721" y="629112"/>
            <a:ext cx="10108558" cy="5667294"/>
          </a:xfrm>
          <a:prstGeom prst="rect">
            <a:avLst/>
          </a:prstGeom>
        </p:spPr>
      </p:pic>
      <p:sp>
        <p:nvSpPr>
          <p:cNvPr id="77" name="Title 6">
            <a:extLst>
              <a:ext uri="{FF2B5EF4-FFF2-40B4-BE49-F238E27FC236}">
                <a16:creationId xmlns:a16="http://schemas.microsoft.com/office/drawing/2014/main" id="{304BC6D6-3FD9-1249-9FA3-089786DA5A48}"/>
              </a:ext>
            </a:extLst>
          </p:cNvPr>
          <p:cNvSpPr>
            <a:spLocks noGrp="1"/>
          </p:cNvSpPr>
          <p:nvPr>
            <p:ph type="title"/>
          </p:nvPr>
        </p:nvSpPr>
        <p:spPr>
          <a:xfrm>
            <a:off x="838200" y="62576"/>
            <a:ext cx="10515600" cy="564832"/>
          </a:xfrm>
        </p:spPr>
        <p:txBody>
          <a:bodyPr vert="horz" lIns="91440" tIns="45720" rIns="91440" bIns="45720" rtlCol="0" anchor="ctr">
            <a:noAutofit/>
          </a:bodyPr>
          <a:lstStyle/>
          <a:p>
            <a:pPr algn="ctr"/>
            <a:r>
              <a:rPr lang="en-GB" sz="3200" b="1" dirty="0">
                <a:solidFill>
                  <a:schemeClr val="accent5"/>
                </a:solidFill>
                <a:latin typeface="+mn-lt"/>
              </a:rPr>
              <a:t>Availability W26/27 (Thu-Thu 09:00)</a:t>
            </a:r>
            <a:endParaRPr lang="en-US" sz="3200" b="1" kern="1200" dirty="0">
              <a:solidFill>
                <a:schemeClr val="accent5"/>
              </a:solidFill>
              <a:latin typeface="+mn-lt"/>
              <a:ea typeface="+mj-ea"/>
              <a:cs typeface="+mj-cs"/>
            </a:endParaRPr>
          </a:p>
        </p:txBody>
      </p:sp>
      <p:sp>
        <p:nvSpPr>
          <p:cNvPr id="6" name="Slide Number Placeholder 5"/>
          <p:cNvSpPr>
            <a:spLocks noGrp="1"/>
          </p:cNvSpPr>
          <p:nvPr>
            <p:ph type="sldNum" sz="quarter" idx="2"/>
          </p:nvPr>
        </p:nvSpPr>
        <p:spPr>
          <a:xfrm>
            <a:off x="11709722" y="6530051"/>
            <a:ext cx="0" cy="0"/>
          </a:xfrm>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1</a:t>
            </a:fld>
            <a:endParaRPr lang="en-US" sz="1200" dirty="0">
              <a:solidFill>
                <a:schemeClr val="tx1">
                  <a:tint val="75000"/>
                </a:schemeClr>
              </a:solidFill>
              <a:cs typeface="+mn-cs"/>
            </a:endParaRPr>
          </a:p>
        </p:txBody>
      </p:sp>
      <p:sp>
        <p:nvSpPr>
          <p:cNvPr id="11" name="TextBox 10">
            <a:extLst>
              <a:ext uri="{FF2B5EF4-FFF2-40B4-BE49-F238E27FC236}">
                <a16:creationId xmlns:a16="http://schemas.microsoft.com/office/drawing/2014/main" id="{20DCAEB3-3B4D-2FDC-5D67-A3A512F3F9E5}"/>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sp>
        <p:nvSpPr>
          <p:cNvPr id="4" name="Oval 3">
            <a:extLst>
              <a:ext uri="{FF2B5EF4-FFF2-40B4-BE49-F238E27FC236}">
                <a16:creationId xmlns:a16="http://schemas.microsoft.com/office/drawing/2014/main" id="{CB4599DB-FA8D-BA8F-A913-90D19E9D63D3}"/>
              </a:ext>
            </a:extLst>
          </p:cNvPr>
          <p:cNvSpPr/>
          <p:nvPr/>
        </p:nvSpPr>
        <p:spPr>
          <a:xfrm>
            <a:off x="1172022" y="859678"/>
            <a:ext cx="1086928" cy="564832"/>
          </a:xfrm>
          <a:prstGeom prst="ellipse">
            <a:avLst/>
          </a:prstGeom>
          <a:noFill/>
          <a:ln w="38100" cap="flat">
            <a:solidFill>
              <a:srgbClr val="FF0000"/>
            </a:solidFill>
            <a:prstDash val="sysDot"/>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 name="TextBox 4">
            <a:extLst>
              <a:ext uri="{FF2B5EF4-FFF2-40B4-BE49-F238E27FC236}">
                <a16:creationId xmlns:a16="http://schemas.microsoft.com/office/drawing/2014/main" id="{0646FCEA-68F7-35EC-C425-B3E69CADB3BF}"/>
              </a:ext>
            </a:extLst>
          </p:cNvPr>
          <p:cNvSpPr txBox="1"/>
          <p:nvPr/>
        </p:nvSpPr>
        <p:spPr>
          <a:xfrm>
            <a:off x="10274293" y="4285140"/>
            <a:ext cx="1508774" cy="261608"/>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algn="ctr"/>
            <a:r>
              <a:rPr lang="en-US" sz="1100" b="1" i="1" dirty="0"/>
              <a:t>L4 Solenoid</a:t>
            </a:r>
            <a:endParaRPr lang="en-US" dirty="0"/>
          </a:p>
        </p:txBody>
      </p:sp>
      <p:cxnSp>
        <p:nvCxnSpPr>
          <p:cNvPr id="8" name="Straight Arrow Connector 7">
            <a:extLst>
              <a:ext uri="{FF2B5EF4-FFF2-40B4-BE49-F238E27FC236}">
                <a16:creationId xmlns:a16="http://schemas.microsoft.com/office/drawing/2014/main" id="{568FDA59-074B-07F0-20F1-69B13E79D1B5}"/>
              </a:ext>
            </a:extLst>
          </p:cNvPr>
          <p:cNvCxnSpPr>
            <a:cxnSpLocks/>
          </p:cNvCxnSpPr>
          <p:nvPr/>
        </p:nvCxnSpPr>
        <p:spPr>
          <a:xfrm>
            <a:off x="10392176" y="4546882"/>
            <a:ext cx="14038" cy="280251"/>
          </a:xfrm>
          <a:prstGeom prst="straightConnector1">
            <a:avLst/>
          </a:prstGeom>
          <a:noFill/>
          <a:ln w="12700" cap="flat">
            <a:solidFill>
              <a:srgbClr val="FF0000"/>
            </a:solidFill>
            <a:prstDash val="solid"/>
            <a:miter lim="8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943952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6821FD-3004-2973-E061-8BD788F83B68}"/>
              </a:ext>
            </a:extLst>
          </p:cNvPr>
          <p:cNvPicPr>
            <a:picLocks noChangeAspect="1"/>
          </p:cNvPicPr>
          <p:nvPr/>
        </p:nvPicPr>
        <p:blipFill>
          <a:blip r:embed="rId3"/>
          <a:stretch>
            <a:fillRect/>
          </a:stretch>
        </p:blipFill>
        <p:spPr>
          <a:xfrm>
            <a:off x="7489362" y="3798906"/>
            <a:ext cx="4061630" cy="2751882"/>
          </a:xfrm>
          <a:prstGeom prst="rect">
            <a:avLst/>
          </a:prstGeom>
        </p:spPr>
      </p:pic>
      <p:pic>
        <p:nvPicPr>
          <p:cNvPr id="3" name="Picture 2" descr="A screenshot of a computer&#10;&#10;Description automatically generated">
            <a:extLst>
              <a:ext uri="{FF2B5EF4-FFF2-40B4-BE49-F238E27FC236}">
                <a16:creationId xmlns:a16="http://schemas.microsoft.com/office/drawing/2014/main" id="{C44BB471-C01C-89E1-B0E1-2863D79E43A9}"/>
              </a:ext>
            </a:extLst>
          </p:cNvPr>
          <p:cNvPicPr>
            <a:picLocks noChangeAspect="1"/>
          </p:cNvPicPr>
          <p:nvPr/>
        </p:nvPicPr>
        <p:blipFill>
          <a:blip r:embed="rId4"/>
          <a:stretch>
            <a:fillRect/>
          </a:stretch>
        </p:blipFill>
        <p:spPr>
          <a:xfrm>
            <a:off x="7367943" y="105674"/>
            <a:ext cx="4311839" cy="3613232"/>
          </a:xfrm>
          <a:prstGeom prst="rect">
            <a:avLst/>
          </a:prstGeom>
        </p:spPr>
      </p:pic>
      <p:sp>
        <p:nvSpPr>
          <p:cNvPr id="2" name="Text Placeholder 1">
            <a:extLst>
              <a:ext uri="{FF2B5EF4-FFF2-40B4-BE49-F238E27FC236}">
                <a16:creationId xmlns:a16="http://schemas.microsoft.com/office/drawing/2014/main" id="{26DD1F51-B69D-334D-8EAF-7DFCB28CBE39}"/>
              </a:ext>
            </a:extLst>
          </p:cNvPr>
          <p:cNvSpPr>
            <a:spLocks noGrp="1"/>
          </p:cNvSpPr>
          <p:nvPr>
            <p:ph type="body" idx="1"/>
          </p:nvPr>
        </p:nvSpPr>
        <p:spPr>
          <a:xfrm>
            <a:off x="126904" y="803602"/>
            <a:ext cx="6597304" cy="5510134"/>
          </a:xfrm>
        </p:spPr>
        <p:txBody>
          <a:bodyPr lIns="0" tIns="0" rIns="0" bIns="0" anchor="t">
            <a:normAutofit fontScale="92500" lnSpcReduction="20000"/>
          </a:bodyPr>
          <a:lstStyle/>
          <a:p>
            <a:pPr marL="342900" indent="-342900">
              <a:spcBef>
                <a:spcPts val="0"/>
              </a:spcBef>
              <a:buFont typeface="Calibri" panose="020F0502020204030204" pitchFamily="34" charset="0"/>
              <a:buChar char="-"/>
            </a:pPr>
            <a:r>
              <a:rPr lang="en-GB" sz="2400" dirty="0">
                <a:latin typeface="Calibri"/>
              </a:rPr>
              <a:t>Excellent availability in W26 and start of W27!</a:t>
            </a:r>
            <a:br>
              <a:rPr lang="en-GB" sz="2400" dirty="0">
                <a:latin typeface="Calibri"/>
              </a:rPr>
            </a:br>
            <a:endParaRPr lang="en-GB" sz="2400" dirty="0">
              <a:latin typeface="Calibri"/>
            </a:endParaRPr>
          </a:p>
          <a:p>
            <a:pPr marL="342900" indent="-342900">
              <a:spcBef>
                <a:spcPts val="0"/>
              </a:spcBef>
              <a:buFont typeface="Calibri" panose="020F0502020204030204" pitchFamily="34" charset="0"/>
              <a:buChar char="-"/>
            </a:pPr>
            <a:r>
              <a:rPr lang="en-GB" sz="2400" dirty="0">
                <a:latin typeface="Calibri"/>
              </a:rPr>
              <a:t>Main fault is Linac4 overnight Wednesday/Thursday (4h downtime)</a:t>
            </a:r>
            <a:br>
              <a:rPr lang="en-GB" sz="2000" dirty="0">
                <a:latin typeface="Calibri"/>
              </a:rPr>
            </a:br>
            <a:endParaRPr lang="en-GB" sz="2000">
              <a:latin typeface="Calibri"/>
            </a:endParaRPr>
          </a:p>
          <a:p>
            <a:pPr marL="342900" indent="-342900">
              <a:spcBef>
                <a:spcPts val="0"/>
              </a:spcBef>
              <a:buFont typeface="Calibri" panose="020F0502020204030204" pitchFamily="34" charset="0"/>
              <a:buChar char="-"/>
            </a:pPr>
            <a:r>
              <a:rPr lang="en-GB" sz="2400" dirty="0">
                <a:latin typeface="Calibri"/>
              </a:rPr>
              <a:t>Adjustments of the optics in transfer line to TOF to increase beam size on target with extracted bunch length of 44ns</a:t>
            </a:r>
          </a:p>
          <a:p>
            <a:pPr marL="800100" lvl="1" indent="-342900">
              <a:spcBef>
                <a:spcPts val="0"/>
              </a:spcBef>
              <a:buFont typeface="Calibri" panose="020F0502020204030204" pitchFamily="34" charset="0"/>
              <a:buChar char="-"/>
            </a:pPr>
            <a:r>
              <a:rPr lang="en-GB" sz="2000" dirty="0">
                <a:latin typeface="Calibri"/>
              </a:rPr>
              <a:t>Reloaded optics from previous years (2022-2023), beam size remains a too small in H on target</a:t>
            </a:r>
          </a:p>
          <a:p>
            <a:pPr marL="800100" lvl="1" indent="-342900">
              <a:spcBef>
                <a:spcPts val="0"/>
              </a:spcBef>
              <a:buFont typeface="Calibri" panose="020F0502020204030204" pitchFamily="34" charset="0"/>
              <a:buChar char="-"/>
            </a:pPr>
            <a:r>
              <a:rPr lang="en-GB" sz="2000" dirty="0">
                <a:latin typeface="Calibri"/>
              </a:rPr>
              <a:t>Little influence on the losses in ring and transfer</a:t>
            </a:r>
          </a:p>
          <a:p>
            <a:pPr marL="800100" lvl="1" indent="-342900">
              <a:spcBef>
                <a:spcPts val="0"/>
              </a:spcBef>
              <a:buFont typeface="Calibri" panose="020F0502020204030204" pitchFamily="34" charset="0"/>
              <a:buChar char="-"/>
            </a:pPr>
            <a:r>
              <a:rPr lang="en-GB" sz="2000" dirty="0">
                <a:latin typeface="Calibri"/>
              </a:rPr>
              <a:t>Will require some further work</a:t>
            </a:r>
          </a:p>
          <a:p>
            <a:pPr marL="800100" lvl="1" indent="-342900">
              <a:spcBef>
                <a:spcPts val="0"/>
              </a:spcBef>
              <a:buFont typeface="Calibri" panose="020F0502020204030204" pitchFamily="34" charset="0"/>
              <a:buChar char="-"/>
            </a:pPr>
            <a:r>
              <a:rPr lang="en-GB" sz="2000" dirty="0">
                <a:latin typeface="Calibri"/>
              </a:rPr>
              <a:t>Benefits for bunch rotation with double TOF/EAST to be </a:t>
            </a:r>
            <a:r>
              <a:rPr lang="en-GB" sz="2000">
                <a:latin typeface="Calibri"/>
              </a:rPr>
              <a:t>checked at higher intensities</a:t>
            </a:r>
            <a:br>
              <a:rPr lang="en-GB" sz="2000" dirty="0">
                <a:latin typeface="Calibri"/>
              </a:rPr>
            </a:br>
            <a:endParaRPr lang="en-GB" sz="2000">
              <a:latin typeface="Calibri"/>
            </a:endParaRPr>
          </a:p>
          <a:p>
            <a:pPr marL="342900" indent="-342900">
              <a:spcBef>
                <a:spcPts val="0"/>
              </a:spcBef>
              <a:buFont typeface="Calibri" panose="020F0502020204030204" pitchFamily="34" charset="0"/>
              <a:buChar char="-"/>
            </a:pPr>
            <a:r>
              <a:rPr lang="en-GB" sz="2400" dirty="0">
                <a:latin typeface="Calibri"/>
              </a:rPr>
              <a:t>EAST T8 set back to 80e10 </a:t>
            </a:r>
            <a:r>
              <a:rPr lang="en-GB" sz="2400" err="1">
                <a:latin typeface="Calibri"/>
              </a:rPr>
              <a:t>ppp</a:t>
            </a:r>
            <a:r>
              <a:rPr lang="en-GB" sz="2400" dirty="0">
                <a:latin typeface="Calibri"/>
              </a:rPr>
              <a:t>, fluctuations on the beam </a:t>
            </a:r>
            <a:r>
              <a:rPr lang="en-GB" sz="2400" err="1">
                <a:latin typeface="Calibri"/>
              </a:rPr>
              <a:t>centering</a:t>
            </a:r>
            <a:r>
              <a:rPr lang="en-GB" sz="2400">
                <a:latin typeface="Calibri"/>
              </a:rPr>
              <a:t> observed, being monitored.</a:t>
            </a:r>
          </a:p>
          <a:p>
            <a:pPr marL="342900" indent="-342900">
              <a:spcBef>
                <a:spcPts val="0"/>
              </a:spcBef>
              <a:buFont typeface="Calibri" panose="020F0502020204030204" pitchFamily="34" charset="0"/>
              <a:buChar char="-"/>
            </a:pPr>
            <a:endParaRPr lang="en-GB" sz="2400" dirty="0">
              <a:latin typeface="Calibri"/>
            </a:endParaRPr>
          </a:p>
          <a:p>
            <a:pPr marL="342900" indent="-342900">
              <a:spcBef>
                <a:spcPts val="0"/>
              </a:spcBef>
              <a:buFont typeface="Calibri" panose="020F0502020204030204" pitchFamily="34" charset="0"/>
              <a:buChar char="-"/>
            </a:pPr>
            <a:r>
              <a:rPr lang="en-GB" sz="2400" dirty="0">
                <a:latin typeface="Calibri"/>
              </a:rPr>
              <a:t>Drifts in radial position of the beam at top energy noticed on all beam. May impact transfer to SPS and efficiency of processes on flat top (e.g. MTE efficiency). Ongoing investigations.</a:t>
            </a:r>
          </a:p>
        </p:txBody>
      </p:sp>
      <p:sp>
        <p:nvSpPr>
          <p:cNvPr id="6" name="Slide Number Placeholder 5"/>
          <p:cNvSpPr>
            <a:spLocks noGrp="1"/>
          </p:cNvSpPr>
          <p:nvPr>
            <p:ph type="sldNum" sz="quarter" idx="2"/>
          </p:nvPr>
        </p:nvSpPr>
        <p:spPr>
          <a:xfrm>
            <a:off x="11873696" y="6539696"/>
            <a:ext cx="0" cy="0"/>
          </a:xfrm>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2</a:t>
            </a:fld>
            <a:endParaRPr lang="en-US" sz="1200" dirty="0">
              <a:solidFill>
                <a:schemeClr val="tx1">
                  <a:tint val="75000"/>
                </a:schemeClr>
              </a:solidFill>
              <a:cs typeface="+mn-cs"/>
            </a:endParaRPr>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448200" y="101926"/>
            <a:ext cx="10515600" cy="7113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Main issues and activities</a:t>
            </a:r>
            <a:endParaRPr lang="en-US" sz="3200" b="1" kern="1200" dirty="0">
              <a:solidFill>
                <a:schemeClr val="accent5"/>
              </a:solidFill>
              <a:latin typeface="+mn-lt"/>
              <a:ea typeface="+mj-ea"/>
              <a:cs typeface="+mj-cs"/>
            </a:endParaRPr>
          </a:p>
        </p:txBody>
      </p:sp>
      <p:sp>
        <p:nvSpPr>
          <p:cNvPr id="8" name="TextBox 7">
            <a:extLst>
              <a:ext uri="{FF2B5EF4-FFF2-40B4-BE49-F238E27FC236}">
                <a16:creationId xmlns:a16="http://schemas.microsoft.com/office/drawing/2014/main" id="{1CB08C88-AFBD-74CE-DD0F-70AF690B15B4}"/>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sp>
        <p:nvSpPr>
          <p:cNvPr id="4" name="TextBox 3">
            <a:extLst>
              <a:ext uri="{FF2B5EF4-FFF2-40B4-BE49-F238E27FC236}">
                <a16:creationId xmlns:a16="http://schemas.microsoft.com/office/drawing/2014/main" id="{4DC6B649-0C61-05DE-1694-1A5DDECB8C41}"/>
              </a:ext>
            </a:extLst>
          </p:cNvPr>
          <p:cNvSpPr txBox="1"/>
          <p:nvPr/>
        </p:nvSpPr>
        <p:spPr>
          <a:xfrm>
            <a:off x="6939964" y="98975"/>
            <a:ext cx="5155500" cy="646329"/>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algn="ctr"/>
            <a:r>
              <a:rPr lang="en-US" b="1" i="1" dirty="0"/>
              <a:t>Beam size on target with 44ns extracted bunch length and old optics</a:t>
            </a:r>
          </a:p>
        </p:txBody>
      </p:sp>
      <p:sp>
        <p:nvSpPr>
          <p:cNvPr id="14" name="TextBox 13">
            <a:extLst>
              <a:ext uri="{FF2B5EF4-FFF2-40B4-BE49-F238E27FC236}">
                <a16:creationId xmlns:a16="http://schemas.microsoft.com/office/drawing/2014/main" id="{60ADF908-CC2D-48D2-4456-7AABEA35F817}"/>
              </a:ext>
            </a:extLst>
          </p:cNvPr>
          <p:cNvSpPr txBox="1"/>
          <p:nvPr/>
        </p:nvSpPr>
        <p:spPr>
          <a:xfrm>
            <a:off x="8534739" y="6360154"/>
            <a:ext cx="3144760" cy="369330"/>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algn="ctr"/>
            <a:r>
              <a:rPr lang="en-US" b="1" i="1" dirty="0">
                <a:solidFill>
                  <a:srgbClr val="000000"/>
                </a:solidFill>
                <a:sym typeface="Calibri"/>
              </a:rPr>
              <a:t>T8 centering fluctuations</a:t>
            </a:r>
            <a:endParaRPr lang="en-US" dirty="0"/>
          </a:p>
        </p:txBody>
      </p:sp>
    </p:spTree>
    <p:extLst>
      <p:ext uri="{BB962C8B-B14F-4D97-AF65-F5344CB8AC3E}">
        <p14:creationId xmlns:p14="http://schemas.microsoft.com/office/powerpoint/2010/main" val="18051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C4FE0FE-6CEB-028C-544C-669FD23822F8}"/>
              </a:ext>
            </a:extLst>
          </p:cNvPr>
          <p:cNvPicPr>
            <a:picLocks noChangeAspect="1"/>
          </p:cNvPicPr>
          <p:nvPr/>
        </p:nvPicPr>
        <p:blipFill>
          <a:blip r:embed="rId3"/>
          <a:stretch>
            <a:fillRect/>
          </a:stretch>
        </p:blipFill>
        <p:spPr>
          <a:xfrm>
            <a:off x="786294" y="653186"/>
            <a:ext cx="5314348" cy="2899096"/>
          </a:xfrm>
          <a:prstGeom prst="rect">
            <a:avLst/>
          </a:prstGeom>
        </p:spPr>
      </p:pic>
      <p:pic>
        <p:nvPicPr>
          <p:cNvPr id="9" name="Picture 8" descr="A graph with blue and yellow dots&#10;&#10;Description automatically generated">
            <a:extLst>
              <a:ext uri="{FF2B5EF4-FFF2-40B4-BE49-F238E27FC236}">
                <a16:creationId xmlns:a16="http://schemas.microsoft.com/office/drawing/2014/main" id="{C68E3581-9856-97D5-8FF4-32733FB8AFB6}"/>
              </a:ext>
            </a:extLst>
          </p:cNvPr>
          <p:cNvPicPr>
            <a:picLocks noChangeAspect="1"/>
          </p:cNvPicPr>
          <p:nvPr/>
        </p:nvPicPr>
        <p:blipFill>
          <a:blip r:embed="rId4"/>
          <a:stretch>
            <a:fillRect/>
          </a:stretch>
        </p:blipFill>
        <p:spPr>
          <a:xfrm>
            <a:off x="6818694" y="73065"/>
            <a:ext cx="4457700" cy="3162300"/>
          </a:xfrm>
          <a:prstGeom prst="rect">
            <a:avLst/>
          </a:prstGeom>
        </p:spPr>
      </p:pic>
      <p:pic>
        <p:nvPicPr>
          <p:cNvPr id="5" name="Picture 4" descr="A graph with purple lines&#10;&#10;Description automatically generated">
            <a:extLst>
              <a:ext uri="{FF2B5EF4-FFF2-40B4-BE49-F238E27FC236}">
                <a16:creationId xmlns:a16="http://schemas.microsoft.com/office/drawing/2014/main" id="{550A9F01-55CC-D09A-1884-BD542D793A36}"/>
              </a:ext>
            </a:extLst>
          </p:cNvPr>
          <p:cNvPicPr>
            <a:picLocks noChangeAspect="1"/>
          </p:cNvPicPr>
          <p:nvPr/>
        </p:nvPicPr>
        <p:blipFill>
          <a:blip r:embed="rId5"/>
          <a:stretch>
            <a:fillRect/>
          </a:stretch>
        </p:blipFill>
        <p:spPr>
          <a:xfrm>
            <a:off x="1443037" y="3510806"/>
            <a:ext cx="2766229" cy="2604666"/>
          </a:xfrm>
          <a:prstGeom prst="rect">
            <a:avLst/>
          </a:prstGeom>
        </p:spPr>
      </p:pic>
      <p:pic>
        <p:nvPicPr>
          <p:cNvPr id="2" name="Picture 1" descr="A graph with a red line&#10;&#10;Description automatically generated">
            <a:extLst>
              <a:ext uri="{FF2B5EF4-FFF2-40B4-BE49-F238E27FC236}">
                <a16:creationId xmlns:a16="http://schemas.microsoft.com/office/drawing/2014/main" id="{AF5C4755-28ED-EB90-B5E4-882B8EADDA87}"/>
              </a:ext>
            </a:extLst>
          </p:cNvPr>
          <p:cNvPicPr>
            <a:picLocks noChangeAspect="1"/>
          </p:cNvPicPr>
          <p:nvPr/>
        </p:nvPicPr>
        <p:blipFill>
          <a:blip r:embed="rId6"/>
          <a:stretch>
            <a:fillRect/>
          </a:stretch>
        </p:blipFill>
        <p:spPr>
          <a:xfrm>
            <a:off x="6654055" y="3222825"/>
            <a:ext cx="4796622" cy="2891260"/>
          </a:xfrm>
          <a:prstGeom prst="rect">
            <a:avLst/>
          </a:prstGeom>
        </p:spPr>
      </p:pic>
      <p:sp>
        <p:nvSpPr>
          <p:cNvPr id="6" name="Slide Number Placeholder 5"/>
          <p:cNvSpPr>
            <a:spLocks noGrp="1"/>
          </p:cNvSpPr>
          <p:nvPr>
            <p:ph type="sldNum" sz="quarter" idx="2"/>
          </p:nvPr>
        </p:nvSpPr>
        <p:spPr>
          <a:xfrm>
            <a:off x="11719368" y="6539696"/>
            <a:ext cx="0" cy="0"/>
          </a:xfrm>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3</a:t>
            </a:fld>
            <a:endParaRPr lang="en-US" sz="1200" dirty="0">
              <a:solidFill>
                <a:schemeClr val="tx1">
                  <a:tint val="75000"/>
                </a:schemeClr>
              </a:solidFill>
              <a:cs typeface="+mn-cs"/>
            </a:endParaRPr>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448200" y="101926"/>
            <a:ext cx="10515600" cy="7113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Delivered intensity </a:t>
            </a:r>
            <a:endParaRPr lang="en-US" sz="3200" b="1" kern="1200" dirty="0">
              <a:solidFill>
                <a:schemeClr val="accent5"/>
              </a:solidFill>
              <a:latin typeface="+mn-lt"/>
              <a:ea typeface="+mj-ea"/>
              <a:cs typeface="+mj-cs"/>
            </a:endParaRPr>
          </a:p>
        </p:txBody>
      </p:sp>
      <p:sp>
        <p:nvSpPr>
          <p:cNvPr id="8" name="TextBox 7">
            <a:extLst>
              <a:ext uri="{FF2B5EF4-FFF2-40B4-BE49-F238E27FC236}">
                <a16:creationId xmlns:a16="http://schemas.microsoft.com/office/drawing/2014/main" id="{1CB08C88-AFBD-74CE-DD0F-70AF690B15B4}"/>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sp>
        <p:nvSpPr>
          <p:cNvPr id="11" name="TextBox 10">
            <a:extLst>
              <a:ext uri="{FF2B5EF4-FFF2-40B4-BE49-F238E27FC236}">
                <a16:creationId xmlns:a16="http://schemas.microsoft.com/office/drawing/2014/main" id="{001A30AC-FAB1-3F52-1BF5-1EEE4B31BFAE}"/>
              </a:ext>
            </a:extLst>
          </p:cNvPr>
          <p:cNvSpPr txBox="1"/>
          <p:nvPr/>
        </p:nvSpPr>
        <p:spPr>
          <a:xfrm>
            <a:off x="783391" y="651444"/>
            <a:ext cx="1096041" cy="369330"/>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algn="ctr" hangingPunct="0"/>
            <a:r>
              <a:rPr kumimoji="0" lang="en-US" sz="1800" b="1" i="1" u="none" strike="noStrike" cap="none" spc="0" normalizeH="0" baseline="0" dirty="0">
                <a:ln>
                  <a:noFill/>
                </a:ln>
                <a:solidFill>
                  <a:srgbClr val="000000"/>
                </a:solidFill>
                <a:effectLst/>
                <a:uFillTx/>
                <a:latin typeface="+mn-lt"/>
                <a:ea typeface="+mn-ea"/>
                <a:cs typeface="+mn-cs"/>
                <a:sym typeface="Calibri"/>
              </a:rPr>
              <a:t>EAST</a:t>
            </a:r>
            <a:r>
              <a:rPr lang="en-US" b="1" i="1" dirty="0">
                <a:solidFill>
                  <a:srgbClr val="000000"/>
                </a:solidFill>
                <a:sym typeface="Calibri"/>
              </a:rPr>
              <a:t> T8</a:t>
            </a:r>
            <a:endParaRPr kumimoji="0" lang="en-US" sz="1800" b="1" i="1" u="none" strike="noStrike" cap="none" spc="0" normalizeH="0" baseline="0" dirty="0">
              <a:ln>
                <a:noFill/>
              </a:ln>
              <a:solidFill>
                <a:srgbClr val="000000"/>
              </a:solidFill>
              <a:effectLst/>
              <a:uFillTx/>
              <a:latin typeface="+mn-lt"/>
              <a:ea typeface="+mn-ea"/>
              <a:cs typeface="+mn-cs"/>
              <a:sym typeface="Calibri"/>
            </a:endParaRPr>
          </a:p>
        </p:txBody>
      </p:sp>
      <p:sp>
        <p:nvSpPr>
          <p:cNvPr id="16" name="TextBox 15">
            <a:extLst>
              <a:ext uri="{FF2B5EF4-FFF2-40B4-BE49-F238E27FC236}">
                <a16:creationId xmlns:a16="http://schemas.microsoft.com/office/drawing/2014/main" id="{FE949F63-6675-5F4E-A389-59AE8668F611}"/>
              </a:ext>
            </a:extLst>
          </p:cNvPr>
          <p:cNvSpPr txBox="1"/>
          <p:nvPr/>
        </p:nvSpPr>
        <p:spPr>
          <a:xfrm>
            <a:off x="3889514" y="3511719"/>
            <a:ext cx="1067104" cy="369330"/>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800" b="1" i="1" u="none" strike="noStrike" cap="none" spc="0" normalizeH="0" baseline="0" dirty="0">
                <a:ln>
                  <a:noFill/>
                </a:ln>
                <a:solidFill>
                  <a:srgbClr val="000000"/>
                </a:solidFill>
                <a:effectLst/>
                <a:uFillTx/>
                <a:latin typeface="+mn-lt"/>
                <a:ea typeface="+mn-ea"/>
                <a:cs typeface="+mn-cs"/>
                <a:sym typeface="Calibri"/>
              </a:rPr>
              <a:t>SFTPRO</a:t>
            </a:r>
          </a:p>
        </p:txBody>
      </p:sp>
      <p:sp>
        <p:nvSpPr>
          <p:cNvPr id="19" name="TextBox 18">
            <a:extLst>
              <a:ext uri="{FF2B5EF4-FFF2-40B4-BE49-F238E27FC236}">
                <a16:creationId xmlns:a16="http://schemas.microsoft.com/office/drawing/2014/main" id="{D53A8EE0-7F57-7A4F-296E-2158552290F5}"/>
              </a:ext>
            </a:extLst>
          </p:cNvPr>
          <p:cNvSpPr txBox="1"/>
          <p:nvPr/>
        </p:nvSpPr>
        <p:spPr>
          <a:xfrm>
            <a:off x="10678259" y="269816"/>
            <a:ext cx="951358" cy="369330"/>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800" b="1" i="1" u="none" strike="noStrike" cap="none" spc="0" normalizeH="0" baseline="0" dirty="0">
                <a:ln>
                  <a:noFill/>
                </a:ln>
                <a:solidFill>
                  <a:srgbClr val="000000"/>
                </a:solidFill>
                <a:effectLst/>
                <a:uFillTx/>
                <a:latin typeface="+mn-lt"/>
                <a:ea typeface="+mn-ea"/>
                <a:cs typeface="+mn-cs"/>
                <a:sym typeface="Calibri"/>
              </a:rPr>
              <a:t>AD</a:t>
            </a:r>
          </a:p>
        </p:txBody>
      </p:sp>
      <p:sp>
        <p:nvSpPr>
          <p:cNvPr id="22" name="TextBox 21">
            <a:extLst>
              <a:ext uri="{FF2B5EF4-FFF2-40B4-BE49-F238E27FC236}">
                <a16:creationId xmlns:a16="http://schemas.microsoft.com/office/drawing/2014/main" id="{68A62159-A4FF-3174-B4C5-8C44F58EB15D}"/>
              </a:ext>
            </a:extLst>
          </p:cNvPr>
          <p:cNvSpPr txBox="1"/>
          <p:nvPr/>
        </p:nvSpPr>
        <p:spPr>
          <a:xfrm>
            <a:off x="10967360" y="3962083"/>
            <a:ext cx="951358" cy="369330"/>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800" b="1" i="1" u="none" strike="noStrike" cap="none" spc="0" normalizeH="0" baseline="0" dirty="0">
                <a:ln>
                  <a:noFill/>
                </a:ln>
                <a:solidFill>
                  <a:srgbClr val="000000"/>
                </a:solidFill>
                <a:effectLst/>
                <a:uFillTx/>
                <a:latin typeface="+mn-lt"/>
                <a:ea typeface="+mn-ea"/>
                <a:cs typeface="+mn-cs"/>
                <a:sym typeface="Calibri"/>
              </a:rPr>
              <a:t>TOF</a:t>
            </a:r>
          </a:p>
        </p:txBody>
      </p:sp>
      <p:sp>
        <p:nvSpPr>
          <p:cNvPr id="4" name="TextBox 3">
            <a:extLst>
              <a:ext uri="{FF2B5EF4-FFF2-40B4-BE49-F238E27FC236}">
                <a16:creationId xmlns:a16="http://schemas.microsoft.com/office/drawing/2014/main" id="{D5658586-401D-031C-654C-6D433888F9B8}"/>
              </a:ext>
            </a:extLst>
          </p:cNvPr>
          <p:cNvSpPr txBox="1"/>
          <p:nvPr/>
        </p:nvSpPr>
        <p:spPr>
          <a:xfrm>
            <a:off x="7936375" y="6306273"/>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hlinkClick r:id="rId7"/>
              </a:rPr>
              <a:t>https://bpt.web.cern.ch/</a:t>
            </a:r>
            <a:r>
              <a:rPr lang="en-US" dirty="0"/>
              <a:t> </a:t>
            </a:r>
            <a:endParaRPr lang="en-US"/>
          </a:p>
        </p:txBody>
      </p:sp>
    </p:spTree>
    <p:extLst>
      <p:ext uri="{BB962C8B-B14F-4D97-AF65-F5344CB8AC3E}">
        <p14:creationId xmlns:p14="http://schemas.microsoft.com/office/powerpoint/2010/main" val="63521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 name="Picture 1" descr="Picture 1"/>
          <p:cNvPicPr/>
          <p:nvPr/>
        </p:nvPicPr>
        <p:blipFill>
          <a:blip r:embed="rId2"/>
          <a:stretch/>
        </p:blipFill>
        <p:spPr>
          <a:xfrm>
            <a:off x="422640" y="2387160"/>
            <a:ext cx="1901520" cy="1663200"/>
          </a:xfrm>
          <a:prstGeom prst="rect">
            <a:avLst/>
          </a:prstGeom>
          <a:ln w="12700">
            <a:noFill/>
          </a:ln>
        </p:spPr>
      </p:pic>
      <p:sp>
        <p:nvSpPr>
          <p:cNvPr id="107" name="Title 6"/>
          <p:cNvSpPr/>
          <p:nvPr/>
        </p:nvSpPr>
        <p:spPr>
          <a:xfrm>
            <a:off x="838080" y="1013040"/>
            <a:ext cx="10514520" cy="1661040"/>
          </a:xfrm>
          <a:prstGeom prst="rect">
            <a:avLst/>
          </a:prstGeom>
          <a:noFill/>
          <a:ln w="12600">
            <a:noFill/>
          </a:ln>
        </p:spPr>
        <p:style>
          <a:lnRef idx="0">
            <a:scrgbClr r="0" g="0" b="0"/>
          </a:lnRef>
          <a:fillRef idx="0">
            <a:scrgbClr r="0" g="0" b="0"/>
          </a:fillRef>
          <a:effectRef idx="0">
            <a:scrgbClr r="0" g="0" b="0"/>
          </a:effectRef>
          <a:fontRef idx="minor"/>
        </p:style>
        <p:txBody>
          <a:bodyPr lIns="45720" tIns="45000" rIns="45720" bIns="45000" anchor="ctr">
            <a:noAutofit/>
          </a:bodyPr>
          <a:lstStyle/>
          <a:p>
            <a:pPr>
              <a:lnSpc>
                <a:spcPct val="90000"/>
              </a:lnSpc>
              <a:tabLst>
                <a:tab pos="0" algn="l"/>
              </a:tabLst>
            </a:pPr>
            <a:r>
              <a:rPr lang="en-GB" sz="3200" b="0" strike="noStrike" spc="-1" dirty="0">
                <a:solidFill>
                  <a:srgbClr val="000000"/>
                </a:solidFill>
                <a:latin typeface="Calibri"/>
                <a:ea typeface="Calibri"/>
              </a:rPr>
              <a:t>PS Coordinator for week </a:t>
            </a:r>
            <a:r>
              <a:rPr lang="en-GB" sz="3200" spc="-1" dirty="0">
                <a:solidFill>
                  <a:srgbClr val="000000"/>
                </a:solidFill>
                <a:latin typeface="Calibri"/>
                <a:ea typeface="Calibri"/>
              </a:rPr>
              <a:t>27</a:t>
            </a:r>
            <a:r>
              <a:rPr lang="en-GB" sz="3200" b="0" strike="noStrike" spc="-1" dirty="0">
                <a:solidFill>
                  <a:srgbClr val="000000"/>
                </a:solidFill>
                <a:latin typeface="Calibri"/>
                <a:ea typeface="Calibri"/>
              </a:rPr>
              <a:t> – </a:t>
            </a:r>
            <a:r>
              <a:rPr lang="en-GB" sz="3200" b="1" strike="noStrike" spc="-1" dirty="0">
                <a:solidFill>
                  <a:srgbClr val="000000"/>
                </a:solidFill>
                <a:latin typeface="Calibri"/>
                <a:ea typeface="Calibri"/>
              </a:rPr>
              <a:t>Alexandre Lasheen</a:t>
            </a:r>
            <a:br>
              <a:rPr dirty="0"/>
            </a:br>
            <a:r>
              <a:rPr lang="en-GB" sz="3200" b="0" strike="noStrike" spc="-1" dirty="0">
                <a:solidFill>
                  <a:srgbClr val="000000"/>
                </a:solidFill>
                <a:latin typeface="Calibri"/>
                <a:ea typeface="Calibri"/>
              </a:rPr>
              <a:t>PS Coordinator for week </a:t>
            </a:r>
            <a:r>
              <a:rPr lang="en-GB" sz="3200" spc="-1" dirty="0">
                <a:solidFill>
                  <a:srgbClr val="000000"/>
                </a:solidFill>
                <a:latin typeface="Calibri"/>
                <a:ea typeface="Calibri"/>
              </a:rPr>
              <a:t>28</a:t>
            </a:r>
            <a:r>
              <a:rPr lang="en-GB" sz="3200" b="0" strike="noStrike" spc="-1" dirty="0">
                <a:solidFill>
                  <a:srgbClr val="000000"/>
                </a:solidFill>
                <a:latin typeface="Calibri"/>
                <a:ea typeface="Calibri"/>
              </a:rPr>
              <a:t> – </a:t>
            </a:r>
            <a:r>
              <a:rPr lang="en-GB" sz="3200" b="1" spc="-1" dirty="0">
                <a:solidFill>
                  <a:srgbClr val="000000"/>
                </a:solidFill>
                <a:latin typeface="Calibri"/>
                <a:ea typeface="Calibri"/>
              </a:rPr>
              <a:t>Yann </a:t>
            </a:r>
            <a:r>
              <a:rPr lang="en-GB" sz="3200" b="1" spc="-1" dirty="0" err="1">
                <a:solidFill>
                  <a:srgbClr val="000000"/>
                </a:solidFill>
                <a:latin typeface="Calibri"/>
                <a:ea typeface="Calibri"/>
              </a:rPr>
              <a:t>Dutheil</a:t>
            </a:r>
            <a:endParaRPr lang="en-US" sz="3200" b="0" strike="noStrike" spc="-1" dirty="0" err="1">
              <a:latin typeface="Arial"/>
            </a:endParaRPr>
          </a:p>
        </p:txBody>
      </p:sp>
      <p:sp>
        <p:nvSpPr>
          <p:cNvPr id="108" name="Slide Number Placeholder 5"/>
          <p:cNvSpPr/>
          <p:nvPr/>
        </p:nvSpPr>
        <p:spPr>
          <a:xfrm>
            <a:off x="11172240" y="6414840"/>
            <a:ext cx="180360" cy="247320"/>
          </a:xfrm>
          <a:prstGeom prst="rect">
            <a:avLst/>
          </a:prstGeom>
          <a:noFill/>
          <a:ln w="12600">
            <a:noFill/>
          </a:ln>
        </p:spPr>
        <p:style>
          <a:lnRef idx="0">
            <a:scrgbClr r="0" g="0" b="0"/>
          </a:lnRef>
          <a:fillRef idx="0">
            <a:scrgbClr r="0" g="0" b="0"/>
          </a:fillRef>
          <a:effectRef idx="0">
            <a:scrgbClr r="0" g="0" b="0"/>
          </a:effectRef>
          <a:fontRef idx="minor"/>
        </p:style>
        <p:txBody>
          <a:bodyPr lIns="45720" tIns="45000" rIns="45720" bIns="45000" anchor="ctr">
            <a:normAutofit/>
          </a:bodyPr>
          <a:lstStyle/>
          <a:p>
            <a:pPr algn="r">
              <a:lnSpc>
                <a:spcPct val="100000"/>
              </a:lnSpc>
              <a:spcBef>
                <a:spcPts val="601"/>
              </a:spcBef>
              <a:tabLst>
                <a:tab pos="0" algn="l"/>
              </a:tabLst>
            </a:pPr>
            <a:fld id="{06125102-F9FD-4E71-B73F-7E25F2FB93A8}" type="slidenum">
              <a:rPr lang="en-US" sz="1200" b="0" strike="noStrike" spc="-1">
                <a:solidFill>
                  <a:srgbClr val="888888"/>
                </a:solidFill>
                <a:latin typeface="Calibri"/>
                <a:ea typeface="Calibri"/>
              </a:rPr>
              <a:t>4</a:t>
            </a:fld>
            <a:endParaRPr lang="en-US" sz="1200" b="0" strike="noStrike" spc="-1">
              <a:latin typeface="Arial"/>
            </a:endParaRPr>
          </a:p>
        </p:txBody>
      </p:sp>
      <p:sp>
        <p:nvSpPr>
          <p:cNvPr id="109" name="TextBox 9"/>
          <p:cNvSpPr/>
          <p:nvPr/>
        </p:nvSpPr>
        <p:spPr>
          <a:xfrm>
            <a:off x="592560" y="4271760"/>
            <a:ext cx="10514520" cy="1460160"/>
          </a:xfrm>
          <a:prstGeom prst="rect">
            <a:avLst/>
          </a:prstGeom>
          <a:noFill/>
          <a:ln w="12700">
            <a:solidFill>
              <a:srgbClr val="C00000"/>
            </a:solidFill>
            <a:round/>
          </a:ln>
        </p:spPr>
        <p:style>
          <a:lnRef idx="0">
            <a:scrgbClr r="0" g="0" b="0"/>
          </a:lnRef>
          <a:fillRef idx="0">
            <a:scrgbClr r="0" g="0" b="0"/>
          </a:fillRef>
          <a:effectRef idx="0">
            <a:scrgbClr r="0" g="0" b="0"/>
          </a:effectRef>
          <a:fontRef idx="minor"/>
        </p:style>
        <p:txBody>
          <a:bodyPr lIns="45720" tIns="45000" rIns="45720" bIns="45000">
            <a:spAutoFit/>
          </a:bodyPr>
          <a:lstStyle/>
          <a:p>
            <a:pPr>
              <a:lnSpc>
                <a:spcPct val="100000"/>
              </a:lnSpc>
              <a:tabLst>
                <a:tab pos="0" algn="l"/>
              </a:tabLst>
            </a:pPr>
            <a:r>
              <a:rPr lang="en-US" sz="4800" b="1" strike="noStrike" spc="-1">
                <a:solidFill>
                  <a:srgbClr val="C00000"/>
                </a:solidFill>
                <a:latin typeface="Calibri"/>
                <a:ea typeface="Calibri"/>
              </a:rPr>
              <a:t>9:00</a:t>
            </a:r>
            <a:r>
              <a:rPr lang="en-US" sz="1800" b="1" strike="noStrike" spc="-1">
                <a:solidFill>
                  <a:srgbClr val="C00000"/>
                </a:solidFill>
                <a:latin typeface="Calibri"/>
                <a:ea typeface="Calibri"/>
              </a:rPr>
              <a:t> </a:t>
            </a:r>
            <a:r>
              <a:rPr lang="en-US" sz="2400" b="1" u="sng" strike="noStrike" spc="-1">
                <a:solidFill>
                  <a:srgbClr val="C00000"/>
                </a:solidFill>
                <a:uFillTx/>
                <a:latin typeface="Calibri"/>
                <a:ea typeface="Calibri"/>
              </a:rPr>
              <a:t>live meeting at the CCC</a:t>
            </a:r>
            <a:r>
              <a:rPr lang="en-US" sz="2400" b="1" strike="noStrike" spc="-1">
                <a:solidFill>
                  <a:srgbClr val="C00000"/>
                </a:solidFill>
                <a:latin typeface="Calibri"/>
                <a:ea typeface="Calibri"/>
              </a:rPr>
              <a:t> on Wednesday/Friday</a:t>
            </a:r>
            <a:endParaRPr lang="en-US" sz="2400" b="0" strike="noStrike" spc="-1">
              <a:latin typeface="Arial"/>
            </a:endParaRPr>
          </a:p>
          <a:p>
            <a:pPr>
              <a:lnSpc>
                <a:spcPct val="100000"/>
              </a:lnSpc>
              <a:tabLst>
                <a:tab pos="0" algn="l"/>
              </a:tabLst>
            </a:pPr>
            <a:r>
              <a:rPr lang="en-US" sz="1400" b="0" strike="noStrike" spc="-1">
                <a:solidFill>
                  <a:srgbClr val="000000"/>
                </a:solidFill>
                <a:latin typeface="Calibri"/>
                <a:ea typeface="Calibri"/>
              </a:rPr>
              <a:t>Zoom link to follow the meeting on remote: </a:t>
            </a:r>
            <a:r>
              <a:rPr lang="en-US" sz="1400" b="0" u="sng" strike="noStrike" spc="-1">
                <a:solidFill>
                  <a:srgbClr val="0000FF"/>
                </a:solidFill>
                <a:uFillTx/>
                <a:latin typeface="Calibri"/>
                <a:ea typeface="Calibri"/>
                <a:hlinkClick r:id="rId3"/>
              </a:rPr>
              <a:t>https://cern.zoom.us/j/9372114100?pwd=L29BcmlHUENCdFBRSytXYVcrM1B4Zz09</a:t>
            </a:r>
            <a:endParaRPr lang="en-US" sz="1400" b="0" strike="noStrike" spc="-1">
              <a:latin typeface="Arial"/>
            </a:endParaRPr>
          </a:p>
          <a:p>
            <a:pPr>
              <a:lnSpc>
                <a:spcPct val="100000"/>
              </a:lnSpc>
              <a:tabLst>
                <a:tab pos="0" algn="l"/>
              </a:tabLst>
            </a:pPr>
            <a:r>
              <a:rPr lang="en-US" sz="1400" b="0" strike="noStrike" spc="-1">
                <a:solidFill>
                  <a:srgbClr val="000000"/>
                </a:solidFill>
                <a:latin typeface="Calibri"/>
                <a:ea typeface="Calibri"/>
              </a:rPr>
              <a:t>Meeting ID : 937 211 4100</a:t>
            </a:r>
            <a:endParaRPr lang="en-US" sz="1400" b="0" strike="noStrike" spc="-1">
              <a:latin typeface="Arial"/>
            </a:endParaRPr>
          </a:p>
          <a:p>
            <a:pPr>
              <a:lnSpc>
                <a:spcPct val="100000"/>
              </a:lnSpc>
              <a:tabLst>
                <a:tab pos="0" algn="l"/>
              </a:tabLst>
            </a:pPr>
            <a:r>
              <a:rPr lang="en-US" sz="1400" b="0" strike="noStrike" spc="-1">
                <a:solidFill>
                  <a:srgbClr val="000000"/>
                </a:solidFill>
                <a:latin typeface="Calibri"/>
                <a:ea typeface="Calibri"/>
              </a:rPr>
              <a:t>Passcode: 525463</a:t>
            </a:r>
            <a:endParaRPr lang="en-US" sz="1400" b="0" strike="noStrike" spc="-1">
              <a:latin typeface="Arial"/>
            </a:endParaRPr>
          </a:p>
        </p:txBody>
      </p:sp>
      <p:sp>
        <p:nvSpPr>
          <p:cNvPr id="110" name="Title 6"/>
          <p:cNvSpPr/>
          <p:nvPr/>
        </p:nvSpPr>
        <p:spPr>
          <a:xfrm>
            <a:off x="883800" y="186480"/>
            <a:ext cx="10423080" cy="825480"/>
          </a:xfrm>
          <a:prstGeom prst="rect">
            <a:avLst/>
          </a:prstGeom>
          <a:noFill/>
          <a:ln w="12700">
            <a:noFill/>
          </a:ln>
        </p:spPr>
        <p:style>
          <a:lnRef idx="0">
            <a:scrgbClr r="0" g="0" b="0"/>
          </a:lnRef>
          <a:fillRef idx="0">
            <a:scrgbClr r="0" g="0" b="0"/>
          </a:fillRef>
          <a:effectRef idx="0">
            <a:scrgbClr r="0" g="0" b="0"/>
          </a:effectRef>
          <a:fontRef idx="minor"/>
        </p:style>
        <p:txBody>
          <a:bodyPr lIns="45720" tIns="45000" rIns="45720" bIns="45000" anchor="ctr">
            <a:normAutofit/>
          </a:bodyPr>
          <a:lstStyle/>
          <a:p>
            <a:pPr>
              <a:lnSpc>
                <a:spcPct val="90000"/>
              </a:lnSpc>
              <a:tabLst>
                <a:tab pos="0" algn="l"/>
              </a:tabLst>
            </a:pPr>
            <a:r>
              <a:rPr lang="en-US" sz="3200" b="1" strike="noStrike" spc="-1">
                <a:solidFill>
                  <a:srgbClr val="4472C4"/>
                </a:solidFill>
                <a:latin typeface="Calibri"/>
                <a:ea typeface="Calibri Light"/>
              </a:rPr>
              <a:t>Questions and Comments</a:t>
            </a:r>
            <a:endParaRPr lang="en-US" sz="3200" b="0" strike="noStrike" spc="-1">
              <a:latin typeface="Arial"/>
            </a:endParaRPr>
          </a:p>
        </p:txBody>
      </p:sp>
      <p:sp>
        <p:nvSpPr>
          <p:cNvPr id="111" name="TextBox 1"/>
          <p:cNvSpPr/>
          <p:nvPr/>
        </p:nvSpPr>
        <p:spPr>
          <a:xfrm>
            <a:off x="5289120" y="6400440"/>
            <a:ext cx="1938240" cy="272520"/>
          </a:xfrm>
          <a:prstGeom prst="rect">
            <a:avLst/>
          </a:prstGeom>
          <a:solidFill>
            <a:schemeClr val="bg1"/>
          </a:solidFill>
          <a:ln w="12700">
            <a:noFill/>
          </a:ln>
        </p:spPr>
        <p:style>
          <a:lnRef idx="0">
            <a:scrgbClr r="0" g="0" b="0"/>
          </a:lnRef>
          <a:fillRef idx="0">
            <a:scrgbClr r="0" g="0" b="0"/>
          </a:fillRef>
          <a:effectRef idx="0">
            <a:scrgbClr r="0" g="0" b="0"/>
          </a:effectRef>
          <a:fontRef idx="minor"/>
        </p:style>
        <p:txBody>
          <a:bodyPr vertOverflow="overflow" horzOverflow="overflow" lIns="45720" tIns="45000" rIns="45720" bIns="45000">
            <a:spAutoFit/>
          </a:bodyPr>
          <a:lstStyle/>
          <a:p>
            <a:pPr algn="ctr">
              <a:lnSpc>
                <a:spcPct val="100000"/>
              </a:lnSpc>
              <a:tabLst>
                <a:tab pos="0" algn="l"/>
              </a:tabLst>
            </a:pPr>
            <a:r>
              <a:rPr lang="en-US" sz="1200" b="0" strike="noStrike" spc="-1">
                <a:solidFill>
                  <a:srgbClr val="A7A7A7"/>
                </a:solidFill>
                <a:latin typeface="Calibri"/>
                <a:ea typeface="Calibri"/>
              </a:rPr>
              <a:t>A. Lasheen SY-RF-BR</a:t>
            </a:r>
            <a:endParaRPr lang="en-US" sz="12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p15="http://schemas.microsoft.com/office/powerpoint/2012/main"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37321</TotalTime>
  <Words>198</Words>
  <Application>Microsoft Office PowerPoint</Application>
  <PresentationFormat>Widescreen</PresentationFormat>
  <Paragraphs>39</Paragraphs>
  <Slides>5</Slides>
  <Notes>3</Notes>
  <HiddenSlides>0</HiddenSlide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Office Theme</vt:lpstr>
      <vt:lpstr>Office Theme</vt:lpstr>
      <vt:lpstr>PowerPoint Presentation</vt:lpstr>
      <vt:lpstr>Availability W26/27 (Thu-Thu 09:00)</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 Report W34</dc:title>
  <dc:subject/>
  <dc:creator>Heiko Damerau</dc:creator>
  <dc:description/>
  <cp:lastModifiedBy/>
  <cp:revision>1565</cp:revision>
  <dcterms:modified xsi:type="dcterms:W3CDTF">2024-07-04T08:32:49Z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4</vt:i4>
  </property>
  <property fmtid="{D5CDD505-2E9C-101B-9397-08002B2CF9AE}" pid="3" name="PresentationFormat">
    <vt:lpwstr>Widescreen</vt:lpwstr>
  </property>
  <property fmtid="{D5CDD505-2E9C-101B-9397-08002B2CF9AE}" pid="4" name="Slides">
    <vt:i4>5</vt:i4>
  </property>
</Properties>
</file>