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4"/>
  </p:notesMasterIdLst>
  <p:sldIdLst>
    <p:sldId id="256" r:id="rId2"/>
    <p:sldId id="4699" r:id="rId3"/>
    <p:sldId id="4713" r:id="rId4"/>
    <p:sldId id="4718" r:id="rId5"/>
    <p:sldId id="4701" r:id="rId6"/>
    <p:sldId id="4402" r:id="rId7"/>
    <p:sldId id="4703" r:id="rId8"/>
    <p:sldId id="4714" r:id="rId9"/>
    <p:sldId id="4708" r:id="rId10"/>
    <p:sldId id="4231" r:id="rId11"/>
    <p:sldId id="4406" r:id="rId12"/>
    <p:sldId id="263" r:id="rId13"/>
    <p:sldId id="4709" r:id="rId14"/>
    <p:sldId id="4715" r:id="rId15"/>
    <p:sldId id="4719" r:id="rId16"/>
    <p:sldId id="4717" r:id="rId17"/>
    <p:sldId id="4720" r:id="rId18"/>
    <p:sldId id="265" r:id="rId19"/>
    <p:sldId id="262" r:id="rId20"/>
    <p:sldId id="261" r:id="rId21"/>
    <p:sldId id="4721" r:id="rId22"/>
    <p:sldId id="472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10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A4F532-D8A7-43F9-81FD-07B0514CB6B9}" v="296" dt="2024-11-22T08:11:41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283" autoAdjust="0"/>
  </p:normalViewPr>
  <p:slideViewPr>
    <p:cSldViewPr snapToGrid="0">
      <p:cViewPr varScale="1">
        <p:scale>
          <a:sx n="97" d="100"/>
          <a:sy n="97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mann, Dr. René" userId="fad4d770-7190-4087-ac28-83a856e5b55d" providerId="ADAL" clId="{66A4F532-D8A7-43F9-81FD-07B0514CB6B9}"/>
    <pc:docChg chg="undo custSel addSld delSld modSld sldOrd modMainMaster">
      <pc:chgData name="Reimann, Dr. René" userId="fad4d770-7190-4087-ac28-83a856e5b55d" providerId="ADAL" clId="{66A4F532-D8A7-43F9-81FD-07B0514CB6B9}" dt="2024-11-22T08:12:05.659" v="3824" actId="1038"/>
      <pc:docMkLst>
        <pc:docMk/>
      </pc:docMkLst>
      <pc:sldChg chg="addSp delSp modSp mod">
        <pc:chgData name="Reimann, Dr. René" userId="fad4d770-7190-4087-ac28-83a856e5b55d" providerId="ADAL" clId="{66A4F532-D8A7-43F9-81FD-07B0514CB6B9}" dt="2024-11-20T15:29:19.139" v="3588" actId="1076"/>
        <pc:sldMkLst>
          <pc:docMk/>
          <pc:sldMk cId="1106512170" sldId="256"/>
        </pc:sldMkLst>
        <pc:spChg chg="mod">
          <ac:chgData name="Reimann, Dr. René" userId="fad4d770-7190-4087-ac28-83a856e5b55d" providerId="ADAL" clId="{66A4F532-D8A7-43F9-81FD-07B0514CB6B9}" dt="2024-11-20T15:27:25.887" v="3509" actId="1035"/>
          <ac:spMkLst>
            <pc:docMk/>
            <pc:sldMk cId="1106512170" sldId="256"/>
            <ac:spMk id="2" creationId="{B7DD8EB6-5C72-1B06-7D15-C3401F9E35DE}"/>
          </ac:spMkLst>
        </pc:spChg>
        <pc:spChg chg="mod">
          <ac:chgData name="Reimann, Dr. René" userId="fad4d770-7190-4087-ac28-83a856e5b55d" providerId="ADAL" clId="{66A4F532-D8A7-43F9-81FD-07B0514CB6B9}" dt="2024-11-20T15:27:31.945" v="3524" actId="1035"/>
          <ac:spMkLst>
            <pc:docMk/>
            <pc:sldMk cId="1106512170" sldId="256"/>
            <ac:spMk id="3" creationId="{FECB231D-BCE3-567A-7349-237E8F63B06A}"/>
          </ac:spMkLst>
        </pc:spChg>
        <pc:spChg chg="add del mod">
          <ac:chgData name="Reimann, Dr. René" userId="fad4d770-7190-4087-ac28-83a856e5b55d" providerId="ADAL" clId="{66A4F532-D8A7-43F9-81FD-07B0514CB6B9}" dt="2024-11-20T12:40:31.400" v="55" actId="478"/>
          <ac:spMkLst>
            <pc:docMk/>
            <pc:sldMk cId="1106512170" sldId="256"/>
            <ac:spMk id="4" creationId="{CF664514-7DBC-142B-A859-14AD4682A0EA}"/>
          </ac:spMkLst>
        </pc:spChg>
        <pc:spChg chg="add del mod">
          <ac:chgData name="Reimann, Dr. René" userId="fad4d770-7190-4087-ac28-83a856e5b55d" providerId="ADAL" clId="{66A4F532-D8A7-43F9-81FD-07B0514CB6B9}" dt="2024-11-20T12:40:41.788" v="58" actId="478"/>
          <ac:spMkLst>
            <pc:docMk/>
            <pc:sldMk cId="1106512170" sldId="256"/>
            <ac:spMk id="5" creationId="{47D9EEF6-C832-214F-DD51-422B305A6C61}"/>
          </ac:spMkLst>
        </pc:spChg>
        <pc:spChg chg="add mod">
          <ac:chgData name="Reimann, Dr. René" userId="fad4d770-7190-4087-ac28-83a856e5b55d" providerId="ADAL" clId="{66A4F532-D8A7-43F9-81FD-07B0514CB6B9}" dt="2024-11-20T15:28:53.650" v="3550" actId="14100"/>
          <ac:spMkLst>
            <pc:docMk/>
            <pc:sldMk cId="1106512170" sldId="256"/>
            <ac:spMk id="12" creationId="{3D99DA89-C830-E3ED-D212-F5DF40AC5750}"/>
          </ac:spMkLst>
        </pc:spChg>
        <pc:spChg chg="add mod">
          <ac:chgData name="Reimann, Dr. René" userId="fad4d770-7190-4087-ac28-83a856e5b55d" providerId="ADAL" clId="{66A4F532-D8A7-43F9-81FD-07B0514CB6B9}" dt="2024-11-20T15:28:21.564" v="3538" actId="1076"/>
          <ac:spMkLst>
            <pc:docMk/>
            <pc:sldMk cId="1106512170" sldId="256"/>
            <ac:spMk id="14" creationId="{631D318D-7433-CA15-4C61-73D270088270}"/>
          </ac:spMkLst>
        </pc:spChg>
        <pc:picChg chg="add mod">
          <ac:chgData name="Reimann, Dr. René" userId="fad4d770-7190-4087-ac28-83a856e5b55d" providerId="ADAL" clId="{66A4F532-D8A7-43F9-81FD-07B0514CB6B9}" dt="2024-11-20T15:29:19.139" v="3588" actId="1076"/>
          <ac:picMkLst>
            <pc:docMk/>
            <pc:sldMk cId="1106512170" sldId="256"/>
            <ac:picMk id="6" creationId="{E0BEBDCE-DA0F-5673-52F2-B6564098E7E8}"/>
          </ac:picMkLst>
        </pc:picChg>
        <pc:picChg chg="add mod">
          <ac:chgData name="Reimann, Dr. René" userId="fad4d770-7190-4087-ac28-83a856e5b55d" providerId="ADAL" clId="{66A4F532-D8A7-43F9-81FD-07B0514CB6B9}" dt="2024-11-20T13:26:58.623" v="747" actId="1076"/>
          <ac:picMkLst>
            <pc:docMk/>
            <pc:sldMk cId="1106512170" sldId="256"/>
            <ac:picMk id="7" creationId="{0C46EFE6-6AAE-AFB4-8A9D-30DDD2D08671}"/>
          </ac:picMkLst>
        </pc:picChg>
        <pc:picChg chg="add mod ord modCrop">
          <ac:chgData name="Reimann, Dr. René" userId="fad4d770-7190-4087-ac28-83a856e5b55d" providerId="ADAL" clId="{66A4F532-D8A7-43F9-81FD-07B0514CB6B9}" dt="2024-11-20T15:28:26.674" v="3540" actId="166"/>
          <ac:picMkLst>
            <pc:docMk/>
            <pc:sldMk cId="1106512170" sldId="256"/>
            <ac:picMk id="9" creationId="{9C15279A-A92C-82D4-810D-EB8E9FFDB06C}"/>
          </ac:picMkLst>
        </pc:picChg>
        <pc:picChg chg="add mod ord">
          <ac:chgData name="Reimann, Dr. René" userId="fad4d770-7190-4087-ac28-83a856e5b55d" providerId="ADAL" clId="{66A4F532-D8A7-43F9-81FD-07B0514CB6B9}" dt="2024-11-20T15:29:11.105" v="3587" actId="1037"/>
          <ac:picMkLst>
            <pc:docMk/>
            <pc:sldMk cId="1106512170" sldId="256"/>
            <ac:picMk id="11" creationId="{9E88B6A0-BCAD-243D-4561-CEB6278873D1}"/>
          </ac:picMkLst>
        </pc:picChg>
        <pc:picChg chg="add mod ord">
          <ac:chgData name="Reimann, Dr. René" userId="fad4d770-7190-4087-ac28-83a856e5b55d" providerId="ADAL" clId="{66A4F532-D8A7-43F9-81FD-07B0514CB6B9}" dt="2024-11-20T15:29:03.440" v="3553" actId="1076"/>
          <ac:picMkLst>
            <pc:docMk/>
            <pc:sldMk cId="1106512170" sldId="256"/>
            <ac:picMk id="13" creationId="{F9ED82F8-E310-BF14-1E61-FBB0F24A2497}"/>
          </ac:picMkLst>
        </pc:picChg>
        <pc:picChg chg="add mod">
          <ac:chgData name="Reimann, Dr. René" userId="fad4d770-7190-4087-ac28-83a856e5b55d" providerId="ADAL" clId="{66A4F532-D8A7-43F9-81FD-07B0514CB6B9}" dt="2024-11-20T15:29:11.105" v="3587" actId="1037"/>
          <ac:picMkLst>
            <pc:docMk/>
            <pc:sldMk cId="1106512170" sldId="256"/>
            <ac:picMk id="2050" creationId="{EC8D4060-8B92-1B0B-2BEE-9461571AAA71}"/>
          </ac:picMkLst>
        </pc:picChg>
        <pc:picChg chg="add mod">
          <ac:chgData name="Reimann, Dr. René" userId="fad4d770-7190-4087-ac28-83a856e5b55d" providerId="ADAL" clId="{66A4F532-D8A7-43F9-81FD-07B0514CB6B9}" dt="2024-11-20T15:29:06.263" v="3569" actId="1038"/>
          <ac:picMkLst>
            <pc:docMk/>
            <pc:sldMk cId="1106512170" sldId="256"/>
            <ac:picMk id="2054" creationId="{2E39B074-8BEF-A031-C9F6-6774570BD384}"/>
          </ac:picMkLst>
        </pc:picChg>
      </pc:sldChg>
      <pc:sldChg chg="del">
        <pc:chgData name="Reimann, Dr. René" userId="fad4d770-7190-4087-ac28-83a856e5b55d" providerId="ADAL" clId="{66A4F532-D8A7-43F9-81FD-07B0514CB6B9}" dt="2024-11-20T15:12:37.785" v="3351" actId="47"/>
        <pc:sldMkLst>
          <pc:docMk/>
          <pc:sldMk cId="476430494" sldId="257"/>
        </pc:sldMkLst>
      </pc:sldChg>
      <pc:sldChg chg="del">
        <pc:chgData name="Reimann, Dr. René" userId="fad4d770-7190-4087-ac28-83a856e5b55d" providerId="ADAL" clId="{66A4F532-D8A7-43F9-81FD-07B0514CB6B9}" dt="2024-11-20T15:12:37.785" v="3351" actId="47"/>
        <pc:sldMkLst>
          <pc:docMk/>
          <pc:sldMk cId="3720068885" sldId="258"/>
        </pc:sldMkLst>
      </pc:sldChg>
      <pc:sldChg chg="del">
        <pc:chgData name="Reimann, Dr. René" userId="fad4d770-7190-4087-ac28-83a856e5b55d" providerId="ADAL" clId="{66A4F532-D8A7-43F9-81FD-07B0514CB6B9}" dt="2024-11-20T15:12:37.785" v="3351" actId="47"/>
        <pc:sldMkLst>
          <pc:docMk/>
          <pc:sldMk cId="3042673607" sldId="259"/>
        </pc:sldMkLst>
      </pc:sldChg>
      <pc:sldChg chg="del">
        <pc:chgData name="Reimann, Dr. René" userId="fad4d770-7190-4087-ac28-83a856e5b55d" providerId="ADAL" clId="{66A4F532-D8A7-43F9-81FD-07B0514CB6B9}" dt="2024-11-20T15:12:37.785" v="3351" actId="47"/>
        <pc:sldMkLst>
          <pc:docMk/>
          <pc:sldMk cId="3132378708" sldId="260"/>
        </pc:sldMkLst>
      </pc:sldChg>
      <pc:sldChg chg="modSp ord">
        <pc:chgData name="Reimann, Dr. René" userId="fad4d770-7190-4087-ac28-83a856e5b55d" providerId="ADAL" clId="{66A4F532-D8A7-43F9-81FD-07B0514CB6B9}" dt="2024-11-20T15:38:36.407" v="3649"/>
        <pc:sldMkLst>
          <pc:docMk/>
          <pc:sldMk cId="3734093801" sldId="26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734093801" sldId="261"/>
            <ac:spMk id="5" creationId="{10C95A6F-09FF-762C-41E9-D84A7E926A9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734093801" sldId="261"/>
            <ac:spMk id="8" creationId="{EB8427AF-CDCF-B738-BE96-0D833029287E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734093801" sldId="261"/>
            <ac:spMk id="14" creationId="{5572F574-CD62-7B33-1AEC-666BA775A264}"/>
          </ac:spMkLst>
        </pc:spChg>
      </pc:sldChg>
      <pc:sldChg chg="modSp mod ord">
        <pc:chgData name="Reimann, Dr. René" userId="fad4d770-7190-4087-ac28-83a856e5b55d" providerId="ADAL" clId="{66A4F532-D8A7-43F9-81FD-07B0514CB6B9}" dt="2024-11-20T15:31:24.558" v="3611"/>
        <pc:sldMkLst>
          <pc:docMk/>
          <pc:sldMk cId="740558088" sldId="262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740558088" sldId="262"/>
            <ac:spMk id="5" creationId="{03E589E1-0142-FAF5-C816-A67A301A1454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740558088" sldId="262"/>
            <ac:spMk id="8" creationId="{2DC724C6-A3EF-F6A2-DE7B-DFAFDA90630F}"/>
          </ac:spMkLst>
        </pc:spChg>
        <pc:spChg chg="mod">
          <ac:chgData name="Reimann, Dr. René" userId="fad4d770-7190-4087-ac28-83a856e5b55d" providerId="ADAL" clId="{66A4F532-D8A7-43F9-81FD-07B0514CB6B9}" dt="2024-11-20T15:03:11.648" v="2591" actId="20577"/>
          <ac:spMkLst>
            <pc:docMk/>
            <pc:sldMk cId="740558088" sldId="262"/>
            <ac:spMk id="9" creationId="{59DA1260-6E80-0BDB-25E0-41C67DE392FB}"/>
          </ac:spMkLst>
        </pc:spChg>
        <pc:spChg chg="mod">
          <ac:chgData name="Reimann, Dr. René" userId="fad4d770-7190-4087-ac28-83a856e5b55d" providerId="ADAL" clId="{66A4F532-D8A7-43F9-81FD-07B0514CB6B9}" dt="2024-11-20T15:01:54.078" v="2518" actId="313"/>
          <ac:spMkLst>
            <pc:docMk/>
            <pc:sldMk cId="740558088" sldId="262"/>
            <ac:spMk id="11" creationId="{FFE42ED0-E887-4B3E-DB1F-6F8427479317}"/>
          </ac:spMkLst>
        </pc:spChg>
      </pc:sldChg>
      <pc:sldChg chg="addSp delSp modSp mod">
        <pc:chgData name="Reimann, Dr. René" userId="fad4d770-7190-4087-ac28-83a856e5b55d" providerId="ADAL" clId="{66A4F532-D8A7-43F9-81FD-07B0514CB6B9}" dt="2024-11-20T15:31:24.558" v="3611"/>
        <pc:sldMkLst>
          <pc:docMk/>
          <pc:sldMk cId="3316924300" sldId="263"/>
        </pc:sldMkLst>
        <pc:spChg chg="del">
          <ac:chgData name="Reimann, Dr. René" userId="fad4d770-7190-4087-ac28-83a856e5b55d" providerId="ADAL" clId="{66A4F532-D8A7-43F9-81FD-07B0514CB6B9}" dt="2024-11-20T14:02:51.456" v="1516" actId="478"/>
          <ac:spMkLst>
            <pc:docMk/>
            <pc:sldMk cId="3316924300" sldId="263"/>
            <ac:spMk id="4" creationId="{C5A3FE30-4EAD-E158-D7BA-C386CD55917A}"/>
          </ac:spMkLst>
        </pc:spChg>
        <pc:spChg chg="add mod">
          <ac:chgData name="Reimann, Dr. René" userId="fad4d770-7190-4087-ac28-83a856e5b55d" providerId="ADAL" clId="{66A4F532-D8A7-43F9-81FD-07B0514CB6B9}" dt="2024-11-20T15:18:50.660" v="3432" actId="255"/>
          <ac:spMkLst>
            <pc:docMk/>
            <pc:sldMk cId="3316924300" sldId="263"/>
            <ac:spMk id="6" creationId="{CB274EAA-05E3-A923-8256-60ACA5406F60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316924300" sldId="263"/>
            <ac:spMk id="7" creationId="{8C1B904D-7AD7-2C39-CF29-DE4639ECF569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316924300" sldId="263"/>
            <ac:spMk id="8" creationId="{22D6F28F-C3F0-2A95-D00D-C793D7020413}"/>
          </ac:spMkLst>
        </pc:spChg>
        <pc:spChg chg="add del mod">
          <ac:chgData name="Reimann, Dr. René" userId="fad4d770-7190-4087-ac28-83a856e5b55d" providerId="ADAL" clId="{66A4F532-D8A7-43F9-81FD-07B0514CB6B9}" dt="2024-11-20T14:59:06.738" v="2454" actId="21"/>
          <ac:spMkLst>
            <pc:docMk/>
            <pc:sldMk cId="3316924300" sldId="263"/>
            <ac:spMk id="11" creationId="{96498B6C-0ECA-4D3A-8226-AB95CC70D169}"/>
          </ac:spMkLst>
        </pc:spChg>
        <pc:picChg chg="add del mod">
          <ac:chgData name="Reimann, Dr. René" userId="fad4d770-7190-4087-ac28-83a856e5b55d" providerId="ADAL" clId="{66A4F532-D8A7-43F9-81FD-07B0514CB6B9}" dt="2024-11-20T14:02:17.374" v="1503" actId="478"/>
          <ac:picMkLst>
            <pc:docMk/>
            <pc:sldMk cId="3316924300" sldId="263"/>
            <ac:picMk id="2" creationId="{4330281F-4EEC-E7C5-F8A7-7CA06D8A9597}"/>
          </ac:picMkLst>
        </pc:picChg>
        <pc:picChg chg="mod modCrop">
          <ac:chgData name="Reimann, Dr. René" userId="fad4d770-7190-4087-ac28-83a856e5b55d" providerId="ADAL" clId="{66A4F532-D8A7-43F9-81FD-07B0514CB6B9}" dt="2024-11-20T14:48:50.624" v="1920" actId="1038"/>
          <ac:picMkLst>
            <pc:docMk/>
            <pc:sldMk cId="3316924300" sldId="263"/>
            <ac:picMk id="3" creationId="{3B4278E3-A0EB-8D26-B866-6772FD5D8B69}"/>
          </ac:picMkLst>
        </pc:picChg>
        <pc:picChg chg="add mod modCrop">
          <ac:chgData name="Reimann, Dr. René" userId="fad4d770-7190-4087-ac28-83a856e5b55d" providerId="ADAL" clId="{66A4F532-D8A7-43F9-81FD-07B0514CB6B9}" dt="2024-11-20T14:48:50.624" v="1920" actId="1038"/>
          <ac:picMkLst>
            <pc:docMk/>
            <pc:sldMk cId="3316924300" sldId="263"/>
            <ac:picMk id="9" creationId="{A9D06139-B42A-6C7E-F88C-2BA71F8F0BD3}"/>
          </ac:picMkLst>
        </pc:picChg>
        <pc:picChg chg="add mod modCrop">
          <ac:chgData name="Reimann, Dr. René" userId="fad4d770-7190-4087-ac28-83a856e5b55d" providerId="ADAL" clId="{66A4F532-D8A7-43F9-81FD-07B0514CB6B9}" dt="2024-11-20T14:48:50.624" v="1920" actId="1038"/>
          <ac:picMkLst>
            <pc:docMk/>
            <pc:sldMk cId="3316924300" sldId="263"/>
            <ac:picMk id="10" creationId="{91CBB2CC-616D-A6F4-67F2-4CA9D524120B}"/>
          </ac:picMkLst>
        </pc:picChg>
        <pc:picChg chg="del">
          <ac:chgData name="Reimann, Dr. René" userId="fad4d770-7190-4087-ac28-83a856e5b55d" providerId="ADAL" clId="{66A4F532-D8A7-43F9-81FD-07B0514CB6B9}" dt="2024-11-20T14:02:25.231" v="1506" actId="478"/>
          <ac:picMkLst>
            <pc:docMk/>
            <pc:sldMk cId="3316924300" sldId="263"/>
            <ac:picMk id="16" creationId="{7D2BB95E-6A89-F7AE-4640-A263A62C5EB8}"/>
          </ac:picMkLst>
        </pc:pic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392877313" sldId="264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92877313" sldId="264"/>
            <ac:spMk id="2" creationId="{2195F5AA-C1FA-E723-358D-F3CC661FE187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92877313" sldId="264"/>
            <ac:spMk id="3" creationId="{B3D98FB1-841D-39C3-42F4-E3C6CE33262C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92877313" sldId="264"/>
            <ac:spMk id="4" creationId="{1E83605C-D76B-DAFA-1720-12B454D5DA02}"/>
          </ac:spMkLst>
        </pc:spChg>
      </pc:sldChg>
      <pc:sldChg chg="modSp">
        <pc:chgData name="Reimann, Dr. René" userId="fad4d770-7190-4087-ac28-83a856e5b55d" providerId="ADAL" clId="{66A4F532-D8A7-43F9-81FD-07B0514CB6B9}" dt="2024-11-20T15:31:24.558" v="3611"/>
        <pc:sldMkLst>
          <pc:docMk/>
          <pc:sldMk cId="2348504543" sldId="265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48504543" sldId="265"/>
            <ac:spMk id="2" creationId="{2EC80B62-8C36-CF0F-E826-331DA285C755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48504543" sldId="265"/>
            <ac:spMk id="3" creationId="{62548D7F-F9A2-3B8C-03A0-20F6E80AF102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48504543" sldId="265"/>
            <ac:spMk id="4" creationId="{0377605B-CA66-4FC7-1454-2B892CC6C756}"/>
          </ac:spMkLst>
        </pc:spChg>
      </pc:sldChg>
      <pc:sldChg chg="del">
        <pc:chgData name="Reimann, Dr. René" userId="fad4d770-7190-4087-ac28-83a856e5b55d" providerId="ADAL" clId="{66A4F532-D8A7-43F9-81FD-07B0514CB6B9}" dt="2024-11-20T13:41:04.623" v="1076" actId="47"/>
        <pc:sldMkLst>
          <pc:docMk/>
          <pc:sldMk cId="2855296484" sldId="266"/>
        </pc:sldMkLst>
      </pc:sldChg>
      <pc:sldChg chg="modSp del mod">
        <pc:chgData name="Reimann, Dr. René" userId="fad4d770-7190-4087-ac28-83a856e5b55d" providerId="ADAL" clId="{66A4F532-D8A7-43F9-81FD-07B0514CB6B9}" dt="2024-11-20T15:03:26.636" v="2592" actId="47"/>
        <pc:sldMkLst>
          <pc:docMk/>
          <pc:sldMk cId="1342828865" sldId="267"/>
        </pc:sldMkLst>
        <pc:spChg chg="mod">
          <ac:chgData name="Reimann, Dr. René" userId="fad4d770-7190-4087-ac28-83a856e5b55d" providerId="ADAL" clId="{66A4F532-D8A7-43F9-81FD-07B0514CB6B9}" dt="2024-11-20T14:58:26.356" v="2393" actId="20577"/>
          <ac:spMkLst>
            <pc:docMk/>
            <pc:sldMk cId="1342828865" sldId="267"/>
            <ac:spMk id="3" creationId="{6575280D-7FD3-CA42-7DD3-544107B9A878}"/>
          </ac:spMkLst>
        </pc:spChg>
      </pc:sldChg>
      <pc:sldChg chg="del">
        <pc:chgData name="Reimann, Dr. René" userId="fad4d770-7190-4087-ac28-83a856e5b55d" providerId="ADAL" clId="{66A4F532-D8A7-43F9-81FD-07B0514CB6B9}" dt="2024-11-20T15:12:07.324" v="3348" actId="47"/>
        <pc:sldMkLst>
          <pc:docMk/>
          <pc:sldMk cId="2888956701" sldId="275"/>
        </pc:sldMkLst>
      </pc:sldChg>
      <pc:sldChg chg="del ord">
        <pc:chgData name="Reimann, Dr. René" userId="fad4d770-7190-4087-ac28-83a856e5b55d" providerId="ADAL" clId="{66A4F532-D8A7-43F9-81FD-07B0514CB6B9}" dt="2024-11-20T13:38:34.550" v="1066" actId="47"/>
        <pc:sldMkLst>
          <pc:docMk/>
          <pc:sldMk cId="2828249304" sldId="4208"/>
        </pc:sldMkLst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441490691" sldId="421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41490691" sldId="4211"/>
            <ac:spMk id="5" creationId="{B9B20169-06FC-4248-91C2-E5C78B06D3AE}"/>
          </ac:spMkLst>
        </pc:spChg>
      </pc:sldChg>
      <pc:sldChg chg="addSp delSp modSp del mod ord modAnim">
        <pc:chgData name="Reimann, Dr. René" userId="fad4d770-7190-4087-ac28-83a856e5b55d" providerId="ADAL" clId="{66A4F532-D8A7-43F9-81FD-07B0514CB6B9}" dt="2024-11-20T15:33:46.752" v="3630" actId="47"/>
        <pc:sldMkLst>
          <pc:docMk/>
          <pc:sldMk cId="3810565730" sldId="4223"/>
        </pc:sldMkLst>
        <pc:spChg chg="mod">
          <ac:chgData name="Reimann, Dr. René" userId="fad4d770-7190-4087-ac28-83a856e5b55d" providerId="ADAL" clId="{66A4F532-D8A7-43F9-81FD-07B0514CB6B9}" dt="2024-11-20T15:33:11.501" v="3625" actId="21"/>
          <ac:spMkLst>
            <pc:docMk/>
            <pc:sldMk cId="3810565730" sldId="4223"/>
            <ac:spMk id="2" creationId="{AEFCA91E-780B-4DF8-BA3A-3EF75C4BA1EB}"/>
          </ac:spMkLst>
        </pc:spChg>
        <pc:spChg chg="mod">
          <ac:chgData name="Reimann, Dr. René" userId="fad4d770-7190-4087-ac28-83a856e5b55d" providerId="ADAL" clId="{66A4F532-D8A7-43F9-81FD-07B0514CB6B9}" dt="2024-11-20T13:20:54.867" v="726" actId="20577"/>
          <ac:spMkLst>
            <pc:docMk/>
            <pc:sldMk cId="3810565730" sldId="4223"/>
            <ac:spMk id="3" creationId="{1FB07C8E-98AD-458B-A241-BAA965121722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810565730" sldId="4223"/>
            <ac:spMk id="6" creationId="{28AC74A6-DB45-4443-9DEC-E126A224C575}"/>
          </ac:spMkLst>
        </pc:spChg>
        <pc:spChg chg="mod">
          <ac:chgData name="Reimann, Dr. René" userId="fad4d770-7190-4087-ac28-83a856e5b55d" providerId="ADAL" clId="{66A4F532-D8A7-43F9-81FD-07B0514CB6B9}" dt="2024-11-20T13:14:27.021" v="563" actId="1076"/>
          <ac:spMkLst>
            <pc:docMk/>
            <pc:sldMk cId="3810565730" sldId="4223"/>
            <ac:spMk id="10" creationId="{36C5EF35-587F-09AF-4043-AD0DA37BC85F}"/>
          </ac:spMkLst>
        </pc:spChg>
        <pc:spChg chg="mod">
          <ac:chgData name="Reimann, Dr. René" userId="fad4d770-7190-4087-ac28-83a856e5b55d" providerId="ADAL" clId="{66A4F532-D8A7-43F9-81FD-07B0514CB6B9}" dt="2024-11-20T13:14:27.021" v="563" actId="1076"/>
          <ac:spMkLst>
            <pc:docMk/>
            <pc:sldMk cId="3810565730" sldId="4223"/>
            <ac:spMk id="11" creationId="{2735EB8B-E3E8-C064-05AD-23728933535C}"/>
          </ac:spMkLst>
        </pc:spChg>
        <pc:spChg chg="mod">
          <ac:chgData name="Reimann, Dr. René" userId="fad4d770-7190-4087-ac28-83a856e5b55d" providerId="ADAL" clId="{66A4F532-D8A7-43F9-81FD-07B0514CB6B9}" dt="2024-11-20T13:14:27.021" v="563" actId="1076"/>
          <ac:spMkLst>
            <pc:docMk/>
            <pc:sldMk cId="3810565730" sldId="4223"/>
            <ac:spMk id="12" creationId="{BB68D820-484C-2A3B-5151-0EBCA2AF1115}"/>
          </ac:spMkLst>
        </pc:spChg>
        <pc:spChg chg="mod">
          <ac:chgData name="Reimann, Dr. René" userId="fad4d770-7190-4087-ac28-83a856e5b55d" providerId="ADAL" clId="{66A4F532-D8A7-43F9-81FD-07B0514CB6B9}" dt="2024-11-20T13:14:27.021" v="563" actId="1076"/>
          <ac:spMkLst>
            <pc:docMk/>
            <pc:sldMk cId="3810565730" sldId="4223"/>
            <ac:spMk id="13" creationId="{B3B73745-5BB0-445E-188C-958AB5F073E5}"/>
          </ac:spMkLst>
        </pc:spChg>
        <pc:spChg chg="del">
          <ac:chgData name="Reimann, Dr. René" userId="fad4d770-7190-4087-ac28-83a856e5b55d" providerId="ADAL" clId="{66A4F532-D8A7-43F9-81FD-07B0514CB6B9}" dt="2024-11-20T13:22:03.899" v="733" actId="478"/>
          <ac:spMkLst>
            <pc:docMk/>
            <pc:sldMk cId="3810565730" sldId="4223"/>
            <ac:spMk id="16" creationId="{9CC930EE-633C-4893-97B6-D5C092CD2300}"/>
          </ac:spMkLst>
        </pc:spChg>
        <pc:spChg chg="add mod">
          <ac:chgData name="Reimann, Dr. René" userId="fad4d770-7190-4087-ac28-83a856e5b55d" providerId="ADAL" clId="{66A4F532-D8A7-43F9-81FD-07B0514CB6B9}" dt="2024-11-20T13:19:55.152" v="674" actId="1076"/>
          <ac:spMkLst>
            <pc:docMk/>
            <pc:sldMk cId="3810565730" sldId="4223"/>
            <ac:spMk id="17" creationId="{07B34AE0-DCC2-44C3-780B-65D38F160C2D}"/>
          </ac:spMkLst>
        </pc:spChg>
        <pc:spChg chg="mod">
          <ac:chgData name="Reimann, Dr. René" userId="fad4d770-7190-4087-ac28-83a856e5b55d" providerId="ADAL" clId="{66A4F532-D8A7-43F9-81FD-07B0514CB6B9}" dt="2024-11-20T13:09:32.664" v="518" actId="12788"/>
          <ac:spMkLst>
            <pc:docMk/>
            <pc:sldMk cId="3810565730" sldId="4223"/>
            <ac:spMk id="35" creationId="{E7591EFC-F3C1-4030-9C10-B2C3806DF66D}"/>
          </ac:spMkLst>
        </pc:spChg>
        <pc:spChg chg="del mod">
          <ac:chgData name="Reimann, Dr. René" userId="fad4d770-7190-4087-ac28-83a856e5b55d" providerId="ADAL" clId="{66A4F532-D8A7-43F9-81FD-07B0514CB6B9}" dt="2024-11-20T13:08:57.456" v="511" actId="478"/>
          <ac:spMkLst>
            <pc:docMk/>
            <pc:sldMk cId="3810565730" sldId="4223"/>
            <ac:spMk id="36" creationId="{569A12A5-449B-4AAC-9A0F-B7C25F2D00E2}"/>
          </ac:spMkLst>
        </pc:spChg>
        <pc:spChg chg="mod">
          <ac:chgData name="Reimann, Dr. René" userId="fad4d770-7190-4087-ac28-83a856e5b55d" providerId="ADAL" clId="{66A4F532-D8A7-43F9-81FD-07B0514CB6B9}" dt="2024-11-20T13:13:52.720" v="559" actId="12788"/>
          <ac:spMkLst>
            <pc:docMk/>
            <pc:sldMk cId="3810565730" sldId="4223"/>
            <ac:spMk id="37" creationId="{84EF3410-C679-4054-84C0-11FA113430E0}"/>
          </ac:spMkLst>
        </pc:spChg>
        <pc:spChg chg="mod">
          <ac:chgData name="Reimann, Dr. René" userId="fad4d770-7190-4087-ac28-83a856e5b55d" providerId="ADAL" clId="{66A4F532-D8A7-43F9-81FD-07B0514CB6B9}" dt="2024-11-20T13:14:40.684" v="564" actId="1076"/>
          <ac:spMkLst>
            <pc:docMk/>
            <pc:sldMk cId="3810565730" sldId="4223"/>
            <ac:spMk id="40" creationId="{294FC399-3D03-4944-9DD5-CDADE294D5FC}"/>
          </ac:spMkLst>
        </pc:spChg>
        <pc:grpChg chg="add mod">
          <ac:chgData name="Reimann, Dr. René" userId="fad4d770-7190-4087-ac28-83a856e5b55d" providerId="ADAL" clId="{66A4F532-D8A7-43F9-81FD-07B0514CB6B9}" dt="2024-11-20T13:23:15.584" v="737" actId="167"/>
          <ac:grpSpMkLst>
            <pc:docMk/>
            <pc:sldMk cId="3810565730" sldId="4223"/>
            <ac:grpSpMk id="5" creationId="{723E3FDA-7069-C9C3-9AB8-03A18F2B86F8}"/>
          </ac:grpSpMkLst>
        </pc:grpChg>
        <pc:grpChg chg="add mod">
          <ac:chgData name="Reimann, Dr. René" userId="fad4d770-7190-4087-ac28-83a856e5b55d" providerId="ADAL" clId="{66A4F532-D8A7-43F9-81FD-07B0514CB6B9}" dt="2024-11-20T13:07:42.506" v="497" actId="164"/>
          <ac:grpSpMkLst>
            <pc:docMk/>
            <pc:sldMk cId="3810565730" sldId="4223"/>
            <ac:grpSpMk id="20" creationId="{8C381B46-7331-F393-7DC2-49D2FCC995A9}"/>
          </ac:grpSpMkLst>
        </pc:grpChg>
        <pc:picChg chg="mod">
          <ac:chgData name="Reimann, Dr. René" userId="fad4d770-7190-4087-ac28-83a856e5b55d" providerId="ADAL" clId="{66A4F532-D8A7-43F9-81FD-07B0514CB6B9}" dt="2024-11-20T13:22:22.109" v="734" actId="1076"/>
          <ac:picMkLst>
            <pc:docMk/>
            <pc:sldMk cId="3810565730" sldId="4223"/>
            <ac:picMk id="4" creationId="{9DDEE4E0-F4EF-8DD5-D4BD-C45D953CA580}"/>
          </ac:picMkLst>
        </pc:picChg>
        <pc:picChg chg="del">
          <ac:chgData name="Reimann, Dr. René" userId="fad4d770-7190-4087-ac28-83a856e5b55d" providerId="ADAL" clId="{66A4F532-D8A7-43F9-81FD-07B0514CB6B9}" dt="2024-11-20T13:06:53.777" v="485" actId="478"/>
          <ac:picMkLst>
            <pc:docMk/>
            <pc:sldMk cId="3810565730" sldId="4223"/>
            <ac:picMk id="7" creationId="{53C69C2C-06C9-41DE-BB08-409751BFB6C9}"/>
          </ac:picMkLst>
        </pc:picChg>
        <pc:picChg chg="mod">
          <ac:chgData name="Reimann, Dr. René" userId="fad4d770-7190-4087-ac28-83a856e5b55d" providerId="ADAL" clId="{66A4F532-D8A7-43F9-81FD-07B0514CB6B9}" dt="2024-11-20T13:22:22.109" v="734" actId="1076"/>
          <ac:picMkLst>
            <pc:docMk/>
            <pc:sldMk cId="3810565730" sldId="4223"/>
            <ac:picMk id="8" creationId="{707B4AA4-F3CB-3C51-ED48-1A17DAD7EDAC}"/>
          </ac:picMkLst>
        </pc:picChg>
        <pc:picChg chg="mod">
          <ac:chgData name="Reimann, Dr. René" userId="fad4d770-7190-4087-ac28-83a856e5b55d" providerId="ADAL" clId="{66A4F532-D8A7-43F9-81FD-07B0514CB6B9}" dt="2024-11-20T13:14:27.021" v="563" actId="1076"/>
          <ac:picMkLst>
            <pc:docMk/>
            <pc:sldMk cId="3810565730" sldId="4223"/>
            <ac:picMk id="9" creationId="{DFA302DE-AF3C-BE89-4397-D52041D71395}"/>
          </ac:picMkLst>
        </pc:picChg>
        <pc:picChg chg="mod">
          <ac:chgData name="Reimann, Dr. René" userId="fad4d770-7190-4087-ac28-83a856e5b55d" providerId="ADAL" clId="{66A4F532-D8A7-43F9-81FD-07B0514CB6B9}" dt="2024-11-20T13:14:27.021" v="563" actId="1076"/>
          <ac:picMkLst>
            <pc:docMk/>
            <pc:sldMk cId="3810565730" sldId="4223"/>
            <ac:picMk id="14" creationId="{1167D7F9-87A6-1D80-1F52-DAE0AF03DFD9}"/>
          </ac:picMkLst>
        </pc:picChg>
        <pc:picChg chg="del">
          <ac:chgData name="Reimann, Dr. René" userId="fad4d770-7190-4087-ac28-83a856e5b55d" providerId="ADAL" clId="{66A4F532-D8A7-43F9-81FD-07B0514CB6B9}" dt="2024-11-20T13:22:00.554" v="732" actId="478"/>
          <ac:picMkLst>
            <pc:docMk/>
            <pc:sldMk cId="3810565730" sldId="4223"/>
            <ac:picMk id="15" creationId="{4AE4FDB2-C144-4D6C-87CD-E2A2EC87EBF3}"/>
          </ac:picMkLst>
        </pc:picChg>
        <pc:picChg chg="add mod">
          <ac:chgData name="Reimann, Dr. René" userId="fad4d770-7190-4087-ac28-83a856e5b55d" providerId="ADAL" clId="{66A4F532-D8A7-43F9-81FD-07B0514CB6B9}" dt="2024-11-20T13:19:51.907" v="673" actId="1076"/>
          <ac:picMkLst>
            <pc:docMk/>
            <pc:sldMk cId="3810565730" sldId="4223"/>
            <ac:picMk id="18" creationId="{E4B78D25-C839-E3CD-3B16-26124A9B7427}"/>
          </ac:picMkLst>
        </pc:picChg>
        <pc:picChg chg="add mod modCrop">
          <ac:chgData name="Reimann, Dr. René" userId="fad4d770-7190-4087-ac28-83a856e5b55d" providerId="ADAL" clId="{66A4F532-D8A7-43F9-81FD-07B0514CB6B9}" dt="2024-11-20T13:07:42.506" v="497" actId="164"/>
          <ac:picMkLst>
            <pc:docMk/>
            <pc:sldMk cId="3810565730" sldId="4223"/>
            <ac:picMk id="19" creationId="{423E5F6F-A10A-6EB0-FA8E-9E1F00CD5271}"/>
          </ac:picMkLst>
        </pc:picChg>
        <pc:picChg chg="del mod">
          <ac:chgData name="Reimann, Dr. René" userId="fad4d770-7190-4087-ac28-83a856e5b55d" providerId="ADAL" clId="{66A4F532-D8A7-43F9-81FD-07B0514CB6B9}" dt="2024-11-20T13:12:19.123" v="530" actId="478"/>
          <ac:picMkLst>
            <pc:docMk/>
            <pc:sldMk cId="3810565730" sldId="4223"/>
            <ac:picMk id="22" creationId="{8683850B-E4D4-283D-315D-A61138EF1882}"/>
          </ac:picMkLst>
        </pc:picChg>
        <pc:picChg chg="del mod">
          <ac:chgData name="Reimann, Dr. René" userId="fad4d770-7190-4087-ac28-83a856e5b55d" providerId="ADAL" clId="{66A4F532-D8A7-43F9-81FD-07B0514CB6B9}" dt="2024-11-20T13:12:55.905" v="548" actId="478"/>
          <ac:picMkLst>
            <pc:docMk/>
            <pc:sldMk cId="3810565730" sldId="4223"/>
            <ac:picMk id="24" creationId="{E6A343B4-770C-DAEC-08B3-F71DD4E969AB}"/>
          </ac:picMkLst>
        </pc:picChg>
        <pc:picChg chg="mod">
          <ac:chgData name="Reimann, Dr. René" userId="fad4d770-7190-4087-ac28-83a856e5b55d" providerId="ADAL" clId="{66A4F532-D8A7-43F9-81FD-07B0514CB6B9}" dt="2024-11-20T13:20:06.255" v="676" actId="1076"/>
          <ac:picMkLst>
            <pc:docMk/>
            <pc:sldMk cId="3810565730" sldId="4223"/>
            <ac:picMk id="26" creationId="{C553FC53-D7E1-DAD0-D66E-D15652C70561}"/>
          </ac:picMkLst>
        </pc:picChg>
        <pc:picChg chg="del">
          <ac:chgData name="Reimann, Dr. René" userId="fad4d770-7190-4087-ac28-83a856e5b55d" providerId="ADAL" clId="{66A4F532-D8A7-43F9-81FD-07B0514CB6B9}" dt="2024-11-20T13:06:56.442" v="486" actId="478"/>
          <ac:picMkLst>
            <pc:docMk/>
            <pc:sldMk cId="3810565730" sldId="4223"/>
            <ac:picMk id="38" creationId="{1E4FC53B-7F3B-4C25-8334-0CE46B0310F1}"/>
          </ac:picMkLst>
        </pc:picChg>
        <pc:picChg chg="mod modCrop">
          <ac:chgData name="Reimann, Dr. René" userId="fad4d770-7190-4087-ac28-83a856e5b55d" providerId="ADAL" clId="{66A4F532-D8A7-43F9-81FD-07B0514CB6B9}" dt="2024-11-20T13:07:42.506" v="497" actId="164"/>
          <ac:picMkLst>
            <pc:docMk/>
            <pc:sldMk cId="3810565730" sldId="4223"/>
            <ac:picMk id="39" creationId="{BE3A6E24-7CE6-4D62-B9E5-A85AC0C15DD1}"/>
          </ac:picMkLst>
        </pc:picChg>
        <pc:picChg chg="del">
          <ac:chgData name="Reimann, Dr. René" userId="fad4d770-7190-4087-ac28-83a856e5b55d" providerId="ADAL" clId="{66A4F532-D8A7-43F9-81FD-07B0514CB6B9}" dt="2024-11-20T15:33:29.168" v="3627" actId="478"/>
          <ac:picMkLst>
            <pc:docMk/>
            <pc:sldMk cId="3810565730" sldId="4223"/>
            <ac:picMk id="75" creationId="{6E6BF4FA-CB8E-4214-B351-AC3B6EBD71AF}"/>
          </ac:picMkLst>
        </pc:picChg>
      </pc:sldChg>
      <pc:sldChg chg="addSp modSp mod modAnim">
        <pc:chgData name="Reimann, Dr. René" userId="fad4d770-7190-4087-ac28-83a856e5b55d" providerId="ADAL" clId="{66A4F532-D8A7-43F9-81FD-07B0514CB6B9}" dt="2024-11-20T15:31:24.558" v="3611"/>
        <pc:sldMkLst>
          <pc:docMk/>
          <pc:sldMk cId="3077261584" sldId="423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077261584" sldId="4231"/>
            <ac:spMk id="2" creationId="{DD048B1F-2D35-4D7A-91C8-9F38308D0336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077261584" sldId="4231"/>
            <ac:spMk id="5" creationId="{8CC17E03-8065-45FD-9A11-6714465F983D}"/>
          </ac:spMkLst>
        </pc:spChg>
        <pc:spChg chg="mod">
          <ac:chgData name="Reimann, Dr. René" userId="fad4d770-7190-4087-ac28-83a856e5b55d" providerId="ADAL" clId="{66A4F532-D8A7-43F9-81FD-07B0514CB6B9}" dt="2024-11-20T13:46:51.950" v="1207" actId="113"/>
          <ac:spMkLst>
            <pc:docMk/>
            <pc:sldMk cId="3077261584" sldId="4231"/>
            <ac:spMk id="6" creationId="{E2AC3504-2C18-F093-689A-763C6B8C82A5}"/>
          </ac:spMkLst>
        </pc:spChg>
        <pc:spChg chg="mod">
          <ac:chgData name="Reimann, Dr. René" userId="fad4d770-7190-4087-ac28-83a856e5b55d" providerId="ADAL" clId="{66A4F532-D8A7-43F9-81FD-07B0514CB6B9}" dt="2024-11-20T13:47:52.025" v="1217" actId="1076"/>
          <ac:spMkLst>
            <pc:docMk/>
            <pc:sldMk cId="3077261584" sldId="4231"/>
            <ac:spMk id="7" creationId="{7066F5A5-E201-4435-B378-9F670272385A}"/>
          </ac:spMkLst>
        </pc:spChg>
        <pc:spChg chg="mod">
          <ac:chgData name="Reimann, Dr. René" userId="fad4d770-7190-4087-ac28-83a856e5b55d" providerId="ADAL" clId="{66A4F532-D8A7-43F9-81FD-07B0514CB6B9}" dt="2024-11-20T13:46:54.728" v="1208" actId="113"/>
          <ac:spMkLst>
            <pc:docMk/>
            <pc:sldMk cId="3077261584" sldId="4231"/>
            <ac:spMk id="8" creationId="{53920E67-0239-22B5-308A-1FA4894C0173}"/>
          </ac:spMkLst>
        </pc:spChg>
        <pc:spChg chg="add mod">
          <ac:chgData name="Reimann, Dr. René" userId="fad4d770-7190-4087-ac28-83a856e5b55d" providerId="ADAL" clId="{66A4F532-D8A7-43F9-81FD-07B0514CB6B9}" dt="2024-11-20T13:51:17.778" v="1321" actId="20577"/>
          <ac:spMkLst>
            <pc:docMk/>
            <pc:sldMk cId="3077261584" sldId="4231"/>
            <ac:spMk id="10" creationId="{706135FF-E673-ADD1-8CB6-3998833F1B71}"/>
          </ac:spMkLst>
        </pc:spChg>
        <pc:spChg chg="mod">
          <ac:chgData name="Reimann, Dr. René" userId="fad4d770-7190-4087-ac28-83a856e5b55d" providerId="ADAL" clId="{66A4F532-D8A7-43F9-81FD-07B0514CB6B9}" dt="2024-11-20T13:49:40.102" v="1238" actId="1076"/>
          <ac:spMkLst>
            <pc:docMk/>
            <pc:sldMk cId="3077261584" sldId="4231"/>
            <ac:spMk id="13" creationId="{1CE9BA06-A0DE-495C-BBEB-7673EEF19774}"/>
          </ac:spMkLst>
        </pc:spChg>
        <pc:picChg chg="add mod ord">
          <ac:chgData name="Reimann, Dr. René" userId="fad4d770-7190-4087-ac28-83a856e5b55d" providerId="ADAL" clId="{66A4F532-D8A7-43F9-81FD-07B0514CB6B9}" dt="2024-11-20T13:48:32.133" v="1221" actId="167"/>
          <ac:picMkLst>
            <pc:docMk/>
            <pc:sldMk cId="3077261584" sldId="4231"/>
            <ac:picMk id="9" creationId="{1794845B-6217-5761-4F03-19907EEE7149}"/>
          </ac:picMkLst>
        </pc:picChg>
        <pc:picChg chg="mod">
          <ac:chgData name="Reimann, Dr. René" userId="fad4d770-7190-4087-ac28-83a856e5b55d" providerId="ADAL" clId="{66A4F532-D8A7-43F9-81FD-07B0514CB6B9}" dt="2024-11-20T13:47:41.485" v="1215" actId="1076"/>
          <ac:picMkLst>
            <pc:docMk/>
            <pc:sldMk cId="3077261584" sldId="4231"/>
            <ac:picMk id="12" creationId="{F50C0BA4-27B5-4BBA-AF86-D4FF38B15E1D}"/>
          </ac:picMkLst>
        </pc:picChg>
      </pc:sldChg>
      <pc:sldChg chg="modSp del mod">
        <pc:chgData name="Reimann, Dr. René" userId="fad4d770-7190-4087-ac28-83a856e5b55d" providerId="ADAL" clId="{66A4F532-D8A7-43F9-81FD-07B0514CB6B9}" dt="2024-11-20T14:58:07.179" v="2379" actId="47"/>
        <pc:sldMkLst>
          <pc:docMk/>
          <pc:sldMk cId="2870436970" sldId="4232"/>
        </pc:sldMkLst>
        <pc:picChg chg="mod">
          <ac:chgData name="Reimann, Dr. René" userId="fad4d770-7190-4087-ac28-83a856e5b55d" providerId="ADAL" clId="{66A4F532-D8A7-43F9-81FD-07B0514CB6B9}" dt="2024-11-20T14:54:55.243" v="2336" actId="1076"/>
          <ac:picMkLst>
            <pc:docMk/>
            <pc:sldMk cId="2870436970" sldId="4232"/>
            <ac:picMk id="7" creationId="{8F9D3556-BC91-4DFE-8C56-E86AA8C30A8E}"/>
          </ac:picMkLst>
        </pc:picChg>
        <pc:picChg chg="mod">
          <ac:chgData name="Reimann, Dr. René" userId="fad4d770-7190-4087-ac28-83a856e5b55d" providerId="ADAL" clId="{66A4F532-D8A7-43F9-81FD-07B0514CB6B9}" dt="2024-11-20T14:54:58.549" v="2337" actId="1076"/>
          <ac:picMkLst>
            <pc:docMk/>
            <pc:sldMk cId="2870436970" sldId="4232"/>
            <ac:picMk id="9" creationId="{9845FC73-8C0D-47FC-9519-8251480E63C8}"/>
          </ac:picMkLst>
        </pc:picChg>
      </pc:sldChg>
      <pc:sldChg chg="del">
        <pc:chgData name="Reimann, Dr. René" userId="fad4d770-7190-4087-ac28-83a856e5b55d" providerId="ADAL" clId="{66A4F532-D8A7-43F9-81FD-07B0514CB6B9}" dt="2024-11-20T14:58:07.179" v="2379" actId="47"/>
        <pc:sldMkLst>
          <pc:docMk/>
          <pc:sldMk cId="2095563159" sldId="4242"/>
        </pc:sldMkLst>
      </pc:sldChg>
      <pc:sldChg chg="del">
        <pc:chgData name="Reimann, Dr. René" userId="fad4d770-7190-4087-ac28-83a856e5b55d" providerId="ADAL" clId="{66A4F532-D8A7-43F9-81FD-07B0514CB6B9}" dt="2024-11-20T15:12:07.324" v="3348" actId="47"/>
        <pc:sldMkLst>
          <pc:docMk/>
          <pc:sldMk cId="1874961907" sldId="4338"/>
        </pc:sldMkLst>
      </pc:sldChg>
      <pc:sldChg chg="modSp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4091204166" sldId="434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091204166" sldId="4341"/>
            <ac:spMk id="2" creationId="{B68BABFB-9E70-40A8-98AE-58F15E493545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091204166" sldId="4341"/>
            <ac:spMk id="5" creationId="{DFDD151C-5152-4489-8E83-4890032BA93D}"/>
          </ac:spMkLst>
        </pc:spChg>
      </pc:sldChg>
      <pc:sldChg chg="del">
        <pc:chgData name="Reimann, Dr. René" userId="fad4d770-7190-4087-ac28-83a856e5b55d" providerId="ADAL" clId="{66A4F532-D8A7-43F9-81FD-07B0514CB6B9}" dt="2024-11-20T15:12:15.557" v="3349" actId="47"/>
        <pc:sldMkLst>
          <pc:docMk/>
          <pc:sldMk cId="2580156560" sldId="4342"/>
        </pc:sldMkLst>
      </pc:sldChg>
      <pc:sldChg chg="del">
        <pc:chgData name="Reimann, Dr. René" userId="fad4d770-7190-4087-ac28-83a856e5b55d" providerId="ADAL" clId="{66A4F532-D8A7-43F9-81FD-07B0514CB6B9}" dt="2024-11-20T15:12:44.135" v="3352" actId="47"/>
        <pc:sldMkLst>
          <pc:docMk/>
          <pc:sldMk cId="793691857" sldId="4350"/>
        </pc:sldMkLst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208556793" sldId="435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208556793" sldId="4351"/>
            <ac:spMk id="2" creationId="{31D5963C-4F63-4A99-B1D2-9358DA715A31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208556793" sldId="4351"/>
            <ac:spMk id="3" creationId="{27D09FC3-73FC-4EE0-8965-03390836025C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208556793" sldId="4351"/>
            <ac:spMk id="5" creationId="{E1809DC0-41C5-4238-8E10-FB31DB7B0BBF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4056160738" sldId="4354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056160738" sldId="4354"/>
            <ac:spMk id="2" creationId="{2E76AF82-81AA-4AEF-86CE-B170F3C52614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056160738" sldId="4354"/>
            <ac:spMk id="5" creationId="{B995398B-3C30-430B-86B1-FBA01D1B4A05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3858252192" sldId="4355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858252192" sldId="4355"/>
            <ac:spMk id="2" creationId="{D9B26C9C-AEFA-43B6-8701-966AC605117E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858252192" sldId="4355"/>
            <ac:spMk id="5" creationId="{FB938933-37BF-4A48-815B-F53214287AB0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3011848976" sldId="4360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011848976" sldId="4360"/>
            <ac:spMk id="2" creationId="{9E555647-5BFF-49BC-B476-D52A0A7570EA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011848976" sldId="4360"/>
            <ac:spMk id="5" creationId="{8CDB8D7A-70E8-4D84-90A0-56445D8027E4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381755465" sldId="436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81755465" sldId="4361"/>
            <ac:spMk id="2" creationId="{04B2B516-E917-4705-8DF9-92AE85ABD209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81755465" sldId="4361"/>
            <ac:spMk id="3" creationId="{7AE5FC9B-E44A-4D44-96C5-7900C4BC2A9C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381755465" sldId="4361"/>
            <ac:spMk id="5" creationId="{2CE2FC6F-0E72-4CD3-ADA8-010D50C4C48F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905157282" sldId="4362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905157282" sldId="4362"/>
            <ac:spMk id="2" creationId="{8858C792-B6E4-4859-B57D-F84A7E4780A0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905157282" sldId="4362"/>
            <ac:spMk id="3" creationId="{B5CC2B87-0C50-4D4B-AAB1-C3A7590A986A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905157282" sldId="4362"/>
            <ac:spMk id="5" creationId="{80E7C76C-7119-4E7D-88E3-B461C67E3A15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1305207270" sldId="4363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305207270" sldId="4363"/>
            <ac:spMk id="2" creationId="{E187CCF4-9F89-48DB-9901-7B6A2D609EAD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305207270" sldId="4363"/>
            <ac:spMk id="5" creationId="{4E62EB39-C0C8-433E-A3F4-2FC4477DCCDF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449431922" sldId="4364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9431922" sldId="4364"/>
            <ac:spMk id="2" creationId="{DED60667-B62A-4311-B18D-89C3178CE7E1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9431922" sldId="4364"/>
            <ac:spMk id="3" creationId="{E739528C-7E09-4A34-A6F3-9832FE2AE726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9431922" sldId="4364"/>
            <ac:spMk id="5" creationId="{4E6DA6F0-25B9-4C58-BE83-1067A60333B6}"/>
          </ac:spMkLst>
        </pc:spChg>
      </pc:sldChg>
      <pc:sldChg chg="modSp add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887968162" sldId="4365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87968162" sldId="4365"/>
            <ac:spMk id="2" creationId="{195643B7-E325-4EC3-BD29-FCC538662F35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87968162" sldId="4365"/>
            <ac:spMk id="3" creationId="{D1371EBD-1A60-4BF8-A6C4-538FD70F3C91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87968162" sldId="4365"/>
            <ac:spMk id="5" creationId="{897A10C7-3A21-4D8E-BCF1-159F48CDB4E2}"/>
          </ac:spMkLst>
        </pc:spChg>
      </pc:sldChg>
      <pc:sldChg chg="modSp add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051494216" sldId="4375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051494216" sldId="4375"/>
            <ac:spMk id="2" creationId="{DCC3B30D-5DC5-4434-98B1-D64792DCAEC2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051494216" sldId="4375"/>
            <ac:spMk id="3" creationId="{6E075F9E-A958-40C1-8D7D-E17C76B1BDF6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051494216" sldId="4375"/>
            <ac:spMk id="5" creationId="{4EEE2A28-648A-48E8-BB70-FD322253315C}"/>
          </ac:spMkLst>
        </pc:spChg>
      </pc:sldChg>
      <pc:sldChg chg="modSp add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1246327113" sldId="4376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246327113" sldId="4376"/>
            <ac:spMk id="2" creationId="{DE427B39-A5B2-4DEB-A94B-EE9CE3ABFF8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246327113" sldId="4376"/>
            <ac:spMk id="5" creationId="{47FE045A-A2FB-493D-85EC-C7A3E9BCE2E4}"/>
          </ac:spMkLst>
        </pc:spChg>
      </pc:sldChg>
      <pc:sldChg chg="modSp add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1739431932" sldId="4377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739431932" sldId="4377"/>
            <ac:spMk id="2" creationId="{8AF8E777-15BE-4DF5-8E3A-AE8E5451F262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739431932" sldId="4377"/>
            <ac:spMk id="5" creationId="{09F42C7F-5E0A-4D07-9699-5D6D013CDE6A}"/>
          </ac:spMkLst>
        </pc:spChg>
      </pc:sldChg>
      <pc:sldChg chg="addSp modSp mod ord modAnim">
        <pc:chgData name="Reimann, Dr. René" userId="fad4d770-7190-4087-ac28-83a856e5b55d" providerId="ADAL" clId="{66A4F532-D8A7-43F9-81FD-07B0514CB6B9}" dt="2024-11-20T15:31:24.558" v="3611"/>
        <pc:sldMkLst>
          <pc:docMk/>
          <pc:sldMk cId="1550260924" sldId="4402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550260924" sldId="4402"/>
            <ac:spMk id="3" creationId="{97149FC6-B900-44DB-B781-F151054B5AEB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550260924" sldId="4402"/>
            <ac:spMk id="4" creationId="{E52512BC-E97B-4BA1-A594-98DCDED910D2}"/>
          </ac:spMkLst>
        </pc:spChg>
        <pc:spChg chg="mod">
          <ac:chgData name="Reimann, Dr. René" userId="fad4d770-7190-4087-ac28-83a856e5b55d" providerId="ADAL" clId="{66A4F532-D8A7-43F9-81FD-07B0514CB6B9}" dt="2024-11-20T13:39:35.703" v="1073" actId="1076"/>
          <ac:spMkLst>
            <pc:docMk/>
            <pc:sldMk cId="1550260924" sldId="4402"/>
            <ac:spMk id="5" creationId="{A14338E9-E06F-4E7F-8E55-745781826E7B}"/>
          </ac:spMkLst>
        </pc:spChg>
        <pc:spChg chg="mod">
          <ac:chgData name="Reimann, Dr. René" userId="fad4d770-7190-4087-ac28-83a856e5b55d" providerId="ADAL" clId="{66A4F532-D8A7-43F9-81FD-07B0514CB6B9}" dt="2024-11-20T13:34:21.809" v="913" actId="1076"/>
          <ac:spMkLst>
            <pc:docMk/>
            <pc:sldMk cId="1550260924" sldId="4402"/>
            <ac:spMk id="7" creationId="{3BAC915D-1020-4DE1-8617-0C58FC0F2868}"/>
          </ac:spMkLst>
        </pc:spChg>
        <pc:picChg chg="mod">
          <ac:chgData name="Reimann, Dr. René" userId="fad4d770-7190-4087-ac28-83a856e5b55d" providerId="ADAL" clId="{66A4F532-D8A7-43F9-81FD-07B0514CB6B9}" dt="2024-11-20T13:35:21.110" v="924" actId="1076"/>
          <ac:picMkLst>
            <pc:docMk/>
            <pc:sldMk cId="1550260924" sldId="4402"/>
            <ac:picMk id="6" creationId="{B3B74AD5-754C-41D6-B996-18C945B521D4}"/>
          </ac:picMkLst>
        </pc:picChg>
        <pc:picChg chg="add mod">
          <ac:chgData name="Reimann, Dr. René" userId="fad4d770-7190-4087-ac28-83a856e5b55d" providerId="ADAL" clId="{66A4F532-D8A7-43F9-81FD-07B0514CB6B9}" dt="2024-11-20T13:39:35.703" v="1073" actId="1076"/>
          <ac:picMkLst>
            <pc:docMk/>
            <pc:sldMk cId="1550260924" sldId="4402"/>
            <ac:picMk id="8" creationId="{BE1D2535-82AB-577B-BD0C-5F7E55694C04}"/>
          </ac:picMkLst>
        </pc:picChg>
        <pc:picChg chg="add mod">
          <ac:chgData name="Reimann, Dr. René" userId="fad4d770-7190-4087-ac28-83a856e5b55d" providerId="ADAL" clId="{66A4F532-D8A7-43F9-81FD-07B0514CB6B9}" dt="2024-11-20T13:39:35.703" v="1073" actId="1076"/>
          <ac:picMkLst>
            <pc:docMk/>
            <pc:sldMk cId="1550260924" sldId="4402"/>
            <ac:picMk id="9" creationId="{647A0612-5AC0-EC6E-FD48-7BFB9A1786AC}"/>
          </ac:picMkLst>
        </pc:picChg>
      </pc:sldChg>
      <pc:sldChg chg="addSp delSp modSp mod">
        <pc:chgData name="Reimann, Dr. René" userId="fad4d770-7190-4087-ac28-83a856e5b55d" providerId="ADAL" clId="{66A4F532-D8A7-43F9-81FD-07B0514CB6B9}" dt="2024-11-20T15:31:24.558" v="3611"/>
        <pc:sldMkLst>
          <pc:docMk/>
          <pc:sldMk cId="3284978354" sldId="4406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284978354" sldId="4406"/>
            <ac:spMk id="2" creationId="{D2B6BA5C-1670-475D-8BE8-92B12A0C41ED}"/>
          </ac:spMkLst>
        </pc:spChg>
        <pc:spChg chg="add mod">
          <ac:chgData name="Reimann, Dr. René" userId="fad4d770-7190-4087-ac28-83a856e5b55d" providerId="ADAL" clId="{66A4F532-D8A7-43F9-81FD-07B0514CB6B9}" dt="2024-11-20T13:58:52.779" v="1471" actId="122"/>
          <ac:spMkLst>
            <pc:docMk/>
            <pc:sldMk cId="3284978354" sldId="4406"/>
            <ac:spMk id="3" creationId="{12E8FC1F-8975-FF2D-ED6F-3F172BD4C43E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284978354" sldId="4406"/>
            <ac:spMk id="5" creationId="{57474031-2827-4FFD-B344-3888592A6D05}"/>
          </ac:spMkLst>
        </pc:spChg>
        <pc:spChg chg="add mod">
          <ac:chgData name="Reimann, Dr. René" userId="fad4d770-7190-4087-ac28-83a856e5b55d" providerId="ADAL" clId="{66A4F532-D8A7-43F9-81FD-07B0514CB6B9}" dt="2024-11-20T13:58:52.779" v="1471" actId="122"/>
          <ac:spMkLst>
            <pc:docMk/>
            <pc:sldMk cId="3284978354" sldId="4406"/>
            <ac:spMk id="6" creationId="{30EF8920-2AB9-A334-DFD5-61D2B7FD680A}"/>
          </ac:spMkLst>
        </pc:spChg>
        <pc:spChg chg="add mod">
          <ac:chgData name="Reimann, Dr. René" userId="fad4d770-7190-4087-ac28-83a856e5b55d" providerId="ADAL" clId="{66A4F532-D8A7-43F9-81FD-07B0514CB6B9}" dt="2024-11-20T13:58:52.779" v="1471" actId="122"/>
          <ac:spMkLst>
            <pc:docMk/>
            <pc:sldMk cId="3284978354" sldId="4406"/>
            <ac:spMk id="8" creationId="{4405FDA0-0B83-8E91-5B4C-57CB5E2FC6E0}"/>
          </ac:spMkLst>
        </pc:spChg>
        <pc:spChg chg="add mod">
          <ac:chgData name="Reimann, Dr. René" userId="fad4d770-7190-4087-ac28-83a856e5b55d" providerId="ADAL" clId="{66A4F532-D8A7-43F9-81FD-07B0514CB6B9}" dt="2024-11-20T14:01:21.233" v="1475" actId="14100"/>
          <ac:spMkLst>
            <pc:docMk/>
            <pc:sldMk cId="3284978354" sldId="4406"/>
            <ac:spMk id="10" creationId="{164C589E-4330-E628-3A9F-C27EE8DFF4B9}"/>
          </ac:spMkLst>
        </pc:spChg>
        <pc:spChg chg="add mod">
          <ac:chgData name="Reimann, Dr. René" userId="fad4d770-7190-4087-ac28-83a856e5b55d" providerId="ADAL" clId="{66A4F532-D8A7-43F9-81FD-07B0514CB6B9}" dt="2024-11-20T13:58:46.741" v="1470" actId="122"/>
          <ac:spMkLst>
            <pc:docMk/>
            <pc:sldMk cId="3284978354" sldId="4406"/>
            <ac:spMk id="11" creationId="{1F728A0A-80A6-BB56-4A82-EE46D4F92F2A}"/>
          </ac:spMkLst>
        </pc:spChg>
        <pc:spChg chg="add mod">
          <ac:chgData name="Reimann, Dr. René" userId="fad4d770-7190-4087-ac28-83a856e5b55d" providerId="ADAL" clId="{66A4F532-D8A7-43F9-81FD-07B0514CB6B9}" dt="2024-11-20T14:01:49.086" v="1500" actId="114"/>
          <ac:spMkLst>
            <pc:docMk/>
            <pc:sldMk cId="3284978354" sldId="4406"/>
            <ac:spMk id="32" creationId="{EA877333-A1FE-3B86-32C8-7C3FF362AFD8}"/>
          </ac:spMkLst>
        </pc:spChg>
        <pc:picChg chg="del mod">
          <ac:chgData name="Reimann, Dr. René" userId="fad4d770-7190-4087-ac28-83a856e5b55d" providerId="ADAL" clId="{66A4F532-D8A7-43F9-81FD-07B0514CB6B9}" dt="2024-11-20T13:57:12.501" v="1447" actId="478"/>
          <ac:picMkLst>
            <pc:docMk/>
            <pc:sldMk cId="3284978354" sldId="4406"/>
            <ac:picMk id="7" creationId="{79DD7113-412D-45D9-9598-2FD441370426}"/>
          </ac:picMkLst>
        </pc:picChg>
        <pc:picChg chg="mod">
          <ac:chgData name="Reimann, Dr. René" userId="fad4d770-7190-4087-ac28-83a856e5b55d" providerId="ADAL" clId="{66A4F532-D8A7-43F9-81FD-07B0514CB6B9}" dt="2024-11-20T13:52:15.813" v="1348" actId="1076"/>
          <ac:picMkLst>
            <pc:docMk/>
            <pc:sldMk cId="3284978354" sldId="4406"/>
            <ac:picMk id="9" creationId="{77BFC2CC-46D4-4A05-B9BC-9472821E61D7}"/>
          </ac:picMkLst>
        </pc:picChg>
        <pc:picChg chg="mod">
          <ac:chgData name="Reimann, Dr. René" userId="fad4d770-7190-4087-ac28-83a856e5b55d" providerId="ADAL" clId="{66A4F532-D8A7-43F9-81FD-07B0514CB6B9}" dt="2024-11-20T13:52:21.746" v="1349" actId="1076"/>
          <ac:picMkLst>
            <pc:docMk/>
            <pc:sldMk cId="3284978354" sldId="4406"/>
            <ac:picMk id="12" creationId="{31B0C1A3-6EAC-497E-9D4E-DFA72E1B0A91}"/>
          </ac:picMkLst>
        </pc:picChg>
        <pc:picChg chg="mod">
          <ac:chgData name="Reimann, Dr. René" userId="fad4d770-7190-4087-ac28-83a856e5b55d" providerId="ADAL" clId="{66A4F532-D8A7-43F9-81FD-07B0514CB6B9}" dt="2024-11-20T13:57:19.450" v="1448" actId="1076"/>
          <ac:picMkLst>
            <pc:docMk/>
            <pc:sldMk cId="3284978354" sldId="4406"/>
            <ac:picMk id="14" creationId="{1A546DC2-48D5-D9F4-866D-52D9ABB03697}"/>
          </ac:picMkLst>
        </pc:picChg>
        <pc:cxnChg chg="add">
          <ac:chgData name="Reimann, Dr. René" userId="fad4d770-7190-4087-ac28-83a856e5b55d" providerId="ADAL" clId="{66A4F532-D8A7-43F9-81FD-07B0514CB6B9}" dt="2024-11-20T13:57:59.445" v="1455" actId="11529"/>
          <ac:cxnSpMkLst>
            <pc:docMk/>
            <pc:sldMk cId="3284978354" sldId="4406"/>
            <ac:cxnSpMk id="16" creationId="{297BD4D5-446D-259C-4711-016D4242DBF3}"/>
          </ac:cxnSpMkLst>
        </pc:cxnChg>
        <pc:cxnChg chg="add mod">
          <ac:chgData name="Reimann, Dr. René" userId="fad4d770-7190-4087-ac28-83a856e5b55d" providerId="ADAL" clId="{66A4F532-D8A7-43F9-81FD-07B0514CB6B9}" dt="2024-11-20T13:58:10.333" v="1459" actId="14100"/>
          <ac:cxnSpMkLst>
            <pc:docMk/>
            <pc:sldMk cId="3284978354" sldId="4406"/>
            <ac:cxnSpMk id="17" creationId="{BCF199B5-5059-E7C9-6B18-1FF5C071822A}"/>
          </ac:cxnSpMkLst>
        </pc:cxnChg>
        <pc:cxnChg chg="add mod">
          <ac:chgData name="Reimann, Dr. René" userId="fad4d770-7190-4087-ac28-83a856e5b55d" providerId="ADAL" clId="{66A4F532-D8A7-43F9-81FD-07B0514CB6B9}" dt="2024-11-20T13:58:17.615" v="1462" actId="14100"/>
          <ac:cxnSpMkLst>
            <pc:docMk/>
            <pc:sldMk cId="3284978354" sldId="4406"/>
            <ac:cxnSpMk id="21" creationId="{40092204-4A4A-808A-299E-6FB2100FA84E}"/>
          </ac:cxnSpMkLst>
        </pc:cxnChg>
        <pc:cxnChg chg="add mod">
          <ac:chgData name="Reimann, Dr. René" userId="fad4d770-7190-4087-ac28-83a856e5b55d" providerId="ADAL" clId="{66A4F532-D8A7-43F9-81FD-07B0514CB6B9}" dt="2024-11-20T14:01:21.233" v="1475" actId="14100"/>
          <ac:cxnSpMkLst>
            <pc:docMk/>
            <pc:sldMk cId="3284978354" sldId="4406"/>
            <ac:cxnSpMk id="24" creationId="{A5AA97CD-45AD-8AFB-447A-2494DC09B9F5}"/>
          </ac:cxnSpMkLst>
        </pc:cxnChg>
        <pc:cxnChg chg="add mod">
          <ac:chgData name="Reimann, Dr. René" userId="fad4d770-7190-4087-ac28-83a856e5b55d" providerId="ADAL" clId="{66A4F532-D8A7-43F9-81FD-07B0514CB6B9}" dt="2024-11-20T13:58:38.476" v="1469" actId="14100"/>
          <ac:cxnSpMkLst>
            <pc:docMk/>
            <pc:sldMk cId="3284978354" sldId="4406"/>
            <ac:cxnSpMk id="27" creationId="{DE4BC1AC-92EB-64A0-8D6D-391107E27641}"/>
          </ac:cxnSpMkLst>
        </pc:cxnChg>
      </pc:sldChg>
      <pc:sldChg chg="del">
        <pc:chgData name="Reimann, Dr. René" userId="fad4d770-7190-4087-ac28-83a856e5b55d" providerId="ADAL" clId="{66A4F532-D8A7-43F9-81FD-07B0514CB6B9}" dt="2024-11-20T14:55:20.530" v="2338" actId="47"/>
        <pc:sldMkLst>
          <pc:docMk/>
          <pc:sldMk cId="2307885282" sldId="4431"/>
        </pc:sldMkLst>
      </pc:sldChg>
      <pc:sldChg chg="modSp add del ord">
        <pc:chgData name="Reimann, Dr. René" userId="fad4d770-7190-4087-ac28-83a856e5b55d" providerId="ADAL" clId="{66A4F532-D8A7-43F9-81FD-07B0514CB6B9}" dt="2024-11-20T15:38:42.082" v="3650" actId="47"/>
        <pc:sldMkLst>
          <pc:docMk/>
          <pc:sldMk cId="427460631" sldId="4605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27460631" sldId="4605"/>
            <ac:spMk id="2" creationId="{DEE9CA8B-FB4B-E092-3AAE-2393F938821A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27460631" sldId="4605"/>
            <ac:spMk id="5" creationId="{90256032-EA6B-FB96-5F4F-84A8FB366639}"/>
          </ac:spMkLst>
        </pc:spChg>
        <pc:picChg chg="mod">
          <ac:chgData name="Reimann, Dr. René" userId="fad4d770-7190-4087-ac28-83a856e5b55d" providerId="ADAL" clId="{66A4F532-D8A7-43F9-81FD-07B0514CB6B9}" dt="2024-11-20T15:31:24.558" v="3611"/>
          <ac:picMkLst>
            <pc:docMk/>
            <pc:sldMk cId="427460631" sldId="4605"/>
            <ac:picMk id="6" creationId="{9F30E5C8-DE58-4E5E-4488-6E1C218B1468}"/>
          </ac:picMkLst>
        </pc:picChg>
      </pc:sldChg>
      <pc:sldChg chg="add del">
        <pc:chgData name="Reimann, Dr. René" userId="fad4d770-7190-4087-ac28-83a856e5b55d" providerId="ADAL" clId="{66A4F532-D8A7-43F9-81FD-07B0514CB6B9}" dt="2024-11-20T12:56:57.319" v="362" actId="47"/>
        <pc:sldMkLst>
          <pc:docMk/>
          <pc:sldMk cId="1192024115" sldId="4620"/>
        </pc:sldMkLst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873592362" sldId="4642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73592362" sldId="4642"/>
            <ac:spMk id="2" creationId="{8A31A47C-A38A-4F98-8E47-02938F41433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73592362" sldId="4642"/>
            <ac:spMk id="5" creationId="{398076F5-D042-4807-8185-728DD8ACF2D6}"/>
          </ac:spMkLst>
        </pc:spChg>
      </pc:sldChg>
      <pc:sldChg chg="addSp delSp modSp del mod ord">
        <pc:chgData name="Reimann, Dr. René" userId="fad4d770-7190-4087-ac28-83a856e5b55d" providerId="ADAL" clId="{66A4F532-D8A7-43F9-81FD-07B0514CB6B9}" dt="2024-11-20T15:36:06.785" v="3643" actId="47"/>
        <pc:sldMkLst>
          <pc:docMk/>
          <pc:sldMk cId="1096579979" sldId="4671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096579979" sldId="4671"/>
            <ac:spMk id="2" creationId="{901B92B5-6DE1-58E2-B342-98067526DAA6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096579979" sldId="4671"/>
            <ac:spMk id="3" creationId="{194204A6-7882-C24C-D8FE-18A5254F94AD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1096579979" sldId="4671"/>
            <ac:spMk id="5" creationId="{F900C288-851E-61C1-BC3C-8D78323830E6}"/>
          </ac:spMkLst>
        </pc:spChg>
        <pc:spChg chg="mod">
          <ac:chgData name="Reimann, Dr. René" userId="fad4d770-7190-4087-ac28-83a856e5b55d" providerId="ADAL" clId="{66A4F532-D8A7-43F9-81FD-07B0514CB6B9}" dt="2024-11-20T15:21:17.164" v="3442" actId="1076"/>
          <ac:spMkLst>
            <pc:docMk/>
            <pc:sldMk cId="1096579979" sldId="4671"/>
            <ac:spMk id="8" creationId="{7634BA1F-098D-E410-D315-51E777DD8D3E}"/>
          </ac:spMkLst>
        </pc:spChg>
        <pc:picChg chg="add del mod modCrop">
          <ac:chgData name="Reimann, Dr. René" userId="fad4d770-7190-4087-ac28-83a856e5b55d" providerId="ADAL" clId="{66A4F532-D8A7-43F9-81FD-07B0514CB6B9}" dt="2024-11-20T15:26:04.063" v="3464" actId="478"/>
          <ac:picMkLst>
            <pc:docMk/>
            <pc:sldMk cId="1096579979" sldId="4671"/>
            <ac:picMk id="4" creationId="{E3F55A9A-579A-634F-95A6-40F113CB8B71}"/>
          </ac:picMkLst>
        </pc:picChg>
        <pc:picChg chg="del">
          <ac:chgData name="Reimann, Dr. René" userId="fad4d770-7190-4087-ac28-83a856e5b55d" providerId="ADAL" clId="{66A4F532-D8A7-43F9-81FD-07B0514CB6B9}" dt="2024-11-20T15:21:09.653" v="3440" actId="478"/>
          <ac:picMkLst>
            <pc:docMk/>
            <pc:sldMk cId="1096579979" sldId="4671"/>
            <ac:picMk id="6" creationId="{629A38B6-BBB7-FF52-B976-6A5BE4D80FC3}"/>
          </ac:picMkLst>
        </pc:picChg>
        <pc:picChg chg="del">
          <ac:chgData name="Reimann, Dr. René" userId="fad4d770-7190-4087-ac28-83a856e5b55d" providerId="ADAL" clId="{66A4F532-D8A7-43F9-81FD-07B0514CB6B9}" dt="2024-11-20T15:21:09.653" v="3440" actId="478"/>
          <ac:picMkLst>
            <pc:docMk/>
            <pc:sldMk cId="1096579979" sldId="4671"/>
            <ac:picMk id="7" creationId="{E4430B4C-4802-8F23-E6F3-79C495037307}"/>
          </ac:picMkLst>
        </pc:picChg>
        <pc:picChg chg="mod">
          <ac:chgData name="Reimann, Dr. René" userId="fad4d770-7190-4087-ac28-83a856e5b55d" providerId="ADAL" clId="{66A4F532-D8A7-43F9-81FD-07B0514CB6B9}" dt="2024-11-20T15:21:13.969" v="3441" actId="1076"/>
          <ac:picMkLst>
            <pc:docMk/>
            <pc:sldMk cId="1096579979" sldId="4671"/>
            <ac:picMk id="9" creationId="{93DC68F7-E561-6540-4200-73CCDEBF84FD}"/>
          </ac:picMkLst>
        </pc:picChg>
        <pc:picChg chg="add del mod">
          <ac:chgData name="Reimann, Dr. René" userId="fad4d770-7190-4087-ac28-83a856e5b55d" providerId="ADAL" clId="{66A4F532-D8A7-43F9-81FD-07B0514CB6B9}" dt="2024-11-20T15:22:57.468" v="3450" actId="478"/>
          <ac:picMkLst>
            <pc:docMk/>
            <pc:sldMk cId="1096579979" sldId="4671"/>
            <ac:picMk id="10" creationId="{917EF3F9-A76E-FAE1-3F3F-BA1A9284F180}"/>
          </ac:picMkLst>
        </pc:picChg>
        <pc:picChg chg="add del mod">
          <ac:chgData name="Reimann, Dr. René" userId="fad4d770-7190-4087-ac28-83a856e5b55d" providerId="ADAL" clId="{66A4F532-D8A7-43F9-81FD-07B0514CB6B9}" dt="2024-11-20T15:25:50.264" v="3462" actId="21"/>
          <ac:picMkLst>
            <pc:docMk/>
            <pc:sldMk cId="1096579979" sldId="4671"/>
            <ac:picMk id="2050" creationId="{EC8D4060-8B92-1B0B-2BEE-9461571AAA71}"/>
          </ac:picMkLst>
        </pc:picChg>
        <pc:picChg chg="add del mod">
          <ac:chgData name="Reimann, Dr. René" userId="fad4d770-7190-4087-ac28-83a856e5b55d" providerId="ADAL" clId="{66A4F532-D8A7-43F9-81FD-07B0514CB6B9}" dt="2024-11-20T15:26:04.063" v="3464" actId="478"/>
          <ac:picMkLst>
            <pc:docMk/>
            <pc:sldMk cId="1096579979" sldId="4671"/>
            <ac:picMk id="2052" creationId="{2F811977-BB8C-56A2-4C37-87A2A4F76E70}"/>
          </ac:picMkLst>
        </pc:picChg>
        <pc:picChg chg="add del mod">
          <ac:chgData name="Reimann, Dr. René" userId="fad4d770-7190-4087-ac28-83a856e5b55d" providerId="ADAL" clId="{66A4F532-D8A7-43F9-81FD-07B0514CB6B9}" dt="2024-11-20T15:25:50.264" v="3462" actId="21"/>
          <ac:picMkLst>
            <pc:docMk/>
            <pc:sldMk cId="1096579979" sldId="4671"/>
            <ac:picMk id="2054" creationId="{2E39B074-8BEF-A031-C9F6-6774570BD384}"/>
          </ac:picMkLst>
        </pc:picChg>
      </pc:sldChg>
      <pc:sldChg chg="modSp del mod">
        <pc:chgData name="Reimann, Dr. René" userId="fad4d770-7190-4087-ac28-83a856e5b55d" providerId="ADAL" clId="{66A4F532-D8A7-43F9-81FD-07B0514CB6B9}" dt="2024-11-20T15:35:41.160" v="3639" actId="47"/>
        <pc:sldMkLst>
          <pc:docMk/>
          <pc:sldMk cId="3825992657" sldId="4693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825992657" sldId="4693"/>
            <ac:spMk id="2" creationId="{3B72FF64-806C-657F-5A97-E7BD194BA715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825992657" sldId="4693"/>
            <ac:spMk id="4" creationId="{9C4F38AA-257C-5A0E-1310-BC0909FCB1B3}"/>
          </ac:spMkLst>
        </pc:spChg>
      </pc:sldChg>
      <pc:sldChg chg="modSp del">
        <pc:chgData name="Reimann, Dr. René" userId="fad4d770-7190-4087-ac28-83a856e5b55d" providerId="ADAL" clId="{66A4F532-D8A7-43F9-81FD-07B0514CB6B9}" dt="2024-11-20T15:38:42.082" v="3650" actId="47"/>
        <pc:sldMkLst>
          <pc:docMk/>
          <pc:sldMk cId="2500907264" sldId="4698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500907264" sldId="4698"/>
            <ac:spMk id="2" creationId="{8A31A47C-A38A-4F98-8E47-02938F41433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500907264" sldId="4698"/>
            <ac:spMk id="5" creationId="{398076F5-D042-4807-8185-728DD8ACF2D6}"/>
          </ac:spMkLst>
        </pc:spChg>
      </pc:sldChg>
      <pc:sldChg chg="addSp delSp modSp mod ord delAnim modAnim">
        <pc:chgData name="Reimann, Dr. René" userId="fad4d770-7190-4087-ac28-83a856e5b55d" providerId="ADAL" clId="{66A4F532-D8A7-43F9-81FD-07B0514CB6B9}" dt="2024-11-20T15:31:24.558" v="3611"/>
        <pc:sldMkLst>
          <pc:docMk/>
          <pc:sldMk cId="2474715477" sldId="4699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74715477" sldId="4699"/>
            <ac:spMk id="2" creationId="{A4F74ACA-46D1-F43B-2D8D-166D5D98879D}"/>
          </ac:spMkLst>
        </pc:spChg>
        <pc:spChg chg="mod">
          <ac:chgData name="Reimann, Dr. René" userId="fad4d770-7190-4087-ac28-83a856e5b55d" providerId="ADAL" clId="{66A4F532-D8A7-43F9-81FD-07B0514CB6B9}" dt="2024-11-20T12:59:04.518" v="406" actId="207"/>
          <ac:spMkLst>
            <pc:docMk/>
            <pc:sldMk cId="2474715477" sldId="4699"/>
            <ac:spMk id="3" creationId="{08CBACC5-C094-F028-2732-336EB861209E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74715477" sldId="4699"/>
            <ac:spMk id="4" creationId="{7D1196EA-1D3D-D3ED-176F-8114A2DC9F57}"/>
          </ac:spMkLst>
        </pc:spChg>
        <pc:spChg chg="add del mod">
          <ac:chgData name="Reimann, Dr. René" userId="fad4d770-7190-4087-ac28-83a856e5b55d" providerId="ADAL" clId="{66A4F532-D8A7-43F9-81FD-07B0514CB6B9}" dt="2024-11-20T12:58:36.613" v="393" actId="478"/>
          <ac:spMkLst>
            <pc:docMk/>
            <pc:sldMk cId="2474715477" sldId="4699"/>
            <ac:spMk id="9" creationId="{B5DC8A31-1ED3-CA28-87A8-F61C3CA79FE0}"/>
          </ac:spMkLst>
        </pc:spChg>
        <pc:spChg chg="add mod ord">
          <ac:chgData name="Reimann, Dr. René" userId="fad4d770-7190-4087-ac28-83a856e5b55d" providerId="ADAL" clId="{66A4F532-D8A7-43F9-81FD-07B0514CB6B9}" dt="2024-11-20T13:19:10.708" v="670" actId="207"/>
          <ac:spMkLst>
            <pc:docMk/>
            <pc:sldMk cId="2474715477" sldId="4699"/>
            <ac:spMk id="11" creationId="{8201A90C-A469-B541-1509-A6E812DF9DE9}"/>
          </ac:spMkLst>
        </pc:spChg>
        <pc:spChg chg="del">
          <ac:chgData name="Reimann, Dr. René" userId="fad4d770-7190-4087-ac28-83a856e5b55d" providerId="ADAL" clId="{66A4F532-D8A7-43F9-81FD-07B0514CB6B9}" dt="2024-11-20T12:52:47.126" v="109" actId="478"/>
          <ac:spMkLst>
            <pc:docMk/>
            <pc:sldMk cId="2474715477" sldId="4699"/>
            <ac:spMk id="19" creationId="{3D32BAB6-F926-C5BA-1829-A0412F6D9402}"/>
          </ac:spMkLst>
        </pc:spChg>
        <pc:spChg chg="del">
          <ac:chgData name="Reimann, Dr. René" userId="fad4d770-7190-4087-ac28-83a856e5b55d" providerId="ADAL" clId="{66A4F532-D8A7-43F9-81FD-07B0514CB6B9}" dt="2024-11-20T12:52:47.126" v="109" actId="478"/>
          <ac:spMkLst>
            <pc:docMk/>
            <pc:sldMk cId="2474715477" sldId="4699"/>
            <ac:spMk id="20" creationId="{54D5BD9F-05A8-045B-2F67-674C0AFE8676}"/>
          </ac:spMkLst>
        </pc:spChg>
        <pc:spChg chg="mod">
          <ac:chgData name="Reimann, Dr. René" userId="fad4d770-7190-4087-ac28-83a856e5b55d" providerId="ADAL" clId="{66A4F532-D8A7-43F9-81FD-07B0514CB6B9}" dt="2024-11-20T13:02:52.206" v="448" actId="1076"/>
          <ac:spMkLst>
            <pc:docMk/>
            <pc:sldMk cId="2474715477" sldId="4699"/>
            <ac:spMk id="26" creationId="{9D01CCAF-F0E1-2F69-567E-9895246E7F1F}"/>
          </ac:spMkLst>
        </pc:spChg>
        <pc:spChg chg="mod">
          <ac:chgData name="Reimann, Dr. René" userId="fad4d770-7190-4087-ac28-83a856e5b55d" providerId="ADAL" clId="{66A4F532-D8A7-43F9-81FD-07B0514CB6B9}" dt="2024-11-20T13:02:52.206" v="448" actId="1076"/>
          <ac:spMkLst>
            <pc:docMk/>
            <pc:sldMk cId="2474715477" sldId="4699"/>
            <ac:spMk id="27" creationId="{D1793C2C-D7F7-CE30-9785-A9625E78B3C1}"/>
          </ac:spMkLst>
        </pc:spChg>
        <pc:spChg chg="mod">
          <ac:chgData name="Reimann, Dr. René" userId="fad4d770-7190-4087-ac28-83a856e5b55d" providerId="ADAL" clId="{66A4F532-D8A7-43F9-81FD-07B0514CB6B9}" dt="2024-11-20T13:02:52.206" v="448" actId="1076"/>
          <ac:spMkLst>
            <pc:docMk/>
            <pc:sldMk cId="2474715477" sldId="4699"/>
            <ac:spMk id="28" creationId="{E3923941-78B0-F288-C38A-5F04AD482EFB}"/>
          </ac:spMkLst>
        </pc:spChg>
        <pc:spChg chg="add del mod">
          <ac:chgData name="Reimann, Dr. René" userId="fad4d770-7190-4087-ac28-83a856e5b55d" providerId="ADAL" clId="{66A4F532-D8A7-43F9-81FD-07B0514CB6B9}" dt="2024-11-20T13:02:52.206" v="448" actId="1076"/>
          <ac:spMkLst>
            <pc:docMk/>
            <pc:sldMk cId="2474715477" sldId="4699"/>
            <ac:spMk id="29" creationId="{23EDB30B-709A-5586-EC83-EDF39F3B6432}"/>
          </ac:spMkLst>
        </pc:spChg>
        <pc:grpChg chg="del">
          <ac:chgData name="Reimann, Dr. René" userId="fad4d770-7190-4087-ac28-83a856e5b55d" providerId="ADAL" clId="{66A4F532-D8A7-43F9-81FD-07B0514CB6B9}" dt="2024-11-20T12:52:38.194" v="106" actId="478"/>
          <ac:grpSpMkLst>
            <pc:docMk/>
            <pc:sldMk cId="2474715477" sldId="4699"/>
            <ac:grpSpMk id="18" creationId="{290D54F7-18DC-F78B-0977-22ECA1771A36}"/>
          </ac:grpSpMkLst>
        </pc:grpChg>
        <pc:grpChg chg="add del mod">
          <ac:chgData name="Reimann, Dr. René" userId="fad4d770-7190-4087-ac28-83a856e5b55d" providerId="ADAL" clId="{66A4F532-D8A7-43F9-81FD-07B0514CB6B9}" dt="2024-11-20T13:05:10.315" v="476" actId="478"/>
          <ac:grpSpMkLst>
            <pc:docMk/>
            <pc:sldMk cId="2474715477" sldId="4699"/>
            <ac:grpSpMk id="24" creationId="{F0FA81D7-FF7D-0AD5-B0AA-8DC2C7E92483}"/>
          </ac:grpSpMkLst>
        </pc:grpChg>
        <pc:picChg chg="mod ord">
          <ac:chgData name="Reimann, Dr. René" userId="fad4d770-7190-4087-ac28-83a856e5b55d" providerId="ADAL" clId="{66A4F532-D8A7-43F9-81FD-07B0514CB6B9}" dt="2024-11-20T13:02:25.113" v="445" actId="166"/>
          <ac:picMkLst>
            <pc:docMk/>
            <pc:sldMk cId="2474715477" sldId="4699"/>
            <ac:picMk id="5" creationId="{70A6E626-F0AC-6464-5AEA-59FC7667CB5F}"/>
          </ac:picMkLst>
        </pc:picChg>
        <pc:picChg chg="add del mod">
          <ac:chgData name="Reimann, Dr. René" userId="fad4d770-7190-4087-ac28-83a856e5b55d" providerId="ADAL" clId="{66A4F532-D8A7-43F9-81FD-07B0514CB6B9}" dt="2024-11-20T12:38:14.427" v="49" actId="21"/>
          <ac:picMkLst>
            <pc:docMk/>
            <pc:sldMk cId="2474715477" sldId="4699"/>
            <ac:picMk id="7" creationId="{0C46EFE6-6AAE-AFB4-8A9D-30DDD2D08671}"/>
          </ac:picMkLst>
        </pc:picChg>
        <pc:picChg chg="add del mod modCrop">
          <ac:chgData name="Reimann, Dr. René" userId="fad4d770-7190-4087-ac28-83a856e5b55d" providerId="ADAL" clId="{66A4F532-D8A7-43F9-81FD-07B0514CB6B9}" dt="2024-11-20T15:13:47.116" v="3370" actId="478"/>
          <ac:picMkLst>
            <pc:docMk/>
            <pc:sldMk cId="2474715477" sldId="4699"/>
            <ac:picMk id="8" creationId="{F51EFE80-5701-7E81-8273-5EDB25980A2B}"/>
          </ac:picMkLst>
        </pc:picChg>
        <pc:picChg chg="del">
          <ac:chgData name="Reimann, Dr. René" userId="fad4d770-7190-4087-ac28-83a856e5b55d" providerId="ADAL" clId="{66A4F532-D8A7-43F9-81FD-07B0514CB6B9}" dt="2024-11-20T12:52:42.783" v="108" actId="478"/>
          <ac:picMkLst>
            <pc:docMk/>
            <pc:sldMk cId="2474715477" sldId="4699"/>
            <ac:picMk id="21" creationId="{CC102DEC-DB4B-BA09-13EB-A0EDD13BDCC8}"/>
          </ac:picMkLst>
        </pc:picChg>
        <pc:picChg chg="del">
          <ac:chgData name="Reimann, Dr. René" userId="fad4d770-7190-4087-ac28-83a856e5b55d" providerId="ADAL" clId="{66A4F532-D8A7-43F9-81FD-07B0514CB6B9}" dt="2024-11-20T12:52:42.783" v="108" actId="478"/>
          <ac:picMkLst>
            <pc:docMk/>
            <pc:sldMk cId="2474715477" sldId="4699"/>
            <ac:picMk id="22" creationId="{8BE6DAEE-EA7F-CCD4-A82E-7E37776D6A69}"/>
          </ac:picMkLst>
        </pc:picChg>
        <pc:picChg chg="del">
          <ac:chgData name="Reimann, Dr. René" userId="fad4d770-7190-4087-ac28-83a856e5b55d" providerId="ADAL" clId="{66A4F532-D8A7-43F9-81FD-07B0514CB6B9}" dt="2024-11-20T12:52:33.793" v="105" actId="478"/>
          <ac:picMkLst>
            <pc:docMk/>
            <pc:sldMk cId="2474715477" sldId="4699"/>
            <ac:picMk id="23" creationId="{BAD33DAB-54FB-A23E-2963-A47DF08013B5}"/>
          </ac:picMkLst>
        </pc:picChg>
        <pc:picChg chg="mod">
          <ac:chgData name="Reimann, Dr. René" userId="fad4d770-7190-4087-ac28-83a856e5b55d" providerId="ADAL" clId="{66A4F532-D8A7-43F9-81FD-07B0514CB6B9}" dt="2024-11-20T13:02:52.206" v="448" actId="1076"/>
          <ac:picMkLst>
            <pc:docMk/>
            <pc:sldMk cId="2474715477" sldId="4699"/>
            <ac:picMk id="25" creationId="{A12B3B3F-09C9-661C-446F-FAA304F46ED2}"/>
          </ac:picMkLst>
        </pc:picChg>
        <pc:picChg chg="mod">
          <ac:chgData name="Reimann, Dr. René" userId="fad4d770-7190-4087-ac28-83a856e5b55d" providerId="ADAL" clId="{66A4F532-D8A7-43F9-81FD-07B0514CB6B9}" dt="2024-11-20T13:02:52.206" v="448" actId="1076"/>
          <ac:picMkLst>
            <pc:docMk/>
            <pc:sldMk cId="2474715477" sldId="4699"/>
            <ac:picMk id="30" creationId="{0680C472-68AB-975F-D840-3D6DDAAFF7B3}"/>
          </ac:picMkLst>
        </pc:picChg>
        <pc:picChg chg="add mod ord">
          <ac:chgData name="Reimann, Dr. René" userId="fad4d770-7190-4087-ac28-83a856e5b55d" providerId="ADAL" clId="{66A4F532-D8A7-43F9-81FD-07B0514CB6B9}" dt="2024-11-20T15:13:56.258" v="3373" actId="1076"/>
          <ac:picMkLst>
            <pc:docMk/>
            <pc:sldMk cId="2474715477" sldId="4699"/>
            <ac:picMk id="31" creationId="{F19E5FFC-3F71-1067-F23B-E5F8994E66C7}"/>
          </ac:picMkLst>
        </pc:picChg>
        <pc:picChg chg="add mod">
          <ac:chgData name="Reimann, Dr. René" userId="fad4d770-7190-4087-ac28-83a856e5b55d" providerId="ADAL" clId="{66A4F532-D8A7-43F9-81FD-07B0514CB6B9}" dt="2024-11-20T13:05:04.461" v="475" actId="1076"/>
          <ac:picMkLst>
            <pc:docMk/>
            <pc:sldMk cId="2474715477" sldId="4699"/>
            <ac:picMk id="1026" creationId="{E7E75C5B-B81C-F8A5-D5E8-9EFEEF067A4F}"/>
          </ac:picMkLst>
        </pc:picChg>
      </pc:sldChg>
      <pc:sldChg chg="delSp modSp mod ord">
        <pc:chgData name="Reimann, Dr. René" userId="fad4d770-7190-4087-ac28-83a856e5b55d" providerId="ADAL" clId="{66A4F532-D8A7-43F9-81FD-07B0514CB6B9}" dt="2024-11-20T15:36:41.644" v="3646" actId="478"/>
        <pc:sldMkLst>
          <pc:docMk/>
          <pc:sldMk cId="2271159664" sldId="4701"/>
        </pc:sldMkLst>
        <pc:spChg chg="del mod">
          <ac:chgData name="Reimann, Dr. René" userId="fad4d770-7190-4087-ac28-83a856e5b55d" providerId="ADAL" clId="{66A4F532-D8A7-43F9-81FD-07B0514CB6B9}" dt="2024-11-20T15:36:41.644" v="3646" actId="478"/>
          <ac:spMkLst>
            <pc:docMk/>
            <pc:sldMk cId="2271159664" sldId="4701"/>
            <ac:spMk id="4" creationId="{FEA8648F-F474-E0A7-973F-66963E6E734B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271159664" sldId="4701"/>
            <ac:spMk id="5" creationId="{636CB159-C4CF-63AD-B7B0-15AAFC498FDA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271159664" sldId="4701"/>
            <ac:spMk id="6" creationId="{E19B8246-0134-CD11-FDA5-BF0597C95081}"/>
          </ac:spMkLst>
        </pc:spChg>
      </pc:sldChg>
      <pc:sldChg chg="modSp del mod">
        <pc:chgData name="Reimann, Dr. René" userId="fad4d770-7190-4087-ac28-83a856e5b55d" providerId="ADAL" clId="{66A4F532-D8A7-43F9-81FD-07B0514CB6B9}" dt="2024-11-20T14:06:38.367" v="1687" actId="47"/>
        <pc:sldMkLst>
          <pc:docMk/>
          <pc:sldMk cId="1129722941" sldId="4702"/>
        </pc:sldMkLst>
        <pc:spChg chg="mod">
          <ac:chgData name="Reimann, Dr. René" userId="fad4d770-7190-4087-ac28-83a856e5b55d" providerId="ADAL" clId="{66A4F532-D8A7-43F9-81FD-07B0514CB6B9}" dt="2024-11-20T13:41:30.372" v="1077" actId="313"/>
          <ac:spMkLst>
            <pc:docMk/>
            <pc:sldMk cId="1129722941" sldId="4702"/>
            <ac:spMk id="7" creationId="{65848925-AED3-1469-CFEB-81310C4CA18C}"/>
          </ac:spMkLst>
        </pc:spChg>
      </pc:sldChg>
      <pc:sldChg chg="addSp delSp modSp mod">
        <pc:chgData name="Reimann, Dr. René" userId="fad4d770-7190-4087-ac28-83a856e5b55d" providerId="ADAL" clId="{66A4F532-D8A7-43F9-81FD-07B0514CB6B9}" dt="2024-11-20T15:31:24.558" v="3611"/>
        <pc:sldMkLst>
          <pc:docMk/>
          <pc:sldMk cId="979841662" sldId="4703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979841662" sldId="4703"/>
            <ac:spMk id="4" creationId="{A25162BC-89B7-B98B-4910-EE42F903BD7C}"/>
          </ac:spMkLst>
        </pc:spChg>
        <pc:spChg chg="del">
          <ac:chgData name="Reimann, Dr. René" userId="fad4d770-7190-4087-ac28-83a856e5b55d" providerId="ADAL" clId="{66A4F532-D8A7-43F9-81FD-07B0514CB6B9}" dt="2024-11-20T14:03:47.530" v="1530" actId="478"/>
          <ac:spMkLst>
            <pc:docMk/>
            <pc:sldMk cId="979841662" sldId="4703"/>
            <ac:spMk id="5" creationId="{0080B7E2-1C1A-4A54-7FC4-B73BED64A3EA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979841662" sldId="4703"/>
            <ac:spMk id="7" creationId="{F6E2126A-D457-B79C-09FD-8275BA9CB1D3}"/>
          </ac:spMkLst>
        </pc:spChg>
        <pc:spChg chg="add mod">
          <ac:chgData name="Reimann, Dr. René" userId="fad4d770-7190-4087-ac28-83a856e5b55d" providerId="ADAL" clId="{66A4F532-D8A7-43F9-81FD-07B0514CB6B9}" dt="2024-11-20T15:14:34.759" v="3384" actId="14100"/>
          <ac:spMkLst>
            <pc:docMk/>
            <pc:sldMk cId="979841662" sldId="4703"/>
            <ac:spMk id="8" creationId="{7BB0056F-92EE-1521-1B2B-2C950A10BCEC}"/>
          </ac:spMkLst>
        </pc:spChg>
        <pc:picChg chg="mod">
          <ac:chgData name="Reimann, Dr. René" userId="fad4d770-7190-4087-ac28-83a856e5b55d" providerId="ADAL" clId="{66A4F532-D8A7-43F9-81FD-07B0514CB6B9}" dt="2024-11-20T14:04:47.178" v="1544" actId="1076"/>
          <ac:picMkLst>
            <pc:docMk/>
            <pc:sldMk cId="979841662" sldId="4703"/>
            <ac:picMk id="2" creationId="{2B3EED4C-1D21-DF5A-96EB-91469751C3DE}"/>
          </ac:picMkLst>
        </pc:picChg>
        <pc:picChg chg="add mod modCrop">
          <ac:chgData name="Reimann, Dr. René" userId="fad4d770-7190-4087-ac28-83a856e5b55d" providerId="ADAL" clId="{66A4F532-D8A7-43F9-81FD-07B0514CB6B9}" dt="2024-11-20T14:04:34.589" v="1540" actId="1076"/>
          <ac:picMkLst>
            <pc:docMk/>
            <pc:sldMk cId="979841662" sldId="4703"/>
            <ac:picMk id="3" creationId="{35DABB2E-F307-E24C-5105-1F295EFE25FB}"/>
          </ac:picMkLst>
        </pc:picChg>
        <pc:picChg chg="mod modCrop">
          <ac:chgData name="Reimann, Dr. René" userId="fad4d770-7190-4087-ac28-83a856e5b55d" providerId="ADAL" clId="{66A4F532-D8A7-43F9-81FD-07B0514CB6B9}" dt="2024-11-20T14:04:34.589" v="1540" actId="1076"/>
          <ac:picMkLst>
            <pc:docMk/>
            <pc:sldMk cId="979841662" sldId="4703"/>
            <ac:picMk id="6" creationId="{84EACBF6-340C-A4BD-0E0F-49110C17196D}"/>
          </ac:picMkLst>
        </pc:picChg>
      </pc:sldChg>
      <pc:sldChg chg="del">
        <pc:chgData name="Reimann, Dr. René" userId="fad4d770-7190-4087-ac28-83a856e5b55d" providerId="ADAL" clId="{66A4F532-D8A7-43F9-81FD-07B0514CB6B9}" dt="2024-11-20T14:06:38.367" v="1687" actId="47"/>
        <pc:sldMkLst>
          <pc:docMk/>
          <pc:sldMk cId="3739134028" sldId="4704"/>
        </pc:sldMkLst>
      </pc:sldChg>
      <pc:sldChg chg="del">
        <pc:chgData name="Reimann, Dr. René" userId="fad4d770-7190-4087-ac28-83a856e5b55d" providerId="ADAL" clId="{66A4F532-D8A7-43F9-81FD-07B0514CB6B9}" dt="2024-11-20T14:06:38.367" v="1687" actId="47"/>
        <pc:sldMkLst>
          <pc:docMk/>
          <pc:sldMk cId="4129781773" sldId="4705"/>
        </pc:sldMkLst>
      </pc:sldChg>
      <pc:sldChg chg="modSp del mod">
        <pc:chgData name="Reimann, Dr. René" userId="fad4d770-7190-4087-ac28-83a856e5b55d" providerId="ADAL" clId="{66A4F532-D8A7-43F9-81FD-07B0514CB6B9}" dt="2024-11-20T14:06:38.367" v="1687" actId="47"/>
        <pc:sldMkLst>
          <pc:docMk/>
          <pc:sldMk cId="741961429" sldId="4706"/>
        </pc:sldMkLst>
        <pc:spChg chg="mod">
          <ac:chgData name="Reimann, Dr. René" userId="fad4d770-7190-4087-ac28-83a856e5b55d" providerId="ADAL" clId="{66A4F532-D8A7-43F9-81FD-07B0514CB6B9}" dt="2024-11-20T13:41:56.400" v="1097" actId="20577"/>
          <ac:spMkLst>
            <pc:docMk/>
            <pc:sldMk cId="741961429" sldId="4706"/>
            <ac:spMk id="5" creationId="{1F91F623-C7BA-F465-E861-5AC011050830}"/>
          </ac:spMkLst>
        </pc:spChg>
      </pc:sldChg>
      <pc:sldChg chg="del">
        <pc:chgData name="Reimann, Dr. René" userId="fad4d770-7190-4087-ac28-83a856e5b55d" providerId="ADAL" clId="{66A4F532-D8A7-43F9-81FD-07B0514CB6B9}" dt="2024-11-20T13:42:00.512" v="1098" actId="47"/>
        <pc:sldMkLst>
          <pc:docMk/>
          <pc:sldMk cId="25977530" sldId="4707"/>
        </pc:sldMkLst>
      </pc:sldChg>
      <pc:sldChg chg="delSp modSp mod">
        <pc:chgData name="Reimann, Dr. René" userId="fad4d770-7190-4087-ac28-83a856e5b55d" providerId="ADAL" clId="{66A4F532-D8A7-43F9-81FD-07B0514CB6B9}" dt="2024-11-20T15:36:37.444" v="3645" actId="478"/>
        <pc:sldMkLst>
          <pc:docMk/>
          <pc:sldMk cId="846688080" sldId="4708"/>
        </pc:sldMkLst>
        <pc:spChg chg="del mod">
          <ac:chgData name="Reimann, Dr. René" userId="fad4d770-7190-4087-ac28-83a856e5b55d" providerId="ADAL" clId="{66A4F532-D8A7-43F9-81FD-07B0514CB6B9}" dt="2024-11-20T15:36:37.444" v="3645" actId="478"/>
          <ac:spMkLst>
            <pc:docMk/>
            <pc:sldMk cId="846688080" sldId="4708"/>
            <ac:spMk id="4" creationId="{F432E0E3-B8DB-9004-52D0-00A56F614C43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46688080" sldId="4708"/>
            <ac:spMk id="5" creationId="{82CFC407-7BCA-4D4A-48A9-D56A77E9006C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846688080" sldId="4708"/>
            <ac:spMk id="6" creationId="{B8B33673-3E04-EA49-99CE-7FCC2C4800AF}"/>
          </ac:spMkLst>
        </pc:spChg>
      </pc:sldChg>
      <pc:sldChg chg="delSp modSp mod">
        <pc:chgData name="Reimann, Dr. René" userId="fad4d770-7190-4087-ac28-83a856e5b55d" providerId="ADAL" clId="{66A4F532-D8A7-43F9-81FD-07B0514CB6B9}" dt="2024-11-20T15:36:30.521" v="3644" actId="478"/>
        <pc:sldMkLst>
          <pc:docMk/>
          <pc:sldMk cId="3779695926" sldId="4709"/>
        </pc:sldMkLst>
        <pc:spChg chg="del mod">
          <ac:chgData name="Reimann, Dr. René" userId="fad4d770-7190-4087-ac28-83a856e5b55d" providerId="ADAL" clId="{66A4F532-D8A7-43F9-81FD-07B0514CB6B9}" dt="2024-11-20T15:36:30.521" v="3644" actId="478"/>
          <ac:spMkLst>
            <pc:docMk/>
            <pc:sldMk cId="3779695926" sldId="4709"/>
            <ac:spMk id="4" creationId="{8F7B5B44-E1B3-EA51-2B0E-DE96153C0119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779695926" sldId="4709"/>
            <ac:spMk id="5" creationId="{ECB36138-B61C-339E-2990-E0F2F07F5F60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3779695926" sldId="4709"/>
            <ac:spMk id="6" creationId="{10D0D4B5-49A4-4828-0CFA-7A99CC47BE17}"/>
          </ac:spMkLst>
        </pc:spChg>
      </pc:sldChg>
      <pc:sldChg chg="add del ord">
        <pc:chgData name="Reimann, Dr. René" userId="fad4d770-7190-4087-ac28-83a856e5b55d" providerId="ADAL" clId="{66A4F532-D8A7-43F9-81FD-07B0514CB6B9}" dt="2024-11-20T15:12:18.090" v="3350" actId="47"/>
        <pc:sldMkLst>
          <pc:docMk/>
          <pc:sldMk cId="1610696043" sldId="4710"/>
        </pc:sldMkLst>
      </pc:sldChg>
      <pc:sldChg chg="add del">
        <pc:chgData name="Reimann, Dr. René" userId="fad4d770-7190-4087-ac28-83a856e5b55d" providerId="ADAL" clId="{66A4F532-D8A7-43F9-81FD-07B0514CB6B9}" dt="2024-11-20T12:42:52.164" v="93" actId="47"/>
        <pc:sldMkLst>
          <pc:docMk/>
          <pc:sldMk cId="3228955753" sldId="4710"/>
        </pc:sldMkLst>
      </pc:sldChg>
      <pc:sldChg chg="add del ord">
        <pc:chgData name="Reimann, Dr. René" userId="fad4d770-7190-4087-ac28-83a856e5b55d" providerId="ADAL" clId="{66A4F532-D8A7-43F9-81FD-07B0514CB6B9}" dt="2024-11-20T15:12:58.897" v="3355" actId="47"/>
        <pc:sldMkLst>
          <pc:docMk/>
          <pc:sldMk cId="3335941424" sldId="4711"/>
        </pc:sldMkLst>
      </pc:sldChg>
      <pc:sldChg chg="delSp modSp add del mod ord delAnim">
        <pc:chgData name="Reimann, Dr. René" userId="fad4d770-7190-4087-ac28-83a856e5b55d" providerId="ADAL" clId="{66A4F532-D8A7-43F9-81FD-07B0514CB6B9}" dt="2024-11-20T15:38:42.082" v="3650" actId="47"/>
        <pc:sldMkLst>
          <pc:docMk/>
          <pc:sldMk cId="4485945" sldId="4712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485945" sldId="4712"/>
            <ac:spMk id="2" creationId="{E187CCF4-9F89-48DB-9901-7B6A2D609EAD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4485945" sldId="4712"/>
            <ac:spMk id="5" creationId="{4E62EB39-C0C8-433E-A3F4-2FC4477DCCDF}"/>
          </ac:spMkLst>
        </pc:spChg>
        <pc:spChg chg="del">
          <ac:chgData name="Reimann, Dr. René" userId="fad4d770-7190-4087-ac28-83a856e5b55d" providerId="ADAL" clId="{66A4F532-D8A7-43F9-81FD-07B0514CB6B9}" dt="2024-11-20T15:13:03.430" v="3356" actId="478"/>
          <ac:spMkLst>
            <pc:docMk/>
            <pc:sldMk cId="4485945" sldId="4712"/>
            <ac:spMk id="14" creationId="{8C056889-3AF3-44EE-BB38-9E861FBE10B3}"/>
          </ac:spMkLst>
        </pc:spChg>
      </pc:sldChg>
      <pc:sldChg chg="delSp add del">
        <pc:chgData name="Reimann, Dr. René" userId="fad4d770-7190-4087-ac28-83a856e5b55d" providerId="ADAL" clId="{66A4F532-D8A7-43F9-81FD-07B0514CB6B9}" dt="2024-11-20T13:14:12.962" v="561" actId="47"/>
        <pc:sldMkLst>
          <pc:docMk/>
          <pc:sldMk cId="134677001" sldId="4713"/>
        </pc:sldMkLst>
        <pc:picChg chg="del">
          <ac:chgData name="Reimann, Dr. René" userId="fad4d770-7190-4087-ac28-83a856e5b55d" providerId="ADAL" clId="{66A4F532-D8A7-43F9-81FD-07B0514CB6B9}" dt="2024-11-20T12:56:00.693" v="312" actId="478"/>
          <ac:picMkLst>
            <pc:docMk/>
            <pc:sldMk cId="134677001" sldId="4713"/>
            <ac:picMk id="1026" creationId="{9FBFAFB3-75DA-AA3B-3400-3B99CEB6C582}"/>
          </ac:picMkLst>
        </pc:picChg>
      </pc:sldChg>
      <pc:sldChg chg="addSp delSp modSp new mod modClrScheme chgLayout">
        <pc:chgData name="Reimann, Dr. René" userId="fad4d770-7190-4087-ac28-83a856e5b55d" providerId="ADAL" clId="{66A4F532-D8A7-43F9-81FD-07B0514CB6B9}" dt="2024-11-20T15:36:45.616" v="3647" actId="478"/>
        <pc:sldMkLst>
          <pc:docMk/>
          <pc:sldMk cId="3027487712" sldId="4713"/>
        </pc:sldMkLst>
        <pc:spChg chg="del mod ord">
          <ac:chgData name="Reimann, Dr. René" userId="fad4d770-7190-4087-ac28-83a856e5b55d" providerId="ADAL" clId="{66A4F532-D8A7-43F9-81FD-07B0514CB6B9}" dt="2024-11-20T13:16:40.428" v="610" actId="700"/>
          <ac:spMkLst>
            <pc:docMk/>
            <pc:sldMk cId="3027487712" sldId="4713"/>
            <ac:spMk id="2" creationId="{86BBE08C-0DDB-66E2-D760-8BF807521832}"/>
          </ac:spMkLst>
        </pc:spChg>
        <pc:spChg chg="del mod ord">
          <ac:chgData name="Reimann, Dr. René" userId="fad4d770-7190-4087-ac28-83a856e5b55d" providerId="ADAL" clId="{66A4F532-D8A7-43F9-81FD-07B0514CB6B9}" dt="2024-11-20T13:16:40.428" v="610" actId="700"/>
          <ac:spMkLst>
            <pc:docMk/>
            <pc:sldMk cId="3027487712" sldId="4713"/>
            <ac:spMk id="3" creationId="{62E5D8D2-9A7A-589B-F745-C2DA69D52601}"/>
          </ac:spMkLst>
        </pc:spChg>
        <pc:spChg chg="del mod ord">
          <ac:chgData name="Reimann, Dr. René" userId="fad4d770-7190-4087-ac28-83a856e5b55d" providerId="ADAL" clId="{66A4F532-D8A7-43F9-81FD-07B0514CB6B9}" dt="2024-11-20T15:36:45.616" v="3647" actId="478"/>
          <ac:spMkLst>
            <pc:docMk/>
            <pc:sldMk cId="3027487712" sldId="4713"/>
            <ac:spMk id="4" creationId="{C369DEF8-5841-D0AF-8612-C52C3E3C9B4C}"/>
          </ac:spMkLst>
        </pc:spChg>
        <pc:spChg chg="add mod ord">
          <ac:chgData name="Reimann, Dr. René" userId="fad4d770-7190-4087-ac28-83a856e5b55d" providerId="ADAL" clId="{66A4F532-D8A7-43F9-81FD-07B0514CB6B9}" dt="2024-11-20T15:31:24.558" v="3611"/>
          <ac:spMkLst>
            <pc:docMk/>
            <pc:sldMk cId="3027487712" sldId="4713"/>
            <ac:spMk id="5" creationId="{3C716DEC-46EA-C0B5-D844-DA3FCE0BA6FF}"/>
          </ac:spMkLst>
        </pc:spChg>
        <pc:spChg chg="add mod ord">
          <ac:chgData name="Reimann, Dr. René" userId="fad4d770-7190-4087-ac28-83a856e5b55d" providerId="ADAL" clId="{66A4F532-D8A7-43F9-81FD-07B0514CB6B9}" dt="2024-11-20T15:31:24.558" v="3611"/>
          <ac:spMkLst>
            <pc:docMk/>
            <pc:sldMk cId="3027487712" sldId="4713"/>
            <ac:spMk id="6" creationId="{E94E2C7D-87FA-8C1D-2661-86B32D5ED0E5}"/>
          </ac:spMkLst>
        </pc:spChg>
      </pc:sldChg>
      <pc:sldChg chg="addSp delSp modSp new del mod ord modClrScheme chgLayout">
        <pc:chgData name="Reimann, Dr. René" userId="fad4d770-7190-4087-ac28-83a856e5b55d" providerId="ADAL" clId="{66A4F532-D8A7-43F9-81FD-07B0514CB6B9}" dt="2024-11-20T13:38:39.790" v="1069" actId="47"/>
        <pc:sldMkLst>
          <pc:docMk/>
          <pc:sldMk cId="606804902" sldId="4714"/>
        </pc:sldMkLst>
        <pc:spChg chg="del mod ord">
          <ac:chgData name="Reimann, Dr. René" userId="fad4d770-7190-4087-ac28-83a856e5b55d" providerId="ADAL" clId="{66A4F532-D8A7-43F9-81FD-07B0514CB6B9}" dt="2024-11-20T13:31:22.900" v="796" actId="700"/>
          <ac:spMkLst>
            <pc:docMk/>
            <pc:sldMk cId="606804902" sldId="4714"/>
            <ac:spMk id="2" creationId="{8A1F04A9-5332-B2C9-333E-163AB2452D47}"/>
          </ac:spMkLst>
        </pc:spChg>
        <pc:spChg chg="del mod ord">
          <ac:chgData name="Reimann, Dr. René" userId="fad4d770-7190-4087-ac28-83a856e5b55d" providerId="ADAL" clId="{66A4F532-D8A7-43F9-81FD-07B0514CB6B9}" dt="2024-11-20T13:31:22.900" v="796" actId="700"/>
          <ac:spMkLst>
            <pc:docMk/>
            <pc:sldMk cId="606804902" sldId="4714"/>
            <ac:spMk id="3" creationId="{57EDF8D5-144E-1D98-D8FD-1C4EE92678C3}"/>
          </ac:spMkLst>
        </pc:spChg>
        <pc:spChg chg="mod ord">
          <ac:chgData name="Reimann, Dr. René" userId="fad4d770-7190-4087-ac28-83a856e5b55d" providerId="ADAL" clId="{66A4F532-D8A7-43F9-81FD-07B0514CB6B9}" dt="2024-11-20T13:31:22.900" v="796" actId="700"/>
          <ac:spMkLst>
            <pc:docMk/>
            <pc:sldMk cId="606804902" sldId="4714"/>
            <ac:spMk id="4" creationId="{B6B6F1F1-4B5F-A7C6-D705-8ABBA68AABB2}"/>
          </ac:spMkLst>
        </pc:spChg>
        <pc:spChg chg="add mod ord">
          <ac:chgData name="Reimann, Dr. René" userId="fad4d770-7190-4087-ac28-83a856e5b55d" providerId="ADAL" clId="{66A4F532-D8A7-43F9-81FD-07B0514CB6B9}" dt="2024-11-20T13:31:28.148" v="811" actId="20577"/>
          <ac:spMkLst>
            <pc:docMk/>
            <pc:sldMk cId="606804902" sldId="4714"/>
            <ac:spMk id="5" creationId="{3E5E152B-4E9E-102B-2F8B-EE2D4327A8AB}"/>
          </ac:spMkLst>
        </pc:spChg>
        <pc:spChg chg="add mod ord">
          <ac:chgData name="Reimann, Dr. René" userId="fad4d770-7190-4087-ac28-83a856e5b55d" providerId="ADAL" clId="{66A4F532-D8A7-43F9-81FD-07B0514CB6B9}" dt="2024-11-20T13:31:37.468" v="825" actId="20577"/>
          <ac:spMkLst>
            <pc:docMk/>
            <pc:sldMk cId="606804902" sldId="4714"/>
            <ac:spMk id="6" creationId="{D6A01B66-76E0-4208-F1D9-E41552338CFE}"/>
          </ac:spMkLst>
        </pc:spChg>
      </pc:sldChg>
      <pc:sldChg chg="modSp new mod">
        <pc:chgData name="Reimann, Dr. René" userId="fad4d770-7190-4087-ac28-83a856e5b55d" providerId="ADAL" clId="{66A4F532-D8A7-43F9-81FD-07B0514CB6B9}" dt="2024-11-20T15:31:24.558" v="3611"/>
        <pc:sldMkLst>
          <pc:docMk/>
          <pc:sldMk cId="2441403317" sldId="4714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1403317" sldId="4714"/>
            <ac:spMk id="2" creationId="{6BE8799F-0089-1532-BAE7-4574EDD9221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1403317" sldId="4714"/>
            <ac:spMk id="3" creationId="{A14D4687-217E-CED4-AFBF-128D18E2F1CF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441403317" sldId="4714"/>
            <ac:spMk id="4" creationId="{42BA6B9C-0724-9F8D-044F-AA7035AD712A}"/>
          </ac:spMkLst>
        </pc:spChg>
        <pc:picChg chg="mod">
          <ac:chgData name="Reimann, Dr. René" userId="fad4d770-7190-4087-ac28-83a856e5b55d" providerId="ADAL" clId="{66A4F532-D8A7-43F9-81FD-07B0514CB6B9}" dt="2024-11-20T15:16:02.261" v="3398" actId="1076"/>
          <ac:picMkLst>
            <pc:docMk/>
            <pc:sldMk cId="2441403317" sldId="4714"/>
            <ac:picMk id="6" creationId="{13181992-B4CD-EE7D-51FE-1E2E2464AB33}"/>
          </ac:picMkLst>
        </pc:picChg>
        <pc:picChg chg="mod">
          <ac:chgData name="Reimann, Dr. René" userId="fad4d770-7190-4087-ac28-83a856e5b55d" providerId="ADAL" clId="{66A4F532-D8A7-43F9-81FD-07B0514CB6B9}" dt="2024-11-20T15:17:51.859" v="3413" actId="1076"/>
          <ac:picMkLst>
            <pc:docMk/>
            <pc:sldMk cId="2441403317" sldId="4714"/>
            <ac:picMk id="8" creationId="{B7E47AD4-A144-0262-4772-432A673D65A4}"/>
          </ac:picMkLst>
        </pc:picChg>
        <pc:picChg chg="mod">
          <ac:chgData name="Reimann, Dr. René" userId="fad4d770-7190-4087-ac28-83a856e5b55d" providerId="ADAL" clId="{66A4F532-D8A7-43F9-81FD-07B0514CB6B9}" dt="2024-11-20T15:17:53.488" v="3414" actId="1076"/>
          <ac:picMkLst>
            <pc:docMk/>
            <pc:sldMk cId="2441403317" sldId="4714"/>
            <ac:picMk id="10" creationId="{F2D01714-A529-4720-1BF5-C415D4960324}"/>
          </ac:picMkLst>
        </pc:picChg>
      </pc:sldChg>
      <pc:sldChg chg="addSp delSp modSp new mod modClrScheme modAnim chgLayout">
        <pc:chgData name="Reimann, Dr. René" userId="fad4d770-7190-4087-ac28-83a856e5b55d" providerId="ADAL" clId="{66A4F532-D8A7-43F9-81FD-07B0514CB6B9}" dt="2024-11-20T15:31:24.558" v="3611"/>
        <pc:sldMkLst>
          <pc:docMk/>
          <pc:sldMk cId="2662267201" sldId="4715"/>
        </pc:sldMkLst>
        <pc:spChg chg="del mod ord">
          <ac:chgData name="Reimann, Dr. René" userId="fad4d770-7190-4087-ac28-83a856e5b55d" providerId="ADAL" clId="{66A4F532-D8A7-43F9-81FD-07B0514CB6B9}" dt="2024-11-20T14:50:39.252" v="1968" actId="700"/>
          <ac:spMkLst>
            <pc:docMk/>
            <pc:sldMk cId="2662267201" sldId="4715"/>
            <ac:spMk id="2" creationId="{4DF96C59-1FD2-D09B-BAE7-4C8750E58F56}"/>
          </ac:spMkLst>
        </pc:spChg>
        <pc:spChg chg="del mod ord">
          <ac:chgData name="Reimann, Dr. René" userId="fad4d770-7190-4087-ac28-83a856e5b55d" providerId="ADAL" clId="{66A4F532-D8A7-43F9-81FD-07B0514CB6B9}" dt="2024-11-20T14:50:39.252" v="1968" actId="700"/>
          <ac:spMkLst>
            <pc:docMk/>
            <pc:sldMk cId="2662267201" sldId="4715"/>
            <ac:spMk id="3" creationId="{1B7864CF-EA25-7DAC-1568-CD40820F05FE}"/>
          </ac:spMkLst>
        </pc:spChg>
        <pc:spChg chg="mod ord">
          <ac:chgData name="Reimann, Dr. René" userId="fad4d770-7190-4087-ac28-83a856e5b55d" providerId="ADAL" clId="{66A4F532-D8A7-43F9-81FD-07B0514CB6B9}" dt="2024-11-20T15:31:24.558" v="3611"/>
          <ac:spMkLst>
            <pc:docMk/>
            <pc:sldMk cId="2662267201" sldId="4715"/>
            <ac:spMk id="4" creationId="{5B86597B-B499-93C9-4BD5-0E2FB99A33BC}"/>
          </ac:spMkLst>
        </pc:spChg>
        <pc:spChg chg="add mod ord">
          <ac:chgData name="Reimann, Dr. René" userId="fad4d770-7190-4087-ac28-83a856e5b55d" providerId="ADAL" clId="{66A4F532-D8A7-43F9-81FD-07B0514CB6B9}" dt="2024-11-20T15:31:24.558" v="3611"/>
          <ac:spMkLst>
            <pc:docMk/>
            <pc:sldMk cId="2662267201" sldId="4715"/>
            <ac:spMk id="8" creationId="{00037448-8EB1-5CD8-9B6B-FEEECE90A6E5}"/>
          </ac:spMkLst>
        </pc:spChg>
        <pc:spChg chg="add mod ord">
          <ac:chgData name="Reimann, Dr. René" userId="fad4d770-7190-4087-ac28-83a856e5b55d" providerId="ADAL" clId="{66A4F532-D8A7-43F9-81FD-07B0514CB6B9}" dt="2024-11-20T14:56:19.143" v="2366" actId="20577"/>
          <ac:spMkLst>
            <pc:docMk/>
            <pc:sldMk cId="2662267201" sldId="4715"/>
            <ac:spMk id="9" creationId="{760B39CF-3008-04CB-3BA4-5ABC8246FEEC}"/>
          </ac:spMkLst>
        </pc:spChg>
        <pc:spChg chg="add mod">
          <ac:chgData name="Reimann, Dr. René" userId="fad4d770-7190-4087-ac28-83a856e5b55d" providerId="ADAL" clId="{66A4F532-D8A7-43F9-81FD-07B0514CB6B9}" dt="2024-11-20T15:01:11.060" v="2515" actId="6549"/>
          <ac:spMkLst>
            <pc:docMk/>
            <pc:sldMk cId="2662267201" sldId="4715"/>
            <ac:spMk id="13" creationId="{2FCBF938-A96B-E59D-0680-A7B6B47FBFDF}"/>
          </ac:spMkLst>
        </pc:spChg>
        <pc:grpChg chg="add mod">
          <ac:chgData name="Reimann, Dr. René" userId="fad4d770-7190-4087-ac28-83a856e5b55d" providerId="ADAL" clId="{66A4F532-D8A7-43F9-81FD-07B0514CB6B9}" dt="2024-11-20T14:50:57.270" v="1987" actId="1076"/>
          <ac:grpSpMkLst>
            <pc:docMk/>
            <pc:sldMk cId="2662267201" sldId="4715"/>
            <ac:grpSpMk id="5" creationId="{963AA059-B127-0AEE-D0BF-32F2C0B49147}"/>
          </ac:grpSpMkLst>
        </pc:grpChg>
        <pc:picChg chg="mod">
          <ac:chgData name="Reimann, Dr. René" userId="fad4d770-7190-4087-ac28-83a856e5b55d" providerId="ADAL" clId="{66A4F532-D8A7-43F9-81FD-07B0514CB6B9}" dt="2024-11-20T14:50:34.038" v="1967"/>
          <ac:picMkLst>
            <pc:docMk/>
            <pc:sldMk cId="2662267201" sldId="4715"/>
            <ac:picMk id="6" creationId="{7BBACD1E-C349-5879-2DE8-B2CB82B38A43}"/>
          </ac:picMkLst>
        </pc:picChg>
        <pc:picChg chg="mod">
          <ac:chgData name="Reimann, Dr. René" userId="fad4d770-7190-4087-ac28-83a856e5b55d" providerId="ADAL" clId="{66A4F532-D8A7-43F9-81FD-07B0514CB6B9}" dt="2024-11-20T14:50:34.038" v="1967"/>
          <ac:picMkLst>
            <pc:docMk/>
            <pc:sldMk cId="2662267201" sldId="4715"/>
            <ac:picMk id="7" creationId="{19B82128-3CA3-2ED5-CE6D-2C36369F6D30}"/>
          </ac:picMkLst>
        </pc:picChg>
        <pc:picChg chg="add mod">
          <ac:chgData name="Reimann, Dr. René" userId="fad4d770-7190-4087-ac28-83a856e5b55d" providerId="ADAL" clId="{66A4F532-D8A7-43F9-81FD-07B0514CB6B9}" dt="2024-11-20T14:57:08.283" v="2372" actId="1076"/>
          <ac:picMkLst>
            <pc:docMk/>
            <pc:sldMk cId="2662267201" sldId="4715"/>
            <ac:picMk id="10" creationId="{F8FE5D90-08CF-9D2A-7914-F696A7F62F2D}"/>
          </ac:picMkLst>
        </pc:picChg>
        <pc:picChg chg="add mod">
          <ac:chgData name="Reimann, Dr. René" userId="fad4d770-7190-4087-ac28-83a856e5b55d" providerId="ADAL" clId="{66A4F532-D8A7-43F9-81FD-07B0514CB6B9}" dt="2024-11-20T14:57:08.283" v="2372" actId="1076"/>
          <ac:picMkLst>
            <pc:docMk/>
            <pc:sldMk cId="2662267201" sldId="4715"/>
            <ac:picMk id="11" creationId="{E921F269-F28C-1E5D-BBCF-BDC2817A8E0C}"/>
          </ac:picMkLst>
        </pc:picChg>
        <pc:picChg chg="add mod">
          <ac:chgData name="Reimann, Dr. René" userId="fad4d770-7190-4087-ac28-83a856e5b55d" providerId="ADAL" clId="{66A4F532-D8A7-43F9-81FD-07B0514CB6B9}" dt="2024-11-20T14:57:42.197" v="2376" actId="1076"/>
          <ac:picMkLst>
            <pc:docMk/>
            <pc:sldMk cId="2662267201" sldId="4715"/>
            <ac:picMk id="12" creationId="{A3B3E69A-573B-D7F9-0137-16DCE5123BC4}"/>
          </ac:picMkLst>
        </pc:picChg>
      </pc:sldChg>
      <pc:sldChg chg="add del">
        <pc:chgData name="Reimann, Dr. René" userId="fad4d770-7190-4087-ac28-83a856e5b55d" providerId="ADAL" clId="{66A4F532-D8A7-43F9-81FD-07B0514CB6B9}" dt="2024-11-20T14:06:38.367" v="1687" actId="47"/>
        <pc:sldMkLst>
          <pc:docMk/>
          <pc:sldMk cId="4091958802" sldId="4715"/>
        </pc:sldMkLst>
      </pc:sldChg>
      <pc:sldChg chg="addSp delSp modSp new del mod">
        <pc:chgData name="Reimann, Dr. René" userId="fad4d770-7190-4087-ac28-83a856e5b55d" providerId="ADAL" clId="{66A4F532-D8A7-43F9-81FD-07B0514CB6B9}" dt="2024-11-20T15:18:54.753" v="3433" actId="47"/>
        <pc:sldMkLst>
          <pc:docMk/>
          <pc:sldMk cId="3731447383" sldId="4716"/>
        </pc:sldMkLst>
        <pc:spChg chg="mod">
          <ac:chgData name="Reimann, Dr. René" userId="fad4d770-7190-4087-ac28-83a856e5b55d" providerId="ADAL" clId="{66A4F532-D8A7-43F9-81FD-07B0514CB6B9}" dt="2024-11-20T14:59:14.236" v="2460" actId="20577"/>
          <ac:spMkLst>
            <pc:docMk/>
            <pc:sldMk cId="3731447383" sldId="4716"/>
            <ac:spMk id="2" creationId="{97639326-289E-AB9B-8AC1-6D57EFB188C9}"/>
          </ac:spMkLst>
        </pc:spChg>
        <pc:spChg chg="del">
          <ac:chgData name="Reimann, Dr. René" userId="fad4d770-7190-4087-ac28-83a856e5b55d" providerId="ADAL" clId="{66A4F532-D8A7-43F9-81FD-07B0514CB6B9}" dt="2024-11-20T14:59:16.009" v="2461"/>
          <ac:spMkLst>
            <pc:docMk/>
            <pc:sldMk cId="3731447383" sldId="4716"/>
            <ac:spMk id="3" creationId="{62C2668E-7FFC-7877-4E07-1FBBEDAB04E0}"/>
          </ac:spMkLst>
        </pc:spChg>
        <pc:spChg chg="add mod">
          <ac:chgData name="Reimann, Dr. René" userId="fad4d770-7190-4087-ac28-83a856e5b55d" providerId="ADAL" clId="{66A4F532-D8A7-43F9-81FD-07B0514CB6B9}" dt="2024-11-20T15:18:17.254" v="3415" actId="21"/>
          <ac:spMkLst>
            <pc:docMk/>
            <pc:sldMk cId="3731447383" sldId="4716"/>
            <ac:spMk id="11" creationId="{96498B6C-0ECA-4D3A-8226-AB95CC70D169}"/>
          </ac:spMkLst>
        </pc:spChg>
      </pc:sldChg>
      <pc:sldChg chg="modSp new mod">
        <pc:chgData name="Reimann, Dr. René" userId="fad4d770-7190-4087-ac28-83a856e5b55d" providerId="ADAL" clId="{66A4F532-D8A7-43F9-81FD-07B0514CB6B9}" dt="2024-11-20T15:31:24.558" v="3611"/>
        <pc:sldMkLst>
          <pc:docMk/>
          <pc:sldMk cId="2909456456" sldId="4717"/>
        </pc:sldMkLst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909456456" sldId="4717"/>
            <ac:spMk id="2" creationId="{10D282C1-309C-5945-B510-DB560ACC9F3C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909456456" sldId="4717"/>
            <ac:spMk id="3" creationId="{E557651D-ADDA-6539-2C92-81BAFBD12001}"/>
          </ac:spMkLst>
        </pc:spChg>
        <pc:spChg chg="mod">
          <ac:chgData name="Reimann, Dr. René" userId="fad4d770-7190-4087-ac28-83a856e5b55d" providerId="ADAL" clId="{66A4F532-D8A7-43F9-81FD-07B0514CB6B9}" dt="2024-11-20T15:31:24.558" v="3611"/>
          <ac:spMkLst>
            <pc:docMk/>
            <pc:sldMk cId="2909456456" sldId="4717"/>
            <ac:spMk id="4" creationId="{798995E6-87AA-4A69-0191-81524F1518C8}"/>
          </ac:spMkLst>
        </pc:spChg>
      </pc:sldChg>
      <pc:sldChg chg="addSp delSp modSp new mod modAnim">
        <pc:chgData name="Reimann, Dr. René" userId="fad4d770-7190-4087-ac28-83a856e5b55d" providerId="ADAL" clId="{66A4F532-D8A7-43F9-81FD-07B0514CB6B9}" dt="2024-11-20T15:33:42.611" v="3629" actId="478"/>
        <pc:sldMkLst>
          <pc:docMk/>
          <pc:sldMk cId="3659145450" sldId="4718"/>
        </pc:sldMkLst>
        <pc:spChg chg="mod">
          <ac:chgData name="Reimann, Dr. René" userId="fad4d770-7190-4087-ac28-83a856e5b55d" providerId="ADAL" clId="{66A4F532-D8A7-43F9-81FD-07B0514CB6B9}" dt="2024-11-20T15:33:13.880" v="3626"/>
          <ac:spMkLst>
            <pc:docMk/>
            <pc:sldMk cId="3659145450" sldId="4718"/>
            <ac:spMk id="2" creationId="{0CD15C71-C37F-51C3-95AE-D98151F367AF}"/>
          </ac:spMkLst>
        </pc:spChg>
        <pc:spChg chg="del">
          <ac:chgData name="Reimann, Dr. René" userId="fad4d770-7190-4087-ac28-83a856e5b55d" providerId="ADAL" clId="{66A4F532-D8A7-43F9-81FD-07B0514CB6B9}" dt="2024-11-20T15:33:42.611" v="3629" actId="478"/>
          <ac:spMkLst>
            <pc:docMk/>
            <pc:sldMk cId="3659145450" sldId="4718"/>
            <ac:spMk id="3" creationId="{016B0220-9CB2-23B6-23B9-DA9660F63820}"/>
          </ac:spMkLst>
        </pc:spChg>
        <pc:spChg chg="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7" creationId="{8630652B-922F-F82F-BAED-2B35E7FECE6D}"/>
          </ac:spMkLst>
        </pc:spChg>
        <pc:spChg chg="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8" creationId="{D047B92B-DA52-A944-453E-A016D07F7637}"/>
          </ac:spMkLst>
        </pc:spChg>
        <pc:spChg chg="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9" creationId="{8ADEC96D-C2BF-BF4E-5D60-F97DE38D6289}"/>
          </ac:spMkLst>
        </pc:spChg>
        <pc:spChg chg="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0" creationId="{56E56F2E-0242-9D29-A17A-F6BCF187734E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2" creationId="{0F072F90-157B-7BC4-402F-7C03D2671586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3" creationId="{3AB10B3C-62FB-8B38-0BCF-F4AD3939D769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4" creationId="{7DE2C267-D4EE-3495-128B-D0A7672D9BA8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5" creationId="{314FF334-4643-2294-12C8-2A8082E3E69C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6" creationId="{C3F25E65-75B3-5A5D-13D9-7F05612D343D}"/>
          </ac:spMkLst>
        </pc:spChg>
        <pc:spChg chg="add mod">
          <ac:chgData name="Reimann, Dr. René" userId="fad4d770-7190-4087-ac28-83a856e5b55d" providerId="ADAL" clId="{66A4F532-D8A7-43F9-81FD-07B0514CB6B9}" dt="2024-11-20T15:33:38.466" v="3628"/>
          <ac:spMkLst>
            <pc:docMk/>
            <pc:sldMk cId="3659145450" sldId="4718"/>
            <ac:spMk id="19" creationId="{03486AD9-92D3-C901-0D55-3343FCD97FE1}"/>
          </ac:spMkLst>
        </pc:spChg>
        <pc:grpChg chg="add mod">
          <ac:chgData name="Reimann, Dr. René" userId="fad4d770-7190-4087-ac28-83a856e5b55d" providerId="ADAL" clId="{66A4F532-D8A7-43F9-81FD-07B0514CB6B9}" dt="2024-11-20T15:33:38.466" v="3628"/>
          <ac:grpSpMkLst>
            <pc:docMk/>
            <pc:sldMk cId="3659145450" sldId="4718"/>
            <ac:grpSpMk id="5" creationId="{0757190E-B9FB-6119-B940-0AB2B957E549}"/>
          </ac:grpSpMkLst>
        </pc:grpChg>
        <pc:grpChg chg="add mod">
          <ac:chgData name="Reimann, Dr. René" userId="fad4d770-7190-4087-ac28-83a856e5b55d" providerId="ADAL" clId="{66A4F532-D8A7-43F9-81FD-07B0514CB6B9}" dt="2024-11-20T15:33:38.466" v="3628"/>
          <ac:grpSpMkLst>
            <pc:docMk/>
            <pc:sldMk cId="3659145450" sldId="4718"/>
            <ac:grpSpMk id="21" creationId="{7B5368FB-8747-E5BF-3497-99D646C1F543}"/>
          </ac:grpSpMkLst>
        </pc:grpChg>
        <pc:picChg chg="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6" creationId="{9BE4A3F3-965E-E005-482C-758235A14754}"/>
          </ac:picMkLst>
        </pc:picChg>
        <pc:picChg chg="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11" creationId="{1BC1CB8D-E775-1F47-0331-045185341427}"/>
          </ac:picMkLst>
        </pc:picChg>
        <pc:picChg chg="add 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17" creationId="{34D6A066-3F95-797D-C163-03EBBF8D3EED}"/>
          </ac:picMkLst>
        </pc:picChg>
        <pc:picChg chg="add 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18" creationId="{442AB80C-7BBF-2A52-8D89-7AAFF45F71D5}"/>
          </ac:picMkLst>
        </pc:picChg>
        <pc:picChg chg="add 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20" creationId="{BC05709A-3FD6-B3E4-041F-63BEA01B234D}"/>
          </ac:picMkLst>
        </pc:picChg>
        <pc:picChg chg="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22" creationId="{ADF26A14-4EA9-C719-BA67-A27220C61758}"/>
          </ac:picMkLst>
        </pc:picChg>
        <pc:picChg chg="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23" creationId="{C2CF9067-F0D1-1A4F-287E-9E5FDCBF59C2}"/>
          </ac:picMkLst>
        </pc:picChg>
        <pc:picChg chg="add mod">
          <ac:chgData name="Reimann, Dr. René" userId="fad4d770-7190-4087-ac28-83a856e5b55d" providerId="ADAL" clId="{66A4F532-D8A7-43F9-81FD-07B0514CB6B9}" dt="2024-11-20T15:33:38.466" v="3628"/>
          <ac:picMkLst>
            <pc:docMk/>
            <pc:sldMk cId="3659145450" sldId="4718"/>
            <ac:picMk id="24" creationId="{7852BEA9-C6C6-23D8-613E-B21177C9525A}"/>
          </ac:picMkLst>
        </pc:picChg>
      </pc:sldChg>
      <pc:sldChg chg="addSp modSp new mod">
        <pc:chgData name="Reimann, Dr. René" userId="fad4d770-7190-4087-ac28-83a856e5b55d" providerId="ADAL" clId="{66A4F532-D8A7-43F9-81FD-07B0514CB6B9}" dt="2024-11-20T15:35:37.491" v="3638"/>
        <pc:sldMkLst>
          <pc:docMk/>
          <pc:sldMk cId="1143698169" sldId="4719"/>
        </pc:sldMkLst>
        <pc:spChg chg="mod">
          <ac:chgData name="Reimann, Dr. René" userId="fad4d770-7190-4087-ac28-83a856e5b55d" providerId="ADAL" clId="{66A4F532-D8A7-43F9-81FD-07B0514CB6B9}" dt="2024-11-20T15:35:26.001" v="3637"/>
          <ac:spMkLst>
            <pc:docMk/>
            <pc:sldMk cId="1143698169" sldId="4719"/>
            <ac:spMk id="2" creationId="{79A0995F-1C71-B8D7-18DE-48C487BAFC80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6" creationId="{0C105B4D-B404-5911-4FAC-BEA4DB7DBBB3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7" creationId="{2F4A6BFD-8A63-8D44-DC99-F962D9085453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8" creationId="{41020439-3D63-A9ED-1E50-A898370FC36B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9" creationId="{DC16E42B-9D59-9617-6A8B-B6699D76690B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10" creationId="{E01ADAF1-2880-1960-D7DB-D8D6BE05EA8F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11" creationId="{DB03BF14-F332-2691-008E-9007BA1AB3B9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12" creationId="{0668550F-F4A2-355B-45DB-A58959177AC0}"/>
          </ac:spMkLst>
        </pc:spChg>
        <pc:spChg chg="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14" creationId="{C28AFD3C-771B-E09D-F69B-15F6E2AAB669}"/>
          </ac:spMkLst>
        </pc:spChg>
        <pc:spChg chg="add mod">
          <ac:chgData name="Reimann, Dr. René" userId="fad4d770-7190-4087-ac28-83a856e5b55d" providerId="ADAL" clId="{66A4F532-D8A7-43F9-81FD-07B0514CB6B9}" dt="2024-11-20T15:35:37.491" v="3638"/>
          <ac:spMkLst>
            <pc:docMk/>
            <pc:sldMk cId="1143698169" sldId="4719"/>
            <ac:spMk id="17" creationId="{A883F814-172E-0150-EB47-810C0EA933F7}"/>
          </ac:spMkLst>
        </pc:spChg>
        <pc:grpChg chg="add mod">
          <ac:chgData name="Reimann, Dr. René" userId="fad4d770-7190-4087-ac28-83a856e5b55d" providerId="ADAL" clId="{66A4F532-D8A7-43F9-81FD-07B0514CB6B9}" dt="2024-11-20T15:35:37.491" v="3638"/>
          <ac:grpSpMkLst>
            <pc:docMk/>
            <pc:sldMk cId="1143698169" sldId="4719"/>
            <ac:grpSpMk id="13" creationId="{D764032D-01B6-D0A2-B15C-5B46F2D61870}"/>
          </ac:grpSpMkLst>
        </pc:grpChg>
        <pc:picChg chg="add mod">
          <ac:chgData name="Reimann, Dr. René" userId="fad4d770-7190-4087-ac28-83a856e5b55d" providerId="ADAL" clId="{66A4F532-D8A7-43F9-81FD-07B0514CB6B9}" dt="2024-11-20T15:35:37.491" v="3638"/>
          <ac:picMkLst>
            <pc:docMk/>
            <pc:sldMk cId="1143698169" sldId="4719"/>
            <ac:picMk id="5" creationId="{2700E65B-6C20-7E0A-3A65-2325277A7022}"/>
          </ac:picMkLst>
        </pc:picChg>
        <pc:cxnChg chg="mod">
          <ac:chgData name="Reimann, Dr. René" userId="fad4d770-7190-4087-ac28-83a856e5b55d" providerId="ADAL" clId="{66A4F532-D8A7-43F9-81FD-07B0514CB6B9}" dt="2024-11-20T15:35:37.491" v="3638"/>
          <ac:cxnSpMkLst>
            <pc:docMk/>
            <pc:sldMk cId="1143698169" sldId="4719"/>
            <ac:cxnSpMk id="15" creationId="{F3418D76-4572-4E94-DB41-06C3070A4421}"/>
          </ac:cxnSpMkLst>
        </pc:cxnChg>
        <pc:cxnChg chg="mod">
          <ac:chgData name="Reimann, Dr. René" userId="fad4d770-7190-4087-ac28-83a856e5b55d" providerId="ADAL" clId="{66A4F532-D8A7-43F9-81FD-07B0514CB6B9}" dt="2024-11-20T15:35:37.491" v="3638"/>
          <ac:cxnSpMkLst>
            <pc:docMk/>
            <pc:sldMk cId="1143698169" sldId="4719"/>
            <ac:cxnSpMk id="16" creationId="{DA65ACC0-F9E1-52AC-974C-1867B75D9D33}"/>
          </ac:cxnSpMkLst>
        </pc:cxnChg>
      </pc:sldChg>
      <pc:sldChg chg="addSp modSp new mod">
        <pc:chgData name="Reimann, Dr. René" userId="fad4d770-7190-4087-ac28-83a856e5b55d" providerId="ADAL" clId="{66A4F532-D8A7-43F9-81FD-07B0514CB6B9}" dt="2024-11-20T15:36:04.264" v="3642"/>
        <pc:sldMkLst>
          <pc:docMk/>
          <pc:sldMk cId="3051814586" sldId="4720"/>
        </pc:sldMkLst>
        <pc:spChg chg="mod">
          <ac:chgData name="Reimann, Dr. René" userId="fad4d770-7190-4087-ac28-83a856e5b55d" providerId="ADAL" clId="{66A4F532-D8A7-43F9-81FD-07B0514CB6B9}" dt="2024-11-20T15:36:04.264" v="3642"/>
          <ac:spMkLst>
            <pc:docMk/>
            <pc:sldMk cId="3051814586" sldId="4720"/>
            <ac:spMk id="2" creationId="{4CB928B8-C9D2-DE14-104E-045EC55846DF}"/>
          </ac:spMkLst>
        </pc:spChg>
        <pc:spChg chg="add mod">
          <ac:chgData name="Reimann, Dr. René" userId="fad4d770-7190-4087-ac28-83a856e5b55d" providerId="ADAL" clId="{66A4F532-D8A7-43F9-81FD-07B0514CB6B9}" dt="2024-11-20T15:35:56.462" v="3641"/>
          <ac:spMkLst>
            <pc:docMk/>
            <pc:sldMk cId="3051814586" sldId="4720"/>
            <ac:spMk id="6" creationId="{B002E392-95CC-8D85-2A15-3B08F4F45FF9}"/>
          </ac:spMkLst>
        </pc:spChg>
        <pc:picChg chg="add mod">
          <ac:chgData name="Reimann, Dr. René" userId="fad4d770-7190-4087-ac28-83a856e5b55d" providerId="ADAL" clId="{66A4F532-D8A7-43F9-81FD-07B0514CB6B9}" dt="2024-11-20T15:35:56.462" v="3641"/>
          <ac:picMkLst>
            <pc:docMk/>
            <pc:sldMk cId="3051814586" sldId="4720"/>
            <ac:picMk id="5" creationId="{E3156581-5001-D3AD-D9BC-7854367220CF}"/>
          </ac:picMkLst>
        </pc:picChg>
      </pc:sldChg>
      <pc:sldChg chg="addSp delSp modSp new mod modClrScheme chgLayout">
        <pc:chgData name="Reimann, Dr. René" userId="fad4d770-7190-4087-ac28-83a856e5b55d" providerId="ADAL" clId="{66A4F532-D8A7-43F9-81FD-07B0514CB6B9}" dt="2024-11-22T07:59:00.891" v="3654" actId="1076"/>
        <pc:sldMkLst>
          <pc:docMk/>
          <pc:sldMk cId="1092357877" sldId="4721"/>
        </pc:sldMkLst>
        <pc:spChg chg="del mod ord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2" creationId="{6DD26B41-5644-4C06-0D7D-7A97247DF48C}"/>
          </ac:spMkLst>
        </pc:spChg>
        <pc:spChg chg="del mod ord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3" creationId="{3DAE7A77-7467-1017-57C5-316A18987A17}"/>
          </ac:spMkLst>
        </pc:spChg>
        <pc:spChg chg="del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4" creationId="{A925CCEB-1F66-5951-EA13-DEAA1FF8446C}"/>
          </ac:spMkLst>
        </pc:spChg>
        <pc:spChg chg="mod ord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5" creationId="{AC189170-E950-0C79-AB4A-41BB2D1D7147}"/>
          </ac:spMkLst>
        </pc:spChg>
        <pc:spChg chg="add mod ord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6" creationId="{30414389-7862-0816-8A01-BB2164FDCF0C}"/>
          </ac:spMkLst>
        </pc:spChg>
        <pc:spChg chg="add mod ord">
          <ac:chgData name="Reimann, Dr. René" userId="fad4d770-7190-4087-ac28-83a856e5b55d" providerId="ADAL" clId="{66A4F532-D8A7-43F9-81FD-07B0514CB6B9}" dt="2024-11-22T07:58:55.674" v="3652" actId="700"/>
          <ac:spMkLst>
            <pc:docMk/>
            <pc:sldMk cId="1092357877" sldId="4721"/>
            <ac:spMk id="7" creationId="{33534578-A815-E1EC-04B3-B3E8D60C6157}"/>
          </ac:spMkLst>
        </pc:spChg>
        <pc:picChg chg="add mod">
          <ac:chgData name="Reimann, Dr. René" userId="fad4d770-7190-4087-ac28-83a856e5b55d" providerId="ADAL" clId="{66A4F532-D8A7-43F9-81FD-07B0514CB6B9}" dt="2024-11-22T07:59:00.891" v="3654" actId="1076"/>
          <ac:picMkLst>
            <pc:docMk/>
            <pc:sldMk cId="1092357877" sldId="4721"/>
            <ac:picMk id="9" creationId="{BDCADDAA-125D-A0C3-B00F-BBFF218E1E5A}"/>
          </ac:picMkLst>
        </pc:picChg>
      </pc:sldChg>
      <pc:sldChg chg="addSp delSp modSp new mod">
        <pc:chgData name="Reimann, Dr. René" userId="fad4d770-7190-4087-ac28-83a856e5b55d" providerId="ADAL" clId="{66A4F532-D8A7-43F9-81FD-07B0514CB6B9}" dt="2024-11-22T08:12:05.659" v="3824" actId="1038"/>
        <pc:sldMkLst>
          <pc:docMk/>
          <pc:sldMk cId="1759725519" sldId="4722"/>
        </pc:sldMkLst>
        <pc:spChg chg="mod">
          <ac:chgData name="Reimann, Dr. René" userId="fad4d770-7190-4087-ac28-83a856e5b55d" providerId="ADAL" clId="{66A4F532-D8A7-43F9-81FD-07B0514CB6B9}" dt="2024-11-22T08:08:06.469" v="3682" actId="20577"/>
          <ac:spMkLst>
            <pc:docMk/>
            <pc:sldMk cId="1759725519" sldId="4722"/>
            <ac:spMk id="2" creationId="{6E3A723A-83E1-E197-3826-C698D0AAD5BD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0" creationId="{9F70AC2D-39B2-511B-1028-957CFCA95CFC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1" creationId="{C13304A3-64C9-CEF2-A327-D42ED0E5EA95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2" creationId="{CCCB221D-357F-8EE4-38D4-DA8D8C7C0583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3" creationId="{2F0C34E4-77CF-E8BA-9503-7368893726A5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4" creationId="{2A6ADDBC-4303-2F75-5BC1-501861C14BC7}"/>
          </ac:spMkLst>
        </pc:spChg>
        <pc:spChg chg="add mod">
          <ac:chgData name="Reimann, Dr. René" userId="fad4d770-7190-4087-ac28-83a856e5b55d" providerId="ADAL" clId="{66A4F532-D8A7-43F9-81FD-07B0514CB6B9}" dt="2024-11-22T08:10:47.918" v="3746" actId="164"/>
          <ac:spMkLst>
            <pc:docMk/>
            <pc:sldMk cId="1759725519" sldId="4722"/>
            <ac:spMk id="15" creationId="{71FA942A-5BB7-A2FD-3157-E35533673590}"/>
          </ac:spMkLst>
        </pc:spChg>
        <pc:spChg chg="add mod">
          <ac:chgData name="Reimann, Dr. René" userId="fad4d770-7190-4087-ac28-83a856e5b55d" providerId="ADAL" clId="{66A4F532-D8A7-43F9-81FD-07B0514CB6B9}" dt="2024-11-22T08:11:40.456" v="3765" actId="1035"/>
          <ac:spMkLst>
            <pc:docMk/>
            <pc:sldMk cId="1759725519" sldId="4722"/>
            <ac:spMk id="17" creationId="{EDFA31F8-9860-80F4-8DF8-447682368A25}"/>
          </ac:spMkLst>
        </pc:spChg>
        <pc:spChg chg="add mod">
          <ac:chgData name="Reimann, Dr. René" userId="fad4d770-7190-4087-ac28-83a856e5b55d" providerId="ADAL" clId="{66A4F532-D8A7-43F9-81FD-07B0514CB6B9}" dt="2024-11-22T08:12:05.659" v="3824" actId="1038"/>
          <ac:spMkLst>
            <pc:docMk/>
            <pc:sldMk cId="1759725519" sldId="4722"/>
            <ac:spMk id="18" creationId="{144EA855-10D4-0DF9-084E-F34BB3DB05BC}"/>
          </ac:spMkLst>
        </pc:spChg>
        <pc:grpChg chg="add mod">
          <ac:chgData name="Reimann, Dr. René" userId="fad4d770-7190-4087-ac28-83a856e5b55d" providerId="ADAL" clId="{66A4F532-D8A7-43F9-81FD-07B0514CB6B9}" dt="2024-11-22T08:11:03.917" v="3752" actId="1076"/>
          <ac:grpSpMkLst>
            <pc:docMk/>
            <pc:sldMk cId="1759725519" sldId="4722"/>
            <ac:grpSpMk id="16" creationId="{77B35988-9EDD-1A8F-16CE-B7C114D2A8A3}"/>
          </ac:grpSpMkLst>
        </pc:grpChg>
        <pc:picChg chg="add del mod">
          <ac:chgData name="Reimann, Dr. René" userId="fad4d770-7190-4087-ac28-83a856e5b55d" providerId="ADAL" clId="{66A4F532-D8A7-43F9-81FD-07B0514CB6B9}" dt="2024-11-22T08:07:15.951" v="3663" actId="478"/>
          <ac:picMkLst>
            <pc:docMk/>
            <pc:sldMk cId="1759725519" sldId="4722"/>
            <ac:picMk id="6" creationId="{EE716513-CEAC-153F-9E57-19F6677F34FD}"/>
          </ac:picMkLst>
        </pc:picChg>
        <pc:picChg chg="add mod ord">
          <ac:chgData name="Reimann, Dr. René" userId="fad4d770-7190-4087-ac28-83a856e5b55d" providerId="ADAL" clId="{66A4F532-D8A7-43F9-81FD-07B0514CB6B9}" dt="2024-11-22T08:12:05.659" v="3824" actId="1038"/>
          <ac:picMkLst>
            <pc:docMk/>
            <pc:sldMk cId="1759725519" sldId="4722"/>
            <ac:picMk id="8" creationId="{F56A5E98-F056-2B1D-F5D8-27479AD68AF7}"/>
          </ac:picMkLst>
        </pc:picChg>
        <pc:picChg chg="add mod modCrop">
          <ac:chgData name="Reimann, Dr. René" userId="fad4d770-7190-4087-ac28-83a856e5b55d" providerId="ADAL" clId="{66A4F532-D8A7-43F9-81FD-07B0514CB6B9}" dt="2024-11-22T08:10:47.918" v="3746" actId="164"/>
          <ac:picMkLst>
            <pc:docMk/>
            <pc:sldMk cId="1759725519" sldId="4722"/>
            <ac:picMk id="9" creationId="{C76F6E24-F28B-4C24-A062-74F504612FD5}"/>
          </ac:picMkLst>
        </pc:picChg>
      </pc:sldChg>
      <pc:sldMasterChg chg="delSldLayout">
        <pc:chgData name="Reimann, Dr. René" userId="fad4d770-7190-4087-ac28-83a856e5b55d" providerId="ADAL" clId="{66A4F532-D8A7-43F9-81FD-07B0514CB6B9}" dt="2024-11-20T15:12:07.324" v="3348" actId="47"/>
        <pc:sldMasterMkLst>
          <pc:docMk/>
          <pc:sldMasterMk cId="2865715935" sldId="2147483660"/>
        </pc:sldMasterMkLst>
        <pc:sldLayoutChg chg="del">
          <pc:chgData name="Reimann, Dr. René" userId="fad4d770-7190-4087-ac28-83a856e5b55d" providerId="ADAL" clId="{66A4F532-D8A7-43F9-81FD-07B0514CB6B9}" dt="2024-11-20T15:12:07.324" v="3348" actId="47"/>
          <pc:sldLayoutMkLst>
            <pc:docMk/>
            <pc:sldMasterMk cId="2865715935" sldId="2147483660"/>
            <pc:sldLayoutMk cId="3807530117" sldId="2147483672"/>
          </pc:sldLayoutMkLst>
        </pc:sldLayoutChg>
      </pc:sldMasterChg>
      <pc:sldMasterChg chg="modSldLayout">
        <pc:chgData name="Reimann, Dr. René" userId="fad4d770-7190-4087-ac28-83a856e5b55d" providerId="ADAL" clId="{66A4F532-D8A7-43F9-81FD-07B0514CB6B9}" dt="2024-11-20T15:31:06.095" v="3609"/>
        <pc:sldMasterMkLst>
          <pc:docMk/>
          <pc:sldMasterMk cId="3926165042" sldId="2147483672"/>
        </pc:sldMasterMkLst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400281886" sldId="2147483675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400281886" sldId="2147483675"/>
              <ac:picMk id="7" creationId="{0A229BD2-BFCF-9B2A-CF7B-FB8FBB4560A6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3006948505" sldId="2147483676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3006948505" sldId="2147483676"/>
              <ac:picMk id="8" creationId="{DB20622B-6F1F-74CA-7B12-00EDAEFE1BBD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1607459207" sldId="2147483677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1607459207" sldId="2147483677"/>
              <ac:picMk id="10" creationId="{BB2B006D-C9D2-3922-915A-74D760C45972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2124573751" sldId="2147483678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2124573751" sldId="2147483678"/>
              <ac:picMk id="6" creationId="{7FEF74FA-DDE4-5AEA-636B-BEE470CFCDA8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3887404008" sldId="2147483679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3887404008" sldId="2147483679"/>
              <ac:picMk id="5" creationId="{78B6C772-A324-E257-A618-C168AE01159A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2882423130" sldId="2147483680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2882423130" sldId="2147483680"/>
              <ac:picMk id="8" creationId="{141B59ED-4753-78D8-0B29-DCFF5D6A6605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769650045" sldId="2147483681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769650045" sldId="2147483681"/>
              <ac:picMk id="8" creationId="{9CFD084A-768A-790C-0238-24FAF2780DB9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1922424645" sldId="2147483682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1922424645" sldId="2147483682"/>
              <ac:picMk id="7" creationId="{8DE35058-1E76-BEBA-3D42-BCD97CF3C172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06.095" v="3609"/>
          <pc:sldLayoutMkLst>
            <pc:docMk/>
            <pc:sldMasterMk cId="3926165042" sldId="2147483672"/>
            <pc:sldLayoutMk cId="3536904362" sldId="2147483683"/>
          </pc:sldLayoutMkLst>
          <pc:picChg chg="add">
            <ac:chgData name="Reimann, Dr. René" userId="fad4d770-7190-4087-ac28-83a856e5b55d" providerId="ADAL" clId="{66A4F532-D8A7-43F9-81FD-07B0514CB6B9}" dt="2024-11-20T15:31:06.095" v="3609"/>
            <ac:picMkLst>
              <pc:docMk/>
              <pc:sldMasterMk cId="3926165042" sldId="2147483672"/>
              <pc:sldLayoutMk cId="3536904362" sldId="2147483683"/>
              <ac:picMk id="7" creationId="{5ABF58A9-A7E3-BD6A-C258-9EEF84140BDD}"/>
            </ac:picMkLst>
          </pc:picChg>
        </pc:sldLayoutChg>
      </pc:sldMasterChg>
      <pc:sldMasterChg chg="modSldLayout">
        <pc:chgData name="Reimann, Dr. René" userId="fad4d770-7190-4087-ac28-83a856e5b55d" providerId="ADAL" clId="{66A4F532-D8A7-43F9-81FD-07B0514CB6B9}" dt="2024-11-20T15:31:13.289" v="3610"/>
        <pc:sldMasterMkLst>
          <pc:docMk/>
          <pc:sldMasterMk cId="2200951248" sldId="2147483684"/>
        </pc:sldMasterMkLst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366091943" sldId="2147483687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366091943" sldId="2147483687"/>
              <ac:picMk id="7" creationId="{2DDB3FA4-E654-EEF0-B341-3A6DD86435DD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1068319239" sldId="2147483688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1068319239" sldId="2147483688"/>
              <ac:picMk id="8" creationId="{56456B77-512C-F9A7-6013-F109B23E24E1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3720095632" sldId="2147483689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3720095632" sldId="2147483689"/>
              <ac:picMk id="10" creationId="{B1536880-AD05-98E9-CBB4-433EAC3DF387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2803522032" sldId="2147483690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2803522032" sldId="2147483690"/>
              <ac:picMk id="6" creationId="{06E48418-E92D-1717-DD83-F8BFAB317388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3267277406" sldId="2147483691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3267277406" sldId="2147483691"/>
              <ac:picMk id="5" creationId="{237A16A1-B29F-BDBE-2C47-85E1B4708AC8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3358719990" sldId="2147483692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3358719990" sldId="2147483692"/>
              <ac:picMk id="8" creationId="{8736671E-9E22-E1AE-4545-75E9698D65D6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932867606" sldId="2147483693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932867606" sldId="2147483693"/>
              <ac:picMk id="8" creationId="{D6E02079-F59C-A4BD-832C-2F357363A44C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44526348" sldId="2147483694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44526348" sldId="2147483694"/>
              <ac:picMk id="7" creationId="{C0B60DCD-3735-AC15-EFC1-8548FE01B85E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13.289" v="3610"/>
          <pc:sldLayoutMkLst>
            <pc:docMk/>
            <pc:sldMasterMk cId="2200951248" sldId="2147483684"/>
            <pc:sldLayoutMk cId="340677535" sldId="2147483695"/>
          </pc:sldLayoutMkLst>
          <pc:picChg chg="add">
            <ac:chgData name="Reimann, Dr. René" userId="fad4d770-7190-4087-ac28-83a856e5b55d" providerId="ADAL" clId="{66A4F532-D8A7-43F9-81FD-07B0514CB6B9}" dt="2024-11-20T15:31:13.289" v="3610"/>
            <ac:picMkLst>
              <pc:docMk/>
              <pc:sldMasterMk cId="2200951248" sldId="2147483684"/>
              <pc:sldLayoutMk cId="340677535" sldId="2147483695"/>
              <ac:picMk id="7" creationId="{7733C0F3-47DD-0C42-7B91-9CDBFBB46DB3}"/>
            </ac:picMkLst>
          </pc:picChg>
        </pc:sldLayoutChg>
      </pc:sldMasterChg>
      <pc:sldMasterChg chg="modSldLayout">
        <pc:chgData name="Reimann, Dr. René" userId="fad4d770-7190-4087-ac28-83a856e5b55d" providerId="ADAL" clId="{66A4F532-D8A7-43F9-81FD-07B0514CB6B9}" dt="2024-11-20T15:34:56.545" v="3635" actId="478"/>
        <pc:sldMasterMkLst>
          <pc:docMk/>
          <pc:sldMasterMk cId="2485930947" sldId="2147483696"/>
        </pc:sldMasterMkLst>
        <pc:sldLayoutChg chg="addSp modSp mod">
          <pc:chgData name="Reimann, Dr. René" userId="fad4d770-7190-4087-ac28-83a856e5b55d" providerId="ADAL" clId="{66A4F532-D8A7-43F9-81FD-07B0514CB6B9}" dt="2024-11-20T15:34:18.376" v="3632" actId="122"/>
          <pc:sldLayoutMkLst>
            <pc:docMk/>
            <pc:sldMasterMk cId="2485930947" sldId="2147483696"/>
            <pc:sldLayoutMk cId="3096492793" sldId="2147483698"/>
          </pc:sldLayoutMkLst>
          <pc:spChg chg="mod ord">
            <ac:chgData name="Reimann, Dr. René" userId="fad4d770-7190-4087-ac28-83a856e5b55d" providerId="ADAL" clId="{66A4F532-D8A7-43F9-81FD-07B0514CB6B9}" dt="2024-11-20T15:34:18.376" v="3632" actId="122"/>
            <ac:spMkLst>
              <pc:docMk/>
              <pc:sldMasterMk cId="2485930947" sldId="2147483696"/>
              <pc:sldLayoutMk cId="3096492793" sldId="2147483698"/>
              <ac:spMk id="6" creationId="{2F6D828F-8676-4019-9CFA-8FEDC0AC8F19}"/>
            </ac:spMkLst>
          </pc:spChg>
          <pc:spChg chg="add mod">
            <ac:chgData name="Reimann, Dr. René" userId="fad4d770-7190-4087-ac28-83a856e5b55d" providerId="ADAL" clId="{66A4F532-D8A7-43F9-81FD-07B0514CB6B9}" dt="2024-11-20T15:32:02.926" v="3617" actId="14100"/>
            <ac:spMkLst>
              <pc:docMk/>
              <pc:sldMasterMk cId="2485930947" sldId="2147483696"/>
              <pc:sldLayoutMk cId="3096492793" sldId="2147483698"/>
              <ac:spMk id="8" creationId="{FBA37D8F-5A04-A240-7DC2-E77F48476C94}"/>
            </ac:spMkLst>
          </pc:spChg>
        </pc:sldLayoutChg>
        <pc:sldLayoutChg chg="addSp delSp modSp mod">
          <pc:chgData name="Reimann, Dr. René" userId="fad4d770-7190-4087-ac28-83a856e5b55d" providerId="ADAL" clId="{66A4F532-D8A7-43F9-81FD-07B0514CB6B9}" dt="2024-11-20T15:34:56.545" v="3635" actId="478"/>
          <pc:sldLayoutMkLst>
            <pc:docMk/>
            <pc:sldMasterMk cId="2485930947" sldId="2147483696"/>
            <pc:sldLayoutMk cId="2214476075" sldId="2147483699"/>
          </pc:sldLayoutMkLst>
          <pc:spChg chg="del">
            <ac:chgData name="Reimann, Dr. René" userId="fad4d770-7190-4087-ac28-83a856e5b55d" providerId="ADAL" clId="{66A4F532-D8A7-43F9-81FD-07B0514CB6B9}" dt="2024-11-20T15:34:56.545" v="3635" actId="478"/>
            <ac:spMkLst>
              <pc:docMk/>
              <pc:sldMasterMk cId="2485930947" sldId="2147483696"/>
              <pc:sldLayoutMk cId="2214476075" sldId="2147483699"/>
              <ac:spMk id="6" creationId="{7F9A6795-BB9C-49A9-8266-AEBABCF84FD9}"/>
            </ac:spMkLst>
          </pc:spChg>
          <pc:spChg chg="add mod">
            <ac:chgData name="Reimann, Dr. René" userId="fad4d770-7190-4087-ac28-83a856e5b55d" providerId="ADAL" clId="{66A4F532-D8A7-43F9-81FD-07B0514CB6B9}" dt="2024-11-20T15:34:30.827" v="3634"/>
            <ac:spMkLst>
              <pc:docMk/>
              <pc:sldMasterMk cId="2485930947" sldId="2147483696"/>
              <pc:sldLayoutMk cId="2214476075" sldId="2147483699"/>
              <ac:spMk id="9" creationId="{9120A897-E751-E710-2864-DB2EC0F1E5CE}"/>
            </ac:spMkLst>
          </pc:spChg>
          <pc:spChg chg="add mod">
            <ac:chgData name="Reimann, Dr. René" userId="fad4d770-7190-4087-ac28-83a856e5b55d" providerId="ADAL" clId="{66A4F532-D8A7-43F9-81FD-07B0514CB6B9}" dt="2024-11-20T15:34:30.827" v="3634"/>
            <ac:spMkLst>
              <pc:docMk/>
              <pc:sldMasterMk cId="2485930947" sldId="2147483696"/>
              <pc:sldLayoutMk cId="2214476075" sldId="2147483699"/>
              <ac:spMk id="10" creationId="{AE2CF0A5-813B-7A73-24FF-0AF825E13C53}"/>
            </ac:spMkLst>
          </pc:spChg>
          <pc:picChg chg="add del">
            <ac:chgData name="Reimann, Dr. René" userId="fad4d770-7190-4087-ac28-83a856e5b55d" providerId="ADAL" clId="{66A4F532-D8A7-43F9-81FD-07B0514CB6B9}" dt="2024-11-20T15:34:30.317" v="3633" actId="478"/>
            <ac:picMkLst>
              <pc:docMk/>
              <pc:sldMasterMk cId="2485930947" sldId="2147483696"/>
              <pc:sldLayoutMk cId="2214476075" sldId="2147483699"/>
              <ac:picMk id="7" creationId="{25E7015B-3CB3-2462-7163-314357AC0AEB}"/>
            </ac:picMkLst>
          </pc:picChg>
          <pc:picChg chg="add mod">
            <ac:chgData name="Reimann, Dr. René" userId="fad4d770-7190-4087-ac28-83a856e5b55d" providerId="ADAL" clId="{66A4F532-D8A7-43F9-81FD-07B0514CB6B9}" dt="2024-11-20T15:34:30.827" v="3634"/>
            <ac:picMkLst>
              <pc:docMk/>
              <pc:sldMasterMk cId="2485930947" sldId="2147483696"/>
              <pc:sldLayoutMk cId="2214476075" sldId="2147483699"/>
              <ac:picMk id="8" creationId="{BE591429-B290-C815-178B-D4FCAE3959FE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2790177654" sldId="2147483700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2790177654" sldId="2147483700"/>
              <ac:picMk id="8" creationId="{21103FDD-FA17-F40E-3C6D-ECA1426EFD89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923197174" sldId="2147483701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923197174" sldId="2147483701"/>
              <ac:picMk id="10" creationId="{B604A243-6877-F402-2648-104D51CFCCA2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3630632612" sldId="2147483702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3630632612" sldId="2147483702"/>
              <ac:picMk id="6" creationId="{92E677AB-706D-0D49-F59F-D9705DFFE35F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1570415397" sldId="2147483703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1570415397" sldId="2147483703"/>
              <ac:picMk id="5" creationId="{E55ED467-FF58-8C48-E958-5E1988B58BB1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2570170831" sldId="2147483704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2570170831" sldId="2147483704"/>
              <ac:picMk id="8" creationId="{7B47EFCB-FDD7-9071-4215-8F3AD934FF15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741625915" sldId="2147483705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741625915" sldId="2147483705"/>
              <ac:picMk id="8" creationId="{6999BF84-DC82-A56D-CFAF-9117F31E1272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2170917682" sldId="2147483706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2170917682" sldId="2147483706"/>
              <ac:picMk id="7" creationId="{58B3C623-652F-1B7B-5354-FB9F7576BA74}"/>
            </ac:picMkLst>
          </pc:picChg>
        </pc:sldLayoutChg>
        <pc:sldLayoutChg chg="addSp">
          <pc:chgData name="Reimann, Dr. René" userId="fad4d770-7190-4087-ac28-83a856e5b55d" providerId="ADAL" clId="{66A4F532-D8A7-43F9-81FD-07B0514CB6B9}" dt="2024-11-20T15:31:24.558" v="3611"/>
          <pc:sldLayoutMkLst>
            <pc:docMk/>
            <pc:sldMasterMk cId="2485930947" sldId="2147483696"/>
            <pc:sldLayoutMk cId="3462904428" sldId="2147483707"/>
          </pc:sldLayoutMkLst>
          <pc:picChg chg="add">
            <ac:chgData name="Reimann, Dr. René" userId="fad4d770-7190-4087-ac28-83a856e5b55d" providerId="ADAL" clId="{66A4F532-D8A7-43F9-81FD-07B0514CB6B9}" dt="2024-11-20T15:31:24.558" v="3611"/>
            <ac:picMkLst>
              <pc:docMk/>
              <pc:sldMasterMk cId="2485930947" sldId="2147483696"/>
              <pc:sldLayoutMk cId="3462904428" sldId="2147483707"/>
              <ac:picMk id="7" creationId="{378A0039-79BF-A705-AC0A-6BB6977BA19A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5E5DD-C2B2-479A-8AFC-5B357B33EE25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37CB5-C8D9-4304-9E8F-FA2DE464DAA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0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B8D9B-A191-4C43-AEBF-755E3BEA0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893A9C-9518-4AC1-8968-B33792052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30CE7F-6210-4319-B9CF-A7B1B347D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513A36-A280-4F19-9E63-032CE13D0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7DDF33-9A4D-40CF-85EF-2E2E07BEF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6990C51-3BAE-4FF6-85EE-BAD5EBB8F8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609" y="5735781"/>
            <a:ext cx="4116030" cy="1368282"/>
          </a:xfrm>
          <a:prstGeom prst="rect">
            <a:avLst/>
          </a:prstGeom>
        </p:spPr>
      </p:pic>
      <p:pic>
        <p:nvPicPr>
          <p:cNvPr id="14" name="Grafik 13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264CA03E-82AC-4A60-9300-A933F89D3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2" y="5999459"/>
            <a:ext cx="4212191" cy="71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39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FEF21-B85C-4DA8-A552-3AC84513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9E9D451-2742-48BA-AA12-6050A152A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EE7D5-F085-4F42-8543-0404ABB86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817FF-1FA8-4A8F-B2B5-414F4173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62B668-E64A-4DF6-8101-E560A18D4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58B3C623-652F-1B7B-5354-FB9F7576BA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1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BA7C3A2-1711-4B14-8B61-9E205DD8D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6B0DC07-30AD-49AB-96DB-17A3B3873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4B57C-D726-4B36-B7F5-B6D212B6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29D89C-4F8A-4CAB-B7AB-7033BBD09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5FB890-5EDC-4820-8D9D-CFBFE292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378A0039-79BF-A705-AC0A-6BB6977BA1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0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62DCC-FBCE-469F-89F7-6E51692EE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092698"/>
          </a:xfrm>
        </p:spPr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AE2A53-103B-42B0-BFC3-7A234BAC0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961"/>
            <a:ext cx="10515600" cy="4878002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  <a:lvl2pPr>
              <a:defRPr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2pPr>
            <a:lvl3pPr>
              <a:defRPr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3pPr>
            <a:lvl4pPr>
              <a:defRPr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4pPr>
            <a:lvl5pPr>
              <a:defRPr>
                <a:solidFill>
                  <a:srgbClr val="000000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A2BF56-7ABE-4805-9F03-B95909E3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EC2DC7-6F8B-4313-807A-1C2D400B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endParaRPr lang="en-US"/>
          </a:p>
        </p:txBody>
      </p:sp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1F1FA50C-B8EC-4BC1-8BE1-A1BAE463B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FBA37D8F-5A04-A240-7DC2-E77F48476C94}"/>
              </a:ext>
            </a:extLst>
          </p:cNvPr>
          <p:cNvSpPr/>
          <p:nvPr userDrawn="1"/>
        </p:nvSpPr>
        <p:spPr>
          <a:xfrm>
            <a:off x="11671069" y="6327371"/>
            <a:ext cx="394104" cy="394104"/>
          </a:xfrm>
          <a:prstGeom prst="rect">
            <a:avLst/>
          </a:prstGeom>
          <a:solidFill>
            <a:srgbClr val="C10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6D828F-8676-4019-9CFA-8FEDC0AC8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1069" y="6356350"/>
            <a:ext cx="394104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</a:lstStyle>
          <a:p>
            <a:fld id="{B7E2FC85-5D06-4F1D-AF48-FB9C5105F7D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4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EF871-E5F3-4C7D-8B03-5765510B5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627FC9-79D2-48DC-B64C-EF6FFEFC8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237993-B908-4A0A-A313-A7448F5C4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6F023C-DA47-4710-AB5A-B2AF6BC0A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E591429-B290-C815-178B-D4FCAE395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9120A897-E751-E710-2864-DB2EC0F1E5CE}"/>
              </a:ext>
            </a:extLst>
          </p:cNvPr>
          <p:cNvSpPr/>
          <p:nvPr userDrawn="1"/>
        </p:nvSpPr>
        <p:spPr>
          <a:xfrm>
            <a:off x="11671069" y="6327371"/>
            <a:ext cx="394104" cy="394104"/>
          </a:xfrm>
          <a:prstGeom prst="rect">
            <a:avLst/>
          </a:prstGeom>
          <a:solidFill>
            <a:srgbClr val="C10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E2CF0A5-813B-7A73-24FF-0AF825E13C53}"/>
              </a:ext>
            </a:extLst>
          </p:cNvPr>
          <p:cNvSpPr txBox="1">
            <a:spLocks/>
          </p:cNvSpPr>
          <p:nvPr userDrawn="1"/>
        </p:nvSpPr>
        <p:spPr>
          <a:xfrm>
            <a:off x="11671069" y="6356350"/>
            <a:ext cx="394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E2FC85-5D06-4F1D-AF48-FB9C5105F7D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47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41DAF-91E6-4DF9-841A-70000362B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7B43A8-EF5C-44BB-B737-B82FFD706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D645329-76D5-4E9C-974E-817D1B075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2580BD-8A8C-48E5-A6A5-826DFCAB8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4AFA32-5872-4086-B1E7-6011EA3FD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1750CB-3818-4C2E-BF4A-43E03518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21103FDD-FA17-F40E-3C6D-ECA1426EFD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7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E4898-1791-4BBB-9F09-EC6956243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56B840-7E3E-4EDD-A40F-AC0B07E28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7BDBEFF-32BC-4C78-B877-345D16ED6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D3EBE2-C95B-4EC9-BC61-F98D4B5F3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D11C5CB-2404-411C-821A-710C6996EF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3C304AF-4F1C-4266-B1BF-61A8B999A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5EFB9AC-B071-438E-B200-32CFCC1C3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DB792E5-60B4-4B23-828C-9C1663447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10" name="Grafik 9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604A243-6877-F402-2648-104D51CFC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9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6591C-4747-4852-8CF5-BB1068E57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BAC8BC-6655-4203-88E8-D5308890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83FDBE-1B08-444F-95F6-B2CBF5167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F01CA7-ED15-48F1-BDD5-3D5A9783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92E677AB-706D-0D49-F59F-D9705DFFE3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3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5648A4-E3EE-41C2-9EC4-E44E6A980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B0586FB-8781-492F-843D-97F030D4E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FDADA9-0AC5-40A6-92CC-01B4C40CE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5" name="Grafik 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55ED467-FF58-8C48-E958-5E1988B58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1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863DF-5E99-4785-8FC5-E1C80D6BF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7ECF10-F74C-4A73-9CB6-D32C92D66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93F2E8-2903-4F07-B4DB-81F649037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ADD642-2F62-4E92-B28E-C084B6FA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1B7796-ECAE-421B-818C-76FFD204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074137-330C-473F-8CD2-4F16FAAED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7B47EFCB-FDD7-9071-4215-8F3AD934FF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70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CF982-AB1F-47F2-B77B-F36B0EBAF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D7E53E3-4E02-4321-89F5-F53F86E9D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601FF9-5CAB-49B3-A6FA-DF94159ABC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1E11A4-C737-4707-A800-4647147F0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Flavour Workshop, Apr. 8th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6858DA-10D3-42A0-BDD0-6D3169C6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6FBE89-7FCD-4F69-AF11-42C2E9349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6999BF84-DC82-A56D-CFAF-9117F31E1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69" y="6327371"/>
            <a:ext cx="394104" cy="39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2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54A26C-CF2C-4DF7-8466-30099BE15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BCEA9E-4F40-4BBC-A42B-8F5909558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38267C-CF79-4BD0-983E-8930FD4B8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Flavour Workshop, Apr. 8th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2CA4CD-76E8-4887-9E68-C0E42DFF3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90A263-72F9-4ED6-B92B-C74A8A115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2FC85-5D06-4F1D-AF48-FB9C5105F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3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emf"/><Relationship Id="rId7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emf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github.com/Muon-gm2/gm2outreach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tags" Target="../tags/tag4.xml"/><Relationship Id="rId7" Type="http://schemas.openxmlformats.org/officeDocument/2006/relationships/image" Target="../media/image15.gi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gif"/><Relationship Id="rId10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D8EB6-5C72-1B06-7D15-C3401F9E3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125352"/>
            <a:ext cx="6096000" cy="2387600"/>
          </a:xfrm>
        </p:spPr>
        <p:txBody>
          <a:bodyPr>
            <a:normAutofit fontScale="90000"/>
          </a:bodyPr>
          <a:lstStyle/>
          <a:p>
            <a:br>
              <a:rPr lang="de" dirty="0"/>
            </a:br>
            <a:r>
              <a:rPr lang="de" dirty="0"/>
              <a:t>Muon g-2 </a:t>
            </a:r>
            <a:br>
              <a:rPr lang="de" dirty="0"/>
            </a:br>
            <a:r>
              <a:rPr lang="de" dirty="0"/>
              <a:t>Masterclasses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ECB231D-BCE3-567A-7349-237E8F63B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8" y="3592606"/>
            <a:ext cx="6096001" cy="147469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IMC SG Meeting, CERN, Nov 25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2024</a:t>
            </a:r>
          </a:p>
          <a:p>
            <a:pPr>
              <a:spcBef>
                <a:spcPts val="0"/>
              </a:spcBef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Sean Foster &amp; René Reimann</a:t>
            </a:r>
          </a:p>
          <a:p>
            <a:pPr>
              <a:spcBef>
                <a:spcPts val="0"/>
              </a:spcBef>
            </a:pPr>
            <a:br>
              <a:rPr lang="en-US" sz="1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endParaRPr lang="en-US" sz="1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Grafik 6" descr="Ein Bild, das Reihe, Schrift, Symbol enthält.&#10;&#10;Automatisch generierte Beschreibung">
            <a:extLst>
              <a:ext uri="{FF2B5EF4-FFF2-40B4-BE49-F238E27FC236}">
                <a16:creationId xmlns:a16="http://schemas.microsoft.com/office/drawing/2014/main" id="{0C46EFE6-6AAE-AFB4-8A9D-30DDD2D08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499" y="377826"/>
            <a:ext cx="1905000" cy="1397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0BEBDCE-DA0F-5673-52F2-B6564098E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6" y="841822"/>
            <a:ext cx="6095999" cy="478663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D99DA89-C830-E3ED-D212-F5DF40AC5750}"/>
              </a:ext>
            </a:extLst>
          </p:cNvPr>
          <p:cNvSpPr/>
          <p:nvPr/>
        </p:nvSpPr>
        <p:spPr>
          <a:xfrm>
            <a:off x="31376" y="5949597"/>
            <a:ext cx="12129248" cy="8569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Profile photo for Sean Foster">
            <a:extLst>
              <a:ext uri="{FF2B5EF4-FFF2-40B4-BE49-F238E27FC236}">
                <a16:creationId xmlns:a16="http://schemas.microsoft.com/office/drawing/2014/main" id="{EC8D4060-8B92-1B0B-2BEE-9461571AA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124" y="4515307"/>
            <a:ext cx="1488142" cy="148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E39B074-8BEF-A031-C9F6-6774570BD3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5" b="22097"/>
          <a:stretch/>
        </p:blipFill>
        <p:spPr bwMode="auto">
          <a:xfrm>
            <a:off x="9553388" y="4517894"/>
            <a:ext cx="1559858" cy="148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631D318D-7433-CA15-4C61-73D270088270}"/>
              </a:ext>
            </a:extLst>
          </p:cNvPr>
          <p:cNvSpPr/>
          <p:nvPr/>
        </p:nvSpPr>
        <p:spPr>
          <a:xfrm>
            <a:off x="31376" y="5873290"/>
            <a:ext cx="5810624" cy="734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fik 8" descr="Ein Bild, das Schrift, Logo, Grafiken, Text enthält.&#10;&#10;Automatisch generierte Beschreibung">
            <a:extLst>
              <a:ext uri="{FF2B5EF4-FFF2-40B4-BE49-F238E27FC236}">
                <a16:creationId xmlns:a16="http://schemas.microsoft.com/office/drawing/2014/main" id="{9C15279A-A92C-82D4-810D-EB8E9FFDB0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86" b="34893"/>
          <a:stretch/>
        </p:blipFill>
        <p:spPr>
          <a:xfrm>
            <a:off x="1250576" y="5949597"/>
            <a:ext cx="2994212" cy="76008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9ED82F8-E310-BF14-1E61-FBB0F24A249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166" y="6077170"/>
            <a:ext cx="2667002" cy="886585"/>
          </a:xfrm>
          <a:prstGeom prst="rect">
            <a:avLst/>
          </a:prstGeom>
        </p:spPr>
      </p:pic>
      <p:pic>
        <p:nvPicPr>
          <p:cNvPr id="11" name="Grafik 10" descr="Ein Bild, das Symbol, Schrift, Grafiken, Uhr enthält.&#10;&#10;Automatisch generierte Beschreibung">
            <a:extLst>
              <a:ext uri="{FF2B5EF4-FFF2-40B4-BE49-F238E27FC236}">
                <a16:creationId xmlns:a16="http://schemas.microsoft.com/office/drawing/2014/main" id="{9E88B6A0-BCAD-243D-4561-CEB6278873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00" y="5908939"/>
            <a:ext cx="2031998" cy="114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12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>
            <a:extLst>
              <a:ext uri="{FF2B5EF4-FFF2-40B4-BE49-F238E27FC236}">
                <a16:creationId xmlns:a16="http://schemas.microsoft.com/office/drawing/2014/main" id="{1794845B-6217-5761-4F03-19907EEE71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5146" y="1660707"/>
            <a:ext cx="5364896" cy="35765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D048B1F-2D35-4D7A-91C8-9F38308D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Precession </a:t>
            </a:r>
            <a:r>
              <a:rPr lang="en-US" dirty="0">
                <a:sym typeface="Wingdings" panose="05000000000000000000" pitchFamily="2" charset="2"/>
              </a:rPr>
              <a:t> Positron Energy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C17E03-8065-45FD-9A11-6714465F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17F07-AE14-429B-940F-378268A43E3C}" type="slidenum">
              <a:rPr lang="en-US" smtClean="0"/>
              <a:t>10</a:t>
            </a:fld>
            <a:endParaRPr lang="en-US"/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B446759E-29D1-4AE3-8676-FD7DBAF7D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729" y="1971449"/>
            <a:ext cx="3467990" cy="3265856"/>
          </a:xfrm>
          <a:prstGeom prst="rect">
            <a:avLst/>
          </a:prstGeom>
        </p:spPr>
      </p:pic>
      <p:pic>
        <p:nvPicPr>
          <p:cNvPr id="12" name="Video 8">
            <a:hlinkClick r:id="" action="ppaction://media"/>
            <a:extLst>
              <a:ext uri="{FF2B5EF4-FFF2-40B4-BE49-F238E27FC236}">
                <a16:creationId xmlns:a16="http://schemas.microsoft.com/office/drawing/2014/main" id="{F50C0BA4-27B5-4BBA-AF86-D4FF38B15E1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00870" y="2110178"/>
            <a:ext cx="4591520" cy="312712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CE9BA06-A0DE-495C-BBEB-7673EEF19774}"/>
              </a:ext>
            </a:extLst>
          </p:cNvPr>
          <p:cNvSpPr txBox="1"/>
          <p:nvPr/>
        </p:nvSpPr>
        <p:spPr>
          <a:xfrm>
            <a:off x="7420422" y="5383403"/>
            <a:ext cx="4282352" cy="369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1" dirty="0"/>
              <a:t>count rate above energy-threshold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066F5A5-E201-4435-B378-9F670272385A}"/>
              </a:ext>
            </a:extLst>
          </p:cNvPr>
          <p:cNvSpPr txBox="1"/>
          <p:nvPr/>
        </p:nvSpPr>
        <p:spPr>
          <a:xfrm>
            <a:off x="9361109" y="1839685"/>
            <a:ext cx="2324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 detector acceptance</a:t>
            </a:r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87F3F80B-D2DE-2AF0-90D7-E0A22CEFA4F8}"/>
              </a:ext>
            </a:extLst>
          </p:cNvPr>
          <p:cNvSpPr/>
          <p:nvPr/>
        </p:nvSpPr>
        <p:spPr>
          <a:xfrm>
            <a:off x="5088048" y="3241141"/>
            <a:ext cx="1667098" cy="606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Boost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2AC3504-2C18-F093-689A-763C6B8C82A5}"/>
              </a:ext>
            </a:extLst>
          </p:cNvPr>
          <p:cNvSpPr txBox="1"/>
          <p:nvPr/>
        </p:nvSpPr>
        <p:spPr>
          <a:xfrm>
            <a:off x="1439501" y="1356535"/>
            <a:ext cx="3247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Muon Rest Frame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3920E67-0239-22B5-308A-1FA4894C0173}"/>
              </a:ext>
            </a:extLst>
          </p:cNvPr>
          <p:cNvSpPr txBox="1"/>
          <p:nvPr/>
        </p:nvSpPr>
        <p:spPr>
          <a:xfrm>
            <a:off x="7594349" y="1354722"/>
            <a:ext cx="3247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Lab Rest Frame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06135FF-E673-ADD1-8CB6-3998833F1B71}"/>
              </a:ext>
            </a:extLst>
          </p:cNvPr>
          <p:cNvSpPr txBox="1"/>
          <p:nvPr/>
        </p:nvSpPr>
        <p:spPr>
          <a:xfrm>
            <a:off x="624771" y="5383403"/>
            <a:ext cx="4655906" cy="646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1" dirty="0"/>
              <a:t>Weak decay </a:t>
            </a:r>
            <a:r>
              <a:rPr lang="en-US" sz="1801" dirty="0">
                <a:sym typeface="Wingdings" panose="05000000000000000000" pitchFamily="2" charset="2"/>
              </a:rPr>
              <a:t> parity violation</a:t>
            </a:r>
          </a:p>
          <a:p>
            <a:pPr algn="ctr"/>
            <a:r>
              <a:rPr lang="en-US" sz="1801" dirty="0">
                <a:sym typeface="Wingdings" panose="05000000000000000000" pitchFamily="2" charset="2"/>
              </a:rPr>
              <a:t>Positron emission in direction of spin</a:t>
            </a:r>
            <a:endParaRPr lang="en-US" sz="1801" dirty="0"/>
          </a:p>
        </p:txBody>
      </p:sp>
    </p:spTree>
    <p:extLst>
      <p:ext uri="{BB962C8B-B14F-4D97-AF65-F5344CB8AC3E}">
        <p14:creationId xmlns:p14="http://schemas.microsoft.com/office/powerpoint/2010/main" val="307726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501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BA5C-1670-475D-8BE8-92B12A0C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 Plot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77BFC2CC-46D4-4A05-B9BC-9472821E6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474" t="27425" r="49847" b="43920"/>
          <a:stretch/>
        </p:blipFill>
        <p:spPr>
          <a:xfrm>
            <a:off x="1667537" y="983275"/>
            <a:ext cx="8568389" cy="3395068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7474031-2827-4FFD-B344-3888592A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BBFA-A783-44AA-AD51-D2E48218EF01}" type="slidenum">
              <a:rPr lang="en-US" smtClean="0"/>
              <a:t>11</a:t>
            </a:fld>
            <a:endParaRPr lang="en-US" dirty="0"/>
          </a:p>
        </p:txBody>
      </p:sp>
      <p:pic>
        <p:nvPicPr>
          <p:cNvPr id="12" name="Inhaltsplatzhalter 8">
            <a:extLst>
              <a:ext uri="{FF2B5EF4-FFF2-40B4-BE49-F238E27FC236}">
                <a16:creationId xmlns:a16="http://schemas.microsoft.com/office/drawing/2014/main" id="{31B0C1A3-6EAC-497E-9D4E-DFA72E1B0A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74" t="78271" r="49847" b="16871"/>
          <a:stretch/>
        </p:blipFill>
        <p:spPr>
          <a:xfrm>
            <a:off x="1956074" y="4124465"/>
            <a:ext cx="8351067" cy="56094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2E8FC1F-8975-FF2D-ED6F-3F172BD4C43E}"/>
              </a:ext>
            </a:extLst>
          </p:cNvPr>
          <p:cNvSpPr txBox="1"/>
          <p:nvPr/>
        </p:nvSpPr>
        <p:spPr>
          <a:xfrm>
            <a:off x="1761744" y="5345956"/>
            <a:ext cx="1819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normalization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0EF8920-2AB9-A334-DFD5-61D2B7FD680A}"/>
              </a:ext>
            </a:extLst>
          </p:cNvPr>
          <p:cNvSpPr txBox="1"/>
          <p:nvPr/>
        </p:nvSpPr>
        <p:spPr>
          <a:xfrm>
            <a:off x="3486553" y="5720587"/>
            <a:ext cx="1819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 decay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405FDA0-0B83-8E91-5B4C-57CB5E2FC6E0}"/>
              </a:ext>
            </a:extLst>
          </p:cNvPr>
          <p:cNvSpPr txBox="1"/>
          <p:nvPr/>
        </p:nvSpPr>
        <p:spPr>
          <a:xfrm>
            <a:off x="5083096" y="6105042"/>
            <a:ext cx="2097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wiggle amplitude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64C589E-4330-E628-3A9F-C27EE8DFF4B9}"/>
              </a:ext>
            </a:extLst>
          </p:cNvPr>
          <p:cNvSpPr txBox="1"/>
          <p:nvPr/>
        </p:nvSpPr>
        <p:spPr>
          <a:xfrm>
            <a:off x="7130771" y="5720587"/>
            <a:ext cx="220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wiggle frequency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728A0A-80A6-BB56-4A82-EE46D4F92F2A}"/>
              </a:ext>
            </a:extLst>
          </p:cNvPr>
          <p:cNvSpPr txBox="1"/>
          <p:nvPr/>
        </p:nvSpPr>
        <p:spPr>
          <a:xfrm>
            <a:off x="8746507" y="5345956"/>
            <a:ext cx="2097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wiggle phase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A546DC2-48D5-D9F4-866D-52D9ABB036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024" y="4748749"/>
            <a:ext cx="6368770" cy="387760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97BD4D5-446D-259C-4711-016D4242DBF3}"/>
              </a:ext>
            </a:extLst>
          </p:cNvPr>
          <p:cNvCxnSpPr>
            <a:stCxn id="3" idx="0"/>
          </p:cNvCxnSpPr>
          <p:nvPr/>
        </p:nvCxnSpPr>
        <p:spPr>
          <a:xfrm flipV="1">
            <a:off x="2671572" y="5182680"/>
            <a:ext cx="1201181" cy="163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CF199B5-5059-E7C9-6B18-1FF5C071822A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4396381" y="5199846"/>
            <a:ext cx="138159" cy="520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0092204-4A4A-808A-299E-6FB2100FA84E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096000" y="5199846"/>
            <a:ext cx="35607" cy="905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5AA97CD-45AD-8AFB-447A-2494DC09B9F5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7503459" y="5199846"/>
            <a:ext cx="728182" cy="520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DE4BC1AC-92EB-64A0-8D6D-391107E27641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8551970" y="5225100"/>
            <a:ext cx="1243048" cy="120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EA877333-A1FE-3B86-32C8-7C3FF362AFD8}"/>
              </a:ext>
            </a:extLst>
          </p:cNvPr>
          <p:cNvSpPr txBox="1"/>
          <p:nvPr/>
        </p:nvSpPr>
        <p:spPr>
          <a:xfrm>
            <a:off x="7180118" y="6006500"/>
            <a:ext cx="251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measurement of g-2</a:t>
            </a:r>
          </a:p>
        </p:txBody>
      </p:sp>
    </p:spTree>
    <p:extLst>
      <p:ext uri="{BB962C8B-B14F-4D97-AF65-F5344CB8AC3E}">
        <p14:creationId xmlns:p14="http://schemas.microsoft.com/office/powerpoint/2010/main" val="328497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2D6F28F-C3F0-2A95-D00D-C793D702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 Fit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B274EAA-05E3-A923-8256-60ACA5406F60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573738" y="1317812"/>
            <a:ext cx="3334873" cy="4859151"/>
          </a:xfrm>
        </p:spPr>
        <p:txBody>
          <a:bodyPr>
            <a:noAutofit/>
          </a:bodyPr>
          <a:lstStyle/>
          <a:p>
            <a:r>
              <a:rPr lang="en-US" sz="1600" dirty="0"/>
              <a:t>Fraction of data from run 3</a:t>
            </a:r>
          </a:p>
          <a:p>
            <a:endParaRPr lang="en-US" sz="1600" dirty="0"/>
          </a:p>
          <a:p>
            <a:r>
              <a:rPr lang="en-US" sz="1600" dirty="0"/>
              <a:t>Linear &amp; logarithmic representation</a:t>
            </a:r>
          </a:p>
          <a:p>
            <a:endParaRPr lang="en-US" sz="1600" dirty="0"/>
          </a:p>
          <a:p>
            <a:r>
              <a:rPr lang="en-US" sz="1600" dirty="0"/>
              <a:t>5-parameter fit</a:t>
            </a:r>
          </a:p>
          <a:p>
            <a:pPr lvl="1"/>
            <a:r>
              <a:rPr lang="en-US" sz="1600" dirty="0"/>
              <a:t>sliders</a:t>
            </a:r>
          </a:p>
          <a:p>
            <a:pPr lvl="1"/>
            <a:r>
              <a:rPr lang="en-US" sz="1600" strike="sngStrike" dirty="0"/>
              <a:t>automatic</a:t>
            </a:r>
          </a:p>
          <a:p>
            <a:endParaRPr lang="en-US" sz="1600" dirty="0"/>
          </a:p>
          <a:p>
            <a:r>
              <a:rPr lang="en-US" sz="1600" dirty="0"/>
              <a:t>Fit result table</a:t>
            </a:r>
          </a:p>
          <a:p>
            <a:endParaRPr lang="en-US" sz="1600" dirty="0"/>
          </a:p>
          <a:p>
            <a:r>
              <a:rPr lang="en-US" sz="1600" dirty="0"/>
              <a:t>Residuals &amp; FFT of residuals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000000"/>
                </a:solidFill>
              </a:rPr>
              <a:t>Determine frequency: 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counting wiggles by hand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slider fits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1B904D-7AD7-2C39-CF29-DE4639EC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12</a:t>
            </a:fld>
            <a:endParaRPr lang="en-US"/>
          </a:p>
        </p:txBody>
      </p:sp>
      <p:pic>
        <p:nvPicPr>
          <p:cNvPr id="3" name="Grafik 2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3B4278E3-A0EB-8D26-B866-6772FD5D8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4" t="537" b="34140"/>
          <a:stretch/>
        </p:blipFill>
        <p:spPr>
          <a:xfrm>
            <a:off x="4312025" y="478335"/>
            <a:ext cx="8256494" cy="5743209"/>
          </a:xfrm>
          <a:prstGeom prst="rect">
            <a:avLst/>
          </a:prstGeom>
        </p:spPr>
      </p:pic>
      <p:pic>
        <p:nvPicPr>
          <p:cNvPr id="9" name="Grafik 8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A9D06139-B42A-6C7E-F88C-2BA71F8F0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85" r="75232"/>
          <a:stretch/>
        </p:blipFill>
        <p:spPr>
          <a:xfrm>
            <a:off x="4141696" y="1115258"/>
            <a:ext cx="2151530" cy="5856825"/>
          </a:xfrm>
          <a:prstGeom prst="rect">
            <a:avLst/>
          </a:prstGeom>
        </p:spPr>
      </p:pic>
      <p:pic>
        <p:nvPicPr>
          <p:cNvPr id="10" name="Grafik 9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91CBB2CC-616D-A6F4-67F2-4CA9D5241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" r="76987" b="87035"/>
          <a:stretch/>
        </p:blipFill>
        <p:spPr>
          <a:xfrm>
            <a:off x="4141696" y="136525"/>
            <a:ext cx="1999130" cy="109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24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753B7-04E1-613A-0ABA-253AF7026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CB36138-B61C-339E-2990-E0F2F07F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Combining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&amp; Interpretation</a:t>
            </a:r>
            <a:endParaRPr lang="en-US" baseline="-250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0D0D4B5-49A4-4828-0CFA-7A99CC47BE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3</a:t>
            </a:r>
          </a:p>
        </p:txBody>
      </p:sp>
    </p:spTree>
    <p:extLst>
      <p:ext uri="{BB962C8B-B14F-4D97-AF65-F5344CB8AC3E}">
        <p14:creationId xmlns:p14="http://schemas.microsoft.com/office/powerpoint/2010/main" val="3779695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0037448-8EB1-5CD8-9B6B-FEEECE90A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 of g-2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760B39CF-3008-04CB-3BA4-5ABC8246F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961"/>
            <a:ext cx="6535032" cy="4878002"/>
          </a:xfrm>
        </p:spPr>
        <p:txBody>
          <a:bodyPr>
            <a:normAutofit/>
          </a:bodyPr>
          <a:lstStyle/>
          <a:p>
            <a:r>
              <a:rPr lang="en-US" sz="1800" dirty="0"/>
              <a:t>Provide few different datasets for task 2</a:t>
            </a:r>
          </a:p>
          <a:p>
            <a:endParaRPr lang="en-US" sz="1800" dirty="0"/>
          </a:p>
          <a:p>
            <a:r>
              <a:rPr lang="en-US" sz="1800" dirty="0"/>
              <a:t>Compare results for </a:t>
            </a:r>
            <a:r>
              <a:rPr lang="el-GR" sz="1800" i="1" dirty="0"/>
              <a:t>ω</a:t>
            </a:r>
            <a:r>
              <a:rPr lang="de-DE" sz="1800" i="1" baseline="-25000" dirty="0"/>
              <a:t>a</a:t>
            </a:r>
            <a:r>
              <a:rPr lang="en-US" sz="1800" dirty="0"/>
              <a:t> of different groups </a:t>
            </a:r>
            <a:br>
              <a:rPr lang="en-US" sz="1800" dirty="0"/>
            </a:br>
            <a:r>
              <a:rPr lang="en-US" sz="1800" dirty="0"/>
              <a:t>for same dataset</a:t>
            </a:r>
          </a:p>
          <a:p>
            <a:pPr lvl="1"/>
            <a:r>
              <a:rPr lang="en-US" sz="1800" dirty="0"/>
              <a:t>up to 19 different analysis in Muon g-2 to extract </a:t>
            </a:r>
            <a:r>
              <a:rPr lang="el-GR" sz="1800" i="1" dirty="0"/>
              <a:t>ω</a:t>
            </a:r>
            <a:r>
              <a:rPr lang="de-DE" sz="1800" i="1" baseline="-25000" dirty="0"/>
              <a:t>a</a:t>
            </a:r>
          </a:p>
          <a:p>
            <a:pPr lvl="1"/>
            <a:r>
              <a:rPr lang="en-US" sz="1800" dirty="0"/>
              <a:t>estimate uncertainty</a:t>
            </a:r>
          </a:p>
          <a:p>
            <a:pPr lvl="1"/>
            <a:endParaRPr lang="en-US" sz="1800" dirty="0"/>
          </a:p>
          <a:p>
            <a:r>
              <a:rPr lang="en-US" sz="1800" dirty="0"/>
              <a:t>Provide magnetic field values per dataset</a:t>
            </a: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calculate g-2 per dataset</a:t>
            </a:r>
          </a:p>
          <a:p>
            <a:pPr lvl="1"/>
            <a:endParaRPr lang="en-US" sz="1800" dirty="0"/>
          </a:p>
          <a:p>
            <a:r>
              <a:rPr lang="en-US" sz="1800" dirty="0"/>
              <a:t>Combine values from different datasets</a:t>
            </a:r>
          </a:p>
          <a:p>
            <a:endParaRPr lang="en-US" sz="1800" dirty="0"/>
          </a:p>
          <a:p>
            <a:r>
              <a:rPr lang="en-US" sz="1800" dirty="0"/>
              <a:t>Unblinding: time given in clock ticks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86597B-B499-93C9-4BD5-0E2FB99A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14</a:t>
            </a:fld>
            <a:endParaRPr lang="en-US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63AA059-B127-0AEE-D0BF-32F2C0B49147}"/>
              </a:ext>
            </a:extLst>
          </p:cNvPr>
          <p:cNvGrpSpPr/>
          <p:nvPr/>
        </p:nvGrpSpPr>
        <p:grpSpPr>
          <a:xfrm>
            <a:off x="7373232" y="1432784"/>
            <a:ext cx="3643457" cy="1247552"/>
            <a:chOff x="4513490" y="4937984"/>
            <a:chExt cx="3643457" cy="1247552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BBACD1E-C349-5879-2DE8-B2CB82B38A4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41"/>
            <a:stretch/>
          </p:blipFill>
          <p:spPr>
            <a:xfrm>
              <a:off x="6127582" y="4937984"/>
              <a:ext cx="2029365" cy="1247552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9B82128-3CA3-2ED5-CE6D-2C36369F6D3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337"/>
            <a:stretch/>
          </p:blipFill>
          <p:spPr>
            <a:xfrm>
              <a:off x="4513490" y="4937984"/>
              <a:ext cx="1616634" cy="1247552"/>
            </a:xfrm>
            <a:prstGeom prst="rect">
              <a:avLst/>
            </a:prstGeom>
          </p:spPr>
        </p:pic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F8FE5D90-08CF-9D2A-7914-F696A7F62F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425" y="3386653"/>
            <a:ext cx="3627990" cy="25154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921F269-F28C-1E5D-BBCF-BDC2817A8E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174"/>
          <a:stretch/>
        </p:blipFill>
        <p:spPr>
          <a:xfrm>
            <a:off x="9738167" y="3268591"/>
            <a:ext cx="2453833" cy="290837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3B3E69A-573B-D7F9-0137-16DCE5123B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2670" y="5486293"/>
            <a:ext cx="2357930" cy="131799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FCBF938-A96B-E59D-0680-A7B6B47FBFDF}"/>
              </a:ext>
            </a:extLst>
          </p:cNvPr>
          <p:cNvSpPr txBox="1"/>
          <p:nvPr/>
        </p:nvSpPr>
        <p:spPr>
          <a:xfrm>
            <a:off x="351026" y="5902147"/>
            <a:ext cx="6094521" cy="646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1" dirty="0">
                <a:solidFill>
                  <a:srgbClr val="000000"/>
                </a:solidFill>
              </a:rPr>
              <a:t>The 40 MHz clock was really set to: </a:t>
            </a:r>
          </a:p>
          <a:p>
            <a:pPr algn="ctr"/>
            <a:r>
              <a:rPr lang="en-US" sz="1801" dirty="0">
                <a:solidFill>
                  <a:srgbClr val="000000"/>
                </a:solidFill>
              </a:rPr>
              <a:t>39 997 844 MHz </a:t>
            </a:r>
          </a:p>
        </p:txBody>
      </p:sp>
    </p:spTree>
    <p:extLst>
      <p:ext uri="{BB962C8B-B14F-4D97-AF65-F5344CB8AC3E}">
        <p14:creationId xmlns:p14="http://schemas.microsoft.com/office/powerpoint/2010/main" val="266226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0995F-1C71-B8D7-18DE-48C487BAF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to Theory Prediction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614289-28F9-DF6B-380C-1FEEE219A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D1EEFA9-34D9-22BB-6B8B-B979E8920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Inhaltsplatzhalter 7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2700E65B-6C20-7E0A-3A65-2325277A7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6" y="1459558"/>
            <a:ext cx="7187882" cy="487838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C105B4D-B404-5911-4FAC-BEA4DB7DBBB3}"/>
              </a:ext>
            </a:extLst>
          </p:cNvPr>
          <p:cNvSpPr/>
          <p:nvPr/>
        </p:nvSpPr>
        <p:spPr>
          <a:xfrm>
            <a:off x="989623" y="1555392"/>
            <a:ext cx="1371600" cy="4260413"/>
          </a:xfrm>
          <a:prstGeom prst="rect">
            <a:avLst/>
          </a:prstGeom>
          <a:solidFill>
            <a:srgbClr val="1B74B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F4A6BFD-8A63-8D44-DC99-F962D9085453}"/>
              </a:ext>
            </a:extLst>
          </p:cNvPr>
          <p:cNvSpPr/>
          <p:nvPr/>
        </p:nvSpPr>
        <p:spPr>
          <a:xfrm>
            <a:off x="4573588" y="2908300"/>
            <a:ext cx="847725" cy="169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1020439-3D63-A9ED-1E50-A898370FC36B}"/>
              </a:ext>
            </a:extLst>
          </p:cNvPr>
          <p:cNvSpPr/>
          <p:nvPr/>
        </p:nvSpPr>
        <p:spPr>
          <a:xfrm>
            <a:off x="5273676" y="1555391"/>
            <a:ext cx="719504" cy="4259144"/>
          </a:xfrm>
          <a:prstGeom prst="rect">
            <a:avLst/>
          </a:prstGeom>
          <a:solidFill>
            <a:srgbClr val="2CA02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C16E42B-9D59-9617-6A8B-B6699D76690B}"/>
              </a:ext>
            </a:extLst>
          </p:cNvPr>
          <p:cNvSpPr txBox="1"/>
          <p:nvPr/>
        </p:nvSpPr>
        <p:spPr>
          <a:xfrm>
            <a:off x="4609609" y="2839243"/>
            <a:ext cx="102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BMW ‘24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01ADAF1-2880-1960-D7DB-D8D6BE05EA8F}"/>
              </a:ext>
            </a:extLst>
          </p:cNvPr>
          <p:cNvSpPr/>
          <p:nvPr/>
        </p:nvSpPr>
        <p:spPr>
          <a:xfrm>
            <a:off x="4384909" y="1556661"/>
            <a:ext cx="1220147" cy="4259144"/>
          </a:xfrm>
          <a:prstGeom prst="rect">
            <a:avLst/>
          </a:prstGeom>
          <a:solidFill>
            <a:srgbClr val="D72627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B03BF14-F332-2691-008E-9007BA1AB3B9}"/>
              </a:ext>
            </a:extLst>
          </p:cNvPr>
          <p:cNvSpPr txBox="1"/>
          <p:nvPr/>
        </p:nvSpPr>
        <p:spPr>
          <a:xfrm>
            <a:off x="7605190" y="1567091"/>
            <a:ext cx="44577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Muon g-2 Puzzle</a:t>
            </a:r>
          </a:p>
          <a:p>
            <a:r>
              <a:rPr lang="en-US" dirty="0"/>
              <a:t>tension between theory (white paper) and experiment</a:t>
            </a:r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b="1" dirty="0"/>
              <a:t>New muon g-2 Puzzle</a:t>
            </a:r>
          </a:p>
          <a:p>
            <a:r>
              <a:rPr lang="en-US" dirty="0"/>
              <a:t>Inconsistency between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lattice and data-driven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experiments</a:t>
            </a:r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Experiment</a:t>
            </a:r>
          </a:p>
          <a:p>
            <a:r>
              <a:rPr lang="en-US" dirty="0">
                <a:sym typeface="Wingdings" panose="05000000000000000000" pitchFamily="2" charset="2"/>
              </a:rPr>
              <a:t> improve statistics &amp; systematics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     of measurement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668550F-F4A2-355B-45DB-A58959177AC0}"/>
              </a:ext>
            </a:extLst>
          </p:cNvPr>
          <p:cNvSpPr txBox="1"/>
          <p:nvPr/>
        </p:nvSpPr>
        <p:spPr>
          <a:xfrm>
            <a:off x="4201611" y="127775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NimbusSanL-Regu"/>
              </a:rPr>
              <a:t>M. </a:t>
            </a:r>
            <a:r>
              <a:rPr lang="en-US" sz="1200" b="0" i="0" u="none" strike="noStrike" baseline="0" dirty="0" err="1">
                <a:solidFill>
                  <a:schemeClr val="bg1">
                    <a:lumMod val="50000"/>
                  </a:schemeClr>
                </a:solidFill>
                <a:latin typeface="NimbusSanL-Regu"/>
              </a:rPr>
              <a:t>Hoferichter</a:t>
            </a:r>
            <a:r>
              <a:rPr lang="en-US" sz="12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NimbusSanL-Regu"/>
              </a:rPr>
              <a:t>, Workshop of TI, Sep 2024 @KEK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764032D-01B6-D0A2-B15C-5B46F2D61870}"/>
              </a:ext>
            </a:extLst>
          </p:cNvPr>
          <p:cNvGrpSpPr/>
          <p:nvPr/>
        </p:nvGrpSpPr>
        <p:grpSpPr>
          <a:xfrm>
            <a:off x="5179966" y="3898752"/>
            <a:ext cx="1371600" cy="276999"/>
            <a:chOff x="3433288" y="3983525"/>
            <a:chExt cx="1371600" cy="276999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C28AFD3C-771B-E09D-F69B-15F6E2AAB669}"/>
                </a:ext>
              </a:extLst>
            </p:cNvPr>
            <p:cNvSpPr/>
            <p:nvPr/>
          </p:nvSpPr>
          <p:spPr>
            <a:xfrm>
              <a:off x="3983525" y="3983525"/>
              <a:ext cx="307818" cy="2769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F3418D76-4572-4E94-DB41-06C3070A4421}"/>
                </a:ext>
              </a:extLst>
            </p:cNvPr>
            <p:cNvCxnSpPr>
              <a:cxnSpLocks/>
              <a:stCxn id="14" idx="6"/>
            </p:cNvCxnSpPr>
            <p:nvPr/>
          </p:nvCxnSpPr>
          <p:spPr>
            <a:xfrm flipV="1">
              <a:off x="4291343" y="4120120"/>
              <a:ext cx="513545" cy="190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DA65ACC0-F9E1-52AC-974C-1867B75D9D33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 flipV="1">
              <a:off x="3433288" y="4120120"/>
              <a:ext cx="550237" cy="190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A883F814-172E-0150-EB47-810C0EA933F7}"/>
              </a:ext>
            </a:extLst>
          </p:cNvPr>
          <p:cNvSpPr txBox="1"/>
          <p:nvPr/>
        </p:nvSpPr>
        <p:spPr>
          <a:xfrm>
            <a:off x="5134150" y="3546098"/>
            <a:ext cx="162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Your Result</a:t>
            </a:r>
          </a:p>
        </p:txBody>
      </p:sp>
    </p:spTree>
    <p:extLst>
      <p:ext uri="{BB962C8B-B14F-4D97-AF65-F5344CB8AC3E}">
        <p14:creationId xmlns:p14="http://schemas.microsoft.com/office/powerpoint/2010/main" val="1143698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282C1-309C-5945-B510-DB560ACC9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57651D-ADDA-6539-2C92-81BAFBD12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Idea presented to collaboration at last Collaboration meeting</a:t>
            </a:r>
          </a:p>
          <a:p>
            <a:pPr lvl="1"/>
            <a:r>
              <a:rPr lang="en-US" sz="1800" dirty="0"/>
              <a:t>very positive feedback</a:t>
            </a:r>
          </a:p>
          <a:p>
            <a:r>
              <a:rPr lang="en-US" sz="1800" dirty="0"/>
              <a:t>Prototype interactive wiggle fit &amp; event reconstruction</a:t>
            </a:r>
          </a:p>
          <a:p>
            <a:pPr lvl="1"/>
            <a:r>
              <a:rPr lang="en-US" sz="1800" dirty="0"/>
              <a:t>running in web-browser (python web-application)</a:t>
            </a:r>
          </a:p>
          <a:p>
            <a:r>
              <a:rPr lang="en-US" sz="1800" dirty="0"/>
              <a:t>Two meetings with FNAL education section</a:t>
            </a:r>
          </a:p>
          <a:p>
            <a:pPr lvl="1"/>
            <a:r>
              <a:rPr lang="en-US" sz="1800" dirty="0"/>
              <a:t>very helpful feedback on tools and concept</a:t>
            </a:r>
          </a:p>
          <a:p>
            <a:endParaRPr lang="en-US" sz="1800" dirty="0"/>
          </a:p>
          <a:p>
            <a:r>
              <a:rPr lang="en-US" sz="1800" dirty="0"/>
              <a:t>Outlook:</a:t>
            </a:r>
          </a:p>
          <a:p>
            <a:pPr lvl="1"/>
            <a:r>
              <a:rPr lang="en-US" sz="1800" dirty="0"/>
              <a:t>Prepare introduction material</a:t>
            </a:r>
          </a:p>
          <a:p>
            <a:pPr lvl="1"/>
            <a:r>
              <a:rPr lang="en-US" sz="1800" dirty="0"/>
              <a:t>Improve event reconstruction tool (calibration factors, speed)</a:t>
            </a:r>
          </a:p>
          <a:p>
            <a:pPr lvl="1"/>
            <a:r>
              <a:rPr lang="en-US" sz="1800" dirty="0"/>
              <a:t>Prepare additional datasets</a:t>
            </a:r>
          </a:p>
          <a:p>
            <a:pPr lvl="1"/>
            <a:r>
              <a:rPr lang="en-US" sz="1800" dirty="0"/>
              <a:t>Test muon lifetime extraction</a:t>
            </a:r>
          </a:p>
          <a:p>
            <a:pPr lvl="1"/>
            <a:r>
              <a:rPr lang="en-US" sz="1800" dirty="0"/>
              <a:t>Test with few first semester students and other Masterclasses tutors in Mainz in January</a:t>
            </a:r>
          </a:p>
          <a:p>
            <a:pPr lvl="1"/>
            <a:endParaRPr lang="en-US" sz="1800" dirty="0"/>
          </a:p>
          <a:p>
            <a:endParaRPr lang="en-US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8995E6-87AA-4A69-0191-81524F15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56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928B8-C9D2-DE14-104E-045EC5584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0C8FB1-88AF-F53B-AF59-242D7AC9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0684C-7E8B-D6AF-5F46-1805B0BF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E3156581-5001-D3AD-D9BC-7854367220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0658" y="1176268"/>
            <a:ext cx="9151752" cy="5238430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B002E392-95CC-8D85-2A15-3B08F4F45FF9}"/>
              </a:ext>
            </a:extLst>
          </p:cNvPr>
          <p:cNvSpPr txBox="1"/>
          <p:nvPr/>
        </p:nvSpPr>
        <p:spPr>
          <a:xfrm>
            <a:off x="1245492" y="6033445"/>
            <a:ext cx="714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Summer Collaboration meeting at University of Liverpool  July 24-28, 2023</a:t>
            </a:r>
          </a:p>
        </p:txBody>
      </p:sp>
    </p:spTree>
    <p:extLst>
      <p:ext uri="{BB962C8B-B14F-4D97-AF65-F5344CB8AC3E}">
        <p14:creationId xmlns:p14="http://schemas.microsoft.com/office/powerpoint/2010/main" val="3051814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80B62-8C36-CF0F-E826-331DA285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548D7F-F9A2-3B8C-03A0-20F6E80AF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77605B-CA66-4FC7-1454-2B892CC6C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04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DC724C6-A3EF-F6A2-DE7B-DFAFDA906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Analysis Tasks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59DA1260-6E80-0BDB-25E0-41C67DE39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961"/>
            <a:ext cx="11076160" cy="4878002"/>
          </a:xfrm>
        </p:spPr>
        <p:txBody>
          <a:bodyPr>
            <a:noAutofit/>
          </a:bodyPr>
          <a:lstStyle/>
          <a:p>
            <a:pPr marL="457200" marR="0" lvl="0" indent="-317500" algn="l" rtl="0">
              <a:lnSpc>
                <a:spcPct val="14666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 sz="1600" b="1" dirty="0">
                <a:latin typeface="+mn-lt"/>
              </a:rPr>
              <a:t>Extract time and energy from calo hits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classification of pile-up / no pile-up event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fit amplitude and position of template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Dataset: ~100 events at most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Estimate muon lifetime</a:t>
            </a:r>
          </a:p>
          <a:p>
            <a:pPr marL="457200" marR="0" lvl="0" indent="-317500" algn="l" rtl="0">
              <a:lnSpc>
                <a:spcPct val="14666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 sz="1600" b="1" dirty="0">
                <a:latin typeface="+mn-lt"/>
              </a:rPr>
              <a:t>Fit wiggle plot with 5-parameter fit</a:t>
            </a:r>
            <a:r>
              <a:rPr lang="en-US" sz="1600" dirty="0">
                <a:latin typeface="+mn-lt"/>
              </a:rPr>
              <a:t> 						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dataset: one run 3 letter datasets per group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optional: change start/stop time to estimate systematic impact</a:t>
            </a:r>
          </a:p>
          <a:p>
            <a:pPr marL="457200" marR="0" lvl="0" indent="-317500" algn="l" rtl="0">
              <a:lnSpc>
                <a:spcPct val="14666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 sz="1600" b="1" dirty="0">
                <a:latin typeface="+mn-lt"/>
              </a:rPr>
              <a:t>Combine results from 5-parameter fit of different letter datasets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de-DE" sz="1600" dirty="0" err="1">
                <a:latin typeface="+mn-lt"/>
              </a:rPr>
              <a:t>magnetic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field</a:t>
            </a:r>
            <a:r>
              <a:rPr lang="de-DE" sz="1600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 per data-set to combined result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calculate weighted mean</a:t>
            </a:r>
          </a:p>
          <a:p>
            <a:pPr marL="914400" lvl="1" indent="-317500">
              <a:lnSpc>
                <a:spcPct val="146668"/>
              </a:lnSpc>
              <a:spcBef>
                <a:spcPts val="0"/>
              </a:spcBef>
              <a:buClr>
                <a:schemeClr val="dk1"/>
              </a:buClr>
              <a:buSzPts val="1400"/>
            </a:pPr>
            <a:r>
              <a:rPr lang="en-US" sz="1600" dirty="0">
                <a:latin typeface="+mn-lt"/>
              </a:rPr>
              <a:t>unblinding factor</a:t>
            </a:r>
            <a:endParaRPr lang="en-US" sz="1600" b="1" dirty="0"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>
              <a:latin typeface="+mn-lt"/>
            </a:endParaRPr>
          </a:p>
          <a:p>
            <a:endParaRPr lang="en-US" sz="1600" dirty="0">
              <a:latin typeface="+mn-l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E589E1-0142-FAF5-C816-A67A301A1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19</a:t>
            </a:fld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5312A20-CCF7-4E46-4B4B-7ADF91DE40E3}"/>
              </a:ext>
            </a:extLst>
          </p:cNvPr>
          <p:cNvSpPr txBox="1"/>
          <p:nvPr/>
        </p:nvSpPr>
        <p:spPr>
          <a:xfrm>
            <a:off x="9070260" y="2809830"/>
            <a:ext cx="28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Main Task: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de-DE" baseline="-25000" dirty="0">
                <a:solidFill>
                  <a:srgbClr val="000000"/>
                </a:solidFill>
              </a:rPr>
              <a:t>a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extraction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FE42ED0-E887-4B3E-DB1F-6F8427479317}"/>
              </a:ext>
            </a:extLst>
          </p:cNvPr>
          <p:cNvSpPr txBox="1"/>
          <p:nvPr/>
        </p:nvSpPr>
        <p:spPr>
          <a:xfrm>
            <a:off x="9070261" y="1377414"/>
            <a:ext cx="2536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Event </a:t>
            </a:r>
            <a:r>
              <a:rPr lang="de-DE" dirty="0" err="1">
                <a:solidFill>
                  <a:srgbClr val="000000"/>
                </a:solidFill>
              </a:rPr>
              <a:t>reconstruction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8FB550B-8B3E-4374-4320-8A20181D14B0}"/>
              </a:ext>
            </a:extLst>
          </p:cNvPr>
          <p:cNvSpPr txBox="1"/>
          <p:nvPr/>
        </p:nvSpPr>
        <p:spPr>
          <a:xfrm>
            <a:off x="9070261" y="4582690"/>
            <a:ext cx="296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Bonus: </a:t>
            </a:r>
            <a:r>
              <a:rPr lang="de-DE" dirty="0" err="1">
                <a:solidFill>
                  <a:srgbClr val="000000"/>
                </a:solidFill>
              </a:rPr>
              <a:t>group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experience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5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nhaltsplatzhalter 8">
            <a:extLst>
              <a:ext uri="{FF2B5EF4-FFF2-40B4-BE49-F238E27FC236}">
                <a16:creationId xmlns:a16="http://schemas.microsoft.com/office/drawing/2014/main" id="{F19E5FFC-3F71-1067-F23B-E5F8994E6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629" y="771597"/>
            <a:ext cx="4726535" cy="317568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F74ACA-46D1-F43B-2D8D-166D5D988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g-2 in a Nutshell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CBACC5-C094-F028-2732-336EB8612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39" y="1453287"/>
            <a:ext cx="6611471" cy="27351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/>
              <a:t>one of the most precise measurement in particle physics</a:t>
            </a:r>
          </a:p>
          <a:p>
            <a:pPr marL="0" indent="0" algn="ctr">
              <a:buNone/>
            </a:pPr>
            <a:r>
              <a:rPr lang="en-US" sz="1800" dirty="0"/>
              <a:t>+</a:t>
            </a:r>
          </a:p>
          <a:p>
            <a:pPr marL="0" indent="0" algn="ctr">
              <a:buNone/>
            </a:pPr>
            <a:r>
              <a:rPr lang="en-US" sz="1800" dirty="0"/>
              <a:t>high precision theory calculation</a:t>
            </a:r>
          </a:p>
          <a:p>
            <a:pPr marL="0" indent="0" algn="ctr">
              <a:buNone/>
            </a:pPr>
            <a:r>
              <a:rPr lang="en-US" sz="1800" dirty="0"/>
              <a:t>=</a:t>
            </a:r>
          </a:p>
          <a:p>
            <a:pPr marL="0" indent="0" algn="ctr">
              <a:buNone/>
            </a:pPr>
            <a:r>
              <a:rPr lang="en-US" sz="1800" dirty="0">
                <a:sym typeface="Wingdings" panose="05000000000000000000" pitchFamily="2" charset="2"/>
              </a:rPr>
              <a:t>one of the most stringent tests of SM of PP</a:t>
            </a:r>
            <a:endParaRPr lang="en-US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1196EA-1D3D-D3ED-176F-8114A2DC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A nutshell Stock-Vektorgrafik | Adobe Stock">
            <a:extLst>
              <a:ext uri="{FF2B5EF4-FFF2-40B4-BE49-F238E27FC236}">
                <a16:creationId xmlns:a16="http://schemas.microsoft.com/office/drawing/2014/main" id="{E7E75C5B-B81C-F8A5-D5E8-9EFEEF067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9386"/>
            <a:ext cx="5331683" cy="369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201A90C-A469-B541-1509-A6E812DF9DE9}"/>
              </a:ext>
            </a:extLst>
          </p:cNvPr>
          <p:cNvSpPr txBox="1"/>
          <p:nvPr/>
        </p:nvSpPr>
        <p:spPr>
          <a:xfrm>
            <a:off x="5712758" y="4721328"/>
            <a:ext cx="66562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sz="1800" dirty="0">
                <a:solidFill>
                  <a:srgbClr val="000000"/>
                </a:solidFill>
              </a:rPr>
              <a:t>roportionality factor between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spin and magnetic moment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0A6E626-F0AC-6464-5AEA-59FC7667CB5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023" y="5460619"/>
            <a:ext cx="1897765" cy="4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15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EB8427AF-CDCF-B738-BE96-0D8330292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dirty="0"/>
              <a:t>Online Format – Read </a:t>
            </a:r>
            <a:r>
              <a:rPr lang="de-DE" dirty="0" err="1"/>
              <a:t>the</a:t>
            </a:r>
            <a:r>
              <a:rPr lang="de-DE" dirty="0"/>
              <a:t> Docs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72F574-CD62-7B33-1AEC-666BA775A2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Online </a:t>
            </a:r>
            <a:r>
              <a:rPr lang="de-DE" sz="1800" dirty="0" err="1"/>
              <a:t>tutorial</a:t>
            </a:r>
            <a:r>
              <a:rPr lang="de-DE" sz="1800" dirty="0"/>
              <a:t> </a:t>
            </a:r>
            <a:r>
              <a:rPr lang="de-DE" sz="1800" dirty="0" err="1"/>
              <a:t>page</a:t>
            </a:r>
            <a:endParaRPr lang="de-DE" sz="1800" dirty="0"/>
          </a:p>
          <a:p>
            <a:endParaRPr lang="de-DE" sz="1800" dirty="0"/>
          </a:p>
          <a:p>
            <a:r>
              <a:rPr lang="en-US" sz="1800" dirty="0"/>
              <a:t>Write documentation so students can perform analysis themselves</a:t>
            </a:r>
          </a:p>
          <a:p>
            <a:endParaRPr lang="en-US" sz="1800" dirty="0"/>
          </a:p>
          <a:p>
            <a:r>
              <a:rPr lang="de-DE" sz="1800" dirty="0"/>
              <a:t>Setting </a:t>
            </a:r>
            <a:r>
              <a:rPr lang="de-DE" sz="1800" dirty="0" err="1"/>
              <a:t>tutorial</a:t>
            </a:r>
            <a:r>
              <a:rPr lang="de-DE" sz="1800" dirty="0"/>
              <a:t> </a:t>
            </a:r>
            <a:r>
              <a:rPr lang="de-DE" sz="1800" dirty="0" err="1"/>
              <a:t>up</a:t>
            </a:r>
            <a:r>
              <a:rPr lang="de-DE" sz="1800" dirty="0"/>
              <a:t> in </a:t>
            </a:r>
            <a:r>
              <a:rPr lang="de-DE" sz="1800" dirty="0">
                <a:hlinkClick r:id="rId2"/>
              </a:rPr>
              <a:t>gm2outreach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 err="1"/>
              <a:t>using</a:t>
            </a:r>
            <a:r>
              <a:rPr lang="de-DE" sz="1800" dirty="0"/>
              <a:t> </a:t>
            </a:r>
            <a:r>
              <a:rPr lang="de-DE" sz="1800" dirty="0" err="1"/>
              <a:t>reStructuredText</a:t>
            </a:r>
            <a:r>
              <a:rPr lang="de-DE" sz="1800" dirty="0"/>
              <a:t> and </a:t>
            </a:r>
            <a:r>
              <a:rPr lang="de-DE" sz="1800" dirty="0" err="1"/>
              <a:t>sphinx</a:t>
            </a:r>
            <a:endParaRPr lang="en-US" sz="1800" dirty="0"/>
          </a:p>
          <a:p>
            <a:endParaRPr lang="en-US" sz="1800" dirty="0"/>
          </a:p>
          <a:p>
            <a:r>
              <a:rPr lang="de-DE" sz="1800" dirty="0" err="1"/>
              <a:t>ReadTheDocs</a:t>
            </a:r>
            <a:r>
              <a:rPr lang="de-DE" sz="1800" dirty="0"/>
              <a:t> </a:t>
            </a:r>
            <a:r>
              <a:rPr lang="de-DE" sz="1800" dirty="0" err="1"/>
              <a:t>can</a:t>
            </a:r>
            <a:r>
              <a:rPr lang="de-DE" sz="1800" dirty="0"/>
              <a:t> </a:t>
            </a:r>
            <a:r>
              <a:rPr lang="de-DE" sz="1800" dirty="0" err="1"/>
              <a:t>automatically</a:t>
            </a:r>
            <a:r>
              <a:rPr lang="de-DE" sz="1800" dirty="0"/>
              <a:t> </a:t>
            </a:r>
            <a:r>
              <a:rPr lang="de-DE" sz="1800" dirty="0" err="1"/>
              <a:t>generate</a:t>
            </a:r>
            <a:r>
              <a:rPr lang="de-DE" sz="1800" dirty="0"/>
              <a:t> and publish </a:t>
            </a:r>
            <a:r>
              <a:rPr lang="de-DE" sz="1800" dirty="0" err="1"/>
              <a:t>documentation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GitHub </a:t>
            </a:r>
            <a:r>
              <a:rPr lang="de-DE" sz="1800" dirty="0" err="1"/>
              <a:t>repositories</a:t>
            </a:r>
            <a:r>
              <a:rPr lang="de-DE" sz="1800" dirty="0"/>
              <a:t> online</a:t>
            </a:r>
          </a:p>
          <a:p>
            <a:endParaRPr lang="de-DE" sz="1800" dirty="0"/>
          </a:p>
          <a:p>
            <a:endParaRPr lang="de-DE" sz="1800" dirty="0"/>
          </a:p>
          <a:p>
            <a:endParaRPr lang="en-US" sz="18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C95A6F-09FF-762C-41E9-D84A7E926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7E2FC85-5D06-4F1D-AF48-FB9C5105F7DD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7BC6777-220A-7461-8FC3-17E87CF4B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313" y="1690688"/>
            <a:ext cx="6018622" cy="435133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0B9FEBD-6F7A-C536-1CAB-7AE2602F2410}"/>
              </a:ext>
            </a:extLst>
          </p:cNvPr>
          <p:cNvSpPr txBox="1"/>
          <p:nvPr/>
        </p:nvSpPr>
        <p:spPr>
          <a:xfrm>
            <a:off x="9270748" y="5986384"/>
            <a:ext cx="2770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err="1">
                <a:solidFill>
                  <a:srgbClr val="000000"/>
                </a:solidFill>
              </a:rPr>
              <a:t>currently</a:t>
            </a:r>
            <a:r>
              <a:rPr lang="de-DE" sz="1000" dirty="0">
                <a:solidFill>
                  <a:srgbClr val="000000"/>
                </a:solidFill>
              </a:rPr>
              <a:t> </a:t>
            </a:r>
            <a:r>
              <a:rPr lang="de-DE" sz="1000" dirty="0" err="1">
                <a:solidFill>
                  <a:srgbClr val="000000"/>
                </a:solidFill>
              </a:rPr>
              <a:t>compiled</a:t>
            </a:r>
            <a:r>
              <a:rPr lang="de-DE" sz="1000" dirty="0">
                <a:solidFill>
                  <a:srgbClr val="000000"/>
                </a:solidFill>
              </a:rPr>
              <a:t> offline </a:t>
            </a:r>
            <a:r>
              <a:rPr lang="de-DE" sz="1000" dirty="0" err="1">
                <a:solidFill>
                  <a:srgbClr val="000000"/>
                </a:solidFill>
              </a:rPr>
              <a:t>with</a:t>
            </a:r>
            <a:r>
              <a:rPr lang="de-DE" sz="1000" dirty="0">
                <a:solidFill>
                  <a:srgbClr val="000000"/>
                </a:solidFill>
              </a:rPr>
              <a:t> </a:t>
            </a:r>
            <a:r>
              <a:rPr lang="de-DE" sz="1000" dirty="0" err="1">
                <a:solidFill>
                  <a:srgbClr val="000000"/>
                </a:solidFill>
              </a:rPr>
              <a:t>sphinx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93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0414389-7862-0816-8A01-BB2164FDC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3534578-A815-E1EC-04B3-B3E8D60C6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189170-E950-0C79-AB4A-41BB2D1D7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21</a:t>
            </a:fld>
            <a:endParaRPr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DCADDAA-125D-A0C3-B00F-BBFF218E1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0954"/>
            <a:ext cx="12192000" cy="526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57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A723A-83E1-E197-3826-C698D0AAD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5ED444-76A5-E145-0599-BAB5F90E5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0BE741-F68B-4478-28E6-F4A7858B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7B35988-9EDD-1A8F-16CE-B7C114D2A8A3}"/>
              </a:ext>
            </a:extLst>
          </p:cNvPr>
          <p:cNvGrpSpPr/>
          <p:nvPr/>
        </p:nvGrpSpPr>
        <p:grpSpPr>
          <a:xfrm>
            <a:off x="4963266" y="-129228"/>
            <a:ext cx="6175389" cy="3784060"/>
            <a:chOff x="1675" y="1754269"/>
            <a:chExt cx="6175389" cy="3784060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C76F6E24-F28B-4C24-A062-74F504612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7564"/>
            <a:stretch/>
          </p:blipFill>
          <p:spPr>
            <a:xfrm>
              <a:off x="1675" y="1754269"/>
              <a:ext cx="6175389" cy="3784060"/>
            </a:xfrm>
            <a:prstGeom prst="rect">
              <a:avLst/>
            </a:prstGeom>
          </p:spPr>
        </p:pic>
        <p:sp>
          <p:nvSpPr>
            <p:cNvPr id="10" name="Geschweifte Klammer links 9">
              <a:extLst>
                <a:ext uri="{FF2B5EF4-FFF2-40B4-BE49-F238E27FC236}">
                  <a16:creationId xmlns:a16="http://schemas.microsoft.com/office/drawing/2014/main" id="{9F70AC2D-39B2-511B-1028-957CFCA95CFC}"/>
                </a:ext>
              </a:extLst>
            </p:cNvPr>
            <p:cNvSpPr/>
            <p:nvPr/>
          </p:nvSpPr>
          <p:spPr>
            <a:xfrm rot="5400000">
              <a:off x="1022004" y="3893022"/>
              <a:ext cx="121547" cy="48915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Geschweifte Klammer links 10">
              <a:extLst>
                <a:ext uri="{FF2B5EF4-FFF2-40B4-BE49-F238E27FC236}">
                  <a16:creationId xmlns:a16="http://schemas.microsoft.com/office/drawing/2014/main" id="{C13304A3-64C9-CEF2-A327-D42ED0E5EA95}"/>
                </a:ext>
              </a:extLst>
            </p:cNvPr>
            <p:cNvSpPr/>
            <p:nvPr/>
          </p:nvSpPr>
          <p:spPr>
            <a:xfrm rot="5400000">
              <a:off x="1930259" y="3258370"/>
              <a:ext cx="121547" cy="132735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Geschweifte Klammer links 11">
              <a:extLst>
                <a:ext uri="{FF2B5EF4-FFF2-40B4-BE49-F238E27FC236}">
                  <a16:creationId xmlns:a16="http://schemas.microsoft.com/office/drawing/2014/main" id="{CCCB221D-357F-8EE4-38D4-DA8D8C7C0583}"/>
                </a:ext>
              </a:extLst>
            </p:cNvPr>
            <p:cNvSpPr/>
            <p:nvPr/>
          </p:nvSpPr>
          <p:spPr>
            <a:xfrm rot="16200000">
              <a:off x="4298670" y="2360559"/>
              <a:ext cx="128843" cy="330369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F0C34E4-77CF-E8BA-9503-7368893726A5}"/>
                </a:ext>
              </a:extLst>
            </p:cNvPr>
            <p:cNvSpPr txBox="1"/>
            <p:nvPr/>
          </p:nvSpPr>
          <p:spPr>
            <a:xfrm>
              <a:off x="1481918" y="3553497"/>
              <a:ext cx="10182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published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A6ADDBC-4303-2F75-5BC1-501861C14BC7}"/>
                </a:ext>
              </a:extLst>
            </p:cNvPr>
            <p:cNvSpPr txBox="1"/>
            <p:nvPr/>
          </p:nvSpPr>
          <p:spPr>
            <a:xfrm rot="16200000">
              <a:off x="573551" y="3413824"/>
              <a:ext cx="10182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published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71FA942A-5BB7-A2FD-3157-E35533673590}"/>
                </a:ext>
              </a:extLst>
            </p:cNvPr>
            <p:cNvSpPr txBox="1"/>
            <p:nvPr/>
          </p:nvSpPr>
          <p:spPr>
            <a:xfrm>
              <a:off x="3522957" y="4044484"/>
              <a:ext cx="16658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analysis on-going</a:t>
              </a:r>
            </a:p>
          </p:txBody>
        </p: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F56A5E98-F056-2B1D-F5D8-27479AD68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897" y="3559929"/>
            <a:ext cx="4694273" cy="3279815"/>
          </a:xfrm>
          <a:prstGeom prst="rect">
            <a:avLst/>
          </a:prstGeom>
        </p:spPr>
      </p:pic>
      <p:sp>
        <p:nvSpPr>
          <p:cNvPr id="17" name="Geschweifte Klammer links 16">
            <a:extLst>
              <a:ext uri="{FF2B5EF4-FFF2-40B4-BE49-F238E27FC236}">
                <a16:creationId xmlns:a16="http://schemas.microsoft.com/office/drawing/2014/main" id="{EDFA31F8-9860-80F4-8DF8-447682368A25}"/>
              </a:ext>
            </a:extLst>
          </p:cNvPr>
          <p:cNvSpPr/>
          <p:nvPr/>
        </p:nvSpPr>
        <p:spPr>
          <a:xfrm rot="16200000">
            <a:off x="6987421" y="2720111"/>
            <a:ext cx="121547" cy="13273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eschweifte Klammer links 17">
            <a:extLst>
              <a:ext uri="{FF2B5EF4-FFF2-40B4-BE49-F238E27FC236}">
                <a16:creationId xmlns:a16="http://schemas.microsoft.com/office/drawing/2014/main" id="{144EA855-10D4-0DF9-084E-F34BB3DB05BC}"/>
              </a:ext>
            </a:extLst>
          </p:cNvPr>
          <p:cNvSpPr/>
          <p:nvPr/>
        </p:nvSpPr>
        <p:spPr>
          <a:xfrm rot="5400000">
            <a:off x="6990284" y="1711603"/>
            <a:ext cx="128843" cy="38049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2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C716DEC-46EA-C0B5-D844-DA3FCE0BA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Principle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94E2C7D-87FA-8C1D-2661-86B32D5ED0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8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15C71-C37F-51C3-95AE-D98151F36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 homogeneous magnetic field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83C52E-A9AF-7763-2999-0D5495BB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757190E-B9FB-6119-B940-0AB2B957E549}"/>
              </a:ext>
            </a:extLst>
          </p:cNvPr>
          <p:cNvGrpSpPr/>
          <p:nvPr/>
        </p:nvGrpSpPr>
        <p:grpSpPr>
          <a:xfrm>
            <a:off x="265556" y="2567113"/>
            <a:ext cx="4489347" cy="3563690"/>
            <a:chOff x="3266078" y="2200472"/>
            <a:chExt cx="6826830" cy="5419208"/>
          </a:xfrm>
        </p:grpSpPr>
        <p:pic>
          <p:nvPicPr>
            <p:cNvPr id="6" name="Picture 2" descr="A gif of a spinning top, showing precession in a gravitational field">
              <a:extLst>
                <a:ext uri="{FF2B5EF4-FFF2-40B4-BE49-F238E27FC236}">
                  <a16:creationId xmlns:a16="http://schemas.microsoft.com/office/drawing/2014/main" id="{9BE4A3F3-965E-E005-482C-758235A14754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7566" y="4094787"/>
              <a:ext cx="4354596" cy="1811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8630652B-922F-F82F-BAED-2B35E7FECE6D}"/>
                </a:ext>
              </a:extLst>
            </p:cNvPr>
            <p:cNvSpPr/>
            <p:nvPr/>
          </p:nvSpPr>
          <p:spPr>
            <a:xfrm>
              <a:off x="5266336" y="4019491"/>
              <a:ext cx="1752524" cy="2075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047B92B-DA52-A944-453E-A016D07F7637}"/>
                </a:ext>
              </a:extLst>
            </p:cNvPr>
            <p:cNvSpPr/>
            <p:nvPr/>
          </p:nvSpPr>
          <p:spPr>
            <a:xfrm>
              <a:off x="6352758" y="3950711"/>
              <a:ext cx="3667542" cy="519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ADEC96D-C2BF-BF4E-5D60-F97DE38D6289}"/>
                </a:ext>
              </a:extLst>
            </p:cNvPr>
            <p:cNvSpPr/>
            <p:nvPr/>
          </p:nvSpPr>
          <p:spPr>
            <a:xfrm>
              <a:off x="6283689" y="5560714"/>
              <a:ext cx="3667542" cy="519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6E56F2E-0242-9D29-A17A-F6BCF187734E}"/>
                </a:ext>
              </a:extLst>
            </p:cNvPr>
            <p:cNvSpPr/>
            <p:nvPr/>
          </p:nvSpPr>
          <p:spPr>
            <a:xfrm>
              <a:off x="8015942" y="4289492"/>
              <a:ext cx="2076966" cy="2075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 descr="HORSESHOE MAGNETS, View Horseshoe Magnet, Radical Product Details from  RADICAL SCIENTIFIC EQUIPMENTS PRIVATE LIMITED on Alibaba.com">
              <a:extLst>
                <a:ext uri="{FF2B5EF4-FFF2-40B4-BE49-F238E27FC236}">
                  <a16:creationId xmlns:a16="http://schemas.microsoft.com/office/drawing/2014/main" id="{1BC1CB8D-E775-1F47-0331-0451853414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302574">
              <a:off x="3266078" y="2200472"/>
              <a:ext cx="5419208" cy="5419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0F072F90-157B-7BC4-402F-7C03D2671586}"/>
              </a:ext>
            </a:extLst>
          </p:cNvPr>
          <p:cNvSpPr txBox="1"/>
          <p:nvPr/>
        </p:nvSpPr>
        <p:spPr>
          <a:xfrm>
            <a:off x="1090513" y="1627326"/>
            <a:ext cx="2043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</a:t>
            </a:r>
            <a:r>
              <a:rPr lang="en-US" sz="1800" b="1" dirty="0">
                <a:solidFill>
                  <a:srgbClr val="C00000"/>
                </a:solidFill>
              </a:rPr>
              <a:t>pin Precession</a:t>
            </a:r>
            <a:endParaRPr lang="en-US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AB10B3C-62FB-8B38-0BCF-F4AD3939D769}"/>
              </a:ext>
            </a:extLst>
          </p:cNvPr>
          <p:cNvSpPr txBox="1"/>
          <p:nvPr/>
        </p:nvSpPr>
        <p:spPr>
          <a:xfrm>
            <a:off x="8545908" y="1533070"/>
            <a:ext cx="2612333" cy="463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en-US" sz="1800" b="1" dirty="0">
                <a:solidFill>
                  <a:srgbClr val="C00000"/>
                </a:solidFill>
              </a:rPr>
              <a:t>yclotron Motion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DE2C267-D4EE-3495-128B-D0A7672D9BA8}"/>
              </a:ext>
            </a:extLst>
          </p:cNvPr>
          <p:cNvSpPr txBox="1"/>
          <p:nvPr/>
        </p:nvSpPr>
        <p:spPr>
          <a:xfrm>
            <a:off x="2885483" y="6089876"/>
            <a:ext cx="3303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baseline="0" dirty="0"/>
              <a:t>anomalous spin-precession frequency</a:t>
            </a:r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14FF334-4643-2294-12C8-2A8082E3E69C}"/>
              </a:ext>
            </a:extLst>
          </p:cNvPr>
          <p:cNvSpPr txBox="1"/>
          <p:nvPr/>
        </p:nvSpPr>
        <p:spPr>
          <a:xfrm>
            <a:off x="6297496" y="6063111"/>
            <a:ext cx="34498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sz="1800" b="0" i="0" u="none" strike="noStrike" baseline="0" dirty="0"/>
              <a:t>nomalous magnetic </a:t>
            </a:r>
            <a:br>
              <a:rPr lang="en-US" sz="1800" b="0" i="0" u="none" strike="noStrike" baseline="0" dirty="0"/>
            </a:br>
            <a:r>
              <a:rPr lang="en-US" sz="1800" b="0" i="0" u="none" strike="noStrike" baseline="0" dirty="0"/>
              <a:t>moment</a:t>
            </a:r>
            <a:endParaRPr lang="en-US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3F25E65-75B3-5A5D-13D9-7F05612D343D}"/>
              </a:ext>
            </a:extLst>
          </p:cNvPr>
          <p:cNvSpPr txBox="1"/>
          <p:nvPr/>
        </p:nvSpPr>
        <p:spPr>
          <a:xfrm>
            <a:off x="7850128" y="2686948"/>
            <a:ext cx="405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perpendicular force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circular orbit</a:t>
            </a:r>
          </a:p>
        </p:txBody>
      </p:sp>
      <p:pic>
        <p:nvPicPr>
          <p:cNvPr id="17" name="Picture 7" descr="A diagram of a spinning wheel&#10;&#10;Description automatically generated">
            <a:extLst>
              <a:ext uri="{FF2B5EF4-FFF2-40B4-BE49-F238E27FC236}">
                <a16:creationId xmlns:a16="http://schemas.microsoft.com/office/drawing/2014/main" id="{34D6A066-3F95-797D-C163-03EBBF8D3EE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848" t="3491" r="12053" b="6494"/>
          <a:stretch/>
        </p:blipFill>
        <p:spPr>
          <a:xfrm>
            <a:off x="4249237" y="1540094"/>
            <a:ext cx="3399234" cy="3401632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442AB80C-7BBF-2A52-8D89-7AAFF45F71D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950" t="3661" r="11951" b="6495"/>
          <a:stretch/>
        </p:blipFill>
        <p:spPr>
          <a:xfrm>
            <a:off x="4246025" y="1540094"/>
            <a:ext cx="3405659" cy="3401632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03486AD9-92D3-C901-0D55-3343FCD97FE1}"/>
              </a:ext>
            </a:extLst>
          </p:cNvPr>
          <p:cNvSpPr txBox="1"/>
          <p:nvPr/>
        </p:nvSpPr>
        <p:spPr>
          <a:xfrm>
            <a:off x="786252" y="2681399"/>
            <a:ext cx="25373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t</a:t>
            </a:r>
            <a:r>
              <a:rPr lang="en-US" sz="1800" dirty="0">
                <a:latin typeface="+mn-lt"/>
              </a:rPr>
              <a:t>orque </a:t>
            </a:r>
            <a:r>
              <a:rPr lang="en-US" sz="1800" dirty="0">
                <a:latin typeface="+mn-lt"/>
                <a:sym typeface="Wingdings" panose="05000000000000000000" pitchFamily="2" charset="2"/>
              </a:rPr>
              <a:t> precession</a:t>
            </a:r>
            <a:endParaRPr lang="en-US" sz="1800" dirty="0">
              <a:latin typeface="+mn-lt"/>
            </a:endParaRPr>
          </a:p>
        </p:txBody>
      </p:sp>
      <p:pic>
        <p:nvPicPr>
          <p:cNvPr id="20" name="Picture 16">
            <a:extLst>
              <a:ext uri="{FF2B5EF4-FFF2-40B4-BE49-F238E27FC236}">
                <a16:creationId xmlns:a16="http://schemas.microsoft.com/office/drawing/2014/main" id="{BC05709A-3FD6-B3E4-041F-63BEA01B23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1550" y="2249081"/>
            <a:ext cx="1406769" cy="343877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B5368FB-8747-E5BF-3497-99D646C1F543}"/>
              </a:ext>
            </a:extLst>
          </p:cNvPr>
          <p:cNvGrpSpPr/>
          <p:nvPr/>
        </p:nvGrpSpPr>
        <p:grpSpPr>
          <a:xfrm>
            <a:off x="4513490" y="4937984"/>
            <a:ext cx="3643457" cy="1247552"/>
            <a:chOff x="4513490" y="4937984"/>
            <a:chExt cx="3643457" cy="1247552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ADF26A14-4EA9-C719-BA67-A27220C61758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41"/>
            <a:stretch/>
          </p:blipFill>
          <p:spPr>
            <a:xfrm>
              <a:off x="6127582" y="4937984"/>
              <a:ext cx="2029365" cy="1247552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C2CF9067-F0D1-1A4F-287E-9E5FDCBF59C2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337"/>
            <a:stretch/>
          </p:blipFill>
          <p:spPr>
            <a:xfrm>
              <a:off x="4513490" y="4937984"/>
              <a:ext cx="1616634" cy="1247552"/>
            </a:xfrm>
            <a:prstGeom prst="rect">
              <a:avLst/>
            </a:prstGeom>
          </p:spPr>
        </p:pic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7852BEA9-C6C6-23D8-613E-B21177C9525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2" y="2249081"/>
            <a:ext cx="1543723" cy="35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4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36CB159-C4CF-63AD-B7B0-15AAFC498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Reconstruction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19B8246-0134-CD11-FDA5-BF0597C950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1</a:t>
            </a:r>
          </a:p>
        </p:txBody>
      </p:sp>
    </p:spTree>
    <p:extLst>
      <p:ext uri="{BB962C8B-B14F-4D97-AF65-F5344CB8AC3E}">
        <p14:creationId xmlns:p14="http://schemas.microsoft.com/office/powerpoint/2010/main" val="227115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2512BC-E97B-4BA1-A594-98DCDED91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Detection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14338E9-E06F-4E7F-8E55-745781826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619" y="3862303"/>
            <a:ext cx="3909280" cy="2338570"/>
          </a:xfrm>
        </p:spPr>
        <p:txBody>
          <a:bodyPr>
            <a:normAutofit/>
          </a:bodyPr>
          <a:lstStyle/>
          <a:p>
            <a:r>
              <a:rPr lang="en-US" sz="1800" dirty="0"/>
              <a:t>Muon decay </a:t>
            </a:r>
            <a:r>
              <a:rPr lang="en-US" sz="1800" dirty="0">
                <a:sym typeface="Wingdings" panose="05000000000000000000" pitchFamily="2" charset="2"/>
              </a:rPr>
              <a:t> positron</a:t>
            </a:r>
            <a:endParaRPr lang="en-US" sz="1800" dirty="0"/>
          </a:p>
          <a:p>
            <a:r>
              <a:rPr lang="en-US" sz="1800" dirty="0"/>
              <a:t>Positrons spiral inwards</a:t>
            </a:r>
          </a:p>
          <a:p>
            <a:r>
              <a:rPr lang="en-US" sz="1800" dirty="0">
                <a:latin typeface="+mn-lt"/>
              </a:rPr>
              <a:t>Cherenkov light PbF2 crystals </a:t>
            </a:r>
          </a:p>
          <a:p>
            <a:r>
              <a:rPr lang="en-US" sz="1800" dirty="0">
                <a:latin typeface="+mn-lt"/>
              </a:rPr>
              <a:t>24 calorimeters with 6x9 crystals </a:t>
            </a:r>
          </a:p>
          <a:p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Reconstruct Time and Energy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7149FC6-B900-44DB-B781-F151054B5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BBFA-A783-44AA-AD51-D2E48218EF01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7" descr="Screen Shot 2015-04-22 at 4.36.01 PM.png">
            <a:extLst>
              <a:ext uri="{FF2B5EF4-FFF2-40B4-BE49-F238E27FC236}">
                <a16:creationId xmlns:a16="http://schemas.microsoft.com/office/drawing/2014/main" id="{B3B74AD5-754C-41D6-B996-18C945B521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91" y="1110954"/>
            <a:ext cx="11811218" cy="259587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BAC915D-1020-4DE1-8617-0C58FC0F2868}"/>
              </a:ext>
            </a:extLst>
          </p:cNvPr>
          <p:cNvSpPr txBox="1"/>
          <p:nvPr/>
        </p:nvSpPr>
        <p:spPr>
          <a:xfrm>
            <a:off x="10333799" y="1210972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1/12 of the ring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1D2535-82AB-577B-BD0C-5F7E55694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41" y="3633674"/>
            <a:ext cx="3472496" cy="2595872"/>
          </a:xfrm>
          <a:prstGeom prst="rect">
            <a:avLst/>
          </a:prstGeom>
          <a:ln w="50800">
            <a:noFill/>
          </a:ln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647A0612-5AC0-EC6E-FD48-7BFB9A178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437" y="4472057"/>
            <a:ext cx="3268381" cy="19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6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73075-D1BE-8F27-C0FE-C97EB1D79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5162BC-89B7-B98B-4910-EE42F903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Reconstruction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E2126A-D457-B79C-09FD-8275BA9C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7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4EACBF6-340C-A4BD-0E0F-49110C1719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66"/>
          <a:stretch/>
        </p:blipFill>
        <p:spPr>
          <a:xfrm>
            <a:off x="4052044" y="1541260"/>
            <a:ext cx="8139956" cy="467681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B3EED4C-1D21-DF5A-96EB-91469751C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00" y="1459326"/>
            <a:ext cx="2916135" cy="2179963"/>
          </a:xfrm>
          <a:prstGeom prst="rect">
            <a:avLst/>
          </a:prstGeom>
          <a:ln w="50800">
            <a:solidFill>
              <a:schemeClr val="accent2"/>
            </a:solidFill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5DABB2E-F307-E24C-5105-1F295EFE25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3726"/>
          <a:stretch/>
        </p:blipFill>
        <p:spPr>
          <a:xfrm>
            <a:off x="4052046" y="1110954"/>
            <a:ext cx="8139953" cy="348372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7BB0056F-92EE-1521-1B2B-2C950A10BCEC}"/>
              </a:ext>
            </a:extLst>
          </p:cNvPr>
          <p:cNvSpPr/>
          <p:nvPr/>
        </p:nvSpPr>
        <p:spPr>
          <a:xfrm>
            <a:off x="388321" y="3922856"/>
            <a:ext cx="3663723" cy="261078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Event Display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 Navigation</a:t>
            </a: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Slider fit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Event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Event amplitude /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Pile-up flag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Save event in</a:t>
            </a:r>
            <a:r>
              <a:rPr lang="en-US" dirty="0"/>
              <a:t>formation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9841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8799F-0089-1532-BAE7-4574EDD92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4D4687-217E-CED4-AFBF-128D18E2F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D1C1D"/>
              </a:solidFill>
              <a:effectLst/>
              <a:latin typeface="Slack-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D1C1D"/>
                </a:solidFill>
                <a:effectLst/>
                <a:latin typeface="Slack-Lato"/>
              </a:rPr>
              <a:t>Extract positron time and energy from "slider fits" to individual pulses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D1C1D"/>
              </a:solidFill>
              <a:effectLst/>
              <a:latin typeface="Slack-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D1C1D"/>
                </a:solidFill>
                <a:effectLst/>
                <a:latin typeface="Slack-Lato"/>
              </a:rPr>
              <a:t>Identify pile-up events</a:t>
            </a:r>
          </a:p>
          <a:p>
            <a:pPr marL="0" indent="0" algn="l">
              <a:buNone/>
            </a:pPr>
            <a:endParaRPr lang="en-US" sz="1800" b="0" i="0" dirty="0">
              <a:solidFill>
                <a:srgbClr val="1D1C1D"/>
              </a:solidFill>
              <a:effectLst/>
              <a:latin typeface="Slack-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D1C1D"/>
                </a:solidFill>
                <a:effectLst/>
                <a:latin typeface="Slack-Lato"/>
              </a:rPr>
              <a:t>Determine boosted muon lifetime from exponential decay of time spectrum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D1C1D"/>
              </a:solidFill>
              <a:effectLst/>
              <a:latin typeface="Slack-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D1C1D"/>
                </a:solidFill>
                <a:effectLst/>
                <a:latin typeface="Slack-Lato"/>
              </a:rPr>
              <a:t>Determine muon momentum from energy spectrum end point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1D1C1D"/>
              </a:solidFill>
              <a:effectLst/>
              <a:latin typeface="Slack-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D1C1D"/>
                </a:solidFill>
                <a:effectLst/>
                <a:latin typeface="Slack-Lato"/>
              </a:rPr>
              <a:t>Determine muon rest lifetime from boosted lifetime and momentum</a:t>
            </a:r>
          </a:p>
          <a:p>
            <a:endParaRPr lang="en-US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BA6B9C-0724-9F8D-044F-AA7035AD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2FC85-5D06-4F1D-AF48-FB9C5105F7DD}" type="slidenum">
              <a:rPr lang="en-US" smtClean="0"/>
              <a:t>8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181992-B4CD-EE7D-51FE-1E2E2464AB3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621" y="3068676"/>
            <a:ext cx="1827226" cy="3603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7E47AD4-A144-0262-4772-432A673D65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603" y="3997897"/>
            <a:ext cx="1313262" cy="22497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F2D01714-A529-4720-1BF5-C415D496032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542" y="4763606"/>
            <a:ext cx="263384" cy="22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0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39726-E277-9BA4-70C2-C32870778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CFC407-7BCA-4D4A-48A9-D56A77E90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 Plot Fit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Extracting </a:t>
            </a:r>
            <a:r>
              <a:rPr lang="el-GR" dirty="0">
                <a:sym typeface="Wingdings" panose="05000000000000000000" pitchFamily="2" charset="2"/>
              </a:rPr>
              <a:t>ω</a:t>
            </a:r>
            <a:r>
              <a:rPr lang="de-DE" baseline="-25000" dirty="0">
                <a:sym typeface="Wingdings" panose="05000000000000000000" pitchFamily="2" charset="2"/>
              </a:rPr>
              <a:t>a</a:t>
            </a:r>
            <a:endParaRPr lang="en-US" baseline="-250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8B33673-3E04-EA49-99CE-7FCC2C4800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8466880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9,0264"/>
  <p:tag name="ORIGINALWIDTH" val="843,8678"/>
  <p:tag name="LATEXADDIN" val="\documentclass{article}&#10;\usepackage{amsmath}&#10;\pagestyle{empty}&#10;\begin{document}&#10;&#10;$\vec{\mu}_\mu = -g_\mu \frac{e}{2m_\mu}\vec{S}$&#10;&#10;&#10;\end{document}"/>
  <p:tag name="IGUANATEXSIZE" val="18"/>
  <p:tag name="IGUANATEXCURSOR" val="129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2,5617"/>
  <p:tag name="ORIGINALWIDTH" val="2325,324"/>
  <p:tag name="LATEXADDIN" val="\documentclass{article}&#10;\usepackage{amsmath}&#10;\pagestyle{empty}&#10;\begin{document}&#10;&#10;&#10;$$ \underbrace{\omega_s - \omega_c}_{\omega_a} = g_\mu \frac{e}{2m_\mu}B - \frac{e}{m} B = \underbrace{\frac{g_\mu-2}{2}}_{a_\mu} \frac{e}{m_\mu}B $$&#10;&#10;&#10;\end{document}"/>
  <p:tag name="IGUANATEXSIZE" val="18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4,0201"/>
  <p:tag name="ORIGINALWIDTH" val="633,0883"/>
  <p:tag name="LATEXADDIN" val="\documentclass{article}&#10;\usepackage{amsmath}&#10;\pagestyle{empty}&#10;\begin{document}&#10;&#10;&#10;$$ \vec{F} = q \vec{v} \times \vec{B} $$&#10;&#10;&#10;\end{document}"/>
  <p:tag name="IGUANATEXSIZE" val="24"/>
  <p:tag name="IGUANATEXCURSOR" val="123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2,5617"/>
  <p:tag name="ORIGINALWIDTH" val="2325,324"/>
  <p:tag name="LATEXADDIN" val="\documentclass{article}&#10;\usepackage{amsmath}&#10;\pagestyle{empty}&#10;\begin{document}&#10;&#10;&#10;$$ \underbrace{\omega_s - \omega_c}_{\omega_a} = g_\mu \frac{e}{2m_\mu}B - \frac{e}{m} B = \underbrace{\frac{g_\mu-2}{2}}_{a_\mu} \frac{e}{m_\mu}B $$&#10;&#10;&#10;\end{document}"/>
  <p:tag name="IGUANATEXSIZE" val="18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2,5617"/>
  <p:tag name="ORIGINALWIDTH" val="2325,324"/>
  <p:tag name="LATEXADDIN" val="\documentclass{article}&#10;\usepackage{amsmath}&#10;\pagestyle{empty}&#10;\begin{document}&#10;&#10;&#10;$$ \underbrace{\omega_s - \omega_c}_{\omega_a} = g_\mu \frac{e}{2m_\mu}B - \frac{e}{m} B = \underbrace{\frac{g_\mu-2}{2}}_{a_\mu} \frac{e}{m_\mu}B $$&#10;&#10;&#10;\end{document}"/>
  <p:tag name="IGUANATEXSIZE" val="18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,7706"/>
  <p:tag name="ORIGINALWIDTH" val="749,3546"/>
  <p:tag name="LATEXADDIN" val="\documentclass{article}&#10;\usepackage{amsmath}&#10;\pagestyle{empty}&#10;\begin{document}&#10;&#10;&#10;$$ \dot{N}(t) \propto e^{-t/\gamma\tau} $$&#10;&#10;\end{document}"/>
  <p:tag name="IGUANATEXSIZE" val="24"/>
  <p:tag name="IGUANATEXCURSOR" val="95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,26292"/>
  <p:tag name="ORIGINALWIDTH" val="538,5752"/>
  <p:tag name="LATEXADDIN" val="\documentclass{article}&#10;\usepackage{amsmath}&#10;\pagestyle{empty}&#10;\begin{document}&#10;&#10;$$ p = \gamma m_\mu v $$&#10;&#10;&#10;\end{document}"/>
  <p:tag name="IGUANATEXSIZE" val="24"/>
  <p:tag name="IGUANATEXCURSOR" val="103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108,015"/>
  <p:tag name="LATEXADDIN" val="\documentclass{article}&#10;\usepackage{amsmath}&#10;\pagestyle{empty}&#10;\begin{document}&#10;&#10;$$ \tau_\mu$$&#10;&#10;&#10;\end{document}"/>
  <p:tag name="IGUANATEXSIZE" val="24"/>
  <p:tag name="IGUANATEXCURSOR" val="94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0222"/>
  <p:tag name="ORIGINALWIDTH" val="2611,865"/>
  <p:tag name="LATEXADDIN" val="\documentclass{article}&#10;\usepackage{amsmath}&#10;\pagestyle{empty}&#10;\begin{document}&#10;&#10;&#10;$$ \dot{N}(t) = N_0 e^{-\frac{t}{\gamma\tau}}\left(1+\langle A \rangle_\mathrm{thres}\cos\left(\omega_a t - \langle \phi\rangle_\mathrm{thres}\right)\right) $$&#10;&#10;\end{document}"/>
  <p:tag name="IGUANATEXSIZE" val="24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2,5617"/>
  <p:tag name="ORIGINALWIDTH" val="2325,324"/>
  <p:tag name="LATEXADDIN" val="\documentclass{article}&#10;\usepackage{amsmath}&#10;\pagestyle{empty}&#10;\begin{document}&#10;&#10;&#10;$$ \underbrace{\omega_s - \omega_c}_{\omega_a} = g_\mu \frac{e}{2m_\mu}B - \frac{e}{m} B = \underbrace{\frac{g_\mu-2}{2}}_{a_\mu} \frac{e}{m_\mu}B $$&#10;&#10;&#10;\end{document}"/>
  <p:tag name="IGUANATEXSIZE" val="18"/>
  <p:tag name="IGUANATEXCURSOR" val="82"/>
  <p:tag name="TRANSPARENCY" val="Wahr"/>
  <p:tag name="LATEXENGINEID" val="1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JGU_V3">
  <a:themeElements>
    <a:clrScheme name="Benutzerdefiniert 1">
      <a:dk1>
        <a:srgbClr val="C1002A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Noto Sans"/>
        <a:ea typeface=""/>
        <a:cs typeface=""/>
      </a:majorFont>
      <a:minorFont>
        <a:latin typeface="No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GU_V3" id="{4945E65E-FBF2-4D18-B945-CCD46CBA53D2}" vid="{E14D01B1-C405-4807-A425-432429409A5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JGU_V3</Template>
  <TotalTime>0</TotalTime>
  <Words>655</Words>
  <Application>Microsoft Office PowerPoint</Application>
  <PresentationFormat>Breitbild</PresentationFormat>
  <Paragraphs>179</Paragraphs>
  <Slides>22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9" baseType="lpstr">
      <vt:lpstr>Aptos</vt:lpstr>
      <vt:lpstr>Arial</vt:lpstr>
      <vt:lpstr>NimbusSanL-Regu</vt:lpstr>
      <vt:lpstr>Noto Sans</vt:lpstr>
      <vt:lpstr>Slack-Lato</vt:lpstr>
      <vt:lpstr>Wingdings</vt:lpstr>
      <vt:lpstr>JGU_V3</vt:lpstr>
      <vt:lpstr> Muon g-2  Masterclasses</vt:lpstr>
      <vt:lpstr>Muon g-2 in a Nutshell</vt:lpstr>
      <vt:lpstr>Measurement Principle</vt:lpstr>
      <vt:lpstr>Muon in homogeneous magnetic field</vt:lpstr>
      <vt:lpstr>Event Reconstruction</vt:lpstr>
      <vt:lpstr>Event Detection</vt:lpstr>
      <vt:lpstr>Event Reconstruction</vt:lpstr>
      <vt:lpstr>Tasks</vt:lpstr>
      <vt:lpstr>Wiggle Plot Fit  Extracting ωa</vt:lpstr>
      <vt:lpstr>Spin Precession  Positron Energy</vt:lpstr>
      <vt:lpstr>Wiggle Plot</vt:lpstr>
      <vt:lpstr>Wiggle Fit</vt:lpstr>
      <vt:lpstr>Combining Results  &amp; Interpretation</vt:lpstr>
      <vt:lpstr>Calculation of g-2</vt:lpstr>
      <vt:lpstr>Compare to Theory Prediction</vt:lpstr>
      <vt:lpstr>Timeline</vt:lpstr>
      <vt:lpstr>Thank you for your attention</vt:lpstr>
      <vt:lpstr>Backup</vt:lpstr>
      <vt:lpstr>Analysis Tasks</vt:lpstr>
      <vt:lpstr>Online Format – Read the Docs</vt:lpstr>
      <vt:lpstr>PowerPoint-Präsentation</vt:lpstr>
      <vt:lpstr>Datasets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Reimann, Dr. René</dc:creator>
  <cp:lastModifiedBy>Reimann, Dr. René</cp:lastModifiedBy>
  <cp:revision>3</cp:revision>
  <dcterms:created xsi:type="dcterms:W3CDTF">2024-07-18T10:38:56Z</dcterms:created>
  <dcterms:modified xsi:type="dcterms:W3CDTF">2024-11-22T08:12:09Z</dcterms:modified>
</cp:coreProperties>
</file>