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  <p:sldMasterId id="2147483660" r:id="rId2"/>
    <p:sldMasterId id="2147483672" r:id="rId3"/>
  </p:sldMasterIdLst>
  <p:notesMasterIdLst>
    <p:notesMasterId r:id="rId9"/>
  </p:notesMasterIdLst>
  <p:sldIdLst>
    <p:sldId id="256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50CDE4-98DF-4E48-95A1-193F70EE2BC2}" v="14" dt="2024-07-18T08:28:29.7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60"/>
    <p:restoredTop sz="79767"/>
  </p:normalViewPr>
  <p:slideViewPr>
    <p:cSldViewPr snapToGrid="0" snapToObjects="1">
      <p:cViewPr varScale="1">
        <p:scale>
          <a:sx n="100" d="100"/>
          <a:sy n="100" d="100"/>
        </p:scale>
        <p:origin x="3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736D4-2899-E943-8BDD-5E4929374CAB}" type="datetimeFigureOut">
              <a:rPr lang="en-US" smtClean="0"/>
              <a:t>7/18/24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227A7-9B8D-0740-8DFE-FF5E0833C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7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3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0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605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053C-04AC-8F4F-9B26-2F20A1A4D8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B78E04-7A6B-734A-973F-22764EB776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14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579DA-2089-E449-A819-80EE650AD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6B5C3-3390-B94B-BE1F-1E04CED84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88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9690-413F-C044-A30F-EFFCDEFD5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0801B3-66B0-EF4C-9A43-49ADC2694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745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A331F-9EDF-2C4D-BF85-F5D49437F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B7B2F-39E8-9A41-ABD8-2F2730AA4C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4C955-E72D-B741-AFF0-AA4DBAE6AF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99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6B044-2B0B-C343-ABDE-676EB6CC0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9967A-CE86-7242-961B-D18147E49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A5B465-062F-2F44-9A13-CAE06AAC7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A6850F-C9D8-0844-BAE3-F17256CEE1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AF86B4-EAD7-8C45-A501-41B5427283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06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DF2F0-CC71-494E-B240-ADF081021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08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32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12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5E80C-FE7E-3C47-A9BA-601F6E62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3A682-A843-1A46-8E2D-21C5BA390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B82A1-4003-B14B-A23E-FD64C8B83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854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32FDE-9F26-7048-9ABC-E32E7DF2E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7FFCA-4674-E842-8C74-2091DEE8AE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55DB76-592F-4748-B1A0-D69F17861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4755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B2739-F8EF-E64E-9FE5-7C7ACB4B3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C3D125-7469-5148-96CE-F874AF4AB3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166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6619C8-1819-EF4F-BCBF-E065DF2088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5F411-02D4-154D-8BEB-B45B19643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65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64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559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81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74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233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2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5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96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238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472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714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487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38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17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7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6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7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6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F158E3-F768-B94E-B8DD-C9D0BCCB271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3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15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F158E3-F768-B94E-B8DD-C9D0BCCB271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5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light&#10;&#10;Description automatically generated">
            <a:extLst>
              <a:ext uri="{FF2B5EF4-FFF2-40B4-BE49-F238E27FC236}">
                <a16:creationId xmlns:a16="http://schemas.microsoft.com/office/drawing/2014/main" id="{552ABFA7-7669-7B01-58EB-D26DBEB22F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5949" b="978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C90FE2-D87B-8B40-A0BE-640EE22C4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RALPP</a:t>
            </a:r>
            <a:br>
              <a:rPr lang="en-US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4400" dirty="0">
                <a:solidFill>
                  <a:srgbClr val="FFFFFF"/>
                </a:solidFill>
                <a:latin typeface="Arial"/>
                <a:cs typeface="Arial"/>
              </a:rPr>
              <a:t>EL9 Thoughts</a:t>
            </a:r>
            <a:br>
              <a:rPr lang="en-US" dirty="0">
                <a:solidFill>
                  <a:srgbClr val="FFFFFF"/>
                </a:solidFill>
                <a:latin typeface="Arial"/>
                <a:cs typeface="Arial"/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56C76-B3EB-9F4F-A61B-1FABB54CB9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PPD Status and Plans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b="1" dirty="0">
                <a:solidFill>
                  <a:srgbClr val="FFFFFF"/>
                </a:solidFill>
              </a:rPr>
              <a:t>Chris Brew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64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F3FB5-1D55-6C7C-4514-1C168AA0F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95A81-2A93-2F39-1503-3D6C83173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EL9 Transition mostly complete</a:t>
            </a:r>
          </a:p>
          <a:p>
            <a:pPr lvl="1"/>
            <a:r>
              <a:rPr lang="en-US" dirty="0">
                <a:latin typeface="Arial"/>
                <a:cs typeface="Arial"/>
              </a:rPr>
              <a:t>Small number of C7 Nodes left</a:t>
            </a:r>
          </a:p>
          <a:p>
            <a:pPr lvl="2"/>
            <a:r>
              <a:rPr lang="en-US" dirty="0">
                <a:latin typeface="Arial"/>
                <a:cs typeface="Arial"/>
              </a:rPr>
              <a:t>Mostly desktops/lab machines </a:t>
            </a:r>
          </a:p>
          <a:p>
            <a:pPr lvl="2"/>
            <a:r>
              <a:rPr lang="en-US" dirty="0">
                <a:latin typeface="Arial"/>
                <a:cs typeface="Arial"/>
              </a:rPr>
              <a:t>A few nodes with special hardware</a:t>
            </a:r>
          </a:p>
          <a:p>
            <a:pPr lvl="2"/>
            <a:r>
              <a:rPr lang="en-US" dirty="0">
                <a:latin typeface="Arial"/>
                <a:cs typeface="Arial"/>
              </a:rPr>
              <a:t>A very small number might need to move to a locked down legacy network</a:t>
            </a:r>
          </a:p>
          <a:p>
            <a:r>
              <a:rPr lang="en-US" dirty="0">
                <a:latin typeface="Arial"/>
                <a:cs typeface="Arial"/>
              </a:rPr>
              <a:t>Rocky rather than Alma (Common RAL/STFC decision)</a:t>
            </a:r>
          </a:p>
          <a:p>
            <a:pPr lvl="1"/>
            <a:r>
              <a:rPr lang="en-US" dirty="0">
                <a:latin typeface="Arial"/>
                <a:cs typeface="Arial"/>
              </a:rPr>
              <a:t>1 Alma node</a:t>
            </a:r>
          </a:p>
          <a:p>
            <a:pPr lvl="1"/>
            <a:r>
              <a:rPr lang="en-US" dirty="0">
                <a:latin typeface="Arial"/>
                <a:cs typeface="Arial"/>
              </a:rPr>
              <a:t>6 Rocky 8 nodes – 4 dCache and 2 Virtual Desktops</a:t>
            </a:r>
          </a:p>
        </p:txBody>
      </p:sp>
    </p:spTree>
    <p:extLst>
      <p:ext uri="{BB962C8B-B14F-4D97-AF65-F5344CB8AC3E}">
        <p14:creationId xmlns:p14="http://schemas.microsoft.com/office/powerpoint/2010/main" val="130434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F8D11-B133-BE50-5CBE-81F48F465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151DE-3007-DB63-785B-CF2BA6974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Mostly “Upgrade in Place”</a:t>
            </a:r>
          </a:p>
          <a:p>
            <a:pPr lvl="1"/>
            <a:r>
              <a:rPr lang="en-US" dirty="0" err="1"/>
              <a:t>PXEBoot</a:t>
            </a:r>
            <a:r>
              <a:rPr lang="en-US" dirty="0"/>
              <a:t> to Kickstart script with no disk config</a:t>
            </a:r>
          </a:p>
          <a:p>
            <a:pPr lvl="1"/>
            <a:r>
              <a:rPr lang="en-US" dirty="0"/>
              <a:t>Manual Partition leaving as much data as possible</a:t>
            </a:r>
          </a:p>
          <a:p>
            <a:pPr lvl="1"/>
            <a:r>
              <a:rPr lang="en-US" dirty="0"/>
              <a:t>Install ⟹ Puppet ⟹ Service back up and running 1-2hrs</a:t>
            </a:r>
          </a:p>
          <a:p>
            <a:pPr lvl="1"/>
            <a:r>
              <a:rPr lang="en-US" dirty="0"/>
              <a:t>Did not drain disk servers! </a:t>
            </a:r>
          </a:p>
        </p:txBody>
      </p:sp>
    </p:spTree>
    <p:extLst>
      <p:ext uri="{BB962C8B-B14F-4D97-AF65-F5344CB8AC3E}">
        <p14:creationId xmlns:p14="http://schemas.microsoft.com/office/powerpoint/2010/main" val="2074396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FB566-5287-6745-863D-DAC709AF6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AFBB8-6D0D-E25B-E619-D475CCC53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OpenLDAP</a:t>
            </a:r>
            <a:r>
              <a:rPr lang="en-US" dirty="0"/>
              <a:t> 	⟹ 	FreeIPA</a:t>
            </a:r>
          </a:p>
          <a:p>
            <a:r>
              <a:rPr lang="en-US" dirty="0"/>
              <a:t>Ganglia		⟹	Prometheus/Grafana</a:t>
            </a:r>
          </a:p>
          <a:p>
            <a:r>
              <a:rPr lang="en-US" dirty="0"/>
              <a:t>NFS Home	⟹	DRBD + NFS Home</a:t>
            </a:r>
          </a:p>
          <a:p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Scripty Mess	⟹	</a:t>
            </a:r>
            <a:r>
              <a:rPr lang="en-US" strike="sngStrike" dirty="0">
                <a:solidFill>
                  <a:srgbClr val="FF0000"/>
                </a:solidFill>
              </a:rPr>
              <a:t>Cobbler?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IPTables</a:t>
            </a:r>
            <a:r>
              <a:rPr lang="en-US" dirty="0">
                <a:solidFill>
                  <a:schemeClr val="accent1"/>
                </a:solidFill>
              </a:rPr>
              <a:t>		⟹	</a:t>
            </a:r>
            <a:r>
              <a:rPr lang="en-US" dirty="0" err="1">
                <a:solidFill>
                  <a:schemeClr val="accent1"/>
                </a:solidFill>
              </a:rPr>
              <a:t>Firewalld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9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8FDF-8F0E-76D5-6A7E-916A36152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F2764-F149-55C6-2A1F-812FBD5DA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Considering we took a two major version jump the transition is very smooth</a:t>
            </a:r>
          </a:p>
          <a:p>
            <a:r>
              <a:rPr lang="en-US" dirty="0"/>
              <a:t>Configuration Management helps a lot</a:t>
            </a:r>
          </a:p>
          <a:p>
            <a:r>
              <a:rPr lang="en-US" dirty="0" err="1"/>
              <a:t>ArcCE</a:t>
            </a:r>
            <a:r>
              <a:rPr lang="en-US" dirty="0"/>
              <a:t> on EL9 seems to be a non-deterministic system</a:t>
            </a:r>
          </a:p>
          <a:p>
            <a:r>
              <a:rPr lang="en-US" dirty="0"/>
              <a:t>And I did manage to use the transition to shut off quite a few obsolete web sites (though not all☹️)</a:t>
            </a:r>
          </a:p>
        </p:txBody>
      </p:sp>
    </p:spTree>
    <p:extLst>
      <p:ext uri="{BB962C8B-B14F-4D97-AF65-F5344CB8AC3E}">
        <p14:creationId xmlns:p14="http://schemas.microsoft.com/office/powerpoint/2010/main" val="1733262147"/>
      </p:ext>
    </p:extLst>
  </p:cSld>
  <p:clrMapOvr>
    <a:masterClrMapping/>
  </p:clrMapOvr>
</p:sld>
</file>

<file path=ppt/theme/theme1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13020</TotalTime>
  <Words>199</Words>
  <Application>Microsoft Macintosh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Wingdings</vt:lpstr>
      <vt:lpstr>1_Font and logo master</vt:lpstr>
      <vt:lpstr>1_Office Theme</vt:lpstr>
      <vt:lpstr>Font and logo master</vt:lpstr>
      <vt:lpstr>RALPP EL9 Thoughts </vt:lpstr>
      <vt:lpstr>Status</vt:lpstr>
      <vt:lpstr>Process</vt:lpstr>
      <vt:lpstr>Transitions</vt:lpstr>
      <vt:lpstr>Final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Computing in PPD</dc:title>
  <dc:creator>Brew, Chris (STFC,RAL,PPD)</dc:creator>
  <cp:lastModifiedBy>Brew, Chris (STFC,RAL,PPD)</cp:lastModifiedBy>
  <cp:revision>195</cp:revision>
  <dcterms:created xsi:type="dcterms:W3CDTF">2021-11-18T13:51:40Z</dcterms:created>
  <dcterms:modified xsi:type="dcterms:W3CDTF">2024-07-18T10:16:58Z</dcterms:modified>
</cp:coreProperties>
</file>