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60" r:id="rId3"/>
    <p:sldId id="283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4" r:id="rId2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5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6A845-4349-C396-4C4A-19517B9ACF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9699C-1406-E23D-686F-AB76DA1400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E06C8-E20D-7FD9-AE4C-40D89FF1E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43C92-ACDF-418A-8ABA-9215C748B2E8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903C3-ACDC-B2C2-49FE-9531A2D47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E6088-A30A-8E48-C71F-538A2E445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04DD-53A5-4ADD-B2C9-A792A7530E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16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89F8-ED76-0709-3492-74D580E67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6EB57F-904A-4161-5783-C1048C06DE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67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68D268-8988-A579-D1A7-104CB89C64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05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67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838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67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34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3" r:id="rId3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61432B-448F-13E7-D431-8BEC4B1B20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</a:t>
            </a:r>
            <a:r>
              <a:rPr lang="fr-FR" dirty="0"/>
              <a:t>R15 REGISTRES DE DESENFUMAGE </a:t>
            </a:r>
            <a:br>
              <a:rPr lang="fr-FR" dirty="0"/>
            </a:br>
            <a:r>
              <a:rPr lang="fr-FR" dirty="0"/>
              <a:t>3D / SCAN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BE92F02-5FE6-D01C-847F-01786FD0B9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Claudia Delgado</a:t>
            </a:r>
          </a:p>
          <a:p>
            <a:r>
              <a:rPr lang="fr-FR" dirty="0"/>
              <a:t>16/08/2024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4AD865-CF3C-03DC-6890-BD266C034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093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E729ED-68E9-6E00-B8FA-FDF65BF5C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57" y="900000"/>
            <a:ext cx="10431086" cy="56919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FE3B3B-63A0-9695-352C-A29459D99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7A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840971-5623-8582-AA6D-735C59E0BC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5A3D9A-2313-3E6E-5AF5-996F5AEF2D8E}"/>
              </a:ext>
            </a:extLst>
          </p:cNvPr>
          <p:cNvSpPr/>
          <p:nvPr/>
        </p:nvSpPr>
        <p:spPr>
          <a:xfrm>
            <a:off x="3503168" y="2935392"/>
            <a:ext cx="1245616" cy="72000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B3EEE9-4EA5-CF96-96D3-E89D48E0F534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684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B0B5C4-7079-F305-429D-F7A5EA3D1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24" y="900000"/>
            <a:ext cx="9747351" cy="5728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8A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2919984" y="3127772"/>
            <a:ext cx="1190498" cy="72000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D1F845-DA93-CD9E-EBD9-3704C2E09C87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981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27FB9E0-B50A-2BEC-08E0-02BEC9F8F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18" y="900000"/>
            <a:ext cx="10317563" cy="58297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9A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3021508" y="3019535"/>
            <a:ext cx="1190828" cy="72000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9F4236-F5B2-E54F-8BFF-E5B6E1AE0E6F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1006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59B527-CE79-E9E2-1D44-ED3098F19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239" y="973500"/>
            <a:ext cx="8663522" cy="5718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10A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3551860" y="3090672"/>
            <a:ext cx="1178636" cy="656753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254983-B688-FB30-AD16-273C43D25BD6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394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C972EC6-C48D-6987-5016-CEA7C0EDA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12" y="900000"/>
            <a:ext cx="11161776" cy="55750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11A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2539924" y="2987040"/>
            <a:ext cx="1190828" cy="644561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31AF5C-92A7-6448-F2A9-E047E087A5DE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88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F71461-2FA8-0B43-16FB-5384C0628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728" y="900000"/>
            <a:ext cx="10448544" cy="58047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12A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2448484" y="2962656"/>
            <a:ext cx="1099388" cy="630339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901BC6-CE1A-8E81-C334-6714569DE253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838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EF864D-6EC3-0B48-80C1-D71D9BF22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" y="1016605"/>
            <a:ext cx="10942320" cy="54330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13A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2033956" y="2950464"/>
            <a:ext cx="1068908" cy="633123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DF931-A598-6D5B-818C-723B4E24FEA4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548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50E19E-9625-1BED-7D6E-56E24314B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978" y="920600"/>
            <a:ext cx="6604044" cy="57652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14A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6364447" y="2962656"/>
            <a:ext cx="1097057" cy="634671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9FC134-E650-8E00-A29B-204679EF78E8}"/>
              </a:ext>
            </a:extLst>
          </p:cNvPr>
          <p:cNvSpPr txBox="1"/>
          <p:nvPr/>
        </p:nvSpPr>
        <p:spPr>
          <a:xfrm>
            <a:off x="9576114" y="176279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852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C4E8F-DB41-256B-5C32-7958063B6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399" y="938128"/>
            <a:ext cx="6897201" cy="57782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15A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6498471" y="3486912"/>
            <a:ext cx="1456809" cy="737806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574E33-F583-3DE9-8EC6-7249E292B18B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876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1448C-5D8F-66C3-0D69-52F87FE8B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572" y="972480"/>
            <a:ext cx="6420856" cy="57302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16A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5389087" y="3352800"/>
            <a:ext cx="1188497" cy="681741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4C83FA-1951-8034-9483-44C66B1B0664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62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0B696CD6-3D74-2A73-0D36-2A39F0E95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22279"/>
            <a:ext cx="12192000" cy="206998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384DF8B-939F-5045-2885-D58894154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9718"/>
            <a:ext cx="12192000" cy="1238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1C33F6-0AAF-3386-6B95-AED41C0D2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04649"/>
            <a:ext cx="12192000" cy="1734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AAABD6-8E5D-3CC6-4EC2-D28BA33A0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Registres</a:t>
            </a:r>
            <a:r>
              <a:rPr lang="en-US" dirty="0"/>
              <a:t> 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EE5C7-3BF5-0AFD-FE09-F42B3140C4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 useBgFill="1">
        <p:nvSpPr>
          <p:cNvPr id="12" name="TextBox 11">
            <a:extLst>
              <a:ext uri="{FF2B5EF4-FFF2-40B4-BE49-F238E27FC236}">
                <a16:creationId xmlns:a16="http://schemas.microsoft.com/office/drawing/2014/main" id="{EA8D02E6-1531-B80F-F490-FEE5F1DCEAF9}"/>
              </a:ext>
            </a:extLst>
          </p:cNvPr>
          <p:cNvSpPr txBox="1"/>
          <p:nvPr/>
        </p:nvSpPr>
        <p:spPr>
          <a:xfrm>
            <a:off x="11157464" y="916841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1A</a:t>
            </a:r>
            <a:endParaRPr lang="en-GB" dirty="0"/>
          </a:p>
        </p:txBody>
      </p:sp>
      <p:sp useBgFill="1">
        <p:nvSpPr>
          <p:cNvPr id="13" name="TextBox 12">
            <a:extLst>
              <a:ext uri="{FF2B5EF4-FFF2-40B4-BE49-F238E27FC236}">
                <a16:creationId xmlns:a16="http://schemas.microsoft.com/office/drawing/2014/main" id="{B15384F7-6D06-4651-8F16-299BB2C7FB11}"/>
              </a:ext>
            </a:extLst>
          </p:cNvPr>
          <p:cNvSpPr txBox="1"/>
          <p:nvPr/>
        </p:nvSpPr>
        <p:spPr>
          <a:xfrm>
            <a:off x="9709044" y="919849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2A</a:t>
            </a:r>
            <a:endParaRPr lang="en-GB" dirty="0"/>
          </a:p>
        </p:txBody>
      </p:sp>
      <p:sp useBgFill="1">
        <p:nvSpPr>
          <p:cNvPr id="14" name="TextBox 13">
            <a:extLst>
              <a:ext uri="{FF2B5EF4-FFF2-40B4-BE49-F238E27FC236}">
                <a16:creationId xmlns:a16="http://schemas.microsoft.com/office/drawing/2014/main" id="{168F5CE6-1653-7475-340F-9B003F9DEC87}"/>
              </a:ext>
            </a:extLst>
          </p:cNvPr>
          <p:cNvSpPr txBox="1"/>
          <p:nvPr/>
        </p:nvSpPr>
        <p:spPr>
          <a:xfrm>
            <a:off x="8899128" y="925945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3A</a:t>
            </a:r>
            <a:endParaRPr lang="en-GB" dirty="0"/>
          </a:p>
        </p:txBody>
      </p:sp>
      <p:sp useBgFill="1">
        <p:nvSpPr>
          <p:cNvPr id="15" name="TextBox 14">
            <a:extLst>
              <a:ext uri="{FF2B5EF4-FFF2-40B4-BE49-F238E27FC236}">
                <a16:creationId xmlns:a16="http://schemas.microsoft.com/office/drawing/2014/main" id="{858E26F0-5BD0-E916-7E09-2919BDA9603C}"/>
              </a:ext>
            </a:extLst>
          </p:cNvPr>
          <p:cNvSpPr txBox="1"/>
          <p:nvPr/>
        </p:nvSpPr>
        <p:spPr>
          <a:xfrm>
            <a:off x="6899465" y="913753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4A</a:t>
            </a:r>
            <a:endParaRPr lang="en-GB" dirty="0"/>
          </a:p>
        </p:txBody>
      </p:sp>
      <p:sp useBgFill="1">
        <p:nvSpPr>
          <p:cNvPr id="16" name="TextBox 15">
            <a:extLst>
              <a:ext uri="{FF2B5EF4-FFF2-40B4-BE49-F238E27FC236}">
                <a16:creationId xmlns:a16="http://schemas.microsoft.com/office/drawing/2014/main" id="{6F064BD8-9809-933B-4BD4-47D0F1FEC730}"/>
              </a:ext>
            </a:extLst>
          </p:cNvPr>
          <p:cNvSpPr txBox="1"/>
          <p:nvPr/>
        </p:nvSpPr>
        <p:spPr>
          <a:xfrm>
            <a:off x="5826915" y="913753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5A</a:t>
            </a:r>
            <a:endParaRPr lang="en-GB" dirty="0"/>
          </a:p>
        </p:txBody>
      </p:sp>
      <p:sp useBgFill="1">
        <p:nvSpPr>
          <p:cNvPr id="17" name="TextBox 16">
            <a:extLst>
              <a:ext uri="{FF2B5EF4-FFF2-40B4-BE49-F238E27FC236}">
                <a16:creationId xmlns:a16="http://schemas.microsoft.com/office/drawing/2014/main" id="{7AB66CA8-2477-D06B-78B9-371B9EE3534E}"/>
              </a:ext>
            </a:extLst>
          </p:cNvPr>
          <p:cNvSpPr txBox="1"/>
          <p:nvPr/>
        </p:nvSpPr>
        <p:spPr>
          <a:xfrm>
            <a:off x="4504239" y="938137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6A</a:t>
            </a:r>
            <a:endParaRPr lang="en-GB" dirty="0"/>
          </a:p>
        </p:txBody>
      </p:sp>
      <p:sp useBgFill="1">
        <p:nvSpPr>
          <p:cNvPr id="18" name="TextBox 17">
            <a:extLst>
              <a:ext uri="{FF2B5EF4-FFF2-40B4-BE49-F238E27FC236}">
                <a16:creationId xmlns:a16="http://schemas.microsoft.com/office/drawing/2014/main" id="{E96BB434-211D-3DF1-B88E-542999E4F1BB}"/>
              </a:ext>
            </a:extLst>
          </p:cNvPr>
          <p:cNvSpPr txBox="1"/>
          <p:nvPr/>
        </p:nvSpPr>
        <p:spPr>
          <a:xfrm>
            <a:off x="2451604" y="904649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7A</a:t>
            </a:r>
            <a:endParaRPr lang="en-GB" dirty="0"/>
          </a:p>
        </p:txBody>
      </p:sp>
      <p:sp useBgFill="1">
        <p:nvSpPr>
          <p:cNvPr id="19" name="TextBox 18">
            <a:extLst>
              <a:ext uri="{FF2B5EF4-FFF2-40B4-BE49-F238E27FC236}">
                <a16:creationId xmlns:a16="http://schemas.microsoft.com/office/drawing/2014/main" id="{E9A4D2AE-DD45-B8F4-7C2B-CFD9682A0B41}"/>
              </a:ext>
            </a:extLst>
          </p:cNvPr>
          <p:cNvSpPr txBox="1"/>
          <p:nvPr/>
        </p:nvSpPr>
        <p:spPr>
          <a:xfrm>
            <a:off x="739595" y="895465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8A</a:t>
            </a:r>
            <a:endParaRPr lang="en-GB" dirty="0"/>
          </a:p>
        </p:txBody>
      </p:sp>
      <p:sp useBgFill="1">
        <p:nvSpPr>
          <p:cNvPr id="20" name="TextBox 19">
            <a:extLst>
              <a:ext uri="{FF2B5EF4-FFF2-40B4-BE49-F238E27FC236}">
                <a16:creationId xmlns:a16="http://schemas.microsoft.com/office/drawing/2014/main" id="{BA33F568-4314-440C-A565-D1A35703FA94}"/>
              </a:ext>
            </a:extLst>
          </p:cNvPr>
          <p:cNvSpPr txBox="1"/>
          <p:nvPr/>
        </p:nvSpPr>
        <p:spPr>
          <a:xfrm>
            <a:off x="10592050" y="2630371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9A</a:t>
            </a:r>
            <a:endParaRPr lang="en-GB" dirty="0"/>
          </a:p>
        </p:txBody>
      </p:sp>
      <p:sp useBgFill="1">
        <p:nvSpPr>
          <p:cNvPr id="21" name="TextBox 20">
            <a:extLst>
              <a:ext uri="{FF2B5EF4-FFF2-40B4-BE49-F238E27FC236}">
                <a16:creationId xmlns:a16="http://schemas.microsoft.com/office/drawing/2014/main" id="{8C2A261F-17B4-6422-7AE4-06F32DE86C3C}"/>
              </a:ext>
            </a:extLst>
          </p:cNvPr>
          <p:cNvSpPr txBox="1"/>
          <p:nvPr/>
        </p:nvSpPr>
        <p:spPr>
          <a:xfrm>
            <a:off x="8694663" y="2648686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10A</a:t>
            </a:r>
            <a:endParaRPr lang="en-GB" dirty="0"/>
          </a:p>
        </p:txBody>
      </p:sp>
      <p:sp useBgFill="1">
        <p:nvSpPr>
          <p:cNvPr id="22" name="TextBox 21">
            <a:extLst>
              <a:ext uri="{FF2B5EF4-FFF2-40B4-BE49-F238E27FC236}">
                <a16:creationId xmlns:a16="http://schemas.microsoft.com/office/drawing/2014/main" id="{5246C942-C30F-7C08-84DE-B6874828A573}"/>
              </a:ext>
            </a:extLst>
          </p:cNvPr>
          <p:cNvSpPr txBox="1"/>
          <p:nvPr/>
        </p:nvSpPr>
        <p:spPr>
          <a:xfrm>
            <a:off x="6919995" y="2681836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11A</a:t>
            </a:r>
            <a:endParaRPr lang="en-GB" dirty="0"/>
          </a:p>
        </p:txBody>
      </p:sp>
      <p:sp useBgFill="1">
        <p:nvSpPr>
          <p:cNvPr id="23" name="TextBox 22">
            <a:extLst>
              <a:ext uri="{FF2B5EF4-FFF2-40B4-BE49-F238E27FC236}">
                <a16:creationId xmlns:a16="http://schemas.microsoft.com/office/drawing/2014/main" id="{63E5A2C8-F7AF-8067-784A-C21C23D7DBEA}"/>
              </a:ext>
            </a:extLst>
          </p:cNvPr>
          <p:cNvSpPr txBox="1"/>
          <p:nvPr/>
        </p:nvSpPr>
        <p:spPr>
          <a:xfrm>
            <a:off x="5275386" y="2623443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12A</a:t>
            </a:r>
            <a:endParaRPr lang="en-GB" dirty="0"/>
          </a:p>
        </p:txBody>
      </p:sp>
      <p:sp useBgFill="1">
        <p:nvSpPr>
          <p:cNvPr id="24" name="TextBox 23">
            <a:extLst>
              <a:ext uri="{FF2B5EF4-FFF2-40B4-BE49-F238E27FC236}">
                <a16:creationId xmlns:a16="http://schemas.microsoft.com/office/drawing/2014/main" id="{79089BFB-2355-20BE-E139-C5CAB2E9F643}"/>
              </a:ext>
            </a:extLst>
          </p:cNvPr>
          <p:cNvSpPr txBox="1"/>
          <p:nvPr/>
        </p:nvSpPr>
        <p:spPr>
          <a:xfrm>
            <a:off x="1881391" y="2588247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13A</a:t>
            </a:r>
            <a:endParaRPr lang="en-GB" dirty="0"/>
          </a:p>
        </p:txBody>
      </p:sp>
      <p:sp useBgFill="1">
        <p:nvSpPr>
          <p:cNvPr id="25" name="TextBox 24">
            <a:extLst>
              <a:ext uri="{FF2B5EF4-FFF2-40B4-BE49-F238E27FC236}">
                <a16:creationId xmlns:a16="http://schemas.microsoft.com/office/drawing/2014/main" id="{6DD1B38A-7035-B694-39EE-84E9F3F022C5}"/>
              </a:ext>
            </a:extLst>
          </p:cNvPr>
          <p:cNvSpPr txBox="1"/>
          <p:nvPr/>
        </p:nvSpPr>
        <p:spPr>
          <a:xfrm>
            <a:off x="9656072" y="4891997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14A</a:t>
            </a:r>
            <a:endParaRPr lang="en-GB" dirty="0"/>
          </a:p>
        </p:txBody>
      </p:sp>
      <p:sp useBgFill="1">
        <p:nvSpPr>
          <p:cNvPr id="26" name="TextBox 25">
            <a:extLst>
              <a:ext uri="{FF2B5EF4-FFF2-40B4-BE49-F238E27FC236}">
                <a16:creationId xmlns:a16="http://schemas.microsoft.com/office/drawing/2014/main" id="{E9406202-6E8E-4440-AF4D-9A58212BAE2A}"/>
              </a:ext>
            </a:extLst>
          </p:cNvPr>
          <p:cNvSpPr txBox="1"/>
          <p:nvPr/>
        </p:nvSpPr>
        <p:spPr>
          <a:xfrm>
            <a:off x="7873516" y="4891997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15A</a:t>
            </a:r>
            <a:endParaRPr lang="en-GB" dirty="0"/>
          </a:p>
        </p:txBody>
      </p:sp>
      <p:sp useBgFill="1">
        <p:nvSpPr>
          <p:cNvPr id="27" name="TextBox 26">
            <a:extLst>
              <a:ext uri="{FF2B5EF4-FFF2-40B4-BE49-F238E27FC236}">
                <a16:creationId xmlns:a16="http://schemas.microsoft.com/office/drawing/2014/main" id="{995E1E2C-EE1C-4437-20E7-6C82198A15BF}"/>
              </a:ext>
            </a:extLst>
          </p:cNvPr>
          <p:cNvSpPr txBox="1"/>
          <p:nvPr/>
        </p:nvSpPr>
        <p:spPr>
          <a:xfrm>
            <a:off x="5153339" y="4849818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16A</a:t>
            </a:r>
            <a:endParaRPr lang="en-GB" dirty="0"/>
          </a:p>
        </p:txBody>
      </p:sp>
      <p:sp useBgFill="1">
        <p:nvSpPr>
          <p:cNvPr id="28" name="TextBox 27">
            <a:extLst>
              <a:ext uri="{FF2B5EF4-FFF2-40B4-BE49-F238E27FC236}">
                <a16:creationId xmlns:a16="http://schemas.microsoft.com/office/drawing/2014/main" id="{2052209A-5F4E-7EC7-2D7A-55443EF20323}"/>
              </a:ext>
            </a:extLst>
          </p:cNvPr>
          <p:cNvSpPr txBox="1"/>
          <p:nvPr/>
        </p:nvSpPr>
        <p:spPr>
          <a:xfrm>
            <a:off x="4504239" y="4849818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17A</a:t>
            </a:r>
            <a:endParaRPr lang="en-GB" dirty="0"/>
          </a:p>
        </p:txBody>
      </p:sp>
      <p:sp useBgFill="1">
        <p:nvSpPr>
          <p:cNvPr id="29" name="TextBox 28">
            <a:extLst>
              <a:ext uri="{FF2B5EF4-FFF2-40B4-BE49-F238E27FC236}">
                <a16:creationId xmlns:a16="http://schemas.microsoft.com/office/drawing/2014/main" id="{F2BF6ADC-F16D-2F7F-2A16-BF684675EE17}"/>
              </a:ext>
            </a:extLst>
          </p:cNvPr>
          <p:cNvSpPr txBox="1"/>
          <p:nvPr/>
        </p:nvSpPr>
        <p:spPr>
          <a:xfrm>
            <a:off x="2837365" y="4849818"/>
            <a:ext cx="63133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18A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27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7B60F0-2F99-B9DC-A85F-B88F6C018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933" y="941097"/>
            <a:ext cx="6182133" cy="5775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17A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6349545" y="3176016"/>
            <a:ext cx="1111960" cy="679217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7F48A0-2D50-42D1-3291-097B105D7861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91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3B8C4B-35C8-8F95-5E1C-995032591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031" y="949972"/>
            <a:ext cx="5759937" cy="57663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18A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6238121" y="3218688"/>
            <a:ext cx="1131944" cy="698305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B0D3ED-D9C6-AEFD-EEDD-EDCDC9734376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081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526E18-C4AE-27DB-2FF7-88CE7DE9F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017" y="916090"/>
            <a:ext cx="7395966" cy="58002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6437376" y="3228226"/>
            <a:ext cx="1158240" cy="711821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471C7-E3D1-540C-1ECD-1E03B8CC981D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302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D42C80-CBF1-2056-67DF-C1452E0D2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96" y="900000"/>
            <a:ext cx="10808208" cy="5745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2B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9144396" y="2934641"/>
            <a:ext cx="973694" cy="558799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DF403D-930E-519A-337E-F4AFD59467DD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389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671F32-3151-EA44-34AF-E6793124D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670" y="1005774"/>
            <a:ext cx="9510660" cy="56722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3B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4251198" y="3249168"/>
            <a:ext cx="1174242" cy="611007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64C515-192E-A633-E0B5-C937D7F4F208}"/>
              </a:ext>
            </a:extLst>
          </p:cNvPr>
          <p:cNvSpPr txBox="1"/>
          <p:nvPr/>
        </p:nvSpPr>
        <p:spPr>
          <a:xfrm>
            <a:off x="9704130" y="179327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957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3DCB920-E28B-9142-F7BF-41B7CE861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52" y="947243"/>
            <a:ext cx="7725634" cy="5715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4B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1570482" y="2889504"/>
            <a:ext cx="1075182" cy="621792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1A5B85-AF8B-DE2B-24AB-F45F69BAC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414" y="2173056"/>
            <a:ext cx="2648150" cy="450494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BAEFB8-301D-DD34-6F35-959C12CD3FBC}"/>
              </a:ext>
            </a:extLst>
          </p:cNvPr>
          <p:cNvCxnSpPr>
            <a:cxnSpLocks/>
          </p:cNvCxnSpPr>
          <p:nvPr/>
        </p:nvCxnSpPr>
        <p:spPr>
          <a:xfrm>
            <a:off x="8743950" y="4345781"/>
            <a:ext cx="777616" cy="79747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DA8B9D-6FB2-B51D-B288-E60F02DA45CA}"/>
              </a:ext>
            </a:extLst>
          </p:cNvPr>
          <p:cNvCxnSpPr>
            <a:cxnSpLocks/>
          </p:cNvCxnSpPr>
          <p:nvPr/>
        </p:nvCxnSpPr>
        <p:spPr>
          <a:xfrm>
            <a:off x="9315450" y="3464719"/>
            <a:ext cx="442913" cy="38100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A2B3E7-1F5B-8EEC-E58A-1139CEF0F35F}"/>
              </a:ext>
            </a:extLst>
          </p:cNvPr>
          <p:cNvCxnSpPr>
            <a:cxnSpLocks/>
          </p:cNvCxnSpPr>
          <p:nvPr/>
        </p:nvCxnSpPr>
        <p:spPr>
          <a:xfrm flipV="1">
            <a:off x="9341644" y="3481388"/>
            <a:ext cx="359845" cy="364331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22" name="TextBox 21">
            <a:extLst>
              <a:ext uri="{FF2B5EF4-FFF2-40B4-BE49-F238E27FC236}">
                <a16:creationId xmlns:a16="http://schemas.microsoft.com/office/drawing/2014/main" id="{1785A69C-06D6-A81B-C3C5-D03475881141}"/>
              </a:ext>
            </a:extLst>
          </p:cNvPr>
          <p:cNvSpPr txBox="1"/>
          <p:nvPr/>
        </p:nvSpPr>
        <p:spPr>
          <a:xfrm>
            <a:off x="7958186" y="490252"/>
            <a:ext cx="4057030" cy="14773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Conflict – Support equipment DFHM</a:t>
            </a:r>
          </a:p>
          <a:p>
            <a:endParaRPr lang="en-US" dirty="0"/>
          </a:p>
          <a:p>
            <a:r>
              <a:rPr lang="en-US" dirty="0"/>
              <a:t>Solution </a:t>
            </a:r>
            <a:r>
              <a:rPr lang="en-US" dirty="0" err="1"/>
              <a:t>proposée</a:t>
            </a:r>
            <a:r>
              <a:rPr lang="en-US" dirty="0"/>
              <a:t>: </a:t>
            </a:r>
            <a:r>
              <a:rPr lang="fr-FR" dirty="0"/>
              <a:t>Couper le profilé vertical et d'ajouter une poutre horizontale pour maintenir la rigidité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62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2791EE-0935-9FAE-6213-D847D1217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293" y="900000"/>
            <a:ext cx="7079413" cy="58533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5B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4363212" y="3084576"/>
            <a:ext cx="1190244" cy="623823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9" name="TextBox 8">
            <a:extLst>
              <a:ext uri="{FF2B5EF4-FFF2-40B4-BE49-F238E27FC236}">
                <a16:creationId xmlns:a16="http://schemas.microsoft.com/office/drawing/2014/main" id="{551C3972-1C56-D604-987B-A42B2EA1A7E1}"/>
              </a:ext>
            </a:extLst>
          </p:cNvPr>
          <p:cNvSpPr txBox="1"/>
          <p:nvPr/>
        </p:nvSpPr>
        <p:spPr>
          <a:xfrm>
            <a:off x="9793358" y="1495778"/>
            <a:ext cx="12589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493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4FBA6D6-24D9-6AA1-9C80-4AA490454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446" y="912835"/>
            <a:ext cx="6779107" cy="5803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8CA80-FEC2-AB4F-C123-885A4C8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6B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B5B69-C3EC-D375-CAD1-A60DD3C7F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CC68E0-75C4-8A9C-6B4C-14DDAA5FF28E}"/>
              </a:ext>
            </a:extLst>
          </p:cNvPr>
          <p:cNvSpPr/>
          <p:nvPr/>
        </p:nvSpPr>
        <p:spPr>
          <a:xfrm>
            <a:off x="5747004" y="3011424"/>
            <a:ext cx="1190244" cy="623823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9" name="TextBox 8">
            <a:extLst>
              <a:ext uri="{FF2B5EF4-FFF2-40B4-BE49-F238E27FC236}">
                <a16:creationId xmlns:a16="http://schemas.microsoft.com/office/drawing/2014/main" id="{551C3972-1C56-D604-987B-A42B2EA1A7E1}"/>
              </a:ext>
            </a:extLst>
          </p:cNvPr>
          <p:cNvSpPr txBox="1"/>
          <p:nvPr/>
        </p:nvSpPr>
        <p:spPr>
          <a:xfrm>
            <a:off x="9793358" y="1495778"/>
            <a:ext cx="12589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46BB752-79AF-7D35-E31E-0A7EC7403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37" y="4269142"/>
            <a:ext cx="12192000" cy="2121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8982CE-A211-2C2F-FFA0-FEB831C71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3430"/>
            <a:ext cx="12192000" cy="11779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AE297B-DE6E-8241-9F92-D9A8425DF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84404"/>
            <a:ext cx="12192000" cy="1708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AAABD6-8E5D-3CC6-4EC2-D28BA33A0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Registres</a:t>
            </a:r>
            <a:r>
              <a:rPr lang="en-US" dirty="0"/>
              <a:t> 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EE5C7-3BF5-0AFD-FE09-F42B3140C4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 useBgFill="1">
        <p:nvSpPr>
          <p:cNvPr id="20" name="TextBox 19">
            <a:extLst>
              <a:ext uri="{FF2B5EF4-FFF2-40B4-BE49-F238E27FC236}">
                <a16:creationId xmlns:a16="http://schemas.microsoft.com/office/drawing/2014/main" id="{BA33F568-4314-440C-A565-D1A35703FA94}"/>
              </a:ext>
            </a:extLst>
          </p:cNvPr>
          <p:cNvSpPr txBox="1"/>
          <p:nvPr/>
        </p:nvSpPr>
        <p:spPr>
          <a:xfrm>
            <a:off x="3849105" y="693511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1B</a:t>
            </a:r>
            <a:endParaRPr lang="en-GB" dirty="0"/>
          </a:p>
        </p:txBody>
      </p:sp>
      <p:sp useBgFill="1">
        <p:nvSpPr>
          <p:cNvPr id="32" name="TextBox 31">
            <a:extLst>
              <a:ext uri="{FF2B5EF4-FFF2-40B4-BE49-F238E27FC236}">
                <a16:creationId xmlns:a16="http://schemas.microsoft.com/office/drawing/2014/main" id="{1A67DFAD-39FF-CE8B-A427-941FDFAA0D7A}"/>
              </a:ext>
            </a:extLst>
          </p:cNvPr>
          <p:cNvSpPr txBox="1"/>
          <p:nvPr/>
        </p:nvSpPr>
        <p:spPr>
          <a:xfrm>
            <a:off x="8281465" y="2551800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2B</a:t>
            </a:r>
            <a:endParaRPr lang="en-GB" dirty="0"/>
          </a:p>
        </p:txBody>
      </p:sp>
      <p:sp useBgFill="1">
        <p:nvSpPr>
          <p:cNvPr id="33" name="TextBox 32">
            <a:extLst>
              <a:ext uri="{FF2B5EF4-FFF2-40B4-BE49-F238E27FC236}">
                <a16:creationId xmlns:a16="http://schemas.microsoft.com/office/drawing/2014/main" id="{C25CABF5-79F9-3CE3-350C-3000D5AE0B4D}"/>
              </a:ext>
            </a:extLst>
          </p:cNvPr>
          <p:cNvSpPr txBox="1"/>
          <p:nvPr/>
        </p:nvSpPr>
        <p:spPr>
          <a:xfrm>
            <a:off x="11666607" y="2510996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3B</a:t>
            </a:r>
            <a:endParaRPr lang="en-GB" dirty="0"/>
          </a:p>
        </p:txBody>
      </p:sp>
      <p:sp useBgFill="1">
        <p:nvSpPr>
          <p:cNvPr id="34" name="TextBox 33">
            <a:extLst>
              <a:ext uri="{FF2B5EF4-FFF2-40B4-BE49-F238E27FC236}">
                <a16:creationId xmlns:a16="http://schemas.microsoft.com/office/drawing/2014/main" id="{D8A47542-72E3-DC4D-C91A-871A895B245B}"/>
              </a:ext>
            </a:extLst>
          </p:cNvPr>
          <p:cNvSpPr txBox="1"/>
          <p:nvPr/>
        </p:nvSpPr>
        <p:spPr>
          <a:xfrm>
            <a:off x="5518464" y="4757523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4B</a:t>
            </a:r>
            <a:endParaRPr lang="en-GB" dirty="0"/>
          </a:p>
        </p:txBody>
      </p:sp>
      <p:sp useBgFill="1">
        <p:nvSpPr>
          <p:cNvPr id="35" name="TextBox 34">
            <a:extLst>
              <a:ext uri="{FF2B5EF4-FFF2-40B4-BE49-F238E27FC236}">
                <a16:creationId xmlns:a16="http://schemas.microsoft.com/office/drawing/2014/main" id="{44845C93-CAA7-C1B5-4F00-9ADEDF157B49}"/>
              </a:ext>
            </a:extLst>
          </p:cNvPr>
          <p:cNvSpPr txBox="1"/>
          <p:nvPr/>
        </p:nvSpPr>
        <p:spPr>
          <a:xfrm>
            <a:off x="7886711" y="4960572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5B</a:t>
            </a:r>
            <a:endParaRPr lang="en-GB" dirty="0"/>
          </a:p>
        </p:txBody>
      </p:sp>
      <p:sp useBgFill="1">
        <p:nvSpPr>
          <p:cNvPr id="12" name="TextBox 11">
            <a:extLst>
              <a:ext uri="{FF2B5EF4-FFF2-40B4-BE49-F238E27FC236}">
                <a16:creationId xmlns:a16="http://schemas.microsoft.com/office/drawing/2014/main" id="{72BF4AED-8D16-0E05-0133-1ADD2F132CCC}"/>
              </a:ext>
            </a:extLst>
          </p:cNvPr>
          <p:cNvSpPr txBox="1"/>
          <p:nvPr/>
        </p:nvSpPr>
        <p:spPr>
          <a:xfrm>
            <a:off x="9849623" y="4930116"/>
            <a:ext cx="52539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6B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75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495F1-01FF-84A8-7BC5-565DD3FCE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78" y="875021"/>
            <a:ext cx="7848510" cy="5805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8F6D24-F07D-0CA9-6109-06675490A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1A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23A0CD-90B1-EEBC-6B17-39F02C4DBC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 useBgFill="1">
        <p:nvSpPr>
          <p:cNvPr id="8" name="TextBox 7">
            <a:extLst>
              <a:ext uri="{FF2B5EF4-FFF2-40B4-BE49-F238E27FC236}">
                <a16:creationId xmlns:a16="http://schemas.microsoft.com/office/drawing/2014/main" id="{B73232A3-C1BA-9C5B-FC72-BE2DD04932F6}"/>
              </a:ext>
            </a:extLst>
          </p:cNvPr>
          <p:cNvSpPr txBox="1"/>
          <p:nvPr/>
        </p:nvSpPr>
        <p:spPr>
          <a:xfrm>
            <a:off x="9435678" y="2276053"/>
            <a:ext cx="145461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DAA1A6-CD86-AF72-60A7-25FE95B6B0D8}"/>
              </a:ext>
            </a:extLst>
          </p:cNvPr>
          <p:cNvSpPr/>
          <p:nvPr/>
        </p:nvSpPr>
        <p:spPr>
          <a:xfrm>
            <a:off x="4591861" y="2816887"/>
            <a:ext cx="1294616" cy="76669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DD3564-79A5-C196-A1E2-9C3FCC12F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903" y="3249000"/>
            <a:ext cx="348744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405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F59700-4D10-6061-6484-F3CAFC1E7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392" y="921228"/>
            <a:ext cx="8593216" cy="5784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04C445-C5FC-2C50-4157-48DE1CD5B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2A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E51DCB-96AA-2E63-4556-B7046DC276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F9C54D-051B-A643-8EFF-267E96A4E0C0}"/>
              </a:ext>
            </a:extLst>
          </p:cNvPr>
          <p:cNvSpPr/>
          <p:nvPr/>
        </p:nvSpPr>
        <p:spPr>
          <a:xfrm>
            <a:off x="5096256" y="3429000"/>
            <a:ext cx="1547848" cy="879377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6" name="TextBox 5">
            <a:extLst>
              <a:ext uri="{FF2B5EF4-FFF2-40B4-BE49-F238E27FC236}">
                <a16:creationId xmlns:a16="http://schemas.microsoft.com/office/drawing/2014/main" id="{4447C70B-2EEC-8573-C4E2-CD99FCC846A4}"/>
              </a:ext>
            </a:extLst>
          </p:cNvPr>
          <p:cNvSpPr txBox="1"/>
          <p:nvPr/>
        </p:nvSpPr>
        <p:spPr>
          <a:xfrm>
            <a:off x="8509086" y="1642069"/>
            <a:ext cx="145461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245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0CF48D-CAAC-3D91-092C-868C6C305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987" y="933149"/>
            <a:ext cx="7802025" cy="57832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874DA0-45E1-E3A4-EDBF-4247B80DB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3A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A218E-0B99-EC74-B5AE-AB63F1BE88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371738-6BB6-F7A7-0D8A-C1EC02A5C0F7}"/>
              </a:ext>
            </a:extLst>
          </p:cNvPr>
          <p:cNvSpPr/>
          <p:nvPr/>
        </p:nvSpPr>
        <p:spPr>
          <a:xfrm>
            <a:off x="4948128" y="3058060"/>
            <a:ext cx="1294616" cy="76669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666ADB-AD85-2440-BED7-B0DD20AE9C6C}"/>
              </a:ext>
            </a:extLst>
          </p:cNvPr>
          <p:cNvSpPr txBox="1"/>
          <p:nvPr/>
        </p:nvSpPr>
        <p:spPr>
          <a:xfrm>
            <a:off x="10148406" y="2104173"/>
            <a:ext cx="143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044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771C3F-B961-21E3-35CB-775D30719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702" y="976940"/>
            <a:ext cx="8828596" cy="57394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EEE199-939B-768F-DC05-F83DD6819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4A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A780AB-DC9A-8376-636E-D336BCB2FE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3BC638-F1EC-C2B5-A6FF-6D98428DCB18}"/>
              </a:ext>
            </a:extLst>
          </p:cNvPr>
          <p:cNvSpPr/>
          <p:nvPr/>
        </p:nvSpPr>
        <p:spPr>
          <a:xfrm>
            <a:off x="4574072" y="2978018"/>
            <a:ext cx="1290280" cy="868627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53AC-F0B2-5280-7EFE-1CCE31C4FE83}"/>
              </a:ext>
            </a:extLst>
          </p:cNvPr>
          <p:cNvSpPr txBox="1"/>
          <p:nvPr/>
        </p:nvSpPr>
        <p:spPr>
          <a:xfrm>
            <a:off x="8914510" y="1701837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850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09F95E2-929D-B527-EF10-47A3EC03B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542" y="971782"/>
            <a:ext cx="8966915" cy="57062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EF8833-124B-D6E9-AB42-D17E89332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5A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A4F8CF-C408-50A8-B0F2-0A693A2020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7D7903-90E7-DDAF-E957-1FFB8C8D183A}"/>
              </a:ext>
            </a:extLst>
          </p:cNvPr>
          <p:cNvSpPr/>
          <p:nvPr/>
        </p:nvSpPr>
        <p:spPr>
          <a:xfrm>
            <a:off x="4419701" y="3098353"/>
            <a:ext cx="1340469" cy="766690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E64E8C-A21B-30C0-2CE2-9D31F7DD7203}"/>
              </a:ext>
            </a:extLst>
          </p:cNvPr>
          <p:cNvSpPr txBox="1"/>
          <p:nvPr/>
        </p:nvSpPr>
        <p:spPr>
          <a:xfrm>
            <a:off x="8929938" y="1768893"/>
            <a:ext cx="14339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052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50BFBD3-7242-A994-5CB7-3E2A6DC33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00" y="995759"/>
            <a:ext cx="9294634" cy="5360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A18C67-8D60-0075-E90B-CBA8598E5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Registre</a:t>
            </a:r>
            <a:r>
              <a:rPr lang="en-US" dirty="0"/>
              <a:t> 6A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34E0A3-D1F0-CC8B-28A8-49C5569D50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95E08-F78B-46A4-8DD6-9F4A1E7D9F6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80A9A8-FE93-0365-8D1F-A3E0C439C915}"/>
              </a:ext>
            </a:extLst>
          </p:cNvPr>
          <p:cNvSpPr/>
          <p:nvPr/>
        </p:nvSpPr>
        <p:spPr>
          <a:xfrm>
            <a:off x="1844989" y="3045655"/>
            <a:ext cx="1294451" cy="727769"/>
          </a:xfrm>
          <a:prstGeom prst="rect">
            <a:avLst/>
          </a:prstGeom>
          <a:noFill/>
          <a:ln w="476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1DBD3B-FBC2-66FF-9250-E4A00934E9C4}"/>
              </a:ext>
            </a:extLst>
          </p:cNvPr>
          <p:cNvSpPr txBox="1"/>
          <p:nvPr/>
        </p:nvSpPr>
        <p:spPr>
          <a:xfrm>
            <a:off x="9473185" y="900000"/>
            <a:ext cx="2589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Pas de conflit, mais le support sera trop proche de celui du </a:t>
            </a:r>
            <a:r>
              <a:rPr lang="en-US" dirty="0"/>
              <a:t>register.</a:t>
            </a:r>
          </a:p>
          <a:p>
            <a:endParaRPr lang="en-US" dirty="0"/>
          </a:p>
          <a:p>
            <a:r>
              <a:rPr lang="en-US" dirty="0"/>
              <a:t>Solution </a:t>
            </a:r>
            <a:r>
              <a:rPr lang="en-US" dirty="0" err="1"/>
              <a:t>proposée</a:t>
            </a:r>
            <a:r>
              <a:rPr lang="en-US" dirty="0"/>
              <a:t> : </a:t>
            </a:r>
            <a:r>
              <a:rPr lang="fr-FR" dirty="0"/>
              <a:t>Déplacer le support sur le côté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6760A1-31C2-A7F9-9D6E-942AEA12C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032" y="4010605"/>
            <a:ext cx="3382368" cy="252574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2484E9C-E309-194F-7C5B-BB53D8673AAF}"/>
              </a:ext>
            </a:extLst>
          </p:cNvPr>
          <p:cNvSpPr/>
          <p:nvPr/>
        </p:nvSpPr>
        <p:spPr>
          <a:xfrm>
            <a:off x="972621" y="2286510"/>
            <a:ext cx="100275" cy="263905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28CA5F4-2DC5-847F-0F3C-B38B9D7FE468}"/>
              </a:ext>
            </a:extLst>
          </p:cNvPr>
          <p:cNvCxnSpPr>
            <a:cxnSpLocks/>
          </p:cNvCxnSpPr>
          <p:nvPr/>
        </p:nvCxnSpPr>
        <p:spPr>
          <a:xfrm flipH="1">
            <a:off x="1097280" y="3841579"/>
            <a:ext cx="3579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77918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2623</TotalTime>
  <Words>204</Words>
  <Application>Microsoft Office PowerPoint</Application>
  <PresentationFormat>Widescreen</PresentationFormat>
  <Paragraphs>108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Wingdings</vt:lpstr>
      <vt:lpstr>Themehl</vt:lpstr>
      <vt:lpstr>UR15 REGISTRES DE DESENFUMAGE  3D / SCAN</vt:lpstr>
      <vt:lpstr>Registres A</vt:lpstr>
      <vt:lpstr>Registres B</vt:lpstr>
      <vt:lpstr>Registre 1A</vt:lpstr>
      <vt:lpstr>Registre 2A</vt:lpstr>
      <vt:lpstr>Registre 3A</vt:lpstr>
      <vt:lpstr>Registre 4A</vt:lpstr>
      <vt:lpstr>Registre 5A</vt:lpstr>
      <vt:lpstr>Registre 6A</vt:lpstr>
      <vt:lpstr>Registre 7A</vt:lpstr>
      <vt:lpstr>Registre 8A</vt:lpstr>
      <vt:lpstr>Registre 9A</vt:lpstr>
      <vt:lpstr>Registre 10A</vt:lpstr>
      <vt:lpstr>Registre 11A</vt:lpstr>
      <vt:lpstr>Registre 12A</vt:lpstr>
      <vt:lpstr>Registre 13A</vt:lpstr>
      <vt:lpstr>Registre 14A</vt:lpstr>
      <vt:lpstr>Registre 15A</vt:lpstr>
      <vt:lpstr>Registre 16A</vt:lpstr>
      <vt:lpstr>Registre 17A</vt:lpstr>
      <vt:lpstr>Registre 18A</vt:lpstr>
      <vt:lpstr>Registre 1B</vt:lpstr>
      <vt:lpstr>Registre 2B</vt:lpstr>
      <vt:lpstr>Registre 3B</vt:lpstr>
      <vt:lpstr>Registre 4B</vt:lpstr>
      <vt:lpstr>Registre 5B</vt:lpstr>
      <vt:lpstr>Registre 6B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Noelia Delgado Torres</dc:creator>
  <cp:lastModifiedBy>Claudia Noelia Delgado Torres</cp:lastModifiedBy>
  <cp:revision>5</cp:revision>
  <cp:lastPrinted>2024-08-05T15:18:43Z</cp:lastPrinted>
  <dcterms:created xsi:type="dcterms:W3CDTF">2024-08-05T11:49:31Z</dcterms:created>
  <dcterms:modified xsi:type="dcterms:W3CDTF">2024-08-16T08:36:59Z</dcterms:modified>
</cp:coreProperties>
</file>