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6" r:id="rId2"/>
    <p:sldId id="299" r:id="rId3"/>
    <p:sldId id="300" r:id="rId4"/>
    <p:sldId id="301" r:id="rId5"/>
    <p:sldId id="302" r:id="rId6"/>
    <p:sldId id="303" r:id="rId7"/>
    <p:sldId id="304" r:id="rId8"/>
    <p:sldId id="305" r:id="rId9"/>
    <p:sldId id="306" r:id="rId10"/>
    <p:sldId id="308" r:id="rId11"/>
    <p:sldId id="30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7971DC-2348-B543-AC62-F2B915F9EE0A}" v="51" dt="2024-07-25T12:38:43.362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9"/>
    <p:restoredTop sz="95820"/>
  </p:normalViewPr>
  <p:slideViewPr>
    <p:cSldViewPr snapToGrid="0" snapToObjects="1">
      <p:cViewPr varScale="1">
        <p:scale>
          <a:sx n="102" d="100"/>
          <a:sy n="102" d="100"/>
        </p:scale>
        <p:origin x="848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Zengel" userId="34f2eb4e-e990-48a6-81d1-921678789316" providerId="ADAL" clId="{E77971DC-2348-B543-AC62-F2B915F9EE0A}"/>
    <pc:docChg chg="undo custSel addSld delSld modSld modMainMaster">
      <pc:chgData name="Michael Zengel" userId="34f2eb4e-e990-48a6-81d1-921678789316" providerId="ADAL" clId="{E77971DC-2348-B543-AC62-F2B915F9EE0A}" dt="2024-07-25T12:38:50.308" v="1963" actId="18131"/>
      <pc:docMkLst>
        <pc:docMk/>
      </pc:docMkLst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1811628747" sldId="268"/>
        </pc:sldMkLst>
      </pc:sldChg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3354641029" sldId="271"/>
        </pc:sldMkLst>
      </pc:sldChg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3434902605" sldId="272"/>
        </pc:sldMkLst>
      </pc:sldChg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3272427706" sldId="273"/>
        </pc:sldMkLst>
      </pc:sldChg>
      <pc:sldChg chg="delSp del mod">
        <pc:chgData name="Michael Zengel" userId="34f2eb4e-e990-48a6-81d1-921678789316" providerId="ADAL" clId="{E77971DC-2348-B543-AC62-F2B915F9EE0A}" dt="2024-07-24T19:29:44.371" v="1913" actId="2696"/>
        <pc:sldMkLst>
          <pc:docMk/>
          <pc:sldMk cId="721989401" sldId="274"/>
        </pc:sldMkLst>
        <pc:spChg chg="del">
          <ac:chgData name="Michael Zengel" userId="34f2eb4e-e990-48a6-81d1-921678789316" providerId="ADAL" clId="{E77971DC-2348-B543-AC62-F2B915F9EE0A}" dt="2024-07-24T18:17:55.371" v="1103" actId="478"/>
          <ac:spMkLst>
            <pc:docMk/>
            <pc:sldMk cId="721989401" sldId="274"/>
            <ac:spMk id="8" creationId="{DC2279C0-C548-6345-ABA3-981257171D5C}"/>
          </ac:spMkLst>
        </pc:spChg>
      </pc:sldChg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636012766" sldId="275"/>
        </pc:sldMkLst>
      </pc:sldChg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3363448361" sldId="276"/>
        </pc:sldMkLst>
      </pc:sldChg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3125017480" sldId="277"/>
        </pc:sldMkLst>
      </pc:sldChg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4037997177" sldId="279"/>
        </pc:sldMkLst>
      </pc:sldChg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714914533" sldId="281"/>
        </pc:sldMkLst>
      </pc:sldChg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2732158881" sldId="282"/>
        </pc:sldMkLst>
      </pc:sldChg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3123047245" sldId="283"/>
        </pc:sldMkLst>
      </pc:sldChg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3286162672" sldId="285"/>
        </pc:sldMkLst>
      </pc:sldChg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1676932841" sldId="287"/>
        </pc:sldMkLst>
      </pc:sldChg>
      <pc:sldChg chg="del">
        <pc:chgData name="Michael Zengel" userId="34f2eb4e-e990-48a6-81d1-921678789316" providerId="ADAL" clId="{E77971DC-2348-B543-AC62-F2B915F9EE0A}" dt="2024-07-24T19:29:50.608" v="1914" actId="2696"/>
        <pc:sldMkLst>
          <pc:docMk/>
          <pc:sldMk cId="3142636678" sldId="288"/>
        </pc:sldMkLst>
      </pc:sldChg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1608669127" sldId="292"/>
        </pc:sldMkLst>
      </pc:sldChg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1607475593" sldId="293"/>
        </pc:sldMkLst>
      </pc:sldChg>
      <pc:sldChg chg="delSp del mod">
        <pc:chgData name="Michael Zengel" userId="34f2eb4e-e990-48a6-81d1-921678789316" providerId="ADAL" clId="{E77971DC-2348-B543-AC62-F2B915F9EE0A}" dt="2024-07-24T19:29:44.371" v="1913" actId="2696"/>
        <pc:sldMkLst>
          <pc:docMk/>
          <pc:sldMk cId="2747146716" sldId="294"/>
        </pc:sldMkLst>
        <pc:spChg chg="del">
          <ac:chgData name="Michael Zengel" userId="34f2eb4e-e990-48a6-81d1-921678789316" providerId="ADAL" clId="{E77971DC-2348-B543-AC62-F2B915F9EE0A}" dt="2024-07-24T18:17:52.261" v="1102" actId="478"/>
          <ac:spMkLst>
            <pc:docMk/>
            <pc:sldMk cId="2747146716" sldId="294"/>
            <ac:spMk id="7" creationId="{A5239D81-2D90-A174-AD39-373DD2BA736B}"/>
          </ac:spMkLst>
        </pc:spChg>
      </pc:sldChg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1662233872" sldId="295"/>
        </pc:sldMkLst>
      </pc:sldChg>
      <pc:sldChg chg="modSp mod">
        <pc:chgData name="Michael Zengel" userId="34f2eb4e-e990-48a6-81d1-921678789316" providerId="ADAL" clId="{E77971DC-2348-B543-AC62-F2B915F9EE0A}" dt="2024-07-24T17:51:20.850" v="86" actId="20577"/>
        <pc:sldMkLst>
          <pc:docMk/>
          <pc:sldMk cId="3816345268" sldId="296"/>
        </pc:sldMkLst>
        <pc:spChg chg="mod">
          <ac:chgData name="Michael Zengel" userId="34f2eb4e-e990-48a6-81d1-921678789316" providerId="ADAL" clId="{E77971DC-2348-B543-AC62-F2B915F9EE0A}" dt="2024-07-24T17:51:20.850" v="86" actId="20577"/>
          <ac:spMkLst>
            <pc:docMk/>
            <pc:sldMk cId="3816345268" sldId="296"/>
            <ac:spMk id="2" creationId="{792C55D0-EF65-5184-5180-70C748F9ECB3}"/>
          </ac:spMkLst>
        </pc:spChg>
        <pc:spChg chg="mod">
          <ac:chgData name="Michael Zengel" userId="34f2eb4e-e990-48a6-81d1-921678789316" providerId="ADAL" clId="{E77971DC-2348-B543-AC62-F2B915F9EE0A}" dt="2024-07-24T17:50:29.194" v="41" actId="20577"/>
          <ac:spMkLst>
            <pc:docMk/>
            <pc:sldMk cId="3816345268" sldId="296"/>
            <ac:spMk id="3" creationId="{F7B0DD35-25FE-650C-D3E7-DA9E47CBB676}"/>
          </ac:spMkLst>
        </pc:spChg>
      </pc:sldChg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337302132" sldId="297"/>
        </pc:sldMkLst>
      </pc:sldChg>
      <pc:sldChg chg="del">
        <pc:chgData name="Michael Zengel" userId="34f2eb4e-e990-48a6-81d1-921678789316" providerId="ADAL" clId="{E77971DC-2348-B543-AC62-F2B915F9EE0A}" dt="2024-07-24T19:29:44.371" v="1913" actId="2696"/>
        <pc:sldMkLst>
          <pc:docMk/>
          <pc:sldMk cId="677684877" sldId="298"/>
        </pc:sldMkLst>
      </pc:sldChg>
      <pc:sldChg chg="addSp delSp modSp add mod modAnim">
        <pc:chgData name="Michael Zengel" userId="34f2eb4e-e990-48a6-81d1-921678789316" providerId="ADAL" clId="{E77971DC-2348-B543-AC62-F2B915F9EE0A}" dt="2024-07-24T18:17:14.616" v="1101"/>
        <pc:sldMkLst>
          <pc:docMk/>
          <pc:sldMk cId="2865910498" sldId="299"/>
        </pc:sldMkLst>
        <pc:spChg chg="mod">
          <ac:chgData name="Michael Zengel" userId="34f2eb4e-e990-48a6-81d1-921678789316" providerId="ADAL" clId="{E77971DC-2348-B543-AC62-F2B915F9EE0A}" dt="2024-07-24T17:58:40.355" v="109" actId="20577"/>
          <ac:spMkLst>
            <pc:docMk/>
            <pc:sldMk cId="2865910498" sldId="299"/>
            <ac:spMk id="2" creationId="{E2A9FD7D-3E54-374D-862A-BA884939E2A9}"/>
          </ac:spMkLst>
        </pc:spChg>
        <pc:spChg chg="mod">
          <ac:chgData name="Michael Zengel" userId="34f2eb4e-e990-48a6-81d1-921678789316" providerId="ADAL" clId="{E77971DC-2348-B543-AC62-F2B915F9EE0A}" dt="2024-07-24T18:10:24.204" v="827" actId="20577"/>
          <ac:spMkLst>
            <pc:docMk/>
            <pc:sldMk cId="2865910498" sldId="299"/>
            <ac:spMk id="3" creationId="{488BE817-4C2A-7A44-BC12-E3A8908A1153}"/>
          </ac:spMkLst>
        </pc:spChg>
        <pc:spChg chg="mod">
          <ac:chgData name="Michael Zengel" userId="34f2eb4e-e990-48a6-81d1-921678789316" providerId="ADAL" clId="{E77971DC-2348-B543-AC62-F2B915F9EE0A}" dt="2024-07-24T18:17:01.374" v="1098" actId="20577"/>
          <ac:spMkLst>
            <pc:docMk/>
            <pc:sldMk cId="2865910498" sldId="299"/>
            <ac:spMk id="5" creationId="{20D56402-A1DA-754C-863B-CCB35F0EBC24}"/>
          </ac:spMkLst>
        </pc:spChg>
        <pc:spChg chg="add del">
          <ac:chgData name="Michael Zengel" userId="34f2eb4e-e990-48a6-81d1-921678789316" providerId="ADAL" clId="{E77971DC-2348-B543-AC62-F2B915F9EE0A}" dt="2024-07-24T17:59:39.591" v="130"/>
          <ac:spMkLst>
            <pc:docMk/>
            <pc:sldMk cId="2865910498" sldId="299"/>
            <ac:spMk id="8" creationId="{47E20A6B-3A88-8249-BC99-424A1C86A012}"/>
          </ac:spMkLst>
        </pc:spChg>
        <pc:spChg chg="add del mod">
          <ac:chgData name="Michael Zengel" userId="34f2eb4e-e990-48a6-81d1-921678789316" providerId="ADAL" clId="{E77971DC-2348-B543-AC62-F2B915F9EE0A}" dt="2024-07-24T17:59:01.170" v="117"/>
          <ac:spMkLst>
            <pc:docMk/>
            <pc:sldMk cId="2865910498" sldId="299"/>
            <ac:spMk id="12" creationId="{A44A1D28-64A8-FC41-8079-0E5F66668F75}"/>
          </ac:spMkLst>
        </pc:spChg>
        <pc:spChg chg="add del mod">
          <ac:chgData name="Michael Zengel" userId="34f2eb4e-e990-48a6-81d1-921678789316" providerId="ADAL" clId="{E77971DC-2348-B543-AC62-F2B915F9EE0A}" dt="2024-07-24T18:17:14.616" v="1101"/>
          <ac:spMkLst>
            <pc:docMk/>
            <pc:sldMk cId="2865910498" sldId="299"/>
            <ac:spMk id="14" creationId="{664DE13E-CC75-B62D-DB4F-7E0F5179F3E1}"/>
          </ac:spMkLst>
        </pc:spChg>
        <pc:picChg chg="add mod">
          <ac:chgData name="Michael Zengel" userId="34f2eb4e-e990-48a6-81d1-921678789316" providerId="ADAL" clId="{E77971DC-2348-B543-AC62-F2B915F9EE0A}" dt="2024-07-24T17:58:58.149" v="115"/>
          <ac:picMkLst>
            <pc:docMk/>
            <pc:sldMk cId="2865910498" sldId="299"/>
            <ac:picMk id="7" creationId="{53264957-CC00-EB97-742A-643ADE0558DC}"/>
          </ac:picMkLst>
        </pc:picChg>
        <pc:picChg chg="add mod">
          <ac:chgData name="Michael Zengel" userId="34f2eb4e-e990-48a6-81d1-921678789316" providerId="ADAL" clId="{E77971DC-2348-B543-AC62-F2B915F9EE0A}" dt="2024-07-24T18:00:52.935" v="301" actId="1035"/>
          <ac:picMkLst>
            <pc:docMk/>
            <pc:sldMk cId="2865910498" sldId="299"/>
            <ac:picMk id="9" creationId="{19154B83-B7EB-262C-44E3-2A222247B296}"/>
          </ac:picMkLst>
        </pc:picChg>
        <pc:picChg chg="add mod">
          <ac:chgData name="Michael Zengel" userId="34f2eb4e-e990-48a6-81d1-921678789316" providerId="ADAL" clId="{E77971DC-2348-B543-AC62-F2B915F9EE0A}" dt="2024-07-24T17:59:11.790" v="119"/>
          <ac:picMkLst>
            <pc:docMk/>
            <pc:sldMk cId="2865910498" sldId="299"/>
            <ac:picMk id="10" creationId="{C774A1E4-C3CC-CEB2-87AF-3889265C58B6}"/>
          </ac:picMkLst>
        </pc:picChg>
        <pc:picChg chg="add mod">
          <ac:chgData name="Michael Zengel" userId="34f2eb4e-e990-48a6-81d1-921678789316" providerId="ADAL" clId="{E77971DC-2348-B543-AC62-F2B915F9EE0A}" dt="2024-07-24T17:59:32.947" v="129"/>
          <ac:picMkLst>
            <pc:docMk/>
            <pc:sldMk cId="2865910498" sldId="299"/>
            <ac:picMk id="11" creationId="{29497206-DDBD-F813-4B90-E985A5EBDCE3}"/>
          </ac:picMkLst>
        </pc:picChg>
        <pc:picChg chg="add mod">
          <ac:chgData name="Michael Zengel" userId="34f2eb4e-e990-48a6-81d1-921678789316" providerId="ADAL" clId="{E77971DC-2348-B543-AC62-F2B915F9EE0A}" dt="2024-07-24T18:05:39.875" v="442" actId="1076"/>
          <ac:picMkLst>
            <pc:docMk/>
            <pc:sldMk cId="2865910498" sldId="299"/>
            <ac:picMk id="13" creationId="{8BEFD6B6-5462-28B8-EA73-69CC41DA3950}"/>
          </ac:picMkLst>
        </pc:picChg>
      </pc:sldChg>
      <pc:sldChg chg="addSp delSp modSp add mod">
        <pc:chgData name="Michael Zengel" userId="34f2eb4e-e990-48a6-81d1-921678789316" providerId="ADAL" clId="{E77971DC-2348-B543-AC62-F2B915F9EE0A}" dt="2024-07-24T18:13:42.533" v="988" actId="18131"/>
        <pc:sldMkLst>
          <pc:docMk/>
          <pc:sldMk cId="4114109901" sldId="300"/>
        </pc:sldMkLst>
        <pc:spChg chg="mod">
          <ac:chgData name="Michael Zengel" userId="34f2eb4e-e990-48a6-81d1-921678789316" providerId="ADAL" clId="{E77971DC-2348-B543-AC62-F2B915F9EE0A}" dt="2024-07-24T18:12:38.639" v="851" actId="20577"/>
          <ac:spMkLst>
            <pc:docMk/>
            <pc:sldMk cId="4114109901" sldId="300"/>
            <ac:spMk id="2" creationId="{DC272492-1A61-A948-985C-AC411CDEB1BB}"/>
          </ac:spMkLst>
        </pc:spChg>
        <pc:spChg chg="mod">
          <ac:chgData name="Michael Zengel" userId="34f2eb4e-e990-48a6-81d1-921678789316" providerId="ADAL" clId="{E77971DC-2348-B543-AC62-F2B915F9EE0A}" dt="2024-07-24T18:13:25.986" v="986" actId="20577"/>
          <ac:spMkLst>
            <pc:docMk/>
            <pc:sldMk cId="4114109901" sldId="300"/>
            <ac:spMk id="3" creationId="{9E7B6044-7F46-3D4B-B994-7093E58BC9FD}"/>
          </ac:spMkLst>
        </pc:spChg>
        <pc:spChg chg="del">
          <ac:chgData name="Michael Zengel" userId="34f2eb4e-e990-48a6-81d1-921678789316" providerId="ADAL" clId="{E77971DC-2348-B543-AC62-F2B915F9EE0A}" dt="2024-07-24T18:13:31.955" v="987"/>
          <ac:spMkLst>
            <pc:docMk/>
            <pc:sldMk cId="4114109901" sldId="300"/>
            <ac:spMk id="4" creationId="{D68FCCD4-6594-1D42-89B8-24CBECFC846D}"/>
          </ac:spMkLst>
        </pc:spChg>
        <pc:picChg chg="add mod modCrop">
          <ac:chgData name="Michael Zengel" userId="34f2eb4e-e990-48a6-81d1-921678789316" providerId="ADAL" clId="{E77971DC-2348-B543-AC62-F2B915F9EE0A}" dt="2024-07-24T18:13:42.533" v="988" actId="18131"/>
          <ac:picMkLst>
            <pc:docMk/>
            <pc:sldMk cId="4114109901" sldId="300"/>
            <ac:picMk id="8" creationId="{631207C5-70A6-35DA-46AF-AD9AE3D9F406}"/>
          </ac:picMkLst>
        </pc:picChg>
      </pc:sldChg>
      <pc:sldChg chg="addSp delSp modSp add mod">
        <pc:chgData name="Michael Zengel" userId="34f2eb4e-e990-48a6-81d1-921678789316" providerId="ADAL" clId="{E77971DC-2348-B543-AC62-F2B915F9EE0A}" dt="2024-07-25T08:29:33.411" v="1929" actId="20577"/>
        <pc:sldMkLst>
          <pc:docMk/>
          <pc:sldMk cId="55765930" sldId="301"/>
        </pc:sldMkLst>
        <pc:spChg chg="mod">
          <ac:chgData name="Michael Zengel" userId="34f2eb4e-e990-48a6-81d1-921678789316" providerId="ADAL" clId="{E77971DC-2348-B543-AC62-F2B915F9EE0A}" dt="2024-07-25T08:29:33.411" v="1929" actId="20577"/>
          <ac:spMkLst>
            <pc:docMk/>
            <pc:sldMk cId="55765930" sldId="301"/>
            <ac:spMk id="3" creationId="{9E7B6044-7F46-3D4B-B994-7093E58BC9FD}"/>
          </ac:spMkLst>
        </pc:spChg>
        <pc:picChg chg="mod modCrop">
          <ac:chgData name="Michael Zengel" userId="34f2eb4e-e990-48a6-81d1-921678789316" providerId="ADAL" clId="{E77971DC-2348-B543-AC62-F2B915F9EE0A}" dt="2024-07-24T18:42:31.598" v="1497" actId="18131"/>
          <ac:picMkLst>
            <pc:docMk/>
            <pc:sldMk cId="55765930" sldId="301"/>
            <ac:picMk id="8" creationId="{631207C5-70A6-35DA-46AF-AD9AE3D9F406}"/>
          </ac:picMkLst>
        </pc:picChg>
        <pc:picChg chg="add del mod">
          <ac:chgData name="Michael Zengel" userId="34f2eb4e-e990-48a6-81d1-921678789316" providerId="ADAL" clId="{E77971DC-2348-B543-AC62-F2B915F9EE0A}" dt="2024-07-24T18:31:28.078" v="1158" actId="21"/>
          <ac:picMkLst>
            <pc:docMk/>
            <pc:sldMk cId="55765930" sldId="301"/>
            <ac:picMk id="9" creationId="{FECB1BD2-0142-3EDA-37B1-8279CB798413}"/>
          </ac:picMkLst>
        </pc:picChg>
      </pc:sldChg>
      <pc:sldChg chg="addSp delSp modSp add mod">
        <pc:chgData name="Michael Zengel" userId="34f2eb4e-e990-48a6-81d1-921678789316" providerId="ADAL" clId="{E77971DC-2348-B543-AC62-F2B915F9EE0A}" dt="2024-07-25T08:29:38.930" v="1944" actId="20577"/>
        <pc:sldMkLst>
          <pc:docMk/>
          <pc:sldMk cId="2498785993" sldId="302"/>
        </pc:sldMkLst>
        <pc:spChg chg="mod">
          <ac:chgData name="Michael Zengel" userId="34f2eb4e-e990-48a6-81d1-921678789316" providerId="ADAL" clId="{E77971DC-2348-B543-AC62-F2B915F9EE0A}" dt="2024-07-25T08:29:38.930" v="1944" actId="20577"/>
          <ac:spMkLst>
            <pc:docMk/>
            <pc:sldMk cId="2498785993" sldId="302"/>
            <ac:spMk id="3" creationId="{9E7B6044-7F46-3D4B-B994-7093E58BC9FD}"/>
          </ac:spMkLst>
        </pc:spChg>
        <pc:picChg chg="mod modCrop">
          <ac:chgData name="Michael Zengel" userId="34f2eb4e-e990-48a6-81d1-921678789316" providerId="ADAL" clId="{E77971DC-2348-B543-AC62-F2B915F9EE0A}" dt="2024-07-24T18:33:25.229" v="1219" actId="18131"/>
          <ac:picMkLst>
            <pc:docMk/>
            <pc:sldMk cId="2498785993" sldId="302"/>
            <ac:picMk id="8" creationId="{631207C5-70A6-35DA-46AF-AD9AE3D9F406}"/>
          </ac:picMkLst>
        </pc:picChg>
        <pc:picChg chg="add del mod">
          <ac:chgData name="Michael Zengel" userId="34f2eb4e-e990-48a6-81d1-921678789316" providerId="ADAL" clId="{E77971DC-2348-B543-AC62-F2B915F9EE0A}" dt="2024-07-24T18:33:15.465" v="1217" actId="21"/>
          <ac:picMkLst>
            <pc:docMk/>
            <pc:sldMk cId="2498785993" sldId="302"/>
            <ac:picMk id="9" creationId="{95E077A1-518F-561B-C786-0CD89C60934C}"/>
          </ac:picMkLst>
        </pc:picChg>
        <pc:picChg chg="add del mod">
          <ac:chgData name="Michael Zengel" userId="34f2eb4e-e990-48a6-81d1-921678789316" providerId="ADAL" clId="{E77971DC-2348-B543-AC62-F2B915F9EE0A}" dt="2024-07-24T18:34:55.631" v="1221" actId="21"/>
          <ac:picMkLst>
            <pc:docMk/>
            <pc:sldMk cId="2498785993" sldId="302"/>
            <ac:picMk id="11" creationId="{336EA5A1-4A1F-870D-802F-70166648F4BD}"/>
          </ac:picMkLst>
        </pc:picChg>
      </pc:sldChg>
      <pc:sldChg chg="addSp delSp modSp add mod">
        <pc:chgData name="Michael Zengel" userId="34f2eb4e-e990-48a6-81d1-921678789316" providerId="ADAL" clId="{E77971DC-2348-B543-AC62-F2B915F9EE0A}" dt="2024-07-25T08:29:44.470" v="1959" actId="20577"/>
        <pc:sldMkLst>
          <pc:docMk/>
          <pc:sldMk cId="652486767" sldId="303"/>
        </pc:sldMkLst>
        <pc:spChg chg="mod">
          <ac:chgData name="Michael Zengel" userId="34f2eb4e-e990-48a6-81d1-921678789316" providerId="ADAL" clId="{E77971DC-2348-B543-AC62-F2B915F9EE0A}" dt="2024-07-25T08:29:44.470" v="1959" actId="20577"/>
          <ac:spMkLst>
            <pc:docMk/>
            <pc:sldMk cId="652486767" sldId="303"/>
            <ac:spMk id="3" creationId="{9E7B6044-7F46-3D4B-B994-7093E58BC9FD}"/>
          </ac:spMkLst>
        </pc:spChg>
        <pc:picChg chg="mod modCrop">
          <ac:chgData name="Michael Zengel" userId="34f2eb4e-e990-48a6-81d1-921678789316" providerId="ADAL" clId="{E77971DC-2348-B543-AC62-F2B915F9EE0A}" dt="2024-07-24T18:35:11.664" v="1224" actId="18131"/>
          <ac:picMkLst>
            <pc:docMk/>
            <pc:sldMk cId="652486767" sldId="303"/>
            <ac:picMk id="8" creationId="{631207C5-70A6-35DA-46AF-AD9AE3D9F406}"/>
          </ac:picMkLst>
        </pc:picChg>
        <pc:picChg chg="add del mod">
          <ac:chgData name="Michael Zengel" userId="34f2eb4e-e990-48a6-81d1-921678789316" providerId="ADAL" clId="{E77971DC-2348-B543-AC62-F2B915F9EE0A}" dt="2024-07-24T18:36:15.662" v="1269" actId="21"/>
          <ac:picMkLst>
            <pc:docMk/>
            <pc:sldMk cId="652486767" sldId="303"/>
            <ac:picMk id="9" creationId="{A5A9340A-EDC0-7636-4260-D555B7497C49}"/>
          </ac:picMkLst>
        </pc:picChg>
      </pc:sldChg>
      <pc:sldChg chg="addSp delSp modSp add mod">
        <pc:chgData name="Michael Zengel" userId="34f2eb4e-e990-48a6-81d1-921678789316" providerId="ADAL" clId="{E77971DC-2348-B543-AC62-F2B915F9EE0A}" dt="2024-07-24T18:40:10.817" v="1329" actId="21"/>
        <pc:sldMkLst>
          <pc:docMk/>
          <pc:sldMk cId="3930492366" sldId="304"/>
        </pc:sldMkLst>
        <pc:spChg chg="mod">
          <ac:chgData name="Michael Zengel" userId="34f2eb4e-e990-48a6-81d1-921678789316" providerId="ADAL" clId="{E77971DC-2348-B543-AC62-F2B915F9EE0A}" dt="2024-07-24T18:37:32.181" v="1327" actId="20577"/>
          <ac:spMkLst>
            <pc:docMk/>
            <pc:sldMk cId="3930492366" sldId="304"/>
            <ac:spMk id="3" creationId="{9E7B6044-7F46-3D4B-B994-7093E58BC9FD}"/>
          </ac:spMkLst>
        </pc:spChg>
        <pc:picChg chg="mod modCrop">
          <ac:chgData name="Michael Zengel" userId="34f2eb4e-e990-48a6-81d1-921678789316" providerId="ADAL" clId="{E77971DC-2348-B543-AC62-F2B915F9EE0A}" dt="2024-07-24T18:36:33.364" v="1272" actId="18131"/>
          <ac:picMkLst>
            <pc:docMk/>
            <pc:sldMk cId="3930492366" sldId="304"/>
            <ac:picMk id="8" creationId="{631207C5-70A6-35DA-46AF-AD9AE3D9F406}"/>
          </ac:picMkLst>
        </pc:picChg>
        <pc:picChg chg="add del mod">
          <ac:chgData name="Michael Zengel" userId="34f2eb4e-e990-48a6-81d1-921678789316" providerId="ADAL" clId="{E77971DC-2348-B543-AC62-F2B915F9EE0A}" dt="2024-07-24T18:40:10.817" v="1329" actId="21"/>
          <ac:picMkLst>
            <pc:docMk/>
            <pc:sldMk cId="3930492366" sldId="304"/>
            <ac:picMk id="9" creationId="{50022647-B71E-CE50-399B-0EE6C384A490}"/>
          </ac:picMkLst>
        </pc:picChg>
      </pc:sldChg>
      <pc:sldChg chg="modSp add mod">
        <pc:chgData name="Michael Zengel" userId="34f2eb4e-e990-48a6-81d1-921678789316" providerId="ADAL" clId="{E77971DC-2348-B543-AC62-F2B915F9EE0A}" dt="2024-07-25T08:30:10.948" v="1960" actId="255"/>
        <pc:sldMkLst>
          <pc:docMk/>
          <pc:sldMk cId="1013648892" sldId="305"/>
        </pc:sldMkLst>
        <pc:spChg chg="mod">
          <ac:chgData name="Michael Zengel" userId="34f2eb4e-e990-48a6-81d1-921678789316" providerId="ADAL" clId="{E77971DC-2348-B543-AC62-F2B915F9EE0A}" dt="2024-07-25T08:30:10.948" v="1960" actId="255"/>
          <ac:spMkLst>
            <pc:docMk/>
            <pc:sldMk cId="1013648892" sldId="305"/>
            <ac:spMk id="3" creationId="{9E7B6044-7F46-3D4B-B994-7093E58BC9FD}"/>
          </ac:spMkLst>
        </pc:spChg>
        <pc:picChg chg="mod modCrop">
          <ac:chgData name="Michael Zengel" userId="34f2eb4e-e990-48a6-81d1-921678789316" providerId="ADAL" clId="{E77971DC-2348-B543-AC62-F2B915F9EE0A}" dt="2024-07-24T18:40:28.365" v="1333" actId="18131"/>
          <ac:picMkLst>
            <pc:docMk/>
            <pc:sldMk cId="1013648892" sldId="305"/>
            <ac:picMk id="8" creationId="{631207C5-70A6-35DA-46AF-AD9AE3D9F406}"/>
          </ac:picMkLst>
        </pc:picChg>
      </pc:sldChg>
      <pc:sldChg chg="addSp delSp modSp add mod">
        <pc:chgData name="Michael Zengel" userId="34f2eb4e-e990-48a6-81d1-921678789316" providerId="ADAL" clId="{E77971DC-2348-B543-AC62-F2B915F9EE0A}" dt="2024-07-25T12:38:50.308" v="1963" actId="18131"/>
        <pc:sldMkLst>
          <pc:docMk/>
          <pc:sldMk cId="143103841" sldId="306"/>
        </pc:sldMkLst>
        <pc:spChg chg="mod">
          <ac:chgData name="Michael Zengel" userId="34f2eb4e-e990-48a6-81d1-921678789316" providerId="ADAL" clId="{E77971DC-2348-B543-AC62-F2B915F9EE0A}" dt="2024-07-24T18:42:13.504" v="1496" actId="255"/>
          <ac:spMkLst>
            <pc:docMk/>
            <pc:sldMk cId="143103841" sldId="306"/>
            <ac:spMk id="3" creationId="{9E7B6044-7F46-3D4B-B994-7093E58BC9FD}"/>
          </ac:spMkLst>
        </pc:spChg>
        <pc:picChg chg="add mod modCrop">
          <ac:chgData name="Michael Zengel" userId="34f2eb4e-e990-48a6-81d1-921678789316" providerId="ADAL" clId="{E77971DC-2348-B543-AC62-F2B915F9EE0A}" dt="2024-07-25T12:38:50.308" v="1963" actId="18131"/>
          <ac:picMkLst>
            <pc:docMk/>
            <pc:sldMk cId="143103841" sldId="306"/>
            <ac:picMk id="4" creationId="{8D398F1F-885C-4B64-5574-3A5B03B7E8E6}"/>
          </ac:picMkLst>
        </pc:picChg>
        <pc:picChg chg="mod modCrop">
          <ac:chgData name="Michael Zengel" userId="34f2eb4e-e990-48a6-81d1-921678789316" providerId="ADAL" clId="{E77971DC-2348-B543-AC62-F2B915F9EE0A}" dt="2024-07-24T18:41:54.632" v="1471" actId="18131"/>
          <ac:picMkLst>
            <pc:docMk/>
            <pc:sldMk cId="143103841" sldId="306"/>
            <ac:picMk id="8" creationId="{631207C5-70A6-35DA-46AF-AD9AE3D9F406}"/>
          </ac:picMkLst>
        </pc:picChg>
        <pc:picChg chg="add del mod">
          <ac:chgData name="Michael Zengel" userId="34f2eb4e-e990-48a6-81d1-921678789316" providerId="ADAL" clId="{E77971DC-2348-B543-AC62-F2B915F9EE0A}" dt="2024-07-24T18:41:46.497" v="1469" actId="21"/>
          <ac:picMkLst>
            <pc:docMk/>
            <pc:sldMk cId="143103841" sldId="306"/>
            <ac:picMk id="9" creationId="{B9AB0661-D860-2D70-DD0D-0FCAB657D94F}"/>
          </ac:picMkLst>
        </pc:picChg>
      </pc:sldChg>
      <pc:sldChg chg="addSp delSp modSp add mod">
        <pc:chgData name="Michael Zengel" userId="34f2eb4e-e990-48a6-81d1-921678789316" providerId="ADAL" clId="{E77971DC-2348-B543-AC62-F2B915F9EE0A}" dt="2024-07-24T18:59:53.877" v="1587" actId="1076"/>
        <pc:sldMkLst>
          <pc:docMk/>
          <pc:sldMk cId="3076338084" sldId="307"/>
        </pc:sldMkLst>
        <pc:spChg chg="mod">
          <ac:chgData name="Michael Zengel" userId="34f2eb4e-e990-48a6-81d1-921678789316" providerId="ADAL" clId="{E77971DC-2348-B543-AC62-F2B915F9EE0A}" dt="2024-07-24T18:54:54.670" v="1523" actId="20577"/>
          <ac:spMkLst>
            <pc:docMk/>
            <pc:sldMk cId="3076338084" sldId="307"/>
            <ac:spMk id="2" creationId="{CF551D22-80A4-8F48-B9EF-ECFB0505203F}"/>
          </ac:spMkLst>
        </pc:spChg>
        <pc:spChg chg="del">
          <ac:chgData name="Michael Zengel" userId="34f2eb4e-e990-48a6-81d1-921678789316" providerId="ADAL" clId="{E77971DC-2348-B543-AC62-F2B915F9EE0A}" dt="2024-07-24T18:55:04.207" v="1524" actId="478"/>
          <ac:spMkLst>
            <pc:docMk/>
            <pc:sldMk cId="3076338084" sldId="307"/>
            <ac:spMk id="6" creationId="{938C3031-38BE-8445-A8D6-1B745BCB3136}"/>
          </ac:spMkLst>
        </pc:spChg>
        <pc:picChg chg="add mod modCrop">
          <ac:chgData name="Michael Zengel" userId="34f2eb4e-e990-48a6-81d1-921678789316" providerId="ADAL" clId="{E77971DC-2348-B543-AC62-F2B915F9EE0A}" dt="2024-07-24T18:57:30.558" v="1566" actId="1076"/>
          <ac:picMkLst>
            <pc:docMk/>
            <pc:sldMk cId="3076338084" sldId="307"/>
            <ac:picMk id="8" creationId="{19F9FCFC-2A81-6637-3A99-CAFAB96D0D02}"/>
          </ac:picMkLst>
        </pc:picChg>
        <pc:picChg chg="add mod modCrop">
          <ac:chgData name="Michael Zengel" userId="34f2eb4e-e990-48a6-81d1-921678789316" providerId="ADAL" clId="{E77971DC-2348-B543-AC62-F2B915F9EE0A}" dt="2024-07-24T18:57:33.240" v="1567" actId="1076"/>
          <ac:picMkLst>
            <pc:docMk/>
            <pc:sldMk cId="3076338084" sldId="307"/>
            <ac:picMk id="10" creationId="{F20BA9EB-7C76-8251-0D09-0BBF11BFAD29}"/>
          </ac:picMkLst>
        </pc:picChg>
        <pc:picChg chg="add mod">
          <ac:chgData name="Michael Zengel" userId="34f2eb4e-e990-48a6-81d1-921678789316" providerId="ADAL" clId="{E77971DC-2348-B543-AC62-F2B915F9EE0A}" dt="2024-07-24T18:59:51.907" v="1586" actId="1076"/>
          <ac:picMkLst>
            <pc:docMk/>
            <pc:sldMk cId="3076338084" sldId="307"/>
            <ac:picMk id="12" creationId="{8967B7A7-643C-FDC9-4858-63FFD2B5DB4F}"/>
          </ac:picMkLst>
        </pc:picChg>
        <pc:picChg chg="add mod modCrop">
          <ac:chgData name="Michael Zengel" userId="34f2eb4e-e990-48a6-81d1-921678789316" providerId="ADAL" clId="{E77971DC-2348-B543-AC62-F2B915F9EE0A}" dt="2024-07-24T18:59:53.877" v="1587" actId="1076"/>
          <ac:picMkLst>
            <pc:docMk/>
            <pc:sldMk cId="3076338084" sldId="307"/>
            <ac:picMk id="14" creationId="{B654AC48-F465-8DA4-3921-4BF978F60872}"/>
          </ac:picMkLst>
        </pc:picChg>
        <pc:picChg chg="add mod modCrop">
          <ac:chgData name="Michael Zengel" userId="34f2eb4e-e990-48a6-81d1-921678789316" providerId="ADAL" clId="{E77971DC-2348-B543-AC62-F2B915F9EE0A}" dt="2024-07-24T18:57:54.263" v="1576" actId="166"/>
          <ac:picMkLst>
            <pc:docMk/>
            <pc:sldMk cId="3076338084" sldId="307"/>
            <ac:picMk id="16" creationId="{BBCB4BA9-F8AD-CAB5-8212-C9927434D324}"/>
          </ac:picMkLst>
        </pc:picChg>
        <pc:picChg chg="add mod modCrop">
          <ac:chgData name="Michael Zengel" userId="34f2eb4e-e990-48a6-81d1-921678789316" providerId="ADAL" clId="{E77971DC-2348-B543-AC62-F2B915F9EE0A}" dt="2024-07-24T18:58:10.273" v="1581" actId="1076"/>
          <ac:picMkLst>
            <pc:docMk/>
            <pc:sldMk cId="3076338084" sldId="307"/>
            <ac:picMk id="18" creationId="{1894194B-8DC6-71A7-85F5-8EE903F7441A}"/>
          </ac:picMkLst>
        </pc:picChg>
        <pc:picChg chg="add mod modCrop">
          <ac:chgData name="Michael Zengel" userId="34f2eb4e-e990-48a6-81d1-921678789316" providerId="ADAL" clId="{E77971DC-2348-B543-AC62-F2B915F9EE0A}" dt="2024-07-24T18:57:39.107" v="1571" actId="1076"/>
          <ac:picMkLst>
            <pc:docMk/>
            <pc:sldMk cId="3076338084" sldId="307"/>
            <ac:picMk id="20" creationId="{FEFED38A-2401-A7A2-6CCF-E921B23D9297}"/>
          </ac:picMkLst>
        </pc:picChg>
      </pc:sldChg>
      <pc:sldChg chg="addSp delSp modSp add mod">
        <pc:chgData name="Michael Zengel" userId="34f2eb4e-e990-48a6-81d1-921678789316" providerId="ADAL" clId="{E77971DC-2348-B543-AC62-F2B915F9EE0A}" dt="2024-07-24T19:21:35.567" v="1912" actId="20577"/>
        <pc:sldMkLst>
          <pc:docMk/>
          <pc:sldMk cId="4041859368" sldId="308"/>
        </pc:sldMkLst>
        <pc:spChg chg="mod">
          <ac:chgData name="Michael Zengel" userId="34f2eb4e-e990-48a6-81d1-921678789316" providerId="ADAL" clId="{E77971DC-2348-B543-AC62-F2B915F9EE0A}" dt="2024-07-24T19:18:00.090" v="1608" actId="20577"/>
          <ac:spMkLst>
            <pc:docMk/>
            <pc:sldMk cId="4041859368" sldId="308"/>
            <ac:spMk id="2" creationId="{E2A9FD7D-3E54-374D-862A-BA884939E2A9}"/>
          </ac:spMkLst>
        </pc:spChg>
        <pc:spChg chg="mod">
          <ac:chgData name="Michael Zengel" userId="34f2eb4e-e990-48a6-81d1-921678789316" providerId="ADAL" clId="{E77971DC-2348-B543-AC62-F2B915F9EE0A}" dt="2024-07-24T19:21:35.567" v="1912" actId="20577"/>
          <ac:spMkLst>
            <pc:docMk/>
            <pc:sldMk cId="4041859368" sldId="308"/>
            <ac:spMk id="3" creationId="{488BE817-4C2A-7A44-BC12-E3A8908A1153}"/>
          </ac:spMkLst>
        </pc:spChg>
        <pc:spChg chg="del">
          <ac:chgData name="Michael Zengel" userId="34f2eb4e-e990-48a6-81d1-921678789316" providerId="ADAL" clId="{E77971DC-2348-B543-AC62-F2B915F9EE0A}" dt="2024-07-24T19:19:58.126" v="1753"/>
          <ac:spMkLst>
            <pc:docMk/>
            <pc:sldMk cId="4041859368" sldId="308"/>
            <ac:spMk id="8" creationId="{47E20A6B-3A88-8249-BC99-424A1C86A012}"/>
          </ac:spMkLst>
        </pc:spChg>
        <pc:spChg chg="del">
          <ac:chgData name="Michael Zengel" userId="34f2eb4e-e990-48a6-81d1-921678789316" providerId="ADAL" clId="{E77971DC-2348-B543-AC62-F2B915F9EE0A}" dt="2024-07-24T19:18:31.263" v="1618" actId="931"/>
          <ac:spMkLst>
            <pc:docMk/>
            <pc:sldMk cId="4041859368" sldId="308"/>
            <ac:spMk id="12" creationId="{A44A1D28-64A8-FC41-8079-0E5F66668F75}"/>
          </ac:spMkLst>
        </pc:spChg>
        <pc:picChg chg="add mod">
          <ac:chgData name="Michael Zengel" userId="34f2eb4e-e990-48a6-81d1-921678789316" providerId="ADAL" clId="{E77971DC-2348-B543-AC62-F2B915F9EE0A}" dt="2024-07-24T19:18:33.434" v="1620" actId="962"/>
          <ac:picMkLst>
            <pc:docMk/>
            <pc:sldMk cId="4041859368" sldId="308"/>
            <ac:picMk id="9" creationId="{0BB398B3-0B24-1F47-6DC9-79890E5F32F2}"/>
          </ac:picMkLst>
        </pc:picChg>
        <pc:picChg chg="add mod modCrop">
          <ac:chgData name="Michael Zengel" userId="34f2eb4e-e990-48a6-81d1-921678789316" providerId="ADAL" clId="{E77971DC-2348-B543-AC62-F2B915F9EE0A}" dt="2024-07-24T19:20:06.956" v="1756" actId="18131"/>
          <ac:picMkLst>
            <pc:docMk/>
            <pc:sldMk cId="4041859368" sldId="308"/>
            <ac:picMk id="11" creationId="{29920AA0-50DC-6223-E818-2CFCAEB1FD76}"/>
          </ac:picMkLst>
        </pc:picChg>
      </pc:sldChg>
      <pc:sldMasterChg chg="modSldLayout">
        <pc:chgData name="Michael Zengel" userId="34f2eb4e-e990-48a6-81d1-921678789316" providerId="ADAL" clId="{E77971DC-2348-B543-AC62-F2B915F9EE0A}" dt="2024-07-24T18:15:08.894" v="1041" actId="20577"/>
        <pc:sldMasterMkLst>
          <pc:docMk/>
          <pc:sldMasterMk cId="1598869953" sldId="2147483648"/>
        </pc:sldMasterMkLst>
        <pc:sldLayoutChg chg="modSp mod">
          <pc:chgData name="Michael Zengel" userId="34f2eb4e-e990-48a6-81d1-921678789316" providerId="ADAL" clId="{E77971DC-2348-B543-AC62-F2B915F9EE0A}" dt="2024-07-24T18:15:08.894" v="1041" actId="20577"/>
          <pc:sldLayoutMkLst>
            <pc:docMk/>
            <pc:sldMasterMk cId="1598869953" sldId="2147483648"/>
            <pc:sldLayoutMk cId="744425160" sldId="2147483649"/>
          </pc:sldLayoutMkLst>
          <pc:spChg chg="mod">
            <ac:chgData name="Michael Zengel" userId="34f2eb4e-e990-48a6-81d1-921678789316" providerId="ADAL" clId="{E77971DC-2348-B543-AC62-F2B915F9EE0A}" dt="2024-07-24T18:15:08.894" v="1041" actId="20577"/>
            <ac:spMkLst>
              <pc:docMk/>
              <pc:sldMasterMk cId="1598869953" sldId="2147483648"/>
              <pc:sldLayoutMk cId="744425160" sldId="2147483649"/>
              <ac:spMk id="8" creationId="{33CECA80-B569-3D47-B163-138B2BA81B88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7/25/24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B7932E-DF92-2B40-9F02-62AB53387A3D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C845AD1-B87A-AC4D-8B1D-476493AB10FD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2AC559B-E2FE-474E-86F6-A270DB6A776C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F799F75-3022-7348-944F-4BC39EE95743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729FBB5-8DA5-8D41-A623-DEC5A06A889B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E0DC0EA-FA50-0645-B42E-29BF97B01306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1ADFEF0-90AE-F34B-A3A7-58129F869A27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150780F-DD3F-0048-9DE7-59505B8C1F52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EF29F-D3B7-E549-8ACB-92D8208EE8D7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90FBA-9030-7E4C-A6C9-721D69121831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B63BA-78EE-5F48-A84D-E71ABCF547CD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Michael </a:t>
            </a:r>
            <a:r>
              <a:rPr lang="en-US" dirty="0" err="1"/>
              <a:t>Zengel</a:t>
            </a:r>
            <a:r>
              <a:rPr lang="en-US" dirty="0"/>
              <a:t> | Developing </a:t>
            </a:r>
            <a:r>
              <a:rPr lang="en-US" dirty="0" err="1"/>
              <a:t>Zenodo</a:t>
            </a:r>
            <a:r>
              <a:rPr lang="en-US" dirty="0"/>
              <a:t> </a:t>
            </a:r>
            <a:r>
              <a:rPr lang="en-US" dirty="0" err="1"/>
              <a:t>Jupyter</a:t>
            </a:r>
            <a:r>
              <a:rPr lang="en-US" dirty="0"/>
              <a:t> Lab Extension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A4405-074B-A34E-858E-3AF695C22F23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D81FD-4D6D-1E43-9625-55ABBEFF94FE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E239-6772-1243-ACB4-E941F2F09868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26C5E-783D-3744-AB4D-F3567F636DC5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EF6A-3F35-A741-974E-D9150DF39ABD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37FE9-D91B-5247-8766-2CF78B19DD18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0B1AB-4FDC-7E4A-872F-40DAF8528044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AE5D1247-3681-FF48-91AE-BDF3B60981AE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Developing a </a:t>
            </a:r>
            <a:r>
              <a:rPr lang="en-US" dirty="0" err="1"/>
              <a:t>Zenodo</a:t>
            </a:r>
            <a:r>
              <a:rPr lang="en-US" dirty="0"/>
              <a:t> </a:t>
            </a:r>
            <a:r>
              <a:rPr lang="en-US" dirty="0" err="1"/>
              <a:t>Jupyter</a:t>
            </a:r>
            <a:r>
              <a:rPr lang="en-US" dirty="0"/>
              <a:t> Lab Extension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Michael </a:t>
            </a:r>
            <a:r>
              <a:rPr lang="en-GB" dirty="0" err="1"/>
              <a:t>Zengel</a:t>
            </a:r>
            <a:endParaRPr lang="en-GB" dirty="0"/>
          </a:p>
          <a:p>
            <a:r>
              <a:rPr lang="en-GB" b="0" dirty="0"/>
              <a:t>25-07-2024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Cool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BE817-4C2A-7A44-BC12-E3A8908A115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Packaging</a:t>
            </a:r>
          </a:p>
          <a:p>
            <a:pPr marL="285750" lvl="1" indent="-285750"/>
            <a:r>
              <a:rPr lang="en-US" dirty="0"/>
              <a:t>Easy install packaging with Docker</a:t>
            </a:r>
          </a:p>
          <a:p>
            <a:pPr lvl="1"/>
            <a:r>
              <a:rPr lang="en-US" dirty="0"/>
              <a:t>Future Plans:</a:t>
            </a:r>
          </a:p>
          <a:p>
            <a:pPr lvl="2"/>
            <a:r>
              <a:rPr lang="en-US" dirty="0"/>
              <a:t>Downloadable Python Package</a:t>
            </a:r>
          </a:p>
          <a:p>
            <a:pPr lvl="2"/>
            <a:r>
              <a:rPr lang="en-US" dirty="0"/>
              <a:t>Hosted on VRE </a:t>
            </a:r>
            <a:r>
              <a:rPr lang="en-US" dirty="0" err="1"/>
              <a:t>Jupyter</a:t>
            </a:r>
            <a:r>
              <a:rPr lang="en-US" dirty="0"/>
              <a:t> Hub</a:t>
            </a:r>
          </a:p>
          <a:p>
            <a:r>
              <a:rPr lang="en-US" dirty="0"/>
              <a:t>Unit Testing</a:t>
            </a:r>
          </a:p>
          <a:p>
            <a:pPr lvl="1"/>
            <a:r>
              <a:rPr lang="en-US" dirty="0"/>
              <a:t>Tests individual functions in python backend</a:t>
            </a:r>
          </a:p>
          <a:p>
            <a:pPr marL="0" lvl="1" indent="0">
              <a:buNone/>
            </a:pPr>
            <a:r>
              <a:rPr lang="en-US" sz="2100" b="1" dirty="0" err="1"/>
              <a:t>Jupyter</a:t>
            </a:r>
            <a:r>
              <a:rPr lang="en-US" sz="2100" b="1" dirty="0"/>
              <a:t> Server Extension</a:t>
            </a:r>
          </a:p>
          <a:p>
            <a:pPr marL="342900" lvl="1" indent="-342900"/>
            <a:r>
              <a:rPr lang="en-US" dirty="0"/>
              <a:t>Uses </a:t>
            </a:r>
            <a:r>
              <a:rPr lang="en-US" dirty="0" err="1"/>
              <a:t>Jupyter</a:t>
            </a:r>
            <a:r>
              <a:rPr lang="en-US" dirty="0"/>
              <a:t> Server extension to run python API connection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5A8BD3-E6E6-B84B-B830-96C8902CAECB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56402-A1DA-754C-863B-CCB35F0EBC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" name="Picture Placeholder 10" descr="A screenshot of a computer&#10;&#10;Description automatically generated">
            <a:extLst>
              <a:ext uri="{FF2B5EF4-FFF2-40B4-BE49-F238E27FC236}">
                <a16:creationId xmlns:a16="http://schemas.microsoft.com/office/drawing/2014/main" id="{29920AA0-50DC-6223-E818-2CFCAEB1FD7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/>
          <a:srcRect t="36261" b="155"/>
          <a:stretch/>
        </p:blipFill>
        <p:spPr>
          <a:xfrm>
            <a:off x="6167438" y="3969703"/>
            <a:ext cx="5616575" cy="2232025"/>
          </a:xfrm>
        </p:spPr>
      </p:pic>
      <p:pic>
        <p:nvPicPr>
          <p:cNvPr id="9" name="Picture Placeholder 8" descr="A screenshot of a computer&#10;&#10;Description automatically generated">
            <a:extLst>
              <a:ext uri="{FF2B5EF4-FFF2-40B4-BE49-F238E27FC236}">
                <a16:creationId xmlns:a16="http://schemas.microsoft.com/office/drawing/2014/main" id="{0BB398B3-0B24-1F47-6DC9-79890E5F32F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18208" b="182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41859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 was gone for a week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17030-25C1-544C-A81F-6609AAF54AF1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 descr="A person and child standing together&#10;&#10;Description automatically generated">
            <a:extLst>
              <a:ext uri="{FF2B5EF4-FFF2-40B4-BE49-F238E27FC236}">
                <a16:creationId xmlns:a16="http://schemas.microsoft.com/office/drawing/2014/main" id="{19F9FCFC-2A81-6637-3A99-CAFAB96D0D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89" t="17347" r="8397" b="1445"/>
          <a:stretch/>
        </p:blipFill>
        <p:spPr>
          <a:xfrm>
            <a:off x="369446" y="1191421"/>
            <a:ext cx="3391767" cy="2485510"/>
          </a:xfrm>
          <a:prstGeom prst="rect">
            <a:avLst/>
          </a:prstGeom>
        </p:spPr>
      </p:pic>
      <p:pic>
        <p:nvPicPr>
          <p:cNvPr id="10" name="Picture 9" descr="A boat on the water&#10;&#10;Description automatically generated">
            <a:extLst>
              <a:ext uri="{FF2B5EF4-FFF2-40B4-BE49-F238E27FC236}">
                <a16:creationId xmlns:a16="http://schemas.microsoft.com/office/drawing/2014/main" id="{F20BA9EB-7C76-8251-0D09-0BBF11BFAD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304" b="24715"/>
          <a:stretch/>
        </p:blipFill>
        <p:spPr>
          <a:xfrm>
            <a:off x="597840" y="3429000"/>
            <a:ext cx="3163373" cy="2947596"/>
          </a:xfrm>
          <a:prstGeom prst="rect">
            <a:avLst/>
          </a:prstGeom>
        </p:spPr>
      </p:pic>
      <p:pic>
        <p:nvPicPr>
          <p:cNvPr id="12" name="Picture 11" descr="A building with a flag on the top&#10;&#10;Description automatically generated">
            <a:extLst>
              <a:ext uri="{FF2B5EF4-FFF2-40B4-BE49-F238E27FC236}">
                <a16:creationId xmlns:a16="http://schemas.microsoft.com/office/drawing/2014/main" id="{8967B7A7-643C-FDC9-4858-63FFD2B5DB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4035" y="171776"/>
            <a:ext cx="2521438" cy="3361917"/>
          </a:xfrm>
          <a:prstGeom prst="rect">
            <a:avLst/>
          </a:prstGeom>
        </p:spPr>
      </p:pic>
      <p:pic>
        <p:nvPicPr>
          <p:cNvPr id="14" name="Picture 13" descr="A person holding a gold coin&#10;&#10;Description automatically generated">
            <a:extLst>
              <a:ext uri="{FF2B5EF4-FFF2-40B4-BE49-F238E27FC236}">
                <a16:creationId xmlns:a16="http://schemas.microsoft.com/office/drawing/2014/main" id="{B654AC48-F465-8DA4-3921-4BF978F6087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679" t="18203"/>
          <a:stretch/>
        </p:blipFill>
        <p:spPr>
          <a:xfrm>
            <a:off x="9147915" y="550761"/>
            <a:ext cx="2784217" cy="3361917"/>
          </a:xfrm>
          <a:prstGeom prst="rect">
            <a:avLst/>
          </a:prstGeom>
        </p:spPr>
      </p:pic>
      <p:pic>
        <p:nvPicPr>
          <p:cNvPr id="18" name="Picture 17" descr="A group of people sitting on a stage&#10;&#10;Description automatically generated">
            <a:extLst>
              <a:ext uri="{FF2B5EF4-FFF2-40B4-BE49-F238E27FC236}">
                <a16:creationId xmlns:a16="http://schemas.microsoft.com/office/drawing/2014/main" id="{1894194B-8DC6-71A7-85F5-8EE903F7441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678" t="14281" r="10952" b="9100"/>
          <a:stretch/>
        </p:blipFill>
        <p:spPr>
          <a:xfrm>
            <a:off x="6506394" y="3429000"/>
            <a:ext cx="4385528" cy="3257224"/>
          </a:xfrm>
          <a:prstGeom prst="rect">
            <a:avLst/>
          </a:prstGeom>
        </p:spPr>
      </p:pic>
      <p:pic>
        <p:nvPicPr>
          <p:cNvPr id="20" name="Picture 19" descr="Two men standing in front of a screen&#10;&#10;Description automatically generated">
            <a:extLst>
              <a:ext uri="{FF2B5EF4-FFF2-40B4-BE49-F238E27FC236}">
                <a16:creationId xmlns:a16="http://schemas.microsoft.com/office/drawing/2014/main" id="{FEFED38A-2401-A7A2-6CCF-E921B23D929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912" t="19354" r="23356" b="9148"/>
          <a:stretch/>
        </p:blipFill>
        <p:spPr>
          <a:xfrm>
            <a:off x="3761213" y="1118352"/>
            <a:ext cx="2920381" cy="2621740"/>
          </a:xfrm>
          <a:prstGeom prst="rect">
            <a:avLst/>
          </a:prstGeom>
        </p:spPr>
      </p:pic>
      <p:pic>
        <p:nvPicPr>
          <p:cNvPr id="16" name="Picture 15" descr="Two men standing under an umbrella&#10;&#10;Description automatically generated">
            <a:extLst>
              <a:ext uri="{FF2B5EF4-FFF2-40B4-BE49-F238E27FC236}">
                <a16:creationId xmlns:a16="http://schemas.microsoft.com/office/drawing/2014/main" id="{BBCB4BA9-F8AD-CAB5-8212-C9927434D32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833" t="15499"/>
          <a:stretch/>
        </p:blipFill>
        <p:spPr>
          <a:xfrm>
            <a:off x="3761213" y="3024103"/>
            <a:ext cx="2809877" cy="3361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338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BE817-4C2A-7A44-BC12-E3A8908A115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Grand Purpose of VRE</a:t>
            </a:r>
          </a:p>
          <a:p>
            <a:pPr marL="285750" lvl="1" indent="-285750"/>
            <a:r>
              <a:rPr lang="en-US" dirty="0"/>
              <a:t>Virtual Research Environment (VRE): simplify life for physicists by combining software in one place</a:t>
            </a:r>
          </a:p>
          <a:p>
            <a:r>
              <a:rPr lang="en-US" dirty="0"/>
              <a:t>This Project</a:t>
            </a:r>
          </a:p>
          <a:p>
            <a:pPr lvl="1"/>
            <a:r>
              <a:rPr lang="en-US" dirty="0" err="1"/>
              <a:t>Zenodo</a:t>
            </a:r>
            <a:r>
              <a:rPr lang="en-US" dirty="0"/>
              <a:t>: Open-source database software for sharing results/code</a:t>
            </a:r>
          </a:p>
          <a:p>
            <a:pPr lvl="1"/>
            <a:r>
              <a:rPr lang="en-US" dirty="0"/>
              <a:t>Goal: Incorporate into </a:t>
            </a:r>
            <a:r>
              <a:rPr lang="en-US" dirty="0" err="1"/>
              <a:t>Jupyter</a:t>
            </a:r>
            <a:r>
              <a:rPr lang="en-US" dirty="0"/>
              <a:t> Lab (widely used coding software)</a:t>
            </a:r>
          </a:p>
          <a:p>
            <a:pPr lvl="2"/>
            <a:r>
              <a:rPr lang="en-US" dirty="0"/>
              <a:t>Increases speed and ease of downloading and uploading data</a:t>
            </a:r>
          </a:p>
          <a:p>
            <a:pPr lvl="2"/>
            <a:r>
              <a:rPr lang="en-US" dirty="0"/>
              <a:t>Removes need to separately access </a:t>
            </a:r>
            <a:r>
              <a:rPr lang="en-US" dirty="0" err="1"/>
              <a:t>Zenodo</a:t>
            </a:r>
            <a:r>
              <a:rPr lang="en-US" dirty="0"/>
              <a:t> via either web client or command line interface (CLI)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1398706-2677-6144-83C7-68E81EB16683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56402-A1DA-754C-863B-CCB35F0EBC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Michael </a:t>
            </a:r>
            <a:r>
              <a:rPr lang="en-US" dirty="0" err="1"/>
              <a:t>Zengel</a:t>
            </a:r>
            <a:r>
              <a:rPr lang="en-US" dirty="0"/>
              <a:t> | Developing </a:t>
            </a:r>
            <a:r>
              <a:rPr lang="en-US" dirty="0" err="1"/>
              <a:t>Zenodo</a:t>
            </a:r>
            <a:r>
              <a:rPr lang="en-US" dirty="0"/>
              <a:t> </a:t>
            </a:r>
            <a:r>
              <a:rPr lang="en-US" dirty="0" err="1"/>
              <a:t>Jupyter</a:t>
            </a:r>
            <a:r>
              <a:rPr lang="en-US" dirty="0"/>
              <a:t> Lab Extension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2" descr="image">
            <a:extLst>
              <a:ext uri="{FF2B5EF4-FFF2-40B4-BE49-F238E27FC236}">
                <a16:creationId xmlns:a16="http://schemas.microsoft.com/office/drawing/2014/main" id="{19154B83-B7EB-262C-44E3-2A222247B296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" r="76"/>
          <a:stretch/>
        </p:blipFill>
        <p:spPr bwMode="auto">
          <a:xfrm>
            <a:off x="6167438" y="630176"/>
            <a:ext cx="5616575" cy="2973388"/>
          </a:xfrm>
          <a:prstGeom prst="round2DiagRect">
            <a:avLst>
              <a:gd name="adj1" fmla="val 4860"/>
              <a:gd name="adj2" fmla="val 0"/>
            </a:avLst>
          </a:prstGeom>
          <a:noFill/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OPEN-VIDEO-2018-041-001-1080p.mp4">
            <a:hlinkClick r:id="" action="ppaction://media"/>
            <a:extLst>
              <a:ext uri="{FF2B5EF4-FFF2-40B4-BE49-F238E27FC236}">
                <a16:creationId xmlns:a16="http://schemas.microsoft.com/office/drawing/2014/main" id="{8BEFD6B6-5462-28B8-EA73-69CC41DA3950}"/>
              </a:ext>
            </a:extLst>
          </p:cNvPr>
          <p:cNvPicPr preferRelativeResize="0">
            <a:picLocks noGrp="1" noChangeAspect="1"/>
          </p:cNvPicPr>
          <p:nvPr>
            <p:ph type="pic" sz="quarter" idx="17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072627" y="3821387"/>
            <a:ext cx="3832497" cy="215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91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08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72492-1A61-A948-985C-AC411CDEB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</a:t>
            </a:r>
            <a:r>
              <a:rPr lang="en-US" dirty="0"/>
              <a:t> Lab Interface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B6044-7F46-3D4B-B994-7093E58BC9F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Initial Design (Last Presentation</a:t>
            </a:r>
          </a:p>
          <a:p>
            <a:pPr lvl="1"/>
            <a:r>
              <a:rPr lang="en-US" dirty="0"/>
              <a:t>Side panel design with separate screens for logging in to </a:t>
            </a:r>
            <a:r>
              <a:rPr lang="en-US" dirty="0" err="1"/>
              <a:t>Zenodo</a:t>
            </a:r>
            <a:r>
              <a:rPr lang="en-US" dirty="0"/>
              <a:t> API and for searching records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2747F-0E93-0F41-BF11-49CAFF7F4E8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F38090A-F512-8E45-A3D7-4E0F00E3E976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AEC8E-7FB1-784A-BF95-AAF1EC49483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1ACA69-C52B-DA4E-A462-8C0671ADD0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631207C5-70A6-35DA-46AF-AD9AE3D9F40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r="40866"/>
          <a:stretch/>
        </p:blipFill>
        <p:spPr>
          <a:xfrm>
            <a:off x="6167438" y="-1"/>
            <a:ext cx="6024562" cy="636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109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72492-1A61-A948-985C-AC411CDEB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</a:t>
            </a:r>
            <a:r>
              <a:rPr lang="en-US" dirty="0"/>
              <a:t> Lab Interface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B6044-7F46-3D4B-B994-7093E58BC9F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Initial Design (Last Presentation)</a:t>
            </a:r>
          </a:p>
          <a:p>
            <a:pPr lvl="1"/>
            <a:r>
              <a:rPr lang="en-US" dirty="0"/>
              <a:t>Side panel design with separate screens for logging in to </a:t>
            </a:r>
            <a:r>
              <a:rPr lang="en-US" dirty="0" err="1"/>
              <a:t>Zenodo</a:t>
            </a:r>
            <a:r>
              <a:rPr lang="en-US" dirty="0"/>
              <a:t> API and for searching records</a:t>
            </a:r>
          </a:p>
          <a:p>
            <a:pPr marL="0" lvl="1" indent="0">
              <a:buNone/>
            </a:pPr>
            <a:r>
              <a:rPr lang="en-US" sz="2100" b="1" dirty="0"/>
              <a:t>Search Feature (Since Last Presentation)</a:t>
            </a:r>
          </a:p>
          <a:p>
            <a:pPr marL="285750" lvl="1" indent="-285750"/>
            <a:r>
              <a:rPr lang="en-US" dirty="0"/>
              <a:t>Search Functionality of records</a:t>
            </a:r>
          </a:p>
          <a:p>
            <a:pPr marL="0" lvl="1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2747F-0E93-0F41-BF11-49CAFF7F4E8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F38090A-F512-8E45-A3D7-4E0F00E3E976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AEC8E-7FB1-784A-BF95-AAF1EC49483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1ACA69-C52B-DA4E-A462-8C0671ADD0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31207C5-70A6-35DA-46AF-AD9AE3D9F40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r="40784"/>
          <a:stretch/>
        </p:blipFill>
        <p:spPr>
          <a:xfrm>
            <a:off x="6167438" y="-1"/>
            <a:ext cx="6024562" cy="636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65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72492-1A61-A948-985C-AC411CDEB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</a:t>
            </a:r>
            <a:r>
              <a:rPr lang="en-US" dirty="0"/>
              <a:t> Lab Interface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B6044-7F46-3D4B-B994-7093E58BC9F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Initial Design (Last Presentation)</a:t>
            </a:r>
          </a:p>
          <a:p>
            <a:pPr lvl="1"/>
            <a:r>
              <a:rPr lang="en-US" dirty="0"/>
              <a:t>Side panel design with separate screens for logging in to </a:t>
            </a:r>
            <a:r>
              <a:rPr lang="en-US" dirty="0" err="1"/>
              <a:t>Zenodo</a:t>
            </a:r>
            <a:r>
              <a:rPr lang="en-US" dirty="0"/>
              <a:t> API and for searching records</a:t>
            </a:r>
          </a:p>
          <a:p>
            <a:pPr marL="0" lvl="1" indent="0">
              <a:buNone/>
            </a:pPr>
            <a:r>
              <a:rPr lang="en-US" sz="2100" b="1" dirty="0"/>
              <a:t>Search Feature (Since Last Presentation)</a:t>
            </a:r>
          </a:p>
          <a:p>
            <a:pPr marL="285750" lvl="1" indent="-285750"/>
            <a:r>
              <a:rPr lang="en-US" dirty="0"/>
              <a:t>Search Functionality of records</a:t>
            </a:r>
          </a:p>
          <a:p>
            <a:pPr marL="285750" lvl="1" indent="-285750"/>
            <a:r>
              <a:rPr lang="en-US" dirty="0"/>
              <a:t>Record Information Display</a:t>
            </a:r>
          </a:p>
          <a:p>
            <a:pPr marL="0" lvl="1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2747F-0E93-0F41-BF11-49CAFF7F4E8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F38090A-F512-8E45-A3D7-4E0F00E3E976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AEC8E-7FB1-784A-BF95-AAF1EC49483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1ACA69-C52B-DA4E-A462-8C0671ADD0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31207C5-70A6-35DA-46AF-AD9AE3D9F40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r="40784"/>
          <a:stretch/>
        </p:blipFill>
        <p:spPr>
          <a:xfrm>
            <a:off x="6167438" y="-1"/>
            <a:ext cx="6024562" cy="636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785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72492-1A61-A948-985C-AC411CDEB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</a:t>
            </a:r>
            <a:r>
              <a:rPr lang="en-US" dirty="0"/>
              <a:t> Lab Interface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B6044-7F46-3D4B-B994-7093E58BC9F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Initial Design (Last Presentation)</a:t>
            </a:r>
          </a:p>
          <a:p>
            <a:pPr lvl="1"/>
            <a:r>
              <a:rPr lang="en-US" dirty="0"/>
              <a:t>Side panel design with separate screens for logging in to </a:t>
            </a:r>
            <a:r>
              <a:rPr lang="en-US" dirty="0" err="1"/>
              <a:t>Zenodo</a:t>
            </a:r>
            <a:r>
              <a:rPr lang="en-US" dirty="0"/>
              <a:t> API and for searching records</a:t>
            </a:r>
          </a:p>
          <a:p>
            <a:pPr marL="0" lvl="1" indent="0">
              <a:buNone/>
            </a:pPr>
            <a:r>
              <a:rPr lang="en-US" sz="2100" b="1" dirty="0"/>
              <a:t>Search Feature (Since Last Presentation)</a:t>
            </a:r>
          </a:p>
          <a:p>
            <a:pPr marL="285750" lvl="1" indent="-285750"/>
            <a:r>
              <a:rPr lang="en-US" dirty="0"/>
              <a:t>Search Functionality of records</a:t>
            </a:r>
          </a:p>
          <a:p>
            <a:pPr marL="285750" lvl="1" indent="-285750"/>
            <a:r>
              <a:rPr lang="en-US" dirty="0"/>
              <a:t>Record Information Display</a:t>
            </a:r>
          </a:p>
          <a:p>
            <a:pPr marL="285750" lvl="1" indent="-285750"/>
            <a:r>
              <a:rPr lang="en-US" dirty="0"/>
              <a:t>Searchable Communities</a:t>
            </a:r>
          </a:p>
          <a:p>
            <a:pPr marL="0" lvl="1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2747F-0E93-0F41-BF11-49CAFF7F4E8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F38090A-F512-8E45-A3D7-4E0F00E3E976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AEC8E-7FB1-784A-BF95-AAF1EC49483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1ACA69-C52B-DA4E-A462-8C0671ADD0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31207C5-70A6-35DA-46AF-AD9AE3D9F40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r="40784"/>
          <a:stretch/>
        </p:blipFill>
        <p:spPr>
          <a:xfrm>
            <a:off x="6167438" y="-1"/>
            <a:ext cx="6024562" cy="636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486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72492-1A61-A948-985C-AC411CDEB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</a:t>
            </a:r>
            <a:r>
              <a:rPr lang="en-US" dirty="0"/>
              <a:t> Lab Interface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B6044-7F46-3D4B-B994-7093E58BC9F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Initial Design (Last Presentation)</a:t>
            </a:r>
          </a:p>
          <a:p>
            <a:pPr lvl="1"/>
            <a:r>
              <a:rPr lang="en-US" dirty="0"/>
              <a:t>Side panel design with separate screens for logging in to </a:t>
            </a:r>
            <a:r>
              <a:rPr lang="en-US" dirty="0" err="1"/>
              <a:t>Zenodo</a:t>
            </a:r>
            <a:r>
              <a:rPr lang="en-US" dirty="0"/>
              <a:t> API and for searching records</a:t>
            </a:r>
          </a:p>
          <a:p>
            <a:pPr marL="0" lvl="1" indent="0">
              <a:buNone/>
            </a:pPr>
            <a:r>
              <a:rPr lang="en-US" sz="2100" b="1" dirty="0"/>
              <a:t>Search Feature (Since Last Presentation)</a:t>
            </a:r>
          </a:p>
          <a:p>
            <a:pPr marL="285750" lvl="1" indent="-285750"/>
            <a:r>
              <a:rPr lang="en-US" dirty="0"/>
              <a:t>Search Functionality of records</a:t>
            </a:r>
          </a:p>
          <a:p>
            <a:pPr marL="285750" lvl="1" indent="-285750"/>
            <a:r>
              <a:rPr lang="en-US" dirty="0"/>
              <a:t>Record Information Display</a:t>
            </a:r>
          </a:p>
          <a:p>
            <a:pPr marL="285750" lvl="1" indent="-285750"/>
            <a:r>
              <a:rPr lang="en-US" dirty="0"/>
              <a:t>Searchable Communities</a:t>
            </a:r>
          </a:p>
          <a:p>
            <a:pPr marL="285750" lvl="1" indent="-285750"/>
            <a:r>
              <a:rPr lang="en-US" dirty="0"/>
              <a:t>Search Records within communities</a:t>
            </a:r>
          </a:p>
          <a:p>
            <a:pPr marL="0" lvl="1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2747F-0E93-0F41-BF11-49CAFF7F4E8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F38090A-F512-8E45-A3D7-4E0F00E3E976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AEC8E-7FB1-784A-BF95-AAF1EC49483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1ACA69-C52B-DA4E-A462-8C0671ADD0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31207C5-70A6-35DA-46AF-AD9AE3D9F40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r="40784"/>
          <a:stretch/>
        </p:blipFill>
        <p:spPr>
          <a:xfrm>
            <a:off x="6167438" y="-1"/>
            <a:ext cx="6024562" cy="636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492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72492-1A61-A948-985C-AC411CDEB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</a:t>
            </a:r>
            <a:r>
              <a:rPr lang="en-US" dirty="0"/>
              <a:t> Lab Interface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B6044-7F46-3D4B-B994-7093E58BC9F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Initial Design (Last Presentation)</a:t>
            </a:r>
          </a:p>
          <a:p>
            <a:pPr lvl="1"/>
            <a:r>
              <a:rPr lang="en-US" dirty="0"/>
              <a:t>Side panel design with separate screens for logging in to </a:t>
            </a:r>
            <a:r>
              <a:rPr lang="en-US" dirty="0" err="1"/>
              <a:t>Zenodo</a:t>
            </a:r>
            <a:r>
              <a:rPr lang="en-US" dirty="0"/>
              <a:t> API and for searching records</a:t>
            </a:r>
          </a:p>
          <a:p>
            <a:pPr marL="0" lvl="1" indent="0">
              <a:buNone/>
            </a:pPr>
            <a:r>
              <a:rPr lang="en-US" sz="2100" b="1" dirty="0"/>
              <a:t>Search Feature (Since Last Presentation)</a:t>
            </a:r>
          </a:p>
          <a:p>
            <a:pPr marL="285750" lvl="1" indent="-285750"/>
            <a:r>
              <a:rPr lang="en-US" dirty="0"/>
              <a:t>Search Functionality of records</a:t>
            </a:r>
          </a:p>
          <a:p>
            <a:pPr marL="285750" lvl="1" indent="-285750"/>
            <a:r>
              <a:rPr lang="en-US" dirty="0"/>
              <a:t>Record Information Display</a:t>
            </a:r>
          </a:p>
          <a:p>
            <a:pPr marL="285750" lvl="1" indent="-285750"/>
            <a:r>
              <a:rPr lang="en-US" dirty="0"/>
              <a:t>Searchable Communities</a:t>
            </a:r>
          </a:p>
          <a:p>
            <a:pPr marL="285750" lvl="1" indent="-285750"/>
            <a:r>
              <a:rPr lang="en-US" dirty="0"/>
              <a:t>Search Records within communities</a:t>
            </a:r>
          </a:p>
          <a:p>
            <a:pPr marL="0" lvl="1" indent="0">
              <a:buNone/>
            </a:pPr>
            <a:r>
              <a:rPr lang="en-US" sz="2100" b="1" dirty="0"/>
              <a:t>Login Feature (Since Last Presentation)</a:t>
            </a:r>
          </a:p>
          <a:p>
            <a:pPr marL="285750" lvl="1" indent="-285750"/>
            <a:r>
              <a:rPr lang="en-US" dirty="0"/>
              <a:t>Login screen that stores </a:t>
            </a:r>
            <a:r>
              <a:rPr lang="en-US" dirty="0" err="1"/>
              <a:t>Zenodo</a:t>
            </a:r>
            <a:r>
              <a:rPr lang="en-US" dirty="0"/>
              <a:t> API token in environment and test validity</a:t>
            </a:r>
          </a:p>
          <a:p>
            <a:pPr marL="0" lvl="1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2747F-0E93-0F41-BF11-49CAFF7F4E8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F38090A-F512-8E45-A3D7-4E0F00E3E976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AEC8E-7FB1-784A-BF95-AAF1EC49483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1ACA69-C52B-DA4E-A462-8C0671ADD0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31207C5-70A6-35DA-46AF-AD9AE3D9F40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r="40784"/>
          <a:stretch/>
        </p:blipFill>
        <p:spPr>
          <a:xfrm>
            <a:off x="6167438" y="-1"/>
            <a:ext cx="6024562" cy="636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648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72492-1A61-A948-985C-AC411CDEB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</a:t>
            </a:r>
            <a:r>
              <a:rPr lang="en-US" dirty="0"/>
              <a:t> Lab Interface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B6044-7F46-3D4B-B994-7093E58BC9F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Initial Design (Last Presentation)</a:t>
            </a:r>
          </a:p>
          <a:p>
            <a:pPr lvl="1"/>
            <a:r>
              <a:rPr lang="en-US" dirty="0"/>
              <a:t>Side panel design with separate screens for logging in to </a:t>
            </a:r>
            <a:r>
              <a:rPr lang="en-US" dirty="0" err="1"/>
              <a:t>Zenodo</a:t>
            </a:r>
            <a:r>
              <a:rPr lang="en-US" dirty="0"/>
              <a:t> API and for searching records</a:t>
            </a:r>
          </a:p>
          <a:p>
            <a:pPr marL="0" lvl="1" indent="0">
              <a:buNone/>
            </a:pPr>
            <a:r>
              <a:rPr lang="en-US" sz="2100" b="1" dirty="0"/>
              <a:t>Search Feature (Since Last Presentation)</a:t>
            </a:r>
          </a:p>
          <a:p>
            <a:pPr marL="285750" lvl="1" indent="-285750"/>
            <a:r>
              <a:rPr lang="en-US" dirty="0"/>
              <a:t>Search Functionality of records</a:t>
            </a:r>
          </a:p>
          <a:p>
            <a:pPr marL="285750" lvl="1" indent="-285750"/>
            <a:r>
              <a:rPr lang="en-US" dirty="0"/>
              <a:t>Record Information Display</a:t>
            </a:r>
          </a:p>
          <a:p>
            <a:pPr marL="285750" lvl="1" indent="-285750"/>
            <a:r>
              <a:rPr lang="en-US" dirty="0"/>
              <a:t>Searchable Communities</a:t>
            </a:r>
          </a:p>
          <a:p>
            <a:pPr marL="285750" lvl="1" indent="-285750"/>
            <a:r>
              <a:rPr lang="en-US" dirty="0"/>
              <a:t>Search Records within communities</a:t>
            </a:r>
          </a:p>
          <a:p>
            <a:pPr marL="0" lvl="1" indent="0">
              <a:buNone/>
            </a:pPr>
            <a:r>
              <a:rPr lang="en-US" sz="2100" b="1" dirty="0"/>
              <a:t>Login Feature (Since Last Presentation)</a:t>
            </a:r>
          </a:p>
          <a:p>
            <a:pPr marL="285750" lvl="1" indent="-285750"/>
            <a:r>
              <a:rPr lang="en-US" dirty="0"/>
              <a:t>Login screen that stores </a:t>
            </a:r>
            <a:r>
              <a:rPr lang="en-US" dirty="0" err="1"/>
              <a:t>Zenodo</a:t>
            </a:r>
            <a:r>
              <a:rPr lang="en-US" dirty="0"/>
              <a:t> API token in environment and test validity</a:t>
            </a:r>
          </a:p>
          <a:p>
            <a:pPr marL="0" lvl="1" indent="0">
              <a:buNone/>
            </a:pPr>
            <a:r>
              <a:rPr lang="en-US" sz="2100" b="1" dirty="0"/>
              <a:t>Upload Feature (TBD)</a:t>
            </a:r>
          </a:p>
          <a:p>
            <a:pPr marL="0" lvl="1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2747F-0E93-0F41-BF11-49CAFF7F4E8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F38090A-F512-8E45-A3D7-4E0F00E3E976}" type="datetime3">
              <a:rPr lang="en-US" smtClean="0"/>
              <a:t>25 July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AEC8E-7FB1-784A-BF95-AAF1EC49483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Michael Zengel | Developing Zenodo Jupyter Lab Extension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1ACA69-C52B-DA4E-A462-8C0671ADD0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31207C5-70A6-35DA-46AF-AD9AE3D9F40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r="40784"/>
          <a:stretch/>
        </p:blipFill>
        <p:spPr>
          <a:xfrm>
            <a:off x="6167438" y="-1"/>
            <a:ext cx="6024562" cy="6366933"/>
          </a:xfrm>
          <a:prstGeom prst="rect">
            <a:avLst/>
          </a:prstGeom>
        </p:spPr>
      </p:pic>
      <p:pic>
        <p:nvPicPr>
          <p:cNvPr id="4" name="Picture Placeholder 7">
            <a:extLst>
              <a:ext uri="{FF2B5EF4-FFF2-40B4-BE49-F238E27FC236}">
                <a16:creationId xmlns:a16="http://schemas.microsoft.com/office/drawing/2014/main" id="{8D398F1F-885C-4B64-5574-3A5B03B7E8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0860"/>
          <a:stretch/>
        </p:blipFill>
        <p:spPr>
          <a:xfrm>
            <a:off x="6167438" y="0"/>
            <a:ext cx="6024562" cy="6366933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</p:spTree>
    <p:extLst>
      <p:ext uri="{BB962C8B-B14F-4D97-AF65-F5344CB8AC3E}">
        <p14:creationId xmlns:p14="http://schemas.microsoft.com/office/powerpoint/2010/main" val="143103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545</Words>
  <Application>Microsoft Macintosh PowerPoint</Application>
  <PresentationFormat>Widescreen</PresentationFormat>
  <Paragraphs>102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Developing a Zenodo Jupyter Lab Extension</vt:lpstr>
      <vt:lpstr>Motivation</vt:lpstr>
      <vt:lpstr>Jupyter Lab Interface</vt:lpstr>
      <vt:lpstr>Jupyter Lab Interface</vt:lpstr>
      <vt:lpstr>Jupyter Lab Interface</vt:lpstr>
      <vt:lpstr>Jupyter Lab Interface</vt:lpstr>
      <vt:lpstr>Jupyter Lab Interface</vt:lpstr>
      <vt:lpstr>Jupyter Lab Interface</vt:lpstr>
      <vt:lpstr>Jupyter Lab Interface</vt:lpstr>
      <vt:lpstr>Other Cool Features</vt:lpstr>
      <vt:lpstr>Why I was gone for a week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Michael Zengel</dc:creator>
  <cp:lastModifiedBy>Michael Zengel</cp:lastModifiedBy>
  <cp:revision>1</cp:revision>
  <dcterms:created xsi:type="dcterms:W3CDTF">2024-07-24T17:48:19Z</dcterms:created>
  <dcterms:modified xsi:type="dcterms:W3CDTF">2024-07-25T12:38:56Z</dcterms:modified>
</cp:coreProperties>
</file>