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FED"/>
    <a:srgbClr val="FFF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98"/>
    <p:restoredTop sz="94717"/>
  </p:normalViewPr>
  <p:slideViewPr>
    <p:cSldViewPr snapToGrid="0">
      <p:cViewPr varScale="1">
        <p:scale>
          <a:sx n="97" d="100"/>
          <a:sy n="97" d="100"/>
        </p:scale>
        <p:origin x="22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7/25/24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7/25/24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7/25/24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7/25/24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7/25/24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7/25/24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482F4-232F-05D5-11B7-9966A2DB4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2166406"/>
            <a:ext cx="8361229" cy="2098226"/>
          </a:xfrm>
        </p:spPr>
        <p:txBody>
          <a:bodyPr/>
          <a:lstStyle/>
          <a:p>
            <a:r>
              <a:rPr lang="en-US" sz="5400" dirty="0">
                <a:latin typeface="Bookman Old Style" panose="02050604050505020204" pitchFamily="18" charset="0"/>
              </a:rPr>
              <a:t>TWOCRYST:</a:t>
            </a:r>
            <a:br>
              <a:rPr lang="en-US" sz="4800" dirty="0">
                <a:latin typeface="Bookman Old Style" panose="02050604050505020204" pitchFamily="18" charset="0"/>
              </a:rPr>
            </a:br>
            <a:r>
              <a:rPr lang="en-US" sz="4000" dirty="0">
                <a:latin typeface="Bookman Old Style" panose="02050604050505020204" pitchFamily="18" charset="0"/>
              </a:rPr>
              <a:t> Preparing Proof of Principle Experiment for future Charm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10EAAB-EAA2-3948-8CCA-59F96647C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395191"/>
            <a:ext cx="6831673" cy="108623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Myrra Small</a:t>
            </a:r>
          </a:p>
        </p:txBody>
      </p:sp>
    </p:spTree>
    <p:extLst>
      <p:ext uri="{BB962C8B-B14F-4D97-AF65-F5344CB8AC3E}">
        <p14:creationId xmlns:p14="http://schemas.microsoft.com/office/powerpoint/2010/main" val="1555959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FBBE2-4D1F-54A7-01E1-3A08A25FA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PCB Inspection: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FD5BC-012B-585D-95EE-83C4B44DB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29941"/>
            <a:ext cx="5140411" cy="3581400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Week 3: Wrote up board inspection report</a:t>
            </a:r>
          </a:p>
          <a:p>
            <a:pPr lvl="1"/>
            <a:r>
              <a:rPr lang="en-US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major issues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ground pins resoldered on board 2</a:t>
            </a:r>
            <a:endParaRPr lang="en-US" sz="22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magnifying glass and a computer on a desk&#10;&#10;Description automatically generated">
            <a:extLst>
              <a:ext uri="{FF2B5EF4-FFF2-40B4-BE49-F238E27FC236}">
                <a16:creationId xmlns:a16="http://schemas.microsoft.com/office/drawing/2014/main" id="{5E33E72D-4041-6D65-BAC9-1DF6B5878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265" y="2997948"/>
            <a:ext cx="5146735" cy="3860052"/>
          </a:xfrm>
          <a:prstGeom prst="rect">
            <a:avLst/>
          </a:prstGeom>
        </p:spPr>
      </p:pic>
      <p:pic>
        <p:nvPicPr>
          <p:cNvPr id="10" name="Picture 9" descr="Close-up of a pen pointing at a circuit board&#10;&#10;Description automatically generated">
            <a:extLst>
              <a:ext uri="{FF2B5EF4-FFF2-40B4-BE49-F238E27FC236}">
                <a16:creationId xmlns:a16="http://schemas.microsoft.com/office/drawing/2014/main" id="{B1BF5197-6E90-E6E6-DB33-36E6709AA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4568" y="1345232"/>
            <a:ext cx="4407243" cy="3305432"/>
          </a:xfrm>
          <a:prstGeom prst="rect">
            <a:avLst/>
          </a:prstGeom>
        </p:spPr>
      </p:pic>
      <p:pic>
        <p:nvPicPr>
          <p:cNvPr id="13" name="Picture 12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DD87DF39-1AF1-56A7-A7ED-2F8D822D6C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4860891"/>
            <a:ext cx="6484702" cy="16678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6384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FBBE2-4D1F-54A7-01E1-3A08A25FA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Hardware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FD5BC-012B-585D-95EE-83C4B44DB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29941"/>
            <a:ext cx="5140411" cy="3581400"/>
          </a:xfrm>
        </p:spPr>
        <p:txBody>
          <a:bodyPr/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Soldered many cables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a reasonable amount of superglue and cable ties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Rigged up experimental set-up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A person working on a piece of equipment&#10;&#10;Description automatically generated">
            <a:extLst>
              <a:ext uri="{FF2B5EF4-FFF2-40B4-BE49-F238E27FC236}">
                <a16:creationId xmlns:a16="http://schemas.microsoft.com/office/drawing/2014/main" id="{2BC2B963-46FC-7388-1A52-297988D2B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623" y="990600"/>
            <a:ext cx="3383177" cy="4510903"/>
          </a:xfrm>
          <a:prstGeom prst="rect">
            <a:avLst/>
          </a:prstGeom>
        </p:spPr>
      </p:pic>
      <p:pic>
        <p:nvPicPr>
          <p:cNvPr id="9" name="Picture 8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91930E83-A2B6-4D85-5679-A0C0C48E1C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58985" y="1358385"/>
            <a:ext cx="5501503" cy="41261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0FE7A1-C9AD-B839-31D7-19AFB6466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1179" y="2598008"/>
            <a:ext cx="5679989" cy="425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11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FBBE2-4D1F-54A7-01E1-3A08A25FA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Peltier Cooling – A Crash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FD5BC-012B-585D-95EE-83C4B44DB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19417"/>
            <a:ext cx="5140411" cy="3581400"/>
          </a:xfrm>
        </p:spPr>
        <p:txBody>
          <a:bodyPr/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 effect</a:t>
            </a:r>
          </a:p>
          <a:p>
            <a:pPr lvl="1"/>
            <a:r>
              <a:rPr lang="en-US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Charge carriers are heat carriers</a:t>
            </a:r>
          </a:p>
          <a:p>
            <a:r>
              <a:rPr lang="en-US" sz="22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Driving current drives heat flow</a:t>
            </a:r>
          </a:p>
          <a:p>
            <a:pPr lvl="1"/>
            <a:r>
              <a:rPr lang="en-US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Inefficient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E9C536-CB00-15EF-23B2-807167FAC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0" y="1428750"/>
            <a:ext cx="4124068" cy="34642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EBD7EA-685E-DBDD-BDE6-443635EBB729}"/>
              </a:ext>
            </a:extLst>
          </p:cNvPr>
          <p:cNvSpPr txBox="1"/>
          <p:nvPr/>
        </p:nvSpPr>
        <p:spPr>
          <a:xfrm>
            <a:off x="8319193" y="4892967"/>
            <a:ext cx="234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Credit: Wikimedia Commons </a:t>
            </a:r>
          </a:p>
        </p:txBody>
      </p:sp>
      <p:pic>
        <p:nvPicPr>
          <p:cNvPr id="13" name="Picture 12" descr="A diagram of a rectangular object with different colored boxes&#10;&#10;Description automatically generated">
            <a:extLst>
              <a:ext uri="{FF2B5EF4-FFF2-40B4-BE49-F238E27FC236}">
                <a16:creationId xmlns:a16="http://schemas.microsoft.com/office/drawing/2014/main" id="{01C82A01-23A0-6F51-BAF6-430837E93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729" y="4575399"/>
            <a:ext cx="3908669" cy="21497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C093D1-854E-8888-3268-ACC7BFD6F1B3}"/>
              </a:ext>
            </a:extLst>
          </p:cNvPr>
          <p:cNvSpPr txBox="1"/>
          <p:nvPr/>
        </p:nvSpPr>
        <p:spPr>
          <a:xfrm>
            <a:off x="3941805" y="6426657"/>
            <a:ext cx="2394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Credit: Wikipedia (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MichBich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870091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FBBE2-4D1F-54A7-01E1-3A08A25FA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Experimenting with Peltier Cooling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FD5BC-012B-585D-95EE-83C4B44DB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895601"/>
            <a:ext cx="5140411" cy="35814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Phases:</a:t>
            </a:r>
          </a:p>
          <a:p>
            <a:pPr lvl="1"/>
            <a:r>
              <a:rPr lang="en-US" sz="22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Characterize Peltier</a:t>
            </a:r>
          </a:p>
          <a:p>
            <a:pPr lvl="1"/>
            <a:r>
              <a:rPr lang="en-US" sz="22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 external fan-cooling</a:t>
            </a:r>
          </a:p>
          <a:p>
            <a:pPr lvl="1"/>
            <a:r>
              <a:rPr lang="en-US" sz="22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 external water-cooling</a:t>
            </a:r>
          </a:p>
          <a:p>
            <a:pPr lvl="1"/>
            <a:endParaRPr lang="en-US" sz="22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26E4D3-FB6F-6D07-B859-66E0DB79A36D}"/>
              </a:ext>
            </a:extLst>
          </p:cNvPr>
          <p:cNvSpPr txBox="1"/>
          <p:nvPr/>
        </p:nvSpPr>
        <p:spPr>
          <a:xfrm>
            <a:off x="2706162" y="2171700"/>
            <a:ext cx="6779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DISCLAIMER: MANY PEST VARIABLES (OOPS)</a:t>
            </a:r>
          </a:p>
        </p:txBody>
      </p:sp>
    </p:spTree>
    <p:extLst>
      <p:ext uri="{BB962C8B-B14F-4D97-AF65-F5344CB8AC3E}">
        <p14:creationId xmlns:p14="http://schemas.microsoft.com/office/powerpoint/2010/main" val="394889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FBBE2-4D1F-54A7-01E1-3A08A25FA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442" y="166816"/>
            <a:ext cx="9601200" cy="1485900"/>
          </a:xfrm>
        </p:spPr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Peltier Characterization</a:t>
            </a:r>
          </a:p>
        </p:txBody>
      </p:sp>
      <p:pic>
        <p:nvPicPr>
          <p:cNvPr id="8" name="Picture 7" descr="A graph showing a line graph&#10;&#10;Description automatically generated with medium confidence">
            <a:extLst>
              <a:ext uri="{FF2B5EF4-FFF2-40B4-BE49-F238E27FC236}">
                <a16:creationId xmlns:a16="http://schemas.microsoft.com/office/drawing/2014/main" id="{D81B879E-FB37-A735-720D-0959E60C8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950" y="723952"/>
            <a:ext cx="9246099" cy="560711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E4CAF89-832A-063F-946B-875DF4D19E3A}"/>
              </a:ext>
            </a:extLst>
          </p:cNvPr>
          <p:cNvGrpSpPr>
            <a:grpSpLocks noChangeAspect="1"/>
          </p:cNvGrpSpPr>
          <p:nvPr/>
        </p:nvGrpSpPr>
        <p:grpSpPr>
          <a:xfrm>
            <a:off x="7073937" y="2681664"/>
            <a:ext cx="5118063" cy="873484"/>
            <a:chOff x="6187494" y="3331601"/>
            <a:chExt cx="5798562" cy="98962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604157-6DB7-2F79-524F-CC06F0341E3B}"/>
                </a:ext>
              </a:extLst>
            </p:cNvPr>
            <p:cNvSpPr/>
            <p:nvPr/>
          </p:nvSpPr>
          <p:spPr>
            <a:xfrm>
              <a:off x="6187494" y="3331601"/>
              <a:ext cx="5798562" cy="98962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129B398-BF6B-F484-A67E-BE5BE1313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09732" y="3429000"/>
              <a:ext cx="5354083" cy="7868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DFF6E20-E396-48FE-3070-F0BB8192DEE2}"/>
              </a:ext>
            </a:extLst>
          </p:cNvPr>
          <p:cNvGrpSpPr>
            <a:grpSpLocks noChangeAspect="1"/>
          </p:cNvGrpSpPr>
          <p:nvPr/>
        </p:nvGrpSpPr>
        <p:grpSpPr>
          <a:xfrm>
            <a:off x="6187494" y="4422637"/>
            <a:ext cx="5118063" cy="873484"/>
            <a:chOff x="3765568" y="4818053"/>
            <a:chExt cx="5798562" cy="98962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0F360C-A68E-A0EF-DBC7-F3EB87F8DDDC}"/>
                </a:ext>
              </a:extLst>
            </p:cNvPr>
            <p:cNvSpPr/>
            <p:nvPr/>
          </p:nvSpPr>
          <p:spPr>
            <a:xfrm>
              <a:off x="3765568" y="4818053"/>
              <a:ext cx="5798562" cy="98962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F33D31A8-906C-DCE2-4A02-EFF92F2B2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87809" y="4919464"/>
              <a:ext cx="5354080" cy="786800"/>
            </a:xfrm>
            <a:prstGeom prst="rect">
              <a:avLst/>
            </a:prstGeom>
          </p:spPr>
        </p:pic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7648388-93FA-7F23-D4F2-0572FB29A6AE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5687042" y="4250724"/>
            <a:ext cx="500452" cy="608655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2CF822B-C0FE-DCFA-1642-962DEC5C6CB8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6383654" y="2674582"/>
            <a:ext cx="690283" cy="44382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A graph of temperature&#10;&#10;Description automatically generated">
            <a:extLst>
              <a:ext uri="{FF2B5EF4-FFF2-40B4-BE49-F238E27FC236}">
                <a16:creationId xmlns:a16="http://schemas.microsoft.com/office/drawing/2014/main" id="{47AEE010-6AEC-09E9-2F4A-C1A28AB911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7651" y="785735"/>
            <a:ext cx="8576696" cy="596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0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FBBE2-4D1F-54A7-01E1-3A08A25FA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442" y="166816"/>
            <a:ext cx="9601200" cy="1485900"/>
          </a:xfrm>
        </p:spPr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Fan Cooling</a:t>
            </a:r>
          </a:p>
        </p:txBody>
      </p:sp>
      <p:pic>
        <p:nvPicPr>
          <p:cNvPr id="4" name="Picture 3" descr="A graph with blue and green dots&#10;&#10;Description automatically generated">
            <a:extLst>
              <a:ext uri="{FF2B5EF4-FFF2-40B4-BE49-F238E27FC236}">
                <a16:creationId xmlns:a16="http://schemas.microsoft.com/office/drawing/2014/main" id="{61BCB73C-BD9C-6E5A-0A55-7813C878D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251" y="778475"/>
            <a:ext cx="9371498" cy="530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13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FBBE2-4D1F-54A7-01E1-3A08A25FA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442" y="166816"/>
            <a:ext cx="9601200" cy="1485900"/>
          </a:xfrm>
        </p:spPr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Water Cooling</a:t>
            </a:r>
          </a:p>
        </p:txBody>
      </p:sp>
      <p:pic>
        <p:nvPicPr>
          <p:cNvPr id="5" name="Picture 4" descr="A machine with blue wires&#10;&#10;Description automatically generated">
            <a:extLst>
              <a:ext uri="{FF2B5EF4-FFF2-40B4-BE49-F238E27FC236}">
                <a16:creationId xmlns:a16="http://schemas.microsoft.com/office/drawing/2014/main" id="{C808E648-07A5-3ADF-F784-A8D26B9AE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56387" y="1737667"/>
            <a:ext cx="5301049" cy="3975787"/>
          </a:xfrm>
          <a:prstGeom prst="rect">
            <a:avLst/>
          </a:prstGeom>
        </p:spPr>
      </p:pic>
      <p:pic>
        <p:nvPicPr>
          <p:cNvPr id="7" name="Picture 6" descr="A metal piece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9E197BA2-7838-1839-2E5F-440490942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69793" y="1737667"/>
            <a:ext cx="5301050" cy="3975787"/>
          </a:xfrm>
          <a:prstGeom prst="rect">
            <a:avLst/>
          </a:prstGeom>
        </p:spPr>
      </p:pic>
      <p:pic>
        <p:nvPicPr>
          <p:cNvPr id="9" name="Picture 8" descr="Graph of temperature graph with red and blue lines&#10;&#10;Description automatically generated with medium confidence">
            <a:extLst>
              <a:ext uri="{FF2B5EF4-FFF2-40B4-BE49-F238E27FC236}">
                <a16:creationId xmlns:a16="http://schemas.microsoft.com/office/drawing/2014/main" id="{57F31FC0-D6F5-5404-3A17-C76AAEBCB1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563" y="1075035"/>
            <a:ext cx="9144874" cy="5189051"/>
          </a:xfrm>
          <a:prstGeom prst="rect">
            <a:avLst/>
          </a:prstGeom>
        </p:spPr>
      </p:pic>
      <p:pic>
        <p:nvPicPr>
          <p:cNvPr id="11" name="Picture 10" descr="A graph of temperature measurements&#10;&#10;Description automatically generated with medium confidence">
            <a:extLst>
              <a:ext uri="{FF2B5EF4-FFF2-40B4-BE49-F238E27FC236}">
                <a16:creationId xmlns:a16="http://schemas.microsoft.com/office/drawing/2014/main" id="{8E75388A-9B8A-141D-2E3B-149C84D126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3070" y="1075034"/>
            <a:ext cx="9265860" cy="537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5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639E9-9CC4-4EB5-131A-D81DCB14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Non–Work Things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BDD9C61-6DCE-53CB-F07E-8AE2BDCA2617}"/>
              </a:ext>
            </a:extLst>
          </p:cNvPr>
          <p:cNvGrpSpPr/>
          <p:nvPr/>
        </p:nvGrpSpPr>
        <p:grpSpPr>
          <a:xfrm>
            <a:off x="793407" y="1297116"/>
            <a:ext cx="4638934" cy="5521068"/>
            <a:chOff x="793407" y="1297116"/>
            <a:chExt cx="4638934" cy="552106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3353F58-7AAF-5424-66D9-8B0451D52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3407" y="1297116"/>
              <a:ext cx="2541889" cy="338918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92F30B0-E48F-0506-BD58-DF3B93DBF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0453" y="3429000"/>
              <a:ext cx="2541888" cy="3389184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F954A8FD-B778-FC29-CE04-4F01CABCC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1531" y="1297115"/>
            <a:ext cx="2541888" cy="3389184"/>
          </a:xfrm>
          <a:prstGeom prst="rect">
            <a:avLst/>
          </a:prstGeom>
        </p:spPr>
      </p:pic>
      <p:pic>
        <p:nvPicPr>
          <p:cNvPr id="8" name="Picture 7" descr="A piece of art on a wall&#10;&#10;Description automatically generated">
            <a:extLst>
              <a:ext uri="{FF2B5EF4-FFF2-40B4-BE49-F238E27FC236}">
                <a16:creationId xmlns:a16="http://schemas.microsoft.com/office/drawing/2014/main" id="{934C793B-3B44-7361-12C8-1716316DE5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9661" y="4033107"/>
            <a:ext cx="3676819" cy="2757614"/>
          </a:xfrm>
          <a:prstGeom prst="rect">
            <a:avLst/>
          </a:prstGeom>
        </p:spPr>
      </p:pic>
      <p:pic>
        <p:nvPicPr>
          <p:cNvPr id="10" name="Picture 9" descr="A room with many skeletons of animals&#10;&#10;Description automatically generated">
            <a:extLst>
              <a:ext uri="{FF2B5EF4-FFF2-40B4-BE49-F238E27FC236}">
                <a16:creationId xmlns:a16="http://schemas.microsoft.com/office/drawing/2014/main" id="{30312356-9077-24BA-547A-AD93CE5A78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798264" y="1720763"/>
            <a:ext cx="3389184" cy="2541888"/>
          </a:xfrm>
          <a:prstGeom prst="rect">
            <a:avLst/>
          </a:prstGeom>
        </p:spPr>
      </p:pic>
      <p:pic>
        <p:nvPicPr>
          <p:cNvPr id="9" name="Picture 8" descr="A purple background with white text&#10;&#10;Description automatically generated">
            <a:extLst>
              <a:ext uri="{FF2B5EF4-FFF2-40B4-BE49-F238E27FC236}">
                <a16:creationId xmlns:a16="http://schemas.microsoft.com/office/drawing/2014/main" id="{C674CE71-19BC-B47C-C093-8F44FBD915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8928" y="1615168"/>
            <a:ext cx="5838284" cy="437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5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934</TotalTime>
  <Words>116</Words>
  <Application>Microsoft Macintosh PowerPoint</Application>
  <PresentationFormat>Widescreen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Bookman Old Style</vt:lpstr>
      <vt:lpstr>Franklin Gothic Book</vt:lpstr>
      <vt:lpstr>Times New Roman</vt:lpstr>
      <vt:lpstr>Crop</vt:lpstr>
      <vt:lpstr>TWOCRYST:  Preparing Proof of Principle Experiment for future Charm Physics</vt:lpstr>
      <vt:lpstr>PCB Inspection: Results</vt:lpstr>
      <vt:lpstr>Hardware</vt:lpstr>
      <vt:lpstr>Peltier Cooling – A Crash Course</vt:lpstr>
      <vt:lpstr>Experimenting with Peltier Cooling</vt:lpstr>
      <vt:lpstr>Peltier Characterization</vt:lpstr>
      <vt:lpstr>Fan Cooling</vt:lpstr>
      <vt:lpstr>Water Cooling</vt:lpstr>
      <vt:lpstr>Non–Work Things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Myrra Small (RIT Student)</dc:creator>
  <cp:lastModifiedBy>Myrra Small (RIT Student)</cp:lastModifiedBy>
  <cp:revision>32</cp:revision>
  <dcterms:created xsi:type="dcterms:W3CDTF">2024-07-24T17:11:43Z</dcterms:created>
  <dcterms:modified xsi:type="dcterms:W3CDTF">2024-07-25T12:45:18Z</dcterms:modified>
</cp:coreProperties>
</file>