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CH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015" autoAdjust="0"/>
    <p:restoredTop sz="94660"/>
  </p:normalViewPr>
  <p:slideViewPr>
    <p:cSldViewPr snapToGrid="0">
      <p:cViewPr varScale="1">
        <p:scale>
          <a:sx n="90" d="100"/>
          <a:sy n="90" d="100"/>
        </p:scale>
        <p:origin x="87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C77DD7-DC41-2211-3F8A-E5A508F4323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CH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3E0433F-93E9-8FD8-1538-78154E2E9D1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B12F46-7222-DF10-6298-936CCEEE8F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F88B3-C7B8-48FC-AE7A-98631CFE50DB}" type="datetimeFigureOut">
              <a:rPr lang="en-CH" smtClean="0"/>
              <a:t>11/07/2024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1ED88BB-D4E2-14A8-2E43-60368783A6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15FB4F4-C050-6567-AC30-F8997AE683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348240-3C3C-4AA3-8F13-19B5664B9836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5634804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650837-C112-E6FA-F280-99BC176215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H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9580FF4-4A6F-015E-4A8E-D588B6AC2D3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434D6E5-DBAE-E1E7-E926-41B37AA323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F88B3-C7B8-48FC-AE7A-98631CFE50DB}" type="datetimeFigureOut">
              <a:rPr lang="en-CH" smtClean="0"/>
              <a:t>11/07/2024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CA38737-C23C-D14F-615F-2488EA1CCD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BC27092-7D30-29F1-97BC-A39809C943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348240-3C3C-4AA3-8F13-19B5664B9836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8434611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AFD5FD7-65E5-7305-D8AE-3152EE08B4A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CH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7B94CFD-F9E9-CEBB-AC1E-116BB3D5C03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A7BE885-5109-1A61-EC6C-C665430CAF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F88B3-C7B8-48FC-AE7A-98631CFE50DB}" type="datetimeFigureOut">
              <a:rPr lang="en-CH" smtClean="0"/>
              <a:t>11/07/2024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A980F1B-808F-36F7-FA96-91A6E100D8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43E7AEE-9AF3-A740-EF01-69AE1E217C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348240-3C3C-4AA3-8F13-19B5664B9836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1950203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49B6BA-40C3-07EA-7E3C-B48A7A7B0B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65745E-3520-D921-BE71-1E9A77BFACF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F065D1A-5A37-7A23-298F-FE138E99D9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F88B3-C7B8-48FC-AE7A-98631CFE50DB}" type="datetimeFigureOut">
              <a:rPr lang="en-CH" smtClean="0"/>
              <a:t>11/07/2024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9082F82-9154-9B14-CD91-4B32480E56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51829FB-E5A6-B237-5277-F27BF14491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348240-3C3C-4AA3-8F13-19B5664B9836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8863570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2069A3-1AEF-5786-5451-CCE7CFF6BC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C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276AF19-1757-488E-3F01-93D87F776A2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CB699B2-2873-9187-92AB-5D9D8D5A53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F88B3-C7B8-48FC-AE7A-98631CFE50DB}" type="datetimeFigureOut">
              <a:rPr lang="en-CH" smtClean="0"/>
              <a:t>11/07/2024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E418880-FB4F-1A4E-AA21-3B833B2D52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1ACF3F-CBD5-AAEB-5E00-1490CF9409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348240-3C3C-4AA3-8F13-19B5664B9836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8665461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01B3AB-5B63-DE3E-3C46-3CD7E086C7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BDC2979-0049-5D80-FD83-73300C9C130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H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A6D83E6-CF18-1870-3035-24B500E893B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H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D19DF13-8DC2-0E10-0625-7658C9C321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F88B3-C7B8-48FC-AE7A-98631CFE50DB}" type="datetimeFigureOut">
              <a:rPr lang="en-CH" smtClean="0"/>
              <a:t>11/07/2024</a:t>
            </a:fld>
            <a:endParaRPr lang="en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16F7B-A80C-7A14-D243-EF937FAD74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7143D8C-68F0-A82F-B4FA-5216205BB1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348240-3C3C-4AA3-8F13-19B5664B9836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7887115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AB43A5-CCB9-D2FC-4334-49CE86CA2E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C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3585AFD-CCC1-8199-6C91-464C94526BE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4EC47C6-88F0-3639-AE5F-D4D2F053090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H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12416D7-14D9-3C79-832E-7D37AFF4570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8A07B2B-3A6E-6F6E-EF45-57FDBBDE9A2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H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F69757D-157C-1D63-10F9-B175D12A01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F88B3-C7B8-48FC-AE7A-98631CFE50DB}" type="datetimeFigureOut">
              <a:rPr lang="en-CH" smtClean="0"/>
              <a:t>11/07/2024</a:t>
            </a:fld>
            <a:endParaRPr lang="en-CH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698C508-08F3-8AD9-B057-AF65FAA454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104A582-387B-89DE-3265-6C02EF64F1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348240-3C3C-4AA3-8F13-19B5664B9836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5110048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C7873F-02FE-7177-F12F-F9A014B237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H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6AD1B2D-7CD9-F14D-09FD-2F689A9F34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F88B3-C7B8-48FC-AE7A-98631CFE50DB}" type="datetimeFigureOut">
              <a:rPr lang="en-CH" smtClean="0"/>
              <a:t>11/07/2024</a:t>
            </a:fld>
            <a:endParaRPr lang="en-CH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F38C4C0-FAA3-92FE-6C12-030EBDCAB2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4B7D8AC-8BD5-F877-4A1E-92A8C1D35D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348240-3C3C-4AA3-8F13-19B5664B9836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6335184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97D4961-0B61-5218-9DB3-1D8B70EFDD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F88B3-C7B8-48FC-AE7A-98631CFE50DB}" type="datetimeFigureOut">
              <a:rPr lang="en-CH" smtClean="0"/>
              <a:t>11/07/2024</a:t>
            </a:fld>
            <a:endParaRPr lang="en-CH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FA6B1A5-5D21-3920-A23E-4D93201CEE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41FE345-EE4A-B56B-0E52-B59060EDAC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348240-3C3C-4AA3-8F13-19B5664B9836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9330466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FF0142-1576-6B21-2B45-97F87E9AF9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3A14EEC-44C3-C1C0-88E2-DF0A857AD51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H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D449625-BE2D-27B5-2C7D-F8EABB245E0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1990782-538D-30A3-B823-F5FE7FD63C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F88B3-C7B8-48FC-AE7A-98631CFE50DB}" type="datetimeFigureOut">
              <a:rPr lang="en-CH" smtClean="0"/>
              <a:t>11/07/2024</a:t>
            </a:fld>
            <a:endParaRPr lang="en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82D855-23DC-395A-4CF2-3ADE831B5B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BE3117C-F335-0986-1D72-C6466EACEC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348240-3C3C-4AA3-8F13-19B5664B9836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5940049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154A7D-42DA-BD8A-47E4-5AD508FB16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CH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B1B84AB-F9DB-9990-2499-A30F1B4B1F6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H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68ECCC7-4AB4-96B1-79CD-2AFE50BE45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99374B5-B041-3CEE-0594-632BC1E92B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F88B3-C7B8-48FC-AE7A-98631CFE50DB}" type="datetimeFigureOut">
              <a:rPr lang="en-CH" smtClean="0"/>
              <a:t>11/07/2024</a:t>
            </a:fld>
            <a:endParaRPr lang="en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A675592-A4C3-851A-E4DE-3FED108785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277F63A-3151-2729-F969-9597D61EA8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348240-3C3C-4AA3-8F13-19B5664B9836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7063434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8497754-E7C1-2F9E-2BFB-53A40B4C23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C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AC12BF4-3D97-276D-591E-E9BE23A6F3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D35EC90-691C-DAF6-C32E-A201EFB754E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C78F88B3-C7B8-48FC-AE7A-98631CFE50DB}" type="datetimeFigureOut">
              <a:rPr lang="en-CH" smtClean="0"/>
              <a:t>11/07/2024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3923C5B-7712-4BF4-B00D-FE4C2EA8BE2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9CE262C-DA6D-E4E3-EBA1-466EEC1D38D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C1348240-3C3C-4AA3-8F13-19B5664B9836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5456691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CH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21F106F-5E63-60C6-8A33-48A15A1D512A}"/>
              </a:ext>
            </a:extLst>
          </p:cNvPr>
          <p:cNvSpPr txBox="1"/>
          <p:nvPr/>
        </p:nvSpPr>
        <p:spPr>
          <a:xfrm>
            <a:off x="637954" y="600739"/>
            <a:ext cx="2796728" cy="249299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>
                <a:solidFill>
                  <a:srgbClr val="FF0000"/>
                </a:solidFill>
              </a:rPr>
              <a:t>Coming meetings:</a:t>
            </a:r>
          </a:p>
          <a:p>
            <a:endParaRPr lang="en-GB" dirty="0"/>
          </a:p>
          <a:p>
            <a:r>
              <a:rPr lang="en-GB" dirty="0"/>
              <a:t>July 18</a:t>
            </a:r>
            <a:r>
              <a:rPr lang="en-GB" baseline="30000" dirty="0"/>
              <a:t>th</a:t>
            </a:r>
            <a:endParaRPr lang="en-GB" dirty="0"/>
          </a:p>
          <a:p>
            <a:r>
              <a:rPr lang="en-GB" dirty="0"/>
              <a:t>July 25</a:t>
            </a:r>
            <a:r>
              <a:rPr lang="en-GB" baseline="30000" dirty="0"/>
              <a:t>th</a:t>
            </a:r>
            <a:endParaRPr lang="en-GB" dirty="0"/>
          </a:p>
          <a:p>
            <a:r>
              <a:rPr lang="en-GB" dirty="0"/>
              <a:t>August 1</a:t>
            </a:r>
            <a:r>
              <a:rPr lang="en-GB" baseline="30000" dirty="0"/>
              <a:t>st</a:t>
            </a:r>
            <a:endParaRPr lang="en-GB" dirty="0"/>
          </a:p>
          <a:p>
            <a:r>
              <a:rPr lang="en-GB" dirty="0"/>
              <a:t>August 8</a:t>
            </a:r>
            <a:r>
              <a:rPr lang="en-GB" baseline="30000" dirty="0"/>
              <a:t>th</a:t>
            </a:r>
            <a:endParaRPr lang="en-GB" dirty="0"/>
          </a:p>
          <a:p>
            <a:endParaRPr lang="en-GB" dirty="0"/>
          </a:p>
          <a:p>
            <a:r>
              <a:rPr lang="en-GB" dirty="0"/>
              <a:t>Will be here, but </a:t>
            </a:r>
            <a:r>
              <a:rPr lang="en-GB" sz="2400" b="1" dirty="0">
                <a:solidFill>
                  <a:srgbClr val="FF0000"/>
                </a:solidFill>
              </a:rPr>
              <a:t>at 2pm</a:t>
            </a:r>
            <a:endParaRPr lang="en-CH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320735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18</Words>
  <Application>Microsoft Office PowerPoint</Application>
  <PresentationFormat>Widescreen</PresentationFormat>
  <Paragraphs>8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Roberto Guida</dc:creator>
  <cp:lastModifiedBy>Roberto Guida</cp:lastModifiedBy>
  <cp:revision>1</cp:revision>
  <dcterms:created xsi:type="dcterms:W3CDTF">2024-07-11T06:47:58Z</dcterms:created>
  <dcterms:modified xsi:type="dcterms:W3CDTF">2024-07-11T06:48:32Z</dcterms:modified>
</cp:coreProperties>
</file>